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FD60-BA80-4D7B-8075-A0E199E77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2873D7-A979-4230-BB01-A6BFC689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16259-0EB5-44EE-BC5F-1340EC10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99186-418C-4E45-9D5D-9A521319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1D215-BA91-4283-95B6-04C7224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86D0B-E2F7-498F-AAB1-514C9101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5E2478-A9DF-45E1-B51C-44339A46C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3D6E2-D7FD-4C90-A468-7F3B18C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2D614-067E-49D8-ABD9-8511ABDE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B1088-8833-4E97-A6FD-317D29E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1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FD7500-55FF-42A4-B43A-76F0E7154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34442-6F5B-4DD2-A531-A1174F35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0CA95-9B55-4663-A016-CD4D422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B9FD0-28D0-4E84-AD52-3E2A475E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9B7E0-5A55-45A5-A6FC-1EE1F8AF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A8197-4B05-40C7-89D1-38BF71FB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48E54-619D-417F-A858-0D5F4FE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743C4-9751-4CBC-9DAF-DA2CEA6E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E5D2E-AF91-4B6E-B173-2E77B761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E1AEB-740F-4689-B4C5-3A56A830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6FCA7-5510-45BD-9A37-FD3B39D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B2790A-883B-4D6A-BA06-2698A005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161EF-C980-42C6-AE45-6B95931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92D70-BB0E-44F6-8026-3391864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7F885-EA4D-4A6F-A74F-0BA6AAD2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E43D9-E849-4E11-8F4C-03E9B2A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325E5-2C1B-436D-B5FB-35B8807DD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ADFCA-45E8-418F-8925-3C8D9ABE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D1EEC-9A25-4B9C-AAF8-2E21BFF4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860CA-DC29-4377-A851-6BDD7EC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38705-C544-431E-B7B7-9C80DC96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8C5CD-19C8-4199-819E-B4F85715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F1E56B-B7F3-4CD7-BD9D-42E37B79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CD8D9-E59A-4D48-834A-F3F9AE8F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7D593-81D5-41D5-AFEA-30AB943D7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5B3D9-6C45-4E4C-ADD8-B4F71705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DBD4F2-A7A4-4183-B9E1-FA7DD3FF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4FED-999E-44CB-8EC3-63FED1B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F234FC-AD23-416C-B44B-6723CB09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B4234-DB3A-4EF1-A87C-65222D3A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B2D90A-8DB7-4A59-A833-5C6362F0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5CBF99-285F-4C35-B089-C5B7007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1F12A-5C87-43AA-8BA5-F19CAB9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7630B0-3EAC-49B7-BA70-FBAC05D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C64847-1E5D-4AA7-8CDF-D67CB27F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9503F-1883-4A56-A390-9E22B8E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98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D34B2-A85D-47A6-B40D-C2B8C54B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4F5CA-FF67-47F3-8A57-30BBAC3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3A9B48-8DAF-4CBF-A95F-568B896E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F8E52-D392-481E-8DE4-B5DC03A1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05CA9-8C58-431A-A0C2-ADD99DE2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25F05-73F2-49E4-9A9C-2A1E763D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3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69838-9222-4593-905E-F0182E1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9DB76B-58F6-4634-B27A-D0D192D5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24036B-E3E7-4CB0-97C2-711E658F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B19DE4-DD73-40D0-8707-A9787607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2AF3A8-A4C8-480B-B70E-237A8581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E9944-C762-46E5-9203-39F2865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85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D60A88-73F7-48BB-8400-A060E27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99A58E-14D8-4CB9-993C-327CA900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89F8C-3F20-489A-9D16-1BFB24F17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D8F-1998-4759-A0B9-5F9DE055CACD}" type="datetimeFigureOut">
              <a:rPr lang="de-DE" smtClean="0"/>
              <a:t>19.02.2022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2C7B2-ECFC-4926-97AA-7ADC9505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32541-88E0-4E04-B042-E2E7E921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D993-893D-4AFF-8F0B-BB4F81910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8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54C5-47F0-4D33-A0B8-C5F19EB11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7F485B-07AB-4AC0-968C-661DF1658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774AEDB-0F1B-403F-9FAC-BD28E73F7A46}"/>
              </a:ext>
            </a:extLst>
          </p:cNvPr>
          <p:cNvSpPr/>
          <p:nvPr/>
        </p:nvSpPr>
        <p:spPr>
          <a:xfrm>
            <a:off x="0" y="0"/>
            <a:ext cx="12306300" cy="6858001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Alternativer Prozess 4">
            <a:extLst>
              <a:ext uri="{FF2B5EF4-FFF2-40B4-BE49-F238E27FC236}">
                <a16:creationId xmlns:a16="http://schemas.microsoft.com/office/drawing/2014/main" id="{0E9A33B3-08EA-43E0-848D-30DFDE43F84E}"/>
              </a:ext>
            </a:extLst>
          </p:cNvPr>
          <p:cNvSpPr/>
          <p:nvPr/>
        </p:nvSpPr>
        <p:spPr>
          <a:xfrm>
            <a:off x="6776365" y="1849582"/>
            <a:ext cx="2949525" cy="3673394"/>
          </a:xfrm>
          <a:prstGeom prst="flowChartAlternateProcess">
            <a:avLst/>
          </a:prstGeom>
          <a:ln w="38100">
            <a:solidFill>
              <a:srgbClr val="BFC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7B20AE-D5F3-4ECA-8265-8CC03029FF24}"/>
              </a:ext>
            </a:extLst>
          </p:cNvPr>
          <p:cNvSpPr/>
          <p:nvPr/>
        </p:nvSpPr>
        <p:spPr>
          <a:xfrm>
            <a:off x="6999951" y="4246013"/>
            <a:ext cx="2142309" cy="92362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004842-B48C-4149-A0EA-7E7CAAF9275A}"/>
              </a:ext>
            </a:extLst>
          </p:cNvPr>
          <p:cNvSpPr/>
          <p:nvPr/>
        </p:nvSpPr>
        <p:spPr>
          <a:xfrm>
            <a:off x="1359107" y="3205786"/>
            <a:ext cx="2142309" cy="92362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7424C5-121C-48B6-9590-004AE71132EC}"/>
              </a:ext>
            </a:extLst>
          </p:cNvPr>
          <p:cNvSpPr txBox="1"/>
          <p:nvPr/>
        </p:nvSpPr>
        <p:spPr>
          <a:xfrm>
            <a:off x="1589284" y="3710121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Golden </a:t>
            </a:r>
            <a:r>
              <a:rPr lang="de-DE" dirty="0" err="1">
                <a:solidFill>
                  <a:schemeClr val="bg1"/>
                </a:solidFill>
              </a:rPr>
              <a:t>Snitch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B740C2-A266-43B1-8A16-9559D7C55427}"/>
              </a:ext>
            </a:extLst>
          </p:cNvPr>
          <p:cNvSpPr txBox="1"/>
          <p:nvPr/>
        </p:nvSpPr>
        <p:spPr>
          <a:xfrm>
            <a:off x="7820889" y="4485501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Picture 2" descr="OpenShift – Wikipedia">
            <a:extLst>
              <a:ext uri="{FF2B5EF4-FFF2-40B4-BE49-F238E27FC236}">
                <a16:creationId xmlns:a16="http://schemas.microsoft.com/office/drawing/2014/main" id="{3F9CDB5D-0907-431B-9E1D-B27BB1F0A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12"/>
          <a:stretch/>
        </p:blipFill>
        <p:spPr bwMode="auto">
          <a:xfrm>
            <a:off x="433449" y="180315"/>
            <a:ext cx="708561" cy="7993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DA11822-BFFD-4D46-9047-7AB06B47E0D9}"/>
              </a:ext>
            </a:extLst>
          </p:cNvPr>
          <p:cNvSpPr/>
          <p:nvPr/>
        </p:nvSpPr>
        <p:spPr>
          <a:xfrm>
            <a:off x="4842301" y="312380"/>
            <a:ext cx="2142309" cy="9236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092C29-6058-421E-9094-E7F6298C15FA}"/>
              </a:ext>
            </a:extLst>
          </p:cNvPr>
          <p:cNvSpPr txBox="1"/>
          <p:nvPr/>
        </p:nvSpPr>
        <p:spPr>
          <a:xfrm>
            <a:off x="4992910" y="415184"/>
            <a:ext cx="185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Network Route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(Ingress/</a:t>
            </a:r>
            <a:r>
              <a:rPr lang="de-DE" dirty="0" err="1">
                <a:solidFill>
                  <a:schemeClr val="bg1"/>
                </a:solidFill>
              </a:rPr>
              <a:t>Egress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874ECFF-4A3C-4D1E-BE24-C711950758A3}"/>
              </a:ext>
            </a:extLst>
          </p:cNvPr>
          <p:cNvCxnSpPr>
            <a:cxnSpLocks/>
          </p:cNvCxnSpPr>
          <p:nvPr/>
        </p:nvCxnSpPr>
        <p:spPr>
          <a:xfrm flipH="1">
            <a:off x="2710986" y="1236002"/>
            <a:ext cx="3322964" cy="1862726"/>
          </a:xfrm>
          <a:prstGeom prst="straightConnector1">
            <a:avLst/>
          </a:prstGeom>
          <a:ln w="38100">
            <a:solidFill>
              <a:srgbClr val="BFC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174A349-737D-4E7A-839E-2AB925AA14ED}"/>
              </a:ext>
            </a:extLst>
          </p:cNvPr>
          <p:cNvSpPr txBox="1"/>
          <p:nvPr/>
        </p:nvSpPr>
        <p:spPr>
          <a:xfrm>
            <a:off x="2999830" y="1366971"/>
            <a:ext cx="1648465" cy="646331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HTTPS </a:t>
            </a:r>
            <a:r>
              <a:rPr lang="de-DE" dirty="0" err="1">
                <a:solidFill>
                  <a:srgbClr val="FFFFFF"/>
                </a:solidFill>
              </a:rPr>
              <a:t>traffic</a:t>
            </a:r>
            <a:r>
              <a:rPr lang="de-DE" dirty="0">
                <a:solidFill>
                  <a:srgbClr val="FFFFFF"/>
                </a:solidFill>
              </a:rPr>
              <a:t>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get‘s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redirected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52A366-801E-4560-90B0-B436F60821FE}"/>
              </a:ext>
            </a:extLst>
          </p:cNvPr>
          <p:cNvSpPr txBox="1"/>
          <p:nvPr/>
        </p:nvSpPr>
        <p:spPr>
          <a:xfrm>
            <a:off x="8122916" y="3478196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HTTPS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DE2ECC5-2160-40E2-B7D9-8B34197C0D07}"/>
              </a:ext>
            </a:extLst>
          </p:cNvPr>
          <p:cNvSpPr/>
          <p:nvPr/>
        </p:nvSpPr>
        <p:spPr>
          <a:xfrm>
            <a:off x="6999951" y="2306306"/>
            <a:ext cx="2142309" cy="923623"/>
          </a:xfrm>
          <a:prstGeom prst="rect">
            <a:avLst/>
          </a:prstGeom>
          <a:solidFill>
            <a:srgbClr val="54823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CB8AB88-7894-42C8-90FF-DAE9974D262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071106" y="3229929"/>
            <a:ext cx="0" cy="1016084"/>
          </a:xfrm>
          <a:prstGeom prst="straightConnector1">
            <a:avLst/>
          </a:prstGeom>
          <a:ln w="38100">
            <a:solidFill>
              <a:srgbClr val="BFC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32D51D7-DCFE-486B-B713-436BFF98FF4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501416" y="2768118"/>
            <a:ext cx="3498535" cy="8994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3C09834-BE83-47EB-8D84-186E147E0EDF}"/>
              </a:ext>
            </a:extLst>
          </p:cNvPr>
          <p:cNvSpPr txBox="1"/>
          <p:nvPr/>
        </p:nvSpPr>
        <p:spPr>
          <a:xfrm>
            <a:off x="3607786" y="3863782"/>
            <a:ext cx="250767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Proxy </a:t>
            </a:r>
            <a:r>
              <a:rPr lang="de-DE" dirty="0" err="1">
                <a:solidFill>
                  <a:srgbClr val="FFFFFF"/>
                </a:solidFill>
              </a:rPr>
              <a:t>forward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by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cluster</a:t>
            </a:r>
            <a:r>
              <a:rPr lang="de-DE" dirty="0">
                <a:solidFill>
                  <a:srgbClr val="FFFFFF"/>
                </a:solidFill>
              </a:rPr>
              <a:t>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internal </a:t>
            </a:r>
            <a:r>
              <a:rPr lang="de-DE" dirty="0" err="1">
                <a:solidFill>
                  <a:srgbClr val="FFFFFF"/>
                </a:solidFill>
              </a:rPr>
              <a:t>service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call</a:t>
            </a:r>
            <a:r>
              <a:rPr lang="de-DE" dirty="0">
                <a:solidFill>
                  <a:srgbClr val="FFFFFF"/>
                </a:solidFill>
              </a:rPr>
              <a:t>: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sz="700" dirty="0">
                <a:solidFill>
                  <a:srgbClr val="FFFFFF"/>
                </a:solidFill>
              </a:rPr>
              <a:t>https://YOUR_NAMESPACE.YOUR_APPLICATION.svc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E31C84-E315-445F-A0F1-7930B9649F16}"/>
              </a:ext>
            </a:extLst>
          </p:cNvPr>
          <p:cNvSpPr/>
          <p:nvPr/>
        </p:nvSpPr>
        <p:spPr>
          <a:xfrm>
            <a:off x="433449" y="174486"/>
            <a:ext cx="10616541" cy="6509028"/>
          </a:xfrm>
          <a:prstGeom prst="rect">
            <a:avLst/>
          </a:prstGeom>
          <a:noFill/>
          <a:ln w="25400">
            <a:solidFill>
              <a:srgbClr val="BFC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12DAE8E-3FC5-41D3-A6D2-C60956EE0662}"/>
              </a:ext>
            </a:extLst>
          </p:cNvPr>
          <p:cNvCxnSpPr>
            <a:cxnSpLocks/>
          </p:cNvCxnSpPr>
          <p:nvPr/>
        </p:nvCxnSpPr>
        <p:spPr>
          <a:xfrm>
            <a:off x="7176950" y="868856"/>
            <a:ext cx="590015" cy="741238"/>
          </a:xfrm>
          <a:prstGeom prst="straightConnector1">
            <a:avLst/>
          </a:prstGeom>
          <a:ln w="38100">
            <a:solidFill>
              <a:srgbClr val="BFC2C7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ED17379-7617-446A-889A-3A197A8539C0}"/>
              </a:ext>
            </a:extLst>
          </p:cNvPr>
          <p:cNvSpPr txBox="1"/>
          <p:nvPr/>
        </p:nvSpPr>
        <p:spPr>
          <a:xfrm>
            <a:off x="7561918" y="940224"/>
            <a:ext cx="2919774" cy="646331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(</a:t>
            </a:r>
            <a:r>
              <a:rPr lang="de-DE" dirty="0" err="1">
                <a:solidFill>
                  <a:srgbClr val="FFFFFF"/>
                </a:solidFill>
              </a:rPr>
              <a:t>old</a:t>
            </a:r>
            <a:r>
              <a:rPr lang="de-DE" dirty="0">
                <a:solidFill>
                  <a:srgbClr val="FFFFFF"/>
                </a:solidFill>
              </a:rPr>
              <a:t>) HTTPS </a:t>
            </a:r>
            <a:r>
              <a:rPr lang="de-DE" dirty="0" err="1">
                <a:solidFill>
                  <a:srgbClr val="FFFFFF"/>
                </a:solidFill>
              </a:rPr>
              <a:t>connection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get‘s</a:t>
            </a:r>
            <a:r>
              <a:rPr lang="de-DE" dirty="0">
                <a:solidFill>
                  <a:srgbClr val="FFFFFF"/>
                </a:solidFill>
              </a:rPr>
              <a:t>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         </a:t>
            </a:r>
            <a:r>
              <a:rPr lang="de-DE" dirty="0" err="1">
                <a:solidFill>
                  <a:srgbClr val="FFFFFF"/>
                </a:solidFill>
              </a:rPr>
              <a:t>removed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08E1F5-85EE-484D-85E1-3EE53ECC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1" y="2846923"/>
            <a:ext cx="1761836" cy="176183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33327D4-3266-4233-84A5-298F0616E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77" y="4321695"/>
            <a:ext cx="1075539" cy="9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O_o ...</dc:creator>
  <cp:lastModifiedBy>O_o ...</cp:lastModifiedBy>
  <cp:revision>1</cp:revision>
  <dcterms:created xsi:type="dcterms:W3CDTF">2022-02-19T22:00:29Z</dcterms:created>
  <dcterms:modified xsi:type="dcterms:W3CDTF">2022-02-19T22:00:58Z</dcterms:modified>
</cp:coreProperties>
</file>