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tils" id="{4777462E-3795-4BD9-B9AA-6B5F2FB44EE0}">
          <p14:sldIdLst>
            <p14:sldId id="259"/>
          </p14:sldIdLst>
        </p14:section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correlator" id="{0836700A-C48D-4FB8-8B22-4DC8078990A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C85DA-B4A1-4ECF-B94D-8A59FD57B818}" v="48" dt="2023-08-14T16:42:0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 varScale="1">
        <p:scale>
          <a:sx n="94" d="100"/>
          <a:sy n="94" d="100"/>
        </p:scale>
        <p:origin x="576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45E86E5A-B785-4BDA-8702-CE7BE49DD7E1}"/>
    <pc:docChg chg="undo custSel modSld">
      <pc:chgData name="Yaowen Hu" userId="81e4f212d1a9d49e" providerId="LiveId" clId="{45E86E5A-B785-4BDA-8702-CE7BE49DD7E1}" dt="2023-08-15T13:15:18.041" v="27" actId="255"/>
      <pc:docMkLst>
        <pc:docMk/>
      </pc:docMkLst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05C63-7811-F59C-C241-35BA5809B10E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1381126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164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solidFill>
            <a:schemeClr val="tx1"/>
          </a:solidFill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64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2023-08-15T13:15:20Z</dcterms:modified>
</cp:coreProperties>
</file>