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code dealy" id="{8CD1F6AD-84D9-43DA-A2AF-218AD915D97D}">
          <p14:sldIdLst>
            <p14:sldId id="267"/>
          </p14:sldIdLst>
        </p14:section>
        <p14:section name="prompt code" id="{C5898A10-44A5-4D75-95A8-159B19E07DD3}">
          <p14:sldIdLst>
            <p14:sldId id="268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65" dt="2023-08-27T01:13:50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>
        <p:scale>
          <a:sx n="75" d="100"/>
          <a:sy n="75" d="100"/>
        </p:scale>
        <p:origin x="12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7T01:14:02.008" v="1665" actId="1036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45E86E5A-B785-4BDA-8702-CE7BE49DD7E1}" dt="2023-08-26T23:15:14.415" v="1528" actId="1076"/>
        <pc:sldMkLst>
          <pc:docMk/>
          <pc:sldMk cId="312043391" sldId="267"/>
        </pc:sldMkLst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2" creationId="{C9354655-C545-7B9A-1D46-37F035B8C3A4}"/>
          </ac:spMkLst>
        </pc:spChg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3" creationId="{14A53036-6150-F73F-7310-7302B4BA0DAC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18" creationId="{DBF0D1C8-1728-61CE-17BD-0B1AF9B9221B}"/>
          </ac:spMkLst>
        </pc:spChg>
        <pc:spChg chg="add del mod">
          <ac:chgData name="Yaowen Hu" userId="81e4f212d1a9d49e" providerId="LiveId" clId="{45E86E5A-B785-4BDA-8702-CE7BE49DD7E1}" dt="2023-08-26T22:57:10.480" v="943" actId="478"/>
          <ac:spMkLst>
            <pc:docMk/>
            <pc:sldMk cId="312043391" sldId="267"/>
            <ac:spMk id="34" creationId="{8A6DD546-6BA2-5C47-5F4C-258A4E1105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5" creationId="{FF62208B-9492-A26B-E0EA-689DEE97D4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6" creationId="{A514A3CF-938C-5830-1CF4-4CCAF782BE86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44" creationId="{CE102CE8-69A0-368B-6C0E-87A82933719C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7" creationId="{6DAAA249-A02B-1CC4-A5FE-628423913BF7}"/>
          </ac:spMkLst>
        </pc:spChg>
        <pc:spChg chg="add del mod">
          <ac:chgData name="Yaowen Hu" userId="81e4f212d1a9d49e" providerId="LiveId" clId="{45E86E5A-B785-4BDA-8702-CE7BE49DD7E1}" dt="2023-08-26T23:05:11.356" v="1321"/>
          <ac:spMkLst>
            <pc:docMk/>
            <pc:sldMk cId="312043391" sldId="267"/>
            <ac:spMk id="118" creationId="{1008A6A7-7BE3-D34D-CDD0-C2508246DB0D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9" creationId="{D0AFBC33-E5F5-0E61-DE02-5511740E0419}"/>
          </ac:spMkLst>
        </pc:spChg>
        <pc:spChg chg="add del mod">
          <ac:chgData name="Yaowen Hu" userId="81e4f212d1a9d49e" providerId="LiveId" clId="{45E86E5A-B785-4BDA-8702-CE7BE49DD7E1}" dt="2023-08-26T23:05:42.742" v="1337" actId="478"/>
          <ac:spMkLst>
            <pc:docMk/>
            <pc:sldMk cId="312043391" sldId="267"/>
            <ac:spMk id="120" creationId="{1876220D-923E-E9FA-9617-7AA97E0161A0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1" creationId="{1DAF7AC1-BBAF-B3C1-B0D0-D828BA3E3B8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9" creationId="{03E6139E-0849-F759-0AFD-E228F08B4021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0" creationId="{F397B8DD-E1DD-0FD6-1D4B-6F6FC3EA1366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1" creationId="{5069F6CD-C66B-3B7B-0BEB-90C5056AF0D5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2" creationId="{E319EAF1-85A4-756D-8CC4-71C14E5EE4D3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3" creationId="{FE7A64F6-8DF1-B439-2AFB-03A0E89883B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4" creationId="{4762EE6E-864B-857B-1B3F-61165F038550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3" creationId="{86143944-12C3-078C-0AB1-6E801EFA452C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4" creationId="{F96D8D36-0E1C-3223-665E-E8C23BC03958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5" creationId="{06142BC2-58E7-EE8E-CF93-693AC8FF1FD9}"/>
          </ac:spMkLst>
        </pc:spChg>
        <pc:spChg chg="mod">
          <ac:chgData name="Yaowen Hu" userId="81e4f212d1a9d49e" providerId="LiveId" clId="{45E86E5A-B785-4BDA-8702-CE7BE49DD7E1}" dt="2023-08-26T23:12:31.356" v="1461" actId="1076"/>
          <ac:spMkLst>
            <pc:docMk/>
            <pc:sldMk cId="312043391" sldId="267"/>
            <ac:spMk id="148" creationId="{0FAFA2B0-DA43-0FEC-E864-390436874B81}"/>
          </ac:spMkLst>
        </pc:spChg>
        <pc:spChg chg="mod">
          <ac:chgData name="Yaowen Hu" userId="81e4f212d1a9d49e" providerId="LiveId" clId="{45E86E5A-B785-4BDA-8702-CE7BE49DD7E1}" dt="2023-08-26T23:12:33.892" v="1462" actId="1076"/>
          <ac:spMkLst>
            <pc:docMk/>
            <pc:sldMk cId="312043391" sldId="267"/>
            <ac:spMk id="149" creationId="{70E9711C-370F-1CCA-0FC6-7D41104BB357}"/>
          </ac:spMkLst>
        </pc:spChg>
        <pc:spChg chg="mod">
          <ac:chgData name="Yaowen Hu" userId="81e4f212d1a9d49e" providerId="LiveId" clId="{45E86E5A-B785-4BDA-8702-CE7BE49DD7E1}" dt="2023-08-26T23:12:38.488" v="1463" actId="1076"/>
          <ac:spMkLst>
            <pc:docMk/>
            <pc:sldMk cId="312043391" sldId="267"/>
            <ac:spMk id="150" creationId="{0616C25B-E4AA-4B72-969E-FA7B37082016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51" creationId="{52E81698-D29F-9E9B-D8EE-F69893B5A608}"/>
          </ac:spMkLst>
        </pc:spChg>
        <pc:spChg chg="mod">
          <ac:chgData name="Yaowen Hu" userId="81e4f212d1a9d49e" providerId="LiveId" clId="{45E86E5A-B785-4BDA-8702-CE7BE49DD7E1}" dt="2023-08-26T23:12:55.968" v="1471" actId="1076"/>
          <ac:spMkLst>
            <pc:docMk/>
            <pc:sldMk cId="312043391" sldId="267"/>
            <ac:spMk id="152" creationId="{2F7CA12E-FCA8-099D-1235-D457F35A0191}"/>
          </ac:spMkLst>
        </pc:spChg>
        <pc:spChg chg="mod">
          <ac:chgData name="Yaowen Hu" userId="81e4f212d1a9d49e" providerId="LiveId" clId="{45E86E5A-B785-4BDA-8702-CE7BE49DD7E1}" dt="2023-08-26T23:12:58.922" v="1472" actId="1076"/>
          <ac:spMkLst>
            <pc:docMk/>
            <pc:sldMk cId="312043391" sldId="267"/>
            <ac:spMk id="153" creationId="{39AD1271-A044-1CBB-429C-46C04C58EE9A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3" creationId="{EC8933B7-29AC-837F-2789-6CFE8155FB9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4" creationId="{1F6F6FC3-E1B8-8A72-87CE-0456880EA24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5" creationId="{E6BCDD90-4623-41FB-1DB0-24206AF58FC6}"/>
          </ac:spMkLst>
        </pc:spChg>
        <pc:spChg chg="mod">
          <ac:chgData name="Yaowen Hu" userId="81e4f212d1a9d49e" providerId="LiveId" clId="{45E86E5A-B785-4BDA-8702-CE7BE49DD7E1}" dt="2023-08-26T23:13:55.632" v="1508" actId="1076"/>
          <ac:spMkLst>
            <pc:docMk/>
            <pc:sldMk cId="312043391" sldId="267"/>
            <ac:spMk id="168" creationId="{E74F4F06-E43B-A7AF-A9D9-4A844299C347}"/>
          </ac:spMkLst>
        </pc:spChg>
        <pc:spChg chg="mod">
          <ac:chgData name="Yaowen Hu" userId="81e4f212d1a9d49e" providerId="LiveId" clId="{45E86E5A-B785-4BDA-8702-CE7BE49DD7E1}" dt="2023-08-26T23:13:59.274" v="1509" actId="1076"/>
          <ac:spMkLst>
            <pc:docMk/>
            <pc:sldMk cId="312043391" sldId="267"/>
            <ac:spMk id="169" creationId="{CD67D107-0D32-D8A2-2C07-85D0C98E7BB7}"/>
          </ac:spMkLst>
        </pc:spChg>
        <pc:spChg chg="mod">
          <ac:chgData name="Yaowen Hu" userId="81e4f212d1a9d49e" providerId="LiveId" clId="{45E86E5A-B785-4BDA-8702-CE7BE49DD7E1}" dt="2023-08-26T23:14:02.540" v="1510" actId="1076"/>
          <ac:spMkLst>
            <pc:docMk/>
            <pc:sldMk cId="312043391" sldId="267"/>
            <ac:spMk id="170" creationId="{97BB90D5-61CA-7757-4D8F-57F91CF1C75F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71" creationId="{5A496A3D-D832-4102-3192-4F71A625242C}"/>
          </ac:spMkLst>
        </pc:spChg>
        <pc:spChg chg="mod">
          <ac:chgData name="Yaowen Hu" userId="81e4f212d1a9d49e" providerId="LiveId" clId="{45E86E5A-B785-4BDA-8702-CE7BE49DD7E1}" dt="2023-08-26T23:14:12.081" v="1513" actId="1076"/>
          <ac:spMkLst>
            <pc:docMk/>
            <pc:sldMk cId="312043391" sldId="267"/>
            <ac:spMk id="172" creationId="{DF8313DE-54A4-E0F3-39EE-7A9DFEF14563}"/>
          </ac:spMkLst>
        </pc:spChg>
        <pc:spChg chg="mod">
          <ac:chgData name="Yaowen Hu" userId="81e4f212d1a9d49e" providerId="LiveId" clId="{45E86E5A-B785-4BDA-8702-CE7BE49DD7E1}" dt="2023-08-26T23:14:16.629" v="1515" actId="1076"/>
          <ac:spMkLst>
            <pc:docMk/>
            <pc:sldMk cId="312043391" sldId="267"/>
            <ac:spMk id="173" creationId="{29B17EB5-F423-5551-EE57-1CF548926145}"/>
          </ac:spMkLst>
        </pc:s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7" creationId="{B2691343-9DED-E417-3CE6-DD2472F5293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2" creationId="{BD8CD852-611D-8E24-AE9C-7EA721868AC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8" creationId="{D9F5B67B-E8B1-FC44-3C70-16D6C7B5007E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38" creationId="{27C2CF9A-BA2D-49AF-40D2-7326CC97F9B1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45" creationId="{6F18E80E-525E-50FE-ED7E-20508B67C5B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2" creationId="{A77ED672-924E-2FC2-90E3-26AAFC7DA8B8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8" creationId="{57AC524D-7913-EB37-F6FE-006F58D3CDEA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64" creationId="{35AD26B0-D386-4D5D-D6D2-2AE5EC4A08B9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0" creationId="{B18C124B-EF4F-5689-89E0-D7BF8B52263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7" creationId="{FA4A6675-3C52-D81A-B9C3-7DAA9A3D042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3" creationId="{E27F3377-D6D4-5022-4841-87181554112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9" creationId="{9C4D44CA-73D7-BBCB-E7A6-CC3F1A614E29}"/>
          </ac:grpSpMkLst>
        </pc:grpChg>
        <pc:grpChg chg="add del mod">
          <ac:chgData name="Yaowen Hu" userId="81e4f212d1a9d49e" providerId="LiveId" clId="{45E86E5A-B785-4BDA-8702-CE7BE49DD7E1}" dt="2023-08-26T23:11:32.327" v="1384" actId="165"/>
          <ac:grpSpMkLst>
            <pc:docMk/>
            <pc:sldMk cId="312043391" sldId="267"/>
            <ac:grpSpMk id="122" creationId="{F700BDAC-6749-15B4-6A75-837B073DD26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5" creationId="{6065E635-EF46-352F-ECF6-31ECF134CBAF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6" creationId="{AB210182-D5CA-CEFC-8590-BD291DBAE032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56" creationId="{3951F10B-F0FA-CF7E-5650-8A103D7EF83F}"/>
          </ac:grpSpMkLst>
        </pc:grpChg>
        <pc:grpChg chg="add mod">
          <ac:chgData name="Yaowen Hu" userId="81e4f212d1a9d49e" providerId="LiveId" clId="{45E86E5A-B785-4BDA-8702-CE7BE49DD7E1}" dt="2023-08-26T23:15:14.415" v="1528" actId="1076"/>
          <ac:grpSpMkLst>
            <pc:docMk/>
            <pc:sldMk cId="312043391" sldId="267"/>
            <ac:grpSpMk id="177" creationId="{C9EC8625-AA6E-5908-8269-44562F795376}"/>
          </ac:grpSpMkLst>
        </pc:grp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4" creationId="{B29DDB55-82E2-3203-1AD2-4E0BFB6E195F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6" creationId="{6316CAF9-5B94-167E-A0E6-276F5F6D836B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9" creationId="{F751CD85-DB03-93F3-EB55-318BD86F9AF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2" creationId="{EB6DD1AA-8208-5902-A0F5-B3F8AF4C15A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5" creationId="{0149DD61-61FF-7AC5-B52A-31C727B1271F}"/>
          </ac:cxnSpMkLst>
        </pc:cxnChg>
        <pc:cxnChg chg="add mod">
          <ac:chgData name="Yaowen Hu" userId="81e4f212d1a9d49e" providerId="LiveId" clId="{45E86E5A-B785-4BDA-8702-CE7BE49DD7E1}" dt="2023-08-26T22:52:53.595" v="828" actId="571"/>
          <ac:cxnSpMkLst>
            <pc:docMk/>
            <pc:sldMk cId="312043391" sldId="267"/>
            <ac:cxnSpMk id="16" creationId="{934B85D6-BFDD-58E4-8571-92F0F929B8D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9" creationId="{27E70324-11D7-F27E-51E1-A5866E4B597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3" creationId="{A0588B7B-236B-0F2C-262F-3586880CDBD1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4" creationId="{57599C10-29AA-392D-9E60-2F120D3FD29E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5" creationId="{67E6BA52-F4E9-5E36-16A6-AA668DB8408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6" creationId="{DA50FAC6-A746-5168-45B1-D06A9D987659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7" creationId="{FB910C56-A874-151A-1F77-603CF1954AFF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29" creationId="{EDD90BD3-3E67-EEA4-81D8-C5DE335BC706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0" creationId="{2FFAD9A8-E58E-966C-641D-ACEE987782A2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1" creationId="{1E831DCF-F5BA-1E85-2D92-DA3427D1B23E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2" creationId="{38E33F7B-8084-0619-D294-3DFB4C7F8A81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3" creationId="{FF2B6573-95E7-A9A0-7C0A-1EF7360EBAEF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39" creationId="{8BB7EF6F-1E34-17B0-CF9E-47393BA3B83D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0" creationId="{B0C95B38-AB2C-FF83-6BDB-EE3DD194CC15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1" creationId="{DB654307-8DAF-F14B-A627-9FF4DD909C47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2" creationId="{6B7907EE-3721-747F-0C31-7EE8CE822458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3" creationId="{B50D8BF0-4303-E909-3986-7ADAE6CA1C2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6" creationId="{AD67C26B-1ED5-9BCC-AC5C-80D6B2D6A697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7" creationId="{344BD547-581F-D852-1C2D-7D561ED6ECD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8" creationId="{2410EB3B-12B4-2DEE-CBE1-C614EA3265C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9" creationId="{CDCE3B74-62D0-3528-41E6-923F7D163124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0" creationId="{7B91361A-EA1C-6D5E-0D0F-0481FC2CD8F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51" creationId="{710C2C21-D90B-7663-A433-3342A17F2CD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3" creationId="{93A822B7-7D7E-C246-5B4D-318C6D04CF7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4" creationId="{72E7137B-C409-12AC-798D-3996629AC62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5" creationId="{ECF6636D-2E48-B8F6-5CB3-94EC1E3D0283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6" creationId="{3E688382-0F1B-B73E-D2D1-CA87D5CE12E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7" creationId="{5C8903FB-A9AA-99CE-02E9-38F103BC1F5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9" creationId="{D550160C-9B60-7F2E-D731-12A72AFEDE1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0" creationId="{47880532-EDF1-7605-854B-42D24AEAE11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1" creationId="{63A5790F-B8BF-5E8B-03AD-3D6F89629AD0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2" creationId="{A36CC9B8-927B-D6C0-39F3-CA04A98DEDFD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3" creationId="{4976DEDC-4E70-8026-E24A-941E34AA325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5" creationId="{5556AC29-AE1F-E698-AE2B-AF0119E8E7C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6" creationId="{2CBE8053-DC8F-EC90-26E3-1A2F6986388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7" creationId="{6DD129B6-4C88-D94E-62BE-F4FD4875B0F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8" creationId="{8A4C407B-DC48-0A14-0940-2AC46DB5615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9" creationId="{B95AA56C-94D1-4736-0AEF-33A5F8192E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1" creationId="{F146CADB-4943-4852-9E11-D2E597E8DB7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2" creationId="{96FCFB5C-8AD3-342A-341E-590471830BC3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3" creationId="{0811BC7D-4309-439F-1EE2-DC1E6A7ACD3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4" creationId="{55C9EC4B-6D70-2530-43F4-76594313228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5" creationId="{29315191-532E-1B12-21CF-30D90CD07694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76" creationId="{12898724-FD7A-8E8A-8A74-1B92BA53E2B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8" creationId="{6B89B3D3-5D43-9630-62AF-8BCB3C19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9" creationId="{67199E41-0073-6F3D-3372-DD2A82E7DFD0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0" creationId="{12F0BB8B-9530-3176-F947-B565DB5E6CB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1" creationId="{97E691C9-5869-26A5-33A8-CE1C3EB615F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2" creationId="{61527BB1-0193-156F-FA4E-543203CF252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4" creationId="{AFF06AB4-5AC7-2AC1-D002-5FD531D9159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5" creationId="{71406541-A107-4BF4-D326-C7760C30E6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6" creationId="{5B0F8822-FF0E-8BBC-3361-7AF221D0F92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7" creationId="{E6E3FAFA-0D3D-25C9-7134-CFA41472DCB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8" creationId="{DAA4C730-7A3E-CC36-0743-24DB4EE2AE8C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0" creationId="{B077B9C2-A77B-34B8-C292-1629DD89C9A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1" creationId="{AA1561FE-6D88-087D-1DBE-C90AA0495A1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2" creationId="{786C2942-ADC2-664E-2B04-F400FC5C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3" creationId="{70AF589B-35E4-C6BE-1B1F-156CEEB30CA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4" creationId="{997FBF4F-D94A-4421-EBC3-146C6A21CA30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98" creationId="{0EF1C3E5-195F-DB92-0665-A5FE000584C3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1" creationId="{4495330D-EFE8-AC54-7673-E7071473F52D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5" creationId="{55A8CB89-3AD3-A421-0F4F-1C9C86016A94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1" creationId="{D444D67B-9AFB-FC1C-8ED9-9F4621703777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4" creationId="{E098CC60-6A50-E94D-1929-3DE9942ED605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5" creationId="{9A780F65-B679-7443-C440-97045BEDEA73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4" creationId="{E020482D-9750-0AB0-233D-46C4DC7D7569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7" creationId="{90183024-6EB0-0DDF-C4A2-409BFD1C57DB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7" creationId="{E59B5040-8BD4-B2C3-F3BF-9B98D1510980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8" creationId="{A319C6CB-7218-5F5D-D309-75A1BEE3784F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9" creationId="{AE886A6C-F992-FAC5-B4BF-D2184EC7177A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0" creationId="{A330A2A7-1DF0-6D4E-9B59-4219A8C0F0E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1" creationId="{E18ACC55-FD70-B587-6F4C-C7B88C86573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2" creationId="{41491417-4AA2-D6E6-4B20-DB8F037EC0F2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6" creationId="{72CCE1CE-892A-7EB9-6474-8E04E5D49FDC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7" creationId="{2D9E4B69-9155-CDC9-56E8-4BE4C362F56A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55" creationId="{70F91921-324E-39BF-777E-9B3C13F0F0D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7" creationId="{6D149430-89B0-CFB5-BC30-6AFBC00CA90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8" creationId="{34BB07A1-036D-8C69-6DCF-8B76EE8E7197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9" creationId="{143E1388-4A7E-CF47-7CB9-D35FA436FC8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0" creationId="{279AA006-DA09-3DDB-0752-C72B77CA0889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1" creationId="{F38BEFBC-C59E-B959-435D-DCD2E087DC70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2" creationId="{260F7456-8DA2-8C16-C9FB-87CF22572AB2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6" creationId="{F8921E32-7815-46A6-0864-F6166D87BFBD}"/>
          </ac:cxnSpMkLst>
        </pc:cxnChg>
        <pc:cxnChg chg="mod">
          <ac:chgData name="Yaowen Hu" userId="81e4f212d1a9d49e" providerId="LiveId" clId="{45E86E5A-B785-4BDA-8702-CE7BE49DD7E1}" dt="2023-08-26T23:13:49.849" v="1507" actId="1035"/>
          <ac:cxnSpMkLst>
            <pc:docMk/>
            <pc:sldMk cId="312043391" sldId="267"/>
            <ac:cxnSpMk id="167" creationId="{5CC26D2F-7A4C-8F09-C700-48A93C932E08}"/>
          </ac:cxnSpMkLst>
        </pc:cxnChg>
      </pc:sldChg>
      <pc:sldChg chg="addSp delSp modSp new mod">
        <pc:chgData name="Yaowen Hu" userId="81e4f212d1a9d49e" providerId="LiveId" clId="{45E86E5A-B785-4BDA-8702-CE7BE49DD7E1}" dt="2023-08-27T01:14:02.008" v="1665" actId="1036"/>
        <pc:sldMkLst>
          <pc:docMk/>
          <pc:sldMk cId="3626089441" sldId="268"/>
        </pc:sldMkLst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2" creationId="{D30F51FF-C111-ACC7-5222-2E859EAA8DAF}"/>
          </ac:spMkLst>
        </pc:spChg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3" creationId="{33078634-9333-513A-BBC5-5C15E25ED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4" creationId="{1E102AF6-2E52-EC8F-A18D-60822835ED69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5" creationId="{3A1DFD14-6496-D2E1-277C-26FB6B749F1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6" creationId="{6BAA5539-7E34-428F-AA35-953F4FC47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8" creationId="{5101344D-14E4-69AF-F3B7-85ACCF1DB79A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9" creationId="{696424C5-78CD-6FD0-651A-ED7447970BFD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0" creationId="{1D25656A-D96E-CEFA-CFCE-55968B402AE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1" creationId="{1FA9C4B0-4044-54D3-86A3-7E530DE2A48C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2" creationId="{FD239A4E-C7ED-57D0-FAD5-3DA6CBCDA2B2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3" creationId="{DD8C475A-77E8-FD5C-95B5-91C79BA6432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4" creationId="{EFFAF9E5-4A5D-15F2-78CC-A7D18AF513A0}"/>
          </ac:spMkLst>
        </pc:spChg>
        <pc:spChg chg="mod">
          <ac:chgData name="Yaowen Hu" userId="81e4f212d1a9d49e" providerId="LiveId" clId="{45E86E5A-B785-4BDA-8702-CE7BE49DD7E1}" dt="2023-08-27T01:12:21.334" v="1601"/>
          <ac:spMkLst>
            <pc:docMk/>
            <pc:sldMk cId="3626089441" sldId="268"/>
            <ac:spMk id="25" creationId="{91E133BB-F8DA-1F79-52F6-40D11367399C}"/>
          </ac:spMkLst>
        </pc:spChg>
        <pc:spChg chg="mod">
          <ac:chgData name="Yaowen Hu" userId="81e4f212d1a9d49e" providerId="LiveId" clId="{45E86E5A-B785-4BDA-8702-CE7BE49DD7E1}" dt="2023-08-27T01:12:25.302" v="1603"/>
          <ac:spMkLst>
            <pc:docMk/>
            <pc:sldMk cId="3626089441" sldId="268"/>
            <ac:spMk id="29" creationId="{366F36E1-6957-26E1-C06E-083222B051CD}"/>
          </ac:spMkLst>
        </pc:spChg>
        <pc:spChg chg="mod">
          <ac:chgData name="Yaowen Hu" userId="81e4f212d1a9d49e" providerId="LiveId" clId="{45E86E5A-B785-4BDA-8702-CE7BE49DD7E1}" dt="2023-08-27T01:13:20.726" v="1617"/>
          <ac:spMkLst>
            <pc:docMk/>
            <pc:sldMk cId="3626089441" sldId="268"/>
            <ac:spMk id="41" creationId="{5FFE1102-A547-A81D-D950-3D328F61BBC6}"/>
          </ac:spMkLst>
        </pc:s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24" creationId="{1E40A05F-FF32-E6DC-2020-4588BEAD2381}"/>
          </ac:grpSpMkLst>
        </pc:grpChg>
        <pc:grpChg chg="add del mod">
          <ac:chgData name="Yaowen Hu" userId="81e4f212d1a9d49e" providerId="LiveId" clId="{45E86E5A-B785-4BDA-8702-CE7BE49DD7E1}" dt="2023-08-27T01:13:58.495" v="1654" actId="478"/>
          <ac:grpSpMkLst>
            <pc:docMk/>
            <pc:sldMk cId="3626089441" sldId="268"/>
            <ac:grpSpMk id="28" creationId="{734929A3-7AA2-F830-5514-20E8337642A7}"/>
          </ac:grpSpMkLst>
        </pc:gr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40" creationId="{063D1ADB-AB37-EC73-F0E7-9AB0F66131FC}"/>
          </ac:grpSpMkLst>
        </pc:grpChg>
        <pc:grpChg chg="add mod">
          <ac:chgData name="Yaowen Hu" userId="81e4f212d1a9d49e" providerId="LiveId" clId="{45E86E5A-B785-4BDA-8702-CE7BE49DD7E1}" dt="2023-08-27T01:14:02.008" v="1665" actId="1036"/>
          <ac:grpSpMkLst>
            <pc:docMk/>
            <pc:sldMk cId="3626089441" sldId="268"/>
            <ac:grpSpMk id="46" creationId="{9D1CA802-54AA-0140-D701-B5188846B42D}"/>
          </ac:grpSpMkLst>
        </pc:grp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5" creationId="{B66470F2-0F0E-0188-F68D-0E696763BC54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6" creationId="{637C25F8-8252-7C78-50C2-ECA105C8A39E}"/>
          </ac:cxnSpMkLst>
        </pc:cxnChg>
        <pc:cxnChg chg="add del mod">
          <ac:chgData name="Yaowen Hu" userId="81e4f212d1a9d49e" providerId="LiveId" clId="{45E86E5A-B785-4BDA-8702-CE7BE49DD7E1}" dt="2023-08-27T01:13:59.306" v="1655" actId="478"/>
          <ac:cxnSpMkLst>
            <pc:docMk/>
            <pc:sldMk cId="3626089441" sldId="268"/>
            <ac:cxnSpMk id="19" creationId="{CAAFED21-55E5-BD01-9B84-F9E4C9A5B9FE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20" creationId="{052A9C65-B521-CE1D-F4B2-3D811FFCEFCB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6" creationId="{541E91E1-4FC9-EC57-B56F-67B870A8A8F8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7" creationId="{C7D385F2-F9F2-E775-D3E8-A2B44BCACCF2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0" creationId="{DD21ACE0-01E9-5BD6-D788-C67B8AA72D1B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1" creationId="{75F0898D-540B-B082-C118-E3F665CD907F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3" creationId="{E4A549AF-6863-FCA0-BBD1-B36ACC220018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4" creationId="{02ED4BB3-7740-F562-E026-F70E58BDA7CB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2" creationId="{5FF6E540-1EC2-6FEB-C5A8-A6DCCF7284D0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3" creationId="{768702CF-0FDC-6B63-471F-E7F9F0149B8F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9EC8625-AA6E-5908-8269-44562F795376}"/>
              </a:ext>
            </a:extLst>
          </p:cNvPr>
          <p:cNvGrpSpPr/>
          <p:nvPr/>
        </p:nvGrpSpPr>
        <p:grpSpPr>
          <a:xfrm>
            <a:off x="1382773" y="340677"/>
            <a:ext cx="9129046" cy="5904672"/>
            <a:chOff x="303273" y="315277"/>
            <a:chExt cx="9129046" cy="59046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691343-9DED-E417-3CE6-DD2472F5293C}"/>
                </a:ext>
              </a:extLst>
            </p:cNvPr>
            <p:cNvGrpSpPr/>
            <p:nvPr/>
          </p:nvGrpSpPr>
          <p:grpSpPr>
            <a:xfrm>
              <a:off x="21964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" name="Straight Connector 16">
                <a:extLst>
                  <a:ext uri="{FF2B5EF4-FFF2-40B4-BE49-F238E27FC236}">
                    <a16:creationId xmlns:a16="http://schemas.microsoft.com/office/drawing/2014/main" id="{B29DDB55-82E2-3203-1AD2-4E0BFB6E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6">
                <a:extLst>
                  <a:ext uri="{FF2B5EF4-FFF2-40B4-BE49-F238E27FC236}">
                    <a16:creationId xmlns:a16="http://schemas.microsoft.com/office/drawing/2014/main" id="{6316CAF9-5B94-167E-A0E6-276F5F6D8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6">
                <a:extLst>
                  <a:ext uri="{FF2B5EF4-FFF2-40B4-BE49-F238E27FC236}">
                    <a16:creationId xmlns:a16="http://schemas.microsoft.com/office/drawing/2014/main" id="{F751CD85-DB03-93F3-EB55-318BD86F9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">
                <a:extLst>
                  <a:ext uri="{FF2B5EF4-FFF2-40B4-BE49-F238E27FC236}">
                    <a16:creationId xmlns:a16="http://schemas.microsoft.com/office/drawing/2014/main" id="{EB6DD1AA-8208-5902-A0F5-B3F8AF4C1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>
                <a:extLst>
                  <a:ext uri="{FF2B5EF4-FFF2-40B4-BE49-F238E27FC236}">
                    <a16:creationId xmlns:a16="http://schemas.microsoft.com/office/drawing/2014/main" id="{0149DD61-61FF-7AC5-B52A-31C727B12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F0D1C8-1728-61CE-17BD-0B1AF9B9221B}"/>
                </a:ext>
              </a:extLst>
            </p:cNvPr>
            <p:cNvSpPr txBox="1"/>
            <p:nvPr/>
          </p:nvSpPr>
          <p:spPr>
            <a:xfrm>
              <a:off x="303441" y="554464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7E70324-11D7-F27E-51E1-A5866E4B5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056" y="315277"/>
              <a:ext cx="13654" cy="45958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8CD852-611D-8E24-AE9C-7EA721868ACC}"/>
                </a:ext>
              </a:extLst>
            </p:cNvPr>
            <p:cNvGrpSpPr/>
            <p:nvPr/>
          </p:nvGrpSpPr>
          <p:grpSpPr>
            <a:xfrm>
              <a:off x="150558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23" name="Straight Connector 16">
                <a:extLst>
                  <a:ext uri="{FF2B5EF4-FFF2-40B4-BE49-F238E27FC236}">
                    <a16:creationId xmlns:a16="http://schemas.microsoft.com/office/drawing/2014/main" id="{A0588B7B-236B-0F2C-262F-3586880CD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>
                <a:extLst>
                  <a:ext uri="{FF2B5EF4-FFF2-40B4-BE49-F238E27FC236}">
                    <a16:creationId xmlns:a16="http://schemas.microsoft.com/office/drawing/2014/main" id="{57599C10-29AA-392D-9E60-2F120D3F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6">
                <a:extLst>
                  <a:ext uri="{FF2B5EF4-FFF2-40B4-BE49-F238E27FC236}">
                    <a16:creationId xmlns:a16="http://schemas.microsoft.com/office/drawing/2014/main" id="{67E6BA52-F4E9-5E36-16A6-AA668DB8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DA50FAC6-A746-5168-45B1-D06A9D987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FB910C56-A874-151A-1F77-603CF195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9F5B67B-E8B1-FC44-3C70-16D6C7B5007E}"/>
                </a:ext>
              </a:extLst>
            </p:cNvPr>
            <p:cNvGrpSpPr/>
            <p:nvPr/>
          </p:nvGrpSpPr>
          <p:grpSpPr>
            <a:xfrm>
              <a:off x="184943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29" name="Straight Connector 16">
                <a:extLst>
                  <a:ext uri="{FF2B5EF4-FFF2-40B4-BE49-F238E27FC236}">
                    <a16:creationId xmlns:a16="http://schemas.microsoft.com/office/drawing/2014/main" id="{EDD90BD3-3E67-EEA4-81D8-C5DE335B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2FFAD9A8-E58E-966C-641D-ACEE98778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6">
                <a:extLst>
                  <a:ext uri="{FF2B5EF4-FFF2-40B4-BE49-F238E27FC236}">
                    <a16:creationId xmlns:a16="http://schemas.microsoft.com/office/drawing/2014/main" id="{1E831DCF-F5BA-1E85-2D92-DA3427D1B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>
                <a:extLst>
                  <a:ext uri="{FF2B5EF4-FFF2-40B4-BE49-F238E27FC236}">
                    <a16:creationId xmlns:a16="http://schemas.microsoft.com/office/drawing/2014/main" id="{38E33F7B-8084-0619-D294-3DFB4C7F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6">
                <a:extLst>
                  <a:ext uri="{FF2B5EF4-FFF2-40B4-BE49-F238E27FC236}">
                    <a16:creationId xmlns:a16="http://schemas.microsoft.com/office/drawing/2014/main" id="{FF2B6573-95E7-A9A0-7C0A-1EF7360EB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62208B-9492-A26B-E0EA-689DEE97D46B}"/>
                </a:ext>
              </a:extLst>
            </p:cNvPr>
            <p:cNvSpPr txBox="1"/>
            <p:nvPr/>
          </p:nvSpPr>
          <p:spPr>
            <a:xfrm>
              <a:off x="303273" y="1489457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Early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14A3CF-938C-5830-1CF4-4CCAF782BE86}"/>
                </a:ext>
              </a:extLst>
            </p:cNvPr>
            <p:cNvSpPr txBox="1"/>
            <p:nvPr/>
          </p:nvSpPr>
          <p:spPr>
            <a:xfrm>
              <a:off x="303273" y="2403855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Prompt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C2CF9A-BA2D-49AF-40D2-7326CC97F9B1}"/>
                </a:ext>
              </a:extLst>
            </p:cNvPr>
            <p:cNvGrpSpPr/>
            <p:nvPr/>
          </p:nvGrpSpPr>
          <p:grpSpPr>
            <a:xfrm>
              <a:off x="219297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39" name="Straight Connector 16">
                <a:extLst>
                  <a:ext uri="{FF2B5EF4-FFF2-40B4-BE49-F238E27FC236}">
                    <a16:creationId xmlns:a16="http://schemas.microsoft.com/office/drawing/2014/main" id="{8BB7EF6F-1E34-17B0-CF9E-47393BA3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>
                <a:extLst>
                  <a:ext uri="{FF2B5EF4-FFF2-40B4-BE49-F238E27FC236}">
                    <a16:creationId xmlns:a16="http://schemas.microsoft.com/office/drawing/2014/main" id="{B0C95B38-AB2C-FF83-6BDB-EE3DD194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6">
                <a:extLst>
                  <a:ext uri="{FF2B5EF4-FFF2-40B4-BE49-F238E27FC236}">
                    <a16:creationId xmlns:a16="http://schemas.microsoft.com/office/drawing/2014/main" id="{DB654307-8DAF-F14B-A627-9FF4DD90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6">
                <a:extLst>
                  <a:ext uri="{FF2B5EF4-FFF2-40B4-BE49-F238E27FC236}">
                    <a16:creationId xmlns:a16="http://schemas.microsoft.com/office/drawing/2014/main" id="{6B7907EE-3721-747F-0C31-7EE8CE82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>
                <a:extLst>
                  <a:ext uri="{FF2B5EF4-FFF2-40B4-BE49-F238E27FC236}">
                    <a16:creationId xmlns:a16="http://schemas.microsoft.com/office/drawing/2014/main" id="{B50D8BF0-4303-E909-3986-7ADAE6CA1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102CE8-69A0-368B-6C0E-87A82933719C}"/>
                </a:ext>
              </a:extLst>
            </p:cNvPr>
            <p:cNvSpPr txBox="1"/>
            <p:nvPr/>
          </p:nvSpPr>
          <p:spPr>
            <a:xfrm>
              <a:off x="344865" y="3418573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18E80E-525E-50FE-ED7E-20508B67C5B3}"/>
                </a:ext>
              </a:extLst>
            </p:cNvPr>
            <p:cNvGrpSpPr/>
            <p:nvPr/>
          </p:nvGrpSpPr>
          <p:grpSpPr>
            <a:xfrm>
              <a:off x="48888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AD67C26B-1ED5-9BCC-AC5C-80D6B2D6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6">
                <a:extLst>
                  <a:ext uri="{FF2B5EF4-FFF2-40B4-BE49-F238E27FC236}">
                    <a16:creationId xmlns:a16="http://schemas.microsoft.com/office/drawing/2014/main" id="{344BD547-581F-D852-1C2D-7D561ED6E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>
                <a:extLst>
                  <a:ext uri="{FF2B5EF4-FFF2-40B4-BE49-F238E27FC236}">
                    <a16:creationId xmlns:a16="http://schemas.microsoft.com/office/drawing/2014/main" id="{2410EB3B-12B4-2DEE-CBE1-C614EA32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6">
                <a:extLst>
                  <a:ext uri="{FF2B5EF4-FFF2-40B4-BE49-F238E27FC236}">
                    <a16:creationId xmlns:a16="http://schemas.microsoft.com/office/drawing/2014/main" id="{CDCE3B74-62D0-3528-41E6-923F7D163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B91361A-EA1C-6D5E-0D0F-0481FC2CD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710C2C21-D90B-7663-A433-3342A17F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592" y="315277"/>
              <a:ext cx="7518" cy="46210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7ED672-924E-2FC2-90E3-26AAFC7DA8B8}"/>
                </a:ext>
              </a:extLst>
            </p:cNvPr>
            <p:cNvGrpSpPr/>
            <p:nvPr/>
          </p:nvGrpSpPr>
          <p:grpSpPr>
            <a:xfrm>
              <a:off x="454342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53" name="Straight Connector 16">
                <a:extLst>
                  <a:ext uri="{FF2B5EF4-FFF2-40B4-BE49-F238E27FC236}">
                    <a16:creationId xmlns:a16="http://schemas.microsoft.com/office/drawing/2014/main" id="{93A822B7-7D7E-C246-5B4D-318C6D04C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72E7137B-C409-12AC-798D-3996629A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6">
                <a:extLst>
                  <a:ext uri="{FF2B5EF4-FFF2-40B4-BE49-F238E27FC236}">
                    <a16:creationId xmlns:a16="http://schemas.microsoft.com/office/drawing/2014/main" id="{ECF6636D-2E48-B8F6-5CB3-94EC1E3D0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>
                <a:extLst>
                  <a:ext uri="{FF2B5EF4-FFF2-40B4-BE49-F238E27FC236}">
                    <a16:creationId xmlns:a16="http://schemas.microsoft.com/office/drawing/2014/main" id="{3E688382-0F1B-B73E-D2D1-CA87D5CE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6">
                <a:extLst>
                  <a:ext uri="{FF2B5EF4-FFF2-40B4-BE49-F238E27FC236}">
                    <a16:creationId xmlns:a16="http://schemas.microsoft.com/office/drawing/2014/main" id="{5C8903FB-A9AA-99CE-02E9-38F103BC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AC524D-7913-EB37-F6FE-006F58D3CDEA}"/>
                </a:ext>
              </a:extLst>
            </p:cNvPr>
            <p:cNvGrpSpPr/>
            <p:nvPr/>
          </p:nvGrpSpPr>
          <p:grpSpPr>
            <a:xfrm>
              <a:off x="488727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59" name="Straight Connector 16">
                <a:extLst>
                  <a:ext uri="{FF2B5EF4-FFF2-40B4-BE49-F238E27FC236}">
                    <a16:creationId xmlns:a16="http://schemas.microsoft.com/office/drawing/2014/main" id="{D550160C-9B60-7F2E-D731-12A72AFE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6">
                <a:extLst>
                  <a:ext uri="{FF2B5EF4-FFF2-40B4-BE49-F238E27FC236}">
                    <a16:creationId xmlns:a16="http://schemas.microsoft.com/office/drawing/2014/main" id="{47880532-EDF1-7605-854B-42D24AEA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">
                <a:extLst>
                  <a:ext uri="{FF2B5EF4-FFF2-40B4-BE49-F238E27FC236}">
                    <a16:creationId xmlns:a16="http://schemas.microsoft.com/office/drawing/2014/main" id="{63A5790F-B8BF-5E8B-03AD-3D6F8962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>
                <a:extLst>
                  <a:ext uri="{FF2B5EF4-FFF2-40B4-BE49-F238E27FC236}">
                    <a16:creationId xmlns:a16="http://schemas.microsoft.com/office/drawing/2014/main" id="{A36CC9B8-927B-D6C0-39F3-CA04A98D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">
                <a:extLst>
                  <a:ext uri="{FF2B5EF4-FFF2-40B4-BE49-F238E27FC236}">
                    <a16:creationId xmlns:a16="http://schemas.microsoft.com/office/drawing/2014/main" id="{4976DEDC-4E70-8026-E24A-941E34AA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5AD26B0-D386-4D5D-D6D2-2AE5EC4A08B9}"/>
                </a:ext>
              </a:extLst>
            </p:cNvPr>
            <p:cNvGrpSpPr/>
            <p:nvPr/>
          </p:nvGrpSpPr>
          <p:grpSpPr>
            <a:xfrm>
              <a:off x="523081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65" name="Straight Connector 16">
                <a:extLst>
                  <a:ext uri="{FF2B5EF4-FFF2-40B4-BE49-F238E27FC236}">
                    <a16:creationId xmlns:a16="http://schemas.microsoft.com/office/drawing/2014/main" id="{5556AC29-AE1F-E698-AE2B-AF0119E8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6">
                <a:extLst>
                  <a:ext uri="{FF2B5EF4-FFF2-40B4-BE49-F238E27FC236}">
                    <a16:creationId xmlns:a16="http://schemas.microsoft.com/office/drawing/2014/main" id="{2CBE8053-DC8F-EC90-26E3-1A2F6986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>
                <a:extLst>
                  <a:ext uri="{FF2B5EF4-FFF2-40B4-BE49-F238E27FC236}">
                    <a16:creationId xmlns:a16="http://schemas.microsoft.com/office/drawing/2014/main" id="{6DD129B6-4C88-D94E-62BE-F4FD4875B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6">
                <a:extLst>
                  <a:ext uri="{FF2B5EF4-FFF2-40B4-BE49-F238E27FC236}">
                    <a16:creationId xmlns:a16="http://schemas.microsoft.com/office/drawing/2014/main" id="{8A4C407B-DC48-0A14-0940-2AC46DB5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>
                <a:extLst>
                  <a:ext uri="{FF2B5EF4-FFF2-40B4-BE49-F238E27FC236}">
                    <a16:creationId xmlns:a16="http://schemas.microsoft.com/office/drawing/2014/main" id="{B95AA56C-94D1-4736-0AEF-33A5F819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18C124B-EF4F-5689-89E0-D7BF8B522633}"/>
                </a:ext>
              </a:extLst>
            </p:cNvPr>
            <p:cNvGrpSpPr/>
            <p:nvPr/>
          </p:nvGrpSpPr>
          <p:grpSpPr>
            <a:xfrm>
              <a:off x="7705090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71" name="Straight Connector 16">
                <a:extLst>
                  <a:ext uri="{FF2B5EF4-FFF2-40B4-BE49-F238E27FC236}">
                    <a16:creationId xmlns:a16="http://schemas.microsoft.com/office/drawing/2014/main" id="{F146CADB-4943-4852-9E11-D2E597E8D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6">
                <a:extLst>
                  <a:ext uri="{FF2B5EF4-FFF2-40B4-BE49-F238E27FC236}">
                    <a16:creationId xmlns:a16="http://schemas.microsoft.com/office/drawing/2014/main" id="{96FCFB5C-8AD3-342A-341E-590471830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6">
                <a:extLst>
                  <a:ext uri="{FF2B5EF4-FFF2-40B4-BE49-F238E27FC236}">
                    <a16:creationId xmlns:a16="http://schemas.microsoft.com/office/drawing/2014/main" id="{0811BC7D-4309-439F-1EE2-DC1E6A7AC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6">
                <a:extLst>
                  <a:ext uri="{FF2B5EF4-FFF2-40B4-BE49-F238E27FC236}">
                    <a16:creationId xmlns:a16="http://schemas.microsoft.com/office/drawing/2014/main" id="{55C9EC4B-6D70-2530-43F4-76594313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9315191-532E-1B12-21CF-30D90CD07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16">
              <a:extLst>
                <a:ext uri="{FF2B5EF4-FFF2-40B4-BE49-F238E27FC236}">
                  <a16:creationId xmlns:a16="http://schemas.microsoft.com/office/drawing/2014/main" id="{12898724-FD7A-8E8A-8A74-1B92BA53E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475" y="315277"/>
              <a:ext cx="2860" cy="4587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A4A6675-3C52-D81A-B9C3-7DAA9A3D0424}"/>
                </a:ext>
              </a:extLst>
            </p:cNvPr>
            <p:cNvGrpSpPr/>
            <p:nvPr/>
          </p:nvGrpSpPr>
          <p:grpSpPr>
            <a:xfrm>
              <a:off x="7359650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78" name="Straight Connector 16">
                <a:extLst>
                  <a:ext uri="{FF2B5EF4-FFF2-40B4-BE49-F238E27FC236}">
                    <a16:creationId xmlns:a16="http://schemas.microsoft.com/office/drawing/2014/main" id="{6B89B3D3-5D43-9630-62AF-8BCB3C19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6">
                <a:extLst>
                  <a:ext uri="{FF2B5EF4-FFF2-40B4-BE49-F238E27FC236}">
                    <a16:creationId xmlns:a16="http://schemas.microsoft.com/office/drawing/2014/main" id="{67199E41-0073-6F3D-3372-DD2A82E7D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6">
                <a:extLst>
                  <a:ext uri="{FF2B5EF4-FFF2-40B4-BE49-F238E27FC236}">
                    <a16:creationId xmlns:a16="http://schemas.microsoft.com/office/drawing/2014/main" id="{12F0BB8B-9530-3176-F947-B565DB5E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6">
                <a:extLst>
                  <a:ext uri="{FF2B5EF4-FFF2-40B4-BE49-F238E27FC236}">
                    <a16:creationId xmlns:a16="http://schemas.microsoft.com/office/drawing/2014/main" id="{97E691C9-5869-26A5-33A8-CE1C3EB6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6">
                <a:extLst>
                  <a:ext uri="{FF2B5EF4-FFF2-40B4-BE49-F238E27FC236}">
                    <a16:creationId xmlns:a16="http://schemas.microsoft.com/office/drawing/2014/main" id="{61527BB1-0193-156F-FA4E-543203CF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27F3377-D6D4-5022-4841-87181554112C}"/>
                </a:ext>
              </a:extLst>
            </p:cNvPr>
            <p:cNvGrpSpPr/>
            <p:nvPr/>
          </p:nvGrpSpPr>
          <p:grpSpPr>
            <a:xfrm>
              <a:off x="7703501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84" name="Straight Connector 16">
                <a:extLst>
                  <a:ext uri="{FF2B5EF4-FFF2-40B4-BE49-F238E27FC236}">
                    <a16:creationId xmlns:a16="http://schemas.microsoft.com/office/drawing/2014/main" id="{AFF06AB4-5AC7-2AC1-D002-5FD531D91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>
                <a:extLst>
                  <a:ext uri="{FF2B5EF4-FFF2-40B4-BE49-F238E27FC236}">
                    <a16:creationId xmlns:a16="http://schemas.microsoft.com/office/drawing/2014/main" id="{71406541-A107-4BF4-D326-C7760C30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>
                <a:extLst>
                  <a:ext uri="{FF2B5EF4-FFF2-40B4-BE49-F238E27FC236}">
                    <a16:creationId xmlns:a16="http://schemas.microsoft.com/office/drawing/2014/main" id="{5B0F8822-FF0E-8BBC-3361-7AF221D0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">
                <a:extLst>
                  <a:ext uri="{FF2B5EF4-FFF2-40B4-BE49-F238E27FC236}">
                    <a16:creationId xmlns:a16="http://schemas.microsoft.com/office/drawing/2014/main" id="{E6E3FAFA-0D3D-25C9-7134-CFA4147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">
                <a:extLst>
                  <a:ext uri="{FF2B5EF4-FFF2-40B4-BE49-F238E27FC236}">
                    <a16:creationId xmlns:a16="http://schemas.microsoft.com/office/drawing/2014/main" id="{DAA4C730-7A3E-CC36-0743-24DB4EE2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C4D44CA-73D7-BBCB-E7A6-CC3F1A614E29}"/>
                </a:ext>
              </a:extLst>
            </p:cNvPr>
            <p:cNvGrpSpPr/>
            <p:nvPr/>
          </p:nvGrpSpPr>
          <p:grpSpPr>
            <a:xfrm>
              <a:off x="8047036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90" name="Straight Connector 16">
                <a:extLst>
                  <a:ext uri="{FF2B5EF4-FFF2-40B4-BE49-F238E27FC236}">
                    <a16:creationId xmlns:a16="http://schemas.microsoft.com/office/drawing/2014/main" id="{B077B9C2-A77B-34B8-C292-1629DD89C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">
                <a:extLst>
                  <a:ext uri="{FF2B5EF4-FFF2-40B4-BE49-F238E27FC236}">
                    <a16:creationId xmlns:a16="http://schemas.microsoft.com/office/drawing/2014/main" id="{AA1561FE-6D88-087D-1DBE-C90AA049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>
                <a:extLst>
                  <a:ext uri="{FF2B5EF4-FFF2-40B4-BE49-F238E27FC236}">
                    <a16:creationId xmlns:a16="http://schemas.microsoft.com/office/drawing/2014/main" id="{786C2942-ADC2-664E-2B04-F400FC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6">
                <a:extLst>
                  <a:ext uri="{FF2B5EF4-FFF2-40B4-BE49-F238E27FC236}">
                    <a16:creationId xmlns:a16="http://schemas.microsoft.com/office/drawing/2014/main" id="{70AF589B-35E4-C6BE-1B1F-156CEEB30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6">
                <a:extLst>
                  <a:ext uri="{FF2B5EF4-FFF2-40B4-BE49-F238E27FC236}">
                    <a16:creationId xmlns:a16="http://schemas.microsoft.com/office/drawing/2014/main" id="{997FBF4F-D94A-4421-EBC3-146C6A21C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065E635-EF46-352F-ECF6-31ECF134CBAF}"/>
                </a:ext>
              </a:extLst>
            </p:cNvPr>
            <p:cNvGrpSpPr/>
            <p:nvPr/>
          </p:nvGrpSpPr>
          <p:grpSpPr>
            <a:xfrm>
              <a:off x="1027875" y="4372567"/>
              <a:ext cx="2884995" cy="1847382"/>
              <a:chOff x="1017715" y="5012647"/>
              <a:chExt cx="2884995" cy="1847382"/>
            </a:xfrm>
          </p:grpSpPr>
          <p:cxnSp>
            <p:nvCxnSpPr>
              <p:cNvPr id="98" name="Straight Connector 16">
                <a:extLst>
                  <a:ext uri="{FF2B5EF4-FFF2-40B4-BE49-F238E27FC236}">
                    <a16:creationId xmlns:a16="http://schemas.microsoft.com/office/drawing/2014/main" id="{0EF1C3E5-195F-DB92-0665-A5FE00058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6">
                <a:extLst>
                  <a:ext uri="{FF2B5EF4-FFF2-40B4-BE49-F238E27FC236}">
                    <a16:creationId xmlns:a16="http://schemas.microsoft.com/office/drawing/2014/main" id="{4495330D-EFE8-AC54-7673-E7071473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6">
                <a:extLst>
                  <a:ext uri="{FF2B5EF4-FFF2-40B4-BE49-F238E27FC236}">
                    <a16:creationId xmlns:a16="http://schemas.microsoft.com/office/drawing/2014/main" id="{55A8CB89-3AD3-A421-0F4F-1C9C8601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>
                <a:extLst>
                  <a:ext uri="{FF2B5EF4-FFF2-40B4-BE49-F238E27FC236}">
                    <a16:creationId xmlns:a16="http://schemas.microsoft.com/office/drawing/2014/main" id="{D444D67B-9AFB-FC1C-8ED9-9F4621703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6">
                <a:extLst>
                  <a:ext uri="{FF2B5EF4-FFF2-40B4-BE49-F238E27FC236}">
                    <a16:creationId xmlns:a16="http://schemas.microsoft.com/office/drawing/2014/main" id="{E098CC60-6A50-E94D-1929-3DE9942ED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6">
                <a:extLst>
                  <a:ext uri="{FF2B5EF4-FFF2-40B4-BE49-F238E27FC236}">
                    <a16:creationId xmlns:a16="http://schemas.microsoft.com/office/drawing/2014/main" id="{9A780F65-B679-7443-C440-97045BE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6DAAA249-A02B-1CC4-A5FE-628423913BF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0AFBC33-E5F5-0E61-DE02-5511740E0419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DAF7AC1-BBAF-B3C1-B0D0-D828BA3E3B8A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E020482D-9750-0AB0-233D-46C4DC7D7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90183024-6EB0-0DDF-C4A2-409BFD1C5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3E6139E-0849-F759-0AFD-E228F08B4021}"/>
                  </a:ext>
                </a:extLst>
              </p:cNvPr>
              <p:cNvSpPr txBox="1"/>
              <p:nvPr/>
            </p:nvSpPr>
            <p:spPr>
              <a:xfrm>
                <a:off x="2540951" y="512506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7B8DD-E1DD-0FD6-1D4B-6F6FC3EA1366}"/>
                  </a:ext>
                </a:extLst>
              </p:cNvPr>
              <p:cNvSpPr txBox="1"/>
              <p:nvPr/>
            </p:nvSpPr>
            <p:spPr>
              <a:xfrm>
                <a:off x="2209340" y="5620828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069F6CD-C66B-3B7B-0BEB-90C5056AF0D5}"/>
                  </a:ext>
                </a:extLst>
              </p:cNvPr>
              <p:cNvSpPr txBox="1"/>
              <p:nvPr/>
            </p:nvSpPr>
            <p:spPr>
              <a:xfrm>
                <a:off x="1849912" y="603900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319EAF1-85A4-756D-8CC4-71C14E5EE4D3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E7A64F6-8DF1-B439-2AFB-03A0E89883BA}"/>
                  </a:ext>
                </a:extLst>
              </p:cNvPr>
              <p:cNvSpPr txBox="1"/>
              <p:nvPr/>
            </p:nvSpPr>
            <p:spPr>
              <a:xfrm>
                <a:off x="2084823" y="6505639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762EE6E-864B-857B-1B3F-61165F038550}"/>
                  </a:ext>
                </a:extLst>
              </p:cNvPr>
              <p:cNvSpPr txBox="1"/>
              <p:nvPr/>
            </p:nvSpPr>
            <p:spPr>
              <a:xfrm>
                <a:off x="1844991" y="6349833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B210182-D5CA-CEFC-8590-BD291DBAE032}"/>
                </a:ext>
              </a:extLst>
            </p:cNvPr>
            <p:cNvGrpSpPr/>
            <p:nvPr/>
          </p:nvGrpSpPr>
          <p:grpSpPr>
            <a:xfrm>
              <a:off x="3716256" y="4411909"/>
              <a:ext cx="2884995" cy="1704225"/>
              <a:chOff x="1017715" y="5012647"/>
              <a:chExt cx="2884995" cy="1704225"/>
            </a:xfrm>
          </p:grpSpPr>
          <p:cxnSp>
            <p:nvCxnSpPr>
              <p:cNvPr id="137" name="Straight Connector 16">
                <a:extLst>
                  <a:ext uri="{FF2B5EF4-FFF2-40B4-BE49-F238E27FC236}">
                    <a16:creationId xmlns:a16="http://schemas.microsoft.com/office/drawing/2014/main" id="{E59B5040-8BD4-B2C3-F3BF-9B98D1510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6">
                <a:extLst>
                  <a:ext uri="{FF2B5EF4-FFF2-40B4-BE49-F238E27FC236}">
                    <a16:creationId xmlns:a16="http://schemas.microsoft.com/office/drawing/2014/main" id="{A319C6CB-7218-5F5D-D309-75A1BEE3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6">
                <a:extLst>
                  <a:ext uri="{FF2B5EF4-FFF2-40B4-BE49-F238E27FC236}">
                    <a16:creationId xmlns:a16="http://schemas.microsoft.com/office/drawing/2014/main" id="{AE886A6C-F992-FAC5-B4BF-D2184EC71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6">
                <a:extLst>
                  <a:ext uri="{FF2B5EF4-FFF2-40B4-BE49-F238E27FC236}">
                    <a16:creationId xmlns:a16="http://schemas.microsoft.com/office/drawing/2014/main" id="{A330A2A7-1DF0-6D4E-9B59-4219A8C0F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6">
                <a:extLst>
                  <a:ext uri="{FF2B5EF4-FFF2-40B4-BE49-F238E27FC236}">
                    <a16:creationId xmlns:a16="http://schemas.microsoft.com/office/drawing/2014/main" id="{E18ACC55-FD70-B587-6F4C-C7B88C865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6">
                <a:extLst>
                  <a:ext uri="{FF2B5EF4-FFF2-40B4-BE49-F238E27FC236}">
                    <a16:creationId xmlns:a16="http://schemas.microsoft.com/office/drawing/2014/main" id="{41491417-4AA2-D6E6-4B20-DB8F037E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6143944-12C3-078C-0AB1-6E801EFA452C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96D8D36-0E1C-3223-665E-E8C23BC03958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6142BC2-58E7-EE8E-CF93-693AC8FF1FD9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72CCE1CE-892A-7EB9-6474-8E04E5D49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5">
                <a:extLst>
                  <a:ext uri="{FF2B5EF4-FFF2-40B4-BE49-F238E27FC236}">
                    <a16:creationId xmlns:a16="http://schemas.microsoft.com/office/drawing/2014/main" id="{2D9E4B69-9155-CDC9-56E8-4BE4C362F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AFA2B0-DA43-0FEC-E864-390436874B81}"/>
                  </a:ext>
                </a:extLst>
              </p:cNvPr>
              <p:cNvSpPr txBox="1"/>
              <p:nvPr/>
            </p:nvSpPr>
            <p:spPr>
              <a:xfrm>
                <a:off x="3131359" y="561085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0E9711C-370F-1CCA-0FC6-7D41104BB357}"/>
                  </a:ext>
                </a:extLst>
              </p:cNvPr>
              <p:cNvSpPr txBox="1"/>
              <p:nvPr/>
            </p:nvSpPr>
            <p:spPr>
              <a:xfrm>
                <a:off x="2818135" y="514428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616C25B-E4AA-4B72-969E-FA7B37082016}"/>
                  </a:ext>
                </a:extLst>
              </p:cNvPr>
              <p:cNvSpPr txBox="1"/>
              <p:nvPr/>
            </p:nvSpPr>
            <p:spPr>
              <a:xfrm>
                <a:off x="2148528" y="563407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52E81698-D29F-9E9B-D8EE-F69893B5A608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7CA12E-FCA8-099D-1235-D457F35A0191}"/>
                  </a:ext>
                </a:extLst>
              </p:cNvPr>
              <p:cNvSpPr txBox="1"/>
              <p:nvPr/>
            </p:nvSpPr>
            <p:spPr>
              <a:xfrm>
                <a:off x="2033431" y="6362482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9AD1271-A044-1CBB-429C-46C04C58EE9A}"/>
                  </a:ext>
                </a:extLst>
              </p:cNvPr>
              <p:cNvSpPr txBox="1"/>
              <p:nvPr/>
            </p:nvSpPr>
            <p:spPr>
              <a:xfrm>
                <a:off x="2927343" y="6357435"/>
                <a:ext cx="63167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5" name="Straight Arrow Connector 15">
              <a:extLst>
                <a:ext uri="{FF2B5EF4-FFF2-40B4-BE49-F238E27FC236}">
                  <a16:creationId xmlns:a16="http://schemas.microsoft.com/office/drawing/2014/main" id="{70F91921-324E-39BF-777E-9B3C13F0F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0134" y="5394826"/>
              <a:ext cx="0" cy="366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951F10B-F0FA-CF7E-5650-8A103D7EF83F}"/>
                </a:ext>
              </a:extLst>
            </p:cNvPr>
            <p:cNvGrpSpPr/>
            <p:nvPr/>
          </p:nvGrpSpPr>
          <p:grpSpPr>
            <a:xfrm>
              <a:off x="6547324" y="4428115"/>
              <a:ext cx="2884995" cy="1704225"/>
              <a:chOff x="1017715" y="5012647"/>
              <a:chExt cx="2884995" cy="1704225"/>
            </a:xfrm>
          </p:grpSpPr>
          <p:cxnSp>
            <p:nvCxnSpPr>
              <p:cNvPr id="157" name="Straight Connector 16">
                <a:extLst>
                  <a:ext uri="{FF2B5EF4-FFF2-40B4-BE49-F238E27FC236}">
                    <a16:creationId xmlns:a16="http://schemas.microsoft.com/office/drawing/2014/main" id="{6D149430-89B0-CFB5-BC30-6AFBC00C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6">
                <a:extLst>
                  <a:ext uri="{FF2B5EF4-FFF2-40B4-BE49-F238E27FC236}">
                    <a16:creationId xmlns:a16="http://schemas.microsoft.com/office/drawing/2014/main" id="{34BB07A1-036D-8C69-6DCF-8B76EE8E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6">
                <a:extLst>
                  <a:ext uri="{FF2B5EF4-FFF2-40B4-BE49-F238E27FC236}">
                    <a16:creationId xmlns:a16="http://schemas.microsoft.com/office/drawing/2014/main" id="{143E1388-4A7E-CF47-7CB9-D35FA436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6">
                <a:extLst>
                  <a:ext uri="{FF2B5EF4-FFF2-40B4-BE49-F238E27FC236}">
                    <a16:creationId xmlns:a16="http://schemas.microsoft.com/office/drawing/2014/main" id="{279AA006-DA09-3DDB-0752-C72B77CA0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">
                <a:extLst>
                  <a:ext uri="{FF2B5EF4-FFF2-40B4-BE49-F238E27FC236}">
                    <a16:creationId xmlns:a16="http://schemas.microsoft.com/office/drawing/2014/main" id="{F38BEFBC-C59E-B959-435D-DCD2E087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">
                <a:extLst>
                  <a:ext uri="{FF2B5EF4-FFF2-40B4-BE49-F238E27FC236}">
                    <a16:creationId xmlns:a16="http://schemas.microsoft.com/office/drawing/2014/main" id="{260F7456-8DA2-8C16-C9FB-87CF2257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C8933B7-29AC-837F-2789-6CFE8155FB9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F6F6FC3-E1B8-8A72-87CE-0456880EA247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6BCDD90-4623-41FB-1DB0-24206AF58FC6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6" name="Straight Arrow Connector 15">
                <a:extLst>
                  <a:ext uri="{FF2B5EF4-FFF2-40B4-BE49-F238E27FC236}">
                    <a16:creationId xmlns:a16="http://schemas.microsoft.com/office/drawing/2014/main" id="{F8921E32-7815-46A6-0864-F6166D87B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5">
                <a:extLst>
                  <a:ext uri="{FF2B5EF4-FFF2-40B4-BE49-F238E27FC236}">
                    <a16:creationId xmlns:a16="http://schemas.microsoft.com/office/drawing/2014/main" id="{5CC26D2F-7A4C-8F09-C700-48A93C93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849" y="5997900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74F4F06-E43B-A7AF-A9D9-4A844299C347}"/>
                  </a:ext>
                </a:extLst>
              </p:cNvPr>
              <p:cNvSpPr txBox="1"/>
              <p:nvPr/>
            </p:nvSpPr>
            <p:spPr>
              <a:xfrm>
                <a:off x="3432280" y="6005381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D67D107-0D32-D8A2-2C07-85D0C98E7BB7}"/>
                  </a:ext>
                </a:extLst>
              </p:cNvPr>
              <p:cNvSpPr txBox="1"/>
              <p:nvPr/>
            </p:nvSpPr>
            <p:spPr>
              <a:xfrm>
                <a:off x="3159412" y="561067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BB90D5-61CA-7757-4D8F-57F91CF1C75F}"/>
                  </a:ext>
                </a:extLst>
              </p:cNvPr>
              <p:cNvSpPr txBox="1"/>
              <p:nvPr/>
            </p:nvSpPr>
            <p:spPr>
              <a:xfrm>
                <a:off x="2787648" y="513120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A496A3D-D832-4102-3192-4F71A625242C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F8313DE-54A4-E0F3-39EE-7A9DFEF14563}"/>
                  </a:ext>
                </a:extLst>
              </p:cNvPr>
              <p:cNvSpPr txBox="1"/>
              <p:nvPr/>
            </p:nvSpPr>
            <p:spPr>
              <a:xfrm>
                <a:off x="2870675" y="6349833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B17EB5-F423-5551-EE57-1CF548926145}"/>
                  </a:ext>
                </a:extLst>
              </p:cNvPr>
              <p:cNvSpPr txBox="1"/>
              <p:nvPr/>
            </p:nvSpPr>
            <p:spPr>
              <a:xfrm>
                <a:off x="3350576" y="6344648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1CA802-54AA-0140-D701-B5188846B42D}"/>
              </a:ext>
            </a:extLst>
          </p:cNvPr>
          <p:cNvGrpSpPr/>
          <p:nvPr/>
        </p:nvGrpSpPr>
        <p:grpSpPr>
          <a:xfrm>
            <a:off x="1808480" y="1072634"/>
            <a:ext cx="8628002" cy="4387095"/>
            <a:chOff x="1808480" y="2177534"/>
            <a:chExt cx="8628002" cy="43870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102AF6-2E52-EC8F-A18D-60822835ED69}"/>
                </a:ext>
              </a:extLst>
            </p:cNvPr>
            <p:cNvSpPr/>
            <p:nvPr/>
          </p:nvSpPr>
          <p:spPr>
            <a:xfrm>
              <a:off x="1905000" y="2773680"/>
              <a:ext cx="838200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1DFD14-6496-D2E1-277C-26FB6B749F18}"/>
                </a:ext>
              </a:extLst>
            </p:cNvPr>
            <p:cNvSpPr txBox="1"/>
            <p:nvPr/>
          </p:nvSpPr>
          <p:spPr>
            <a:xfrm>
              <a:off x="967740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AA5539-7E34-428F-AA35-953F4FC47834}"/>
                </a:ext>
              </a:extLst>
            </p:cNvPr>
            <p:cNvSpPr txBox="1"/>
            <p:nvPr/>
          </p:nvSpPr>
          <p:spPr>
            <a:xfrm>
              <a:off x="1808480" y="3797162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01344D-14E4-69AF-F3B7-85ACCF1DB79A}"/>
                </a:ext>
              </a:extLst>
            </p:cNvPr>
            <p:cNvSpPr txBox="1"/>
            <p:nvPr/>
          </p:nvSpPr>
          <p:spPr>
            <a:xfrm>
              <a:off x="1808480" y="2177534"/>
              <a:ext cx="435864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s-ES" altLang="zh-CN" sz="2400" b="0" dirty="0">
                  <a:solidFill>
                    <a:srgbClr val="000000"/>
                  </a:solidFill>
                  <a:effectLst/>
                  <a:highlight>
                    <a:srgbClr val="808080"/>
                  </a:highlight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code_subcarr_delay_reg_u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6424C5-78CD-6FD0-651A-ED7447970BFD}"/>
                </a:ext>
              </a:extLst>
            </p:cNvPr>
            <p:cNvSpPr/>
            <p:nvPr/>
          </p:nvSpPr>
          <p:spPr>
            <a:xfrm>
              <a:off x="561848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25656A-D96E-CEFA-CFCE-55968B402AE8}"/>
                </a:ext>
              </a:extLst>
            </p:cNvPr>
            <p:cNvSpPr txBox="1"/>
            <p:nvPr/>
          </p:nvSpPr>
          <p:spPr>
            <a:xfrm>
              <a:off x="574294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A9C4B0-4044-54D3-86A3-7E530DE2A48C}"/>
                </a:ext>
              </a:extLst>
            </p:cNvPr>
            <p:cNvSpPr/>
            <p:nvPr/>
          </p:nvSpPr>
          <p:spPr>
            <a:xfrm>
              <a:off x="775843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239A4E-C7ED-57D0-FAD5-3DA6CBCDA2B2}"/>
                </a:ext>
              </a:extLst>
            </p:cNvPr>
            <p:cNvSpPr txBox="1"/>
            <p:nvPr/>
          </p:nvSpPr>
          <p:spPr>
            <a:xfrm>
              <a:off x="788289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8C475A-77E8-FD5C-95B5-91C79BA64328}"/>
                </a:ext>
              </a:extLst>
            </p:cNvPr>
            <p:cNvSpPr/>
            <p:nvPr/>
          </p:nvSpPr>
          <p:spPr>
            <a:xfrm>
              <a:off x="334645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AF9E5-4A5D-15F2-78CC-A7D18AF513A0}"/>
                </a:ext>
              </a:extLst>
            </p:cNvPr>
            <p:cNvSpPr txBox="1"/>
            <p:nvPr/>
          </p:nvSpPr>
          <p:spPr>
            <a:xfrm>
              <a:off x="347091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2">
              <a:extLst>
                <a:ext uri="{FF2B5EF4-FFF2-40B4-BE49-F238E27FC236}">
                  <a16:creationId xmlns:a16="http://schemas.microsoft.com/office/drawing/2014/main" id="{B66470F2-0F0E-0188-F68D-0E696763BC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8259" y="4180711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637C25F8-8252-7C78-50C2-ECA105C8A39E}"/>
                </a:ext>
              </a:extLst>
            </p:cNvPr>
            <p:cNvCxnSpPr>
              <a:cxnSpLocks/>
            </p:cNvCxnSpPr>
            <p:nvPr/>
          </p:nvCxnSpPr>
          <p:spPr>
            <a:xfrm>
              <a:off x="8492490" y="3779520"/>
              <a:ext cx="0" cy="107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">
              <a:extLst>
                <a:ext uri="{FF2B5EF4-FFF2-40B4-BE49-F238E27FC236}">
                  <a16:creationId xmlns:a16="http://schemas.microsoft.com/office/drawing/2014/main" id="{CAAFED21-55E5-BD01-9B84-F9E4C9A5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5565139"/>
              <a:ext cx="3504488" cy="1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052A9C65-B521-CE1D-F4B2-3D811FF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3779519"/>
              <a:ext cx="0" cy="179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1E40A05F-FF32-E6DC-2020-4588BEAD2381}"/>
                </a:ext>
              </a:extLst>
            </p:cNvPr>
            <p:cNvGrpSpPr/>
            <p:nvPr/>
          </p:nvGrpSpPr>
          <p:grpSpPr>
            <a:xfrm>
              <a:off x="9857028" y="4570729"/>
              <a:ext cx="579454" cy="571500"/>
              <a:chOff x="4853701" y="2894117"/>
              <a:chExt cx="691116" cy="637954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91E133BB-F8DA-1F79-52F6-40D11367399C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6" name="Straight Connector 9">
                <a:extLst>
                  <a:ext uri="{FF2B5EF4-FFF2-40B4-BE49-F238E27FC236}">
                    <a16:creationId xmlns:a16="http://schemas.microsoft.com/office/drawing/2014/main" id="{541E91E1-4FC9-EC57-B56F-67B870A8A8F8}"/>
                  </a:ext>
                </a:extLst>
              </p:cNvPr>
              <p:cNvCxnSpPr>
                <a:stCxn id="25" idx="3"/>
                <a:endCxn id="25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7D385F2-F9F2-E775-D3E8-A2B44BCACCF2}"/>
                  </a:ext>
                </a:extLst>
              </p:cNvPr>
              <p:cNvCxnSpPr>
                <a:stCxn id="25" idx="1"/>
                <a:endCxn id="25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734929A3-7AA2-F830-5514-20E8337642A7}"/>
                </a:ext>
              </a:extLst>
            </p:cNvPr>
            <p:cNvGrpSpPr/>
            <p:nvPr/>
          </p:nvGrpSpPr>
          <p:grpSpPr>
            <a:xfrm>
              <a:off x="9857028" y="5281929"/>
              <a:ext cx="579454" cy="571500"/>
              <a:chOff x="4853701" y="2894117"/>
              <a:chExt cx="691116" cy="637954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366F36E1-6957-26E1-C06E-083222B051CD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7" name="Straight Connector 9">
                <a:extLst>
                  <a:ext uri="{FF2B5EF4-FFF2-40B4-BE49-F238E27FC236}">
                    <a16:creationId xmlns:a16="http://schemas.microsoft.com/office/drawing/2014/main" id="{DD21ACE0-01E9-5BD6-D788-C67B8AA72D1B}"/>
                  </a:ext>
                </a:extLst>
              </p:cNvPr>
              <p:cNvCxnSpPr>
                <a:stCxn id="7" idx="3"/>
                <a:endCxn id="7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">
                <a:extLst>
                  <a:ext uri="{FF2B5EF4-FFF2-40B4-BE49-F238E27FC236}">
                    <a16:creationId xmlns:a16="http://schemas.microsoft.com/office/drawing/2014/main" id="{75F0898D-540B-B082-C118-E3F665CD907F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2">
              <a:extLst>
                <a:ext uri="{FF2B5EF4-FFF2-40B4-BE49-F238E27FC236}">
                  <a16:creationId xmlns:a16="http://schemas.microsoft.com/office/drawing/2014/main" id="{E4A549AF-6863-FCA0-BBD1-B36ACC2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156" y="6278879"/>
              <a:ext cx="57720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02ED4BB3-7740-F562-E026-F70E58BDA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156" y="3771898"/>
              <a:ext cx="10061" cy="250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063D1ADB-AB37-EC73-F0E7-9AB0F66131FC}"/>
                </a:ext>
              </a:extLst>
            </p:cNvPr>
            <p:cNvGrpSpPr/>
            <p:nvPr/>
          </p:nvGrpSpPr>
          <p:grpSpPr>
            <a:xfrm>
              <a:off x="9857028" y="5993129"/>
              <a:ext cx="579454" cy="571500"/>
              <a:chOff x="4853701" y="2894117"/>
              <a:chExt cx="691116" cy="637954"/>
            </a:xfrm>
          </p:grpSpPr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5FFE1102-A547-A81D-D950-3D328F61BBC6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2" name="Straight Connector 9">
                <a:extLst>
                  <a:ext uri="{FF2B5EF4-FFF2-40B4-BE49-F238E27FC236}">
                    <a16:creationId xmlns:a16="http://schemas.microsoft.com/office/drawing/2014/main" id="{5FF6E540-1EC2-6FEB-C5A8-A6DCCF7284D0}"/>
                  </a:ext>
                </a:extLst>
              </p:cNvPr>
              <p:cNvCxnSpPr>
                <a:stCxn id="41" idx="3"/>
                <a:endCxn id="41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>
                <a:extLst>
                  <a:ext uri="{FF2B5EF4-FFF2-40B4-BE49-F238E27FC236}">
                    <a16:creationId xmlns:a16="http://schemas.microsoft.com/office/drawing/2014/main" id="{768702CF-0FDC-6B63-471F-E7F9F0149B8F}"/>
                  </a:ext>
                </a:extLst>
              </p:cNvPr>
              <p:cNvCxnSpPr>
                <a:stCxn id="41" idx="1"/>
                <a:endCxn id="41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0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317</Words>
  <Application>Microsoft Office PowerPoint</Application>
  <PresentationFormat>宽屏</PresentationFormat>
  <Paragraphs>229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YaHei Consolas Hybrid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2023-08-27T01:14:04Z</dcterms:modified>
</cp:coreProperties>
</file>