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tils" id="{4777462E-3795-4BD9-B9AA-6B5F2FB44EE0}">
          <p14:sldIdLst>
            <p14:sldId id="259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  <p14:section name="doppler" id="{087B2738-D4AC-40AC-91A0-3145DAECBAE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1D5D-650E-4B27-AE4E-37AAEF1068C0}" v="6" dt="2023-08-22T15:12:49.025"/>
    <p1510:client id="{45E86E5A-B785-4BDA-8702-CE7BE49DD7E1}" v="90" dt="2023-08-21T20:53:54.673"/>
    <p1510:client id="{6939FB8C-E32D-4EDC-BD8F-B3823ACC0226}" v="25" dt="2023-08-22T19:35:46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102" d="100"/>
          <a:sy n="102" d="100"/>
        </p:scale>
        <p:origin x="24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6939FB8C-E32D-4EDC-BD8F-B3823ACC0226}"/>
    <pc:docChg chg="undo custSel addSld modSld addSection modSection">
      <pc:chgData name="Yaowen Hu" userId="81e4f212d1a9d49e" providerId="LiveId" clId="{6939FB8C-E32D-4EDC-BD8F-B3823ACC0226}" dt="2023-08-22T19:35:46.704" v="160" actId="164"/>
      <pc:docMkLst>
        <pc:docMk/>
      </pc:docMkLst>
      <pc:sldChg chg="addSp delSp modSp new mod">
        <pc:chgData name="Yaowen Hu" userId="81e4f212d1a9d49e" providerId="LiveId" clId="{6939FB8C-E32D-4EDC-BD8F-B3823ACC0226}" dt="2023-08-22T19:35:46.704" v="160" actId="164"/>
        <pc:sldMkLst>
          <pc:docMk/>
          <pc:sldMk cId="381636181" sldId="264"/>
        </pc:sldMkLst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2" creationId="{BAE18696-CA27-302F-06D0-0C217E44D98F}"/>
          </ac:spMkLst>
        </pc:spChg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3" creationId="{5F07BDCD-65B4-0686-A399-0BE302EDE447}"/>
          </ac:spMkLst>
        </pc:spChg>
        <pc:spChg chg="add del">
          <ac:chgData name="Yaowen Hu" userId="81e4f212d1a9d49e" providerId="LiveId" clId="{6939FB8C-E32D-4EDC-BD8F-B3823ACC0226}" dt="2023-08-22T19:24:38.712" v="13" actId="478"/>
          <ac:spMkLst>
            <pc:docMk/>
            <pc:sldMk cId="381636181" sldId="264"/>
            <ac:spMk id="9" creationId="{E268E2C7-FFC2-7F7F-3DBD-8FE18A6FD30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0" creationId="{DCD26747-9CFB-1CEF-A8E5-D8CC38A4ACD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1" creationId="{735AA434-5C54-526D-0939-9B2177C588EF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2" creationId="{4DC679F7-7595-3EA8-25D2-E8E8524D83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6" creationId="{B450C40D-47A1-B50E-B974-E2BFEBC9C962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7" creationId="{D3B899A6-4FD3-333D-687E-5B9B35AD404E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1" creationId="{88A2C295-C985-CD77-0DE4-0EFCEC096B1B}"/>
          </ac:spMkLst>
        </pc:spChg>
        <pc:spChg chg="add del mod topLvl">
          <ac:chgData name="Yaowen Hu" userId="81e4f212d1a9d49e" providerId="LiveId" clId="{6939FB8C-E32D-4EDC-BD8F-B3823ACC0226}" dt="2023-08-22T19:35:32.708" v="157" actId="478"/>
          <ac:spMkLst>
            <pc:docMk/>
            <pc:sldMk cId="381636181" sldId="264"/>
            <ac:spMk id="22" creationId="{2B2EB3A3-191F-4A4A-AA0B-19990B270310}"/>
          </ac:spMkLst>
        </pc:spChg>
        <pc:spChg chg="add del mod">
          <ac:chgData name="Yaowen Hu" userId="81e4f212d1a9d49e" providerId="LiveId" clId="{6939FB8C-E32D-4EDC-BD8F-B3823ACC0226}" dt="2023-08-22T19:30:42.225" v="113" actId="478"/>
          <ac:spMkLst>
            <pc:docMk/>
            <pc:sldMk cId="381636181" sldId="264"/>
            <ac:spMk id="23" creationId="{420D13FA-9276-475B-A3A8-5F455B93CC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4" creationId="{761302BA-84DE-96F0-6090-67A182C2E15E}"/>
          </ac:spMkLst>
        </pc:spChg>
        <pc:spChg chg="add del">
          <ac:chgData name="Yaowen Hu" userId="81e4f212d1a9d49e" providerId="LiveId" clId="{6939FB8C-E32D-4EDC-BD8F-B3823ACC0226}" dt="2023-08-22T19:33:50.132" v="147" actId="478"/>
          <ac:spMkLst>
            <pc:docMk/>
            <pc:sldMk cId="381636181" sldId="264"/>
            <ac:spMk id="29" creationId="{E936B6C7-E290-67D2-EB7B-0C450A53680C}"/>
          </ac:spMkLst>
        </pc:spChg>
        <pc:spChg chg="add del">
          <ac:chgData name="Yaowen Hu" userId="81e4f212d1a9d49e" providerId="LiveId" clId="{6939FB8C-E32D-4EDC-BD8F-B3823ACC0226}" dt="2023-08-22T19:33:19.988" v="140" actId="11529"/>
          <ac:spMkLst>
            <pc:docMk/>
            <pc:sldMk cId="381636181" sldId="264"/>
            <ac:spMk id="30" creationId="{07C25A13-66BF-F571-8925-917FC7CEF536}"/>
          </ac:spMkLst>
        </pc:spChg>
        <pc:spChg chg="add del">
          <ac:chgData name="Yaowen Hu" userId="81e4f212d1a9d49e" providerId="LiveId" clId="{6939FB8C-E32D-4EDC-BD8F-B3823ACC0226}" dt="2023-08-22T19:33:30.419" v="142" actId="11529"/>
          <ac:spMkLst>
            <pc:docMk/>
            <pc:sldMk cId="381636181" sldId="264"/>
            <ac:spMk id="31" creationId="{829A25D5-5655-6389-383D-F3894CEF55D5}"/>
          </ac:spMkLst>
        </pc:spChg>
        <pc:spChg chg="add mod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6939FB8C-E32D-4EDC-BD8F-B3823ACC0226}" dt="2023-08-22T19:32:42.154" v="136" actId="165"/>
          <ac:grpSpMkLst>
            <pc:docMk/>
            <pc:sldMk cId="381636181" sldId="264"/>
            <ac:grpSpMk id="28" creationId="{4603634E-326F-50BB-CF2A-AE5F5A4B146C}"/>
          </ac:grpSpMkLst>
        </pc:grpChg>
        <pc:grpChg chg="add mod">
          <ac:chgData name="Yaowen Hu" userId="81e4f212d1a9d49e" providerId="LiveId" clId="{6939FB8C-E32D-4EDC-BD8F-B3823ACC0226}" dt="2023-08-22T19:35:46.704" v="160" actId="164"/>
          <ac:grpSpMkLst>
            <pc:docMk/>
            <pc:sldMk cId="381636181" sldId="264"/>
            <ac:grpSpMk id="33" creationId="{458566A8-A6B0-F49F-5D7E-3FCF45496B86}"/>
          </ac:grpSpMkLst>
        </pc:grp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4" creationId="{FD299130-256E-8A9D-B1DD-9D1B06D833E4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6" creationId="{315BA90B-8CB4-C518-A458-583D19A77245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3" creationId="{19FA1D6E-DAF7-F779-93DF-C42EC6560397}"/>
          </ac:cxnSpMkLst>
        </pc:cxnChg>
        <pc:cxnChg chg="add del mod">
          <ac:chgData name="Yaowen Hu" userId="81e4f212d1a9d49e" providerId="LiveId" clId="{6939FB8C-E32D-4EDC-BD8F-B3823ACC0226}" dt="2023-08-22T19:26:20.930" v="30"/>
          <ac:cxnSpMkLst>
            <pc:docMk/>
            <pc:sldMk cId="381636181" sldId="264"/>
            <ac:cxnSpMk id="15" creationId="{262F06FB-58E1-49FE-2429-E95F4989C518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8" creationId="{360E0778-7CB0-F4CA-C2DA-F28EDEEC4054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1T20:53:54.667" v="753" actId="164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58566A8-A6B0-F49F-5D7E-3FCF45496B86}"/>
              </a:ext>
            </a:extLst>
          </p:cNvPr>
          <p:cNvGrpSpPr/>
          <p:nvPr/>
        </p:nvGrpSpPr>
        <p:grpSpPr>
          <a:xfrm>
            <a:off x="3241474" y="816860"/>
            <a:ext cx="5709052" cy="4141681"/>
            <a:chOff x="3241474" y="816860"/>
            <a:chExt cx="5709052" cy="4141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D299130-256E-8A9D-B1DD-9D1B06D83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16" y="816860"/>
              <a:ext cx="0" cy="3770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5BA90B-8CB4-C518-A458-583D19A77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16" y="4587183"/>
              <a:ext cx="53746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tar: 6 Points 9">
              <a:extLst>
                <a:ext uri="{FF2B5EF4-FFF2-40B4-BE49-F238E27FC236}">
                  <a16:creationId xmlns:a16="http://schemas.microsoft.com/office/drawing/2014/main" id="{DCD26747-9CFB-1CEF-A8E5-D8CC38A4ACD7}"/>
                </a:ext>
              </a:extLst>
            </p:cNvPr>
            <p:cNvSpPr/>
            <p:nvPr/>
          </p:nvSpPr>
          <p:spPr>
            <a:xfrm>
              <a:off x="3655151" y="3848272"/>
              <a:ext cx="669299" cy="669299"/>
            </a:xfrm>
            <a:prstGeom prst="star6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AA434-5C54-526D-0939-9B2177C588EF}"/>
                </a:ext>
              </a:extLst>
            </p:cNvPr>
            <p:cNvSpPr txBox="1"/>
            <p:nvPr/>
          </p:nvSpPr>
          <p:spPr>
            <a:xfrm>
              <a:off x="3655151" y="816860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79F7-7595-3EA8-25D2-E8E8524D8373}"/>
                </a:ext>
              </a:extLst>
            </p:cNvPr>
            <p:cNvSpPr txBox="1"/>
            <p:nvPr/>
          </p:nvSpPr>
          <p:spPr>
            <a:xfrm>
              <a:off x="8486051" y="4182921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A1D6E-DAF7-F779-93DF-C42EC6560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7" y="4182921"/>
              <a:ext cx="8839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50C40D-47A1-B50E-B974-E2BFEBC9C962}"/>
                </a:ext>
              </a:extLst>
            </p:cNvPr>
            <p:cNvSpPr txBox="1"/>
            <p:nvPr/>
          </p:nvSpPr>
          <p:spPr>
            <a:xfrm>
              <a:off x="5319268" y="4009522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899A6-4FD3-333D-687E-5B9B35AD404E}"/>
                </a:ext>
              </a:extLst>
            </p:cNvPr>
            <p:cNvSpPr txBox="1"/>
            <p:nvPr/>
          </p:nvSpPr>
          <p:spPr>
            <a:xfrm>
              <a:off x="3241474" y="4657927"/>
              <a:ext cx="1496651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Receiver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E0778-7CB0-F4CA-C2DA-F28EDEEC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61" y="1318692"/>
              <a:ext cx="2628269" cy="2461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2C295-C985-CD77-0DE4-0EFCEC096B1B}"/>
                </a:ext>
              </a:extLst>
            </p:cNvPr>
            <p:cNvSpPr txBox="1"/>
            <p:nvPr/>
          </p:nvSpPr>
          <p:spPr>
            <a:xfrm>
              <a:off x="4877297" y="816860"/>
              <a:ext cx="1672844" cy="774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EM waves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/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 anchor="ctr" anchorCtr="1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blipFill>
                  <a:blip r:embed="rId2"/>
                  <a:stretch>
                    <a:fillRect l="-11290" b="-1940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78DA7-8862-659C-6279-C02E66036E0A}"/>
                </a:ext>
              </a:extLst>
            </p:cNvPr>
            <p:cNvSpPr/>
            <p:nvPr/>
          </p:nvSpPr>
          <p:spPr>
            <a:xfrm>
              <a:off x="5305116" y="2675080"/>
              <a:ext cx="949410" cy="1912104"/>
            </a:xfrm>
            <a:custGeom>
              <a:avLst/>
              <a:gdLst>
                <a:gd name="connsiteX0" fmla="*/ 0 w 949410"/>
                <a:gd name="connsiteY0" fmla="*/ 0 h 1659117"/>
                <a:gd name="connsiteX1" fmla="*/ 876693 w 949410"/>
                <a:gd name="connsiteY1" fmla="*/ 593888 h 1659117"/>
                <a:gd name="connsiteX2" fmla="*/ 838986 w 949410"/>
                <a:gd name="connsiteY2" fmla="*/ 1659117 h 165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9410" h="1659117">
                  <a:moveTo>
                    <a:pt x="0" y="0"/>
                  </a:moveTo>
                  <a:cubicBezTo>
                    <a:pt x="368431" y="158684"/>
                    <a:pt x="736862" y="317369"/>
                    <a:pt x="876693" y="593888"/>
                  </a:cubicBezTo>
                  <a:cubicBezTo>
                    <a:pt x="1016524" y="870407"/>
                    <a:pt x="926969" y="1506717"/>
                    <a:pt x="838986" y="165911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63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237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2023-08-22T19:35:52Z</dcterms:modified>
</cp:coreProperties>
</file>