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CE6EA4-E54B-4863-A9F1-2BD1C64C7B54}" v="4" dt="2023-08-08T19:09:24.1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owen Hu" userId="81e4f212d1a9d49e" providerId="LiveId" clId="{12CE6EA4-E54B-4863-A9F1-2BD1C64C7B54}"/>
    <pc:docChg chg="custSel addSld modSld">
      <pc:chgData name="Yaowen Hu" userId="81e4f212d1a9d49e" providerId="LiveId" clId="{12CE6EA4-E54B-4863-A9F1-2BD1C64C7B54}" dt="2023-08-08T19:09:24.140" v="13" actId="164"/>
      <pc:docMkLst>
        <pc:docMk/>
      </pc:docMkLst>
      <pc:sldChg chg="addSp delSp modSp new mod delAnim modAnim">
        <pc:chgData name="Yaowen Hu" userId="81e4f212d1a9d49e" providerId="LiveId" clId="{12CE6EA4-E54B-4863-A9F1-2BD1C64C7B54}" dt="2023-08-08T19:09:24.140" v="13" actId="164"/>
        <pc:sldMkLst>
          <pc:docMk/>
          <pc:sldMk cId="960251637" sldId="256"/>
        </pc:sldMkLst>
        <pc:spChg chg="del">
          <ac:chgData name="Yaowen Hu" userId="81e4f212d1a9d49e" providerId="LiveId" clId="{12CE6EA4-E54B-4863-A9F1-2BD1C64C7B54}" dt="2023-08-08T19:04:51.011" v="2" actId="478"/>
          <ac:spMkLst>
            <pc:docMk/>
            <pc:sldMk cId="960251637" sldId="256"/>
            <ac:spMk id="2" creationId="{125A05AC-7BFF-95F5-83DA-263C789C5788}"/>
          </ac:spMkLst>
        </pc:spChg>
        <pc:spChg chg="del">
          <ac:chgData name="Yaowen Hu" userId="81e4f212d1a9d49e" providerId="LiveId" clId="{12CE6EA4-E54B-4863-A9F1-2BD1C64C7B54}" dt="2023-08-08T19:05:04.346" v="6" actId="478"/>
          <ac:spMkLst>
            <pc:docMk/>
            <pc:sldMk cId="960251637" sldId="256"/>
            <ac:spMk id="3" creationId="{73E3B303-2B8A-7254-3887-58C9F2F1701B}"/>
          </ac:spMkLst>
        </pc:spChg>
        <pc:spChg chg="add del mod">
          <ac:chgData name="Yaowen Hu" userId="81e4f212d1a9d49e" providerId="LiveId" clId="{12CE6EA4-E54B-4863-A9F1-2BD1C64C7B54}" dt="2023-08-08T19:04:52.491" v="3" actId="478"/>
          <ac:spMkLst>
            <pc:docMk/>
            <pc:sldMk cId="960251637" sldId="256"/>
            <ac:spMk id="4" creationId="{DB0B1C12-1CD3-615B-B5F1-40706C8BFD6F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6" creationId="{E30594B3-955A-208E-DEC7-22E4561326F7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10" creationId="{E70359C6-F408-18D6-DEEE-CC69E8D75387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13" creationId="{A8FDED49-F882-BD1C-E7FD-B086EEAAF308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19" creationId="{394E3EDF-1053-6AF7-0B22-205A4FDD1316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20" creationId="{6849B762-1375-8D8D-9F4D-1BF6009CDAC6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22" creationId="{D5EA10D1-55DB-F6FA-D06F-AB723352C8D7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28" creationId="{C73D0654-DCB6-CB6F-EE23-4FC5370A8F2F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34" creationId="{84733D59-F465-85D1-7EB4-E854940EE7AC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36" creationId="{F2F82BE2-717F-CF52-6B42-58DA03D62395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37" creationId="{3FFDF269-83C8-BDAF-0292-4C9417658D84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40" creationId="{BEF213E3-1F8A-73F3-54E0-14D103E4EADA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45" creationId="{B2F61692-F749-AAFB-1809-A44FDA16818B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46" creationId="{05541802-DAFE-74BF-C160-FF1AAC3B92F0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49" creationId="{D5BB1CEE-E624-DE05-AE10-64136073281D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54" creationId="{A10D0130-A87E-A545-0031-AC933D8E1C56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55" creationId="{635C61B7-4A32-2BF1-AE67-4AC98572DC31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57" creationId="{26C57FAB-638B-9024-EDE6-11B0657940C3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58" creationId="{916AAAEC-E6A8-CC18-7AE0-9AD98300C3FC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65" creationId="{F513F675-4113-5DA9-0B11-75C9E23381EA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70" creationId="{D8769F65-9119-1233-5B71-4A27CDCE41D6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71" creationId="{FF5BE1A8-A4F0-368D-F7F4-46E66BD6C95B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74" creationId="{2963009C-FBCB-280B-A826-A1E2BDE3C0CF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79" creationId="{0903020D-9EB0-496B-29F4-6030B5EB6E50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80" creationId="{F7F15DCE-F73D-DDE0-0336-FABA16B2CB50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83" creationId="{54FD23DA-565F-2AF7-B514-DEE5B1578EE7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84" creationId="{335075A2-B3D2-A089-4043-AECCC8523538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90" creationId="{7F9A42DF-30EF-A78C-8CDD-3408B88A0AB2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91" creationId="{D0F7DFDC-ECBB-D8EB-05E3-7B9EB4E4728A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92" creationId="{D3055E7A-3DC3-AC83-818F-E833948BE313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93" creationId="{5DC8DE47-DAA6-F311-DBC0-0A3D2DD5F506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94" creationId="{21DB9712-4B7A-7C00-EA0B-A6CBB4295B28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95" creationId="{2B089ED1-239B-10DB-4E00-FFFAD9C3B955}"/>
          </ac:spMkLst>
        </pc:spChg>
        <pc:spChg chg="add del mod">
          <ac:chgData name="Yaowen Hu" userId="81e4f212d1a9d49e" providerId="LiveId" clId="{12CE6EA4-E54B-4863-A9F1-2BD1C64C7B54}" dt="2023-08-08T19:04:57.683" v="5" actId="478"/>
          <ac:spMkLst>
            <pc:docMk/>
            <pc:sldMk cId="960251637" sldId="256"/>
            <ac:spMk id="98" creationId="{0166FA96-B9C8-79C4-3ED3-7C48D65ED9D6}"/>
          </ac:spMkLst>
        </pc:spChg>
        <pc:spChg chg="add del mod">
          <ac:chgData name="Yaowen Hu" userId="81e4f212d1a9d49e" providerId="LiveId" clId="{12CE6EA4-E54B-4863-A9F1-2BD1C64C7B54}" dt="2023-08-08T19:08:50.166" v="12" actId="478"/>
          <ac:spMkLst>
            <pc:docMk/>
            <pc:sldMk cId="960251637" sldId="256"/>
            <ac:spMk id="99" creationId="{B77CABBB-D2BC-B2BF-512C-818557C134F9}"/>
          </ac:spMkLst>
        </pc:spChg>
        <pc:spChg chg="add del mod">
          <ac:chgData name="Yaowen Hu" userId="81e4f212d1a9d49e" providerId="LiveId" clId="{12CE6EA4-E54B-4863-A9F1-2BD1C64C7B54}" dt="2023-08-08T19:08:48.536" v="11" actId="478"/>
          <ac:spMkLst>
            <pc:docMk/>
            <pc:sldMk cId="960251637" sldId="256"/>
            <ac:spMk id="100" creationId="{CCDAF27F-BB3E-3CAD-531D-713B69A4BE75}"/>
          </ac:spMkLst>
        </pc:s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2" creationId="{93599824-E266-F033-479F-370E137311F4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5" creationId="{FDFFA4D2-5F90-53C6-2C9E-BBE064B851F6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12" creationId="{4F6ADB29-828C-2B38-8718-C0587DD2717E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21" creationId="{D3E65CDE-7822-7E22-46AE-9CD7AC760529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27" creationId="{360C8F9C-7542-09F5-8CC3-74DA28DF7C47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35" creationId="{384FC4B3-D2A8-B3D8-FC69-4DF92EED23F4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39" creationId="{65688989-4CF1-3ECF-B353-3BFF031BF71A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44" creationId="{A462E811-1B51-F052-DE32-CA9A62122A19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48" creationId="{19D42ACA-75EE-AEBC-D2D8-B733B83A410C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53" creationId="{96C57046-E6D4-741E-E046-BBC38D41A938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64" creationId="{E61B37AB-98BA-AAAD-2928-3A7EDD00AD42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69" creationId="{9D32B4FB-009C-1547-6446-DB819E5198B9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73" creationId="{1127F3A0-720A-57B6-DDEA-EF2CC7E5458D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78" creationId="{F2EB71E0-3C41-C05A-7C2D-426F79BBB727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82" creationId="{F7E654FF-DF7F-DF40-9DDF-C3728BB2C62B}"/>
          </ac:grpSpMkLst>
        </pc:grpChg>
        <pc:picChg chg="add del mod">
          <ac:chgData name="Yaowen Hu" userId="81e4f212d1a9d49e" providerId="LiveId" clId="{12CE6EA4-E54B-4863-A9F1-2BD1C64C7B54}" dt="2023-08-08T19:04:55.692" v="4" actId="478"/>
          <ac:picMkLst>
            <pc:docMk/>
            <pc:sldMk cId="960251637" sldId="256"/>
            <ac:picMk id="101" creationId="{1C275031-9C72-7FE0-A92C-FB423F8BBD20}"/>
          </ac:picMkLst>
        </pc:pic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7" creationId="{80C1D65E-A124-4680-54E7-76259E4C97F9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8" creationId="{E8B83DB5-7FD8-FCB2-9C13-5C61EC6CE51F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9" creationId="{AD192310-6822-CC6A-23B5-1902AE46E91C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11" creationId="{91A7DCEA-F797-8333-7281-83A048EC914C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14" creationId="{8A3D6508-3243-0FBB-AD93-A27BBFD45DED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15" creationId="{C4E6E589-B241-3019-FA4F-B79BE7648611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16" creationId="{0EB6C2C6-870E-D4BC-38B2-37560E91B21B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17" creationId="{E173A4BE-627A-A12B-E79C-738D8C7A11C2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18" creationId="{E19E2997-EF90-E8E6-F9E1-F67848F43A62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23" creationId="{259165A7-E7A7-16D7-7867-98AF85EC222A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24" creationId="{73CE4DB6-2F5F-8563-0E74-97379C057AB3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25" creationId="{FC0DD894-B74E-04C2-F734-653BA387206D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26" creationId="{25762499-973C-E20C-76CD-4DCF8F56045D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29" creationId="{A941CB17-7E63-A409-350C-2D5CBEF7050D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30" creationId="{CA24C50B-26BF-834B-43BD-BA3199529108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31" creationId="{F8637F57-D56F-92B4-D9DC-5EE791B9A250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32" creationId="{B6F15AD6-93A1-DE31-4129-C0E522D9B161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33" creationId="{8486234B-BAD4-CC39-96A2-44EB8B256CD9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38" creationId="{5F36C31C-A751-DC3A-9E71-3C7143239D3D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41" creationId="{B98B57E6-E769-1FE5-D394-D92985EDE9EC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42" creationId="{549D804B-D79C-8714-B70D-E9C642F1684D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43" creationId="{9073018A-BA54-5B48-7765-66C26BD55289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47" creationId="{602EE8E1-1040-1CC6-024D-3842D5F8822E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50" creationId="{EC579B77-BF1A-1E0F-87A8-625D44A56FBE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51" creationId="{A786A4A5-09C2-D3D3-1086-FDA58AB63CDB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52" creationId="{89896AAE-CE58-9149-F72E-3099FE4CFBE1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56" creationId="{01FDC178-D8A2-5557-6064-D77A0225007C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59" creationId="{3B612D1F-D01B-C943-DDD5-09E1AF3A6933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60" creationId="{267D2875-C8A1-ABE3-EFE5-697AAFE9FEAD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61" creationId="{E59DFC02-A431-731B-B448-9894BECCC230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62" creationId="{3AFFB6C1-6FD9-A943-F7F1-8D3E6DB1F132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63" creationId="{0340352E-2BEF-F279-6965-454F392C5548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66" creationId="{B9A2C7CB-CC03-3F40-101B-389B70F3ACE2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67" creationId="{428F2CEA-E8F5-DEFA-20A7-32E3E10B751D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68" creationId="{739449CE-0352-6402-93F3-23E24CEAF82D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72" creationId="{4E9D1BFE-A411-71B7-3E1C-98B4AA0F0BA8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75" creationId="{9662BD79-F407-46A1-FF4B-17B0AA0EFAB0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76" creationId="{2CCFECD5-606B-31D5-4D2A-1D2CF3788F72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77" creationId="{5C5B9860-F8C5-BFB1-CDB4-C2404D89CBD0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81" creationId="{CBB4A814-6FE1-3980-2E76-0D2A6111B7B3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85" creationId="{836A9748-F005-DE19-5B7A-40C57B04398C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86" creationId="{0051F173-6D68-64D6-234A-D9C9C71F8352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87" creationId="{3436A894-1149-12C7-2294-03B76BBBC514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88" creationId="{098DDC01-28FB-33A3-8188-317D8EA7EE5C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89" creationId="{FCA3513E-6BAC-89D6-F5D9-E775034FD31F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96" creationId="{3AFB623E-97AD-76B6-2D1F-48C282BB69B3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97" creationId="{2C170D40-4B29-73A2-C6F1-82242B8021A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F7139-1575-F193-8C07-7CFF0302B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B0607-8226-7794-DD5E-B89A097F6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88BD1-E6B5-24F5-0AC9-1EAAEB0E8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770FF-CBBC-E7CD-2294-7F4F8341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9DC0D-7901-7FEC-C0EB-9EE61DABD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592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B2D03-6B3B-743B-A089-85714023F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747BE0-67A3-C3B4-F41A-B356518D7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48EAD-E2C0-741E-82D6-D83EB3FB9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223D1-B632-ACB6-F0B1-D9905924B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F3DFF-A625-0266-06FB-62762809B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62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3EEDC9-061E-666C-C0C4-1093779A43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92B5AC-03A2-C146-5718-73E1F4C7D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3744E-7BDF-616F-25DB-209169A9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217C-A6C2-ECAE-BF79-AE7C3A674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C0135-43A0-941B-A66C-FFB7D997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891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DDEF7-B61F-F53C-0EA0-8653334D2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3655D-FD23-409A-4472-B905A3D00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CE9E6-B4F9-3E7B-6D27-C360F753F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40CD0-0DED-EC2A-2DD8-72DAF6A0D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D5F7A-993F-9128-2C11-75EE0D2DE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82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936DD-37B6-05E6-BF21-5AFDCB0CE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6B020-199B-E533-AA92-07287C185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4C3AD-9618-E961-37FB-1A6B30020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A1975-F9BB-D0EE-B01E-2A79A3A5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BFFE-E102-2B19-88EA-A91C8E1B0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917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CAA0D-7E9F-8D39-46FA-1F8C41FD4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17AC-7BA2-D1A8-47E4-661EE5536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5E74A-7871-1F8E-2479-5D47A61BD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DFA07-417A-9822-84B1-BCEEDD8C8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8BDA3-2DCC-01F9-87D0-89F03231A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D8470-20C3-DA17-C196-0402225EB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89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C94D4-7FDF-B7BE-10E5-2266BEB04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D4AB1-0449-A308-529A-95E739645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C1ECF7-C4FE-EFB6-C54B-27B2642AF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8BB77B-3D08-7D50-2556-364A69F99D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4C26E-C622-4726-53FA-D887CD9663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E5BBA1-586C-12F5-9979-8426163DD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EAE0A5-719E-3899-BBA9-8B32AF6C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7C073D-BB06-E18B-0029-FA19EE952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768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41CAD-F96C-8297-972A-93D8ABA42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40E07C-2817-F93C-4E0A-BE416261E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01816-F298-EBFD-E6BF-D43536C55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511942-A641-A68C-4504-F51D01BB0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513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0FB98-E77D-58B0-AAB9-C8F7F5BA8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2CE850-4DF4-5274-665D-442BDBEA7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7F683-0036-9F01-386D-79997059D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149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227D4-E551-576F-44B2-AB44A697B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6D137-9736-9DC2-E002-FC8A0A35F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D0BD7-481A-E9F3-3CCB-69CF410CD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09BCC-CCC2-0500-1989-53D8D3DFA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71D59-67F4-D5E9-EA2D-EEFE1DDE0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10EB3-A7A9-A051-CCB9-52EB8849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617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1FB07-3F5C-D923-8635-B74A78BA6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4A73F3-8201-DAFE-2532-6CE55B92A3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E1F7E8-E1F0-C15B-A100-1C5D6BB0C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86A34-2DC7-8C83-16C0-F1352742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19272-36F0-8908-4FF9-33D0A65D3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97BE7-77CF-84F1-4406-8158DD0A8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666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BE7F3D-8F41-53D8-E4B9-3B6528515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B7DD4-BD96-088C-9307-A7F4211BD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AE08D-972D-2CC3-608C-C854CCDA72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74AF1-5DB1-4F99-A03B-731742987867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01E16-56F1-9EC0-1BB0-750B37FC0A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622BE-0A1C-D17A-7961-BF23BF8FB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160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70.png"/><Relationship Id="rId18" Type="http://schemas.openxmlformats.org/officeDocument/2006/relationships/image" Target="../media/image8.png"/><Relationship Id="rId3" Type="http://schemas.openxmlformats.org/officeDocument/2006/relationships/image" Target="../media/image2.png"/><Relationship Id="rId21" Type="http://schemas.openxmlformats.org/officeDocument/2006/relationships/image" Target="../media/image11.png"/><Relationship Id="rId12" Type="http://schemas.openxmlformats.org/officeDocument/2006/relationships/image" Target="../media/image5.png"/><Relationship Id="rId17" Type="http://schemas.openxmlformats.org/officeDocument/2006/relationships/image" Target="../media/image7.png"/><Relationship Id="rId2" Type="http://schemas.openxmlformats.org/officeDocument/2006/relationships/image" Target="../media/image1.png"/><Relationship Id="rId16" Type="http://schemas.openxmlformats.org/officeDocument/2006/relationships/image" Target="../media/image6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4.png"/><Relationship Id="rId15" Type="http://schemas.openxmlformats.org/officeDocument/2006/relationships/image" Target="../media/image190.png"/><Relationship Id="rId10" Type="http://schemas.openxmlformats.org/officeDocument/2006/relationships/image" Target="../media/image140.png"/><Relationship Id="rId19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130.png"/><Relationship Id="rId14" Type="http://schemas.openxmlformats.org/officeDocument/2006/relationships/image" Target="../media/image18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3599824-E266-F033-479F-370E137311F4}"/>
              </a:ext>
            </a:extLst>
          </p:cNvPr>
          <p:cNvGrpSpPr/>
          <p:nvPr/>
        </p:nvGrpSpPr>
        <p:grpSpPr>
          <a:xfrm>
            <a:off x="415255" y="933956"/>
            <a:ext cx="11258692" cy="5866795"/>
            <a:chOff x="415255" y="933956"/>
            <a:chExt cx="11258692" cy="586679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DFFA4D2-5F90-53C6-2C9E-BBE064B851F6}"/>
                </a:ext>
              </a:extLst>
            </p:cNvPr>
            <p:cNvGrpSpPr/>
            <p:nvPr/>
          </p:nvGrpSpPr>
          <p:grpSpPr>
            <a:xfrm>
              <a:off x="1225925" y="2574346"/>
              <a:ext cx="691116" cy="637954"/>
              <a:chOff x="1403498" y="1679944"/>
              <a:chExt cx="691116" cy="637954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30594B3-955A-208E-DEC7-22E4561326F7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0C1D65E-A124-4680-54E7-76259E4C97F9}"/>
                  </a:ext>
                </a:extLst>
              </p:cNvPr>
              <p:cNvCxnSpPr>
                <a:stCxn id="6" idx="3"/>
                <a:endCxn id="6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8B83DB5-7FD8-FCB2-9C13-5C61EC6CE51F}"/>
                  </a:ext>
                </a:extLst>
              </p:cNvPr>
              <p:cNvCxnSpPr>
                <a:stCxn id="6" idx="1"/>
                <a:endCxn id="6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D192310-6822-CC6A-23B5-1902AE46E91C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V="1">
              <a:off x="415255" y="2893323"/>
              <a:ext cx="81067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E70359C6-F408-18D6-DEEE-CC69E8D75387}"/>
                    </a:ext>
                  </a:extLst>
                </p:cNvPr>
                <p:cNvSpPr/>
                <p:nvPr/>
              </p:nvSpPr>
              <p:spPr>
                <a:xfrm>
                  <a:off x="1541413" y="3427083"/>
                  <a:ext cx="2445733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𝐼𝐹</m:t>
                                    </m:r>
                                  </m:sub>
                                </m:s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̂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E70359C6-F408-18D6-DEEE-CC69E8D753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1413" y="3427083"/>
                  <a:ext cx="2445733" cy="404983"/>
                </a:xfrm>
                <a:prstGeom prst="rect">
                  <a:avLst/>
                </a:prstGeom>
                <a:blipFill>
                  <a:blip r:embed="rId2"/>
                  <a:stretch>
                    <a:fillRect r="-5486" b="-298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1A7DCEA-F797-8333-7281-83A048EC914C}"/>
                </a:ext>
              </a:extLst>
            </p:cNvPr>
            <p:cNvCxnSpPr>
              <a:endCxn id="6" idx="4"/>
            </p:cNvCxnSpPr>
            <p:nvPr/>
          </p:nvCxnSpPr>
          <p:spPr>
            <a:xfrm flipV="1">
              <a:off x="1571483" y="3212300"/>
              <a:ext cx="0" cy="42956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F6ADB29-828C-2B38-8718-C0587DD2717E}"/>
                </a:ext>
              </a:extLst>
            </p:cNvPr>
            <p:cNvGrpSpPr/>
            <p:nvPr/>
          </p:nvGrpSpPr>
          <p:grpSpPr>
            <a:xfrm>
              <a:off x="1225925" y="4499384"/>
              <a:ext cx="691116" cy="637954"/>
              <a:chOff x="1403498" y="1679944"/>
              <a:chExt cx="691116" cy="637954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8FDED49-F882-BD1C-E7FD-B086EEAAF308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A3D6508-3243-0FBB-AD93-A27BBFD45DED}"/>
                  </a:ext>
                </a:extLst>
              </p:cNvPr>
              <p:cNvCxnSpPr>
                <a:stCxn id="13" idx="3"/>
                <a:endCxn id="13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C4E6E589-B241-3019-FA4F-B79BE7648611}"/>
                  </a:ext>
                </a:extLst>
              </p:cNvPr>
              <p:cNvCxnSpPr>
                <a:stCxn id="13" idx="1"/>
                <a:endCxn id="13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EB6C2C6-870E-D4BC-38B2-37560E91B21B}"/>
                </a:ext>
              </a:extLst>
            </p:cNvPr>
            <p:cNvCxnSpPr>
              <a:cxnSpLocks/>
            </p:cNvCxnSpPr>
            <p:nvPr/>
          </p:nvCxnSpPr>
          <p:spPr>
            <a:xfrm>
              <a:off x="851387" y="4818361"/>
              <a:ext cx="39143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173A4BE-627A-A12B-E79C-738D8C7A11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87" y="2893324"/>
              <a:ext cx="0" cy="19157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19E2997-EF90-E8E6-F9E1-F67848F43A62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1571483" y="4104949"/>
              <a:ext cx="0" cy="3944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394E3EDF-1053-6AF7-0B22-205A4FDD1316}"/>
                    </a:ext>
                  </a:extLst>
                </p:cNvPr>
                <p:cNvSpPr/>
                <p:nvPr/>
              </p:nvSpPr>
              <p:spPr>
                <a:xfrm>
                  <a:off x="1391641" y="3758765"/>
                  <a:ext cx="2595646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𝑠𝑖𝑛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𝐼𝐹</m:t>
                                    </m:r>
                                  </m:sub>
                                </m:s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̂"/>
                                <m:ctrlP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394E3EDF-1053-6AF7-0B22-205A4FDD13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1641" y="3758765"/>
                  <a:ext cx="2595646" cy="404983"/>
                </a:xfrm>
                <a:prstGeom prst="rect">
                  <a:avLst/>
                </a:prstGeom>
                <a:blipFill>
                  <a:blip r:embed="rId3"/>
                  <a:stretch>
                    <a:fillRect r="-5399" b="-303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Freeform 81">
              <a:extLst>
                <a:ext uri="{FF2B5EF4-FFF2-40B4-BE49-F238E27FC236}">
                  <a16:creationId xmlns:a16="http://schemas.microsoft.com/office/drawing/2014/main" id="{6849B762-1375-8D8D-9F4D-1BF6009CDAC6}"/>
                </a:ext>
              </a:extLst>
            </p:cNvPr>
            <p:cNvSpPr/>
            <p:nvPr/>
          </p:nvSpPr>
          <p:spPr>
            <a:xfrm>
              <a:off x="2804689" y="4329765"/>
              <a:ext cx="1168528" cy="359139"/>
            </a:xfrm>
            <a:custGeom>
              <a:avLst/>
              <a:gdLst>
                <a:gd name="connsiteX0" fmla="*/ 0 w 1168528"/>
                <a:gd name="connsiteY0" fmla="*/ 359139 h 359139"/>
                <a:gd name="connsiteX1" fmla="*/ 244549 w 1168528"/>
                <a:gd name="connsiteY1" fmla="*/ 93325 h 359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68528" h="359139">
                  <a:moveTo>
                    <a:pt x="0" y="359139"/>
                  </a:moveTo>
                  <a:cubicBezTo>
                    <a:pt x="968449" y="109274"/>
                    <a:pt x="1936898" y="-140591"/>
                    <a:pt x="244549" y="93325"/>
                  </a:cubicBezTo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3E65CDE-7822-7E22-46AE-9CD7AC760529}"/>
                </a:ext>
              </a:extLst>
            </p:cNvPr>
            <p:cNvGrpSpPr/>
            <p:nvPr/>
          </p:nvGrpSpPr>
          <p:grpSpPr>
            <a:xfrm>
              <a:off x="4181429" y="2574346"/>
              <a:ext cx="691116" cy="637954"/>
              <a:chOff x="1403498" y="1679944"/>
              <a:chExt cx="691116" cy="637954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5EA10D1-55DB-F6FA-D06F-AB723352C8D7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259165A7-E7A7-16D7-7867-98AF85EC222A}"/>
                  </a:ext>
                </a:extLst>
              </p:cNvPr>
              <p:cNvCxnSpPr>
                <a:stCxn id="22" idx="3"/>
                <a:endCxn id="22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73CE4DB6-2F5F-8563-0E74-97379C057AB3}"/>
                  </a:ext>
                </a:extLst>
              </p:cNvPr>
              <p:cNvCxnSpPr>
                <a:stCxn id="22" idx="1"/>
                <a:endCxn id="22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C0DD894-B74E-04C2-F734-653BA387206D}"/>
                </a:ext>
              </a:extLst>
            </p:cNvPr>
            <p:cNvCxnSpPr>
              <a:cxnSpLocks/>
              <a:stCxn id="6" idx="6"/>
              <a:endCxn id="22" idx="2"/>
            </p:cNvCxnSpPr>
            <p:nvPr/>
          </p:nvCxnSpPr>
          <p:spPr>
            <a:xfrm>
              <a:off x="1917041" y="2893323"/>
              <a:ext cx="226438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5762499-973C-E20C-76CD-4DCF8F56045D}"/>
                </a:ext>
              </a:extLst>
            </p:cNvPr>
            <p:cNvCxnSpPr>
              <a:cxnSpLocks/>
              <a:stCxn id="34" idx="0"/>
              <a:endCxn id="22" idx="4"/>
            </p:cNvCxnSpPr>
            <p:nvPr/>
          </p:nvCxnSpPr>
          <p:spPr>
            <a:xfrm flipH="1" flipV="1">
              <a:off x="4526987" y="3212300"/>
              <a:ext cx="16143" cy="4777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60C8F9C-7542-09F5-8CC3-74DA28DF7C47}"/>
                </a:ext>
              </a:extLst>
            </p:cNvPr>
            <p:cNvGrpSpPr/>
            <p:nvPr/>
          </p:nvGrpSpPr>
          <p:grpSpPr>
            <a:xfrm>
              <a:off x="4197572" y="4506334"/>
              <a:ext cx="691116" cy="637954"/>
              <a:chOff x="1403498" y="1679944"/>
              <a:chExt cx="691116" cy="637954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73D0654-DCB6-CB6F-EE23-4FC5370A8F2F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A941CB17-7E63-A409-350C-2D5CBEF7050D}"/>
                  </a:ext>
                </a:extLst>
              </p:cNvPr>
              <p:cNvCxnSpPr>
                <a:stCxn id="28" idx="3"/>
                <a:endCxn id="28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A24C50B-26BF-834B-43BD-BA3199529108}"/>
                  </a:ext>
                </a:extLst>
              </p:cNvPr>
              <p:cNvCxnSpPr>
                <a:stCxn id="28" idx="1"/>
                <a:endCxn id="28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8637F57-D56F-92B4-D9DC-5EE791B9A250}"/>
                </a:ext>
              </a:extLst>
            </p:cNvPr>
            <p:cNvCxnSpPr>
              <a:cxnSpLocks/>
              <a:stCxn id="13" idx="6"/>
              <a:endCxn id="28" idx="2"/>
            </p:cNvCxnSpPr>
            <p:nvPr/>
          </p:nvCxnSpPr>
          <p:spPr>
            <a:xfrm>
              <a:off x="1917041" y="4818361"/>
              <a:ext cx="2280531" cy="69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6F15AD6-93A1-DE31-4129-C0E522D9B161}"/>
                </a:ext>
              </a:extLst>
            </p:cNvPr>
            <p:cNvCxnSpPr>
              <a:cxnSpLocks/>
              <a:endCxn id="28" idx="0"/>
            </p:cNvCxnSpPr>
            <p:nvPr/>
          </p:nvCxnSpPr>
          <p:spPr>
            <a:xfrm>
              <a:off x="4543130" y="4104949"/>
              <a:ext cx="0" cy="4013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486234B-BAD4-CC39-96A2-44EB8B256CD9}"/>
                </a:ext>
              </a:extLst>
            </p:cNvPr>
            <p:cNvCxnSpPr>
              <a:stCxn id="22" idx="6"/>
              <a:endCxn id="37" idx="1"/>
            </p:cNvCxnSpPr>
            <p:nvPr/>
          </p:nvCxnSpPr>
          <p:spPr>
            <a:xfrm flipV="1">
              <a:off x="4872545" y="2877131"/>
              <a:ext cx="3767642" cy="16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84733D59-F465-85D1-7EB4-E854940EE7AC}"/>
                    </a:ext>
                  </a:extLst>
                </p:cNvPr>
                <p:cNvSpPr/>
                <p:nvPr/>
              </p:nvSpPr>
              <p:spPr>
                <a:xfrm>
                  <a:off x="4018274" y="3690047"/>
                  <a:ext cx="1049711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84733D59-F465-85D1-7EB4-E854940EE7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8274" y="3690047"/>
                  <a:ext cx="1049711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6557" r="-1220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84FC4B3-D2A8-B3D8-FC69-4DF92EED23F4}"/>
                </a:ext>
              </a:extLst>
            </p:cNvPr>
            <p:cNvGrpSpPr/>
            <p:nvPr/>
          </p:nvGrpSpPr>
          <p:grpSpPr>
            <a:xfrm>
              <a:off x="8640187" y="2527880"/>
              <a:ext cx="1271655" cy="698501"/>
              <a:chOff x="4190143" y="2236033"/>
              <a:chExt cx="2205776" cy="12759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F2F82BE2-717F-CF52-6B42-58DA03D62395}"/>
                      </a:ext>
                    </a:extLst>
                  </p:cNvPr>
                  <p:cNvSpPr/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A135C745-AB71-4EC8-A787-CE4FA5CD3D3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82692" t="-158427" r="-126923" b="-23033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FFDF269-83C8-BDAF-0292-4C9417658D84}"/>
                  </a:ext>
                </a:extLst>
              </p:cNvPr>
              <p:cNvSpPr/>
              <p:nvPr/>
            </p:nvSpPr>
            <p:spPr>
              <a:xfrm>
                <a:off x="4190143" y="2236033"/>
                <a:ext cx="2205776" cy="127590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F36C31C-A751-DC3A-9E71-3C7143239D3D}"/>
                </a:ext>
              </a:extLst>
            </p:cNvPr>
            <p:cNvCxnSpPr>
              <a:cxnSpLocks/>
            </p:cNvCxnSpPr>
            <p:nvPr/>
          </p:nvCxnSpPr>
          <p:spPr>
            <a:xfrm>
              <a:off x="9928839" y="2901260"/>
              <a:ext cx="78296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5688989-4CF1-3ECF-B353-3BFF031BF71A}"/>
                </a:ext>
              </a:extLst>
            </p:cNvPr>
            <p:cNvGrpSpPr/>
            <p:nvPr/>
          </p:nvGrpSpPr>
          <p:grpSpPr>
            <a:xfrm>
              <a:off x="5438869" y="1769227"/>
              <a:ext cx="691116" cy="637954"/>
              <a:chOff x="1403498" y="1679944"/>
              <a:chExt cx="691116" cy="637954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EF213E3-1F8A-73F3-54E0-14D103E4EADA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98B57E6-E769-1FE5-D394-D92985EDE9EC}"/>
                  </a:ext>
                </a:extLst>
              </p:cNvPr>
              <p:cNvCxnSpPr>
                <a:stCxn id="40" idx="3"/>
                <a:endCxn id="40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49D804B-D79C-8714-B70D-E9C642F1684D}"/>
                  </a:ext>
                </a:extLst>
              </p:cNvPr>
              <p:cNvCxnSpPr>
                <a:stCxn id="40" idx="1"/>
                <a:endCxn id="40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073018A-BA54-5B48-7765-66C26BD55289}"/>
                </a:ext>
              </a:extLst>
            </p:cNvPr>
            <p:cNvCxnSpPr>
              <a:stCxn id="40" idx="6"/>
              <a:endCxn id="46" idx="1"/>
            </p:cNvCxnSpPr>
            <p:nvPr/>
          </p:nvCxnSpPr>
          <p:spPr>
            <a:xfrm flipV="1">
              <a:off x="6129985" y="2079059"/>
              <a:ext cx="2510202" cy="914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A462E811-1B51-F052-DE32-CA9A62122A19}"/>
                </a:ext>
              </a:extLst>
            </p:cNvPr>
            <p:cNvGrpSpPr/>
            <p:nvPr/>
          </p:nvGrpSpPr>
          <p:grpSpPr>
            <a:xfrm>
              <a:off x="8640187" y="1729808"/>
              <a:ext cx="1271655" cy="698501"/>
              <a:chOff x="4190143" y="2236033"/>
              <a:chExt cx="2205776" cy="12759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B2F61692-F749-AAFB-1809-A44FDA16818B}"/>
                      </a:ext>
                    </a:extLst>
                  </p:cNvPr>
                  <p:cNvSpPr/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102" name="Rectangle 101">
                    <a:extLst>
                      <a:ext uri="{FF2B5EF4-FFF2-40B4-BE49-F238E27FC236}">
                        <a16:creationId xmlns:a16="http://schemas.microsoft.com/office/drawing/2014/main" id="{D5589A43-7CE9-4B96-9625-C340C33812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82692" t="-156667" r="-126923" b="-22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5541802-DAFE-74BF-C160-FF1AAC3B92F0}"/>
                  </a:ext>
                </a:extLst>
              </p:cNvPr>
              <p:cNvSpPr/>
              <p:nvPr/>
            </p:nvSpPr>
            <p:spPr>
              <a:xfrm>
                <a:off x="4190143" y="2236033"/>
                <a:ext cx="2205776" cy="127590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02EE8E1-1040-1CC6-024D-3842D5F8822E}"/>
                </a:ext>
              </a:extLst>
            </p:cNvPr>
            <p:cNvCxnSpPr>
              <a:cxnSpLocks/>
            </p:cNvCxnSpPr>
            <p:nvPr/>
          </p:nvCxnSpPr>
          <p:spPr>
            <a:xfrm>
              <a:off x="9928839" y="2079059"/>
              <a:ext cx="78296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9D42ACA-75EE-AEBC-D2D8-B733B83A410C}"/>
                </a:ext>
              </a:extLst>
            </p:cNvPr>
            <p:cNvGrpSpPr/>
            <p:nvPr/>
          </p:nvGrpSpPr>
          <p:grpSpPr>
            <a:xfrm>
              <a:off x="6908220" y="943456"/>
              <a:ext cx="691116" cy="637954"/>
              <a:chOff x="1403498" y="1679944"/>
              <a:chExt cx="691116" cy="637954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D5BB1CEE-E624-DE05-AE10-64136073281D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C579B77-BF1A-1E0F-87A8-625D44A56FBE}"/>
                  </a:ext>
                </a:extLst>
              </p:cNvPr>
              <p:cNvCxnSpPr>
                <a:stCxn id="49" idx="3"/>
                <a:endCxn id="49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786A4A5-09C2-D3D3-1086-FDA58AB63CDB}"/>
                  </a:ext>
                </a:extLst>
              </p:cNvPr>
              <p:cNvCxnSpPr>
                <a:stCxn id="49" idx="1"/>
                <a:endCxn id="49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89896AAE-CE58-9149-F72E-3099FE4CFBE1}"/>
                </a:ext>
              </a:extLst>
            </p:cNvPr>
            <p:cNvCxnSpPr>
              <a:stCxn id="49" idx="6"/>
              <a:endCxn id="55" idx="1"/>
            </p:cNvCxnSpPr>
            <p:nvPr/>
          </p:nvCxnSpPr>
          <p:spPr>
            <a:xfrm>
              <a:off x="7599336" y="1262433"/>
              <a:ext cx="1040850" cy="207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6C57046-E6D4-741E-E046-BBC38D41A938}"/>
                </a:ext>
              </a:extLst>
            </p:cNvPr>
            <p:cNvGrpSpPr/>
            <p:nvPr/>
          </p:nvGrpSpPr>
          <p:grpSpPr>
            <a:xfrm>
              <a:off x="8640186" y="933956"/>
              <a:ext cx="1271655" cy="698501"/>
              <a:chOff x="4190143" y="2236033"/>
              <a:chExt cx="2205776" cy="12759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A10D0130-A87E-A545-0031-AC933D8E1C56}"/>
                      </a:ext>
                    </a:extLst>
                  </p:cNvPr>
                  <p:cNvSpPr/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113" name="Rectangle 112">
                    <a:extLst>
                      <a:ext uri="{FF2B5EF4-FFF2-40B4-BE49-F238E27FC236}">
                        <a16:creationId xmlns:a16="http://schemas.microsoft.com/office/drawing/2014/main" id="{D29AD378-341D-4BB1-9448-B61BDEC78EB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82692" t="-156667" r="-126923" b="-22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635C61B7-4A32-2BF1-AE67-4AC98572DC31}"/>
                  </a:ext>
                </a:extLst>
              </p:cNvPr>
              <p:cNvSpPr/>
              <p:nvPr/>
            </p:nvSpPr>
            <p:spPr>
              <a:xfrm>
                <a:off x="4190143" y="2236033"/>
                <a:ext cx="2205776" cy="127590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1FDC178-D8A2-5557-6064-D77A0225007C}"/>
                </a:ext>
              </a:extLst>
            </p:cNvPr>
            <p:cNvCxnSpPr>
              <a:cxnSpLocks/>
            </p:cNvCxnSpPr>
            <p:nvPr/>
          </p:nvCxnSpPr>
          <p:spPr>
            <a:xfrm>
              <a:off x="9928839" y="1260148"/>
              <a:ext cx="78296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26C57FAB-638B-9024-EDE6-11B0657940C3}"/>
                    </a:ext>
                  </a:extLst>
                </p:cNvPr>
                <p:cNvSpPr/>
                <p:nvPr/>
              </p:nvSpPr>
              <p:spPr>
                <a:xfrm>
                  <a:off x="4835481" y="3493683"/>
                  <a:ext cx="1897892" cy="71468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acc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num>
                              <m:den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26C57FAB-638B-9024-EDE6-11B0657940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5481" y="3493683"/>
                  <a:ext cx="1897892" cy="71468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916AAAEC-E6A8-CC18-7AE0-9AD98300C3FC}"/>
                    </a:ext>
                  </a:extLst>
                </p:cNvPr>
                <p:cNvSpPr/>
                <p:nvPr/>
              </p:nvSpPr>
              <p:spPr>
                <a:xfrm>
                  <a:off x="6304832" y="3474724"/>
                  <a:ext cx="1897892" cy="71468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acc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num>
                              <m:den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916AAAEC-E6A8-CC18-7AE0-9AD98300C3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4832" y="3474724"/>
                  <a:ext cx="1897892" cy="714683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B612D1F-D01B-C943-DDD5-09E1AF3A6933}"/>
                </a:ext>
              </a:extLst>
            </p:cNvPr>
            <p:cNvCxnSpPr>
              <a:cxnSpLocks/>
              <a:stCxn id="57" idx="0"/>
              <a:endCxn id="40" idx="4"/>
            </p:cNvCxnSpPr>
            <p:nvPr/>
          </p:nvCxnSpPr>
          <p:spPr>
            <a:xfrm flipV="1">
              <a:off x="5784427" y="2407181"/>
              <a:ext cx="0" cy="10865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67D2875-C8A1-ABE3-EFE5-697AAFE9FEAD}"/>
                </a:ext>
              </a:extLst>
            </p:cNvPr>
            <p:cNvCxnSpPr>
              <a:cxnSpLocks/>
              <a:stCxn id="58" idx="0"/>
              <a:endCxn id="49" idx="4"/>
            </p:cNvCxnSpPr>
            <p:nvPr/>
          </p:nvCxnSpPr>
          <p:spPr>
            <a:xfrm flipV="1">
              <a:off x="7253778" y="1581410"/>
              <a:ext cx="0" cy="18933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59DFC02-A431-731B-B448-9894BECCC2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3860" y="1235468"/>
              <a:ext cx="0" cy="1657856"/>
            </a:xfrm>
            <a:prstGeom prst="line">
              <a:avLst/>
            </a:prstGeom>
            <a:ln w="25400"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AFFB6C1-6FD9-A943-F7F1-8D3E6DB1F132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>
              <a:off x="3543860" y="2079058"/>
              <a:ext cx="1895009" cy="91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340352E-2BEF-F279-6965-454F392C5548}"/>
                </a:ext>
              </a:extLst>
            </p:cNvPr>
            <p:cNvCxnSpPr>
              <a:cxnSpLocks/>
              <a:endCxn id="49" idx="2"/>
            </p:cNvCxnSpPr>
            <p:nvPr/>
          </p:nvCxnSpPr>
          <p:spPr>
            <a:xfrm>
              <a:off x="3526862" y="1235468"/>
              <a:ext cx="3381358" cy="269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61B37AB-98BA-AAAD-2928-3A7EDD00AD42}"/>
                </a:ext>
              </a:extLst>
            </p:cNvPr>
            <p:cNvGrpSpPr/>
            <p:nvPr/>
          </p:nvGrpSpPr>
          <p:grpSpPr>
            <a:xfrm>
              <a:off x="6908220" y="6131730"/>
              <a:ext cx="691116" cy="637954"/>
              <a:chOff x="1403498" y="1679944"/>
              <a:chExt cx="691116" cy="637954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F513F675-4113-5DA9-0B11-75C9E23381EA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B9A2C7CB-CC03-3F40-101B-389B70F3ACE2}"/>
                  </a:ext>
                </a:extLst>
              </p:cNvPr>
              <p:cNvCxnSpPr>
                <a:stCxn id="65" idx="3"/>
                <a:endCxn id="65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428F2CEA-E8F5-DEFA-20A7-32E3E10B751D}"/>
                  </a:ext>
                </a:extLst>
              </p:cNvPr>
              <p:cNvCxnSpPr>
                <a:stCxn id="65" idx="1"/>
                <a:endCxn id="65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39449CE-0352-6402-93F3-23E24CEAF82D}"/>
                </a:ext>
              </a:extLst>
            </p:cNvPr>
            <p:cNvCxnSpPr>
              <a:stCxn id="65" idx="6"/>
              <a:endCxn id="71" idx="1"/>
            </p:cNvCxnSpPr>
            <p:nvPr/>
          </p:nvCxnSpPr>
          <p:spPr>
            <a:xfrm>
              <a:off x="7599336" y="6450707"/>
              <a:ext cx="1142063" cy="79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D32B4FB-009C-1547-6446-DB819E5198B9}"/>
                </a:ext>
              </a:extLst>
            </p:cNvPr>
            <p:cNvGrpSpPr/>
            <p:nvPr/>
          </p:nvGrpSpPr>
          <p:grpSpPr>
            <a:xfrm>
              <a:off x="8741399" y="6102250"/>
              <a:ext cx="1271655" cy="698501"/>
              <a:chOff x="4190143" y="2236033"/>
              <a:chExt cx="2205776" cy="12759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D8769F65-9119-1233-5B71-4A27CDCE41D6}"/>
                      </a:ext>
                    </a:extLst>
                  </p:cNvPr>
                  <p:cNvSpPr/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151" name="Rectangle 150">
                    <a:extLst>
                      <a:ext uri="{FF2B5EF4-FFF2-40B4-BE49-F238E27FC236}">
                        <a16:creationId xmlns:a16="http://schemas.microsoft.com/office/drawing/2014/main" id="{887D1061-63D4-4681-92B7-F3483DFE0B1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84466" t="-156667" r="-128155" b="-22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F5BE1A8-A4F0-368D-F7F4-46E66BD6C95B}"/>
                  </a:ext>
                </a:extLst>
              </p:cNvPr>
              <p:cNvSpPr/>
              <p:nvPr/>
            </p:nvSpPr>
            <p:spPr>
              <a:xfrm>
                <a:off x="4190143" y="2236033"/>
                <a:ext cx="2205776" cy="127590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4E9D1BFE-A411-71B7-3E1C-98B4AA0F0BA8}"/>
                </a:ext>
              </a:extLst>
            </p:cNvPr>
            <p:cNvCxnSpPr>
              <a:cxnSpLocks/>
            </p:cNvCxnSpPr>
            <p:nvPr/>
          </p:nvCxnSpPr>
          <p:spPr>
            <a:xfrm>
              <a:off x="10030051" y="6475630"/>
              <a:ext cx="78296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127F3A0-720A-57B6-DDEA-EF2CC7E5458D}"/>
                </a:ext>
              </a:extLst>
            </p:cNvPr>
            <p:cNvGrpSpPr/>
            <p:nvPr/>
          </p:nvGrpSpPr>
          <p:grpSpPr>
            <a:xfrm>
              <a:off x="5451513" y="5343597"/>
              <a:ext cx="691116" cy="637954"/>
              <a:chOff x="1403498" y="1679944"/>
              <a:chExt cx="691116" cy="637954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2963009C-FBCB-280B-A826-A1E2BDE3C0CF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9662BD79-F407-46A1-FF4B-17B0AA0EFAB0}"/>
                  </a:ext>
                </a:extLst>
              </p:cNvPr>
              <p:cNvCxnSpPr>
                <a:stCxn id="74" idx="3"/>
                <a:endCxn id="74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2CCFECD5-606B-31D5-4D2A-1D2CF3788F72}"/>
                  </a:ext>
                </a:extLst>
              </p:cNvPr>
              <p:cNvCxnSpPr>
                <a:stCxn id="74" idx="1"/>
                <a:endCxn id="74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5C5B9860-F8C5-BFB1-CDB4-C2404D89CBD0}"/>
                </a:ext>
              </a:extLst>
            </p:cNvPr>
            <p:cNvCxnSpPr>
              <a:stCxn id="74" idx="6"/>
              <a:endCxn id="80" idx="1"/>
            </p:cNvCxnSpPr>
            <p:nvPr/>
          </p:nvCxnSpPr>
          <p:spPr>
            <a:xfrm flipV="1">
              <a:off x="6142629" y="5653429"/>
              <a:ext cx="2598770" cy="914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F2EB71E0-3C41-C05A-7C2D-426F79BBB727}"/>
                </a:ext>
              </a:extLst>
            </p:cNvPr>
            <p:cNvGrpSpPr/>
            <p:nvPr/>
          </p:nvGrpSpPr>
          <p:grpSpPr>
            <a:xfrm>
              <a:off x="8741399" y="5304178"/>
              <a:ext cx="1271655" cy="698501"/>
              <a:chOff x="4190143" y="2236033"/>
              <a:chExt cx="2205776" cy="12759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0903020D-9EB0-496B-29F4-6030B5EB6E50}"/>
                      </a:ext>
                    </a:extLst>
                  </p:cNvPr>
                  <p:cNvSpPr/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160" name="Rectangle 159">
                    <a:extLst>
                      <a:ext uri="{FF2B5EF4-FFF2-40B4-BE49-F238E27FC236}">
                        <a16:creationId xmlns:a16="http://schemas.microsoft.com/office/drawing/2014/main" id="{D23B0880-1BCD-471A-9936-E8FBAE76A88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84466" t="-156667" r="-128155" b="-22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F7F15DCE-F73D-DDE0-0336-FABA16B2CB50}"/>
                  </a:ext>
                </a:extLst>
              </p:cNvPr>
              <p:cNvSpPr/>
              <p:nvPr/>
            </p:nvSpPr>
            <p:spPr>
              <a:xfrm>
                <a:off x="4190143" y="2236033"/>
                <a:ext cx="2205776" cy="127590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CBB4A814-6FE1-3980-2E76-0D2A6111B7B3}"/>
                </a:ext>
              </a:extLst>
            </p:cNvPr>
            <p:cNvCxnSpPr>
              <a:cxnSpLocks/>
            </p:cNvCxnSpPr>
            <p:nvPr/>
          </p:nvCxnSpPr>
          <p:spPr>
            <a:xfrm>
              <a:off x="10030051" y="5653429"/>
              <a:ext cx="78296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F7E654FF-DF7F-DF40-9DDF-C3728BB2C62B}"/>
                </a:ext>
              </a:extLst>
            </p:cNvPr>
            <p:cNvGrpSpPr/>
            <p:nvPr/>
          </p:nvGrpSpPr>
          <p:grpSpPr>
            <a:xfrm>
              <a:off x="8741398" y="4508326"/>
              <a:ext cx="1271655" cy="698501"/>
              <a:chOff x="4190143" y="2236033"/>
              <a:chExt cx="2205776" cy="12759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54FD23DA-565F-2AF7-B514-DEE5B1578EE7}"/>
                      </a:ext>
                    </a:extLst>
                  </p:cNvPr>
                  <p:cNvSpPr/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119F197C-1397-4F08-B1FD-5F00CCCDBFC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84466" t="-158427" r="-128155" b="-23033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335075A2-B3D2-A089-4043-AECCC8523538}"/>
                  </a:ext>
                </a:extLst>
              </p:cNvPr>
              <p:cNvSpPr/>
              <p:nvPr/>
            </p:nvSpPr>
            <p:spPr>
              <a:xfrm>
                <a:off x="4190143" y="2236033"/>
                <a:ext cx="2205776" cy="127590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836A9748-F005-DE19-5B7A-40C57B04398C}"/>
                </a:ext>
              </a:extLst>
            </p:cNvPr>
            <p:cNvCxnSpPr>
              <a:cxnSpLocks/>
            </p:cNvCxnSpPr>
            <p:nvPr/>
          </p:nvCxnSpPr>
          <p:spPr>
            <a:xfrm>
              <a:off x="10030051" y="4834518"/>
              <a:ext cx="78296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051F173-6D68-64D6-234A-D9C9C71F83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3860" y="4809118"/>
              <a:ext cx="0" cy="1615123"/>
            </a:xfrm>
            <a:prstGeom prst="line">
              <a:avLst/>
            </a:prstGeom>
            <a:ln w="25400"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3436A894-1149-12C7-2294-03B76BBBC514}"/>
                </a:ext>
              </a:extLst>
            </p:cNvPr>
            <p:cNvCxnSpPr>
              <a:cxnSpLocks/>
              <a:endCxn id="74" idx="2"/>
            </p:cNvCxnSpPr>
            <p:nvPr/>
          </p:nvCxnSpPr>
          <p:spPr>
            <a:xfrm>
              <a:off x="3543860" y="5662574"/>
              <a:ext cx="190765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098DDC01-28FB-33A3-8188-317D8EA7EE5C}"/>
                </a:ext>
              </a:extLst>
            </p:cNvPr>
            <p:cNvCxnSpPr>
              <a:cxnSpLocks/>
              <a:stCxn id="28" idx="6"/>
              <a:endCxn id="84" idx="1"/>
            </p:cNvCxnSpPr>
            <p:nvPr/>
          </p:nvCxnSpPr>
          <p:spPr>
            <a:xfrm>
              <a:off x="4888688" y="4825311"/>
              <a:ext cx="3852710" cy="322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FCA3513E-6BAC-89D6-F5D9-E775034FD31F}"/>
                </a:ext>
              </a:extLst>
            </p:cNvPr>
            <p:cNvCxnSpPr>
              <a:cxnSpLocks/>
              <a:endCxn id="65" idx="2"/>
            </p:cNvCxnSpPr>
            <p:nvPr/>
          </p:nvCxnSpPr>
          <p:spPr>
            <a:xfrm>
              <a:off x="3543860" y="6424241"/>
              <a:ext cx="3364360" cy="264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7F9A42DF-30EF-A78C-8CDD-3408B88A0AB2}"/>
                    </a:ext>
                  </a:extLst>
                </p:cNvPr>
                <p:cNvSpPr txBox="1"/>
                <p:nvPr/>
              </p:nvSpPr>
              <p:spPr>
                <a:xfrm>
                  <a:off x="10711801" y="2603128"/>
                  <a:ext cx="88900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𝐼𝑃</m:t>
                            </m:r>
                          </m:sub>
                        </m:sSub>
                      </m:oMath>
                    </m:oMathPara>
                  </a14:m>
                  <a:endParaRPr lang="en-GB" sz="2400" dirty="0" err="1">
                    <a:latin typeface="+mj-lt"/>
                  </a:endParaRPr>
                </a:p>
              </p:txBody>
            </p:sp>
          </mc:Choice>
          <mc:Fallback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7F9A42DF-30EF-A78C-8CDD-3408B88A0A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11801" y="2603128"/>
                  <a:ext cx="889003" cy="461665"/>
                </a:xfrm>
                <a:prstGeom prst="rect">
                  <a:avLst/>
                </a:prstGeom>
                <a:blipFill>
                  <a:blip r:embed="rId16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D0F7DFDC-ECBB-D8EB-05E3-7B9EB4E4728A}"/>
                    </a:ext>
                  </a:extLst>
                </p:cNvPr>
                <p:cNvSpPr txBox="1"/>
                <p:nvPr/>
              </p:nvSpPr>
              <p:spPr>
                <a:xfrm>
                  <a:off x="10711800" y="1832849"/>
                  <a:ext cx="88900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𝐼𝐸</m:t>
                            </m:r>
                          </m:sub>
                        </m:sSub>
                      </m:oMath>
                    </m:oMathPara>
                  </a14:m>
                  <a:endParaRPr lang="en-GB" sz="2400" dirty="0" err="1">
                    <a:latin typeface="+mj-lt"/>
                  </a:endParaRPr>
                </a:p>
              </p:txBody>
            </p:sp>
          </mc:Choice>
          <mc:Fallback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D0F7DFDC-ECBB-D8EB-05E3-7B9EB4E472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11800" y="1832849"/>
                  <a:ext cx="889003" cy="461665"/>
                </a:xfrm>
                <a:prstGeom prst="rect">
                  <a:avLst/>
                </a:prstGeom>
                <a:blipFill>
                  <a:blip r:embed="rId17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3055E7A-3DC3-AC83-818F-E833948BE313}"/>
                    </a:ext>
                  </a:extLst>
                </p:cNvPr>
                <p:cNvSpPr txBox="1"/>
                <p:nvPr/>
              </p:nvSpPr>
              <p:spPr>
                <a:xfrm>
                  <a:off x="10711801" y="957537"/>
                  <a:ext cx="88900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𝐼𝐿</m:t>
                            </m:r>
                          </m:sub>
                        </m:sSub>
                      </m:oMath>
                    </m:oMathPara>
                  </a14:m>
                  <a:endParaRPr lang="en-GB" sz="2400" dirty="0" err="1">
                    <a:latin typeface="+mj-lt"/>
                  </a:endParaRPr>
                </a:p>
              </p:txBody>
            </p:sp>
          </mc:Choice>
          <mc:Fallback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3055E7A-3DC3-AC83-818F-E833948BE3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11801" y="957537"/>
                  <a:ext cx="889003" cy="461665"/>
                </a:xfrm>
                <a:prstGeom prst="rect">
                  <a:avLst/>
                </a:prstGeom>
                <a:blipFill>
                  <a:blip r:embed="rId18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5DC8DE47-DAA6-F311-DBC0-0A3D2DD5F506}"/>
                    </a:ext>
                  </a:extLst>
                </p:cNvPr>
                <p:cNvSpPr txBox="1"/>
                <p:nvPr/>
              </p:nvSpPr>
              <p:spPr>
                <a:xfrm>
                  <a:off x="10784944" y="6242999"/>
                  <a:ext cx="88900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𝐼𝐿</m:t>
                            </m:r>
                          </m:sub>
                        </m:sSub>
                      </m:oMath>
                    </m:oMathPara>
                  </a14:m>
                  <a:endParaRPr lang="en-GB" sz="2400" dirty="0" err="1">
                    <a:latin typeface="+mj-lt"/>
                  </a:endParaRPr>
                </a:p>
              </p:txBody>
            </p:sp>
          </mc:Choice>
          <mc:Fallback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5DC8DE47-DAA6-F311-DBC0-0A3D2DD5F5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4944" y="6242999"/>
                  <a:ext cx="889003" cy="461665"/>
                </a:xfrm>
                <a:prstGeom prst="rect">
                  <a:avLst/>
                </a:prstGeom>
                <a:blipFill>
                  <a:blip r:embed="rId19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21DB9712-4B7A-7C00-EA0B-A6CBB4295B28}"/>
                    </a:ext>
                  </a:extLst>
                </p:cNvPr>
                <p:cNvSpPr txBox="1"/>
                <p:nvPr/>
              </p:nvSpPr>
              <p:spPr>
                <a:xfrm>
                  <a:off x="10784943" y="5472720"/>
                  <a:ext cx="889003" cy="4877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𝑄𝐸</m:t>
                            </m:r>
                          </m:sub>
                        </m:sSub>
                      </m:oMath>
                    </m:oMathPara>
                  </a14:m>
                  <a:endParaRPr lang="en-GB" sz="2400" dirty="0" err="1">
                    <a:latin typeface="+mj-lt"/>
                  </a:endParaRPr>
                </a:p>
              </p:txBody>
            </p:sp>
          </mc:Choice>
          <mc:Fallback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21DB9712-4B7A-7C00-EA0B-A6CBB4295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4943" y="5472720"/>
                  <a:ext cx="889003" cy="487762"/>
                </a:xfrm>
                <a:prstGeom prst="rect">
                  <a:avLst/>
                </a:prstGeom>
                <a:blipFill>
                  <a:blip r:embed="rId20"/>
                  <a:stretch>
                    <a:fillRect b="-875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2B089ED1-239B-10DB-4E00-FFFAD9C3B955}"/>
                    </a:ext>
                  </a:extLst>
                </p:cNvPr>
                <p:cNvSpPr txBox="1"/>
                <p:nvPr/>
              </p:nvSpPr>
              <p:spPr>
                <a:xfrm>
                  <a:off x="10784944" y="4597408"/>
                  <a:ext cx="889003" cy="4877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𝑄𝑃</m:t>
                            </m:r>
                          </m:sub>
                        </m:sSub>
                      </m:oMath>
                    </m:oMathPara>
                  </a14:m>
                  <a:endParaRPr lang="en-GB" sz="2400" dirty="0" err="1">
                    <a:latin typeface="+mj-lt"/>
                  </a:endParaRPr>
                </a:p>
              </p:txBody>
            </p:sp>
          </mc:Choice>
          <mc:Fallback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2B089ED1-239B-10DB-4E00-FFFAD9C3B9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4944" y="4597408"/>
                  <a:ext cx="889003" cy="487762"/>
                </a:xfrm>
                <a:prstGeom prst="rect">
                  <a:avLst/>
                </a:prstGeom>
                <a:blipFill>
                  <a:blip r:embed="rId21"/>
                  <a:stretch>
                    <a:fillRect b="-875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3AFB623E-97AD-76B6-2D1F-48C282BB69B3}"/>
                </a:ext>
              </a:extLst>
            </p:cNvPr>
            <p:cNvCxnSpPr>
              <a:cxnSpLocks/>
              <a:stCxn id="57" idx="2"/>
              <a:endCxn id="74" idx="0"/>
            </p:cNvCxnSpPr>
            <p:nvPr/>
          </p:nvCxnSpPr>
          <p:spPr>
            <a:xfrm>
              <a:off x="5784427" y="4208366"/>
              <a:ext cx="12644" cy="11352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2C170D40-4B29-73A2-C6F1-82242B8021A9}"/>
                </a:ext>
              </a:extLst>
            </p:cNvPr>
            <p:cNvCxnSpPr>
              <a:cxnSpLocks/>
              <a:stCxn id="58" idx="2"/>
              <a:endCxn id="65" idx="0"/>
            </p:cNvCxnSpPr>
            <p:nvPr/>
          </p:nvCxnSpPr>
          <p:spPr>
            <a:xfrm>
              <a:off x="7253778" y="4189407"/>
              <a:ext cx="0" cy="19423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0251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35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Yaowen Hu</dc:creator>
  <cp:lastModifiedBy>Yaowen Hu</cp:lastModifiedBy>
  <cp:revision>1</cp:revision>
  <dcterms:created xsi:type="dcterms:W3CDTF">2023-08-08T19:04:34Z</dcterms:created>
  <dcterms:modified xsi:type="dcterms:W3CDTF">2023-08-08T19:09:34Z</dcterms:modified>
</cp:coreProperties>
</file>