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code dealy" id="{8CD1F6AD-84D9-43DA-A2AF-218AD915D97D}">
          <p14:sldIdLst>
            <p14:sldId id="267"/>
          </p14:sldIdLst>
        </p14:section>
        <p14:section name="prompt code" id="{C5898A10-44A5-4D75-95A8-159B19E07DD3}">
          <p14:sldIdLst>
            <p14:sldId id="268"/>
          </p14:sldIdLst>
        </p14:section>
        <p14:section name="input_his" id="{66A83A8C-E1A1-4D70-A4CC-67EA6AF62D1D}">
          <p14:sldIdLst>
            <p14:sldId id="269"/>
          </p14:sldIdLst>
        </p14:section>
        <p14:section name="result_50" id="{F186B130-09A7-485C-B300-1FCC31551B63}">
          <p14:sldIdLst>
            <p14:sldId id="270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109" dt="2023-08-28T17:49:0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94" d="100"/>
          <a:sy n="9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8T17:49:23.972" v="1766" actId="553"/>
      <pc:docMkLst>
        <pc:docMk/>
      </pc:docMkLst>
      <pc:sldChg chg="addSp delSp modSp mod">
        <pc:chgData name="Yaowen Hu" userId="81e4f212d1a9d49e" providerId="LiveId" clId="{45E86E5A-B785-4BDA-8702-CE7BE49DD7E1}" dt="2023-08-28T17:31:57.127" v="1761" actId="164"/>
        <pc:sldMkLst>
          <pc:docMk/>
          <pc:sldMk cId="960251637" sldId="256"/>
        </pc:sldMkLst>
        <pc:spChg chg="add mod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3" creationId="{BBF8DDC9-ECDF-0CDF-2288-75B0DA3B86A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00" creationId="{C7747305-960D-93D5-B476-A232B82C9806}"/>
          </ac:spMkLst>
        </pc:spChg>
        <pc:grpChg chg="del">
          <ac:chgData name="Yaowen Hu" userId="81e4f212d1a9d49e" providerId="LiveId" clId="{45E86E5A-B785-4BDA-8702-CE7BE49DD7E1}" dt="2023-08-28T17:31:52.993" v="1760" actId="165"/>
          <ac:grpSpMkLst>
            <pc:docMk/>
            <pc:sldMk cId="960251637" sldId="256"/>
            <ac:grpSpMk id="5" creationId="{11405C63-7811-F59C-C241-35BA5809B10E}"/>
          </ac:grpSpMkLst>
        </pc:grpChg>
        <pc:grpChg chg="add mod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" creationId="{A0B4AFEF-956B-CE93-FB79-9B36C021A914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6" creationId="{D6F97A60-E4D8-B20F-00D7-A2942DEC158A}"/>
          </ac:grpSpMkLst>
        </pc:grp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modSp mod">
        <pc:chgData name="Yaowen Hu" userId="81e4f212d1a9d49e" providerId="LiveId" clId="{45E86E5A-B785-4BDA-8702-CE7BE49DD7E1}" dt="2023-08-28T17:49:23.972" v="1766" actId="553"/>
        <pc:sldMkLst>
          <pc:docMk/>
          <pc:sldMk cId="1889862027" sldId="257"/>
        </pc:sldMkLst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6" creationId="{E30594B3-955A-208E-DEC7-22E4561326F7}"/>
          </ac:spMkLst>
        </pc:spChg>
        <pc:spChg chg="mod">
          <ac:chgData name="Yaowen Hu" userId="81e4f212d1a9d49e" providerId="LiveId" clId="{45E86E5A-B785-4BDA-8702-CE7BE49DD7E1}" dt="2023-08-28T17:49:23.972" v="1766" actId="553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13" creationId="{A8FDED49-F882-BD1C-E7FD-B086EEAAF308}"/>
          </ac:spMkLst>
        </pc:spChg>
        <pc:spChg chg="mod">
          <ac:chgData name="Yaowen Hu" userId="81e4f212d1a9d49e" providerId="LiveId" clId="{45E86E5A-B785-4BDA-8702-CE7BE49DD7E1}" dt="2023-08-28T17:49:23.972" v="1766" actId="553"/>
          <ac:spMkLst>
            <pc:docMk/>
            <pc:sldMk cId="1889862027" sldId="257"/>
            <ac:spMk id="19" creationId="{394E3EDF-1053-6AF7-0B22-205A4FDD131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8" creationId="{C73D0654-DCB6-CB6F-EE23-4FC5370A8F2F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5" creationId="{635C61B7-4A32-2BF1-AE67-4AC98572DC31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7" creationId="{26C57FAB-638B-9024-EDE6-11B0657940C3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4" creationId="{335075A2-B3D2-A089-4043-AECCC8523538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0" creationId="{7F9A42DF-30EF-A78C-8CDD-3408B88A0AB2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1" creationId="{D0F7DFDC-ECBB-D8EB-05E3-7B9EB4E4728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2" creationId="{D3055E7A-3DC3-AC83-818F-E833948BE313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3" creationId="{5DC8DE47-DAA6-F311-DBC0-0A3D2DD5F50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4" creationId="{21DB9712-4B7A-7C00-EA0B-A6CBB4295B28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5" creationId="{2B089ED1-239B-10DB-4E00-FFFAD9C3B955}"/>
          </ac:spMkLst>
        </pc:s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5" creationId="{FDFFA4D2-5F90-53C6-2C9E-BBE064B851F6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12" creationId="{4F6ADB29-828C-2B38-8718-C0587DD2717E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21" creationId="{D3E65CDE-7822-7E22-46AE-9CD7AC76052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27" creationId="{360C8F9C-7542-09F5-8CC3-74DA28DF7C47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35" creationId="{384FC4B3-D2A8-B3D8-FC69-4DF92EED23F4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39" creationId="{65688989-4CF1-3ECF-B353-3BFF031BF71A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44" creationId="{A462E811-1B51-F052-DE32-CA9A62122A1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48" creationId="{19D42ACA-75EE-AEBC-D2D8-B733B83A410C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53" creationId="{96C57046-E6D4-741E-E046-BBC38D41A938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64" creationId="{E61B37AB-98BA-AAAD-2928-3A7EDD00AD42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69" creationId="{9D32B4FB-009C-1547-6446-DB819E5198B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73" creationId="{1127F3A0-720A-57B6-DDEA-EF2CC7E5458D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78" creationId="{F2EB71E0-3C41-C05A-7C2D-426F79BBB727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82" creationId="{F7E654FF-DF7F-DF40-9DDF-C3728BB2C62B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" creationId="{E8B83DB5-7FD8-FCB2-9C13-5C61EC6CE51F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" creationId="{AD192310-6822-CC6A-23B5-1902AE46E91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5" creationId="{C4E6E589-B241-3019-FA4F-B79BE764861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6" creationId="{0EB6C2C6-870E-D4BC-38B2-37560E91B21B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7" creationId="{E173A4BE-627A-A12B-E79C-738D8C7A11C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4" creationId="{73CE4DB6-2F5F-8563-0E74-97379C057A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5" creationId="{FC0DD894-B74E-04C2-F734-653BA387206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0" creationId="{CA24C50B-26BF-834B-43BD-BA319952910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1" creationId="{F8637F57-D56F-92B4-D9DC-5EE791B9A25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2" creationId="{B6F15AD6-93A1-DE31-4129-C0E522D9B16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3" creationId="{8486234B-BAD4-CC39-96A2-44EB8B256CD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2" creationId="{549D804B-D79C-8714-B70D-E9C642F1684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3" creationId="{9073018A-BA54-5B48-7765-66C26BD5528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1" creationId="{A786A4A5-09C2-D3D3-1086-FDA58AB63CDB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2" creationId="{89896AAE-CE58-9149-F72E-3099FE4CFBE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6" creationId="{01FDC178-D8A2-5557-6064-D77A0225007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9" creationId="{3B612D1F-D01B-C943-DDD5-09E1AF3A693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0" creationId="{267D2875-C8A1-ABE3-EFE5-697AAFE9FEA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1" creationId="{E59DFC02-A431-731B-B448-9894BECCC23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2" creationId="{3AFFB6C1-6FD9-A943-F7F1-8D3E6DB1F13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7" creationId="{428F2CEA-E8F5-DEFA-20A7-32E3E10B751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8" creationId="{739449CE-0352-6402-93F3-23E24CEAF82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6" creationId="{2CCFECD5-606B-31D5-4D2A-1D2CF3788F7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7" creationId="{5C5B9860-F8C5-BFB1-CDB4-C2404D89CBD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1" creationId="{CBB4A814-6FE1-3980-2E76-0D2A6111B7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5" creationId="{836A9748-F005-DE19-5B7A-40C57B04398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6" creationId="{0051F173-6D68-64D6-234A-D9C9C71F835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7" creationId="{3436A894-1149-12C7-2294-03B76BBBC514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8" creationId="{098DDC01-28FB-33A3-8188-317D8EA7EE5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9" creationId="{FCA3513E-6BAC-89D6-F5D9-E775034FD31F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6" creationId="{3AFB623E-97AD-76B6-2D1F-48C282BB69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45E86E5A-B785-4BDA-8702-CE7BE49DD7E1}" dt="2023-08-26T23:15:14.415" v="1528" actId="1076"/>
        <pc:sldMkLst>
          <pc:docMk/>
          <pc:sldMk cId="312043391" sldId="267"/>
        </pc:sldMkLst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2" creationId="{C9354655-C545-7B9A-1D46-37F035B8C3A4}"/>
          </ac:spMkLst>
        </pc:spChg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3" creationId="{14A53036-6150-F73F-7310-7302B4BA0DAC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18" creationId="{DBF0D1C8-1728-61CE-17BD-0B1AF9B9221B}"/>
          </ac:spMkLst>
        </pc:spChg>
        <pc:spChg chg="add del mod">
          <ac:chgData name="Yaowen Hu" userId="81e4f212d1a9d49e" providerId="LiveId" clId="{45E86E5A-B785-4BDA-8702-CE7BE49DD7E1}" dt="2023-08-26T22:57:10.480" v="943" actId="478"/>
          <ac:spMkLst>
            <pc:docMk/>
            <pc:sldMk cId="312043391" sldId="267"/>
            <ac:spMk id="34" creationId="{8A6DD546-6BA2-5C47-5F4C-258A4E1105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5" creationId="{FF62208B-9492-A26B-E0EA-689DEE97D4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6" creationId="{A514A3CF-938C-5830-1CF4-4CCAF782BE86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44" creationId="{CE102CE8-69A0-368B-6C0E-87A82933719C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7" creationId="{6DAAA249-A02B-1CC4-A5FE-628423913BF7}"/>
          </ac:spMkLst>
        </pc:spChg>
        <pc:spChg chg="add del mod">
          <ac:chgData name="Yaowen Hu" userId="81e4f212d1a9d49e" providerId="LiveId" clId="{45E86E5A-B785-4BDA-8702-CE7BE49DD7E1}" dt="2023-08-26T23:05:11.356" v="1321"/>
          <ac:spMkLst>
            <pc:docMk/>
            <pc:sldMk cId="312043391" sldId="267"/>
            <ac:spMk id="118" creationId="{1008A6A7-7BE3-D34D-CDD0-C2508246DB0D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9" creationId="{D0AFBC33-E5F5-0E61-DE02-5511740E0419}"/>
          </ac:spMkLst>
        </pc:spChg>
        <pc:spChg chg="add del mod">
          <ac:chgData name="Yaowen Hu" userId="81e4f212d1a9d49e" providerId="LiveId" clId="{45E86E5A-B785-4BDA-8702-CE7BE49DD7E1}" dt="2023-08-26T23:05:42.742" v="1337" actId="478"/>
          <ac:spMkLst>
            <pc:docMk/>
            <pc:sldMk cId="312043391" sldId="267"/>
            <ac:spMk id="120" creationId="{1876220D-923E-E9FA-9617-7AA97E0161A0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1" creationId="{1DAF7AC1-BBAF-B3C1-B0D0-D828BA3E3B8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9" creationId="{03E6139E-0849-F759-0AFD-E228F08B4021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0" creationId="{F397B8DD-E1DD-0FD6-1D4B-6F6FC3EA1366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1" creationId="{5069F6CD-C66B-3B7B-0BEB-90C5056AF0D5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2" creationId="{E319EAF1-85A4-756D-8CC4-71C14E5EE4D3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3" creationId="{FE7A64F6-8DF1-B439-2AFB-03A0E89883B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4" creationId="{4762EE6E-864B-857B-1B3F-61165F038550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3" creationId="{86143944-12C3-078C-0AB1-6E801EFA452C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4" creationId="{F96D8D36-0E1C-3223-665E-E8C23BC03958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5" creationId="{06142BC2-58E7-EE8E-CF93-693AC8FF1FD9}"/>
          </ac:spMkLst>
        </pc:spChg>
        <pc:spChg chg="mod">
          <ac:chgData name="Yaowen Hu" userId="81e4f212d1a9d49e" providerId="LiveId" clId="{45E86E5A-B785-4BDA-8702-CE7BE49DD7E1}" dt="2023-08-26T23:12:31.356" v="1461" actId="1076"/>
          <ac:spMkLst>
            <pc:docMk/>
            <pc:sldMk cId="312043391" sldId="267"/>
            <ac:spMk id="148" creationId="{0FAFA2B0-DA43-0FEC-E864-390436874B81}"/>
          </ac:spMkLst>
        </pc:spChg>
        <pc:spChg chg="mod">
          <ac:chgData name="Yaowen Hu" userId="81e4f212d1a9d49e" providerId="LiveId" clId="{45E86E5A-B785-4BDA-8702-CE7BE49DD7E1}" dt="2023-08-26T23:12:33.892" v="1462" actId="1076"/>
          <ac:spMkLst>
            <pc:docMk/>
            <pc:sldMk cId="312043391" sldId="267"/>
            <ac:spMk id="149" creationId="{70E9711C-370F-1CCA-0FC6-7D41104BB357}"/>
          </ac:spMkLst>
        </pc:spChg>
        <pc:spChg chg="mod">
          <ac:chgData name="Yaowen Hu" userId="81e4f212d1a9d49e" providerId="LiveId" clId="{45E86E5A-B785-4BDA-8702-CE7BE49DD7E1}" dt="2023-08-26T23:12:38.488" v="1463" actId="1076"/>
          <ac:spMkLst>
            <pc:docMk/>
            <pc:sldMk cId="312043391" sldId="267"/>
            <ac:spMk id="150" creationId="{0616C25B-E4AA-4B72-969E-FA7B37082016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51" creationId="{52E81698-D29F-9E9B-D8EE-F69893B5A608}"/>
          </ac:spMkLst>
        </pc:spChg>
        <pc:spChg chg="mod">
          <ac:chgData name="Yaowen Hu" userId="81e4f212d1a9d49e" providerId="LiveId" clId="{45E86E5A-B785-4BDA-8702-CE7BE49DD7E1}" dt="2023-08-26T23:12:55.968" v="1471" actId="1076"/>
          <ac:spMkLst>
            <pc:docMk/>
            <pc:sldMk cId="312043391" sldId="267"/>
            <ac:spMk id="152" creationId="{2F7CA12E-FCA8-099D-1235-D457F35A0191}"/>
          </ac:spMkLst>
        </pc:spChg>
        <pc:spChg chg="mod">
          <ac:chgData name="Yaowen Hu" userId="81e4f212d1a9d49e" providerId="LiveId" clId="{45E86E5A-B785-4BDA-8702-CE7BE49DD7E1}" dt="2023-08-26T23:12:58.922" v="1472" actId="1076"/>
          <ac:spMkLst>
            <pc:docMk/>
            <pc:sldMk cId="312043391" sldId="267"/>
            <ac:spMk id="153" creationId="{39AD1271-A044-1CBB-429C-46C04C58EE9A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3" creationId="{EC8933B7-29AC-837F-2789-6CFE8155FB9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4" creationId="{1F6F6FC3-E1B8-8A72-87CE-0456880EA24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5" creationId="{E6BCDD90-4623-41FB-1DB0-24206AF58FC6}"/>
          </ac:spMkLst>
        </pc:spChg>
        <pc:spChg chg="mod">
          <ac:chgData name="Yaowen Hu" userId="81e4f212d1a9d49e" providerId="LiveId" clId="{45E86E5A-B785-4BDA-8702-CE7BE49DD7E1}" dt="2023-08-26T23:13:55.632" v="1508" actId="1076"/>
          <ac:spMkLst>
            <pc:docMk/>
            <pc:sldMk cId="312043391" sldId="267"/>
            <ac:spMk id="168" creationId="{E74F4F06-E43B-A7AF-A9D9-4A844299C347}"/>
          </ac:spMkLst>
        </pc:spChg>
        <pc:spChg chg="mod">
          <ac:chgData name="Yaowen Hu" userId="81e4f212d1a9d49e" providerId="LiveId" clId="{45E86E5A-B785-4BDA-8702-CE7BE49DD7E1}" dt="2023-08-26T23:13:59.274" v="1509" actId="1076"/>
          <ac:spMkLst>
            <pc:docMk/>
            <pc:sldMk cId="312043391" sldId="267"/>
            <ac:spMk id="169" creationId="{CD67D107-0D32-D8A2-2C07-85D0C98E7BB7}"/>
          </ac:spMkLst>
        </pc:spChg>
        <pc:spChg chg="mod">
          <ac:chgData name="Yaowen Hu" userId="81e4f212d1a9d49e" providerId="LiveId" clId="{45E86E5A-B785-4BDA-8702-CE7BE49DD7E1}" dt="2023-08-26T23:14:02.540" v="1510" actId="1076"/>
          <ac:spMkLst>
            <pc:docMk/>
            <pc:sldMk cId="312043391" sldId="267"/>
            <ac:spMk id="170" creationId="{97BB90D5-61CA-7757-4D8F-57F91CF1C75F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71" creationId="{5A496A3D-D832-4102-3192-4F71A625242C}"/>
          </ac:spMkLst>
        </pc:spChg>
        <pc:spChg chg="mod">
          <ac:chgData name="Yaowen Hu" userId="81e4f212d1a9d49e" providerId="LiveId" clId="{45E86E5A-B785-4BDA-8702-CE7BE49DD7E1}" dt="2023-08-26T23:14:12.081" v="1513" actId="1076"/>
          <ac:spMkLst>
            <pc:docMk/>
            <pc:sldMk cId="312043391" sldId="267"/>
            <ac:spMk id="172" creationId="{DF8313DE-54A4-E0F3-39EE-7A9DFEF14563}"/>
          </ac:spMkLst>
        </pc:spChg>
        <pc:spChg chg="mod">
          <ac:chgData name="Yaowen Hu" userId="81e4f212d1a9d49e" providerId="LiveId" clId="{45E86E5A-B785-4BDA-8702-CE7BE49DD7E1}" dt="2023-08-26T23:14:16.629" v="1515" actId="1076"/>
          <ac:spMkLst>
            <pc:docMk/>
            <pc:sldMk cId="312043391" sldId="267"/>
            <ac:spMk id="173" creationId="{29B17EB5-F423-5551-EE57-1CF548926145}"/>
          </ac:spMkLst>
        </pc:s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7" creationId="{B2691343-9DED-E417-3CE6-DD2472F5293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2" creationId="{BD8CD852-611D-8E24-AE9C-7EA721868AC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8" creationId="{D9F5B67B-E8B1-FC44-3C70-16D6C7B5007E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38" creationId="{27C2CF9A-BA2D-49AF-40D2-7326CC97F9B1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45" creationId="{6F18E80E-525E-50FE-ED7E-20508B67C5B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2" creationId="{A77ED672-924E-2FC2-90E3-26AAFC7DA8B8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8" creationId="{57AC524D-7913-EB37-F6FE-006F58D3CDEA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64" creationId="{35AD26B0-D386-4D5D-D6D2-2AE5EC4A08B9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0" creationId="{B18C124B-EF4F-5689-89E0-D7BF8B52263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7" creationId="{FA4A6675-3C52-D81A-B9C3-7DAA9A3D042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3" creationId="{E27F3377-D6D4-5022-4841-87181554112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9" creationId="{9C4D44CA-73D7-BBCB-E7A6-CC3F1A614E29}"/>
          </ac:grpSpMkLst>
        </pc:grpChg>
        <pc:grpChg chg="add del mod">
          <ac:chgData name="Yaowen Hu" userId="81e4f212d1a9d49e" providerId="LiveId" clId="{45E86E5A-B785-4BDA-8702-CE7BE49DD7E1}" dt="2023-08-26T23:11:32.327" v="1384" actId="165"/>
          <ac:grpSpMkLst>
            <pc:docMk/>
            <pc:sldMk cId="312043391" sldId="267"/>
            <ac:grpSpMk id="122" creationId="{F700BDAC-6749-15B4-6A75-837B073DD26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5" creationId="{6065E635-EF46-352F-ECF6-31ECF134CBAF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6" creationId="{AB210182-D5CA-CEFC-8590-BD291DBAE032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56" creationId="{3951F10B-F0FA-CF7E-5650-8A103D7EF83F}"/>
          </ac:grpSpMkLst>
        </pc:grpChg>
        <pc:grpChg chg="add mod">
          <ac:chgData name="Yaowen Hu" userId="81e4f212d1a9d49e" providerId="LiveId" clId="{45E86E5A-B785-4BDA-8702-CE7BE49DD7E1}" dt="2023-08-26T23:15:14.415" v="1528" actId="1076"/>
          <ac:grpSpMkLst>
            <pc:docMk/>
            <pc:sldMk cId="312043391" sldId="267"/>
            <ac:grpSpMk id="177" creationId="{C9EC8625-AA6E-5908-8269-44562F795376}"/>
          </ac:grpSpMkLst>
        </pc:grp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4" creationId="{B29DDB55-82E2-3203-1AD2-4E0BFB6E195F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6" creationId="{6316CAF9-5B94-167E-A0E6-276F5F6D836B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9" creationId="{F751CD85-DB03-93F3-EB55-318BD86F9AF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2" creationId="{EB6DD1AA-8208-5902-A0F5-B3F8AF4C15A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5" creationId="{0149DD61-61FF-7AC5-B52A-31C727B1271F}"/>
          </ac:cxnSpMkLst>
        </pc:cxnChg>
        <pc:cxnChg chg="add mod">
          <ac:chgData name="Yaowen Hu" userId="81e4f212d1a9d49e" providerId="LiveId" clId="{45E86E5A-B785-4BDA-8702-CE7BE49DD7E1}" dt="2023-08-26T22:52:53.595" v="828" actId="571"/>
          <ac:cxnSpMkLst>
            <pc:docMk/>
            <pc:sldMk cId="312043391" sldId="267"/>
            <ac:cxnSpMk id="16" creationId="{934B85D6-BFDD-58E4-8571-92F0F929B8D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9" creationId="{27E70324-11D7-F27E-51E1-A5866E4B597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3" creationId="{A0588B7B-236B-0F2C-262F-3586880CDBD1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4" creationId="{57599C10-29AA-392D-9E60-2F120D3FD29E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5" creationId="{67E6BA52-F4E9-5E36-16A6-AA668DB8408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6" creationId="{DA50FAC6-A746-5168-45B1-D06A9D987659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7" creationId="{FB910C56-A874-151A-1F77-603CF1954AFF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29" creationId="{EDD90BD3-3E67-EEA4-81D8-C5DE335BC706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0" creationId="{2FFAD9A8-E58E-966C-641D-ACEE987782A2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1" creationId="{1E831DCF-F5BA-1E85-2D92-DA3427D1B23E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2" creationId="{38E33F7B-8084-0619-D294-3DFB4C7F8A81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3" creationId="{FF2B6573-95E7-A9A0-7C0A-1EF7360EBAEF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39" creationId="{8BB7EF6F-1E34-17B0-CF9E-47393BA3B83D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0" creationId="{B0C95B38-AB2C-FF83-6BDB-EE3DD194CC15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1" creationId="{DB654307-8DAF-F14B-A627-9FF4DD909C47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2" creationId="{6B7907EE-3721-747F-0C31-7EE8CE822458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3" creationId="{B50D8BF0-4303-E909-3986-7ADAE6CA1C2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6" creationId="{AD67C26B-1ED5-9BCC-AC5C-80D6B2D6A697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7" creationId="{344BD547-581F-D852-1C2D-7D561ED6ECD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8" creationId="{2410EB3B-12B4-2DEE-CBE1-C614EA3265C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9" creationId="{CDCE3B74-62D0-3528-41E6-923F7D163124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0" creationId="{7B91361A-EA1C-6D5E-0D0F-0481FC2CD8F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51" creationId="{710C2C21-D90B-7663-A433-3342A17F2CD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3" creationId="{93A822B7-7D7E-C246-5B4D-318C6D04CF7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4" creationId="{72E7137B-C409-12AC-798D-3996629AC62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5" creationId="{ECF6636D-2E48-B8F6-5CB3-94EC1E3D0283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6" creationId="{3E688382-0F1B-B73E-D2D1-CA87D5CE12E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7" creationId="{5C8903FB-A9AA-99CE-02E9-38F103BC1F5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9" creationId="{D550160C-9B60-7F2E-D731-12A72AFEDE1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0" creationId="{47880532-EDF1-7605-854B-42D24AEAE11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1" creationId="{63A5790F-B8BF-5E8B-03AD-3D6F89629AD0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2" creationId="{A36CC9B8-927B-D6C0-39F3-CA04A98DEDFD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3" creationId="{4976DEDC-4E70-8026-E24A-941E34AA325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5" creationId="{5556AC29-AE1F-E698-AE2B-AF0119E8E7C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6" creationId="{2CBE8053-DC8F-EC90-26E3-1A2F6986388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7" creationId="{6DD129B6-4C88-D94E-62BE-F4FD4875B0F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8" creationId="{8A4C407B-DC48-0A14-0940-2AC46DB5615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9" creationId="{B95AA56C-94D1-4736-0AEF-33A5F8192E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1" creationId="{F146CADB-4943-4852-9E11-D2E597E8DB7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2" creationId="{96FCFB5C-8AD3-342A-341E-590471830BC3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3" creationId="{0811BC7D-4309-439F-1EE2-DC1E6A7ACD3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4" creationId="{55C9EC4B-6D70-2530-43F4-76594313228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5" creationId="{29315191-532E-1B12-21CF-30D90CD07694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76" creationId="{12898724-FD7A-8E8A-8A74-1B92BA53E2B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8" creationId="{6B89B3D3-5D43-9630-62AF-8BCB3C19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9" creationId="{67199E41-0073-6F3D-3372-DD2A82E7DFD0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0" creationId="{12F0BB8B-9530-3176-F947-B565DB5E6CB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1" creationId="{97E691C9-5869-26A5-33A8-CE1C3EB615F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2" creationId="{61527BB1-0193-156F-FA4E-543203CF252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4" creationId="{AFF06AB4-5AC7-2AC1-D002-5FD531D9159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5" creationId="{71406541-A107-4BF4-D326-C7760C30E6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6" creationId="{5B0F8822-FF0E-8BBC-3361-7AF221D0F92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7" creationId="{E6E3FAFA-0D3D-25C9-7134-CFA41472DCB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8" creationId="{DAA4C730-7A3E-CC36-0743-24DB4EE2AE8C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0" creationId="{B077B9C2-A77B-34B8-C292-1629DD89C9A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1" creationId="{AA1561FE-6D88-087D-1DBE-C90AA0495A1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2" creationId="{786C2942-ADC2-664E-2B04-F400FC5C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3" creationId="{70AF589B-35E4-C6BE-1B1F-156CEEB30CA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4" creationId="{997FBF4F-D94A-4421-EBC3-146C6A21CA30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98" creationId="{0EF1C3E5-195F-DB92-0665-A5FE000584C3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1" creationId="{4495330D-EFE8-AC54-7673-E7071473F52D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5" creationId="{55A8CB89-3AD3-A421-0F4F-1C9C86016A94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1" creationId="{D444D67B-9AFB-FC1C-8ED9-9F4621703777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4" creationId="{E098CC60-6A50-E94D-1929-3DE9942ED605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5" creationId="{9A780F65-B679-7443-C440-97045BEDEA73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4" creationId="{E020482D-9750-0AB0-233D-46C4DC7D7569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7" creationId="{90183024-6EB0-0DDF-C4A2-409BFD1C57DB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7" creationId="{E59B5040-8BD4-B2C3-F3BF-9B98D1510980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8" creationId="{A319C6CB-7218-5F5D-D309-75A1BEE3784F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9" creationId="{AE886A6C-F992-FAC5-B4BF-D2184EC7177A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0" creationId="{A330A2A7-1DF0-6D4E-9B59-4219A8C0F0E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1" creationId="{E18ACC55-FD70-B587-6F4C-C7B88C86573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2" creationId="{41491417-4AA2-D6E6-4B20-DB8F037EC0F2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6" creationId="{72CCE1CE-892A-7EB9-6474-8E04E5D49FDC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7" creationId="{2D9E4B69-9155-CDC9-56E8-4BE4C362F56A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55" creationId="{70F91921-324E-39BF-777E-9B3C13F0F0D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7" creationId="{6D149430-89B0-CFB5-BC30-6AFBC00CA90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8" creationId="{34BB07A1-036D-8C69-6DCF-8B76EE8E7197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9" creationId="{143E1388-4A7E-CF47-7CB9-D35FA436FC8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0" creationId="{279AA006-DA09-3DDB-0752-C72B77CA0889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1" creationId="{F38BEFBC-C59E-B959-435D-DCD2E087DC70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2" creationId="{260F7456-8DA2-8C16-C9FB-87CF22572AB2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6" creationId="{F8921E32-7815-46A6-0864-F6166D87BFBD}"/>
          </ac:cxnSpMkLst>
        </pc:cxnChg>
        <pc:cxnChg chg="mod">
          <ac:chgData name="Yaowen Hu" userId="81e4f212d1a9d49e" providerId="LiveId" clId="{45E86E5A-B785-4BDA-8702-CE7BE49DD7E1}" dt="2023-08-26T23:13:49.849" v="1507" actId="1035"/>
          <ac:cxnSpMkLst>
            <pc:docMk/>
            <pc:sldMk cId="312043391" sldId="267"/>
            <ac:cxnSpMk id="167" creationId="{5CC26D2F-7A4C-8F09-C700-48A93C932E08}"/>
          </ac:cxnSpMkLst>
        </pc:cxnChg>
      </pc:sldChg>
      <pc:sldChg chg="addSp delSp modSp new mod">
        <pc:chgData name="Yaowen Hu" userId="81e4f212d1a9d49e" providerId="LiveId" clId="{45E86E5A-B785-4BDA-8702-CE7BE49DD7E1}" dt="2023-08-27T01:14:02.008" v="1665" actId="1036"/>
        <pc:sldMkLst>
          <pc:docMk/>
          <pc:sldMk cId="3626089441" sldId="268"/>
        </pc:sldMkLst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2" creationId="{D30F51FF-C111-ACC7-5222-2E859EAA8DAF}"/>
          </ac:spMkLst>
        </pc:spChg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3" creationId="{33078634-9333-513A-BBC5-5C15E25ED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4" creationId="{1E102AF6-2E52-EC8F-A18D-60822835ED69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5" creationId="{3A1DFD14-6496-D2E1-277C-26FB6B749F1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6" creationId="{6BAA5539-7E34-428F-AA35-953F4FC47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8" creationId="{5101344D-14E4-69AF-F3B7-85ACCF1DB79A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9" creationId="{696424C5-78CD-6FD0-651A-ED7447970BFD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0" creationId="{1D25656A-D96E-CEFA-CFCE-55968B402AE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1" creationId="{1FA9C4B0-4044-54D3-86A3-7E530DE2A48C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2" creationId="{FD239A4E-C7ED-57D0-FAD5-3DA6CBCDA2B2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3" creationId="{DD8C475A-77E8-FD5C-95B5-91C79BA6432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4" creationId="{EFFAF9E5-4A5D-15F2-78CC-A7D18AF513A0}"/>
          </ac:spMkLst>
        </pc:spChg>
        <pc:spChg chg="mod">
          <ac:chgData name="Yaowen Hu" userId="81e4f212d1a9d49e" providerId="LiveId" clId="{45E86E5A-B785-4BDA-8702-CE7BE49DD7E1}" dt="2023-08-27T01:12:21.334" v="1601"/>
          <ac:spMkLst>
            <pc:docMk/>
            <pc:sldMk cId="3626089441" sldId="268"/>
            <ac:spMk id="25" creationId="{91E133BB-F8DA-1F79-52F6-40D11367399C}"/>
          </ac:spMkLst>
        </pc:spChg>
        <pc:spChg chg="mod">
          <ac:chgData name="Yaowen Hu" userId="81e4f212d1a9d49e" providerId="LiveId" clId="{45E86E5A-B785-4BDA-8702-CE7BE49DD7E1}" dt="2023-08-27T01:12:25.302" v="1603"/>
          <ac:spMkLst>
            <pc:docMk/>
            <pc:sldMk cId="3626089441" sldId="268"/>
            <ac:spMk id="29" creationId="{366F36E1-6957-26E1-C06E-083222B051CD}"/>
          </ac:spMkLst>
        </pc:spChg>
        <pc:spChg chg="mod">
          <ac:chgData name="Yaowen Hu" userId="81e4f212d1a9d49e" providerId="LiveId" clId="{45E86E5A-B785-4BDA-8702-CE7BE49DD7E1}" dt="2023-08-27T01:13:20.726" v="1617"/>
          <ac:spMkLst>
            <pc:docMk/>
            <pc:sldMk cId="3626089441" sldId="268"/>
            <ac:spMk id="41" creationId="{5FFE1102-A547-A81D-D950-3D328F61BBC6}"/>
          </ac:spMkLst>
        </pc:s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24" creationId="{1E40A05F-FF32-E6DC-2020-4588BEAD2381}"/>
          </ac:grpSpMkLst>
        </pc:grpChg>
        <pc:grpChg chg="add del mod">
          <ac:chgData name="Yaowen Hu" userId="81e4f212d1a9d49e" providerId="LiveId" clId="{45E86E5A-B785-4BDA-8702-CE7BE49DD7E1}" dt="2023-08-27T01:13:58.495" v="1654" actId="478"/>
          <ac:grpSpMkLst>
            <pc:docMk/>
            <pc:sldMk cId="3626089441" sldId="268"/>
            <ac:grpSpMk id="28" creationId="{734929A3-7AA2-F830-5514-20E8337642A7}"/>
          </ac:grpSpMkLst>
        </pc:gr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40" creationId="{063D1ADB-AB37-EC73-F0E7-9AB0F66131FC}"/>
          </ac:grpSpMkLst>
        </pc:grpChg>
        <pc:grpChg chg="add mod">
          <ac:chgData name="Yaowen Hu" userId="81e4f212d1a9d49e" providerId="LiveId" clId="{45E86E5A-B785-4BDA-8702-CE7BE49DD7E1}" dt="2023-08-27T01:14:02.008" v="1665" actId="1036"/>
          <ac:grpSpMkLst>
            <pc:docMk/>
            <pc:sldMk cId="3626089441" sldId="268"/>
            <ac:grpSpMk id="46" creationId="{9D1CA802-54AA-0140-D701-B5188846B42D}"/>
          </ac:grpSpMkLst>
        </pc:grp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5" creationId="{B66470F2-0F0E-0188-F68D-0E696763BC54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6" creationId="{637C25F8-8252-7C78-50C2-ECA105C8A39E}"/>
          </ac:cxnSpMkLst>
        </pc:cxnChg>
        <pc:cxnChg chg="add del mod">
          <ac:chgData name="Yaowen Hu" userId="81e4f212d1a9d49e" providerId="LiveId" clId="{45E86E5A-B785-4BDA-8702-CE7BE49DD7E1}" dt="2023-08-27T01:13:59.306" v="1655" actId="478"/>
          <ac:cxnSpMkLst>
            <pc:docMk/>
            <pc:sldMk cId="3626089441" sldId="268"/>
            <ac:cxnSpMk id="19" creationId="{CAAFED21-55E5-BD01-9B84-F9E4C9A5B9FE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20" creationId="{052A9C65-B521-CE1D-F4B2-3D811FFCEFCB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6" creationId="{541E91E1-4FC9-EC57-B56F-67B870A8A8F8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7" creationId="{C7D385F2-F9F2-E775-D3E8-A2B44BCACCF2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0" creationId="{DD21ACE0-01E9-5BD6-D788-C67B8AA72D1B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1" creationId="{75F0898D-540B-B082-C118-E3F665CD907F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3" creationId="{E4A549AF-6863-FCA0-BBD1-B36ACC220018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4" creationId="{02ED4BB3-7740-F562-E026-F70E58BDA7CB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2" creationId="{5FF6E540-1EC2-6FEB-C5A8-A6DCCF7284D0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3" creationId="{768702CF-0FDC-6B63-471F-E7F9F0149B8F}"/>
          </ac:cxnSpMkLst>
        </pc:cxnChg>
      </pc:sldChg>
      <pc:sldChg chg="addSp delSp modSp new mod">
        <pc:chgData name="Yaowen Hu" userId="81e4f212d1a9d49e" providerId="LiveId" clId="{45E86E5A-B785-4BDA-8702-CE7BE49DD7E1}" dt="2023-08-27T16:15:57.044" v="1699" actId="478"/>
        <pc:sldMkLst>
          <pc:docMk/>
          <pc:sldMk cId="2658649422" sldId="269"/>
        </pc:sldMkLst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2" creationId="{E01C9094-2178-1CAE-9C55-ACE3E77D7833}"/>
          </ac:spMkLst>
        </pc:spChg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3" creationId="{9A33514B-F9B7-AE8D-5B2B-D9682F8EA2EC}"/>
          </ac:spMkLst>
        </pc:spChg>
        <pc:spChg chg="add del mod">
          <ac:chgData name="Yaowen Hu" userId="81e4f212d1a9d49e" providerId="LiveId" clId="{45E86E5A-B785-4BDA-8702-CE7BE49DD7E1}" dt="2023-08-27T16:15:57.044" v="1699" actId="478"/>
          <ac:spMkLst>
            <pc:docMk/>
            <pc:sldMk cId="2658649422" sldId="269"/>
            <ac:spMk id="7" creationId="{EC13A759-C88D-1AAE-4284-1233EC7141C3}"/>
          </ac:spMkLst>
        </pc:spChg>
        <pc:spChg chg="add del mod">
          <ac:chgData name="Yaowen Hu" userId="81e4f212d1a9d49e" providerId="LiveId" clId="{45E86E5A-B785-4BDA-8702-CE7BE49DD7E1}" dt="2023-08-27T16:15:54.769" v="1698" actId="478"/>
          <ac:spMkLst>
            <pc:docMk/>
            <pc:sldMk cId="2658649422" sldId="269"/>
            <ac:spMk id="9" creationId="{1250F046-1FC8-D42B-E998-017B0CC1696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" creationId="{CDB7F1B9-7B43-A286-A2C2-2D8E7983AB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2" creationId="{CBC8AFE1-38BB-CF97-620F-F518867B573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3" creationId="{81F32AAC-7B62-DC9E-8FB7-534836D1222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4" creationId="{E6BC09F0-8642-F840-B43E-3B1484B162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5" creationId="{5305FFDE-5CBF-63E1-5856-C424866909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6" creationId="{20A8862F-B5A3-2FB7-6A4E-83E84F927BF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7" creationId="{E7CE715B-74B1-A768-9987-70A3DE4F793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8" creationId="{955E69E7-B5F3-C3DB-AF14-404D29A6343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9" creationId="{3588B0CC-ACD4-3E87-F9CB-B11E026CC32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0" creationId="{001CD79A-EFB7-D084-00B4-9000B93CD22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1" creationId="{DEA64675-A733-5334-C095-3C037E104F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2" creationId="{3C869817-058D-AECD-E687-67DE0C8580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3" creationId="{7B226CC5-7E7D-484B-ADF5-B214E726310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4" creationId="{83710367-D490-6CF5-9DD8-530DC339319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5" creationId="{A2F520E0-6561-9460-7F10-E93DFA3D5CC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6" creationId="{FA5070CD-43FF-445B-7F5E-74D4F193C6B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7" creationId="{E1BD3758-687F-9606-70BA-A6A0BF0491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8" creationId="{C2B7F70E-2A3A-EAEE-807F-4DE2053A222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9" creationId="{4722B370-3A35-190B-D7B5-6860B7BF2188}"/>
          </ac:spMkLst>
        </pc:spChg>
        <pc:spChg chg="mod">
          <ac:chgData name="Yaowen Hu" userId="81e4f212d1a9d49e" providerId="LiveId" clId="{45E86E5A-B785-4BDA-8702-CE7BE49DD7E1}" dt="2023-08-27T16:14:37.855" v="1676" actId="14100"/>
          <ac:spMkLst>
            <pc:docMk/>
            <pc:sldMk cId="2658649422" sldId="269"/>
            <ac:spMk id="30" creationId="{C3B44960-BF28-091A-FC29-54896606142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1" creationId="{2E4C0C70-FA52-A108-159B-36C3661EAA3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3" creationId="{F40D8BCF-D242-2384-C398-1850F6199EF8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4" creationId="{FF1D0F73-4FDC-7217-9112-BC0425A499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5" creationId="{1BE2CBBF-975F-CFFC-339D-E4609B0ABDE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6" creationId="{D4EDDC57-D9A1-F0B0-7F3B-63FA0218F4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7" creationId="{F1BB45A2-11DB-B688-EB46-C369E1484EF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8" creationId="{1FE0C25E-D59B-E5D5-F677-1152E8DB846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9" creationId="{3307AFFE-2B9D-6AC5-3594-06B4F99596E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0" creationId="{E8D06D0B-147D-5AEC-C206-2C707B52B35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1" creationId="{FD99D2C4-8D01-CFF3-EA6F-5D66C991724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2" creationId="{CADF0A8C-E032-2AAD-0DDB-58C553C603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3" creationId="{18C1DABE-59C1-C470-B469-0D79CFBFB4E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4" creationId="{5DD3F8A9-6F77-9FFF-BBC1-AA5535FA79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5" creationId="{A7435299-D3E5-05CA-18B7-A350925517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6" creationId="{D3C3FF10-A5CF-0CB3-FAAC-E706B33700C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7" creationId="{8DB25B31-37F6-A9AE-7EF3-2EE6642CD11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8" creationId="{E18036D7-88BB-7B1E-B593-43DC2A3A81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9" creationId="{4259606C-FFA7-C598-D403-610957D72D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0" creationId="{16D4A7D4-F8CB-9CBD-56E0-28DD2F4BDB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1" creationId="{67A36EA2-981B-16CE-7AC7-3004F7574F9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2" creationId="{83E33507-1D5C-33AF-626C-AA92D472361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3" creationId="{CC2508D9-D284-4B7D-F65B-7C98BCA4B36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4" creationId="{E688CA39-FFA2-1687-7A29-AA9D60E5A6A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5" creationId="{2D8A3FC3-D3A1-8597-F68E-8D7AC9A7A89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6" creationId="{EB8305C5-A9E9-C781-AEC2-D8B176089C6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7" creationId="{4D1EC925-A538-34EA-7868-C0BDC70991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8" creationId="{6C0928A6-7EEF-9E77-9DC8-08FD3722014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9" creationId="{DEDEDEA3-A599-B884-A736-BDE7B49C53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0" creationId="{BB90D314-E55E-96EF-0B01-2E125E3BDEE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1" creationId="{0EFA7A7C-8181-7FDE-F27B-E005038156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2" creationId="{9361E44C-265C-4B81-4B29-D53CB2EDF77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3" creationId="{417E7BE3-CA9A-86EF-AC40-DC1509721FB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4" creationId="{57A671E8-1059-24A3-8DC8-5FF800E370C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5" creationId="{275BDD9F-3CE8-9EB3-58D0-EF9CCB65E30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6" creationId="{7325F1DD-6956-7339-C5EA-0312DFCD09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7" creationId="{C1DA121C-8EBD-8E2F-3BBA-200D7A0C7B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8" creationId="{A060A63A-57DE-5B26-652B-6D97BDE1BB4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9" creationId="{E14DB322-08AE-5221-E584-9C14D56653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1" creationId="{6A2806C2-F814-4047-BCA4-8676C1038DD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2" creationId="{F444E77E-F294-3C10-340A-EC5B047CF65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3" creationId="{5EF98915-4DD4-5607-060B-5FACB460E46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4" creationId="{8B4DA22F-3067-CC69-BCAB-A5DE0629E0D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5" creationId="{B8A0B8F3-BA66-293D-EBD3-9A0B29738A8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6" creationId="{6A61FE43-A250-719D-06B8-3F93E26DE6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7" creationId="{D0C45FBE-D4A1-A850-7D72-1EAEEB90C2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8" creationId="{AEABF09E-4E36-8571-2559-DCACA326B1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9" creationId="{97F1C13D-F1C1-D910-00A9-AEF05011ACA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0" creationId="{163621F0-A028-AAB3-8537-1ACBB59C50D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1" creationId="{D3824B4A-1391-A186-FA64-7333C1AC7B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2" creationId="{08A228E3-B3F3-85B0-C6C1-005A37A46B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3" creationId="{73859060-B464-06FE-4335-FDD20F4DB07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4" creationId="{7944FE54-2B66-82CB-CC3C-734FBFD5D97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5" creationId="{11032272-E1F1-CDCA-6A58-CF47349A000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6" creationId="{06241301-B876-9233-481C-2B9A814917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7" creationId="{11F64701-096A-EA2B-8253-E9354C43429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8" creationId="{90CE2A80-7F37-1BC0-E10E-2BC083EAD0C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9" creationId="{EA56AADE-C33D-DA7E-5299-5E0B43FAC2A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0" creationId="{99F350BF-8E6C-6541-4941-A8ABC0B2A73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1" creationId="{CF3AA441-03BF-DF31-0DBB-4607276068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2" creationId="{0E135CF2-667C-E384-E845-D140E6AA9D6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3" creationId="{2ACED34F-42F4-CD75-A747-CBF9AA215D7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4" creationId="{702A32C5-67FF-6251-8D64-B7BC113FDA8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5" creationId="{DA357C33-DDEE-CC6A-5C07-720BB60D1F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6" creationId="{053B6AE7-FEFD-DEDE-FAC5-ECC02332311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7" creationId="{C28153BD-7218-B3E9-23BD-4C5DC45B488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8" creationId="{E607BB2D-648A-E16C-9223-A8AC1F83BC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9" creationId="{541CAB74-CE32-E78E-ADA9-E1F5EF033EC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0" creationId="{5BFE7142-1CD6-A37E-7134-C8F52583F5B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1" creationId="{A4877769-4F1D-F0BF-B648-4AB41F91971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2" creationId="{F61D7C0E-C5AF-E0A2-8D97-EC6FF29B946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3" creationId="{C56DD5F8-75DF-D189-07B0-6D1AD731F70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7" creationId="{C1FCE8D6-D5A2-0F7E-E9A5-244338CB4B6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9" creationId="{2E9164B2-4E34-F6B3-55D3-39D11BD84FC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0" creationId="{0C374970-9835-17D3-CD45-8D93A68EFEC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2" creationId="{D16EB53F-C1EF-6379-0496-E0EF7B0E6C4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3" creationId="{256F78AE-B805-E0CC-C3E6-81350B1B553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4" creationId="{70D98D35-EAE0-4F5E-B16F-B92EAC91116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5" creationId="{7BC1B592-2859-AFC6-A7BE-E4EED44192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6" creationId="{45DF6609-D6DB-B786-7224-BC7C7D10F4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7" creationId="{A7819958-74EB-772C-CDBC-90403C66681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8" creationId="{33011DDE-8F34-B746-039B-65149350F20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9" creationId="{E2FF74C6-3654-144F-482D-49AACE4AC6E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0" creationId="{953DA1AB-C573-5B55-6034-1E037C1C56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1" creationId="{D8D9BA4E-BC97-F594-F6C7-EA5A9AB4AF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2" creationId="{7C7A10C7-462E-30B4-03C0-86A27EB317C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3" creationId="{0DEF4F47-C814-A390-C3A6-BEA04BAE26C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4" creationId="{977C1C61-52F7-0DCC-6394-89F25289D75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5" creationId="{CF829C67-784D-AB64-3006-8C72F1FC70C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6" creationId="{25710417-EB1F-6CD0-5F76-8C66A69FBD3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7" creationId="{FDC5E17A-E569-422F-DC96-038600874E1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8" creationId="{13EF75DF-D665-23D6-2343-D46B44A51D9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9" creationId="{091A481A-C375-B581-9A57-D9E7B9A04C5B}"/>
          </ac:spMkLst>
        </pc:spChg>
        <pc:spChg chg="mod">
          <ac:chgData name="Yaowen Hu" userId="81e4f212d1a9d49e" providerId="LiveId" clId="{45E86E5A-B785-4BDA-8702-CE7BE49DD7E1}" dt="2023-08-27T16:15:14.714" v="1682" actId="20577"/>
          <ac:spMkLst>
            <pc:docMk/>
            <pc:sldMk cId="2658649422" sldId="269"/>
            <ac:spMk id="130" creationId="{8ABA9427-CCB8-DD2E-B856-126D1D06C7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1" creationId="{5221C832-91EC-D674-58AD-CDA12026C0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3" creationId="{AAD1FD21-E4BE-8AD0-753E-AEE2270F1D6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4" creationId="{AE0EB23F-487D-33C7-F834-3B4411AFA9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5" creationId="{7AB15F49-07D2-E55D-8390-DF16038DCB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6" creationId="{B423D94F-AED8-009C-4277-5BD16988AD8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7" creationId="{AF5874B0-0FC8-7378-3777-AC58807B219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8" creationId="{1DFEB449-0B19-0AD8-7F68-B574FF1B068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9" creationId="{4A80C22F-1517-98AC-4CB5-9E2FD335A79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0" creationId="{51AA7373-DCCC-9BEB-A5D7-E4B4921D763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1" creationId="{4242C9A5-FF6B-851D-3580-0AAA456B160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2" creationId="{534E29B3-E02D-D540-7A67-D1E21FEA524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3" creationId="{07E8B100-881D-BC76-6463-5003DAC076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4" creationId="{6DC3C846-56CA-BFE2-8AD6-71DDDC85BEF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5" creationId="{5BA79303-31EF-3986-1D1F-44E84DE6F6C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6" creationId="{AF02D244-8956-EE86-E5F1-E63191CBCF9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7" creationId="{783517FE-38A5-94A8-A775-30F16EB97C7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8" creationId="{A31850F6-E3BB-2119-815C-82FA06B50CB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9" creationId="{689040CB-5A7C-8381-8A0E-34918B47292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0" creationId="{313CE228-6877-262D-E904-21DE241670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1" creationId="{D192CBFB-D41F-CE75-3DC3-413C2BF7C96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2" creationId="{97955CA6-2FB8-FC0B-E9C8-6426A2AAB61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3" creationId="{B3C6B2CC-1CD9-756F-5D40-7CF2D2892FE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4" creationId="{C2A638B3-1A1A-5084-860B-6D4BBEF1C00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5" creationId="{DD578084-B8D6-BB14-1581-139220C1B4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6" creationId="{F4614E3D-2086-22C4-05D1-A041BD13736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7" creationId="{67BB3361-939C-6434-172C-7E477EF06BA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8" creationId="{8C9ADF82-0BAD-5EE8-8FB8-7C61C5037C2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9" creationId="{DB014187-D0E5-95D7-73D4-CEE18B4C564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0" creationId="{45F52C12-0067-196D-6708-794850943F5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1" creationId="{7414A89C-D3A0-AF70-9FA9-86ECEA4256A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2" creationId="{C4B7FCC6-0932-7F92-DE86-F36BC1253A5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3" creationId="{268E3013-F2FA-4F23-4C89-C87124E0093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4" creationId="{A38BED97-A3BB-6EBB-2564-B1A5CC80010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5" creationId="{AAEDC310-B859-9C33-255D-BD8711663F4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6" creationId="{0B0206B8-11A1-9B4C-ABB7-6AC05EE45CB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7" creationId="{003CA6F9-4201-2DE1-21F1-ED89CC90C27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8" creationId="{A9CB4CAB-001E-0298-6B0D-BE3A2613D80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9" creationId="{7EC6637F-7C4C-A37C-A75F-0B72EB3DFE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1" creationId="{693D168E-B225-DC7A-F87F-F39B58A808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2" creationId="{649DC333-44AC-EA31-E71B-2723010B30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3" creationId="{535336EC-1478-6F51-D0BD-1880878DC7B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4" creationId="{67B3D5EB-9433-7942-867E-CC3F7EFD9A5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5" creationId="{64970F24-3EF3-9E98-12B3-9457027F648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6" creationId="{6885CD20-D97C-C7E2-F234-4312501E67A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7" creationId="{FB0792FD-84AB-389F-84E8-FBEC3679D87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8" creationId="{C08F554D-7F16-4505-7E6A-8E02D6FF66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9" creationId="{FAD0DEA6-70EF-20D8-6F2C-3D0BE6AC93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0" creationId="{165F6772-9C04-A96B-7CD7-9D260020D38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1" creationId="{6DA0FEBB-5D0D-2262-70A2-47B56D72672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2" creationId="{61BCBC61-0696-9CB0-1CC7-BF273452F08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3" creationId="{B58F7210-654F-8ACC-02B6-EAC30C1145A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4" creationId="{43225BA0-F2F5-5A60-303B-8B2BCEF10AD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5" creationId="{83608EB9-7AC0-B85A-86F9-433C346EE45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6" creationId="{9312C6FE-12AD-76C1-D644-43D75A7B223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7" creationId="{E4748406-A52F-2AF3-33DF-D5AD69BED5C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8" creationId="{4FFB173F-F9EB-94C8-A4F5-6BF6E5A9379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9" creationId="{3AE5A379-03E6-D223-8C3A-E70FD6B8E12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0" creationId="{078B418A-72A6-B1C6-E33C-BE35E6A315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1" creationId="{3ED5A37F-84E7-DA49-BB1C-899436A542E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2" creationId="{8533F511-6636-3944-267C-2E7650DD0E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3" creationId="{362BC98D-4E4E-BAB9-648F-68A2579B6EE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4" creationId="{1F724FB6-4963-E91E-69D8-055D5D70C0D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5" creationId="{BA5DB8F4-16EA-BD7B-411A-1171978144D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6" creationId="{3BD0499C-CF79-C27D-CD43-6E0EFD44ED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7" creationId="{1C1CB216-1D97-33A8-3907-330EBDFFA8F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8" creationId="{4242C07A-511A-BF44-27BE-052881916D1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9" creationId="{1024EE0F-3F74-21C7-0B6F-41218BCC60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0" creationId="{4143F175-BD36-9C0D-639F-F0854190A23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1" creationId="{D21051EF-A0A1-9556-F215-EAB54FDA549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2" creationId="{1D2A73A3-DCF4-FC9C-D0ED-010E1AB1396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3" creationId="{93E7FEFC-E119-A781-4E96-A6FCC5A91C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7" creationId="{AB82A4D3-24B4-CBD9-CB58-D13F2E95C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9" creationId="{165993B5-8423-2928-87AE-1CDADD31F3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0" creationId="{BCD354A4-BBFB-354F-2D2F-13DA9B23D2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2" creationId="{704B1F3A-ACF4-A043-0A9B-492CAB1187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3" creationId="{7C50B8FA-4FD7-5412-3A50-717E693EC9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4" creationId="{EFD32D7B-9EE0-3C48-6E58-D80A74B1D07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5" creationId="{95DEDB1E-0676-9878-E038-261C320440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6" creationId="{1B9222B8-30A4-0EF3-A45D-7C833356C8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7" creationId="{9E61F3D4-66DF-3BB3-F071-809FC207DC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8" creationId="{606FB805-D394-2460-E21C-6F6F6FAA26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9" creationId="{80257212-7E64-E61C-92DA-20FF9D72D4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0" creationId="{1305EB7D-BD24-457C-4B96-89532CB77F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1" creationId="{08C3D042-197B-676A-899B-C7AE899451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2" creationId="{3DD351CD-D0C8-22D0-A6FA-DA1D50AC53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3" creationId="{D620C96E-087A-EFAB-8768-3BD3358FBB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4" creationId="{6B3ADF74-1640-37C7-8267-0A9CEEEE30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5" creationId="{977A7D98-07BF-8490-E53E-970D45019F9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6" creationId="{C606F1C9-7D90-9175-F7C6-5FCA13F36F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7" creationId="{E54A371D-B602-4578-77CF-7A11BF4F32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8" creationId="{A5055117-3059-4A6C-9462-F988897A8EF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9" creationId="{D143BE0C-7016-3C6F-C411-EFAA18FCC8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0" creationId="{DE3F49F3-253E-259F-E769-59DC2F7106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1" creationId="{2BC85510-902A-604A-F5E4-0214B2EA83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2" creationId="{F8A94704-06FC-9503-226A-DA14D8D8BB7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3" creationId="{03BD58E5-2266-8F0B-9D3E-40D67AF15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4" creationId="{0A44AFDF-210E-5992-253A-10DC037AB8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5" creationId="{EEA3145D-3AD7-7071-79C0-BA17CCC9EC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6" creationId="{F6B1AB6B-174F-4214-35E2-99AB52C6D2B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7" creationId="{C67E3190-FB93-1827-F8D9-420B1F6201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8" creationId="{8BD97484-C190-89D9-582B-1D4D423BBC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9" creationId="{55DBCA9C-4BC2-63A9-3B60-6BC3B25BBB4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0" creationId="{6D151623-2017-F4CF-FBDC-3E14D155FB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1" creationId="{219680CA-D127-34E5-CB52-D4351F28DE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3" creationId="{223AE5E0-A24B-9CBF-2AF9-F5744CE0C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4" creationId="{96ED1964-5822-6D40-2EEF-69C96E1EAA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5" creationId="{9CE021FC-4D08-7658-7813-541A8C6617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6" creationId="{E9538596-B884-A952-1D85-7EDF91F45D9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7" creationId="{EFC17904-7B42-AF15-C548-284A374B1E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8" creationId="{CF5AF5FC-4E07-610A-3661-8A0FDCB45C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9" creationId="{2A98B3E4-EAC6-93FF-8297-3C3D1B3905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0" creationId="{C8B85C1A-38F9-CDAE-3CE9-69A7D3819A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1" creationId="{96A2A79E-3287-84B6-5F80-37FFACC2B1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2" creationId="{18BD13F5-ED1E-4BAF-A690-D5A71F30DA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3" creationId="{8354C628-3D96-737A-C9C0-0067DC3676C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4" creationId="{30CBBC77-C394-07D1-640B-BF085618C0F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5" creationId="{5B15F051-F3C0-26E9-578B-37648589D9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6" creationId="{CD432B29-4506-C64C-41FE-7DE8948AB8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7" creationId="{17DD54A3-E3DD-2B3E-499A-A86D20BC95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9" creationId="{F62A8015-7EC7-13EF-3EB9-A2FFF3A2D8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0" creationId="{6E4E49C2-1E8D-2E5B-1314-982042BBB7E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1" creationId="{4310C34D-E13E-39AB-E9AE-F74E678AA7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2" creationId="{32A74A61-7767-E7A5-AC34-31B16CEEF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3" creationId="{5C548C8E-711D-56A2-D781-B1F6BEF74C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4" creationId="{1D95867C-EAC3-073C-344E-B65434FAC9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5" creationId="{D6755AE8-35E0-9347-97FC-4DCE13BBC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6" creationId="{8C4FC1EF-0698-5F9C-91A4-ACBEEC9A64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7" creationId="{255B5520-D053-AF5E-17A2-01EFF84BC0E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8" creationId="{6AD64951-50BA-F82C-63F4-E2DEE4F344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9" creationId="{BDED2CA7-0319-EEEA-8DF8-5F662BC6EDA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0" creationId="{644F7094-6AC7-328A-9D64-DB2A404B5B1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1" creationId="{177959A5-E7EC-8ABF-F642-438100473F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2" creationId="{E66728CF-9F3A-2CC1-7CEF-5BD26469BB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3" creationId="{A65E297D-6F8D-1A44-8249-6974251607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4" creationId="{7CBA276A-4E98-4FD3-2F5F-3A29E1A94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5" creationId="{4C2BFDE7-DFD5-9B76-9A2F-5145C64035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6" creationId="{58FD418D-FBD0-8AB0-051E-4219A7618C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7" creationId="{D83F943E-D8EB-77E6-C14D-40B780DC6E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8" creationId="{407A85B8-91B8-9380-2E9E-CEDBCE7438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9" creationId="{8636F93C-CD50-3922-C938-8438A4F283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0" creationId="{7A4F5E3A-13CF-5F89-C818-262A3201A8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1" creationId="{0D57BA5D-89BD-67E9-5954-8B2FC0CDD9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2" creationId="{95D06218-AB79-64BD-03CB-F62C803FB9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3" creationId="{C4BA9A34-C588-F508-AEA2-6A9878D68E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4" creationId="{08C8E03A-C941-E899-7B31-E7B72FF59E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5" creationId="{6819E8F8-6457-62A4-A6D9-B8F92E76A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6" creationId="{4BA6B250-EA3E-3BC6-F661-083504772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7" creationId="{FC712307-4765-47A8-EA7D-8C9E19E5CB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8" creationId="{678A5C19-5B60-EC79-DD58-045F580788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0" creationId="{B9E117DB-52E4-3C92-A362-9D8D6BD4ED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1" creationId="{18ED24FF-FF1F-EBE5-3FC7-C819CC2835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2" creationId="{A17CC0E0-5984-7101-CA7B-80FC161E3D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3" creationId="{69FF7C9C-4D5B-C15D-F09E-20250A057D5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4" creationId="{31B2322B-8B08-C2D6-5AFF-6E935C9F561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5" creationId="{1CFCD758-0B2C-0278-F0E1-1A9F0FCAB2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6" creationId="{89589D21-B5C7-2338-9E99-6BE8801CEA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7" creationId="{29AA8F40-A77B-F99A-1405-F4BC5B89314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8" creationId="{493F7274-7744-BC2F-010F-94CABB2851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9" creationId="{BECAA0C2-CBE9-4821-1D8C-7C286832F4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0" creationId="{5C75E434-2A1B-E477-AC30-2E81C1A5C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1" creationId="{109E7A8E-1704-14B9-5969-67E0651C542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2" creationId="{35F32317-2BDC-01D7-B5DC-EA0C855C37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3" creationId="{4183CCC2-730F-6935-FD7B-3D73C1ABDD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4" creationId="{91CF103C-577C-EAA0-3918-D35409B430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6" creationId="{F98646FC-518E-07D9-306E-A231BE5C86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7" creationId="{B42C93BF-9982-AF79-753B-1BEA231AB1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8" creationId="{624AB559-6AB4-5CBD-86D6-711873AA1D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9" creationId="{9C8059DE-1148-DB94-4E37-4FB472F2DF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0" creationId="{C834425C-0F0B-4AB4-E0C8-F30802B847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1" creationId="{F25EA50A-B8C8-3E1A-1873-1A848577F4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2" creationId="{4CEA66A4-877E-9B6C-07E4-EB8CF2714B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3" creationId="{8DDAD1C4-B78E-F280-EFEC-1CC0717B9B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4" creationId="{14A319D0-90C2-BB66-9C12-3077B914C6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5" creationId="{0EA8D8F1-AAC8-A466-EE5C-D3C6F728951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6" creationId="{9447766F-AC11-6723-796F-AC4C1A4056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7" creationId="{A091E120-82E1-FE74-009D-01809BED4C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8" creationId="{633FDFBE-AF80-9106-AFB4-52FC22E8B9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9" creationId="{4437D6AD-5A79-B305-62E7-189CC7895A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0" creationId="{9D9412C6-1096-55D7-2DA2-B4655D61B9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1" creationId="{D69A4D5C-D269-C643-4F70-254F755E19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2" creationId="{7DDA940E-A9DF-B93B-400F-CAB173AD3C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3" creationId="{60F5D8F0-7AC2-286D-DEAB-2DCE07451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4" creationId="{4C0B4E36-60FA-6E09-6CC3-211B297F24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6" creationId="{D0B33709-EB99-E516-C0E4-47B82CD86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7" creationId="{C83A9702-6954-FC81-417A-ED16E345FE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8" creationId="{8EAB251D-624B-2A2C-E3B5-77CBA94678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9" creationId="{67BA9726-5D84-80F7-257D-4AC2845DF9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0" creationId="{EA2C7CC0-4225-0771-7154-081EA627C6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1" creationId="{B26EBA05-9966-E8F5-13F6-6869CA3F84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2" creationId="{DBC9ACF4-5CB1-5673-4744-A505250A4E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3" creationId="{2C5FA781-DAA7-B9D8-999D-3190692365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4" creationId="{F335328C-30D3-4846-4C10-9069328BAF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5" creationId="{BF82624A-7BA8-0073-72E5-1525859E78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6" creationId="{149479F7-4C36-467F-67B3-4F3B39C8B7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7" creationId="{0B978CEC-288E-4587-E209-4B9632C828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8" creationId="{EE472A3C-AACA-CDF0-E328-2A1D68F174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9" creationId="{DCCFD060-8E7B-D8DF-60C9-D6BE95AA8E3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0" creationId="{4D3A425A-825E-0985-267D-171873BC7D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1" creationId="{00D47003-D5C1-99A7-37E3-F5D4E164494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2" creationId="{F92DBF6D-52F2-329F-B0AF-9E16484204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3" creationId="{1F721155-7FEB-800C-25F9-5257442D0D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4" creationId="{DE8A5D01-10FA-9464-8E5F-B781B4E43E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5" creationId="{7A4894C9-7100-F0B7-B15B-773236F665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6" creationId="{098097A7-B164-F407-08DA-2F5B240EEF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7" creationId="{BC201A4F-B7E4-270D-0538-90EE18BD88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8" creationId="{A713D59F-7126-9674-D47F-C87A62FF12D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9" creationId="{0B111D0B-91B5-8B22-78C4-18A42861C7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0" creationId="{F1D2CCA2-A05E-DB03-C92A-9C607CC995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1" creationId="{639A30ED-2210-1D60-001B-618FE6A9C1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2" creationId="{8DC1CC84-7E89-6F98-8AD5-EEA3AFB07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3" creationId="{D0D8FC82-AF53-8808-326C-683A230D1A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4" creationId="{CB270FB2-527B-7A1C-DAAB-213DC3216B0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5" creationId="{BCEBF545-536A-2AB2-4EB2-2EF98871A6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6" creationId="{76BE86BE-A3EB-B065-437B-ED31A48064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7" creationId="{6D053D01-9A66-56A3-D578-F002229DD85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8" creationId="{3E570263-9819-E435-0E01-7B3242733E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9" creationId="{DC8F232E-3506-B0F8-2779-89C1B53A89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0" creationId="{49A92D71-4493-CE05-8C6D-36CE49E71C1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1" creationId="{59EB0377-D67C-6EAA-0125-5801BBF701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2" creationId="{A605DF16-F662-222C-4050-035AE8F2D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3" creationId="{478FB37C-D91E-7865-491D-2F6AA4F513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4" creationId="{7B164AB7-A7E4-5E3A-DDC4-360C5BC0AD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5" creationId="{8B3A189D-D62A-6093-9A2A-ED69BD9F9E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6" creationId="{E5108E09-EC64-1BF7-9583-DA1D791279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7" creationId="{7CAA768D-233C-09AB-1D22-F2F900BA75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8" creationId="{ABF1F4E7-0C74-69DC-9A56-8212D27D1E6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9" creationId="{AE680C7A-07F9-E89B-C200-4107A46A59C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0" creationId="{38ECC359-32F0-EB6E-DA16-A88890A4A65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1" creationId="{C076F0CC-BE4A-1086-985F-C89ECDAC08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2" creationId="{0CAB9DBE-D99C-290A-E3B5-9FB7C12D5D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3" creationId="{1BAFDF14-C08A-F3A2-2BDF-CE54AC47E2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4" creationId="{5A36DB7A-5315-6CD2-4906-DA0B48BE68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5" creationId="{A25AD951-5EEE-972C-99B7-C941903C57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6" creationId="{99E4A98B-1002-D177-FDFB-1A20725A8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7" creationId="{8B323ED2-3A00-266D-4A90-43EA742F9E6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8" creationId="{2CC44163-0428-D22F-8949-2A73C3BF2C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9" creationId="{1F3B05EA-FD22-531B-CBB4-37B42FEEF5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0" creationId="{2386C77B-6B7C-3A31-6819-86FB9064D0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1" creationId="{AF3A9596-A0E2-729C-1F4B-90F9B50167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2" creationId="{D980DE3A-5599-3904-CB6A-04CE146E18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3" creationId="{94924AF8-A881-5051-1D3C-9408BFA3806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4" creationId="{9988E013-83A2-9EFA-DD9D-4E13DC24A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5" creationId="{483ABC3D-7751-21DD-1E54-51C8DADD45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6" creationId="{F951BD14-5EBE-F014-4284-341BFC83F0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7" creationId="{C44A8969-E5C2-8993-C955-425BF826E3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8" creationId="{71C24FFE-4EFA-B5A6-C52A-6B125D3E2D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9" creationId="{9274903E-C0BC-79CF-84D8-71B094FAD0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0" creationId="{CEC92ED7-FFFA-F081-A5E4-344BDD3D28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1" creationId="{1D5EBA8D-87E5-780A-9E28-4BF2CC313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2" creationId="{D318F312-BE13-15F0-B0B8-BB9EF8B0233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3" creationId="{2CE1B309-F95F-C180-AAD8-239DECF2B7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4" creationId="{9814E84C-1EEF-EA07-A98D-785AE3C615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5" creationId="{85B67BD3-66DF-8391-ECD0-F9B2C2296F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6" creationId="{923B7C69-347C-B13D-F472-4EF651DA11E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7" creationId="{D904E26E-AB17-FED9-A69C-EFFB23479C8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8" creationId="{F89A70B3-3240-FD18-B357-514B58F21BB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9" creationId="{CA27B9D2-22A5-E067-5F7E-750275D99E5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0" creationId="{6351E15E-67C0-B543-D1B5-E09330C8038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1" creationId="{6706D763-4A1B-6F9B-F63B-41D4AFD953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2" creationId="{09BDB38D-484E-1808-ADF1-08FDF51CC0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3" creationId="{8E0A8937-7D88-D9B3-6A86-57292786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4" creationId="{EEC69EDF-38F3-2949-1121-5AD1FA9FD5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5" creationId="{BD817415-8718-F8EA-8DD1-598B37DE16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6" creationId="{7DFF9353-C192-0B15-4C3C-78E6CCB9D2D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7" creationId="{D78E9250-706C-04ED-3EDC-EEF89F14BC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8" creationId="{FF1E2BE4-77D1-F6C8-59DD-BEC38296C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9" creationId="{3071A547-CBA6-EF65-D685-DE571A4928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0" creationId="{6F9EB2A1-38FD-219E-9B0B-C897C8246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1" creationId="{839E31BC-66E5-6370-0658-6BD8ED3F9D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2" creationId="{2697E097-75D5-5715-3087-FC3100E016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3" creationId="{762B206A-1F2B-E659-A2BA-3F27338C4D0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4" creationId="{1E80CEE2-B61C-E45B-ABEF-9DA1BBCF5C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5" creationId="{EE8D8FE4-9111-0D48-1372-46A71B1CC6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6" creationId="{3153181C-E1D0-6D08-9698-43C1C7724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7" creationId="{C7094D93-F9BA-21B6-5EC1-56AE19A5EE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8" creationId="{69E7AD72-7DB5-7E8A-060E-BB44A5E15D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9" creationId="{925FED64-B034-2D1A-3A7F-E4575BBA9D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0" creationId="{96774280-7B0C-C0F0-4AAB-EC3C122F3A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1" creationId="{55092187-4BBE-2390-9F35-CCBD586F48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2" creationId="{0E15EA1C-4F82-E043-0E08-866FBA3D29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3" creationId="{A1629D8A-69E5-F208-CB76-11FBA39B6B8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4" creationId="{D60BD24F-B519-0AE8-7D04-02B98A30B6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5" creationId="{C7CEB630-3C72-98DA-91E1-40B245E534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6" creationId="{4BF1A380-34D0-36C0-3B55-875080E190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7" creationId="{C1739178-07FA-2251-BF7B-F0D797D7EF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8" creationId="{463D3F58-70B8-24D8-5F30-A631639156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9" creationId="{60945DBB-7E92-173A-1D80-84587060ED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0" creationId="{0A8B31BA-1C57-C33A-219F-187DB55B128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1" creationId="{AF0FC6A6-8E41-1545-9555-DA0514068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2" creationId="{2C63DF5E-0850-C145-F58B-660DB557F7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3" creationId="{A0EAB65D-6360-763F-ED5E-E3DDD0AD7F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4" creationId="{824ADB0E-5CBA-C37A-0CC3-637989BE469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5" creationId="{B2AFE736-DF7B-8407-E37B-AB522FCE2B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6" creationId="{7A1FC8BD-B9A0-219E-5039-BEA72BC8A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7" creationId="{FA93AFCD-D9A0-3038-CA96-83834D989E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8" creationId="{BBAADD9A-8E61-81D9-DE57-48B321B701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9" creationId="{ECAAD2F4-8094-C4FD-CF86-FAFCA32AAA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0" creationId="{8B2329EC-9B29-5421-8D92-E651F2D55B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1" creationId="{5A65B8A4-2691-921F-9D74-A0F488B98D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2" creationId="{34C7F5D7-8F2F-9D06-1966-5410BBF740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3" creationId="{8505E8B6-E581-9C8A-8399-931F0BA45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4" creationId="{65C0B4E9-7345-B522-BBA7-28332570F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5" creationId="{24B57111-2E9C-5C22-6D7D-B2C9352318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6" creationId="{1B78A935-1546-761E-DEE6-417D8AC01B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7" creationId="{2A90B163-3430-3C1C-8C9B-7D05260822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8" creationId="{F01B966D-3E14-3B46-616A-66336CB612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9" creationId="{06AFE349-4AF3-7472-EE63-B121E18D5D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0" creationId="{AAFA0C52-70D0-13F8-9C5F-4EF67541F1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1" creationId="{7A67D4F5-4698-4645-F5B4-76396EF37ED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2" creationId="{D3249E83-0DFE-0793-413E-5F306576D1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3" creationId="{012819BE-69BC-DC50-556D-3DCE82EFA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4" creationId="{6C1AAC2D-0265-4FAC-32D5-7D50BE96971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5" creationId="{0DDEF9A9-405F-04EB-857E-86B188FD32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6" creationId="{B33DD4FE-7EA6-F07E-92D5-087B3CACB43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7" creationId="{1192BE15-30C2-7CE8-1BFF-73D593FA1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8" creationId="{A5A08A07-2527-A902-46CA-0B4E1510F2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9" creationId="{4512830A-5851-C214-FE3A-0C21A78748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0" creationId="{BA19631F-E990-2C19-7239-5F10FEE4F8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1" creationId="{02F51001-E699-EAF0-FBC8-2C498D09C5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2" creationId="{15AF073A-4917-8581-A8AA-C88E98C8F0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3" creationId="{248D54D0-A716-6024-991B-6B0A8ECA56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4" creationId="{B273EE93-46AA-1A0A-B446-72280E8D602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5" creationId="{D4CF3ECA-861C-02CD-AFC5-D72343249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6" creationId="{65FDC199-C7EE-2D57-9113-AFDDD7EB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7" creationId="{47EBF9EA-3BA7-C1CF-4F92-6C65FE8632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9" creationId="{2F6651FB-A5E7-4198-62A2-DD2740F3E4F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0" creationId="{0BF191C5-0C4E-9074-48B2-378C24F7DA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1" creationId="{68A842A0-6317-E485-86E9-73BEC8B4F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2" creationId="{C90555B7-2A34-3EB8-9015-DAD08F98ED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3" creationId="{16E3F55C-AE79-0F78-DBF9-5AF3294643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4" creationId="{90F3EE66-26A8-6E56-1E52-EF3347E881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5" creationId="{5984AA8D-54E6-140E-44CB-D0929A9BCC8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6" creationId="{FFB1FD2F-3348-2A59-4E01-0E814382CC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7" creationId="{B4D7E8A0-BEC9-713A-E15B-857B8ADF0D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8" creationId="{2557578E-0160-E515-5B43-9F38B9FCE0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9" creationId="{A2A69507-A385-3FD7-C118-E030770A5A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0" creationId="{F4DB12F4-F612-1FAE-FF9A-4B4789CDD0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1" creationId="{2F34E285-102F-E4C9-6ACC-E8B39408EB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2" creationId="{56E3BC3E-0FCC-0590-D994-9989BF1C7D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3" creationId="{AE807544-5535-16EC-D0F1-0A305C7A02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4" creationId="{E063AAFC-6F0C-449F-56FE-2F498C860D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5" creationId="{6B79C881-253D-974A-C861-72C60FC880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6" creationId="{D67CD801-D1F5-3326-D76F-1B7625AFF9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7" creationId="{3EA68670-520A-F69B-E9E2-80A6CB83E6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8" creationId="{A271F936-8389-2776-4A38-5FDA471934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9" creationId="{2B2BBCB7-BF49-5780-DDDC-2FDBA80E96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0" creationId="{F07966E8-EEB0-937E-7FF0-6DB55791D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1" creationId="{9BE363A2-4C17-10A9-A9AA-1EE90CE00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2" creationId="{8E6AFA10-A679-C91F-7567-13E345967E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3" creationId="{BCF207B0-FC2D-F648-C838-C3E192B4D8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4" creationId="{E83C7D01-7854-5DA5-A907-4C45BCA470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5" creationId="{E456E35F-1896-35E2-CBAD-F7BB705C63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6" creationId="{21FFFD0F-BE04-D7CA-4F24-1A4C6C828B8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7" creationId="{26CF4999-6953-0935-261C-29E14E0706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8" creationId="{30B2F6AC-AB59-7281-98E6-E6490EBD78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0" creationId="{F826A8C8-E9ED-2075-686E-E4BBF1BF3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1" creationId="{94924F52-7ED8-94FE-CFF0-62C25A978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2" creationId="{ADD1CC74-7011-D9D8-60D6-C132B912DA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3" creationId="{258CFA77-FE88-648A-4278-8142E69F81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4" creationId="{CA0B54B3-D679-2A3F-605C-C33D3CC3C62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5" creationId="{E8E2E032-7A95-502A-9AF8-78A76C814A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6" creationId="{8E709736-9720-1B98-06EC-E8DF58504E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7" creationId="{0B385CB6-4D06-3A6F-7D67-F6A2C8A7E0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8" creationId="{2735A037-54BE-D838-8548-C44679DB02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9" creationId="{46722D1E-C356-4C83-A434-48096A4FCA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0" creationId="{15C068F8-D13B-1CB1-334D-37B8D31C62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1" creationId="{BCF34CD2-CF7A-8204-C316-77540F9BA88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2" creationId="{8D465672-4471-97F5-3D8B-C0ECC54175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3" creationId="{3D4E5041-C7EC-1C00-F9E2-715DE86E23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4" creationId="{D1A04578-FE01-7FAE-E13E-A0DC32F7CD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6" creationId="{01939EEB-4A5B-4DB8-D07A-53C0BBC209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7" creationId="{E877AA21-EED3-D9CE-EC61-2A4D5D1ECDE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8" creationId="{6FFF1976-AD77-ED2E-DE4E-D358C8F817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9" creationId="{AEFA099C-F7CA-7161-2C20-2E0E8DF28D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0" creationId="{6250604F-2C10-7AA1-895F-8826FE4999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1" creationId="{B27582C2-62FF-6A3A-8A53-505A3D9B32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2" creationId="{6CC321CE-0332-DDD0-25EB-B24064BF7B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3" creationId="{199680AC-D4F6-E5BA-DEBC-0B04C16E7D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4" creationId="{B3028426-E461-0599-F675-1AFA0114F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5" creationId="{EF127AB3-C808-B923-50B8-1C72BCFB1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6" creationId="{F04B95B0-836F-43F5-F7B8-FC449970CF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7" creationId="{29A71D82-392E-55A4-4699-36EB7F8CFE9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8" creationId="{8610B40D-81CB-3C05-9ED2-08742C0090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9" creationId="{6BE52D89-F3AB-00CE-BAFA-0301E26058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0" creationId="{F028AE15-5D59-1A8A-7F75-C3481B8262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1" creationId="{7E233E30-893C-D45B-578E-485106EB32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2" creationId="{8882548B-9319-31E7-1684-011C767151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3" creationId="{27695B8B-3BE3-A4B9-D98A-48B39699CB3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4" creationId="{4F7DA834-1D9E-83AC-FD7F-ECB9F5EB33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5" creationId="{9903AA07-5A5E-F82A-982C-0DC9A0CDC3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6" creationId="{5032CC0C-9EB4-7DB4-31D3-ADD66A9827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7" creationId="{FB2EE63C-BC72-75C8-E5A5-F3CF24B1C0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8" creationId="{F12A7A95-0226-7BB1-9B1D-D37F10C634A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9" creationId="{9FD93200-507F-CD09-A3AC-D8FD5BD498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0" creationId="{A04B1087-EA05-2EF2-EADB-A745F9E6931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1" creationId="{42F522C4-2636-55A4-6F23-D5699BE00B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2" creationId="{1E618A30-D791-F2FA-700F-365BFA0C2B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3" creationId="{6CE71299-87E8-140E-D928-40848DA2BE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4" creationId="{A1D16A1F-C4A5-DFA1-7EEE-6C33604B21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5" creationId="{EF81A1B7-9714-DBCC-9FC3-7D467AA38B5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7" creationId="{AA16749E-4CC5-7C41-ED0A-62C6672A78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8" creationId="{2EA26663-74C0-9B1E-57CF-AFCD587783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9" creationId="{25E36332-1A0B-5E74-A7EB-2C772BC1B82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0" creationId="{10634647-92F0-44DB-3F27-42C65E4EB5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1" creationId="{489917B1-7C1D-38EA-1497-7C92213004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2" creationId="{15CF3C55-8425-D453-9FD8-E36ECADF5B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3" creationId="{D5CA0F7B-68DC-300D-5FBF-986C3D2BFF3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4" creationId="{F499611B-7856-01E3-CE7B-79647BB88C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5" creationId="{BF320AB1-3E2A-4844-0943-230EDEA591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6" creationId="{B172EB8F-814F-DFF4-F88E-2A5EAAB67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7" creationId="{4C8687D3-ABB9-EF45-5ECD-EBDD255CF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8" creationId="{C72C92DC-BBBF-F2E1-A27F-2B8D91D1EB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9" creationId="{F4C23F4D-D7BB-F54D-B52E-6617A97E1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0" creationId="{A71D9494-80D2-9DA7-8131-A658745D51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1" creationId="{8B0E429B-4547-C31D-9FAF-8A8F1E2F4D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3" creationId="{5DDAB328-B6F3-8020-8D41-0D3DDB54CBA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4" creationId="{570C11EE-FD53-EBE3-2D4A-E56BB6A5F39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5" creationId="{EE48D6C9-3FD9-687F-A05D-63915C011E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6" creationId="{29D792E8-20DF-1792-981D-A65F3C9CB0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7" creationId="{94F19218-737F-61FC-2D7B-130E5C9270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8" creationId="{5BB9089E-92A8-5EAC-FDCB-2B14E5DB7DC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9" creationId="{26D836C8-A3EB-C501-590F-B27F767F49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0" creationId="{2A65338B-AF76-EA33-58B9-E12E542EB0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1" creationId="{A6379A43-CFBD-9CCF-4B08-FBD5FE44210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2" creationId="{4D86595A-C1C9-AABC-65FB-D9B6FC3508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3" creationId="{E00CBD20-F3C4-451B-E1E3-69A1B80385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4" creationId="{C045F907-EDAB-AF6C-6DA0-A9E61E8B3B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5" creationId="{FE0390C0-E6F9-1E3C-BD47-853402508D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6" creationId="{C6CC610E-381E-5F66-90E8-A39D9D2FE3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7" creationId="{80D87491-1352-1BB9-D627-9D4632800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8" creationId="{8E714BA2-6217-FDFE-F408-143CCCB46D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9" creationId="{7BEF2EB8-3F9C-17C5-F37B-AF8A79CAEF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0" creationId="{B5C0B251-9FF0-C4D1-1E18-15B63A5C93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1" creationId="{16996E63-7267-AAAE-C467-C0667EA38A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3" creationId="{B1933D26-00D5-ECEC-9987-B7578188C9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4" creationId="{980D0E94-0D21-B507-19A6-D5FFA60DF6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5" creationId="{9E803587-8795-F7F7-96EE-D7DB91A371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6" creationId="{A0A89C06-810A-0FBF-561A-FAAF87D984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7" creationId="{19279024-441F-4CF7-6539-14AEE8B47A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8" creationId="{21B123B8-82F9-C377-77DB-747CBE87CE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9" creationId="{E1EFCBE5-C14C-D3E3-E8F2-C90DCF53F1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0" creationId="{00989B26-A9D2-9873-8CF5-8157E5102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1" creationId="{40933CED-98A1-C0CB-A8F5-37B7F07AB8E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2" creationId="{B05F9CC6-8C0B-A4BF-BEFB-6783D870BE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3" creationId="{0404945A-E319-95A8-3FFF-F5B20C09547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4" creationId="{D53FA970-B0E4-09A3-2EB3-0B761BED067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5" creationId="{DCB16E2E-B1A9-1D35-4E22-19CFD68836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6" creationId="{4E1F52FE-80BC-BB26-FBDF-F90E5A988A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7" creationId="{E26B6B11-0042-81E1-DAEE-ADF43116B7B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8" creationId="{A11B89ED-30E6-EE0F-707B-F8AC8EC344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9" creationId="{A6B244A5-D943-1B05-6C24-A3AA5E21DF7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0" creationId="{9C320386-0744-B329-E298-ACF1805D1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1" creationId="{A907C3B6-8B92-AC13-223A-8EE94ADBCF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2" creationId="{5E91974A-E6D3-D472-C486-9A85DC79C4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3" creationId="{CDC8CB77-E0CD-1E88-235C-BC84339555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4" creationId="{665E8D1C-B038-4707-1098-6FB20D6578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5" creationId="{25130F21-5CDF-9B67-EFDD-00E5944DF1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6" creationId="{BB968988-0B29-C160-D491-EDF700B4564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7" creationId="{3AE1A6BD-447C-9DC7-9E2A-EFA2D612F4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8" creationId="{AE3417E6-3DCB-61C5-7A7A-69A429F5EB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9" creationId="{AE6BFE1E-7618-E086-EC9F-6E2A3E9F7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0" creationId="{2D79636F-7B61-FD62-92F0-B0AB2B3E18A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1" creationId="{096F651F-AA21-045C-FCB6-1246A0EFB7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2" creationId="{D4113CCA-FDCA-6BDD-8FC9-6CE2B4D0EB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3" creationId="{E4341A1E-ABD3-11E9-2277-3B13B699F51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4" creationId="{7107D3FA-5E0F-6350-4012-90FA948CAC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5" creationId="{B9191D22-8A97-C3EF-72B7-88C92C2B79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6" creationId="{3EB17C0E-5583-61A3-4847-A922757D1F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7" creationId="{45C7B067-EFE8-AD3E-23C7-CAF6C6CDFB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8" creationId="{9A00AF05-268F-2C78-051C-CC27F4F968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9" creationId="{F939C333-3CDE-61F2-45C6-B9C7EB4969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0" creationId="{EE9ED610-2FF6-19DB-8D15-55BDA3E4A9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1" creationId="{82DF3519-71C6-FEC7-80A8-14F243E34A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2" creationId="{DF4EDA37-7B20-DED4-B627-6681C0F5D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3" creationId="{D03A2FDE-65C1-A016-5163-457134E6FA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4" creationId="{A360F16E-A04F-6614-021E-E90941FE7B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5" creationId="{3FFC357C-43CE-B1CB-1259-F88E5B3AC6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6" creationId="{58078BF6-FCAB-6849-1356-E12C3FF676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7" creationId="{98C15948-6100-6BEA-8B51-22ED4661303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8" creationId="{A096AB3A-6CF8-2FDF-3235-CD7595E81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9" creationId="{C427A6AD-FEC2-792E-3539-1CD791DAB9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0" creationId="{0B1DDCC1-D5D9-5168-A1FD-8AD3D18DD6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1" creationId="{8431E224-F7EA-EB46-5E80-B9672A6E52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2" creationId="{5E2E9782-DA40-16C2-14BD-BEA5579CF3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3" creationId="{529A6045-AAC5-68EF-15B5-AC9BCC36E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4" creationId="{6B815836-BAD7-01F7-65FB-0666D114497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5" creationId="{63CDA9B1-402F-4DE9-5820-789DC3B6DF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6" creationId="{73CCD720-BEAC-DE1D-0BD4-1F386DA13C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7" creationId="{59E638DB-9233-2F95-CCF2-4985DA14FF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8" creationId="{7BB9420A-23BF-4D42-2CB8-1B4451F37A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9" creationId="{4E21998C-F784-A40C-343F-CFF71FB4BF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0" creationId="{A1068825-ED28-88CE-B502-6CA5C2BEF4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1" creationId="{16AC6A35-E876-8084-8244-D52BACC2E3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2" creationId="{D608D696-FF81-74A0-2150-AEC6595C085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3" creationId="{62846753-EB5A-E7E3-99D8-242958A2B3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4" creationId="{55F7C4F2-E279-91CF-01D4-A00C0D9F3C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5" creationId="{5D19FDCA-8E1C-5D71-FEC9-69DFFDC5E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6" creationId="{AAB95299-ED6A-208D-843E-519C2CDCC76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7" creationId="{83410ED0-EC37-FEB5-D047-276DF287A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8" creationId="{6EBDA24A-E465-2B3B-3F1A-E356965FEE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9" creationId="{3BF174E9-622C-FF22-1470-F89808AEBF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0" creationId="{D57FC5C4-DD0F-42CE-3A06-D1279431DB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1" creationId="{4188029C-E563-3EB3-2E37-87F8564C76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2" creationId="{9A626BC2-8969-5C9A-4041-AE4EE9FB50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3" creationId="{00162DDE-9E09-9E7D-6FB3-D8353DAE1F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4" creationId="{F7FB2BE4-1211-CF71-AC2B-8F8DE41141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5" creationId="{076BF7A2-BBEA-E5AF-B6B3-8D47F3CACF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6" creationId="{34158175-A21B-57E4-FB09-DB7F1D22AD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7" creationId="{693FA67B-A17C-67FC-1651-FD096851E1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8" creationId="{D4A2E58D-1C93-3957-4241-4F2947B948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9" creationId="{29F33403-494E-FC1D-8CBC-C1DAF36E95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0" creationId="{8EE45C52-39A3-E7CB-B539-3D615F015A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1" creationId="{26D8C7F2-2606-D428-266E-7CF87D23AA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2" creationId="{B8B8520A-197B-0CD8-C352-6CDF78C8B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3" creationId="{8E380AF0-DA5B-E302-C307-C13CF54963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4" creationId="{EFABD0A5-C34C-505A-8639-BA8B67491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5" creationId="{61394A25-E63A-EDE7-28D5-48201A244E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6" creationId="{E4EAAA0F-E221-E625-9EB9-04BF1A784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7" creationId="{4AA739A4-B571-DDC2-61D7-714766EB0B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8" creationId="{BD35A4AB-451A-3824-A32C-802EEEF9EE9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9" creationId="{AB513D30-4907-CB73-3E07-B262C9A82F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0" creationId="{4A68B97B-2AF0-EE26-244F-F210548C0B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1" creationId="{E9EA0CE9-E824-886E-0D14-E53B1CDBB3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2" creationId="{05F1851C-9AB6-1062-AC5B-6869A7263C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3" creationId="{318BCD5D-E95D-F3AE-DA65-41831B5A83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4" creationId="{D8EBA1E3-28AE-ED28-61B7-8A8E0B481D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5" creationId="{036BB3B0-E001-0207-9BDA-F90DCF88F3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6" creationId="{17B6E8B5-1C71-384D-EBCB-6097EAA8DE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7" creationId="{664C7615-49F7-6111-4761-B0CFF8F333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8" creationId="{1E745AFC-DDBD-86FE-65BB-A95D8D362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9" creationId="{C466EC7C-D8DC-ACB8-AF81-C2E064DB0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0" creationId="{F0A1AE1F-E300-D7FD-71A1-C379703E232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1" creationId="{867A07AA-CD4C-EE79-5AEA-D87B84414EE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2" creationId="{6CB8B32D-E214-8A4C-AF2F-B23CD9FEC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3" creationId="{E89AAB91-CF6C-916F-7716-349EBB6D75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4" creationId="{52E57CED-AA7A-7DA5-E353-4F2D9D35B8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5" creationId="{C7722C9E-01E1-AFE0-7654-C72A88A8BF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6" creationId="{BE4DF36A-6509-BD76-4218-9479D53DF1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7" creationId="{C0274DFA-8E66-6B2E-E72F-2255EF8CB01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8" creationId="{21EBC567-417D-46DA-C1CD-D48541A450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9" creationId="{6222811D-56CC-E4A0-55A7-0B85885B4F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0" creationId="{1CC09B4C-C8B6-42F2-67BA-FB6F9A0931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1" creationId="{10BC75CE-7E03-4D61-65E6-82111097BB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2" creationId="{D4983C4A-C221-D481-BF9B-788E95B56F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3" creationId="{680F0EB0-EDFA-F4A4-A135-A8FFCB202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4" creationId="{4285FA70-EC4E-9232-C202-5694AC04930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5" creationId="{BF0CFBB7-B6B0-4B1B-A996-DF33412576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6" creationId="{44C5853B-413B-35FF-164E-BF925FF8D2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7" creationId="{66D8F8DD-D925-0281-2211-E237A4D112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8" creationId="{6580AE6C-B12F-5E66-A57B-F50327BDBB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9" creationId="{3EA2A510-0CF7-496C-3935-EAAD0A78A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0" creationId="{C7DCDC2B-8BFD-345A-2F37-98812CDC1E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1" creationId="{8445D097-CCA6-F2FF-9F60-A9E8386ABC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2" creationId="{277119B2-3BD7-8E4A-AA59-73AEA9AA9E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3" creationId="{53D18325-75D4-DE3F-0153-26AFFC6EE9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4" creationId="{746894F3-7C4C-6988-34AC-8CF1EB087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5" creationId="{64553E56-7B8D-FAE4-D35B-92B8C7E09B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6" creationId="{F3D0F79E-08D2-BF5E-5DA0-4F53F13926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7" creationId="{044332D4-A59F-BD43-ED49-69367C1F40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8" creationId="{E30562E0-E3EF-384F-0F6A-2A6112629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9" creationId="{90E0715E-AB8E-DB95-0C21-E6245CAFE0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0" creationId="{394784F4-561A-3B88-28E3-3814791BE3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1" creationId="{C1D7DD47-5EC3-3FF2-4D96-03A871C5E72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2" creationId="{6E2ED46C-7BEF-60BE-C830-3AE354B1F6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3" creationId="{20A2D490-4E59-4955-6047-DDDBD391A1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4" creationId="{689ACA98-2DAB-05BC-11F1-3D794DF99D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5" creationId="{091344B0-4468-1BDF-0196-D3EAA76789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6" creationId="{62193608-A31F-5845-BFF5-208134A083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7" creationId="{4EEBDA15-EF78-AF8F-C937-8AC5BBA2CC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8" creationId="{413AEF10-3858-15DB-F06F-9456D6C08B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9" creationId="{CBD5BF85-5579-D8D3-1A95-C81B06C47C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0" creationId="{C2244E4C-848A-7D7A-1EDF-8322347618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1" creationId="{9D95A040-D4A1-C6DC-FDE2-FE0897C966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2" creationId="{D56D9200-1460-4BAB-FE1D-4F0E13F7B7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3" creationId="{C6288F24-5239-9AEE-0E07-37E9E3BDC4B6}"/>
          </ac:spMkLst>
        </pc:spChg>
        <pc:grpChg chg="add del mod">
          <ac:chgData name="Yaowen Hu" userId="81e4f212d1a9d49e" providerId="LiveId" clId="{45E86E5A-B785-4BDA-8702-CE7BE49DD7E1}" dt="2023-08-27T16:15:45.115" v="1689" actId="478"/>
          <ac:grpSpMkLst>
            <pc:docMk/>
            <pc:sldMk cId="2658649422" sldId="269"/>
            <ac:grpSpMk id="6" creationId="{B50F70FB-9568-B303-1967-ED0801F46A03}"/>
          </ac:grpSpMkLst>
        </pc:grpChg>
        <pc:grpChg chg="add del mod">
          <ac:chgData name="Yaowen Hu" userId="81e4f212d1a9d49e" providerId="LiveId" clId="{45E86E5A-B785-4BDA-8702-CE7BE49DD7E1}" dt="2023-08-27T16:15:54.769" v="1698" actId="478"/>
          <ac:grpSpMkLst>
            <pc:docMk/>
            <pc:sldMk cId="2658649422" sldId="269"/>
            <ac:grpSpMk id="8" creationId="{B6340DA6-5317-C4BE-9654-AD49D7CCD813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11" creationId="{E9DC2662-6AFF-24EA-A207-F18ABAFB054E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32" creationId="{C26BA1F9-1A04-6E9E-ED57-8C6B779E9D1F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70" creationId="{9907A66F-E07C-1597-6473-F07B4A0F2846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6" creationId="{FD0FA2C7-2813-C72F-5A4E-EFB9EB803950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8" creationId="{B2E1C88A-E86B-53F2-704D-30D2FD33FC24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11" creationId="{9C864407-93C1-4011-70F1-451A78B4F30D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32" creationId="{49BC9806-0582-295C-1E3E-39540CAC46D3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70" creationId="{CE317225-5417-AF1E-08D7-E5733F7C4394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6" creationId="{97D881BD-6DBD-9F6B-5095-0B3F2F22AC77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8" creationId="{7DC90773-F6DF-168B-23C8-C9BF2A712B61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11" creationId="{E070C036-D16C-FB70-D745-B496729C95F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42" creationId="{BB632E5F-6C4E-8B52-44F5-A5A2C064216B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58" creationId="{2FB78F6B-AB6D-DAC7-EA1E-A18444D1C25D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89" creationId="{05661EA6-8173-6A44-5B79-EE1F1CE09A9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05" creationId="{A463048E-DE70-3807-41ED-91F49FEFD050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25" creationId="{658F2CA9-0A9C-1521-8E7B-2D7100503F6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68" creationId="{B725A79D-769A-E3F9-4D1B-26F4540E72AF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99" creationId="{F03592B2-F832-62D7-7171-79EDB491952C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15" creationId="{B17D7C14-9E03-20D8-9D8F-1558C16F4C2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46" creationId="{B7CEBD87-1E09-F7ED-47CC-186CEA466A0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62" creationId="{AAE73D25-9126-9D79-FCE8-E870E5DBB49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82" creationId="{B000B355-59EB-D68B-4EA9-45171DB33859}"/>
          </ac:grpSpMkLst>
        </pc:grpChg>
        <pc:picChg chg="add del mod">
          <ac:chgData name="Yaowen Hu" userId="81e4f212d1a9d49e" providerId="LiveId" clId="{45E86E5A-B785-4BDA-8702-CE7BE49DD7E1}" dt="2023-08-27T16:15:54.110" v="1697" actId="27803"/>
          <ac:picMkLst>
            <pc:docMk/>
            <pc:sldMk cId="2658649422" sldId="269"/>
            <ac:picMk id="5" creationId="{8F763626-1F43-3A43-6187-A70B65495076}"/>
          </ac:picMkLst>
        </pc:picChg>
        <pc:picChg chg="add del mod">
          <ac:chgData name="Yaowen Hu" userId="81e4f212d1a9d49e" providerId="LiveId" clId="{45E86E5A-B785-4BDA-8702-CE7BE49DD7E1}" dt="2023-08-27T16:15:17.318" v="1684" actId="931"/>
          <ac:picMkLst>
            <pc:docMk/>
            <pc:sldMk cId="2658649422" sldId="269"/>
            <ac:picMk id="105" creationId="{0726589C-B425-CDA8-024E-498FB0043754}"/>
          </ac:picMkLst>
        </pc:picChg>
        <pc:picChg chg="add del mod">
          <ac:chgData name="Yaowen Hu" userId="81e4f212d1a9d49e" providerId="LiveId" clId="{45E86E5A-B785-4BDA-8702-CE7BE49DD7E1}" dt="2023-08-27T16:15:44.896" v="1688" actId="931"/>
          <ac:picMkLst>
            <pc:docMk/>
            <pc:sldMk cId="2658649422" sldId="269"/>
            <ac:picMk id="205" creationId="{EBB3E408-9AE6-DC5B-2E3C-70EC897B17AB}"/>
          </ac:picMkLst>
        </pc:picChg>
      </pc:sldChg>
      <pc:sldChg chg="addSp delSp modSp new mod">
        <pc:chgData name="Yaowen Hu" userId="81e4f212d1a9d49e" providerId="LiveId" clId="{45E86E5A-B785-4BDA-8702-CE7BE49DD7E1}" dt="2023-08-27T19:30:49.538" v="1733" actId="14100"/>
        <pc:sldMkLst>
          <pc:docMk/>
          <pc:sldMk cId="2980022936" sldId="270"/>
        </pc:sldMkLst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2" creationId="{620D95BB-B463-27AC-07C5-273CF947E4D4}"/>
          </ac:spMkLst>
        </pc:spChg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3" creationId="{98F4B0F4-4059-A485-6B75-930415ED4D02}"/>
          </ac:spMkLst>
        </pc:spChg>
        <pc:spChg chg="del mod">
          <ac:chgData name="Yaowen Hu" userId="81e4f212d1a9d49e" providerId="LiveId" clId="{45E86E5A-B785-4BDA-8702-CE7BE49DD7E1}" dt="2023-08-27T19:21:58.360" v="1707" actId="478"/>
          <ac:spMkLst>
            <pc:docMk/>
            <pc:sldMk cId="2980022936" sldId="270"/>
            <ac:spMk id="7" creationId="{23FB4114-087B-EC6F-B424-89C43989E88D}"/>
          </ac:spMkLst>
        </pc:spChg>
        <pc:spChg chg="del mod">
          <ac:chgData name="Yaowen Hu" userId="81e4f212d1a9d49e" providerId="LiveId" clId="{45E86E5A-B785-4BDA-8702-CE7BE49DD7E1}" dt="2023-08-27T19:21:56.907" v="1706" actId="478"/>
          <ac:spMkLst>
            <pc:docMk/>
            <pc:sldMk cId="2980022936" sldId="270"/>
            <ac:spMk id="9" creationId="{33AAD9B0-F1AC-5CAE-8983-4C71681536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" creationId="{684A942D-A89A-D3F5-4C8E-00459F3D166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" creationId="{2D0DB49E-C745-2CF1-CFB0-9AFAAF9E66C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" creationId="{F02E2244-CF24-F460-3DF1-2350155588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" creationId="{BC8490D2-292C-F65B-8D3B-FD2CCF989AC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" creationId="{8FA11034-3B62-0397-DC59-46D8EB4C6CF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" creationId="{C49FD7F8-047D-3C78-8120-5A13330A9F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" creationId="{F14FC553-13DE-47C3-B68C-AD2439AB9B8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8" creationId="{BDE692D3-D167-F1D7-3E82-75225400D2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9" creationId="{295FF15B-BD44-7E6E-E80A-2D13BA600B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0" creationId="{C34311EF-2B4D-6F9C-030E-3FC5E8F07FC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1" creationId="{3F6311B4-E463-1973-586B-3A5EB6B3B8B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2" creationId="{5DF42EAD-BC7F-5948-4C3C-5A9F89CB47D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3" creationId="{6C43EFA7-1E20-6440-B9CB-917244B46F8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4" creationId="{1894A890-8B33-9025-A7C0-BDE40331EC8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5" creationId="{608F7164-3196-8DC6-1EF1-BE76D0676F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6" creationId="{7994F11F-B846-CB5E-6DB2-66538A06225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7" creationId="{1C044520-726B-C71C-AE42-C2E95B76BD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8" creationId="{9969AAA5-ACA2-3368-2D19-A462731AE4B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9" creationId="{B4714531-9D71-1819-F8EF-3D336C79B0C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0" creationId="{67A2CAFE-9065-3724-14DB-77C1523C2D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1" creationId="{7C0CDBCA-FEED-CED6-B598-A1048D9D035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2" creationId="{A9FF3AA7-FBF3-8EB3-D640-93DC6F02E1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3" creationId="{518909F4-2542-12D3-57B5-888F09F93B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4" creationId="{3F09341B-F6B0-6762-158C-190F3384A3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5" creationId="{D25C342D-A51D-FE5E-A57B-2DB654AD04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6" creationId="{884E4991-B961-E41A-19F4-73C18FC8196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7" creationId="{6B6D4E3C-01B5-29A1-616E-D642B98ADE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8" creationId="{9E208B97-FFF1-CAA3-5584-143CA4B528A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9" creationId="{6F79FEC5-EE87-3756-CF9E-331E9BA24A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0" creationId="{D39086FF-A988-7DB2-0FFA-1180497EA6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1" creationId="{63920E7E-D01C-72D2-6FB2-E45EBDF44D7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2" creationId="{B9086A54-5C15-DF5E-B551-7EAA92B53DB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3" creationId="{A09A9BEA-1C18-31D9-13E6-EF495915BA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4" creationId="{9D4CE8C5-AB5A-34C0-E939-03BF7879800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5" creationId="{663A43AC-8B4F-DAEE-3E2D-735F4B3023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6" creationId="{3D03F6F6-E15F-C7BC-5001-BC2C709F2D2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7" creationId="{663D581B-993C-ED2C-7014-094B47F55E9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9" creationId="{B02AE9F3-EBD4-4662-7002-0791303651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0" creationId="{BD446D29-B0EE-62E6-3C15-5C02825935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1" creationId="{702DBE61-3E38-AA91-97FE-AAC68C1FDA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2" creationId="{E63A135A-2652-F509-5D64-7BACF34003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3" creationId="{3D82C2EE-07F9-A3BC-AFFA-A2B2C10B4A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4" creationId="{6B05FADC-1D7E-3366-8A3F-BF08E14073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5" creationId="{E101BF84-25E6-CFF8-E5C9-B3138C6404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6" creationId="{B784DA76-95C9-AC51-9BDA-2130F11B66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7" creationId="{363C98AF-2C60-278C-518D-785721993B9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8" creationId="{4BD6282C-B9A3-CA23-A688-B8B85FB4709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9" creationId="{F749B0AB-0710-1E2F-B997-87DC4F2782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0" creationId="{2D2F0BD0-3149-4EFF-94AC-11DB2516AC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1" creationId="{C11FF468-7194-2A88-4E2D-8FD740B8BC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2" creationId="{23A31422-23A2-021D-BC69-567F9904CAA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3" creationId="{26E6856E-D4B1-BE7E-3E46-61ACE342E13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5" creationId="{FEBF568E-2999-BC98-959D-244D6B4DE3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6" creationId="{9ECC7607-3CA2-2953-0B16-1F91D4118D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7" creationId="{DE1FF048-B022-5EB5-A5BD-3C4B2ED50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8" creationId="{C482B237-CC2C-3D23-1106-15675845B2A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9" creationId="{67ACA23B-C47A-70FB-57A9-9278C8786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0" creationId="{BF89FAF3-E3DE-59B0-A218-B2B9870B1B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1" creationId="{7BBA182F-74CE-DE21-B49F-FC60E9E4BD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2" creationId="{8373F6F4-710E-C16B-49E5-95EFA3127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3" creationId="{1648E294-EBFF-1B07-177F-B9973D7419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4" creationId="{27C26DB1-301C-9FB4-0581-292D8580A0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5" creationId="{974B62C7-DFA8-AFF4-2E47-CDD4313136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6" creationId="{960FBA92-7723-532B-20C7-E8D01125588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7" creationId="{51D516F1-2846-23CF-24E5-FD1FBCAAE72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8" creationId="{654FBFDF-ADEF-65F5-52EF-5E23D36260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9" creationId="{4674A6EA-1443-9505-9B5F-058E71B20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0" creationId="{0122D0D3-8873-72B9-B973-A6012C27056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1" creationId="{9B8C52DE-CD80-6B09-8795-385173ABD9A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2" creationId="{191B4A8C-52FC-1300-699B-8B35C53DEAE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3" creationId="{5F37252F-2380-657F-D2D2-47E1CEFB62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4" creationId="{5B430235-2B50-EB2B-DD5A-915787CB87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5" creationId="{25E65DDE-30BC-88AF-84ED-CED9E1B327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6" creationId="{0F9AFADF-ADC0-2B80-3765-E30B1AD3C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7" creationId="{3EF89A1E-6A5C-BC9E-6975-A94B96C9F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8" creationId="{DCE62E53-D3F7-12CE-5C83-EB199DD433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9" creationId="{4547AAA0-E04D-5768-AA3E-0AA0AA30D66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0" creationId="{CE46EC1D-7FC0-3290-EBBE-DE8AB892E7E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1" creationId="{355A456D-AB6E-B224-04BB-AD1AFF9CA1E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2" creationId="{E066A66C-BBD6-45C7-A64A-33530FF233E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3" creationId="{E7DF9E50-168F-C2ED-4BEB-9DEC970EC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4" creationId="{0C85AC99-5436-6C44-86F1-77C02AD6B6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5" creationId="{7C4FB39B-360E-14A3-F11B-FFB737EB6FE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6" creationId="{B7765AC1-4662-5343-588B-4D1979D6B2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7" creationId="{765002A8-2CDD-CA7D-B107-815ECD6BA05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8" creationId="{A401F525-6ED6-19CE-FF91-D50210EAA53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9" creationId="{E3174BD7-5C14-D36B-702C-AB337D051AE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0" creationId="{9781E962-4505-4A80-3902-65FB79E4A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2" creationId="{86A4F5C7-007B-E5CD-5A06-780205AE48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3" creationId="{6F95626E-886F-6317-7C66-B5E5A9B88D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4" creationId="{E54E4EC1-2F88-C736-3C49-9F98B8EC92D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5" creationId="{C44DFAA7-F525-DF8C-C5DD-67F6E0B18DA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6" creationId="{C331FD4D-057B-753D-5BED-861D62F9DB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7" creationId="{AA56A4CB-BE9B-4825-3F9D-F4F04DD73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8" creationId="{B258FE60-171C-063B-11CE-9B53CA9645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9" creationId="{CFE13474-09AD-BCEF-ACA6-C82A33D0DCE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0" creationId="{8B35AE02-FFD4-B1BF-85EE-F71317826A4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1" creationId="{C90FE0EF-C6FD-EA7E-B072-491F9BFACC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2" creationId="{FBDE85EA-2878-6604-4213-A83FE5D3CB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3" creationId="{449C0F55-B205-73D7-0F5F-E42E5668219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4" creationId="{2B690F18-5C45-20E4-78CE-E71AB201B2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5" creationId="{8FA52D7F-3DBD-691F-88AA-9044225A8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6" creationId="{24C94842-FBD7-F147-6052-40519425BF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7" creationId="{C04C3F85-E3EA-ABA9-322E-2E184E61494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8" creationId="{EA7E0FA0-B5B4-E7B5-6847-895AAA4101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9" creationId="{3ECA43F4-1459-E25B-B837-ECBE2C64F3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1" creationId="{66BA51F6-352D-6AF2-50F4-FBCF98E022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2" creationId="{73E3CB4D-1A5F-4B0B-D3A7-C044A1A750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3" creationId="{666DDEA2-F99F-B56C-DFB8-AA7D8ECB551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4" creationId="{BAD2D8A0-14B9-923E-534F-2DA5DCB8C11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5" creationId="{305935D5-6DC9-9106-C734-CD10326A3C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6" creationId="{92AA3B9C-D67D-74E1-C02F-BA9B7A2017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7" creationId="{ACE1418D-615F-588A-A4F3-65419DA8E61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8" creationId="{8A3B24C1-0C9C-0353-7FAE-4BCD69A9347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9" creationId="{184C5A21-DA35-D1E2-E752-CE28B502AE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0" creationId="{DE065D2D-6920-4E51-5184-521DE8BAC40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1" creationId="{37E3DE83-9419-7E7F-74E7-3B226444615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2" creationId="{C3109735-3324-6B81-96C5-515C103ED9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3" creationId="{04793362-AD7E-269C-5D25-60AC88F1DBA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4" creationId="{39DCE71E-FA9C-CF17-E55E-40BF833EEF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5" creationId="{8352FB27-5CAA-162C-EDE5-AF0F70C69A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6" creationId="{CF0FA593-0701-2970-C323-8F889D456A0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7" creationId="{60860530-1AA0-C237-11F6-ACA37CA89F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8" creationId="{15212043-6F55-A62D-8158-D42CB5CF43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9" creationId="{AA9F6411-ACB7-2A66-01B2-4D18F4AE450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0" creationId="{4940F6ED-93B0-62C5-A5F4-6CA0E56D844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1" creationId="{6485BA27-7CF6-099D-30B8-B7D7149B37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2" creationId="{28A481A4-3A32-11C5-B257-8033B5B6041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3" creationId="{A1CBAB19-0692-0D26-965C-169289DD7A3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4" creationId="{E23FB1C8-1158-7D83-8C42-FB96C2DC1A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5" creationId="{8D3AFAD7-00EE-6409-711B-EDE9529171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6" creationId="{696FD166-37DD-470B-C8C1-F428F5F06D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7" creationId="{0FE3A59C-665B-2909-D4CF-861BABE63D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8" creationId="{D8C1C068-B7C3-A0FA-7A5E-4468C64D01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9" creationId="{BBCB3FEC-E3A3-8A8B-8B3B-EABE440F25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0" creationId="{1EF17498-7C3F-CADA-D80A-B9AA9AE30C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1" creationId="{E09D7739-1172-0209-E208-0F466C40A00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2" creationId="{B6E4C748-20D5-A4CD-39D8-D69DACB299F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3" creationId="{8E40E7C2-4D34-C500-68EC-70CC6BF24B2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4" creationId="{B53335AE-92B6-4A22-B744-B048FB0B6D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5" creationId="{F9AD9C02-601D-795A-EAB1-C34F8229DC4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6" creationId="{D1C8F15E-48CD-54F1-3512-5752246917F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8" creationId="{27AA9D55-05D6-EC27-CDE8-C776221C5D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9" creationId="{3186B951-B020-638D-8CA8-1405DC1A23B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0" creationId="{47EA46F8-CC63-78B2-E24C-EDD42041F0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1" creationId="{D93EA67E-F12A-E864-4D31-79D9D2ECDC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2" creationId="{96303F58-612A-BF8C-0ABC-1836346CD4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3" creationId="{FF5D4ED7-BDF8-0CF3-921D-265D0C13E49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4" creationId="{D5AAB6E1-2E0A-B4FB-2501-BC6DF7221E2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5" creationId="{917E58D9-0530-1F96-9405-C4EEA7610A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6" creationId="{F4F6AEE1-2302-3E1D-1FEB-8289EC7EE38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7" creationId="{F22DE00A-F609-7564-C071-4ECCFDE555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8" creationId="{BB87338F-B28E-D3C1-5AF0-990604885EB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9" creationId="{E8551293-1102-34E7-43A9-C2A1880183F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0" creationId="{699A5C01-CE5D-0328-27FD-28BB1D0DFF7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1" creationId="{1E107090-FEB1-652B-8763-59CB8E86F5B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2" creationId="{3934E331-703D-2817-53F1-664E11FB016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3" creationId="{434965F7-F723-AC1C-B6F9-E95E038FF0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4" creationId="{27140B02-ACB4-8D2A-2872-9FDE2354BEB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5" creationId="{F0B10660-8019-8D86-AFA2-0760F828A5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6" creationId="{5DAC2E23-890F-6ECB-49CC-AA69A3D096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7" creationId="{AB8E3B7D-BBC0-DDD3-12D7-A3A30DA4E0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8" creationId="{EBE64FC6-402A-6915-7F5A-DAFDED4A3C2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9" creationId="{F8F1B543-46AE-B4EF-D092-C0193C4534EB}"/>
          </ac:spMkLst>
        </pc:spChg>
        <pc:spChg chg="del mod">
          <ac:chgData name="Yaowen Hu" userId="81e4f212d1a9d49e" providerId="LiveId" clId="{45E86E5A-B785-4BDA-8702-CE7BE49DD7E1}" dt="2023-08-27T19:23:14.974" v="1716" actId="478"/>
          <ac:spMkLst>
            <pc:docMk/>
            <pc:sldMk cId="2980022936" sldId="270"/>
            <ac:spMk id="183" creationId="{E51CD559-E0BC-3D4B-BE3A-8E93ACA2C132}"/>
          </ac:spMkLst>
        </pc:spChg>
        <pc:spChg chg="del mod">
          <ac:chgData name="Yaowen Hu" userId="81e4f212d1a9d49e" providerId="LiveId" clId="{45E86E5A-B785-4BDA-8702-CE7BE49DD7E1}" dt="2023-08-27T19:23:13.907" v="1715" actId="478"/>
          <ac:spMkLst>
            <pc:docMk/>
            <pc:sldMk cId="2980022936" sldId="270"/>
            <ac:spMk id="184" creationId="{7FB20EB1-9956-C846-50BF-CA7A5A747CDC}"/>
          </ac:spMkLst>
        </pc:spChg>
        <pc:spChg chg="del mod">
          <ac:chgData name="Yaowen Hu" userId="81e4f212d1a9d49e" providerId="LiveId" clId="{45E86E5A-B785-4BDA-8702-CE7BE49DD7E1}" dt="2023-08-27T19:23:12.909" v="1714" actId="478"/>
          <ac:spMkLst>
            <pc:docMk/>
            <pc:sldMk cId="2980022936" sldId="270"/>
            <ac:spMk id="185" creationId="{0B6F4E2C-E02E-EC71-4B66-767173B3CE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6" creationId="{77E0A987-A875-0A79-4DB5-E88CFB48958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7" creationId="{7DBF3FE6-CBCE-06B7-FB66-D53825AA936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8" creationId="{25697CCF-839E-E5B6-BFE8-8D70172DF95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9" creationId="{83A78C5F-BC22-2914-FE09-B80771527E5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0" creationId="{5864729F-C7DA-E8AC-C336-A0F9786D85E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1" creationId="{65A7BF2E-DE3F-F9DB-E95A-4D5EA7F210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2" creationId="{8AF525C2-2F00-81D2-FF39-9B7599F9F20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3" creationId="{93C01ED5-1B87-03F6-1B1A-5CCE9E678D1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4" creationId="{0EA32DA7-030F-CEC3-AD7F-F3C501C895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5" creationId="{C1EB6B8F-0260-85BD-5B00-D50D15D71E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6" creationId="{7FBCC8A1-FE06-A867-18C2-B129E151EE7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7" creationId="{B8E87DC9-4236-FF1F-1472-0709DE25D38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8" creationId="{BBF6159B-6F64-7CC0-7DBE-9707F393E43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9" creationId="{8ADC39E8-0E50-2808-0F0B-3582F483958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0" creationId="{93EE4B74-9190-780F-F3CF-22C9A1FB1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1" creationId="{F8065925-240E-EFED-315E-A840815FABD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2" creationId="{1659DBFA-8383-1B32-342A-78CD0C8313B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3" creationId="{8A91BD33-3F6D-586B-D2DD-D62051E3FD5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4" creationId="{4E37C9E5-C6D9-53BD-D0F9-91198FD98A8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5" creationId="{79A5A14C-67D5-6F79-A8DA-57F70A9F10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6" creationId="{FFED9AA1-6E80-8A5D-2019-C258A841B11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7" creationId="{551B6E56-99FE-EE45-8FC4-3E4AE578D02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8" creationId="{E39268C3-AC02-78F0-47CB-D861B201EC4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9" creationId="{4AE9E9A9-E91B-6800-B687-FB1A629A009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0" creationId="{0600C7A4-2D1C-3DC7-C1AA-ED294C910D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1" creationId="{EC27CCCE-22C4-F857-7224-F0AFAD34FE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2" creationId="{EF19DB0B-5CEC-8418-6F9A-0A6DED037A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3" creationId="{75C3A34C-2A65-A80B-8FFA-C9FEF54133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4" creationId="{FC6A1A36-5E4C-EECE-B234-D4030064B2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5" creationId="{C94D3676-B474-5F2E-A0E9-EED3F802254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6" creationId="{4BB51DE2-3158-D2B9-7C23-5225F1CC72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7" creationId="{5A17F376-6FA8-FC11-D32A-4D12C8A310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8" creationId="{B49AACBE-6258-4025-C17E-CC491D3DD75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9" creationId="{AFECC2BF-D5BC-8442-4A77-DAD2F322033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0" creationId="{C0ABAFBD-185D-E45B-8FA3-38BCB653D50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1" creationId="{C5009052-92A1-AA20-19C8-49DC8F2283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2" creationId="{2076CEFD-A05D-B248-0915-757B65D793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3" creationId="{7671B937-3CB1-56C4-47F1-8A862F76ED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4" creationId="{02B0AA0F-3BF6-724E-6713-BD6893B54C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5" creationId="{9A5A1DA6-F68D-9380-C552-586F48049D4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6" creationId="{C9AB2F1F-2824-01A2-FA29-1CF4E38FC3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7" creationId="{8CD6CCFF-A129-BA80-F27E-D179527D926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8" creationId="{CBC65D3D-450B-8DA4-BA94-A43A84CE06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9" creationId="{1C68A423-4E65-5F1D-4FEC-02B34001F36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0" creationId="{135D215B-D0AC-ECF8-20AA-A393CC0951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1" creationId="{85532A79-6130-033F-B1E6-7DFC49CE2DC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2" creationId="{94236079-7394-0406-D7B2-0F9B52D5632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3" creationId="{F0AE9107-A798-2789-BFA5-186BBA185BF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4" creationId="{290FE66B-89F6-4683-7AFD-9E2E02DA404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5" creationId="{2FEEB4D9-1B25-342B-086B-8F3A597A69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6" creationId="{AD8695E1-8D20-0A0E-7F99-D25D2A32509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7" creationId="{BD0C30C4-DC7C-3C58-ABA5-5E70D17776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8" creationId="{525B9AFE-0DCB-3A9C-A3D6-8F6578D29C4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9" creationId="{475865C0-05BE-428C-E8B0-C5BB9E46F73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0" creationId="{5CDB46A8-9AA7-ED85-9B3A-3B688F7796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1" creationId="{3DBE62F3-8AE1-F96A-D35F-15889B2E6B0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2" creationId="{FFEF4E04-E427-9900-CADD-95C4022EFA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3" creationId="{4F41365B-374B-3342-0501-795A4894CE6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4" creationId="{57DFC8FF-C811-0186-5698-F2981329A8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5" creationId="{B45FDB5C-6D5E-9DE1-B595-50559EC8702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6" creationId="{9B3407E3-57A6-8DDE-F05A-E348D85DCD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7" creationId="{109C6ED7-2DA4-0566-BF7D-72DF59873A7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8" creationId="{D65C542E-9975-F985-B632-A66BE3F17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9" creationId="{4BE6EDC9-8FF4-D4AC-2799-8398F5059FF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0" creationId="{8C469A9D-0F94-BAAA-B6DB-0771517C30E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1" creationId="{962F1FB7-23C0-1E28-9423-2F862115471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2" creationId="{84B166EF-DE3D-61E9-77FA-7CB99CC5CD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3" creationId="{E280BDED-B430-D08F-2E01-CD83FA5F12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4" creationId="{C6BBF829-F789-F175-DE41-383D9C16A27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5" creationId="{E589AB28-F379-5003-9A22-73B7B6A5DA2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6" creationId="{DFBBEB80-D41D-8F4B-454D-45543F6B6BC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7" creationId="{1F7082ED-C9D1-B00B-2360-BC7D36C2C3F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8" creationId="{0A568B86-1F7F-288B-9F07-4E9831D91DC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9" creationId="{C5D9DDDE-6A9A-0C19-9B69-FFFF5C37ABC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0" creationId="{20635FD3-F379-9E21-621A-2625AB5BC5B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1" creationId="{D3EB0034-4D65-66A4-C509-D2BC03770AE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2" creationId="{FB7DFEC6-D601-A246-E2D6-8E096021FA4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3" creationId="{E7F19EB5-F871-CE1A-DE95-B5E46560E83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4" creationId="{3229374D-4471-53B3-3529-515EC3AA9E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5" creationId="{B97F6E5C-7AE7-920F-35EF-872F340AF4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6" creationId="{2B8DFC5A-3582-504F-F670-1422C50E3DB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7" creationId="{9C67B197-F6F9-5454-073D-AB16B6D20B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8" creationId="{FE28AA4C-1D66-C9DA-8A19-C72FE7B246A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9" creationId="{083D4A14-02BC-E15B-3A80-177D37930F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0" creationId="{6A6CCE17-CF92-5CB5-9307-F8A369432B1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1" creationId="{4D492466-F1C6-FB7E-4A76-826C8A4714B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2" creationId="{A30A33A7-155B-8F86-2762-0AE36ED5F80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3" creationId="{898CB1D6-9F8D-DC5A-560D-0B39ECDC8C3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4" creationId="{21F77E1F-7DCB-A53E-1AD8-8BF90D0ED0B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5" creationId="{0A876D80-103C-2E7B-CEF4-ABDBA4B624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6" creationId="{CAFB0ED4-A156-299D-1508-9B568148B2F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7" creationId="{C2908D33-829F-AD0C-8F36-01BBEE6BC71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8" creationId="{0EABCF51-67EC-EAD6-AA95-C6B27110C94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9" creationId="{277E06E7-D5E2-D9D7-F6FE-7A7E8DA046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0" creationId="{337EFA07-4ADC-687D-C86A-BB45BE27010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1" creationId="{B74E4C55-932A-FA82-AC12-F780C87A7A3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2" creationId="{1211A5D5-566D-90D1-04A0-BE9FD20DF62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3" creationId="{A99CE581-9277-A8CC-67DA-E547B54E87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4" creationId="{7EB40E81-AB8D-585D-BFFA-89733EA5C56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5" creationId="{E47E08C4-EF63-3DC8-91D4-382D7F3EDB8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6" creationId="{12B1E1EB-F7E7-4A1A-9886-7898E1CFB6E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7" creationId="{FE857607-7C16-F90D-A454-B9C4228CC7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8" creationId="{623D840C-AF28-3C14-0AB8-E90EED989A0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9" creationId="{07077B40-EAB5-E2A2-448F-CCA156340B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0" creationId="{99940975-EBAD-9FC5-A993-23F721EA89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1" creationId="{7AD3EE85-A10C-8A09-1515-4211D775C8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2" creationId="{6F76949F-1FD4-7D41-A54D-025710B8D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3" creationId="{3A1A4DA2-45B1-7ED5-2C7D-627D6BA4AE9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4" creationId="{9309AFE6-69B6-8B6E-F609-26241050EE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5" creationId="{2966BC64-19E8-7748-D871-FBAD7709BED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6" creationId="{69D42F30-7D6E-E2C7-98A3-C6398F6CCC9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7" creationId="{49D75F7F-01EF-6FDC-64E7-F3F63B0A59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8" creationId="{4F8DAE48-A561-4164-CEB4-FBA2C1A14ED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9" creationId="{D38CBCE1-DBF5-281D-CD5D-5094C40A27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0" creationId="{507924A1-AA86-D9A8-04FE-2B56ADD913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1" creationId="{56C5C9D2-6F72-4250-F896-B6C08FA608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2" creationId="{9BC657EB-56ED-C97C-2885-690CCFEAF47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3" creationId="{4E595C71-4EBB-5ADB-D335-A6E915D9EE9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4" creationId="{682EA4A7-E2DD-D031-E9A3-CDC9C842CAA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5" creationId="{FC45C3EB-DAE7-49EF-6E86-83E6773394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6" creationId="{E534D5E7-197D-CADA-3BBD-9F836E00244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7" creationId="{F93E96B2-9AAF-4B4B-BF62-D094391B7C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8" creationId="{50CB208C-BB52-0BB3-976E-35E76B8501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9" creationId="{2CEA240D-D1AB-C305-0738-70E8CBFE9A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0" creationId="{45D17345-2445-9338-320B-7FAB66FCBF7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1" creationId="{07512817-110C-A86E-9D42-C8951CFF7F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2" creationId="{A3906CAB-BDD4-8265-E6C5-2E8AD39E64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3" creationId="{5B0F9DF0-29CE-BA69-1DD9-D1BF8E1FA97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4" creationId="{B434F383-A9C7-4E8A-185A-8A296CD80A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5" creationId="{7F0C12AA-03A5-4EE9-E377-D17DA34E0AE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6" creationId="{8108209F-357F-56E7-F115-BF778D9D04A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7" creationId="{28621834-58E1-E5BC-D9A0-4F3B453036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8" creationId="{39720339-5549-08EF-6193-8C9C4E87B3C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9" creationId="{2185B01C-6324-0973-8DED-B0A11597FC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0" creationId="{D31D30D5-521B-48F5-0139-E8EB2C9014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1" creationId="{744490CE-AF52-9BC6-3AA0-275DB93EEB4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2" creationId="{A271AC18-DFFD-B6C6-77D0-112321096A5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3" creationId="{20583EFB-73DD-4965-DBFA-F307DF0A29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4" creationId="{90B91D40-29C3-B54D-35CE-561DE169CF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5" creationId="{4D02319A-1D78-0B40-9BFE-64F450C3AF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6" creationId="{E7295AA1-1989-98F5-E8F6-CEF318CA245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7" creationId="{E56BD550-DDBC-0605-3F93-CE82D6EE6C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8" creationId="{4A54D27D-CCF9-428C-075A-A9E235108A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9" creationId="{58AA5305-E46C-2B41-DA80-ED4BF0264C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0" creationId="{A5FC2A3F-0985-0056-A982-12DBB8774C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1" creationId="{D2B4D959-BC29-EF6C-F980-76A2CA70E92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2" creationId="{124B4956-2AA8-6403-AF31-79B47D1348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3" creationId="{47333238-A90C-17F6-32BE-97939BEBE6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4" creationId="{2AE2F8DD-F8EE-A50B-B294-B546184A51B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5" creationId="{9202E643-4D32-7D44-9026-7A94EA7040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6" creationId="{890C6344-3FE7-EEFD-C948-E34A9FA80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7" creationId="{675FC731-706D-AC4D-BD01-5C0BBC196C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8" creationId="{9CB4CD65-674F-AAA2-7A40-6526F01058B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9" creationId="{84455B4E-B62A-2164-D08D-9BE0F363D78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0" creationId="{17D920FB-1278-3C8E-140A-CA611DA2E7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1" creationId="{711ADB84-88F5-338E-2B19-3CE4AE63277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2" creationId="{8B26AF53-EEC9-73D9-E08C-15571D151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3" creationId="{5363BF98-B03A-AD85-7505-76F726E0E1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4" creationId="{A43CBDC0-461E-615B-C784-A6056BDF03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5" creationId="{9A22AD71-EF46-7D39-B006-7AE6AAA706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6" creationId="{A591838A-7BD0-095C-496F-90293F4BBC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7" creationId="{5F793DD3-54C0-0270-2619-7799D2B64F9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8" creationId="{9DD27666-A2F3-447A-BBB2-5EFDADD91E7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9" creationId="{841D6ED2-D036-9AC0-BF61-12A1A517E4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0" creationId="{5E5313E5-E18D-7E4E-E1F8-D12650F848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1" creationId="{45DFFE2D-8D0B-B3AF-F5D2-DD49501B76E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2" creationId="{952BB504-EB56-9E14-0C69-8B625E45784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3" creationId="{5C3C6740-3525-0B34-E67D-925148592F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4" creationId="{0CC58388-F66D-5C30-E187-60CB8BFA13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5" creationId="{A057BA91-87B7-F598-37A4-A65BC9736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6" creationId="{BFE54AF3-8CA8-CDF2-6925-5726D9025E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7" creationId="{5FBF8E45-04EF-802E-6799-3AB1B2D4F9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8" creationId="{B34FE5C3-3306-CE72-2FFA-E22BB5BE6E6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9" creationId="{B7F77476-8D46-037A-25FC-1F4F82F236C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0" creationId="{E1DFA237-C0B0-70DD-0F4A-AC8618E95D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1" creationId="{986AED2B-8432-13E7-3A7C-10FDF56373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2" creationId="{F6BC3B1E-ED46-EE42-FFC0-76270582F22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3" creationId="{9E4FFE9A-4032-C8A0-37E8-E847EC02C8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4" creationId="{3CC67CDA-3EA0-2A1A-D7C4-33D92EA321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5" creationId="{23F0B155-F772-024D-5E5C-406D82E6413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6" creationId="{F351CD29-8334-74B2-830C-21778C71A88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7" creationId="{B18F24E6-9D02-67E8-C4FF-2D63C37887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8" creationId="{A33AF007-A266-76E6-461B-46188059AA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9" creationId="{C76B972D-98C6-9D03-94D2-12D85442C8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0" creationId="{03A40614-63CB-045B-D1B9-D809D4E537C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1" creationId="{E1A544DD-CA55-10A7-EF70-15FF008945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2" creationId="{B3CD45FA-1D57-8767-7ECF-E8C8F2191E0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3" creationId="{C0F4E283-F794-507E-A8A8-11A0B39B734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4" creationId="{23C631C0-5501-0E8C-ED2F-207E0E9906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5" creationId="{66F5D2A5-EB7E-4F0B-0427-01F8EDE3A694}"/>
          </ac:spMkLst>
        </pc:spChg>
        <pc:spChg chg="del mod">
          <ac:chgData name="Yaowen Hu" userId="81e4f212d1a9d49e" providerId="LiveId" clId="{45E86E5A-B785-4BDA-8702-CE7BE49DD7E1}" dt="2023-08-27T19:30:36.344" v="1725" actId="478"/>
          <ac:spMkLst>
            <pc:docMk/>
            <pc:sldMk cId="2980022936" sldId="270"/>
            <ac:spMk id="379" creationId="{661A860B-26EC-26CF-5AF4-604976A658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1" creationId="{4F73E3DF-7A84-C04B-B634-E71A348A65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2" creationId="{E1F36AF1-86EE-630C-C407-01424CE5510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3" creationId="{E32EEC97-1644-8CA2-E982-9B317DE9D4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4" creationId="{4A5CEECD-682C-81E3-158E-89E5BC39465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5" creationId="{79BCBEB4-81B6-0564-A67A-EFBB66C7BA9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6" creationId="{B86ECB92-09E4-1FA3-F3D1-22616F9808B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7" creationId="{56947535-E341-F22E-8979-B6AA0A8AB9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8" creationId="{C4BBDA93-3A65-81D9-952D-7ECA159C79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9" creationId="{FCBDB14F-E377-FE21-031F-FE74BBECA24B}"/>
          </ac:spMkLst>
        </pc:spChg>
        <pc:spChg chg="del mod">
          <ac:chgData name="Yaowen Hu" userId="81e4f212d1a9d49e" providerId="LiveId" clId="{45E86E5A-B785-4BDA-8702-CE7BE49DD7E1}" dt="2023-08-27T19:30:35.552" v="1724" actId="478"/>
          <ac:spMkLst>
            <pc:docMk/>
            <pc:sldMk cId="2980022936" sldId="270"/>
            <ac:spMk id="390" creationId="{4DB5F757-7042-D0D0-BA95-D699BE41B2B6}"/>
          </ac:spMkLst>
        </pc:spChg>
        <pc:spChg chg="del mod">
          <ac:chgData name="Yaowen Hu" userId="81e4f212d1a9d49e" providerId="LiveId" clId="{45E86E5A-B785-4BDA-8702-CE7BE49DD7E1}" dt="2023-08-27T19:30:34.817" v="1723" actId="478"/>
          <ac:spMkLst>
            <pc:docMk/>
            <pc:sldMk cId="2980022936" sldId="270"/>
            <ac:spMk id="391" creationId="{9813E6A5-E187-F088-4700-65061DAA06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2" creationId="{269DD9D3-4D59-A3B3-FD56-617476CD16C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3" creationId="{7AA361FD-E0DA-B197-910A-415350C3E3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4" creationId="{1F09DE86-BCA3-C28B-0792-11B86D7651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5" creationId="{4407FE05-9B0D-F78E-CEE5-F3D975BB6C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6" creationId="{163B1D32-DB68-6E3D-87D2-75BF09DE8D0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7" creationId="{3F6BFD34-0DED-371B-067B-076AF55FED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8" creationId="{9E247865-3629-ABEC-F773-1D93CAFF195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9" creationId="{8ED9D6C4-26B8-6A43-5186-5BDC699BAA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0" creationId="{C3C60D66-F2AA-104B-8C8F-5E3E4A73507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1" creationId="{FD249671-53A9-C195-10EA-9D6A1F7753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2" creationId="{A34EA5D5-70F7-7993-991E-5E5C49A55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3" creationId="{253D8509-46F0-B085-0EB5-F63FE25EB2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4" creationId="{4CBBBCC5-5C76-0ACC-5600-5225B2A5F4C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5" creationId="{1EE3E459-135A-1044-51E0-30031F872BB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6" creationId="{EE810E0F-C0E7-F7E6-13A8-EFF5FAAE9F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7" creationId="{94F0915C-E75E-2E18-903A-44A1967A41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8" creationId="{CEDFD9BC-BF91-BCD2-3CA6-C8BAEB0799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9" creationId="{58D84FA0-FB93-5B85-C843-C6807D4469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0" creationId="{F98C3C09-B41C-CE3B-E77B-FCFF44BA49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1" creationId="{83950408-8833-34D1-E681-4C2623E4FC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2" creationId="{07D79CD6-D819-12BB-0661-26F6A6C823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3" creationId="{1FFFDE23-5016-427D-588C-06EE42ED51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4" creationId="{56259C73-3697-CEBD-B80B-92CD6D45C3C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5" creationId="{D43A1F3C-ADBB-F8E8-7088-7A1891FEB7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6" creationId="{788E414C-9968-5183-587D-287BBBBAD3D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7" creationId="{098F35BC-443B-8BFC-D58E-B5CA836097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8" creationId="{6EE4CFA6-2502-268A-AFB9-084C251E9E4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9" creationId="{E53F413C-7E0E-A0CA-6947-53DD357DB96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0" creationId="{9B441CBC-4B7A-676E-12A1-AAD9922E5B2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1" creationId="{F4F6CB18-F3B5-EAB9-9064-8A5174D0101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2" creationId="{7D31271B-D94C-C342-5959-A151EEF714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3" creationId="{5866213D-8D12-95F1-6B1E-B85037706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4" creationId="{B1BE7077-9A4E-912A-6C17-6AEB7EEF6A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5" creationId="{8427F22F-0825-329B-B40E-A2727EC19DF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6" creationId="{B2A5AB36-335B-EC49-4971-C487B3F14A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7" creationId="{46021987-51F0-886A-D0AC-A1395E73A5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8" creationId="{2EA84E15-0B1E-91A9-E1BA-876D3E6FAEE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9" creationId="{1C932B29-00FB-5D95-C420-C5E66E2974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0" creationId="{A453C49F-A2D9-019F-4E4D-56717DFD200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1" creationId="{EC5E0405-EFC3-9419-68CA-66713BE95D7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2" creationId="{A427C4F3-746B-F917-A65D-5ED13A98B78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3" creationId="{4F210C45-102B-8BB1-24FC-56721A3F7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4" creationId="{6C6FFF05-9FF8-0801-8B61-09C42E4189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5" creationId="{17A84BF8-45B9-7D7B-FD41-07D1FA8A8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6" creationId="{8B144083-CF31-D09F-BAFF-A5960B389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7" creationId="{C666F8DE-7EA5-58C0-E0D4-17F7F2C0AC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8" creationId="{1674EBBC-8201-36AF-84AC-105A3358809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9" creationId="{EEE89183-E576-80E7-186D-4A6A504F33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0" creationId="{F2E96531-2C61-36A1-B712-2D44D07EDA5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1" creationId="{C484AD0C-CC67-0F35-C7B6-8124AC05357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2" creationId="{DD4430FB-9405-32CE-B834-DB1732FD0A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3" creationId="{C60BE4A3-ED90-66E3-DE13-A80CF86CD9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4" creationId="{A2E007AB-73A3-829A-C635-B44FB4F8EC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5" creationId="{2AB002DA-06BE-9B9B-7EB2-2F1E3A3D1B5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6" creationId="{4590A852-B9C0-7A50-C56F-FF0D71DA69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7" creationId="{AF01CC4B-C475-2107-859A-FA190A68E4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8" creationId="{3671CCAC-D155-2AB1-A83D-025EF00C60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9" creationId="{63D8908D-CEE7-F670-EB53-025228EAC06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0" creationId="{25282A35-AACB-BA6A-4A70-2CEC4743703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1" creationId="{FC50C8A1-48FC-F2EC-8670-DCE40B776A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2" creationId="{D00936FF-7AE1-9892-30C7-F18FC21E9B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3" creationId="{07EA6B52-49A1-832C-44C8-7108060F7A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4" creationId="{46E8B6C8-DF0A-1161-7BEA-3852DA5330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5" creationId="{4370290F-C135-A767-92B4-E05367D781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6" creationId="{4575534C-CABD-3FE6-E00E-91137ADD6E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7" creationId="{87C60406-9E27-7061-3DC0-2DDF0A0070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8" creationId="{A4C48DDD-8384-F618-A5D7-0030DF0250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9" creationId="{A0535E94-1AA0-5932-2585-F926A9E592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0" creationId="{C69671D2-6450-D7E3-8947-33CA5F7A5AF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1" creationId="{0C81927F-0438-D0E9-E124-A11549B293D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2" creationId="{48A40223-5CC6-80B6-E93F-6B0233D23A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3" creationId="{D0D3CD94-87CC-1A13-EE2A-41D6408B16D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4" creationId="{B630581C-2AEC-6D85-FCB1-85D10BD8956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5" creationId="{A193BCB6-C7D1-7F58-B240-B280DDE9D0A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6" creationId="{21C7FDAC-268F-66B8-1DDA-3A027F199F4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7" creationId="{B1122653-2946-1964-9380-756276082F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8" creationId="{BA2ABD93-4911-0B97-1414-66A5963BE11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9" creationId="{64195BF0-4233-BF97-22EB-4EFB686A404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0" creationId="{CBAD5BD0-D7A1-21EE-EEB7-8D6FA74B9B0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1" creationId="{F1ACA3D0-4F6E-97D0-7A00-0526FD3B13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2" creationId="{A70FF0A7-1507-9B79-2B61-9439E03A0E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3" creationId="{CC284411-4DCF-D7D2-69F4-65D6B688F9E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4" creationId="{85A7803B-3E25-6420-F84A-6165CF04307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5" creationId="{E10AE29A-44F0-B546-AED7-870373F5FA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6" creationId="{70175CA7-64B2-5D13-50E1-7183AAB62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7" creationId="{6A063AC5-0764-E991-5A5B-CA3857343D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8" creationId="{4DCCB69B-D29E-B568-DDA2-7ED21605C58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9" creationId="{C29E41FD-C059-1A16-C5E4-2927AFFF2DF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0" creationId="{A280EFFA-9A97-B60C-99E2-F303B147E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1" creationId="{139EFCBA-3A5E-1B6B-F9BA-76BE4DB0D6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2" creationId="{F2A3827E-56E5-0F88-300B-CFE873B758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3" creationId="{002AE809-7E0B-89AF-625F-7B9B73A374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4" creationId="{2C8D3078-FE50-3865-8743-37F02761E8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5" creationId="{FCEADD30-B095-0349-B50A-88E28D3CE33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6" creationId="{1A1F69CD-A6EF-78B6-EE9D-8333F3AFF9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7" creationId="{848481FF-28EA-378A-B002-EEFB09A26B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8" creationId="{AEC87D71-9644-F533-6EBC-BF9AFAEA8F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9" creationId="{D597C8B0-06B5-81C0-5DE0-19B7803B7A2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0" creationId="{897A994E-750C-66D8-D236-1C461B27A2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1" creationId="{37C0D79E-0DD1-C6E3-4867-6B0276696E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2" creationId="{A66B8516-F337-0904-091B-8137160AB2A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3" creationId="{0E777323-0A73-BF7D-CD22-58FDB0641B3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4" creationId="{E3A8C45C-7B41-FEB9-64C1-D5EA32FF984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5" creationId="{15EA9E03-2182-39BE-8657-ADBA5DA0A9F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6" creationId="{7F01E08A-105C-456D-E24C-1FF4E68BC09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7" creationId="{474B1B0F-EE78-4A21-6614-4A886698A7A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8" creationId="{EB028FDD-F75C-DE97-7F5E-1C04C68DBF8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9" creationId="{C666162A-B2F2-966D-7393-5978082C655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0" creationId="{466D3440-406E-565F-0241-ABAD13FF13C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1" creationId="{7E984B24-DBCB-55BF-FD35-682A0A9E988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2" creationId="{A63EFB56-3318-9C1F-8FF9-C1C86C970B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3" creationId="{ACED5CE9-AC6F-352A-5FE2-4F1C78C4BC0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4" creationId="{E8E596C8-8D03-4AA1-5B53-E54CB24BE0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5" creationId="{251BBF86-33DC-667A-475E-9A3629053C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6" creationId="{13D3B19E-D387-D702-E34A-748C7BAAE4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7" creationId="{B45F6AB4-8A67-3F4F-62FB-BFEC3F07978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8" creationId="{34544EFA-ADA7-2B76-8DE0-4EE3824CD6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9" creationId="{1B06800F-B041-6269-F0D0-CD58A127146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0" creationId="{1B76638A-9E8D-97B8-ADFE-B2A9A009F0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1" creationId="{7B5EF0EB-DFF9-A944-C87B-44DCDDAEEA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2" creationId="{BC316C84-02ED-C944-1920-D65FD8DE41E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3" creationId="{A81CB5AF-FD2B-FE74-8743-EDA8BA94720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4" creationId="{A6A975AC-11B5-29C4-8D7D-6057AF45F0D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5" creationId="{F73AAFFF-BEA6-259D-64FE-94304B6476E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6" creationId="{A4C77B2E-E8F9-1CD7-10AF-0B088CD1FC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7" creationId="{F3769253-B86A-73F9-ED08-EECCAFC2C60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8" creationId="{B7F2750E-9BCD-E37B-403B-6FC4CB6A5ED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9" creationId="{59975673-DF67-FCAC-943E-7D540BBE30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0" creationId="{4B78C4E8-F1C8-4F95-2AD6-A31F63E491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1" creationId="{5CEED84E-952D-AA6E-EC33-81AF050DE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2" creationId="{C5305110-9227-D608-26E0-1CD051C7E93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3" creationId="{FDC5E991-1024-0BA2-010A-075EFEA2940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4" creationId="{CA44606D-0E84-13CB-FC30-57E99725120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5" creationId="{C536AE85-7DF9-CFF0-3EC9-73C16E785BD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6" creationId="{4D8771D6-2BDB-2A00-686C-B65154B929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7" creationId="{2CC45C32-A363-D0C3-7F81-FBBDECC5C7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8" creationId="{4B7ECF73-DD8B-AF31-4BE0-B544A3C9FCC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9" creationId="{105D72C6-F31F-7436-0243-0EA7C3BE00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0" creationId="{25946558-30FE-D5C2-75AC-DA06791D6F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1" creationId="{061370F2-1F9A-9F20-6D51-785C0EC9BE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2" creationId="{8868679D-1FD3-B079-75E5-AACF7D8A4A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3" creationId="{846F4985-A70E-6A12-788A-9C69418612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4" creationId="{0864AD63-68C8-F2C4-E9CD-A4F219C18C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5" creationId="{35C10C7B-F6DA-1247-CCD0-337C6CC92A9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6" creationId="{60C9CD7B-1E28-8813-AF36-E894C788D31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7" creationId="{E87C4C5F-2DB8-8B2A-B94F-8A4364D11DB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8" creationId="{6AF2799F-FBC7-6BB5-5A85-A934FB6270D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9" creationId="{23DE6E98-6BB2-663C-BD2D-9970075C2F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0" creationId="{38A73BEF-57E9-B3CB-5DDB-6A6B129FD0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1" creationId="{DD4C0F99-635A-1773-8389-C5A72845A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2" creationId="{8440C13F-3BC6-32FA-C6C5-9191011F48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3" creationId="{D4613D2F-5ADB-D955-71E6-38EC3F6C53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4" creationId="{D6A0D7B7-D1C9-C0F6-7F7E-EB6B8A69057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5" creationId="{CBAC18C0-12E3-89C9-B218-80E506D8EF2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6" creationId="{5C845DF8-D968-1797-615C-1077DB934E6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7" creationId="{65FCDFE9-2255-8A21-1D88-F2831BCF18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8" creationId="{364C0E8F-C9AD-9D19-85B6-91DD785DB1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9" creationId="{E0702501-A9CD-48F4-F0CA-6011C327269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0" creationId="{67E4377E-8A08-02B9-9BC0-11B9E2B975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1" creationId="{6EA0B312-6ACB-528D-848F-2848534880A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2" creationId="{BB2C667C-012A-3430-47C7-56279F917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3" creationId="{C5744054-3B43-0234-2D69-B5F27EC52D9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4" creationId="{C646680D-CC17-F9B4-8993-BF9637FCDD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5" creationId="{CD1137FA-23C0-3294-0727-CE457B4608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6" creationId="{DCEB093E-9EAA-C886-BD88-3A2688086A3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7" creationId="{CD4C52E3-9557-608E-2D00-6648F59870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8" creationId="{46CFBAB6-9D10-9D47-8CB2-88C72CE29C8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9" creationId="{2D4DC1EA-1AFA-94B6-D596-9E6A2914D9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0" creationId="{13D1D4EB-07B5-DCE7-EBFF-869F0B0146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1" creationId="{F275F43A-488F-E8EE-216E-DF1E2FDB73B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2" creationId="{862D2582-C380-334A-53A1-CA598E6680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3" creationId="{377B79BF-425C-3728-216F-CB8EEC56DFC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4" creationId="{529706A6-E123-7494-CDFE-7C633DA9247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5" creationId="{7927885D-6E57-154A-C425-C4EF9F0EA8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6" creationId="{5B02CAE2-E558-E35C-0CAE-00A7CAFAF6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7" creationId="{07C9A6F5-A3B9-A834-F5EC-2601A94A75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8" creationId="{F4915AE4-11E5-DF91-6EE4-54E13BA3651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9" creationId="{5F3B41AA-0BB9-704A-1DD7-55371455F8A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0" creationId="{D08A4C84-E535-1750-4072-C5DAA052748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1" creationId="{8033A811-A416-2050-5B59-421F1D806FB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2" creationId="{A7D78497-64F8-F910-4AC2-21BCABFA844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3" creationId="{52258A87-5CC0-64DC-A4E0-019A96A285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4" creationId="{D837179B-90F7-8E99-3458-21F47EA05DC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5" creationId="{6007EE08-3EE3-16BA-B757-05D183475E2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6" creationId="{90A7BAF4-0715-0574-060F-2E79460BB36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7" creationId="{613078F7-15C6-C8E0-2D95-36BEDF5F0B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8" creationId="{42038D92-0B49-3172-EDA1-355670FE4B1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9" creationId="{743CEFB7-4E88-AF37-9501-5092F4980F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0" creationId="{C8623F2F-5AA9-7C26-BCAC-55E3D669147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1" creationId="{40758EC9-8E1A-F07C-1C66-F8694EB417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2" creationId="{E565ACF7-600A-FE7A-A12A-7F929AEF9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3" creationId="{B770A23F-F434-E11D-568A-69A87A99204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4" creationId="{2AAB4A76-D430-56C0-B3A1-3760429D495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5" creationId="{B54D3441-6E83-F0B4-C54A-C5A164EDD3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6" creationId="{C17D851E-BD44-42B7-BBDF-53B8D71883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7" creationId="{97269E16-706B-571A-C5E5-B88ED71BE7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8" creationId="{6B7AF4A8-4233-0B7E-62D1-4E24994F6A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9" creationId="{D7C84D18-3CD8-A820-814C-EEF6620F8834}"/>
          </ac:spMkLst>
        </pc:spChg>
        <pc:grpChg chg="mod">
          <ac:chgData name="Yaowen Hu" userId="81e4f212d1a9d49e" providerId="LiveId" clId="{45E86E5A-B785-4BDA-8702-CE7BE49DD7E1}" dt="2023-08-27T19:30:32.918" v="1722" actId="338"/>
          <ac:grpSpMkLst>
            <pc:docMk/>
            <pc:sldMk cId="2980022936" sldId="270"/>
            <ac:grpSpMk id="1" creationId="{00000000-0000-0000-0000-000000000000}"/>
          </ac:grpSpMkLst>
        </pc:grpChg>
        <pc:grpChg chg="del mod">
          <ac:chgData name="Yaowen Hu" userId="81e4f212d1a9d49e" providerId="LiveId" clId="{45E86E5A-B785-4BDA-8702-CE7BE49DD7E1}" dt="2023-08-27T19:23:03.404" v="1711" actId="478"/>
          <ac:grpSpMkLst>
            <pc:docMk/>
            <pc:sldMk cId="2980022936" sldId="270"/>
            <ac:grpSpMk id="6" creationId="{07FB2231-64E5-87F8-6E6D-AE96FDCBA94B}"/>
          </ac:grpSpMkLst>
        </pc:grpChg>
        <pc:grpChg chg="del mod">
          <ac:chgData name="Yaowen Hu" userId="81e4f212d1a9d49e" providerId="LiveId" clId="{45E86E5A-B785-4BDA-8702-CE7BE49DD7E1}" dt="2023-08-27T19:21:56.907" v="1706" actId="478"/>
          <ac:grpSpMkLst>
            <pc:docMk/>
            <pc:sldMk cId="2980022936" sldId="270"/>
            <ac:grpSpMk id="8" creationId="{E639FE51-FAB9-CF1D-2580-72EC03E51A2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1" creationId="{36436230-0E8B-5CD7-2540-3AD5823F48F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48" creationId="{4FFB7134-1A75-06E0-8754-77CD4533D578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64" creationId="{AB357B84-3CDF-20D3-A412-315B4615FDFB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01" creationId="{C4EB2272-5E00-6843-0050-4D14462F8507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20" creationId="{58845F09-5201-41FF-BE3D-0E91B0545929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57" creationId="{B86D320A-1939-8E14-5958-B4BE9FB5F2FF}"/>
          </ac:grpSpMkLst>
        </pc:grpChg>
        <pc:grpChg chg="del mod">
          <ac:chgData name="Yaowen Hu" userId="81e4f212d1a9d49e" providerId="LiveId" clId="{45E86E5A-B785-4BDA-8702-CE7BE49DD7E1}" dt="2023-08-27T19:30:15.783" v="1720" actId="478"/>
          <ac:grpSpMkLst>
            <pc:docMk/>
            <pc:sldMk cId="2980022936" sldId="270"/>
            <ac:grpSpMk id="182" creationId="{D3243179-48F5-0D40-6B74-6BCF2C5C6203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78" creationId="{DA97E334-3919-2EDE-9F42-A97F5FE03585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80" creationId="{3D45690F-BBC4-E45D-6937-4B95B9BF4B31}"/>
          </ac:grpSpMkLst>
        </pc:grpChg>
        <pc:picChg chg="add del mod">
          <ac:chgData name="Yaowen Hu" userId="81e4f212d1a9d49e" providerId="LiveId" clId="{45E86E5A-B785-4BDA-8702-CE7BE49DD7E1}" dt="2023-08-27T19:21:55.430" v="1705" actId="27803"/>
          <ac:picMkLst>
            <pc:docMk/>
            <pc:sldMk cId="2980022936" sldId="270"/>
            <ac:picMk id="5" creationId="{B9D587B8-93B2-DC3A-A86F-74FC721CE6B3}"/>
          </ac:picMkLst>
        </pc:picChg>
        <pc:picChg chg="add del mod">
          <ac:chgData name="Yaowen Hu" userId="81e4f212d1a9d49e" providerId="LiveId" clId="{45E86E5A-B785-4BDA-8702-CE7BE49DD7E1}" dt="2023-08-27T19:23:10.154" v="1713" actId="338"/>
          <ac:picMkLst>
            <pc:docMk/>
            <pc:sldMk cId="2980022936" sldId="270"/>
            <ac:picMk id="181" creationId="{3220A51A-9913-3D97-C4B7-1C2914CEC3C1}"/>
          </ac:picMkLst>
        </pc:picChg>
        <pc:picChg chg="add del mod">
          <ac:chgData name="Yaowen Hu" userId="81e4f212d1a9d49e" providerId="LiveId" clId="{45E86E5A-B785-4BDA-8702-CE7BE49DD7E1}" dt="2023-08-27T19:30:32.918" v="1722" actId="338"/>
          <ac:picMkLst>
            <pc:docMk/>
            <pc:sldMk cId="2980022936" sldId="270"/>
            <ac:picMk id="377" creationId="{B7CA67EB-2BC4-0C97-B910-E15FB278AC0E}"/>
          </ac:picMkLst>
        </pc:pic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B4AFEF-956B-CE93-FB79-9B36C021A914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BBF8DDC9-ECDF-0CDF-2288-75B0DA3B86A6}"/>
                </a:ext>
              </a:extLst>
            </p:cNvPr>
            <p:cNvSpPr txBox="1"/>
            <p:nvPr/>
          </p:nvSpPr>
          <p:spPr>
            <a:xfrm>
              <a:off x="6344819" y="2987543"/>
              <a:ext cx="4057015" cy="336245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Correlators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9EC8625-AA6E-5908-8269-44562F795376}"/>
              </a:ext>
            </a:extLst>
          </p:cNvPr>
          <p:cNvGrpSpPr/>
          <p:nvPr/>
        </p:nvGrpSpPr>
        <p:grpSpPr>
          <a:xfrm>
            <a:off x="1382773" y="340677"/>
            <a:ext cx="9129046" cy="5904672"/>
            <a:chOff x="303273" y="315277"/>
            <a:chExt cx="9129046" cy="59046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691343-9DED-E417-3CE6-DD2472F5293C}"/>
                </a:ext>
              </a:extLst>
            </p:cNvPr>
            <p:cNvGrpSpPr/>
            <p:nvPr/>
          </p:nvGrpSpPr>
          <p:grpSpPr>
            <a:xfrm>
              <a:off x="21964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" name="Straight Connector 16">
                <a:extLst>
                  <a:ext uri="{FF2B5EF4-FFF2-40B4-BE49-F238E27FC236}">
                    <a16:creationId xmlns:a16="http://schemas.microsoft.com/office/drawing/2014/main" id="{B29DDB55-82E2-3203-1AD2-4E0BFB6E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6">
                <a:extLst>
                  <a:ext uri="{FF2B5EF4-FFF2-40B4-BE49-F238E27FC236}">
                    <a16:creationId xmlns:a16="http://schemas.microsoft.com/office/drawing/2014/main" id="{6316CAF9-5B94-167E-A0E6-276F5F6D8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6">
                <a:extLst>
                  <a:ext uri="{FF2B5EF4-FFF2-40B4-BE49-F238E27FC236}">
                    <a16:creationId xmlns:a16="http://schemas.microsoft.com/office/drawing/2014/main" id="{F751CD85-DB03-93F3-EB55-318BD86F9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">
                <a:extLst>
                  <a:ext uri="{FF2B5EF4-FFF2-40B4-BE49-F238E27FC236}">
                    <a16:creationId xmlns:a16="http://schemas.microsoft.com/office/drawing/2014/main" id="{EB6DD1AA-8208-5902-A0F5-B3F8AF4C1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>
                <a:extLst>
                  <a:ext uri="{FF2B5EF4-FFF2-40B4-BE49-F238E27FC236}">
                    <a16:creationId xmlns:a16="http://schemas.microsoft.com/office/drawing/2014/main" id="{0149DD61-61FF-7AC5-B52A-31C727B12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F0D1C8-1728-61CE-17BD-0B1AF9B9221B}"/>
                </a:ext>
              </a:extLst>
            </p:cNvPr>
            <p:cNvSpPr txBox="1"/>
            <p:nvPr/>
          </p:nvSpPr>
          <p:spPr>
            <a:xfrm>
              <a:off x="303441" y="554464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7E70324-11D7-F27E-51E1-A5866E4B5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056" y="315277"/>
              <a:ext cx="13654" cy="45958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8CD852-611D-8E24-AE9C-7EA721868ACC}"/>
                </a:ext>
              </a:extLst>
            </p:cNvPr>
            <p:cNvGrpSpPr/>
            <p:nvPr/>
          </p:nvGrpSpPr>
          <p:grpSpPr>
            <a:xfrm>
              <a:off x="150558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23" name="Straight Connector 16">
                <a:extLst>
                  <a:ext uri="{FF2B5EF4-FFF2-40B4-BE49-F238E27FC236}">
                    <a16:creationId xmlns:a16="http://schemas.microsoft.com/office/drawing/2014/main" id="{A0588B7B-236B-0F2C-262F-3586880CD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>
                <a:extLst>
                  <a:ext uri="{FF2B5EF4-FFF2-40B4-BE49-F238E27FC236}">
                    <a16:creationId xmlns:a16="http://schemas.microsoft.com/office/drawing/2014/main" id="{57599C10-29AA-392D-9E60-2F120D3F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6">
                <a:extLst>
                  <a:ext uri="{FF2B5EF4-FFF2-40B4-BE49-F238E27FC236}">
                    <a16:creationId xmlns:a16="http://schemas.microsoft.com/office/drawing/2014/main" id="{67E6BA52-F4E9-5E36-16A6-AA668DB8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DA50FAC6-A746-5168-45B1-D06A9D987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FB910C56-A874-151A-1F77-603CF195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9F5B67B-E8B1-FC44-3C70-16D6C7B5007E}"/>
                </a:ext>
              </a:extLst>
            </p:cNvPr>
            <p:cNvGrpSpPr/>
            <p:nvPr/>
          </p:nvGrpSpPr>
          <p:grpSpPr>
            <a:xfrm>
              <a:off x="184943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29" name="Straight Connector 16">
                <a:extLst>
                  <a:ext uri="{FF2B5EF4-FFF2-40B4-BE49-F238E27FC236}">
                    <a16:creationId xmlns:a16="http://schemas.microsoft.com/office/drawing/2014/main" id="{EDD90BD3-3E67-EEA4-81D8-C5DE335B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2FFAD9A8-E58E-966C-641D-ACEE98778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6">
                <a:extLst>
                  <a:ext uri="{FF2B5EF4-FFF2-40B4-BE49-F238E27FC236}">
                    <a16:creationId xmlns:a16="http://schemas.microsoft.com/office/drawing/2014/main" id="{1E831DCF-F5BA-1E85-2D92-DA3427D1B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>
                <a:extLst>
                  <a:ext uri="{FF2B5EF4-FFF2-40B4-BE49-F238E27FC236}">
                    <a16:creationId xmlns:a16="http://schemas.microsoft.com/office/drawing/2014/main" id="{38E33F7B-8084-0619-D294-3DFB4C7F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6">
                <a:extLst>
                  <a:ext uri="{FF2B5EF4-FFF2-40B4-BE49-F238E27FC236}">
                    <a16:creationId xmlns:a16="http://schemas.microsoft.com/office/drawing/2014/main" id="{FF2B6573-95E7-A9A0-7C0A-1EF7360EB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62208B-9492-A26B-E0EA-689DEE97D46B}"/>
                </a:ext>
              </a:extLst>
            </p:cNvPr>
            <p:cNvSpPr txBox="1"/>
            <p:nvPr/>
          </p:nvSpPr>
          <p:spPr>
            <a:xfrm>
              <a:off x="303273" y="1489457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Early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14A3CF-938C-5830-1CF4-4CCAF782BE86}"/>
                </a:ext>
              </a:extLst>
            </p:cNvPr>
            <p:cNvSpPr txBox="1"/>
            <p:nvPr/>
          </p:nvSpPr>
          <p:spPr>
            <a:xfrm>
              <a:off x="303273" y="2403855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Prompt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C2CF9A-BA2D-49AF-40D2-7326CC97F9B1}"/>
                </a:ext>
              </a:extLst>
            </p:cNvPr>
            <p:cNvGrpSpPr/>
            <p:nvPr/>
          </p:nvGrpSpPr>
          <p:grpSpPr>
            <a:xfrm>
              <a:off x="219297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39" name="Straight Connector 16">
                <a:extLst>
                  <a:ext uri="{FF2B5EF4-FFF2-40B4-BE49-F238E27FC236}">
                    <a16:creationId xmlns:a16="http://schemas.microsoft.com/office/drawing/2014/main" id="{8BB7EF6F-1E34-17B0-CF9E-47393BA3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>
                <a:extLst>
                  <a:ext uri="{FF2B5EF4-FFF2-40B4-BE49-F238E27FC236}">
                    <a16:creationId xmlns:a16="http://schemas.microsoft.com/office/drawing/2014/main" id="{B0C95B38-AB2C-FF83-6BDB-EE3DD194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6">
                <a:extLst>
                  <a:ext uri="{FF2B5EF4-FFF2-40B4-BE49-F238E27FC236}">
                    <a16:creationId xmlns:a16="http://schemas.microsoft.com/office/drawing/2014/main" id="{DB654307-8DAF-F14B-A627-9FF4DD90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6">
                <a:extLst>
                  <a:ext uri="{FF2B5EF4-FFF2-40B4-BE49-F238E27FC236}">
                    <a16:creationId xmlns:a16="http://schemas.microsoft.com/office/drawing/2014/main" id="{6B7907EE-3721-747F-0C31-7EE8CE82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>
                <a:extLst>
                  <a:ext uri="{FF2B5EF4-FFF2-40B4-BE49-F238E27FC236}">
                    <a16:creationId xmlns:a16="http://schemas.microsoft.com/office/drawing/2014/main" id="{B50D8BF0-4303-E909-3986-7ADAE6CA1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102CE8-69A0-368B-6C0E-87A82933719C}"/>
                </a:ext>
              </a:extLst>
            </p:cNvPr>
            <p:cNvSpPr txBox="1"/>
            <p:nvPr/>
          </p:nvSpPr>
          <p:spPr>
            <a:xfrm>
              <a:off x="344865" y="3418573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18E80E-525E-50FE-ED7E-20508B67C5B3}"/>
                </a:ext>
              </a:extLst>
            </p:cNvPr>
            <p:cNvGrpSpPr/>
            <p:nvPr/>
          </p:nvGrpSpPr>
          <p:grpSpPr>
            <a:xfrm>
              <a:off x="48888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AD67C26B-1ED5-9BCC-AC5C-80D6B2D6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6">
                <a:extLst>
                  <a:ext uri="{FF2B5EF4-FFF2-40B4-BE49-F238E27FC236}">
                    <a16:creationId xmlns:a16="http://schemas.microsoft.com/office/drawing/2014/main" id="{344BD547-581F-D852-1C2D-7D561ED6E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>
                <a:extLst>
                  <a:ext uri="{FF2B5EF4-FFF2-40B4-BE49-F238E27FC236}">
                    <a16:creationId xmlns:a16="http://schemas.microsoft.com/office/drawing/2014/main" id="{2410EB3B-12B4-2DEE-CBE1-C614EA32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6">
                <a:extLst>
                  <a:ext uri="{FF2B5EF4-FFF2-40B4-BE49-F238E27FC236}">
                    <a16:creationId xmlns:a16="http://schemas.microsoft.com/office/drawing/2014/main" id="{CDCE3B74-62D0-3528-41E6-923F7D163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B91361A-EA1C-6D5E-0D0F-0481FC2CD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710C2C21-D90B-7663-A433-3342A17F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592" y="315277"/>
              <a:ext cx="7518" cy="46210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7ED672-924E-2FC2-90E3-26AAFC7DA8B8}"/>
                </a:ext>
              </a:extLst>
            </p:cNvPr>
            <p:cNvGrpSpPr/>
            <p:nvPr/>
          </p:nvGrpSpPr>
          <p:grpSpPr>
            <a:xfrm>
              <a:off x="454342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53" name="Straight Connector 16">
                <a:extLst>
                  <a:ext uri="{FF2B5EF4-FFF2-40B4-BE49-F238E27FC236}">
                    <a16:creationId xmlns:a16="http://schemas.microsoft.com/office/drawing/2014/main" id="{93A822B7-7D7E-C246-5B4D-318C6D04C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72E7137B-C409-12AC-798D-3996629A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6">
                <a:extLst>
                  <a:ext uri="{FF2B5EF4-FFF2-40B4-BE49-F238E27FC236}">
                    <a16:creationId xmlns:a16="http://schemas.microsoft.com/office/drawing/2014/main" id="{ECF6636D-2E48-B8F6-5CB3-94EC1E3D0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>
                <a:extLst>
                  <a:ext uri="{FF2B5EF4-FFF2-40B4-BE49-F238E27FC236}">
                    <a16:creationId xmlns:a16="http://schemas.microsoft.com/office/drawing/2014/main" id="{3E688382-0F1B-B73E-D2D1-CA87D5CE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6">
                <a:extLst>
                  <a:ext uri="{FF2B5EF4-FFF2-40B4-BE49-F238E27FC236}">
                    <a16:creationId xmlns:a16="http://schemas.microsoft.com/office/drawing/2014/main" id="{5C8903FB-A9AA-99CE-02E9-38F103BC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AC524D-7913-EB37-F6FE-006F58D3CDEA}"/>
                </a:ext>
              </a:extLst>
            </p:cNvPr>
            <p:cNvGrpSpPr/>
            <p:nvPr/>
          </p:nvGrpSpPr>
          <p:grpSpPr>
            <a:xfrm>
              <a:off x="488727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59" name="Straight Connector 16">
                <a:extLst>
                  <a:ext uri="{FF2B5EF4-FFF2-40B4-BE49-F238E27FC236}">
                    <a16:creationId xmlns:a16="http://schemas.microsoft.com/office/drawing/2014/main" id="{D550160C-9B60-7F2E-D731-12A72AFE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6">
                <a:extLst>
                  <a:ext uri="{FF2B5EF4-FFF2-40B4-BE49-F238E27FC236}">
                    <a16:creationId xmlns:a16="http://schemas.microsoft.com/office/drawing/2014/main" id="{47880532-EDF1-7605-854B-42D24AEA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">
                <a:extLst>
                  <a:ext uri="{FF2B5EF4-FFF2-40B4-BE49-F238E27FC236}">
                    <a16:creationId xmlns:a16="http://schemas.microsoft.com/office/drawing/2014/main" id="{63A5790F-B8BF-5E8B-03AD-3D6F8962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>
                <a:extLst>
                  <a:ext uri="{FF2B5EF4-FFF2-40B4-BE49-F238E27FC236}">
                    <a16:creationId xmlns:a16="http://schemas.microsoft.com/office/drawing/2014/main" id="{A36CC9B8-927B-D6C0-39F3-CA04A98D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">
                <a:extLst>
                  <a:ext uri="{FF2B5EF4-FFF2-40B4-BE49-F238E27FC236}">
                    <a16:creationId xmlns:a16="http://schemas.microsoft.com/office/drawing/2014/main" id="{4976DEDC-4E70-8026-E24A-941E34AA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5AD26B0-D386-4D5D-D6D2-2AE5EC4A08B9}"/>
                </a:ext>
              </a:extLst>
            </p:cNvPr>
            <p:cNvGrpSpPr/>
            <p:nvPr/>
          </p:nvGrpSpPr>
          <p:grpSpPr>
            <a:xfrm>
              <a:off x="523081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65" name="Straight Connector 16">
                <a:extLst>
                  <a:ext uri="{FF2B5EF4-FFF2-40B4-BE49-F238E27FC236}">
                    <a16:creationId xmlns:a16="http://schemas.microsoft.com/office/drawing/2014/main" id="{5556AC29-AE1F-E698-AE2B-AF0119E8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6">
                <a:extLst>
                  <a:ext uri="{FF2B5EF4-FFF2-40B4-BE49-F238E27FC236}">
                    <a16:creationId xmlns:a16="http://schemas.microsoft.com/office/drawing/2014/main" id="{2CBE8053-DC8F-EC90-26E3-1A2F6986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>
                <a:extLst>
                  <a:ext uri="{FF2B5EF4-FFF2-40B4-BE49-F238E27FC236}">
                    <a16:creationId xmlns:a16="http://schemas.microsoft.com/office/drawing/2014/main" id="{6DD129B6-4C88-D94E-62BE-F4FD4875B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6">
                <a:extLst>
                  <a:ext uri="{FF2B5EF4-FFF2-40B4-BE49-F238E27FC236}">
                    <a16:creationId xmlns:a16="http://schemas.microsoft.com/office/drawing/2014/main" id="{8A4C407B-DC48-0A14-0940-2AC46DB5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>
                <a:extLst>
                  <a:ext uri="{FF2B5EF4-FFF2-40B4-BE49-F238E27FC236}">
                    <a16:creationId xmlns:a16="http://schemas.microsoft.com/office/drawing/2014/main" id="{B95AA56C-94D1-4736-0AEF-33A5F819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18C124B-EF4F-5689-89E0-D7BF8B522633}"/>
                </a:ext>
              </a:extLst>
            </p:cNvPr>
            <p:cNvGrpSpPr/>
            <p:nvPr/>
          </p:nvGrpSpPr>
          <p:grpSpPr>
            <a:xfrm>
              <a:off x="7705090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71" name="Straight Connector 16">
                <a:extLst>
                  <a:ext uri="{FF2B5EF4-FFF2-40B4-BE49-F238E27FC236}">
                    <a16:creationId xmlns:a16="http://schemas.microsoft.com/office/drawing/2014/main" id="{F146CADB-4943-4852-9E11-D2E597E8D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6">
                <a:extLst>
                  <a:ext uri="{FF2B5EF4-FFF2-40B4-BE49-F238E27FC236}">
                    <a16:creationId xmlns:a16="http://schemas.microsoft.com/office/drawing/2014/main" id="{96FCFB5C-8AD3-342A-341E-590471830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6">
                <a:extLst>
                  <a:ext uri="{FF2B5EF4-FFF2-40B4-BE49-F238E27FC236}">
                    <a16:creationId xmlns:a16="http://schemas.microsoft.com/office/drawing/2014/main" id="{0811BC7D-4309-439F-1EE2-DC1E6A7AC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6">
                <a:extLst>
                  <a:ext uri="{FF2B5EF4-FFF2-40B4-BE49-F238E27FC236}">
                    <a16:creationId xmlns:a16="http://schemas.microsoft.com/office/drawing/2014/main" id="{55C9EC4B-6D70-2530-43F4-76594313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9315191-532E-1B12-21CF-30D90CD07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16">
              <a:extLst>
                <a:ext uri="{FF2B5EF4-FFF2-40B4-BE49-F238E27FC236}">
                  <a16:creationId xmlns:a16="http://schemas.microsoft.com/office/drawing/2014/main" id="{12898724-FD7A-8E8A-8A74-1B92BA53E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475" y="315277"/>
              <a:ext cx="2860" cy="4587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A4A6675-3C52-D81A-B9C3-7DAA9A3D0424}"/>
                </a:ext>
              </a:extLst>
            </p:cNvPr>
            <p:cNvGrpSpPr/>
            <p:nvPr/>
          </p:nvGrpSpPr>
          <p:grpSpPr>
            <a:xfrm>
              <a:off x="7359650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78" name="Straight Connector 16">
                <a:extLst>
                  <a:ext uri="{FF2B5EF4-FFF2-40B4-BE49-F238E27FC236}">
                    <a16:creationId xmlns:a16="http://schemas.microsoft.com/office/drawing/2014/main" id="{6B89B3D3-5D43-9630-62AF-8BCB3C19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6">
                <a:extLst>
                  <a:ext uri="{FF2B5EF4-FFF2-40B4-BE49-F238E27FC236}">
                    <a16:creationId xmlns:a16="http://schemas.microsoft.com/office/drawing/2014/main" id="{67199E41-0073-6F3D-3372-DD2A82E7D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6">
                <a:extLst>
                  <a:ext uri="{FF2B5EF4-FFF2-40B4-BE49-F238E27FC236}">
                    <a16:creationId xmlns:a16="http://schemas.microsoft.com/office/drawing/2014/main" id="{12F0BB8B-9530-3176-F947-B565DB5E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6">
                <a:extLst>
                  <a:ext uri="{FF2B5EF4-FFF2-40B4-BE49-F238E27FC236}">
                    <a16:creationId xmlns:a16="http://schemas.microsoft.com/office/drawing/2014/main" id="{97E691C9-5869-26A5-33A8-CE1C3EB6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6">
                <a:extLst>
                  <a:ext uri="{FF2B5EF4-FFF2-40B4-BE49-F238E27FC236}">
                    <a16:creationId xmlns:a16="http://schemas.microsoft.com/office/drawing/2014/main" id="{61527BB1-0193-156F-FA4E-543203CF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27F3377-D6D4-5022-4841-87181554112C}"/>
                </a:ext>
              </a:extLst>
            </p:cNvPr>
            <p:cNvGrpSpPr/>
            <p:nvPr/>
          </p:nvGrpSpPr>
          <p:grpSpPr>
            <a:xfrm>
              <a:off x="7703501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84" name="Straight Connector 16">
                <a:extLst>
                  <a:ext uri="{FF2B5EF4-FFF2-40B4-BE49-F238E27FC236}">
                    <a16:creationId xmlns:a16="http://schemas.microsoft.com/office/drawing/2014/main" id="{AFF06AB4-5AC7-2AC1-D002-5FD531D91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>
                <a:extLst>
                  <a:ext uri="{FF2B5EF4-FFF2-40B4-BE49-F238E27FC236}">
                    <a16:creationId xmlns:a16="http://schemas.microsoft.com/office/drawing/2014/main" id="{71406541-A107-4BF4-D326-C7760C30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>
                <a:extLst>
                  <a:ext uri="{FF2B5EF4-FFF2-40B4-BE49-F238E27FC236}">
                    <a16:creationId xmlns:a16="http://schemas.microsoft.com/office/drawing/2014/main" id="{5B0F8822-FF0E-8BBC-3361-7AF221D0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">
                <a:extLst>
                  <a:ext uri="{FF2B5EF4-FFF2-40B4-BE49-F238E27FC236}">
                    <a16:creationId xmlns:a16="http://schemas.microsoft.com/office/drawing/2014/main" id="{E6E3FAFA-0D3D-25C9-7134-CFA4147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">
                <a:extLst>
                  <a:ext uri="{FF2B5EF4-FFF2-40B4-BE49-F238E27FC236}">
                    <a16:creationId xmlns:a16="http://schemas.microsoft.com/office/drawing/2014/main" id="{DAA4C730-7A3E-CC36-0743-24DB4EE2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C4D44CA-73D7-BBCB-E7A6-CC3F1A614E29}"/>
                </a:ext>
              </a:extLst>
            </p:cNvPr>
            <p:cNvGrpSpPr/>
            <p:nvPr/>
          </p:nvGrpSpPr>
          <p:grpSpPr>
            <a:xfrm>
              <a:off x="8047036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90" name="Straight Connector 16">
                <a:extLst>
                  <a:ext uri="{FF2B5EF4-FFF2-40B4-BE49-F238E27FC236}">
                    <a16:creationId xmlns:a16="http://schemas.microsoft.com/office/drawing/2014/main" id="{B077B9C2-A77B-34B8-C292-1629DD89C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">
                <a:extLst>
                  <a:ext uri="{FF2B5EF4-FFF2-40B4-BE49-F238E27FC236}">
                    <a16:creationId xmlns:a16="http://schemas.microsoft.com/office/drawing/2014/main" id="{AA1561FE-6D88-087D-1DBE-C90AA049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>
                <a:extLst>
                  <a:ext uri="{FF2B5EF4-FFF2-40B4-BE49-F238E27FC236}">
                    <a16:creationId xmlns:a16="http://schemas.microsoft.com/office/drawing/2014/main" id="{786C2942-ADC2-664E-2B04-F400FC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6">
                <a:extLst>
                  <a:ext uri="{FF2B5EF4-FFF2-40B4-BE49-F238E27FC236}">
                    <a16:creationId xmlns:a16="http://schemas.microsoft.com/office/drawing/2014/main" id="{70AF589B-35E4-C6BE-1B1F-156CEEB30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6">
                <a:extLst>
                  <a:ext uri="{FF2B5EF4-FFF2-40B4-BE49-F238E27FC236}">
                    <a16:creationId xmlns:a16="http://schemas.microsoft.com/office/drawing/2014/main" id="{997FBF4F-D94A-4421-EBC3-146C6A21C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065E635-EF46-352F-ECF6-31ECF134CBAF}"/>
                </a:ext>
              </a:extLst>
            </p:cNvPr>
            <p:cNvGrpSpPr/>
            <p:nvPr/>
          </p:nvGrpSpPr>
          <p:grpSpPr>
            <a:xfrm>
              <a:off x="1027875" y="4372567"/>
              <a:ext cx="2884995" cy="1847382"/>
              <a:chOff x="1017715" y="5012647"/>
              <a:chExt cx="2884995" cy="1847382"/>
            </a:xfrm>
          </p:grpSpPr>
          <p:cxnSp>
            <p:nvCxnSpPr>
              <p:cNvPr id="98" name="Straight Connector 16">
                <a:extLst>
                  <a:ext uri="{FF2B5EF4-FFF2-40B4-BE49-F238E27FC236}">
                    <a16:creationId xmlns:a16="http://schemas.microsoft.com/office/drawing/2014/main" id="{0EF1C3E5-195F-DB92-0665-A5FE00058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6">
                <a:extLst>
                  <a:ext uri="{FF2B5EF4-FFF2-40B4-BE49-F238E27FC236}">
                    <a16:creationId xmlns:a16="http://schemas.microsoft.com/office/drawing/2014/main" id="{4495330D-EFE8-AC54-7673-E7071473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6">
                <a:extLst>
                  <a:ext uri="{FF2B5EF4-FFF2-40B4-BE49-F238E27FC236}">
                    <a16:creationId xmlns:a16="http://schemas.microsoft.com/office/drawing/2014/main" id="{55A8CB89-3AD3-A421-0F4F-1C9C8601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>
                <a:extLst>
                  <a:ext uri="{FF2B5EF4-FFF2-40B4-BE49-F238E27FC236}">
                    <a16:creationId xmlns:a16="http://schemas.microsoft.com/office/drawing/2014/main" id="{D444D67B-9AFB-FC1C-8ED9-9F4621703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6">
                <a:extLst>
                  <a:ext uri="{FF2B5EF4-FFF2-40B4-BE49-F238E27FC236}">
                    <a16:creationId xmlns:a16="http://schemas.microsoft.com/office/drawing/2014/main" id="{E098CC60-6A50-E94D-1929-3DE9942ED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6">
                <a:extLst>
                  <a:ext uri="{FF2B5EF4-FFF2-40B4-BE49-F238E27FC236}">
                    <a16:creationId xmlns:a16="http://schemas.microsoft.com/office/drawing/2014/main" id="{9A780F65-B679-7443-C440-97045BE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6DAAA249-A02B-1CC4-A5FE-628423913BF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0AFBC33-E5F5-0E61-DE02-5511740E0419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DAF7AC1-BBAF-B3C1-B0D0-D828BA3E3B8A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E020482D-9750-0AB0-233D-46C4DC7D7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90183024-6EB0-0DDF-C4A2-409BFD1C5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3E6139E-0849-F759-0AFD-E228F08B4021}"/>
                  </a:ext>
                </a:extLst>
              </p:cNvPr>
              <p:cNvSpPr txBox="1"/>
              <p:nvPr/>
            </p:nvSpPr>
            <p:spPr>
              <a:xfrm>
                <a:off x="2540951" y="512506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7B8DD-E1DD-0FD6-1D4B-6F6FC3EA1366}"/>
                  </a:ext>
                </a:extLst>
              </p:cNvPr>
              <p:cNvSpPr txBox="1"/>
              <p:nvPr/>
            </p:nvSpPr>
            <p:spPr>
              <a:xfrm>
                <a:off x="2209340" y="5620828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069F6CD-C66B-3B7B-0BEB-90C5056AF0D5}"/>
                  </a:ext>
                </a:extLst>
              </p:cNvPr>
              <p:cNvSpPr txBox="1"/>
              <p:nvPr/>
            </p:nvSpPr>
            <p:spPr>
              <a:xfrm>
                <a:off x="1849912" y="603900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319EAF1-85A4-756D-8CC4-71C14E5EE4D3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E7A64F6-8DF1-B439-2AFB-03A0E89883BA}"/>
                  </a:ext>
                </a:extLst>
              </p:cNvPr>
              <p:cNvSpPr txBox="1"/>
              <p:nvPr/>
            </p:nvSpPr>
            <p:spPr>
              <a:xfrm>
                <a:off x="2084823" y="6505639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762EE6E-864B-857B-1B3F-61165F038550}"/>
                  </a:ext>
                </a:extLst>
              </p:cNvPr>
              <p:cNvSpPr txBox="1"/>
              <p:nvPr/>
            </p:nvSpPr>
            <p:spPr>
              <a:xfrm>
                <a:off x="1844991" y="6349833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B210182-D5CA-CEFC-8590-BD291DBAE032}"/>
                </a:ext>
              </a:extLst>
            </p:cNvPr>
            <p:cNvGrpSpPr/>
            <p:nvPr/>
          </p:nvGrpSpPr>
          <p:grpSpPr>
            <a:xfrm>
              <a:off x="3716256" y="4411909"/>
              <a:ext cx="2884995" cy="1704225"/>
              <a:chOff x="1017715" y="5012647"/>
              <a:chExt cx="2884995" cy="1704225"/>
            </a:xfrm>
          </p:grpSpPr>
          <p:cxnSp>
            <p:nvCxnSpPr>
              <p:cNvPr id="137" name="Straight Connector 16">
                <a:extLst>
                  <a:ext uri="{FF2B5EF4-FFF2-40B4-BE49-F238E27FC236}">
                    <a16:creationId xmlns:a16="http://schemas.microsoft.com/office/drawing/2014/main" id="{E59B5040-8BD4-B2C3-F3BF-9B98D1510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6">
                <a:extLst>
                  <a:ext uri="{FF2B5EF4-FFF2-40B4-BE49-F238E27FC236}">
                    <a16:creationId xmlns:a16="http://schemas.microsoft.com/office/drawing/2014/main" id="{A319C6CB-7218-5F5D-D309-75A1BEE3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6">
                <a:extLst>
                  <a:ext uri="{FF2B5EF4-FFF2-40B4-BE49-F238E27FC236}">
                    <a16:creationId xmlns:a16="http://schemas.microsoft.com/office/drawing/2014/main" id="{AE886A6C-F992-FAC5-B4BF-D2184EC71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6">
                <a:extLst>
                  <a:ext uri="{FF2B5EF4-FFF2-40B4-BE49-F238E27FC236}">
                    <a16:creationId xmlns:a16="http://schemas.microsoft.com/office/drawing/2014/main" id="{A330A2A7-1DF0-6D4E-9B59-4219A8C0F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6">
                <a:extLst>
                  <a:ext uri="{FF2B5EF4-FFF2-40B4-BE49-F238E27FC236}">
                    <a16:creationId xmlns:a16="http://schemas.microsoft.com/office/drawing/2014/main" id="{E18ACC55-FD70-B587-6F4C-C7B88C865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6">
                <a:extLst>
                  <a:ext uri="{FF2B5EF4-FFF2-40B4-BE49-F238E27FC236}">
                    <a16:creationId xmlns:a16="http://schemas.microsoft.com/office/drawing/2014/main" id="{41491417-4AA2-D6E6-4B20-DB8F037E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6143944-12C3-078C-0AB1-6E801EFA452C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96D8D36-0E1C-3223-665E-E8C23BC03958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6142BC2-58E7-EE8E-CF93-693AC8FF1FD9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72CCE1CE-892A-7EB9-6474-8E04E5D49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5">
                <a:extLst>
                  <a:ext uri="{FF2B5EF4-FFF2-40B4-BE49-F238E27FC236}">
                    <a16:creationId xmlns:a16="http://schemas.microsoft.com/office/drawing/2014/main" id="{2D9E4B69-9155-CDC9-56E8-4BE4C362F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AFA2B0-DA43-0FEC-E864-390436874B81}"/>
                  </a:ext>
                </a:extLst>
              </p:cNvPr>
              <p:cNvSpPr txBox="1"/>
              <p:nvPr/>
            </p:nvSpPr>
            <p:spPr>
              <a:xfrm>
                <a:off x="3131359" y="561085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0E9711C-370F-1CCA-0FC6-7D41104BB357}"/>
                  </a:ext>
                </a:extLst>
              </p:cNvPr>
              <p:cNvSpPr txBox="1"/>
              <p:nvPr/>
            </p:nvSpPr>
            <p:spPr>
              <a:xfrm>
                <a:off x="2818135" y="514428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616C25B-E4AA-4B72-969E-FA7B37082016}"/>
                  </a:ext>
                </a:extLst>
              </p:cNvPr>
              <p:cNvSpPr txBox="1"/>
              <p:nvPr/>
            </p:nvSpPr>
            <p:spPr>
              <a:xfrm>
                <a:off x="2148528" y="563407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52E81698-D29F-9E9B-D8EE-F69893B5A608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7CA12E-FCA8-099D-1235-D457F35A0191}"/>
                  </a:ext>
                </a:extLst>
              </p:cNvPr>
              <p:cNvSpPr txBox="1"/>
              <p:nvPr/>
            </p:nvSpPr>
            <p:spPr>
              <a:xfrm>
                <a:off x="2033431" y="6362482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9AD1271-A044-1CBB-429C-46C04C58EE9A}"/>
                  </a:ext>
                </a:extLst>
              </p:cNvPr>
              <p:cNvSpPr txBox="1"/>
              <p:nvPr/>
            </p:nvSpPr>
            <p:spPr>
              <a:xfrm>
                <a:off x="2927343" y="6357435"/>
                <a:ext cx="63167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5" name="Straight Arrow Connector 15">
              <a:extLst>
                <a:ext uri="{FF2B5EF4-FFF2-40B4-BE49-F238E27FC236}">
                  <a16:creationId xmlns:a16="http://schemas.microsoft.com/office/drawing/2014/main" id="{70F91921-324E-39BF-777E-9B3C13F0F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0134" y="5394826"/>
              <a:ext cx="0" cy="366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951F10B-F0FA-CF7E-5650-8A103D7EF83F}"/>
                </a:ext>
              </a:extLst>
            </p:cNvPr>
            <p:cNvGrpSpPr/>
            <p:nvPr/>
          </p:nvGrpSpPr>
          <p:grpSpPr>
            <a:xfrm>
              <a:off x="6547324" y="4428115"/>
              <a:ext cx="2884995" cy="1704225"/>
              <a:chOff x="1017715" y="5012647"/>
              <a:chExt cx="2884995" cy="1704225"/>
            </a:xfrm>
          </p:grpSpPr>
          <p:cxnSp>
            <p:nvCxnSpPr>
              <p:cNvPr id="157" name="Straight Connector 16">
                <a:extLst>
                  <a:ext uri="{FF2B5EF4-FFF2-40B4-BE49-F238E27FC236}">
                    <a16:creationId xmlns:a16="http://schemas.microsoft.com/office/drawing/2014/main" id="{6D149430-89B0-CFB5-BC30-6AFBC00C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6">
                <a:extLst>
                  <a:ext uri="{FF2B5EF4-FFF2-40B4-BE49-F238E27FC236}">
                    <a16:creationId xmlns:a16="http://schemas.microsoft.com/office/drawing/2014/main" id="{34BB07A1-036D-8C69-6DCF-8B76EE8E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6">
                <a:extLst>
                  <a:ext uri="{FF2B5EF4-FFF2-40B4-BE49-F238E27FC236}">
                    <a16:creationId xmlns:a16="http://schemas.microsoft.com/office/drawing/2014/main" id="{143E1388-4A7E-CF47-7CB9-D35FA436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6">
                <a:extLst>
                  <a:ext uri="{FF2B5EF4-FFF2-40B4-BE49-F238E27FC236}">
                    <a16:creationId xmlns:a16="http://schemas.microsoft.com/office/drawing/2014/main" id="{279AA006-DA09-3DDB-0752-C72B77CA0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">
                <a:extLst>
                  <a:ext uri="{FF2B5EF4-FFF2-40B4-BE49-F238E27FC236}">
                    <a16:creationId xmlns:a16="http://schemas.microsoft.com/office/drawing/2014/main" id="{F38BEFBC-C59E-B959-435D-DCD2E087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">
                <a:extLst>
                  <a:ext uri="{FF2B5EF4-FFF2-40B4-BE49-F238E27FC236}">
                    <a16:creationId xmlns:a16="http://schemas.microsoft.com/office/drawing/2014/main" id="{260F7456-8DA2-8C16-C9FB-87CF2257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C8933B7-29AC-837F-2789-6CFE8155FB9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F6F6FC3-E1B8-8A72-87CE-0456880EA247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6BCDD90-4623-41FB-1DB0-24206AF58FC6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6" name="Straight Arrow Connector 15">
                <a:extLst>
                  <a:ext uri="{FF2B5EF4-FFF2-40B4-BE49-F238E27FC236}">
                    <a16:creationId xmlns:a16="http://schemas.microsoft.com/office/drawing/2014/main" id="{F8921E32-7815-46A6-0864-F6166D87B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5">
                <a:extLst>
                  <a:ext uri="{FF2B5EF4-FFF2-40B4-BE49-F238E27FC236}">
                    <a16:creationId xmlns:a16="http://schemas.microsoft.com/office/drawing/2014/main" id="{5CC26D2F-7A4C-8F09-C700-48A93C93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849" y="5997900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74F4F06-E43B-A7AF-A9D9-4A844299C347}"/>
                  </a:ext>
                </a:extLst>
              </p:cNvPr>
              <p:cNvSpPr txBox="1"/>
              <p:nvPr/>
            </p:nvSpPr>
            <p:spPr>
              <a:xfrm>
                <a:off x="3432280" y="6005381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D67D107-0D32-D8A2-2C07-85D0C98E7BB7}"/>
                  </a:ext>
                </a:extLst>
              </p:cNvPr>
              <p:cNvSpPr txBox="1"/>
              <p:nvPr/>
            </p:nvSpPr>
            <p:spPr>
              <a:xfrm>
                <a:off x="3159412" y="561067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BB90D5-61CA-7757-4D8F-57F91CF1C75F}"/>
                  </a:ext>
                </a:extLst>
              </p:cNvPr>
              <p:cNvSpPr txBox="1"/>
              <p:nvPr/>
            </p:nvSpPr>
            <p:spPr>
              <a:xfrm>
                <a:off x="2787648" y="513120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A496A3D-D832-4102-3192-4F71A625242C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F8313DE-54A4-E0F3-39EE-7A9DFEF14563}"/>
                  </a:ext>
                </a:extLst>
              </p:cNvPr>
              <p:cNvSpPr txBox="1"/>
              <p:nvPr/>
            </p:nvSpPr>
            <p:spPr>
              <a:xfrm>
                <a:off x="2870675" y="6349833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B17EB5-F423-5551-EE57-1CF548926145}"/>
                  </a:ext>
                </a:extLst>
              </p:cNvPr>
              <p:cNvSpPr txBox="1"/>
              <p:nvPr/>
            </p:nvSpPr>
            <p:spPr>
              <a:xfrm>
                <a:off x="3350576" y="6344648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1CA802-54AA-0140-D701-B5188846B42D}"/>
              </a:ext>
            </a:extLst>
          </p:cNvPr>
          <p:cNvGrpSpPr/>
          <p:nvPr/>
        </p:nvGrpSpPr>
        <p:grpSpPr>
          <a:xfrm>
            <a:off x="1808480" y="1072634"/>
            <a:ext cx="8628002" cy="4387095"/>
            <a:chOff x="1808480" y="2177534"/>
            <a:chExt cx="8628002" cy="43870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102AF6-2E52-EC8F-A18D-60822835ED69}"/>
                </a:ext>
              </a:extLst>
            </p:cNvPr>
            <p:cNvSpPr/>
            <p:nvPr/>
          </p:nvSpPr>
          <p:spPr>
            <a:xfrm>
              <a:off x="1905000" y="2773680"/>
              <a:ext cx="838200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1DFD14-6496-D2E1-277C-26FB6B749F18}"/>
                </a:ext>
              </a:extLst>
            </p:cNvPr>
            <p:cNvSpPr txBox="1"/>
            <p:nvPr/>
          </p:nvSpPr>
          <p:spPr>
            <a:xfrm>
              <a:off x="967740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AA5539-7E34-428F-AA35-953F4FC47834}"/>
                </a:ext>
              </a:extLst>
            </p:cNvPr>
            <p:cNvSpPr txBox="1"/>
            <p:nvPr/>
          </p:nvSpPr>
          <p:spPr>
            <a:xfrm>
              <a:off x="1808480" y="3797162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01344D-14E4-69AF-F3B7-85ACCF1DB79A}"/>
                </a:ext>
              </a:extLst>
            </p:cNvPr>
            <p:cNvSpPr txBox="1"/>
            <p:nvPr/>
          </p:nvSpPr>
          <p:spPr>
            <a:xfrm>
              <a:off x="1808480" y="2177534"/>
              <a:ext cx="435864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s-ES" altLang="zh-CN" sz="2400" b="0" dirty="0">
                  <a:solidFill>
                    <a:srgbClr val="000000"/>
                  </a:solidFill>
                  <a:effectLst/>
                  <a:highlight>
                    <a:srgbClr val="808080"/>
                  </a:highlight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code_subcarr_delay_reg_u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6424C5-78CD-6FD0-651A-ED7447970BFD}"/>
                </a:ext>
              </a:extLst>
            </p:cNvPr>
            <p:cNvSpPr/>
            <p:nvPr/>
          </p:nvSpPr>
          <p:spPr>
            <a:xfrm>
              <a:off x="561848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25656A-D96E-CEFA-CFCE-55968B402AE8}"/>
                </a:ext>
              </a:extLst>
            </p:cNvPr>
            <p:cNvSpPr txBox="1"/>
            <p:nvPr/>
          </p:nvSpPr>
          <p:spPr>
            <a:xfrm>
              <a:off x="574294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A9C4B0-4044-54D3-86A3-7E530DE2A48C}"/>
                </a:ext>
              </a:extLst>
            </p:cNvPr>
            <p:cNvSpPr/>
            <p:nvPr/>
          </p:nvSpPr>
          <p:spPr>
            <a:xfrm>
              <a:off x="775843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239A4E-C7ED-57D0-FAD5-3DA6CBCDA2B2}"/>
                </a:ext>
              </a:extLst>
            </p:cNvPr>
            <p:cNvSpPr txBox="1"/>
            <p:nvPr/>
          </p:nvSpPr>
          <p:spPr>
            <a:xfrm>
              <a:off x="788289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8C475A-77E8-FD5C-95B5-91C79BA64328}"/>
                </a:ext>
              </a:extLst>
            </p:cNvPr>
            <p:cNvSpPr/>
            <p:nvPr/>
          </p:nvSpPr>
          <p:spPr>
            <a:xfrm>
              <a:off x="334645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AF9E5-4A5D-15F2-78CC-A7D18AF513A0}"/>
                </a:ext>
              </a:extLst>
            </p:cNvPr>
            <p:cNvSpPr txBox="1"/>
            <p:nvPr/>
          </p:nvSpPr>
          <p:spPr>
            <a:xfrm>
              <a:off x="347091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2">
              <a:extLst>
                <a:ext uri="{FF2B5EF4-FFF2-40B4-BE49-F238E27FC236}">
                  <a16:creationId xmlns:a16="http://schemas.microsoft.com/office/drawing/2014/main" id="{B66470F2-0F0E-0188-F68D-0E696763BC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8259" y="4180711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637C25F8-8252-7C78-50C2-ECA105C8A39E}"/>
                </a:ext>
              </a:extLst>
            </p:cNvPr>
            <p:cNvCxnSpPr>
              <a:cxnSpLocks/>
            </p:cNvCxnSpPr>
            <p:nvPr/>
          </p:nvCxnSpPr>
          <p:spPr>
            <a:xfrm>
              <a:off x="8492490" y="3779520"/>
              <a:ext cx="0" cy="107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">
              <a:extLst>
                <a:ext uri="{FF2B5EF4-FFF2-40B4-BE49-F238E27FC236}">
                  <a16:creationId xmlns:a16="http://schemas.microsoft.com/office/drawing/2014/main" id="{CAAFED21-55E5-BD01-9B84-F9E4C9A5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5565139"/>
              <a:ext cx="3504488" cy="1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052A9C65-B521-CE1D-F4B2-3D811FF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3779519"/>
              <a:ext cx="0" cy="179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1E40A05F-FF32-E6DC-2020-4588BEAD2381}"/>
                </a:ext>
              </a:extLst>
            </p:cNvPr>
            <p:cNvGrpSpPr/>
            <p:nvPr/>
          </p:nvGrpSpPr>
          <p:grpSpPr>
            <a:xfrm>
              <a:off x="9857028" y="4570729"/>
              <a:ext cx="579454" cy="571500"/>
              <a:chOff x="4853701" y="2894117"/>
              <a:chExt cx="691116" cy="637954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91E133BB-F8DA-1F79-52F6-40D11367399C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6" name="Straight Connector 9">
                <a:extLst>
                  <a:ext uri="{FF2B5EF4-FFF2-40B4-BE49-F238E27FC236}">
                    <a16:creationId xmlns:a16="http://schemas.microsoft.com/office/drawing/2014/main" id="{541E91E1-4FC9-EC57-B56F-67B870A8A8F8}"/>
                  </a:ext>
                </a:extLst>
              </p:cNvPr>
              <p:cNvCxnSpPr>
                <a:stCxn id="25" idx="3"/>
                <a:endCxn id="25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7D385F2-F9F2-E775-D3E8-A2B44BCACCF2}"/>
                  </a:ext>
                </a:extLst>
              </p:cNvPr>
              <p:cNvCxnSpPr>
                <a:stCxn id="25" idx="1"/>
                <a:endCxn id="25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734929A3-7AA2-F830-5514-20E8337642A7}"/>
                </a:ext>
              </a:extLst>
            </p:cNvPr>
            <p:cNvGrpSpPr/>
            <p:nvPr/>
          </p:nvGrpSpPr>
          <p:grpSpPr>
            <a:xfrm>
              <a:off x="9857028" y="5281929"/>
              <a:ext cx="579454" cy="571500"/>
              <a:chOff x="4853701" y="2894117"/>
              <a:chExt cx="691116" cy="637954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366F36E1-6957-26E1-C06E-083222B051CD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7" name="Straight Connector 9">
                <a:extLst>
                  <a:ext uri="{FF2B5EF4-FFF2-40B4-BE49-F238E27FC236}">
                    <a16:creationId xmlns:a16="http://schemas.microsoft.com/office/drawing/2014/main" id="{DD21ACE0-01E9-5BD6-D788-C67B8AA72D1B}"/>
                  </a:ext>
                </a:extLst>
              </p:cNvPr>
              <p:cNvCxnSpPr>
                <a:stCxn id="7" idx="3"/>
                <a:endCxn id="7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">
                <a:extLst>
                  <a:ext uri="{FF2B5EF4-FFF2-40B4-BE49-F238E27FC236}">
                    <a16:creationId xmlns:a16="http://schemas.microsoft.com/office/drawing/2014/main" id="{75F0898D-540B-B082-C118-E3F665CD907F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2">
              <a:extLst>
                <a:ext uri="{FF2B5EF4-FFF2-40B4-BE49-F238E27FC236}">
                  <a16:creationId xmlns:a16="http://schemas.microsoft.com/office/drawing/2014/main" id="{E4A549AF-6863-FCA0-BBD1-B36ACC2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156" y="6278879"/>
              <a:ext cx="57720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02ED4BB3-7740-F562-E026-F70E58BDA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156" y="3771898"/>
              <a:ext cx="10061" cy="250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063D1ADB-AB37-EC73-F0E7-9AB0F66131FC}"/>
                </a:ext>
              </a:extLst>
            </p:cNvPr>
            <p:cNvGrpSpPr/>
            <p:nvPr/>
          </p:nvGrpSpPr>
          <p:grpSpPr>
            <a:xfrm>
              <a:off x="9857028" y="5993129"/>
              <a:ext cx="579454" cy="571500"/>
              <a:chOff x="4853701" y="2894117"/>
              <a:chExt cx="691116" cy="637954"/>
            </a:xfrm>
          </p:grpSpPr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5FFE1102-A547-A81D-D950-3D328F61BBC6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2" name="Straight Connector 9">
                <a:extLst>
                  <a:ext uri="{FF2B5EF4-FFF2-40B4-BE49-F238E27FC236}">
                    <a16:creationId xmlns:a16="http://schemas.microsoft.com/office/drawing/2014/main" id="{5FF6E540-1EC2-6FEB-C5A8-A6DCCF7284D0}"/>
                  </a:ext>
                </a:extLst>
              </p:cNvPr>
              <p:cNvCxnSpPr>
                <a:stCxn id="41" idx="3"/>
                <a:endCxn id="41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>
                <a:extLst>
                  <a:ext uri="{FF2B5EF4-FFF2-40B4-BE49-F238E27FC236}">
                    <a16:creationId xmlns:a16="http://schemas.microsoft.com/office/drawing/2014/main" id="{768702CF-0FDC-6B63-471F-E7F9F0149B8F}"/>
                  </a:ext>
                </a:extLst>
              </p:cNvPr>
              <p:cNvCxnSpPr>
                <a:stCxn id="41" idx="1"/>
                <a:endCxn id="41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0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id="{B50F70FB-9568-B303-1967-ED0801F46A03}"/>
              </a:ext>
            </a:extLst>
          </p:cNvPr>
          <p:cNvGrpSpPr/>
          <p:nvPr/>
        </p:nvGrpSpPr>
        <p:grpSpPr>
          <a:xfrm>
            <a:off x="3752205" y="1557486"/>
            <a:ext cx="4530824" cy="3801917"/>
            <a:chOff x="3752205" y="1557486"/>
            <a:chExt cx="4530824" cy="3801917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DB7F1B9-7B43-A286-A2C2-2D8E7983ABDC}"/>
                </a:ext>
              </a:extLst>
            </p:cNvPr>
            <p:cNvSpPr/>
            <p:nvPr/>
          </p:nvSpPr>
          <p:spPr>
            <a:xfrm>
              <a:off x="4124325" y="1724025"/>
              <a:ext cx="4133850" cy="3267075"/>
            </a:xfrm>
            <a:custGeom>
              <a:avLst/>
              <a:gdLst>
                <a:gd name="connsiteX0" fmla="*/ 0 w 4133850"/>
                <a:gd name="connsiteY0" fmla="*/ 3267075 h 3267075"/>
                <a:gd name="connsiteX1" fmla="*/ 4133850 w 4133850"/>
                <a:gd name="connsiteY1" fmla="*/ 3267075 h 3267075"/>
                <a:gd name="connsiteX2" fmla="*/ 4133850 w 4133850"/>
                <a:gd name="connsiteY2" fmla="*/ 0 h 3267075"/>
                <a:gd name="connsiteX3" fmla="*/ 0 w 413385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850" h="3267075">
                  <a:moveTo>
                    <a:pt x="0" y="3267075"/>
                  </a:moveTo>
                  <a:lnTo>
                    <a:pt x="4133850" y="3267075"/>
                  </a:lnTo>
                  <a:lnTo>
                    <a:pt x="4133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1" name="图形 4">
              <a:extLst>
                <a:ext uri="{FF2B5EF4-FFF2-40B4-BE49-F238E27FC236}">
                  <a16:creationId xmlns:a16="http://schemas.microsoft.com/office/drawing/2014/main" id="{E9DC2662-6AFF-24EA-A207-F18ABAFB054E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BC8AFE1-38BB-CF97-620F-F518867B573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1F32AAC-7B62-DC9E-8FB7-534836D12226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6BC09F0-8642-F840-B43E-3B1484B16293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305FFDE-5CBF-63E1-5856-C42486690923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0A8862F-B5A3-2FB7-6A4E-83E84F927BFC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7CE715B-74B1-A768-9987-70A3DE4F7939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55E69E7-B5F3-C3DB-AF14-404D29A63432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588B0CC-ACD4-3E87-F9CB-B11E026CC32E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01CD79A-EFB7-D084-00B4-9000B93CD229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DEA64675-A733-5334-C095-3C037E104F07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C869817-058D-AECD-E687-67DE0C8580C9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26CC5-7E7D-484B-ADF5-B214E7263102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3710367-D490-6CF5-9DD8-530DC339319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F520E0-6561-9460-7F10-E93DFA3D5CC1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A5070CD-43FF-445B-7F5E-74D4F193C6B3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1BD3758-687F-9606-70BA-A6A0BF0491C9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2B7F70E-2A3A-EAEE-807F-4DE2053A2222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722B370-3A35-190B-D7B5-6860B7BF2188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3B44960-BF28-091A-FC29-548966061425}"/>
                </a:ext>
              </a:extLst>
            </p:cNvPr>
            <p:cNvSpPr/>
            <p:nvPr/>
          </p:nvSpPr>
          <p:spPr>
            <a:xfrm>
              <a:off x="5854005" y="1557486"/>
              <a:ext cx="673547" cy="132307"/>
            </a:xfrm>
            <a:custGeom>
              <a:avLst/>
              <a:gdLst>
                <a:gd name="connsiteX0" fmla="*/ 290 w 673547"/>
                <a:gd name="connsiteY0" fmla="*/ 102273 h 132307"/>
                <a:gd name="connsiteX1" fmla="*/ 290 w 673547"/>
                <a:gd name="connsiteY1" fmla="*/ 28 h 132307"/>
                <a:gd name="connsiteX2" fmla="*/ 20976 w 673547"/>
                <a:gd name="connsiteY2" fmla="*/ 28 h 132307"/>
                <a:gd name="connsiteX3" fmla="*/ 20976 w 673547"/>
                <a:gd name="connsiteY3" fmla="*/ 40212 h 132307"/>
                <a:gd name="connsiteX4" fmla="*/ 61458 w 673547"/>
                <a:gd name="connsiteY4" fmla="*/ 40212 h 132307"/>
                <a:gd name="connsiteX5" fmla="*/ 61458 w 673547"/>
                <a:gd name="connsiteY5" fmla="*/ 28 h 132307"/>
                <a:gd name="connsiteX6" fmla="*/ 82145 w 673547"/>
                <a:gd name="connsiteY6" fmla="*/ 28 h 132307"/>
                <a:gd name="connsiteX7" fmla="*/ 82145 w 673547"/>
                <a:gd name="connsiteY7" fmla="*/ 102273 h 132307"/>
                <a:gd name="connsiteX8" fmla="*/ 61458 w 673547"/>
                <a:gd name="connsiteY8" fmla="*/ 102273 h 132307"/>
                <a:gd name="connsiteX9" fmla="*/ 61458 w 673547"/>
                <a:gd name="connsiteY9" fmla="*/ 57625 h 132307"/>
                <a:gd name="connsiteX10" fmla="*/ 20976 w 673547"/>
                <a:gd name="connsiteY10" fmla="*/ 57625 h 132307"/>
                <a:gd name="connsiteX11" fmla="*/ 20976 w 673547"/>
                <a:gd name="connsiteY11" fmla="*/ 102273 h 132307"/>
                <a:gd name="connsiteX12" fmla="*/ 290 w 673547"/>
                <a:gd name="connsiteY12" fmla="*/ 102273 h 132307"/>
                <a:gd name="connsiteX13" fmla="*/ 100956 w 673547"/>
                <a:gd name="connsiteY13" fmla="*/ 18186 h 132307"/>
                <a:gd name="connsiteX14" fmla="*/ 100956 w 673547"/>
                <a:gd name="connsiteY14" fmla="*/ 28 h 132307"/>
                <a:gd name="connsiteX15" fmla="*/ 120601 w 673547"/>
                <a:gd name="connsiteY15" fmla="*/ 28 h 132307"/>
                <a:gd name="connsiteX16" fmla="*/ 120601 w 673547"/>
                <a:gd name="connsiteY16" fmla="*/ 18186 h 132307"/>
                <a:gd name="connsiteX17" fmla="*/ 100956 w 673547"/>
                <a:gd name="connsiteY17" fmla="*/ 18186 h 132307"/>
                <a:gd name="connsiteX18" fmla="*/ 100956 w 673547"/>
                <a:gd name="connsiteY18" fmla="*/ 102273 h 132307"/>
                <a:gd name="connsiteX19" fmla="*/ 100956 w 673547"/>
                <a:gd name="connsiteY19" fmla="*/ 28157 h 132307"/>
                <a:gd name="connsiteX20" fmla="*/ 120601 w 673547"/>
                <a:gd name="connsiteY20" fmla="*/ 28157 h 132307"/>
                <a:gd name="connsiteX21" fmla="*/ 120601 w 673547"/>
                <a:gd name="connsiteY21" fmla="*/ 102273 h 132307"/>
                <a:gd name="connsiteX22" fmla="*/ 100956 w 673547"/>
                <a:gd name="connsiteY22" fmla="*/ 102273 h 132307"/>
                <a:gd name="connsiteX23" fmla="*/ 132895 w 673547"/>
                <a:gd name="connsiteY23" fmla="*/ 81139 h 132307"/>
                <a:gd name="connsiteX24" fmla="*/ 152540 w 673547"/>
                <a:gd name="connsiteY24" fmla="*/ 78164 h 132307"/>
                <a:gd name="connsiteX25" fmla="*/ 157601 w 673547"/>
                <a:gd name="connsiteY25" fmla="*/ 86795 h 132307"/>
                <a:gd name="connsiteX26" fmla="*/ 168317 w 673547"/>
                <a:gd name="connsiteY26" fmla="*/ 89772 h 132307"/>
                <a:gd name="connsiteX27" fmla="*/ 179776 w 673547"/>
                <a:gd name="connsiteY27" fmla="*/ 86944 h 132307"/>
                <a:gd name="connsiteX28" fmla="*/ 182306 w 673547"/>
                <a:gd name="connsiteY28" fmla="*/ 81736 h 132307"/>
                <a:gd name="connsiteX29" fmla="*/ 180967 w 673547"/>
                <a:gd name="connsiteY29" fmla="*/ 78014 h 132307"/>
                <a:gd name="connsiteX30" fmla="*/ 174418 w 673547"/>
                <a:gd name="connsiteY30" fmla="*/ 75484 h 132307"/>
                <a:gd name="connsiteX31" fmla="*/ 144356 w 673547"/>
                <a:gd name="connsiteY31" fmla="*/ 65959 h 132307"/>
                <a:gd name="connsiteX32" fmla="*/ 135575 w 673547"/>
                <a:gd name="connsiteY32" fmla="*/ 49291 h 132307"/>
                <a:gd name="connsiteX33" fmla="*/ 143165 w 673547"/>
                <a:gd name="connsiteY33" fmla="*/ 33069 h 132307"/>
                <a:gd name="connsiteX34" fmla="*/ 166679 w 673547"/>
                <a:gd name="connsiteY34" fmla="*/ 26520 h 132307"/>
                <a:gd name="connsiteX35" fmla="*/ 189376 w 673547"/>
                <a:gd name="connsiteY35" fmla="*/ 31431 h 132307"/>
                <a:gd name="connsiteX36" fmla="*/ 199570 w 673547"/>
                <a:gd name="connsiteY36" fmla="*/ 46165 h 132307"/>
                <a:gd name="connsiteX37" fmla="*/ 180967 w 673547"/>
                <a:gd name="connsiteY37" fmla="*/ 49589 h 132307"/>
                <a:gd name="connsiteX38" fmla="*/ 176503 w 673547"/>
                <a:gd name="connsiteY38" fmla="*/ 42965 h 132307"/>
                <a:gd name="connsiteX39" fmla="*/ 167126 w 673547"/>
                <a:gd name="connsiteY39" fmla="*/ 40658 h 132307"/>
                <a:gd name="connsiteX40" fmla="*/ 155964 w 673547"/>
                <a:gd name="connsiteY40" fmla="*/ 42742 h 132307"/>
                <a:gd name="connsiteX41" fmla="*/ 153731 w 673547"/>
                <a:gd name="connsiteY41" fmla="*/ 46761 h 132307"/>
                <a:gd name="connsiteX42" fmla="*/ 155666 w 673547"/>
                <a:gd name="connsiteY42" fmla="*/ 50333 h 132307"/>
                <a:gd name="connsiteX43" fmla="*/ 174046 w 673547"/>
                <a:gd name="connsiteY43" fmla="*/ 55839 h 132307"/>
                <a:gd name="connsiteX44" fmla="*/ 195850 w 673547"/>
                <a:gd name="connsiteY44" fmla="*/ 64471 h 132307"/>
                <a:gd name="connsiteX45" fmla="*/ 202100 w 673547"/>
                <a:gd name="connsiteY45" fmla="*/ 79056 h 132307"/>
                <a:gd name="connsiteX46" fmla="*/ 193543 w 673547"/>
                <a:gd name="connsiteY46" fmla="*/ 96617 h 132307"/>
                <a:gd name="connsiteX47" fmla="*/ 168317 w 673547"/>
                <a:gd name="connsiteY47" fmla="*/ 103911 h 132307"/>
                <a:gd name="connsiteX48" fmla="*/ 144356 w 673547"/>
                <a:gd name="connsiteY48" fmla="*/ 97808 h 132307"/>
                <a:gd name="connsiteX49" fmla="*/ 132895 w 673547"/>
                <a:gd name="connsiteY49" fmla="*/ 81139 h 132307"/>
                <a:gd name="connsiteX50" fmla="*/ 251314 w 673547"/>
                <a:gd name="connsiteY50" fmla="*/ 28157 h 132307"/>
                <a:gd name="connsiteX51" fmla="*/ 251314 w 673547"/>
                <a:gd name="connsiteY51" fmla="*/ 43784 h 132307"/>
                <a:gd name="connsiteX52" fmla="*/ 237919 w 673547"/>
                <a:gd name="connsiteY52" fmla="*/ 43784 h 132307"/>
                <a:gd name="connsiteX53" fmla="*/ 237919 w 673547"/>
                <a:gd name="connsiteY53" fmla="*/ 73698 h 132307"/>
                <a:gd name="connsiteX54" fmla="*/ 238291 w 673547"/>
                <a:gd name="connsiteY54" fmla="*/ 84265 h 132307"/>
                <a:gd name="connsiteX55" fmla="*/ 240077 w 673547"/>
                <a:gd name="connsiteY55" fmla="*/ 86721 h 132307"/>
                <a:gd name="connsiteX56" fmla="*/ 243426 w 673547"/>
                <a:gd name="connsiteY56" fmla="*/ 87689 h 132307"/>
                <a:gd name="connsiteX57" fmla="*/ 251314 w 673547"/>
                <a:gd name="connsiteY57" fmla="*/ 85753 h 132307"/>
                <a:gd name="connsiteX58" fmla="*/ 252951 w 673547"/>
                <a:gd name="connsiteY58" fmla="*/ 101083 h 132307"/>
                <a:gd name="connsiteX59" fmla="*/ 237473 w 673547"/>
                <a:gd name="connsiteY59" fmla="*/ 103911 h 132307"/>
                <a:gd name="connsiteX60" fmla="*/ 227873 w 673547"/>
                <a:gd name="connsiteY60" fmla="*/ 102125 h 132307"/>
                <a:gd name="connsiteX61" fmla="*/ 221622 w 673547"/>
                <a:gd name="connsiteY61" fmla="*/ 97511 h 132307"/>
                <a:gd name="connsiteX62" fmla="*/ 218869 w 673547"/>
                <a:gd name="connsiteY62" fmla="*/ 89920 h 132307"/>
                <a:gd name="connsiteX63" fmla="*/ 218273 w 673547"/>
                <a:gd name="connsiteY63" fmla="*/ 76080 h 132307"/>
                <a:gd name="connsiteX64" fmla="*/ 218273 w 673547"/>
                <a:gd name="connsiteY64" fmla="*/ 43784 h 132307"/>
                <a:gd name="connsiteX65" fmla="*/ 209344 w 673547"/>
                <a:gd name="connsiteY65" fmla="*/ 43784 h 132307"/>
                <a:gd name="connsiteX66" fmla="*/ 209344 w 673547"/>
                <a:gd name="connsiteY66" fmla="*/ 28157 h 132307"/>
                <a:gd name="connsiteX67" fmla="*/ 218273 w 673547"/>
                <a:gd name="connsiteY67" fmla="*/ 28157 h 132307"/>
                <a:gd name="connsiteX68" fmla="*/ 218273 w 673547"/>
                <a:gd name="connsiteY68" fmla="*/ 13423 h 132307"/>
                <a:gd name="connsiteX69" fmla="*/ 237919 w 673547"/>
                <a:gd name="connsiteY69" fmla="*/ 1964 h 132307"/>
                <a:gd name="connsiteX70" fmla="*/ 237919 w 673547"/>
                <a:gd name="connsiteY70" fmla="*/ 28157 h 132307"/>
                <a:gd name="connsiteX71" fmla="*/ 251314 w 673547"/>
                <a:gd name="connsiteY71" fmla="*/ 28157 h 132307"/>
                <a:gd name="connsiteX72" fmla="*/ 259256 w 673547"/>
                <a:gd name="connsiteY72" fmla="*/ 64173 h 132307"/>
                <a:gd name="connsiteX73" fmla="*/ 264093 w 673547"/>
                <a:gd name="connsiteY73" fmla="*/ 45272 h 132307"/>
                <a:gd name="connsiteX74" fmla="*/ 277785 w 673547"/>
                <a:gd name="connsiteY74" fmla="*/ 31357 h 132307"/>
                <a:gd name="connsiteX75" fmla="*/ 297504 w 673547"/>
                <a:gd name="connsiteY75" fmla="*/ 26520 h 132307"/>
                <a:gd name="connsiteX76" fmla="*/ 325037 w 673547"/>
                <a:gd name="connsiteY76" fmla="*/ 37459 h 132307"/>
                <a:gd name="connsiteX77" fmla="*/ 335753 w 673547"/>
                <a:gd name="connsiteY77" fmla="*/ 65067 h 132307"/>
                <a:gd name="connsiteX78" fmla="*/ 324889 w 673547"/>
                <a:gd name="connsiteY78" fmla="*/ 92897 h 132307"/>
                <a:gd name="connsiteX79" fmla="*/ 297653 w 673547"/>
                <a:gd name="connsiteY79" fmla="*/ 103911 h 132307"/>
                <a:gd name="connsiteX80" fmla="*/ 278156 w 673547"/>
                <a:gd name="connsiteY80" fmla="*/ 99297 h 132307"/>
                <a:gd name="connsiteX81" fmla="*/ 264093 w 673547"/>
                <a:gd name="connsiteY81" fmla="*/ 85828 h 132307"/>
                <a:gd name="connsiteX82" fmla="*/ 259256 w 673547"/>
                <a:gd name="connsiteY82" fmla="*/ 64173 h 132307"/>
                <a:gd name="connsiteX83" fmla="*/ 279347 w 673547"/>
                <a:gd name="connsiteY83" fmla="*/ 65215 h 132307"/>
                <a:gd name="connsiteX84" fmla="*/ 284630 w 673547"/>
                <a:gd name="connsiteY84" fmla="*/ 82107 h 132307"/>
                <a:gd name="connsiteX85" fmla="*/ 297504 w 673547"/>
                <a:gd name="connsiteY85" fmla="*/ 87986 h 132307"/>
                <a:gd name="connsiteX86" fmla="*/ 310453 w 673547"/>
                <a:gd name="connsiteY86" fmla="*/ 82107 h 132307"/>
                <a:gd name="connsiteX87" fmla="*/ 315661 w 673547"/>
                <a:gd name="connsiteY87" fmla="*/ 65067 h 132307"/>
                <a:gd name="connsiteX88" fmla="*/ 310453 w 673547"/>
                <a:gd name="connsiteY88" fmla="*/ 48323 h 132307"/>
                <a:gd name="connsiteX89" fmla="*/ 297504 w 673547"/>
                <a:gd name="connsiteY89" fmla="*/ 42445 h 132307"/>
                <a:gd name="connsiteX90" fmla="*/ 284630 w 673547"/>
                <a:gd name="connsiteY90" fmla="*/ 48323 h 132307"/>
                <a:gd name="connsiteX91" fmla="*/ 279347 w 673547"/>
                <a:gd name="connsiteY91" fmla="*/ 65215 h 132307"/>
                <a:gd name="connsiteX92" fmla="*/ 347356 w 673547"/>
                <a:gd name="connsiteY92" fmla="*/ 107185 h 132307"/>
                <a:gd name="connsiteX93" fmla="*/ 369681 w 673547"/>
                <a:gd name="connsiteY93" fmla="*/ 109864 h 132307"/>
                <a:gd name="connsiteX94" fmla="*/ 372359 w 673547"/>
                <a:gd name="connsiteY94" fmla="*/ 115222 h 132307"/>
                <a:gd name="connsiteX95" fmla="*/ 381140 w 673547"/>
                <a:gd name="connsiteY95" fmla="*/ 117305 h 132307"/>
                <a:gd name="connsiteX96" fmla="*/ 392600 w 673547"/>
                <a:gd name="connsiteY96" fmla="*/ 115073 h 132307"/>
                <a:gd name="connsiteX97" fmla="*/ 396470 w 673547"/>
                <a:gd name="connsiteY97" fmla="*/ 110161 h 132307"/>
                <a:gd name="connsiteX98" fmla="*/ 397363 w 673547"/>
                <a:gd name="connsiteY98" fmla="*/ 101083 h 132307"/>
                <a:gd name="connsiteX99" fmla="*/ 397363 w 673547"/>
                <a:gd name="connsiteY99" fmla="*/ 90219 h 132307"/>
                <a:gd name="connsiteX100" fmla="*/ 375187 w 673547"/>
                <a:gd name="connsiteY100" fmla="*/ 102273 h 132307"/>
                <a:gd name="connsiteX101" fmla="*/ 351524 w 673547"/>
                <a:gd name="connsiteY101" fmla="*/ 89623 h 132307"/>
                <a:gd name="connsiteX102" fmla="*/ 344678 w 673547"/>
                <a:gd name="connsiteY102" fmla="*/ 64769 h 132307"/>
                <a:gd name="connsiteX103" fmla="*/ 353682 w 673547"/>
                <a:gd name="connsiteY103" fmla="*/ 36342 h 132307"/>
                <a:gd name="connsiteX104" fmla="*/ 375931 w 673547"/>
                <a:gd name="connsiteY104" fmla="*/ 26520 h 132307"/>
                <a:gd name="connsiteX105" fmla="*/ 398703 w 673547"/>
                <a:gd name="connsiteY105" fmla="*/ 38575 h 132307"/>
                <a:gd name="connsiteX106" fmla="*/ 398703 w 673547"/>
                <a:gd name="connsiteY106" fmla="*/ 28157 h 132307"/>
                <a:gd name="connsiteX107" fmla="*/ 417009 w 673547"/>
                <a:gd name="connsiteY107" fmla="*/ 28157 h 132307"/>
                <a:gd name="connsiteX108" fmla="*/ 417009 w 673547"/>
                <a:gd name="connsiteY108" fmla="*/ 94683 h 132307"/>
                <a:gd name="connsiteX109" fmla="*/ 414850 w 673547"/>
                <a:gd name="connsiteY109" fmla="*/ 114254 h 132307"/>
                <a:gd name="connsiteX110" fmla="*/ 408749 w 673547"/>
                <a:gd name="connsiteY110" fmla="*/ 124449 h 132307"/>
                <a:gd name="connsiteX111" fmla="*/ 398330 w 673547"/>
                <a:gd name="connsiteY111" fmla="*/ 130253 h 132307"/>
                <a:gd name="connsiteX112" fmla="*/ 381884 w 673547"/>
                <a:gd name="connsiteY112" fmla="*/ 132336 h 132307"/>
                <a:gd name="connsiteX113" fmla="*/ 355096 w 673547"/>
                <a:gd name="connsiteY113" fmla="*/ 125863 h 132307"/>
                <a:gd name="connsiteX114" fmla="*/ 347208 w 673547"/>
                <a:gd name="connsiteY114" fmla="*/ 109566 h 132307"/>
                <a:gd name="connsiteX115" fmla="*/ 347356 w 673547"/>
                <a:gd name="connsiteY115" fmla="*/ 107185 h 132307"/>
                <a:gd name="connsiteX116" fmla="*/ 364770 w 673547"/>
                <a:gd name="connsiteY116" fmla="*/ 63727 h 132307"/>
                <a:gd name="connsiteX117" fmla="*/ 369384 w 673547"/>
                <a:gd name="connsiteY117" fmla="*/ 80991 h 132307"/>
                <a:gd name="connsiteX118" fmla="*/ 380694 w 673547"/>
                <a:gd name="connsiteY118" fmla="*/ 86498 h 132307"/>
                <a:gd name="connsiteX119" fmla="*/ 392824 w 673547"/>
                <a:gd name="connsiteY119" fmla="*/ 80842 h 132307"/>
                <a:gd name="connsiteX120" fmla="*/ 397809 w 673547"/>
                <a:gd name="connsiteY120" fmla="*/ 64173 h 132307"/>
                <a:gd name="connsiteX121" fmla="*/ 393047 w 673547"/>
                <a:gd name="connsiteY121" fmla="*/ 47132 h 132307"/>
                <a:gd name="connsiteX122" fmla="*/ 380992 w 673547"/>
                <a:gd name="connsiteY122" fmla="*/ 41552 h 132307"/>
                <a:gd name="connsiteX123" fmla="*/ 369384 w 673547"/>
                <a:gd name="connsiteY123" fmla="*/ 46984 h 132307"/>
                <a:gd name="connsiteX124" fmla="*/ 364770 w 673547"/>
                <a:gd name="connsiteY124" fmla="*/ 63727 h 132307"/>
                <a:gd name="connsiteX125" fmla="*/ 453169 w 673547"/>
                <a:gd name="connsiteY125" fmla="*/ 102273 h 132307"/>
                <a:gd name="connsiteX126" fmla="*/ 433523 w 673547"/>
                <a:gd name="connsiteY126" fmla="*/ 102273 h 132307"/>
                <a:gd name="connsiteX127" fmla="*/ 433523 w 673547"/>
                <a:gd name="connsiteY127" fmla="*/ 28157 h 132307"/>
                <a:gd name="connsiteX128" fmla="*/ 451829 w 673547"/>
                <a:gd name="connsiteY128" fmla="*/ 28157 h 132307"/>
                <a:gd name="connsiteX129" fmla="*/ 451829 w 673547"/>
                <a:gd name="connsiteY129" fmla="*/ 38724 h 132307"/>
                <a:gd name="connsiteX130" fmla="*/ 460164 w 673547"/>
                <a:gd name="connsiteY130" fmla="*/ 28901 h 132307"/>
                <a:gd name="connsiteX131" fmla="*/ 468647 w 673547"/>
                <a:gd name="connsiteY131" fmla="*/ 26520 h 132307"/>
                <a:gd name="connsiteX132" fmla="*/ 481595 w 673547"/>
                <a:gd name="connsiteY132" fmla="*/ 30241 h 132307"/>
                <a:gd name="connsiteX133" fmla="*/ 475493 w 673547"/>
                <a:gd name="connsiteY133" fmla="*/ 47356 h 132307"/>
                <a:gd name="connsiteX134" fmla="*/ 466265 w 673547"/>
                <a:gd name="connsiteY134" fmla="*/ 44081 h 132307"/>
                <a:gd name="connsiteX135" fmla="*/ 459270 w 673547"/>
                <a:gd name="connsiteY135" fmla="*/ 46388 h 132307"/>
                <a:gd name="connsiteX136" fmla="*/ 454806 w 673547"/>
                <a:gd name="connsiteY136" fmla="*/ 54574 h 132307"/>
                <a:gd name="connsiteX137" fmla="*/ 453169 w 673547"/>
                <a:gd name="connsiteY137" fmla="*/ 79354 h 132307"/>
                <a:gd name="connsiteX138" fmla="*/ 453169 w 673547"/>
                <a:gd name="connsiteY138" fmla="*/ 102273 h 132307"/>
                <a:gd name="connsiteX139" fmla="*/ 503328 w 673547"/>
                <a:gd name="connsiteY139" fmla="*/ 50779 h 132307"/>
                <a:gd name="connsiteX140" fmla="*/ 485618 w 673547"/>
                <a:gd name="connsiteY140" fmla="*/ 47505 h 132307"/>
                <a:gd name="connsiteX141" fmla="*/ 495887 w 673547"/>
                <a:gd name="connsiteY141" fmla="*/ 31654 h 132307"/>
                <a:gd name="connsiteX142" fmla="*/ 517616 w 673547"/>
                <a:gd name="connsiteY142" fmla="*/ 26520 h 132307"/>
                <a:gd name="connsiteX143" fmla="*/ 537262 w 673547"/>
                <a:gd name="connsiteY143" fmla="*/ 29645 h 132307"/>
                <a:gd name="connsiteX144" fmla="*/ 546266 w 673547"/>
                <a:gd name="connsiteY144" fmla="*/ 37533 h 132307"/>
                <a:gd name="connsiteX145" fmla="*/ 548870 w 673547"/>
                <a:gd name="connsiteY145" fmla="*/ 55095 h 132307"/>
                <a:gd name="connsiteX146" fmla="*/ 548721 w 673547"/>
                <a:gd name="connsiteY146" fmla="*/ 77866 h 132307"/>
                <a:gd name="connsiteX147" fmla="*/ 549614 w 673547"/>
                <a:gd name="connsiteY147" fmla="*/ 92302 h 132307"/>
                <a:gd name="connsiteX148" fmla="*/ 553186 w 673547"/>
                <a:gd name="connsiteY148" fmla="*/ 102273 h 132307"/>
                <a:gd name="connsiteX149" fmla="*/ 533690 w 673547"/>
                <a:gd name="connsiteY149" fmla="*/ 102273 h 132307"/>
                <a:gd name="connsiteX150" fmla="*/ 531903 w 673547"/>
                <a:gd name="connsiteY150" fmla="*/ 96469 h 132307"/>
                <a:gd name="connsiteX151" fmla="*/ 531159 w 673547"/>
                <a:gd name="connsiteY151" fmla="*/ 94236 h 132307"/>
                <a:gd name="connsiteX152" fmla="*/ 520369 w 673547"/>
                <a:gd name="connsiteY152" fmla="*/ 101455 h 132307"/>
                <a:gd name="connsiteX153" fmla="*/ 508240 w 673547"/>
                <a:gd name="connsiteY153" fmla="*/ 103911 h 132307"/>
                <a:gd name="connsiteX154" fmla="*/ 490157 w 673547"/>
                <a:gd name="connsiteY154" fmla="*/ 97734 h 132307"/>
                <a:gd name="connsiteX155" fmla="*/ 483534 w 673547"/>
                <a:gd name="connsiteY155" fmla="*/ 82033 h 132307"/>
                <a:gd name="connsiteX156" fmla="*/ 486585 w 673547"/>
                <a:gd name="connsiteY156" fmla="*/ 70870 h 132307"/>
                <a:gd name="connsiteX157" fmla="*/ 494994 w 673547"/>
                <a:gd name="connsiteY157" fmla="*/ 63355 h 132307"/>
                <a:gd name="connsiteX158" fmla="*/ 510621 w 673547"/>
                <a:gd name="connsiteY158" fmla="*/ 58667 h 132307"/>
                <a:gd name="connsiteX159" fmla="*/ 529671 w 673547"/>
                <a:gd name="connsiteY159" fmla="*/ 53905 h 132307"/>
                <a:gd name="connsiteX160" fmla="*/ 529671 w 673547"/>
                <a:gd name="connsiteY160" fmla="*/ 51970 h 132307"/>
                <a:gd name="connsiteX161" fmla="*/ 526843 w 673547"/>
                <a:gd name="connsiteY161" fmla="*/ 43933 h 132307"/>
                <a:gd name="connsiteX162" fmla="*/ 516276 w 673547"/>
                <a:gd name="connsiteY162" fmla="*/ 41552 h 132307"/>
                <a:gd name="connsiteX163" fmla="*/ 508166 w 673547"/>
                <a:gd name="connsiteY163" fmla="*/ 43560 h 132307"/>
                <a:gd name="connsiteX164" fmla="*/ 503328 w 673547"/>
                <a:gd name="connsiteY164" fmla="*/ 50779 h 132307"/>
                <a:gd name="connsiteX165" fmla="*/ 529671 w 673547"/>
                <a:gd name="connsiteY165" fmla="*/ 66703 h 132307"/>
                <a:gd name="connsiteX166" fmla="*/ 517691 w 673547"/>
                <a:gd name="connsiteY166" fmla="*/ 69680 h 132307"/>
                <a:gd name="connsiteX167" fmla="*/ 507050 w 673547"/>
                <a:gd name="connsiteY167" fmla="*/ 73103 h 132307"/>
                <a:gd name="connsiteX168" fmla="*/ 503180 w 673547"/>
                <a:gd name="connsiteY168" fmla="*/ 79949 h 132307"/>
                <a:gd name="connsiteX169" fmla="*/ 506230 w 673547"/>
                <a:gd name="connsiteY169" fmla="*/ 87092 h 132307"/>
                <a:gd name="connsiteX170" fmla="*/ 514044 w 673547"/>
                <a:gd name="connsiteY170" fmla="*/ 90070 h 132307"/>
                <a:gd name="connsiteX171" fmla="*/ 524165 w 673547"/>
                <a:gd name="connsiteY171" fmla="*/ 86647 h 132307"/>
                <a:gd name="connsiteX172" fmla="*/ 528778 w 673547"/>
                <a:gd name="connsiteY172" fmla="*/ 80098 h 132307"/>
                <a:gd name="connsiteX173" fmla="*/ 529671 w 673547"/>
                <a:gd name="connsiteY173" fmla="*/ 70573 h 132307"/>
                <a:gd name="connsiteX174" fmla="*/ 529671 w 673547"/>
                <a:gd name="connsiteY174" fmla="*/ 66703 h 132307"/>
                <a:gd name="connsiteX175" fmla="*/ 564895 w 673547"/>
                <a:gd name="connsiteY175" fmla="*/ 28157 h 132307"/>
                <a:gd name="connsiteX176" fmla="*/ 582903 w 673547"/>
                <a:gd name="connsiteY176" fmla="*/ 28157 h 132307"/>
                <a:gd name="connsiteX177" fmla="*/ 582903 w 673547"/>
                <a:gd name="connsiteY177" fmla="*/ 38277 h 132307"/>
                <a:gd name="connsiteX178" fmla="*/ 606120 w 673547"/>
                <a:gd name="connsiteY178" fmla="*/ 26520 h 132307"/>
                <a:gd name="connsiteX179" fmla="*/ 618398 w 673547"/>
                <a:gd name="connsiteY179" fmla="*/ 29422 h 132307"/>
                <a:gd name="connsiteX180" fmla="*/ 626956 w 673547"/>
                <a:gd name="connsiteY180" fmla="*/ 38277 h 132307"/>
                <a:gd name="connsiteX181" fmla="*/ 637523 w 673547"/>
                <a:gd name="connsiteY181" fmla="*/ 29422 h 132307"/>
                <a:gd name="connsiteX182" fmla="*/ 649578 w 673547"/>
                <a:gd name="connsiteY182" fmla="*/ 26520 h 132307"/>
                <a:gd name="connsiteX183" fmla="*/ 663419 w 673547"/>
                <a:gd name="connsiteY183" fmla="*/ 29794 h 132307"/>
                <a:gd name="connsiteX184" fmla="*/ 671902 w 673547"/>
                <a:gd name="connsiteY184" fmla="*/ 39617 h 132307"/>
                <a:gd name="connsiteX185" fmla="*/ 673837 w 673547"/>
                <a:gd name="connsiteY185" fmla="*/ 54946 h 132307"/>
                <a:gd name="connsiteX186" fmla="*/ 673837 w 673547"/>
                <a:gd name="connsiteY186" fmla="*/ 102273 h 132307"/>
                <a:gd name="connsiteX187" fmla="*/ 654340 w 673547"/>
                <a:gd name="connsiteY187" fmla="*/ 102273 h 132307"/>
                <a:gd name="connsiteX188" fmla="*/ 654340 w 673547"/>
                <a:gd name="connsiteY188" fmla="*/ 59858 h 132307"/>
                <a:gd name="connsiteX189" fmla="*/ 652256 w 673547"/>
                <a:gd name="connsiteY189" fmla="*/ 45719 h 132307"/>
                <a:gd name="connsiteX190" fmla="*/ 643922 w 673547"/>
                <a:gd name="connsiteY190" fmla="*/ 41552 h 132307"/>
                <a:gd name="connsiteX191" fmla="*/ 636109 w 673547"/>
                <a:gd name="connsiteY191" fmla="*/ 44007 h 132307"/>
                <a:gd name="connsiteX192" fmla="*/ 630899 w 673547"/>
                <a:gd name="connsiteY192" fmla="*/ 51374 h 132307"/>
                <a:gd name="connsiteX193" fmla="*/ 629337 w 673547"/>
                <a:gd name="connsiteY193" fmla="*/ 66703 h 132307"/>
                <a:gd name="connsiteX194" fmla="*/ 629337 w 673547"/>
                <a:gd name="connsiteY194" fmla="*/ 102273 h 132307"/>
                <a:gd name="connsiteX195" fmla="*/ 609692 w 673547"/>
                <a:gd name="connsiteY195" fmla="*/ 102273 h 132307"/>
                <a:gd name="connsiteX196" fmla="*/ 609692 w 673547"/>
                <a:gd name="connsiteY196" fmla="*/ 61644 h 132307"/>
                <a:gd name="connsiteX197" fmla="*/ 608650 w 673547"/>
                <a:gd name="connsiteY197" fmla="*/ 47728 h 132307"/>
                <a:gd name="connsiteX198" fmla="*/ 605376 w 673547"/>
                <a:gd name="connsiteY198" fmla="*/ 43039 h 132307"/>
                <a:gd name="connsiteX199" fmla="*/ 599423 w 673547"/>
                <a:gd name="connsiteY199" fmla="*/ 41552 h 132307"/>
                <a:gd name="connsiteX200" fmla="*/ 591312 w 673547"/>
                <a:gd name="connsiteY200" fmla="*/ 44007 h 132307"/>
                <a:gd name="connsiteX201" fmla="*/ 586102 w 673547"/>
                <a:gd name="connsiteY201" fmla="*/ 51002 h 132307"/>
                <a:gd name="connsiteX202" fmla="*/ 584540 w 673547"/>
                <a:gd name="connsiteY202" fmla="*/ 66257 h 132307"/>
                <a:gd name="connsiteX203" fmla="*/ 584540 w 673547"/>
                <a:gd name="connsiteY203" fmla="*/ 102273 h 132307"/>
                <a:gd name="connsiteX204" fmla="*/ 564895 w 673547"/>
                <a:gd name="connsiteY204" fmla="*/ 102273 h 132307"/>
                <a:gd name="connsiteX205" fmla="*/ 564895 w 673547"/>
                <a:gd name="connsiteY205" fmla="*/ 28157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73547" h="132307">
                  <a:moveTo>
                    <a:pt x="290" y="102273"/>
                  </a:moveTo>
                  <a:lnTo>
                    <a:pt x="290" y="28"/>
                  </a:lnTo>
                  <a:lnTo>
                    <a:pt x="20976" y="28"/>
                  </a:lnTo>
                  <a:lnTo>
                    <a:pt x="20976" y="40212"/>
                  </a:lnTo>
                  <a:lnTo>
                    <a:pt x="61458" y="40212"/>
                  </a:lnTo>
                  <a:lnTo>
                    <a:pt x="61458" y="28"/>
                  </a:lnTo>
                  <a:lnTo>
                    <a:pt x="82145" y="28"/>
                  </a:lnTo>
                  <a:lnTo>
                    <a:pt x="82145" y="102273"/>
                  </a:lnTo>
                  <a:lnTo>
                    <a:pt x="61458" y="102273"/>
                  </a:lnTo>
                  <a:lnTo>
                    <a:pt x="61458" y="57625"/>
                  </a:lnTo>
                  <a:lnTo>
                    <a:pt x="20976" y="57625"/>
                  </a:lnTo>
                  <a:lnTo>
                    <a:pt x="20976" y="102273"/>
                  </a:lnTo>
                  <a:lnTo>
                    <a:pt x="290" y="102273"/>
                  </a:lnTo>
                  <a:close/>
                  <a:moveTo>
                    <a:pt x="100956" y="18186"/>
                  </a:moveTo>
                  <a:lnTo>
                    <a:pt x="100956" y="28"/>
                  </a:lnTo>
                  <a:lnTo>
                    <a:pt x="120601" y="28"/>
                  </a:lnTo>
                  <a:lnTo>
                    <a:pt x="120601" y="18186"/>
                  </a:lnTo>
                  <a:lnTo>
                    <a:pt x="100956" y="18186"/>
                  </a:lnTo>
                  <a:close/>
                  <a:moveTo>
                    <a:pt x="100956" y="102273"/>
                  </a:moveTo>
                  <a:lnTo>
                    <a:pt x="100956" y="28157"/>
                  </a:lnTo>
                  <a:lnTo>
                    <a:pt x="120601" y="28157"/>
                  </a:lnTo>
                  <a:lnTo>
                    <a:pt x="120601" y="102273"/>
                  </a:lnTo>
                  <a:lnTo>
                    <a:pt x="100956" y="102273"/>
                  </a:lnTo>
                  <a:close/>
                  <a:moveTo>
                    <a:pt x="132895" y="81139"/>
                  </a:moveTo>
                  <a:lnTo>
                    <a:pt x="152540" y="78164"/>
                  </a:lnTo>
                  <a:cubicBezTo>
                    <a:pt x="153334" y="81934"/>
                    <a:pt x="155021" y="84811"/>
                    <a:pt x="157601" y="86795"/>
                  </a:cubicBezTo>
                  <a:cubicBezTo>
                    <a:pt x="160180" y="88780"/>
                    <a:pt x="163752" y="89772"/>
                    <a:pt x="168317" y="89772"/>
                  </a:cubicBezTo>
                  <a:cubicBezTo>
                    <a:pt x="173376" y="89772"/>
                    <a:pt x="177196" y="88829"/>
                    <a:pt x="179776" y="86944"/>
                  </a:cubicBezTo>
                  <a:cubicBezTo>
                    <a:pt x="181463" y="85654"/>
                    <a:pt x="182306" y="83918"/>
                    <a:pt x="182306" y="81736"/>
                  </a:cubicBezTo>
                  <a:cubicBezTo>
                    <a:pt x="182306" y="80247"/>
                    <a:pt x="181859" y="79007"/>
                    <a:pt x="180967" y="78014"/>
                  </a:cubicBezTo>
                  <a:cubicBezTo>
                    <a:pt x="179974" y="77121"/>
                    <a:pt x="177791" y="76278"/>
                    <a:pt x="174418" y="75484"/>
                  </a:cubicBezTo>
                  <a:cubicBezTo>
                    <a:pt x="158642" y="72012"/>
                    <a:pt x="148622" y="68837"/>
                    <a:pt x="144356" y="65959"/>
                  </a:cubicBezTo>
                  <a:cubicBezTo>
                    <a:pt x="138502" y="61892"/>
                    <a:pt x="135575" y="56335"/>
                    <a:pt x="135575" y="49291"/>
                  </a:cubicBezTo>
                  <a:cubicBezTo>
                    <a:pt x="135575" y="42841"/>
                    <a:pt x="138104" y="37434"/>
                    <a:pt x="143165" y="33069"/>
                  </a:cubicBezTo>
                  <a:cubicBezTo>
                    <a:pt x="148225" y="28703"/>
                    <a:pt x="156063" y="26520"/>
                    <a:pt x="166679" y="26520"/>
                  </a:cubicBezTo>
                  <a:cubicBezTo>
                    <a:pt x="176899" y="26520"/>
                    <a:pt x="184464" y="28157"/>
                    <a:pt x="189376" y="31431"/>
                  </a:cubicBezTo>
                  <a:cubicBezTo>
                    <a:pt x="194288" y="34705"/>
                    <a:pt x="197685" y="39617"/>
                    <a:pt x="199570" y="46165"/>
                  </a:cubicBezTo>
                  <a:lnTo>
                    <a:pt x="180967" y="49589"/>
                  </a:lnTo>
                  <a:cubicBezTo>
                    <a:pt x="180173" y="46711"/>
                    <a:pt x="178685" y="44503"/>
                    <a:pt x="176503" y="42965"/>
                  </a:cubicBezTo>
                  <a:cubicBezTo>
                    <a:pt x="174319" y="41427"/>
                    <a:pt x="171194" y="40658"/>
                    <a:pt x="167126" y="40658"/>
                  </a:cubicBezTo>
                  <a:cubicBezTo>
                    <a:pt x="161966" y="40658"/>
                    <a:pt x="158246" y="41352"/>
                    <a:pt x="155964" y="42742"/>
                  </a:cubicBezTo>
                  <a:cubicBezTo>
                    <a:pt x="154475" y="43734"/>
                    <a:pt x="153731" y="45074"/>
                    <a:pt x="153731" y="46761"/>
                  </a:cubicBezTo>
                  <a:cubicBezTo>
                    <a:pt x="153731" y="48150"/>
                    <a:pt x="154376" y="49340"/>
                    <a:pt x="155666" y="50333"/>
                  </a:cubicBezTo>
                  <a:cubicBezTo>
                    <a:pt x="157452" y="51622"/>
                    <a:pt x="163579" y="53458"/>
                    <a:pt x="174046" y="55839"/>
                  </a:cubicBezTo>
                  <a:cubicBezTo>
                    <a:pt x="184514" y="58220"/>
                    <a:pt x="191782" y="61097"/>
                    <a:pt x="195850" y="64471"/>
                  </a:cubicBezTo>
                  <a:cubicBezTo>
                    <a:pt x="200017" y="68043"/>
                    <a:pt x="202100" y="72905"/>
                    <a:pt x="202100" y="79056"/>
                  </a:cubicBezTo>
                  <a:cubicBezTo>
                    <a:pt x="202100" y="85902"/>
                    <a:pt x="199247" y="91756"/>
                    <a:pt x="193543" y="96617"/>
                  </a:cubicBezTo>
                  <a:cubicBezTo>
                    <a:pt x="187838" y="101480"/>
                    <a:pt x="179430" y="103911"/>
                    <a:pt x="168317" y="103911"/>
                  </a:cubicBezTo>
                  <a:cubicBezTo>
                    <a:pt x="158196" y="103911"/>
                    <a:pt x="150209" y="101877"/>
                    <a:pt x="144356" y="97808"/>
                  </a:cubicBezTo>
                  <a:cubicBezTo>
                    <a:pt x="138502" y="93740"/>
                    <a:pt x="134681" y="88184"/>
                    <a:pt x="132895" y="81139"/>
                  </a:cubicBezTo>
                  <a:close/>
                  <a:moveTo>
                    <a:pt x="251314" y="28157"/>
                  </a:moveTo>
                  <a:lnTo>
                    <a:pt x="251314" y="43784"/>
                  </a:lnTo>
                  <a:lnTo>
                    <a:pt x="237919" y="43784"/>
                  </a:lnTo>
                  <a:lnTo>
                    <a:pt x="237919" y="73698"/>
                  </a:lnTo>
                  <a:cubicBezTo>
                    <a:pt x="237919" y="79751"/>
                    <a:pt x="238043" y="83273"/>
                    <a:pt x="238291" y="84265"/>
                  </a:cubicBezTo>
                  <a:cubicBezTo>
                    <a:pt x="238540" y="85257"/>
                    <a:pt x="239135" y="86076"/>
                    <a:pt x="240077" y="86721"/>
                  </a:cubicBezTo>
                  <a:cubicBezTo>
                    <a:pt x="241019" y="87366"/>
                    <a:pt x="242135" y="87689"/>
                    <a:pt x="243426" y="87689"/>
                  </a:cubicBezTo>
                  <a:cubicBezTo>
                    <a:pt x="245212" y="87689"/>
                    <a:pt x="247841" y="87044"/>
                    <a:pt x="251314" y="85753"/>
                  </a:cubicBezTo>
                  <a:lnTo>
                    <a:pt x="252951" y="101083"/>
                  </a:lnTo>
                  <a:cubicBezTo>
                    <a:pt x="248387" y="102968"/>
                    <a:pt x="243227" y="103911"/>
                    <a:pt x="237473" y="103911"/>
                  </a:cubicBezTo>
                  <a:cubicBezTo>
                    <a:pt x="233901" y="103911"/>
                    <a:pt x="230701" y="103315"/>
                    <a:pt x="227873" y="102125"/>
                  </a:cubicBezTo>
                  <a:cubicBezTo>
                    <a:pt x="225045" y="100934"/>
                    <a:pt x="222962" y="99396"/>
                    <a:pt x="221622" y="97511"/>
                  </a:cubicBezTo>
                  <a:cubicBezTo>
                    <a:pt x="220283" y="95626"/>
                    <a:pt x="219365" y="93095"/>
                    <a:pt x="218869" y="89920"/>
                  </a:cubicBezTo>
                  <a:cubicBezTo>
                    <a:pt x="218472" y="87639"/>
                    <a:pt x="218273" y="83025"/>
                    <a:pt x="218273" y="76080"/>
                  </a:cubicBezTo>
                  <a:lnTo>
                    <a:pt x="218273" y="43784"/>
                  </a:lnTo>
                  <a:lnTo>
                    <a:pt x="209344" y="43784"/>
                  </a:lnTo>
                  <a:lnTo>
                    <a:pt x="209344" y="28157"/>
                  </a:lnTo>
                  <a:lnTo>
                    <a:pt x="218273" y="28157"/>
                  </a:lnTo>
                  <a:lnTo>
                    <a:pt x="218273" y="13423"/>
                  </a:lnTo>
                  <a:lnTo>
                    <a:pt x="237919" y="1964"/>
                  </a:lnTo>
                  <a:lnTo>
                    <a:pt x="237919" y="28157"/>
                  </a:lnTo>
                  <a:lnTo>
                    <a:pt x="251314" y="28157"/>
                  </a:lnTo>
                  <a:close/>
                  <a:moveTo>
                    <a:pt x="259256" y="64173"/>
                  </a:moveTo>
                  <a:cubicBezTo>
                    <a:pt x="259256" y="57625"/>
                    <a:pt x="260868" y="51325"/>
                    <a:pt x="264093" y="45272"/>
                  </a:cubicBezTo>
                  <a:cubicBezTo>
                    <a:pt x="267317" y="39220"/>
                    <a:pt x="271881" y="34581"/>
                    <a:pt x="277785" y="31357"/>
                  </a:cubicBezTo>
                  <a:cubicBezTo>
                    <a:pt x="283688" y="28133"/>
                    <a:pt x="290262" y="26520"/>
                    <a:pt x="297504" y="26520"/>
                  </a:cubicBezTo>
                  <a:cubicBezTo>
                    <a:pt x="308716" y="26520"/>
                    <a:pt x="317894" y="30166"/>
                    <a:pt x="325037" y="37459"/>
                  </a:cubicBezTo>
                  <a:cubicBezTo>
                    <a:pt x="332181" y="44752"/>
                    <a:pt x="335753" y="53954"/>
                    <a:pt x="335753" y="65067"/>
                  </a:cubicBezTo>
                  <a:cubicBezTo>
                    <a:pt x="335753" y="76278"/>
                    <a:pt x="332131" y="85555"/>
                    <a:pt x="324889" y="92897"/>
                  </a:cubicBezTo>
                  <a:cubicBezTo>
                    <a:pt x="317646" y="100240"/>
                    <a:pt x="308567" y="103911"/>
                    <a:pt x="297653" y="103911"/>
                  </a:cubicBezTo>
                  <a:cubicBezTo>
                    <a:pt x="290807" y="103911"/>
                    <a:pt x="284308" y="102373"/>
                    <a:pt x="278156" y="99297"/>
                  </a:cubicBezTo>
                  <a:cubicBezTo>
                    <a:pt x="272005" y="96221"/>
                    <a:pt x="267317" y="91731"/>
                    <a:pt x="264093" y="85828"/>
                  </a:cubicBezTo>
                  <a:cubicBezTo>
                    <a:pt x="260868" y="79925"/>
                    <a:pt x="259256" y="72707"/>
                    <a:pt x="259256" y="64173"/>
                  </a:cubicBezTo>
                  <a:close/>
                  <a:moveTo>
                    <a:pt x="279347" y="65215"/>
                  </a:moveTo>
                  <a:cubicBezTo>
                    <a:pt x="279347" y="72557"/>
                    <a:pt x="281108" y="78188"/>
                    <a:pt x="284630" y="82107"/>
                  </a:cubicBezTo>
                  <a:cubicBezTo>
                    <a:pt x="288153" y="86026"/>
                    <a:pt x="292444" y="87986"/>
                    <a:pt x="297504" y="87986"/>
                  </a:cubicBezTo>
                  <a:cubicBezTo>
                    <a:pt x="302664" y="87986"/>
                    <a:pt x="306980" y="86026"/>
                    <a:pt x="310453" y="82107"/>
                  </a:cubicBezTo>
                  <a:cubicBezTo>
                    <a:pt x="313925" y="78188"/>
                    <a:pt x="315661" y="72508"/>
                    <a:pt x="315661" y="65067"/>
                  </a:cubicBezTo>
                  <a:cubicBezTo>
                    <a:pt x="315661" y="57823"/>
                    <a:pt x="313925" y="52242"/>
                    <a:pt x="310453" y="48323"/>
                  </a:cubicBezTo>
                  <a:cubicBezTo>
                    <a:pt x="306980" y="44404"/>
                    <a:pt x="302664" y="42445"/>
                    <a:pt x="297504" y="42445"/>
                  </a:cubicBezTo>
                  <a:cubicBezTo>
                    <a:pt x="292444" y="42445"/>
                    <a:pt x="288153" y="44404"/>
                    <a:pt x="284630" y="48323"/>
                  </a:cubicBezTo>
                  <a:cubicBezTo>
                    <a:pt x="281108" y="52242"/>
                    <a:pt x="279347" y="57873"/>
                    <a:pt x="279347" y="65215"/>
                  </a:cubicBezTo>
                  <a:close/>
                  <a:moveTo>
                    <a:pt x="347356" y="107185"/>
                  </a:moveTo>
                  <a:lnTo>
                    <a:pt x="369681" y="109864"/>
                  </a:lnTo>
                  <a:cubicBezTo>
                    <a:pt x="370078" y="112443"/>
                    <a:pt x="370971" y="114229"/>
                    <a:pt x="372359" y="115222"/>
                  </a:cubicBezTo>
                  <a:cubicBezTo>
                    <a:pt x="374146" y="116610"/>
                    <a:pt x="377073" y="117305"/>
                    <a:pt x="381140" y="117305"/>
                  </a:cubicBezTo>
                  <a:cubicBezTo>
                    <a:pt x="386201" y="117305"/>
                    <a:pt x="390021" y="116561"/>
                    <a:pt x="392600" y="115073"/>
                  </a:cubicBezTo>
                  <a:cubicBezTo>
                    <a:pt x="394287" y="113982"/>
                    <a:pt x="395577" y="112344"/>
                    <a:pt x="396470" y="110161"/>
                  </a:cubicBezTo>
                  <a:cubicBezTo>
                    <a:pt x="397065" y="108474"/>
                    <a:pt x="397363" y="105448"/>
                    <a:pt x="397363" y="101083"/>
                  </a:cubicBezTo>
                  <a:lnTo>
                    <a:pt x="397363" y="90219"/>
                  </a:lnTo>
                  <a:cubicBezTo>
                    <a:pt x="391509" y="98255"/>
                    <a:pt x="384117" y="102273"/>
                    <a:pt x="375187" y="102273"/>
                  </a:cubicBezTo>
                  <a:cubicBezTo>
                    <a:pt x="365265" y="102273"/>
                    <a:pt x="357378" y="98057"/>
                    <a:pt x="351524" y="89623"/>
                  </a:cubicBezTo>
                  <a:cubicBezTo>
                    <a:pt x="346960" y="82975"/>
                    <a:pt x="344678" y="74691"/>
                    <a:pt x="344678" y="64769"/>
                  </a:cubicBezTo>
                  <a:cubicBezTo>
                    <a:pt x="344678" y="52367"/>
                    <a:pt x="347679" y="42891"/>
                    <a:pt x="353682" y="36342"/>
                  </a:cubicBezTo>
                  <a:cubicBezTo>
                    <a:pt x="359684" y="29794"/>
                    <a:pt x="367101" y="26520"/>
                    <a:pt x="375931" y="26520"/>
                  </a:cubicBezTo>
                  <a:cubicBezTo>
                    <a:pt x="385159" y="26520"/>
                    <a:pt x="392750" y="30539"/>
                    <a:pt x="398703" y="38575"/>
                  </a:cubicBezTo>
                  <a:lnTo>
                    <a:pt x="398703" y="28157"/>
                  </a:lnTo>
                  <a:lnTo>
                    <a:pt x="417009" y="28157"/>
                  </a:lnTo>
                  <a:lnTo>
                    <a:pt x="417009" y="94683"/>
                  </a:lnTo>
                  <a:cubicBezTo>
                    <a:pt x="417009" y="103414"/>
                    <a:pt x="416289" y="109938"/>
                    <a:pt x="414850" y="114254"/>
                  </a:cubicBezTo>
                  <a:cubicBezTo>
                    <a:pt x="413411" y="118570"/>
                    <a:pt x="411378" y="121968"/>
                    <a:pt x="408749" y="124449"/>
                  </a:cubicBezTo>
                  <a:cubicBezTo>
                    <a:pt x="406119" y="126930"/>
                    <a:pt x="402646" y="128864"/>
                    <a:pt x="398330" y="130253"/>
                  </a:cubicBezTo>
                  <a:cubicBezTo>
                    <a:pt x="394014" y="131642"/>
                    <a:pt x="388532" y="132336"/>
                    <a:pt x="381884" y="132336"/>
                  </a:cubicBezTo>
                  <a:cubicBezTo>
                    <a:pt x="369284" y="132336"/>
                    <a:pt x="360355" y="130179"/>
                    <a:pt x="355096" y="125863"/>
                  </a:cubicBezTo>
                  <a:cubicBezTo>
                    <a:pt x="349837" y="121547"/>
                    <a:pt x="347208" y="116114"/>
                    <a:pt x="347208" y="109566"/>
                  </a:cubicBezTo>
                  <a:cubicBezTo>
                    <a:pt x="347208" y="108871"/>
                    <a:pt x="347257" y="108077"/>
                    <a:pt x="347356" y="107185"/>
                  </a:cubicBezTo>
                  <a:close/>
                  <a:moveTo>
                    <a:pt x="364770" y="63727"/>
                  </a:moveTo>
                  <a:cubicBezTo>
                    <a:pt x="364770" y="71565"/>
                    <a:pt x="366308" y="77320"/>
                    <a:pt x="369384" y="80991"/>
                  </a:cubicBezTo>
                  <a:cubicBezTo>
                    <a:pt x="372459" y="84662"/>
                    <a:pt x="376229" y="86498"/>
                    <a:pt x="380694" y="86498"/>
                  </a:cubicBezTo>
                  <a:cubicBezTo>
                    <a:pt x="385456" y="86498"/>
                    <a:pt x="389500" y="84613"/>
                    <a:pt x="392824" y="80842"/>
                  </a:cubicBezTo>
                  <a:cubicBezTo>
                    <a:pt x="396147" y="77071"/>
                    <a:pt x="397809" y="71515"/>
                    <a:pt x="397809" y="64173"/>
                  </a:cubicBezTo>
                  <a:cubicBezTo>
                    <a:pt x="397809" y="56534"/>
                    <a:pt x="396222" y="50853"/>
                    <a:pt x="393047" y="47132"/>
                  </a:cubicBezTo>
                  <a:cubicBezTo>
                    <a:pt x="389872" y="43412"/>
                    <a:pt x="385853" y="41552"/>
                    <a:pt x="380992" y="41552"/>
                  </a:cubicBezTo>
                  <a:cubicBezTo>
                    <a:pt x="376328" y="41552"/>
                    <a:pt x="372459" y="43362"/>
                    <a:pt x="369384" y="46984"/>
                  </a:cubicBezTo>
                  <a:cubicBezTo>
                    <a:pt x="366308" y="50605"/>
                    <a:pt x="364770" y="56186"/>
                    <a:pt x="364770" y="63727"/>
                  </a:cubicBezTo>
                  <a:close/>
                  <a:moveTo>
                    <a:pt x="453169" y="102273"/>
                  </a:moveTo>
                  <a:lnTo>
                    <a:pt x="433523" y="102273"/>
                  </a:lnTo>
                  <a:lnTo>
                    <a:pt x="433523" y="28157"/>
                  </a:lnTo>
                  <a:lnTo>
                    <a:pt x="451829" y="28157"/>
                  </a:lnTo>
                  <a:lnTo>
                    <a:pt x="451829" y="38724"/>
                  </a:lnTo>
                  <a:cubicBezTo>
                    <a:pt x="454905" y="33763"/>
                    <a:pt x="457683" y="30489"/>
                    <a:pt x="460164" y="28901"/>
                  </a:cubicBezTo>
                  <a:cubicBezTo>
                    <a:pt x="462644" y="27314"/>
                    <a:pt x="465472" y="26520"/>
                    <a:pt x="468647" y="26520"/>
                  </a:cubicBezTo>
                  <a:cubicBezTo>
                    <a:pt x="473111" y="26520"/>
                    <a:pt x="477428" y="27760"/>
                    <a:pt x="481595" y="30241"/>
                  </a:cubicBezTo>
                  <a:lnTo>
                    <a:pt x="475493" y="47356"/>
                  </a:lnTo>
                  <a:cubicBezTo>
                    <a:pt x="472219" y="45173"/>
                    <a:pt x="469143" y="44081"/>
                    <a:pt x="466265" y="44081"/>
                  </a:cubicBezTo>
                  <a:cubicBezTo>
                    <a:pt x="463487" y="44081"/>
                    <a:pt x="461155" y="44850"/>
                    <a:pt x="459270" y="46388"/>
                  </a:cubicBezTo>
                  <a:cubicBezTo>
                    <a:pt x="457385" y="47926"/>
                    <a:pt x="455897" y="50655"/>
                    <a:pt x="454806" y="54574"/>
                  </a:cubicBezTo>
                  <a:cubicBezTo>
                    <a:pt x="453714" y="58493"/>
                    <a:pt x="453169" y="66753"/>
                    <a:pt x="453169" y="79354"/>
                  </a:cubicBezTo>
                  <a:lnTo>
                    <a:pt x="453169" y="102273"/>
                  </a:lnTo>
                  <a:close/>
                  <a:moveTo>
                    <a:pt x="503328" y="50779"/>
                  </a:moveTo>
                  <a:lnTo>
                    <a:pt x="485618" y="47505"/>
                  </a:lnTo>
                  <a:cubicBezTo>
                    <a:pt x="487602" y="40361"/>
                    <a:pt x="491026" y="35077"/>
                    <a:pt x="495887" y="31654"/>
                  </a:cubicBezTo>
                  <a:cubicBezTo>
                    <a:pt x="500749" y="28232"/>
                    <a:pt x="507992" y="26520"/>
                    <a:pt x="517616" y="26520"/>
                  </a:cubicBezTo>
                  <a:cubicBezTo>
                    <a:pt x="526446" y="26520"/>
                    <a:pt x="532996" y="27562"/>
                    <a:pt x="537262" y="29645"/>
                  </a:cubicBezTo>
                  <a:cubicBezTo>
                    <a:pt x="541528" y="31728"/>
                    <a:pt x="544529" y="34358"/>
                    <a:pt x="546266" y="37533"/>
                  </a:cubicBezTo>
                  <a:cubicBezTo>
                    <a:pt x="548002" y="40708"/>
                    <a:pt x="548870" y="46562"/>
                    <a:pt x="548870" y="55095"/>
                  </a:cubicBezTo>
                  <a:lnTo>
                    <a:pt x="548721" y="77866"/>
                  </a:lnTo>
                  <a:cubicBezTo>
                    <a:pt x="548721" y="84414"/>
                    <a:pt x="549019" y="89226"/>
                    <a:pt x="549614" y="92302"/>
                  </a:cubicBezTo>
                  <a:cubicBezTo>
                    <a:pt x="550209" y="95378"/>
                    <a:pt x="551400" y="98702"/>
                    <a:pt x="553186" y="102273"/>
                  </a:cubicBezTo>
                  <a:lnTo>
                    <a:pt x="533690" y="102273"/>
                  </a:lnTo>
                  <a:cubicBezTo>
                    <a:pt x="533194" y="100984"/>
                    <a:pt x="532598" y="99049"/>
                    <a:pt x="531903" y="96469"/>
                  </a:cubicBezTo>
                  <a:cubicBezTo>
                    <a:pt x="531507" y="95278"/>
                    <a:pt x="531259" y="94534"/>
                    <a:pt x="531159" y="94236"/>
                  </a:cubicBezTo>
                  <a:cubicBezTo>
                    <a:pt x="527786" y="97411"/>
                    <a:pt x="524190" y="99818"/>
                    <a:pt x="520369" y="101455"/>
                  </a:cubicBezTo>
                  <a:cubicBezTo>
                    <a:pt x="516550" y="103092"/>
                    <a:pt x="512506" y="103911"/>
                    <a:pt x="508240" y="103911"/>
                  </a:cubicBezTo>
                  <a:cubicBezTo>
                    <a:pt x="500600" y="103911"/>
                    <a:pt x="494573" y="101852"/>
                    <a:pt x="490157" y="97734"/>
                  </a:cubicBezTo>
                  <a:cubicBezTo>
                    <a:pt x="485742" y="93616"/>
                    <a:pt x="483534" y="88383"/>
                    <a:pt x="483534" y="82033"/>
                  </a:cubicBezTo>
                  <a:cubicBezTo>
                    <a:pt x="483534" y="77866"/>
                    <a:pt x="484551" y="74145"/>
                    <a:pt x="486585" y="70870"/>
                  </a:cubicBezTo>
                  <a:cubicBezTo>
                    <a:pt x="488620" y="67596"/>
                    <a:pt x="491423" y="65091"/>
                    <a:pt x="494994" y="63355"/>
                  </a:cubicBezTo>
                  <a:cubicBezTo>
                    <a:pt x="498567" y="61619"/>
                    <a:pt x="503776" y="60056"/>
                    <a:pt x="510621" y="58667"/>
                  </a:cubicBezTo>
                  <a:cubicBezTo>
                    <a:pt x="519749" y="56980"/>
                    <a:pt x="526100" y="55392"/>
                    <a:pt x="529671" y="53905"/>
                  </a:cubicBezTo>
                  <a:lnTo>
                    <a:pt x="529671" y="51970"/>
                  </a:lnTo>
                  <a:cubicBezTo>
                    <a:pt x="529671" y="48199"/>
                    <a:pt x="528728" y="45520"/>
                    <a:pt x="526843" y="43933"/>
                  </a:cubicBezTo>
                  <a:cubicBezTo>
                    <a:pt x="524958" y="42345"/>
                    <a:pt x="521436" y="41552"/>
                    <a:pt x="516276" y="41552"/>
                  </a:cubicBezTo>
                  <a:cubicBezTo>
                    <a:pt x="512805" y="41552"/>
                    <a:pt x="510100" y="42221"/>
                    <a:pt x="508166" y="43560"/>
                  </a:cubicBezTo>
                  <a:cubicBezTo>
                    <a:pt x="506231" y="44901"/>
                    <a:pt x="504619" y="47307"/>
                    <a:pt x="503328" y="50779"/>
                  </a:cubicBezTo>
                  <a:close/>
                  <a:moveTo>
                    <a:pt x="529671" y="66703"/>
                  </a:moveTo>
                  <a:cubicBezTo>
                    <a:pt x="527091" y="67497"/>
                    <a:pt x="523098" y="68489"/>
                    <a:pt x="517691" y="69680"/>
                  </a:cubicBezTo>
                  <a:cubicBezTo>
                    <a:pt x="512284" y="70870"/>
                    <a:pt x="508736" y="72012"/>
                    <a:pt x="507050" y="73103"/>
                  </a:cubicBezTo>
                  <a:cubicBezTo>
                    <a:pt x="504469" y="74889"/>
                    <a:pt x="503180" y="77171"/>
                    <a:pt x="503180" y="79949"/>
                  </a:cubicBezTo>
                  <a:cubicBezTo>
                    <a:pt x="503180" y="82727"/>
                    <a:pt x="504197" y="85109"/>
                    <a:pt x="506230" y="87092"/>
                  </a:cubicBezTo>
                  <a:cubicBezTo>
                    <a:pt x="508264" y="89077"/>
                    <a:pt x="510869" y="90070"/>
                    <a:pt x="514044" y="90070"/>
                  </a:cubicBezTo>
                  <a:cubicBezTo>
                    <a:pt x="517617" y="90070"/>
                    <a:pt x="520990" y="88929"/>
                    <a:pt x="524165" y="86647"/>
                  </a:cubicBezTo>
                  <a:cubicBezTo>
                    <a:pt x="526546" y="84860"/>
                    <a:pt x="528084" y="82678"/>
                    <a:pt x="528778" y="80098"/>
                  </a:cubicBezTo>
                  <a:cubicBezTo>
                    <a:pt x="529373" y="78511"/>
                    <a:pt x="529671" y="75336"/>
                    <a:pt x="529671" y="70573"/>
                  </a:cubicBezTo>
                  <a:lnTo>
                    <a:pt x="529671" y="66703"/>
                  </a:lnTo>
                  <a:close/>
                  <a:moveTo>
                    <a:pt x="564895" y="28157"/>
                  </a:moveTo>
                  <a:lnTo>
                    <a:pt x="582903" y="28157"/>
                  </a:lnTo>
                  <a:lnTo>
                    <a:pt x="582903" y="38277"/>
                  </a:lnTo>
                  <a:cubicBezTo>
                    <a:pt x="589451" y="30439"/>
                    <a:pt x="597190" y="26520"/>
                    <a:pt x="606120" y="26520"/>
                  </a:cubicBezTo>
                  <a:cubicBezTo>
                    <a:pt x="610783" y="26520"/>
                    <a:pt x="614876" y="27488"/>
                    <a:pt x="618398" y="29422"/>
                  </a:cubicBezTo>
                  <a:cubicBezTo>
                    <a:pt x="621920" y="31357"/>
                    <a:pt x="624773" y="34308"/>
                    <a:pt x="626956" y="38277"/>
                  </a:cubicBezTo>
                  <a:cubicBezTo>
                    <a:pt x="630230" y="34308"/>
                    <a:pt x="633752" y="31357"/>
                    <a:pt x="637523" y="29422"/>
                  </a:cubicBezTo>
                  <a:cubicBezTo>
                    <a:pt x="641293" y="27488"/>
                    <a:pt x="645312" y="26520"/>
                    <a:pt x="649578" y="26520"/>
                  </a:cubicBezTo>
                  <a:cubicBezTo>
                    <a:pt x="655035" y="26520"/>
                    <a:pt x="659649" y="27612"/>
                    <a:pt x="663419" y="29794"/>
                  </a:cubicBezTo>
                  <a:cubicBezTo>
                    <a:pt x="667190" y="31977"/>
                    <a:pt x="670017" y="35252"/>
                    <a:pt x="671902" y="39617"/>
                  </a:cubicBezTo>
                  <a:cubicBezTo>
                    <a:pt x="673192" y="42693"/>
                    <a:pt x="673837" y="47802"/>
                    <a:pt x="673837" y="54946"/>
                  </a:cubicBezTo>
                  <a:lnTo>
                    <a:pt x="673837" y="102273"/>
                  </a:lnTo>
                  <a:lnTo>
                    <a:pt x="654340" y="102273"/>
                  </a:lnTo>
                  <a:lnTo>
                    <a:pt x="654340" y="59858"/>
                  </a:lnTo>
                  <a:cubicBezTo>
                    <a:pt x="654340" y="52515"/>
                    <a:pt x="653646" y="47802"/>
                    <a:pt x="652256" y="45719"/>
                  </a:cubicBezTo>
                  <a:cubicBezTo>
                    <a:pt x="650470" y="42940"/>
                    <a:pt x="647693" y="41552"/>
                    <a:pt x="643922" y="41552"/>
                  </a:cubicBezTo>
                  <a:cubicBezTo>
                    <a:pt x="641143" y="41552"/>
                    <a:pt x="638539" y="42370"/>
                    <a:pt x="636109" y="44007"/>
                  </a:cubicBezTo>
                  <a:cubicBezTo>
                    <a:pt x="633678" y="45644"/>
                    <a:pt x="631941" y="48100"/>
                    <a:pt x="630899" y="51374"/>
                  </a:cubicBezTo>
                  <a:cubicBezTo>
                    <a:pt x="629858" y="54648"/>
                    <a:pt x="629337" y="59758"/>
                    <a:pt x="629337" y="66703"/>
                  </a:cubicBezTo>
                  <a:lnTo>
                    <a:pt x="629337" y="102273"/>
                  </a:lnTo>
                  <a:lnTo>
                    <a:pt x="609692" y="102273"/>
                  </a:lnTo>
                  <a:lnTo>
                    <a:pt x="609692" y="61644"/>
                  </a:lnTo>
                  <a:cubicBezTo>
                    <a:pt x="609692" y="54500"/>
                    <a:pt x="609344" y="49861"/>
                    <a:pt x="608650" y="47728"/>
                  </a:cubicBezTo>
                  <a:cubicBezTo>
                    <a:pt x="607956" y="45595"/>
                    <a:pt x="606864" y="44032"/>
                    <a:pt x="605376" y="43039"/>
                  </a:cubicBezTo>
                  <a:cubicBezTo>
                    <a:pt x="603887" y="42048"/>
                    <a:pt x="601903" y="41552"/>
                    <a:pt x="599423" y="41552"/>
                  </a:cubicBezTo>
                  <a:cubicBezTo>
                    <a:pt x="596446" y="41552"/>
                    <a:pt x="593742" y="42370"/>
                    <a:pt x="591312" y="44007"/>
                  </a:cubicBezTo>
                  <a:cubicBezTo>
                    <a:pt x="588881" y="45644"/>
                    <a:pt x="587144" y="47976"/>
                    <a:pt x="586102" y="51002"/>
                  </a:cubicBezTo>
                  <a:cubicBezTo>
                    <a:pt x="585061" y="54029"/>
                    <a:pt x="584540" y="59114"/>
                    <a:pt x="584540" y="66257"/>
                  </a:cubicBezTo>
                  <a:lnTo>
                    <a:pt x="584540" y="102273"/>
                  </a:lnTo>
                  <a:lnTo>
                    <a:pt x="564895" y="102273"/>
                  </a:lnTo>
                  <a:lnTo>
                    <a:pt x="564895" y="28157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E4C0C70-FA52-A108-159B-36C3661EAA33}"/>
                </a:ext>
              </a:extLst>
            </p:cNvPr>
            <p:cNvSpPr/>
            <p:nvPr/>
          </p:nvSpPr>
          <p:spPr>
            <a:xfrm>
              <a:off x="4382690" y="1724025"/>
              <a:ext cx="3617118" cy="3267075"/>
            </a:xfrm>
            <a:custGeom>
              <a:avLst/>
              <a:gdLst>
                <a:gd name="connsiteX0" fmla="*/ 516731 w 3617118"/>
                <a:gd name="connsiteY0" fmla="*/ 3267075 h 3267075"/>
                <a:gd name="connsiteX1" fmla="*/ 516731 w 3617118"/>
                <a:gd name="connsiteY1" fmla="*/ 1931241 h 3267075"/>
                <a:gd name="connsiteX2" fmla="*/ 0 w 3617118"/>
                <a:gd name="connsiteY2" fmla="*/ 1931241 h 3267075"/>
                <a:gd name="connsiteX3" fmla="*/ 0 w 3617118"/>
                <a:gd name="connsiteY3" fmla="*/ 3267075 h 3267075"/>
                <a:gd name="connsiteX4" fmla="*/ 1550194 w 3617118"/>
                <a:gd name="connsiteY4" fmla="*/ 3267075 h 3267075"/>
                <a:gd name="connsiteX5" fmla="*/ 1550194 w 3617118"/>
                <a:gd name="connsiteY5" fmla="*/ 88439 h 3267075"/>
                <a:gd name="connsiteX6" fmla="*/ 1033463 w 3617118"/>
                <a:gd name="connsiteY6" fmla="*/ 88439 h 3267075"/>
                <a:gd name="connsiteX7" fmla="*/ 1033463 w 3617118"/>
                <a:gd name="connsiteY7" fmla="*/ 3267075 h 3267075"/>
                <a:gd name="connsiteX8" fmla="*/ 2583656 w 3617118"/>
                <a:gd name="connsiteY8" fmla="*/ 3267075 h 3267075"/>
                <a:gd name="connsiteX9" fmla="*/ 2583656 w 3617118"/>
                <a:gd name="connsiteY9" fmla="*/ 0 h 3267075"/>
                <a:gd name="connsiteX10" fmla="*/ 2066925 w 3617118"/>
                <a:gd name="connsiteY10" fmla="*/ 0 h 3267075"/>
                <a:gd name="connsiteX11" fmla="*/ 2066925 w 3617118"/>
                <a:gd name="connsiteY11" fmla="*/ 3267075 h 3267075"/>
                <a:gd name="connsiteX12" fmla="*/ 3617119 w 3617118"/>
                <a:gd name="connsiteY12" fmla="*/ 3267075 h 3267075"/>
                <a:gd name="connsiteX13" fmla="*/ 3617119 w 3617118"/>
                <a:gd name="connsiteY13" fmla="*/ 1669256 h 3267075"/>
                <a:gd name="connsiteX14" fmla="*/ 3100388 w 3617118"/>
                <a:gd name="connsiteY14" fmla="*/ 1669256 h 3267075"/>
                <a:gd name="connsiteX15" fmla="*/ 3100388 w 3617118"/>
                <a:gd name="connsiteY15" fmla="*/ 3267075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7118" h="3267075">
                  <a:moveTo>
                    <a:pt x="516731" y="3267075"/>
                  </a:moveTo>
                  <a:lnTo>
                    <a:pt x="516731" y="1931241"/>
                  </a:lnTo>
                  <a:lnTo>
                    <a:pt x="0" y="1931241"/>
                  </a:lnTo>
                  <a:lnTo>
                    <a:pt x="0" y="3267075"/>
                  </a:lnTo>
                  <a:close/>
                  <a:moveTo>
                    <a:pt x="1550194" y="3267075"/>
                  </a:moveTo>
                  <a:lnTo>
                    <a:pt x="1550194" y="88439"/>
                  </a:lnTo>
                  <a:lnTo>
                    <a:pt x="1033463" y="88439"/>
                  </a:lnTo>
                  <a:lnTo>
                    <a:pt x="1033463" y="3267075"/>
                  </a:lnTo>
                  <a:close/>
                  <a:moveTo>
                    <a:pt x="2583656" y="3267075"/>
                  </a:moveTo>
                  <a:lnTo>
                    <a:pt x="2583656" y="0"/>
                  </a:lnTo>
                  <a:lnTo>
                    <a:pt x="2066925" y="0"/>
                  </a:lnTo>
                  <a:lnTo>
                    <a:pt x="2066925" y="3267075"/>
                  </a:lnTo>
                  <a:close/>
                  <a:moveTo>
                    <a:pt x="3617119" y="3267075"/>
                  </a:moveTo>
                  <a:lnTo>
                    <a:pt x="3617119" y="1669256"/>
                  </a:lnTo>
                  <a:lnTo>
                    <a:pt x="3100388" y="1669256"/>
                  </a:lnTo>
                  <a:lnTo>
                    <a:pt x="3100388" y="3267075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图形 4">
              <a:extLst>
                <a:ext uri="{FF2B5EF4-FFF2-40B4-BE49-F238E27FC236}">
                  <a16:creationId xmlns:a16="http://schemas.microsoft.com/office/drawing/2014/main" id="{C26BA1F9-1A04-6E9E-ED57-8C6B779E9D1F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  <a:noFill/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40D8BCF-D242-2384-C398-1850F6199EF8}"/>
                  </a:ext>
                </a:extLst>
              </p:cNvPr>
              <p:cNvSpPr/>
              <p:nvPr/>
            </p:nvSpPr>
            <p:spPr>
              <a:xfrm>
                <a:off x="4382690" y="3655266"/>
                <a:ext cx="516731" cy="1335833"/>
              </a:xfrm>
              <a:custGeom>
                <a:avLst/>
                <a:gdLst>
                  <a:gd name="connsiteX0" fmla="*/ 0 w 516731"/>
                  <a:gd name="connsiteY0" fmla="*/ 1335834 h 1335833"/>
                  <a:gd name="connsiteX1" fmla="*/ 0 w 516731"/>
                  <a:gd name="connsiteY1" fmla="*/ 0 h 1335833"/>
                  <a:gd name="connsiteX2" fmla="*/ 516731 w 516731"/>
                  <a:gd name="connsiteY2" fmla="*/ 0 h 1335833"/>
                  <a:gd name="connsiteX3" fmla="*/ 516731 w 516731"/>
                  <a:gd name="connsiteY3" fmla="*/ 1335834 h 1335833"/>
                  <a:gd name="connsiteX4" fmla="*/ 516731 w 516731"/>
                  <a:gd name="connsiteY4" fmla="*/ 1335834 h 133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335833">
                    <a:moveTo>
                      <a:pt x="0" y="1335834"/>
                    </a:move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335834"/>
                    </a:lnTo>
                    <a:lnTo>
                      <a:pt x="516731" y="1335834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F1D0F73-4FDC-7217-9112-BC0425A499E3}"/>
                  </a:ext>
                </a:extLst>
              </p:cNvPr>
              <p:cNvSpPr/>
              <p:nvPr/>
            </p:nvSpPr>
            <p:spPr>
              <a:xfrm>
                <a:off x="4899421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BE2CBBF-975F-CFFC-339D-E4609B0ABDE6}"/>
                  </a:ext>
                </a:extLst>
              </p:cNvPr>
              <p:cNvSpPr/>
              <p:nvPr/>
            </p:nvSpPr>
            <p:spPr>
              <a:xfrm>
                <a:off x="5416153" y="1812463"/>
                <a:ext cx="516731" cy="3178636"/>
              </a:xfrm>
              <a:custGeom>
                <a:avLst/>
                <a:gdLst>
                  <a:gd name="connsiteX0" fmla="*/ 0 w 516731"/>
                  <a:gd name="connsiteY0" fmla="*/ 3178636 h 3178636"/>
                  <a:gd name="connsiteX1" fmla="*/ 0 w 516731"/>
                  <a:gd name="connsiteY1" fmla="*/ 3178636 h 3178636"/>
                  <a:gd name="connsiteX2" fmla="*/ 0 w 516731"/>
                  <a:gd name="connsiteY2" fmla="*/ 0 h 3178636"/>
                  <a:gd name="connsiteX3" fmla="*/ 516731 w 516731"/>
                  <a:gd name="connsiteY3" fmla="*/ 0 h 3178636"/>
                  <a:gd name="connsiteX4" fmla="*/ 516731 w 516731"/>
                  <a:gd name="connsiteY4" fmla="*/ 3178636 h 3178636"/>
                  <a:gd name="connsiteX5" fmla="*/ 516731 w 516731"/>
                  <a:gd name="connsiteY5" fmla="*/ 3178636 h 317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178636">
                    <a:moveTo>
                      <a:pt x="0" y="3178636"/>
                    </a:moveTo>
                    <a:lnTo>
                      <a:pt x="0" y="3178636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178636"/>
                    </a:lnTo>
                    <a:lnTo>
                      <a:pt x="516731" y="3178636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4EDDC57-D9A1-F0B0-7F3B-63FA0218F450}"/>
                  </a:ext>
                </a:extLst>
              </p:cNvPr>
              <p:cNvSpPr/>
              <p:nvPr/>
            </p:nvSpPr>
            <p:spPr>
              <a:xfrm>
                <a:off x="5932884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1BB45A2-11DB-B688-EB46-C369E1484EF4}"/>
                  </a:ext>
                </a:extLst>
              </p:cNvPr>
              <p:cNvSpPr/>
              <p:nvPr/>
            </p:nvSpPr>
            <p:spPr>
              <a:xfrm>
                <a:off x="6449615" y="1724025"/>
                <a:ext cx="516731" cy="3267075"/>
              </a:xfrm>
              <a:custGeom>
                <a:avLst/>
                <a:gdLst>
                  <a:gd name="connsiteX0" fmla="*/ 0 w 516731"/>
                  <a:gd name="connsiteY0" fmla="*/ 3267075 h 3267075"/>
                  <a:gd name="connsiteX1" fmla="*/ 0 w 516731"/>
                  <a:gd name="connsiteY1" fmla="*/ 3267075 h 3267075"/>
                  <a:gd name="connsiteX2" fmla="*/ 0 w 516731"/>
                  <a:gd name="connsiteY2" fmla="*/ 0 h 3267075"/>
                  <a:gd name="connsiteX3" fmla="*/ 516731 w 516731"/>
                  <a:gd name="connsiteY3" fmla="*/ 0 h 3267075"/>
                  <a:gd name="connsiteX4" fmla="*/ 516731 w 516731"/>
                  <a:gd name="connsiteY4" fmla="*/ 3267075 h 3267075"/>
                  <a:gd name="connsiteX5" fmla="*/ 516731 w 516731"/>
                  <a:gd name="connsiteY5" fmla="*/ 3267075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267075">
                    <a:moveTo>
                      <a:pt x="0" y="3267075"/>
                    </a:moveTo>
                    <a:lnTo>
                      <a:pt x="0" y="3267075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267075"/>
                    </a:lnTo>
                    <a:lnTo>
                      <a:pt x="516731" y="3267075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1FE0C25E-D59B-E5D5-F677-1152E8DB8467}"/>
                  </a:ext>
                </a:extLst>
              </p:cNvPr>
              <p:cNvSpPr/>
              <p:nvPr/>
            </p:nvSpPr>
            <p:spPr>
              <a:xfrm>
                <a:off x="6966346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307AFFE-2B9D-6AC5-3594-06B4F99596E4}"/>
                  </a:ext>
                </a:extLst>
              </p:cNvPr>
              <p:cNvSpPr/>
              <p:nvPr/>
            </p:nvSpPr>
            <p:spPr>
              <a:xfrm>
                <a:off x="7483078" y="3393281"/>
                <a:ext cx="516731" cy="1597818"/>
              </a:xfrm>
              <a:custGeom>
                <a:avLst/>
                <a:gdLst>
                  <a:gd name="connsiteX0" fmla="*/ 0 w 516731"/>
                  <a:gd name="connsiteY0" fmla="*/ 1597819 h 1597818"/>
                  <a:gd name="connsiteX1" fmla="*/ 0 w 516731"/>
                  <a:gd name="connsiteY1" fmla="*/ 1597819 h 1597818"/>
                  <a:gd name="connsiteX2" fmla="*/ 0 w 516731"/>
                  <a:gd name="connsiteY2" fmla="*/ 0 h 1597818"/>
                  <a:gd name="connsiteX3" fmla="*/ 516731 w 516731"/>
                  <a:gd name="connsiteY3" fmla="*/ 0 h 1597818"/>
                  <a:gd name="connsiteX4" fmla="*/ 516731 w 516731"/>
                  <a:gd name="connsiteY4" fmla="*/ 1597819 h 159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597818">
                    <a:moveTo>
                      <a:pt x="0" y="1597819"/>
                    </a:moveTo>
                    <a:lnTo>
                      <a:pt x="0" y="1597819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597819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8D06D0B-147D-5AEC-C206-2C707B52B359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D99D2C4-8D01-CFF3-EA6F-5D66C991724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ADF0A8C-E032-2AAD-0DDB-58C553C603D6}"/>
                  </a:ext>
                </a:extLst>
              </p:cNvPr>
              <p:cNvSpPr/>
              <p:nvPr/>
            </p:nvSpPr>
            <p:spPr>
              <a:xfrm>
                <a:off x="412432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8C1DABE-59C1-C470-B469-0D79CFBFB4EF}"/>
                  </a:ext>
                </a:extLst>
              </p:cNvPr>
              <p:cNvSpPr/>
              <p:nvPr/>
            </p:nvSpPr>
            <p:spPr>
              <a:xfrm>
                <a:off x="4641056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DD3F8A9-6F77-9FFF-BBC1-AA5535FA791E}"/>
                  </a:ext>
                </a:extLst>
              </p:cNvPr>
              <p:cNvSpPr/>
              <p:nvPr/>
            </p:nvSpPr>
            <p:spPr>
              <a:xfrm>
                <a:off x="5157787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7435299-D3E5-05CA-18B7-A350925517D6}"/>
                  </a:ext>
                </a:extLst>
              </p:cNvPr>
              <p:cNvSpPr/>
              <p:nvPr/>
            </p:nvSpPr>
            <p:spPr>
              <a:xfrm>
                <a:off x="5674518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D3C3FF10-A5CF-0CB3-FAAC-E706B33700C3}"/>
                  </a:ext>
                </a:extLst>
              </p:cNvPr>
              <p:cNvSpPr/>
              <p:nvPr/>
            </p:nvSpPr>
            <p:spPr>
              <a:xfrm>
                <a:off x="6191250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DB25B31-37F6-A9AE-7EF3-2EE6642CD116}"/>
                  </a:ext>
                </a:extLst>
              </p:cNvPr>
              <p:cNvSpPr/>
              <p:nvPr/>
            </p:nvSpPr>
            <p:spPr>
              <a:xfrm>
                <a:off x="6707981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18036D7-88BB-7B1E-B593-43DC2A3A817B}"/>
                  </a:ext>
                </a:extLst>
              </p:cNvPr>
              <p:cNvSpPr/>
              <p:nvPr/>
            </p:nvSpPr>
            <p:spPr>
              <a:xfrm>
                <a:off x="7224712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259606C-FFA7-C598-D403-610957D72D75}"/>
                  </a:ext>
                </a:extLst>
              </p:cNvPr>
              <p:cNvSpPr/>
              <p:nvPr/>
            </p:nvSpPr>
            <p:spPr>
              <a:xfrm>
                <a:off x="7741443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6D4A7D4-F8CB-9CBD-56E0-28DD2F4BDB50}"/>
                  </a:ext>
                </a:extLst>
              </p:cNvPr>
              <p:cNvSpPr/>
              <p:nvPr/>
            </p:nvSpPr>
            <p:spPr>
              <a:xfrm>
                <a:off x="825817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7A36EA2-981B-16CE-7AC7-3004F7574F99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83E33507-1D5C-33AF-626C-AA92D472361C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CC2508D9-D284-4B7D-F65B-7C98BCA4B362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688CA39-FFA2-1687-7A29-AA9D60E5A6AA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2D8A3FC3-D3A1-8597-F68E-8D7AC9A7A89B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EB8305C5-A9E9-C781-AEC2-D8B176089C65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D1EC925-A538-34EA-7868-C0BDC70991DC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6C0928A6-7EEF-9E77-9DC8-08FD37220141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DEDEDEA3-A599-B884-A736-BDE7B49C53EC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B90D314-E55E-96EF-0B01-2E125E3BDEEE}"/>
                </a:ext>
              </a:extLst>
            </p:cNvPr>
            <p:cNvSpPr/>
            <p:nvPr/>
          </p:nvSpPr>
          <p:spPr>
            <a:xfrm>
              <a:off x="4071044" y="5086545"/>
              <a:ext cx="101310" cy="88701"/>
            </a:xfrm>
            <a:custGeom>
              <a:avLst/>
              <a:gdLst>
                <a:gd name="connsiteX0" fmla="*/ 73 w 101310"/>
                <a:gd name="connsiteY0" fmla="*/ 62440 h 88701"/>
                <a:gd name="connsiteX1" fmla="*/ 73 w 101310"/>
                <a:gd name="connsiteY1" fmla="*/ 51576 h 88701"/>
                <a:gd name="connsiteX2" fmla="*/ 33560 w 101310"/>
                <a:gd name="connsiteY2" fmla="*/ 51576 h 88701"/>
                <a:gd name="connsiteX3" fmla="*/ 33560 w 101310"/>
                <a:gd name="connsiteY3" fmla="*/ 62440 h 88701"/>
                <a:gd name="connsiteX4" fmla="*/ 73 w 101310"/>
                <a:gd name="connsiteY4" fmla="*/ 62440 h 88701"/>
                <a:gd name="connsiteX5" fmla="*/ 78465 w 101310"/>
                <a:gd name="connsiteY5" fmla="*/ 89081 h 88701"/>
                <a:gd name="connsiteX6" fmla="*/ 78465 w 101310"/>
                <a:gd name="connsiteY6" fmla="*/ 67798 h 88701"/>
                <a:gd name="connsiteX7" fmla="*/ 40067 w 101310"/>
                <a:gd name="connsiteY7" fmla="*/ 67798 h 88701"/>
                <a:gd name="connsiteX8" fmla="*/ 40067 w 101310"/>
                <a:gd name="connsiteY8" fmla="*/ 57827 h 88701"/>
                <a:gd name="connsiteX9" fmla="*/ 80399 w 101310"/>
                <a:gd name="connsiteY9" fmla="*/ 379 h 88701"/>
                <a:gd name="connsiteX10" fmla="*/ 89329 w 101310"/>
                <a:gd name="connsiteY10" fmla="*/ 379 h 88701"/>
                <a:gd name="connsiteX11" fmla="*/ 89329 w 101310"/>
                <a:gd name="connsiteY11" fmla="*/ 57827 h 88701"/>
                <a:gd name="connsiteX12" fmla="*/ 101384 w 101310"/>
                <a:gd name="connsiteY12" fmla="*/ 57827 h 88701"/>
                <a:gd name="connsiteX13" fmla="*/ 101384 w 101310"/>
                <a:gd name="connsiteY13" fmla="*/ 67798 h 88701"/>
                <a:gd name="connsiteX14" fmla="*/ 89329 w 101310"/>
                <a:gd name="connsiteY14" fmla="*/ 67798 h 88701"/>
                <a:gd name="connsiteX15" fmla="*/ 89329 w 101310"/>
                <a:gd name="connsiteY15" fmla="*/ 89081 h 88701"/>
                <a:gd name="connsiteX16" fmla="*/ 78465 w 101310"/>
                <a:gd name="connsiteY16" fmla="*/ 89081 h 88701"/>
                <a:gd name="connsiteX17" fmla="*/ 78465 w 101310"/>
                <a:gd name="connsiteY17" fmla="*/ 57827 h 88701"/>
                <a:gd name="connsiteX18" fmla="*/ 78465 w 101310"/>
                <a:gd name="connsiteY18" fmla="*/ 17941 h 88701"/>
                <a:gd name="connsiteX19" fmla="*/ 50634 w 101310"/>
                <a:gd name="connsiteY19" fmla="*/ 57827 h 88701"/>
                <a:gd name="connsiteX20" fmla="*/ 78465 w 101310"/>
                <a:gd name="connsiteY20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310" h="88701">
                  <a:moveTo>
                    <a:pt x="73" y="62440"/>
                  </a:moveTo>
                  <a:lnTo>
                    <a:pt x="73" y="51576"/>
                  </a:lnTo>
                  <a:lnTo>
                    <a:pt x="33560" y="51576"/>
                  </a:lnTo>
                  <a:lnTo>
                    <a:pt x="33560" y="62440"/>
                  </a:lnTo>
                  <a:lnTo>
                    <a:pt x="73" y="62440"/>
                  </a:lnTo>
                  <a:close/>
                  <a:moveTo>
                    <a:pt x="78465" y="89081"/>
                  </a:moveTo>
                  <a:lnTo>
                    <a:pt x="78465" y="67798"/>
                  </a:lnTo>
                  <a:lnTo>
                    <a:pt x="40067" y="67798"/>
                  </a:lnTo>
                  <a:lnTo>
                    <a:pt x="40067" y="57827"/>
                  </a:lnTo>
                  <a:lnTo>
                    <a:pt x="80399" y="379"/>
                  </a:lnTo>
                  <a:lnTo>
                    <a:pt x="89329" y="379"/>
                  </a:lnTo>
                  <a:lnTo>
                    <a:pt x="89329" y="57827"/>
                  </a:lnTo>
                  <a:lnTo>
                    <a:pt x="101384" y="57827"/>
                  </a:lnTo>
                  <a:lnTo>
                    <a:pt x="101384" y="67798"/>
                  </a:lnTo>
                  <a:lnTo>
                    <a:pt x="89329" y="67798"/>
                  </a:lnTo>
                  <a:lnTo>
                    <a:pt x="89329" y="89081"/>
                  </a:lnTo>
                  <a:lnTo>
                    <a:pt x="78465" y="89081"/>
                  </a:lnTo>
                  <a:close/>
                  <a:moveTo>
                    <a:pt x="78465" y="57827"/>
                  </a:moveTo>
                  <a:lnTo>
                    <a:pt x="78465" y="17941"/>
                  </a:lnTo>
                  <a:lnTo>
                    <a:pt x="50634" y="57827"/>
                  </a:lnTo>
                  <a:lnTo>
                    <a:pt x="78465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EFA7A7C-8181-7FDE-F27B-E005038156E3}"/>
                </a:ext>
              </a:extLst>
            </p:cNvPr>
            <p:cNvSpPr/>
            <p:nvPr/>
          </p:nvSpPr>
          <p:spPr>
            <a:xfrm>
              <a:off x="4587775" y="5086247"/>
              <a:ext cx="101608" cy="90637"/>
            </a:xfrm>
            <a:custGeom>
              <a:avLst/>
              <a:gdLst>
                <a:gd name="connsiteX0" fmla="*/ 127 w 101608"/>
                <a:gd name="connsiteY0" fmla="*/ 62739 h 90637"/>
                <a:gd name="connsiteX1" fmla="*/ 127 w 101608"/>
                <a:gd name="connsiteY1" fmla="*/ 51874 h 90637"/>
                <a:gd name="connsiteX2" fmla="*/ 33614 w 101608"/>
                <a:gd name="connsiteY2" fmla="*/ 51874 h 90637"/>
                <a:gd name="connsiteX3" fmla="*/ 33614 w 101608"/>
                <a:gd name="connsiteY3" fmla="*/ 62739 h 90637"/>
                <a:gd name="connsiteX4" fmla="*/ 127 w 101608"/>
                <a:gd name="connsiteY4" fmla="*/ 62739 h 90637"/>
                <a:gd name="connsiteX5" fmla="*/ 43693 w 101608"/>
                <a:gd name="connsiteY5" fmla="*/ 66013 h 90637"/>
                <a:gd name="connsiteX6" fmla="*/ 54558 w 101608"/>
                <a:gd name="connsiteY6" fmla="*/ 64524 h 90637"/>
                <a:gd name="connsiteX7" fmla="*/ 60957 w 101608"/>
                <a:gd name="connsiteY7" fmla="*/ 77845 h 90637"/>
                <a:gd name="connsiteX8" fmla="*/ 71971 w 101608"/>
                <a:gd name="connsiteY8" fmla="*/ 81938 h 90637"/>
                <a:gd name="connsiteX9" fmla="*/ 84845 w 101608"/>
                <a:gd name="connsiteY9" fmla="*/ 76655 h 90637"/>
                <a:gd name="connsiteX10" fmla="*/ 90127 w 101608"/>
                <a:gd name="connsiteY10" fmla="*/ 63482 h 90637"/>
                <a:gd name="connsiteX11" fmla="*/ 85290 w 101608"/>
                <a:gd name="connsiteY11" fmla="*/ 51056 h 90637"/>
                <a:gd name="connsiteX12" fmla="*/ 72863 w 101608"/>
                <a:gd name="connsiteY12" fmla="*/ 46219 h 90637"/>
                <a:gd name="connsiteX13" fmla="*/ 65124 w 101608"/>
                <a:gd name="connsiteY13" fmla="*/ 47410 h 90637"/>
                <a:gd name="connsiteX14" fmla="*/ 66315 w 101608"/>
                <a:gd name="connsiteY14" fmla="*/ 37885 h 90637"/>
                <a:gd name="connsiteX15" fmla="*/ 68101 w 101608"/>
                <a:gd name="connsiteY15" fmla="*/ 38034 h 90637"/>
                <a:gd name="connsiteX16" fmla="*/ 80677 w 101608"/>
                <a:gd name="connsiteY16" fmla="*/ 34387 h 90637"/>
                <a:gd name="connsiteX17" fmla="*/ 86258 w 101608"/>
                <a:gd name="connsiteY17" fmla="*/ 23151 h 90637"/>
                <a:gd name="connsiteX18" fmla="*/ 82165 w 101608"/>
                <a:gd name="connsiteY18" fmla="*/ 13253 h 90637"/>
                <a:gd name="connsiteX19" fmla="*/ 71672 w 101608"/>
                <a:gd name="connsiteY19" fmla="*/ 9310 h 90637"/>
                <a:gd name="connsiteX20" fmla="*/ 61106 w 101608"/>
                <a:gd name="connsiteY20" fmla="*/ 13328 h 90637"/>
                <a:gd name="connsiteX21" fmla="*/ 55599 w 101608"/>
                <a:gd name="connsiteY21" fmla="*/ 25234 h 90637"/>
                <a:gd name="connsiteX22" fmla="*/ 44735 w 101608"/>
                <a:gd name="connsiteY22" fmla="*/ 23299 h 90637"/>
                <a:gd name="connsiteX23" fmla="*/ 53888 w 101608"/>
                <a:gd name="connsiteY23" fmla="*/ 6408 h 90637"/>
                <a:gd name="connsiteX24" fmla="*/ 71375 w 101608"/>
                <a:gd name="connsiteY24" fmla="*/ 379 h 90637"/>
                <a:gd name="connsiteX25" fmla="*/ 84769 w 101608"/>
                <a:gd name="connsiteY25" fmla="*/ 3505 h 90637"/>
                <a:gd name="connsiteX26" fmla="*/ 94146 w 101608"/>
                <a:gd name="connsiteY26" fmla="*/ 11988 h 90637"/>
                <a:gd name="connsiteX27" fmla="*/ 97420 w 101608"/>
                <a:gd name="connsiteY27" fmla="*/ 23448 h 90637"/>
                <a:gd name="connsiteX28" fmla="*/ 94294 w 101608"/>
                <a:gd name="connsiteY28" fmla="*/ 33866 h 90637"/>
                <a:gd name="connsiteX29" fmla="*/ 85216 w 101608"/>
                <a:gd name="connsiteY29" fmla="*/ 41307 h 90637"/>
                <a:gd name="connsiteX30" fmla="*/ 97346 w 101608"/>
                <a:gd name="connsiteY30" fmla="*/ 48898 h 90637"/>
                <a:gd name="connsiteX31" fmla="*/ 101736 w 101608"/>
                <a:gd name="connsiteY31" fmla="*/ 63185 h 90637"/>
                <a:gd name="connsiteX32" fmla="*/ 93253 w 101608"/>
                <a:gd name="connsiteY32" fmla="*/ 82905 h 90637"/>
                <a:gd name="connsiteX33" fmla="*/ 71822 w 101608"/>
                <a:gd name="connsiteY33" fmla="*/ 91016 h 90637"/>
                <a:gd name="connsiteX34" fmla="*/ 52474 w 101608"/>
                <a:gd name="connsiteY34" fmla="*/ 84021 h 90637"/>
                <a:gd name="connsiteX35" fmla="*/ 43693 w 101608"/>
                <a:gd name="connsiteY35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127" y="62739"/>
                  </a:moveTo>
                  <a:lnTo>
                    <a:pt x="127" y="51874"/>
                  </a:lnTo>
                  <a:lnTo>
                    <a:pt x="33614" y="51874"/>
                  </a:lnTo>
                  <a:lnTo>
                    <a:pt x="33614" y="62739"/>
                  </a:lnTo>
                  <a:lnTo>
                    <a:pt x="127" y="62739"/>
                  </a:lnTo>
                  <a:close/>
                  <a:moveTo>
                    <a:pt x="43693" y="66013"/>
                  </a:moveTo>
                  <a:lnTo>
                    <a:pt x="54558" y="64524"/>
                  </a:lnTo>
                  <a:cubicBezTo>
                    <a:pt x="55848" y="70677"/>
                    <a:pt x="57981" y="75116"/>
                    <a:pt x="60957" y="77845"/>
                  </a:cubicBezTo>
                  <a:cubicBezTo>
                    <a:pt x="63934" y="80574"/>
                    <a:pt x="67605" y="81938"/>
                    <a:pt x="71971" y="81938"/>
                  </a:cubicBezTo>
                  <a:cubicBezTo>
                    <a:pt x="77031" y="81938"/>
                    <a:pt x="81322" y="80177"/>
                    <a:pt x="84845" y="76655"/>
                  </a:cubicBezTo>
                  <a:cubicBezTo>
                    <a:pt x="88366" y="73132"/>
                    <a:pt x="90127" y="68741"/>
                    <a:pt x="90127" y="63482"/>
                  </a:cubicBezTo>
                  <a:cubicBezTo>
                    <a:pt x="90127" y="58423"/>
                    <a:pt x="88515" y="54280"/>
                    <a:pt x="85290" y="51056"/>
                  </a:cubicBezTo>
                  <a:cubicBezTo>
                    <a:pt x="82066" y="47832"/>
                    <a:pt x="77923" y="46219"/>
                    <a:pt x="72863" y="46219"/>
                  </a:cubicBezTo>
                  <a:cubicBezTo>
                    <a:pt x="70780" y="46219"/>
                    <a:pt x="68200" y="46616"/>
                    <a:pt x="65124" y="47410"/>
                  </a:cubicBezTo>
                  <a:lnTo>
                    <a:pt x="66315" y="37885"/>
                  </a:lnTo>
                  <a:cubicBezTo>
                    <a:pt x="67108" y="37984"/>
                    <a:pt x="67704" y="38034"/>
                    <a:pt x="68101" y="38034"/>
                  </a:cubicBezTo>
                  <a:cubicBezTo>
                    <a:pt x="72764" y="38034"/>
                    <a:pt x="76956" y="36818"/>
                    <a:pt x="80677" y="34387"/>
                  </a:cubicBezTo>
                  <a:cubicBezTo>
                    <a:pt x="84398" y="31957"/>
                    <a:pt x="86258" y="28211"/>
                    <a:pt x="86258" y="23151"/>
                  </a:cubicBezTo>
                  <a:cubicBezTo>
                    <a:pt x="86258" y="19182"/>
                    <a:pt x="84894" y="15883"/>
                    <a:pt x="82165" y="13253"/>
                  </a:cubicBezTo>
                  <a:cubicBezTo>
                    <a:pt x="79437" y="10624"/>
                    <a:pt x="75939" y="9310"/>
                    <a:pt x="71672" y="9310"/>
                  </a:cubicBezTo>
                  <a:cubicBezTo>
                    <a:pt x="67406" y="9310"/>
                    <a:pt x="63884" y="10649"/>
                    <a:pt x="61106" y="13328"/>
                  </a:cubicBezTo>
                  <a:cubicBezTo>
                    <a:pt x="58328" y="16007"/>
                    <a:pt x="56492" y="19975"/>
                    <a:pt x="55599" y="25234"/>
                  </a:cubicBezTo>
                  <a:lnTo>
                    <a:pt x="44735" y="23299"/>
                  </a:lnTo>
                  <a:cubicBezTo>
                    <a:pt x="46124" y="16057"/>
                    <a:pt x="49175" y="10426"/>
                    <a:pt x="53888" y="6408"/>
                  </a:cubicBezTo>
                  <a:cubicBezTo>
                    <a:pt x="58601" y="2389"/>
                    <a:pt x="64430" y="379"/>
                    <a:pt x="71375" y="379"/>
                  </a:cubicBezTo>
                  <a:cubicBezTo>
                    <a:pt x="76237" y="379"/>
                    <a:pt x="80701" y="1421"/>
                    <a:pt x="84769" y="3505"/>
                  </a:cubicBezTo>
                  <a:cubicBezTo>
                    <a:pt x="88838" y="5589"/>
                    <a:pt x="91963" y="8417"/>
                    <a:pt x="94146" y="11988"/>
                  </a:cubicBezTo>
                  <a:cubicBezTo>
                    <a:pt x="96329" y="15560"/>
                    <a:pt x="97420" y="19380"/>
                    <a:pt x="97420" y="23448"/>
                  </a:cubicBezTo>
                  <a:cubicBezTo>
                    <a:pt x="97420" y="27219"/>
                    <a:pt x="96378" y="30691"/>
                    <a:pt x="94294" y="33866"/>
                  </a:cubicBezTo>
                  <a:cubicBezTo>
                    <a:pt x="92211" y="37041"/>
                    <a:pt x="89185" y="39522"/>
                    <a:pt x="85216" y="41307"/>
                  </a:cubicBezTo>
                  <a:cubicBezTo>
                    <a:pt x="90375" y="42597"/>
                    <a:pt x="94419" y="45127"/>
                    <a:pt x="97346" y="48898"/>
                  </a:cubicBezTo>
                  <a:cubicBezTo>
                    <a:pt x="100273" y="52669"/>
                    <a:pt x="101736" y="57431"/>
                    <a:pt x="101736" y="63185"/>
                  </a:cubicBezTo>
                  <a:cubicBezTo>
                    <a:pt x="101736" y="70924"/>
                    <a:pt x="98908" y="77498"/>
                    <a:pt x="93253" y="82905"/>
                  </a:cubicBezTo>
                  <a:cubicBezTo>
                    <a:pt x="87597" y="88312"/>
                    <a:pt x="80453" y="91016"/>
                    <a:pt x="71822" y="91016"/>
                  </a:cubicBezTo>
                  <a:cubicBezTo>
                    <a:pt x="64083" y="91016"/>
                    <a:pt x="57633" y="88685"/>
                    <a:pt x="52474" y="84021"/>
                  </a:cubicBezTo>
                  <a:cubicBezTo>
                    <a:pt x="47314" y="79358"/>
                    <a:pt x="44387" y="73355"/>
                    <a:pt x="4369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361E44C-265C-4B81-4B29-D53CB2EDF770}"/>
                </a:ext>
              </a:extLst>
            </p:cNvPr>
            <p:cNvSpPr/>
            <p:nvPr/>
          </p:nvSpPr>
          <p:spPr>
            <a:xfrm>
              <a:off x="5104506" y="5086247"/>
              <a:ext cx="100715" cy="88999"/>
            </a:xfrm>
            <a:custGeom>
              <a:avLst/>
              <a:gdLst>
                <a:gd name="connsiteX0" fmla="*/ 182 w 100715"/>
                <a:gd name="connsiteY0" fmla="*/ 62739 h 88999"/>
                <a:gd name="connsiteX1" fmla="*/ 182 w 100715"/>
                <a:gd name="connsiteY1" fmla="*/ 51874 h 88999"/>
                <a:gd name="connsiteX2" fmla="*/ 33669 w 100715"/>
                <a:gd name="connsiteY2" fmla="*/ 51874 h 88999"/>
                <a:gd name="connsiteX3" fmla="*/ 33669 w 100715"/>
                <a:gd name="connsiteY3" fmla="*/ 62739 h 88999"/>
                <a:gd name="connsiteX4" fmla="*/ 182 w 100715"/>
                <a:gd name="connsiteY4" fmla="*/ 62739 h 88999"/>
                <a:gd name="connsiteX5" fmla="*/ 100897 w 100715"/>
                <a:gd name="connsiteY5" fmla="*/ 78961 h 88999"/>
                <a:gd name="connsiteX6" fmla="*/ 100897 w 100715"/>
                <a:gd name="connsiteY6" fmla="*/ 89379 h 88999"/>
                <a:gd name="connsiteX7" fmla="*/ 42259 w 100715"/>
                <a:gd name="connsiteY7" fmla="*/ 89379 h 88999"/>
                <a:gd name="connsiteX8" fmla="*/ 43598 w 100715"/>
                <a:gd name="connsiteY8" fmla="*/ 81789 h 88999"/>
                <a:gd name="connsiteX9" fmla="*/ 50742 w 100715"/>
                <a:gd name="connsiteY9" fmla="*/ 70032 h 88999"/>
                <a:gd name="connsiteX10" fmla="*/ 65030 w 100715"/>
                <a:gd name="connsiteY10" fmla="*/ 56637 h 88999"/>
                <a:gd name="connsiteX11" fmla="*/ 84526 w 100715"/>
                <a:gd name="connsiteY11" fmla="*/ 37810 h 88999"/>
                <a:gd name="connsiteX12" fmla="*/ 89586 w 100715"/>
                <a:gd name="connsiteY12" fmla="*/ 24788 h 88999"/>
                <a:gd name="connsiteX13" fmla="*/ 84973 w 100715"/>
                <a:gd name="connsiteY13" fmla="*/ 13849 h 88999"/>
                <a:gd name="connsiteX14" fmla="*/ 72917 w 100715"/>
                <a:gd name="connsiteY14" fmla="*/ 9459 h 88999"/>
                <a:gd name="connsiteX15" fmla="*/ 60341 w 100715"/>
                <a:gd name="connsiteY15" fmla="*/ 14147 h 88999"/>
                <a:gd name="connsiteX16" fmla="*/ 55505 w 100715"/>
                <a:gd name="connsiteY16" fmla="*/ 27169 h 88999"/>
                <a:gd name="connsiteX17" fmla="*/ 44342 w 100715"/>
                <a:gd name="connsiteY17" fmla="*/ 25979 h 88999"/>
                <a:gd name="connsiteX18" fmla="*/ 52975 w 100715"/>
                <a:gd name="connsiteY18" fmla="*/ 6929 h 88999"/>
                <a:gd name="connsiteX19" fmla="*/ 73067 w 100715"/>
                <a:gd name="connsiteY19" fmla="*/ 379 h 88999"/>
                <a:gd name="connsiteX20" fmla="*/ 93307 w 100715"/>
                <a:gd name="connsiteY20" fmla="*/ 7449 h 88999"/>
                <a:gd name="connsiteX21" fmla="*/ 100748 w 100715"/>
                <a:gd name="connsiteY21" fmla="*/ 24937 h 88999"/>
                <a:gd name="connsiteX22" fmla="*/ 98591 w 100715"/>
                <a:gd name="connsiteY22" fmla="*/ 35428 h 88999"/>
                <a:gd name="connsiteX23" fmla="*/ 91372 w 100715"/>
                <a:gd name="connsiteY23" fmla="*/ 46294 h 88999"/>
                <a:gd name="connsiteX24" fmla="*/ 74555 w 100715"/>
                <a:gd name="connsiteY24" fmla="*/ 61846 h 88999"/>
                <a:gd name="connsiteX25" fmla="*/ 61979 w 100715"/>
                <a:gd name="connsiteY25" fmla="*/ 73007 h 88999"/>
                <a:gd name="connsiteX26" fmla="*/ 57439 w 100715"/>
                <a:gd name="connsiteY26" fmla="*/ 78961 h 88999"/>
                <a:gd name="connsiteX27" fmla="*/ 100897 w 100715"/>
                <a:gd name="connsiteY27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182" y="62739"/>
                  </a:moveTo>
                  <a:lnTo>
                    <a:pt x="182" y="51874"/>
                  </a:lnTo>
                  <a:lnTo>
                    <a:pt x="33669" y="51874"/>
                  </a:lnTo>
                  <a:lnTo>
                    <a:pt x="33669" y="62739"/>
                  </a:lnTo>
                  <a:lnTo>
                    <a:pt x="182" y="62739"/>
                  </a:lnTo>
                  <a:close/>
                  <a:moveTo>
                    <a:pt x="100897" y="78961"/>
                  </a:moveTo>
                  <a:lnTo>
                    <a:pt x="100897" y="89379"/>
                  </a:lnTo>
                  <a:lnTo>
                    <a:pt x="42259" y="89379"/>
                  </a:lnTo>
                  <a:cubicBezTo>
                    <a:pt x="42160" y="86800"/>
                    <a:pt x="42607" y="84270"/>
                    <a:pt x="43598" y="81789"/>
                  </a:cubicBezTo>
                  <a:cubicBezTo>
                    <a:pt x="45087" y="77819"/>
                    <a:pt x="47468" y="73901"/>
                    <a:pt x="50742" y="70032"/>
                  </a:cubicBezTo>
                  <a:cubicBezTo>
                    <a:pt x="54016" y="66162"/>
                    <a:pt x="58779" y="61697"/>
                    <a:pt x="65030" y="56637"/>
                  </a:cubicBezTo>
                  <a:cubicBezTo>
                    <a:pt x="74654" y="48699"/>
                    <a:pt x="81153" y="42424"/>
                    <a:pt x="84526" y="37810"/>
                  </a:cubicBezTo>
                  <a:cubicBezTo>
                    <a:pt x="87899" y="33196"/>
                    <a:pt x="89586" y="28856"/>
                    <a:pt x="89586" y="24788"/>
                  </a:cubicBezTo>
                  <a:cubicBezTo>
                    <a:pt x="89586" y="20422"/>
                    <a:pt x="88048" y="16775"/>
                    <a:pt x="84973" y="13849"/>
                  </a:cubicBezTo>
                  <a:cubicBezTo>
                    <a:pt x="81897" y="10922"/>
                    <a:pt x="77879" y="9459"/>
                    <a:pt x="72917" y="9459"/>
                  </a:cubicBezTo>
                  <a:cubicBezTo>
                    <a:pt x="67659" y="9459"/>
                    <a:pt x="63467" y="11021"/>
                    <a:pt x="60341" y="14147"/>
                  </a:cubicBezTo>
                  <a:cubicBezTo>
                    <a:pt x="57216" y="17272"/>
                    <a:pt x="55604" y="21613"/>
                    <a:pt x="55505" y="27169"/>
                  </a:cubicBezTo>
                  <a:lnTo>
                    <a:pt x="44342" y="25979"/>
                  </a:lnTo>
                  <a:cubicBezTo>
                    <a:pt x="45136" y="17644"/>
                    <a:pt x="48014" y="11294"/>
                    <a:pt x="52975" y="6929"/>
                  </a:cubicBezTo>
                  <a:cubicBezTo>
                    <a:pt x="57935" y="2562"/>
                    <a:pt x="64633" y="379"/>
                    <a:pt x="73067" y="379"/>
                  </a:cubicBezTo>
                  <a:cubicBezTo>
                    <a:pt x="81599" y="379"/>
                    <a:pt x="88346" y="2736"/>
                    <a:pt x="93307" y="7449"/>
                  </a:cubicBezTo>
                  <a:cubicBezTo>
                    <a:pt x="98268" y="12162"/>
                    <a:pt x="100748" y="17991"/>
                    <a:pt x="100748" y="24937"/>
                  </a:cubicBezTo>
                  <a:cubicBezTo>
                    <a:pt x="100748" y="28509"/>
                    <a:pt x="100029" y="32006"/>
                    <a:pt x="98591" y="35428"/>
                  </a:cubicBezTo>
                  <a:cubicBezTo>
                    <a:pt x="97152" y="38852"/>
                    <a:pt x="94746" y="42473"/>
                    <a:pt x="91372" y="46294"/>
                  </a:cubicBezTo>
                  <a:cubicBezTo>
                    <a:pt x="87999" y="50113"/>
                    <a:pt x="82393" y="55298"/>
                    <a:pt x="74555" y="61846"/>
                  </a:cubicBezTo>
                  <a:cubicBezTo>
                    <a:pt x="68006" y="67303"/>
                    <a:pt x="63815" y="71023"/>
                    <a:pt x="61979" y="73007"/>
                  </a:cubicBezTo>
                  <a:cubicBezTo>
                    <a:pt x="60143" y="74992"/>
                    <a:pt x="58630" y="76977"/>
                    <a:pt x="57439" y="78961"/>
                  </a:cubicBezTo>
                  <a:lnTo>
                    <a:pt x="100897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17E7BE3-CA9A-86EF-AC40-DC1509721FB6}"/>
                </a:ext>
              </a:extLst>
            </p:cNvPr>
            <p:cNvSpPr/>
            <p:nvPr/>
          </p:nvSpPr>
          <p:spPr>
            <a:xfrm>
              <a:off x="5621237" y="5086247"/>
              <a:ext cx="84493" cy="88999"/>
            </a:xfrm>
            <a:custGeom>
              <a:avLst/>
              <a:gdLst>
                <a:gd name="connsiteX0" fmla="*/ 236 w 84493"/>
                <a:gd name="connsiteY0" fmla="*/ 62739 h 88999"/>
                <a:gd name="connsiteX1" fmla="*/ 236 w 84493"/>
                <a:gd name="connsiteY1" fmla="*/ 51874 h 88999"/>
                <a:gd name="connsiteX2" fmla="*/ 33723 w 84493"/>
                <a:gd name="connsiteY2" fmla="*/ 51874 h 88999"/>
                <a:gd name="connsiteX3" fmla="*/ 33723 w 84493"/>
                <a:gd name="connsiteY3" fmla="*/ 62739 h 88999"/>
                <a:gd name="connsiteX4" fmla="*/ 236 w 84493"/>
                <a:gd name="connsiteY4" fmla="*/ 62739 h 88999"/>
                <a:gd name="connsiteX5" fmla="*/ 84729 w 84493"/>
                <a:gd name="connsiteY5" fmla="*/ 89379 h 88999"/>
                <a:gd name="connsiteX6" fmla="*/ 73865 w 84493"/>
                <a:gd name="connsiteY6" fmla="*/ 89379 h 88999"/>
                <a:gd name="connsiteX7" fmla="*/ 73865 w 84493"/>
                <a:gd name="connsiteY7" fmla="*/ 20026 h 88999"/>
                <a:gd name="connsiteX8" fmla="*/ 63522 w 84493"/>
                <a:gd name="connsiteY8" fmla="*/ 27541 h 88999"/>
                <a:gd name="connsiteX9" fmla="*/ 52136 w 84493"/>
                <a:gd name="connsiteY9" fmla="*/ 33122 h 88999"/>
                <a:gd name="connsiteX10" fmla="*/ 52136 w 84493"/>
                <a:gd name="connsiteY10" fmla="*/ 22555 h 88999"/>
                <a:gd name="connsiteX11" fmla="*/ 68060 w 84493"/>
                <a:gd name="connsiteY11" fmla="*/ 12286 h 88999"/>
                <a:gd name="connsiteX12" fmla="*/ 77734 w 84493"/>
                <a:gd name="connsiteY12" fmla="*/ 379 h 88999"/>
                <a:gd name="connsiteX13" fmla="*/ 84729 w 84493"/>
                <a:gd name="connsiteY13" fmla="*/ 379 h 88999"/>
                <a:gd name="connsiteX14" fmla="*/ 84729 w 84493"/>
                <a:gd name="connsiteY14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236" y="62739"/>
                  </a:moveTo>
                  <a:lnTo>
                    <a:pt x="236" y="51874"/>
                  </a:lnTo>
                  <a:lnTo>
                    <a:pt x="33723" y="51874"/>
                  </a:lnTo>
                  <a:lnTo>
                    <a:pt x="33723" y="62739"/>
                  </a:lnTo>
                  <a:lnTo>
                    <a:pt x="236" y="62739"/>
                  </a:lnTo>
                  <a:close/>
                  <a:moveTo>
                    <a:pt x="84729" y="89379"/>
                  </a:moveTo>
                  <a:lnTo>
                    <a:pt x="73865" y="89379"/>
                  </a:lnTo>
                  <a:lnTo>
                    <a:pt x="73865" y="20026"/>
                  </a:lnTo>
                  <a:cubicBezTo>
                    <a:pt x="71186" y="22506"/>
                    <a:pt x="67738" y="25011"/>
                    <a:pt x="63522" y="27541"/>
                  </a:cubicBezTo>
                  <a:cubicBezTo>
                    <a:pt x="59305" y="30071"/>
                    <a:pt x="55509" y="31931"/>
                    <a:pt x="52136" y="33122"/>
                  </a:cubicBezTo>
                  <a:lnTo>
                    <a:pt x="52136" y="22555"/>
                  </a:lnTo>
                  <a:cubicBezTo>
                    <a:pt x="58188" y="19777"/>
                    <a:pt x="63497" y="16354"/>
                    <a:pt x="68060" y="12286"/>
                  </a:cubicBezTo>
                  <a:cubicBezTo>
                    <a:pt x="72625" y="8218"/>
                    <a:pt x="75849" y="4249"/>
                    <a:pt x="77734" y="379"/>
                  </a:cubicBezTo>
                  <a:lnTo>
                    <a:pt x="84729" y="379"/>
                  </a:lnTo>
                  <a:lnTo>
                    <a:pt x="84729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7A671E8-1059-24A3-8DC8-5FF800E370CB}"/>
                </a:ext>
              </a:extLst>
            </p:cNvPr>
            <p:cNvSpPr/>
            <p:nvPr/>
          </p:nvSpPr>
          <p:spPr>
            <a:xfrm>
              <a:off x="6158359" y="5086247"/>
              <a:ext cx="57745" cy="90487"/>
            </a:xfrm>
            <a:custGeom>
              <a:avLst/>
              <a:gdLst>
                <a:gd name="connsiteX0" fmla="*/ 290 w 57745"/>
                <a:gd name="connsiteY0" fmla="*/ 45623 h 90487"/>
                <a:gd name="connsiteX1" fmla="*/ 3489 w 57745"/>
                <a:gd name="connsiteY1" fmla="*/ 20397 h 90487"/>
                <a:gd name="connsiteX2" fmla="*/ 13089 w 57745"/>
                <a:gd name="connsiteY2" fmla="*/ 5589 h 90487"/>
                <a:gd name="connsiteX3" fmla="*/ 29162 w 57745"/>
                <a:gd name="connsiteY3" fmla="*/ 379 h 90487"/>
                <a:gd name="connsiteX4" fmla="*/ 41664 w 57745"/>
                <a:gd name="connsiteY4" fmla="*/ 3282 h 90487"/>
                <a:gd name="connsiteX5" fmla="*/ 50519 w 57745"/>
                <a:gd name="connsiteY5" fmla="*/ 11542 h 90487"/>
                <a:gd name="connsiteX6" fmla="*/ 56026 w 57745"/>
                <a:gd name="connsiteY6" fmla="*/ 24713 h 90487"/>
                <a:gd name="connsiteX7" fmla="*/ 58035 w 57745"/>
                <a:gd name="connsiteY7" fmla="*/ 45623 h 90487"/>
                <a:gd name="connsiteX8" fmla="*/ 54835 w 57745"/>
                <a:gd name="connsiteY8" fmla="*/ 70850 h 90487"/>
                <a:gd name="connsiteX9" fmla="*/ 45236 w 57745"/>
                <a:gd name="connsiteY9" fmla="*/ 85659 h 90487"/>
                <a:gd name="connsiteX10" fmla="*/ 29162 w 57745"/>
                <a:gd name="connsiteY10" fmla="*/ 90867 h 90487"/>
                <a:gd name="connsiteX11" fmla="*/ 8922 w 57745"/>
                <a:gd name="connsiteY11" fmla="*/ 81640 h 90487"/>
                <a:gd name="connsiteX12" fmla="*/ 290 w 57745"/>
                <a:gd name="connsiteY12" fmla="*/ 45623 h 90487"/>
                <a:gd name="connsiteX13" fmla="*/ 11452 w 57745"/>
                <a:gd name="connsiteY13" fmla="*/ 45623 h 90487"/>
                <a:gd name="connsiteX14" fmla="*/ 16512 w 57745"/>
                <a:gd name="connsiteY14" fmla="*/ 74719 h 90487"/>
                <a:gd name="connsiteX15" fmla="*/ 29162 w 57745"/>
                <a:gd name="connsiteY15" fmla="*/ 81938 h 90487"/>
                <a:gd name="connsiteX16" fmla="*/ 41738 w 57745"/>
                <a:gd name="connsiteY16" fmla="*/ 74719 h 90487"/>
                <a:gd name="connsiteX17" fmla="*/ 46873 w 57745"/>
                <a:gd name="connsiteY17" fmla="*/ 45623 h 90487"/>
                <a:gd name="connsiteX18" fmla="*/ 41738 w 57745"/>
                <a:gd name="connsiteY18" fmla="*/ 16602 h 90487"/>
                <a:gd name="connsiteX19" fmla="*/ 29014 w 57745"/>
                <a:gd name="connsiteY19" fmla="*/ 9459 h 90487"/>
                <a:gd name="connsiteX20" fmla="*/ 16959 w 57745"/>
                <a:gd name="connsiteY20" fmla="*/ 15709 h 90487"/>
                <a:gd name="connsiteX21" fmla="*/ 11452 w 57745"/>
                <a:gd name="connsiteY21" fmla="*/ 4562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90" y="45623"/>
                  </a:moveTo>
                  <a:cubicBezTo>
                    <a:pt x="290" y="35205"/>
                    <a:pt x="1357" y="26797"/>
                    <a:pt x="3489" y="20397"/>
                  </a:cubicBezTo>
                  <a:cubicBezTo>
                    <a:pt x="5623" y="13998"/>
                    <a:pt x="8823" y="9061"/>
                    <a:pt x="13089" y="5589"/>
                  </a:cubicBezTo>
                  <a:cubicBezTo>
                    <a:pt x="17355" y="2116"/>
                    <a:pt x="22713" y="379"/>
                    <a:pt x="29162" y="379"/>
                  </a:cubicBezTo>
                  <a:cubicBezTo>
                    <a:pt x="33925" y="379"/>
                    <a:pt x="38092" y="1347"/>
                    <a:pt x="41664" y="3282"/>
                  </a:cubicBezTo>
                  <a:cubicBezTo>
                    <a:pt x="45236" y="5216"/>
                    <a:pt x="48187" y="7970"/>
                    <a:pt x="50519" y="11542"/>
                  </a:cubicBezTo>
                  <a:cubicBezTo>
                    <a:pt x="52851" y="15114"/>
                    <a:pt x="54686" y="19504"/>
                    <a:pt x="56026" y="24713"/>
                  </a:cubicBezTo>
                  <a:cubicBezTo>
                    <a:pt x="57365" y="29922"/>
                    <a:pt x="58035" y="36892"/>
                    <a:pt x="58035" y="45623"/>
                  </a:cubicBezTo>
                  <a:cubicBezTo>
                    <a:pt x="58035" y="56042"/>
                    <a:pt x="56969" y="64450"/>
                    <a:pt x="54835" y="70850"/>
                  </a:cubicBezTo>
                  <a:cubicBezTo>
                    <a:pt x="52702" y="77250"/>
                    <a:pt x="49502" y="82186"/>
                    <a:pt x="45236" y="85659"/>
                  </a:cubicBezTo>
                  <a:cubicBezTo>
                    <a:pt x="40970" y="89130"/>
                    <a:pt x="35612" y="90867"/>
                    <a:pt x="29162" y="90867"/>
                  </a:cubicBezTo>
                  <a:cubicBezTo>
                    <a:pt x="20630" y="90867"/>
                    <a:pt x="13883" y="87791"/>
                    <a:pt x="8922" y="81640"/>
                  </a:cubicBezTo>
                  <a:cubicBezTo>
                    <a:pt x="3167" y="74297"/>
                    <a:pt x="290" y="62292"/>
                    <a:pt x="290" y="45623"/>
                  </a:cubicBezTo>
                  <a:close/>
                  <a:moveTo>
                    <a:pt x="11452" y="45623"/>
                  </a:moveTo>
                  <a:cubicBezTo>
                    <a:pt x="11452" y="60209"/>
                    <a:pt x="13139" y="69907"/>
                    <a:pt x="16512" y="74719"/>
                  </a:cubicBezTo>
                  <a:cubicBezTo>
                    <a:pt x="19885" y="79532"/>
                    <a:pt x="24102" y="81938"/>
                    <a:pt x="29162" y="81938"/>
                  </a:cubicBezTo>
                  <a:cubicBezTo>
                    <a:pt x="34123" y="81938"/>
                    <a:pt x="38315" y="79532"/>
                    <a:pt x="41738" y="74719"/>
                  </a:cubicBezTo>
                  <a:cubicBezTo>
                    <a:pt x="45161" y="69907"/>
                    <a:pt x="46873" y="60209"/>
                    <a:pt x="46873" y="45623"/>
                  </a:cubicBezTo>
                  <a:cubicBezTo>
                    <a:pt x="46873" y="31038"/>
                    <a:pt x="45161" y="21365"/>
                    <a:pt x="41738" y="16602"/>
                  </a:cubicBezTo>
                  <a:cubicBezTo>
                    <a:pt x="38315" y="11840"/>
                    <a:pt x="34074" y="9459"/>
                    <a:pt x="29014" y="9459"/>
                  </a:cubicBezTo>
                  <a:cubicBezTo>
                    <a:pt x="24052" y="9459"/>
                    <a:pt x="20034" y="11542"/>
                    <a:pt x="16959" y="15709"/>
                  </a:cubicBezTo>
                  <a:cubicBezTo>
                    <a:pt x="13288" y="21166"/>
                    <a:pt x="11452" y="31137"/>
                    <a:pt x="11452" y="4562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75BDD9F-3CE8-9EB3-58D0-EF9CCB65E303}"/>
                </a:ext>
              </a:extLst>
            </p:cNvPr>
            <p:cNvSpPr/>
            <p:nvPr/>
          </p:nvSpPr>
          <p:spPr>
            <a:xfrm>
              <a:off x="6683424" y="5086247"/>
              <a:ext cx="32593" cy="88999"/>
            </a:xfrm>
            <a:custGeom>
              <a:avLst/>
              <a:gdLst>
                <a:gd name="connsiteX0" fmla="*/ 32938 w 32593"/>
                <a:gd name="connsiteY0" fmla="*/ 89379 h 88999"/>
                <a:gd name="connsiteX1" fmla="*/ 22073 w 32593"/>
                <a:gd name="connsiteY1" fmla="*/ 89379 h 88999"/>
                <a:gd name="connsiteX2" fmla="*/ 22073 w 32593"/>
                <a:gd name="connsiteY2" fmla="*/ 20026 h 88999"/>
                <a:gd name="connsiteX3" fmla="*/ 11729 w 32593"/>
                <a:gd name="connsiteY3" fmla="*/ 27541 h 88999"/>
                <a:gd name="connsiteX4" fmla="*/ 344 w 32593"/>
                <a:gd name="connsiteY4" fmla="*/ 33122 h 88999"/>
                <a:gd name="connsiteX5" fmla="*/ 344 w 32593"/>
                <a:gd name="connsiteY5" fmla="*/ 22555 h 88999"/>
                <a:gd name="connsiteX6" fmla="*/ 16269 w 32593"/>
                <a:gd name="connsiteY6" fmla="*/ 12286 h 88999"/>
                <a:gd name="connsiteX7" fmla="*/ 25943 w 32593"/>
                <a:gd name="connsiteY7" fmla="*/ 379 h 88999"/>
                <a:gd name="connsiteX8" fmla="*/ 32938 w 32593"/>
                <a:gd name="connsiteY8" fmla="*/ 379 h 88999"/>
                <a:gd name="connsiteX9" fmla="*/ 32938 w 32593"/>
                <a:gd name="connsiteY9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938" y="89379"/>
                  </a:moveTo>
                  <a:lnTo>
                    <a:pt x="22073" y="89379"/>
                  </a:lnTo>
                  <a:lnTo>
                    <a:pt x="22073" y="20026"/>
                  </a:lnTo>
                  <a:cubicBezTo>
                    <a:pt x="19394" y="22506"/>
                    <a:pt x="15946" y="25011"/>
                    <a:pt x="11729" y="27541"/>
                  </a:cubicBezTo>
                  <a:cubicBezTo>
                    <a:pt x="7512" y="30071"/>
                    <a:pt x="3717" y="31931"/>
                    <a:pt x="344" y="33122"/>
                  </a:cubicBezTo>
                  <a:lnTo>
                    <a:pt x="344" y="22555"/>
                  </a:lnTo>
                  <a:cubicBezTo>
                    <a:pt x="6396" y="19777"/>
                    <a:pt x="11705" y="16354"/>
                    <a:pt x="16269" y="12286"/>
                  </a:cubicBezTo>
                  <a:cubicBezTo>
                    <a:pt x="20833" y="8218"/>
                    <a:pt x="24057" y="4249"/>
                    <a:pt x="25943" y="379"/>
                  </a:cubicBezTo>
                  <a:lnTo>
                    <a:pt x="32938" y="379"/>
                  </a:lnTo>
                  <a:lnTo>
                    <a:pt x="32938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325F1DD-6956-7339-C5EA-0312DFCD0907}"/>
                </a:ext>
              </a:extLst>
            </p:cNvPr>
            <p:cNvSpPr/>
            <p:nvPr/>
          </p:nvSpPr>
          <p:spPr>
            <a:xfrm>
              <a:off x="7190319" y="5086247"/>
              <a:ext cx="58652" cy="88999"/>
            </a:xfrm>
            <a:custGeom>
              <a:avLst/>
              <a:gdLst>
                <a:gd name="connsiteX0" fmla="*/ 59051 w 58652"/>
                <a:gd name="connsiteY0" fmla="*/ 78961 h 88999"/>
                <a:gd name="connsiteX1" fmla="*/ 59051 w 58652"/>
                <a:gd name="connsiteY1" fmla="*/ 89379 h 88999"/>
                <a:gd name="connsiteX2" fmla="*/ 412 w 58652"/>
                <a:gd name="connsiteY2" fmla="*/ 89379 h 88999"/>
                <a:gd name="connsiteX3" fmla="*/ 1751 w 58652"/>
                <a:gd name="connsiteY3" fmla="*/ 81789 h 88999"/>
                <a:gd name="connsiteX4" fmla="*/ 8895 w 58652"/>
                <a:gd name="connsiteY4" fmla="*/ 70032 h 88999"/>
                <a:gd name="connsiteX5" fmla="*/ 23182 w 58652"/>
                <a:gd name="connsiteY5" fmla="*/ 56637 h 88999"/>
                <a:gd name="connsiteX6" fmla="*/ 42679 w 58652"/>
                <a:gd name="connsiteY6" fmla="*/ 37810 h 88999"/>
                <a:gd name="connsiteX7" fmla="*/ 47740 w 58652"/>
                <a:gd name="connsiteY7" fmla="*/ 24788 h 88999"/>
                <a:gd name="connsiteX8" fmla="*/ 43126 w 58652"/>
                <a:gd name="connsiteY8" fmla="*/ 13849 h 88999"/>
                <a:gd name="connsiteX9" fmla="*/ 31071 w 58652"/>
                <a:gd name="connsiteY9" fmla="*/ 9459 h 88999"/>
                <a:gd name="connsiteX10" fmla="*/ 18495 w 58652"/>
                <a:gd name="connsiteY10" fmla="*/ 14147 h 88999"/>
                <a:gd name="connsiteX11" fmla="*/ 13657 w 58652"/>
                <a:gd name="connsiteY11" fmla="*/ 27169 h 88999"/>
                <a:gd name="connsiteX12" fmla="*/ 2496 w 58652"/>
                <a:gd name="connsiteY12" fmla="*/ 25979 h 88999"/>
                <a:gd name="connsiteX13" fmla="*/ 11128 w 58652"/>
                <a:gd name="connsiteY13" fmla="*/ 6929 h 88999"/>
                <a:gd name="connsiteX14" fmla="*/ 31220 w 58652"/>
                <a:gd name="connsiteY14" fmla="*/ 379 h 88999"/>
                <a:gd name="connsiteX15" fmla="*/ 51460 w 58652"/>
                <a:gd name="connsiteY15" fmla="*/ 7449 h 88999"/>
                <a:gd name="connsiteX16" fmla="*/ 58901 w 58652"/>
                <a:gd name="connsiteY16" fmla="*/ 24937 h 88999"/>
                <a:gd name="connsiteX17" fmla="*/ 56744 w 58652"/>
                <a:gd name="connsiteY17" fmla="*/ 35428 h 88999"/>
                <a:gd name="connsiteX18" fmla="*/ 49526 w 58652"/>
                <a:gd name="connsiteY18" fmla="*/ 46294 h 88999"/>
                <a:gd name="connsiteX19" fmla="*/ 32707 w 58652"/>
                <a:gd name="connsiteY19" fmla="*/ 61846 h 88999"/>
                <a:gd name="connsiteX20" fmla="*/ 20132 w 58652"/>
                <a:gd name="connsiteY20" fmla="*/ 73007 h 88999"/>
                <a:gd name="connsiteX21" fmla="*/ 15593 w 58652"/>
                <a:gd name="connsiteY21" fmla="*/ 78961 h 88999"/>
                <a:gd name="connsiteX22" fmla="*/ 59051 w 58652"/>
                <a:gd name="connsiteY22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051" y="78961"/>
                  </a:moveTo>
                  <a:lnTo>
                    <a:pt x="59051" y="89379"/>
                  </a:lnTo>
                  <a:lnTo>
                    <a:pt x="412" y="89379"/>
                  </a:lnTo>
                  <a:cubicBezTo>
                    <a:pt x="313" y="86800"/>
                    <a:pt x="759" y="84270"/>
                    <a:pt x="1751" y="81789"/>
                  </a:cubicBezTo>
                  <a:cubicBezTo>
                    <a:pt x="3240" y="77819"/>
                    <a:pt x="5621" y="73901"/>
                    <a:pt x="8895" y="70032"/>
                  </a:cubicBezTo>
                  <a:cubicBezTo>
                    <a:pt x="12170" y="66162"/>
                    <a:pt x="16932" y="61697"/>
                    <a:pt x="23182" y="56637"/>
                  </a:cubicBezTo>
                  <a:cubicBezTo>
                    <a:pt x="32807" y="48699"/>
                    <a:pt x="39306" y="42424"/>
                    <a:pt x="42679" y="37810"/>
                  </a:cubicBezTo>
                  <a:cubicBezTo>
                    <a:pt x="46053" y="33196"/>
                    <a:pt x="47740" y="28856"/>
                    <a:pt x="47740" y="24788"/>
                  </a:cubicBezTo>
                  <a:cubicBezTo>
                    <a:pt x="47740" y="20422"/>
                    <a:pt x="46202" y="16775"/>
                    <a:pt x="43126" y="13849"/>
                  </a:cubicBezTo>
                  <a:cubicBezTo>
                    <a:pt x="40050" y="10922"/>
                    <a:pt x="36032" y="9459"/>
                    <a:pt x="31071" y="9459"/>
                  </a:cubicBezTo>
                  <a:cubicBezTo>
                    <a:pt x="25812" y="9459"/>
                    <a:pt x="21620" y="11021"/>
                    <a:pt x="18495" y="14147"/>
                  </a:cubicBezTo>
                  <a:cubicBezTo>
                    <a:pt x="15370" y="17272"/>
                    <a:pt x="13757" y="21613"/>
                    <a:pt x="13657" y="27169"/>
                  </a:cubicBezTo>
                  <a:lnTo>
                    <a:pt x="2496" y="25979"/>
                  </a:lnTo>
                  <a:cubicBezTo>
                    <a:pt x="3290" y="17644"/>
                    <a:pt x="6167" y="11294"/>
                    <a:pt x="11128" y="6929"/>
                  </a:cubicBezTo>
                  <a:cubicBezTo>
                    <a:pt x="16089" y="2562"/>
                    <a:pt x="22786" y="379"/>
                    <a:pt x="31220" y="379"/>
                  </a:cubicBezTo>
                  <a:cubicBezTo>
                    <a:pt x="39753" y="379"/>
                    <a:pt x="46500" y="2736"/>
                    <a:pt x="51460" y="7449"/>
                  </a:cubicBezTo>
                  <a:cubicBezTo>
                    <a:pt x="56421" y="12162"/>
                    <a:pt x="58901" y="17991"/>
                    <a:pt x="58901" y="24937"/>
                  </a:cubicBezTo>
                  <a:cubicBezTo>
                    <a:pt x="58901" y="28509"/>
                    <a:pt x="58182" y="32006"/>
                    <a:pt x="56744" y="35428"/>
                  </a:cubicBezTo>
                  <a:cubicBezTo>
                    <a:pt x="55305" y="38852"/>
                    <a:pt x="52899" y="42473"/>
                    <a:pt x="49526" y="46294"/>
                  </a:cubicBezTo>
                  <a:cubicBezTo>
                    <a:pt x="46152" y="50113"/>
                    <a:pt x="40546" y="55298"/>
                    <a:pt x="32707" y="61846"/>
                  </a:cubicBezTo>
                  <a:cubicBezTo>
                    <a:pt x="26159" y="67303"/>
                    <a:pt x="21967" y="71023"/>
                    <a:pt x="20132" y="73007"/>
                  </a:cubicBezTo>
                  <a:cubicBezTo>
                    <a:pt x="18296" y="74992"/>
                    <a:pt x="16784" y="76977"/>
                    <a:pt x="15593" y="78961"/>
                  </a:cubicBezTo>
                  <a:lnTo>
                    <a:pt x="59051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1DA121C-8EBD-8E2F-3BBA-200D7A0C7B23}"/>
                </a:ext>
              </a:extLst>
            </p:cNvPr>
            <p:cNvSpPr/>
            <p:nvPr/>
          </p:nvSpPr>
          <p:spPr>
            <a:xfrm>
              <a:off x="7708552" y="5086247"/>
              <a:ext cx="58042" cy="90637"/>
            </a:xfrm>
            <a:custGeom>
              <a:avLst/>
              <a:gdLst>
                <a:gd name="connsiteX0" fmla="*/ 453 w 58042"/>
                <a:gd name="connsiteY0" fmla="*/ 66013 h 90637"/>
                <a:gd name="connsiteX1" fmla="*/ 11317 w 58042"/>
                <a:gd name="connsiteY1" fmla="*/ 64524 h 90637"/>
                <a:gd name="connsiteX2" fmla="*/ 17717 w 58042"/>
                <a:gd name="connsiteY2" fmla="*/ 77845 h 90637"/>
                <a:gd name="connsiteX3" fmla="*/ 28730 w 58042"/>
                <a:gd name="connsiteY3" fmla="*/ 81938 h 90637"/>
                <a:gd name="connsiteX4" fmla="*/ 41604 w 58042"/>
                <a:gd name="connsiteY4" fmla="*/ 76655 h 90637"/>
                <a:gd name="connsiteX5" fmla="*/ 46887 w 58042"/>
                <a:gd name="connsiteY5" fmla="*/ 63482 h 90637"/>
                <a:gd name="connsiteX6" fmla="*/ 42050 w 58042"/>
                <a:gd name="connsiteY6" fmla="*/ 51056 h 90637"/>
                <a:gd name="connsiteX7" fmla="*/ 29623 w 58042"/>
                <a:gd name="connsiteY7" fmla="*/ 46219 h 90637"/>
                <a:gd name="connsiteX8" fmla="*/ 21884 w 58042"/>
                <a:gd name="connsiteY8" fmla="*/ 47410 h 90637"/>
                <a:gd name="connsiteX9" fmla="*/ 23075 w 58042"/>
                <a:gd name="connsiteY9" fmla="*/ 37885 h 90637"/>
                <a:gd name="connsiteX10" fmla="*/ 24861 w 58042"/>
                <a:gd name="connsiteY10" fmla="*/ 38034 h 90637"/>
                <a:gd name="connsiteX11" fmla="*/ 37436 w 58042"/>
                <a:gd name="connsiteY11" fmla="*/ 34387 h 90637"/>
                <a:gd name="connsiteX12" fmla="*/ 43017 w 58042"/>
                <a:gd name="connsiteY12" fmla="*/ 23151 h 90637"/>
                <a:gd name="connsiteX13" fmla="*/ 38924 w 58042"/>
                <a:gd name="connsiteY13" fmla="*/ 13253 h 90637"/>
                <a:gd name="connsiteX14" fmla="*/ 28432 w 58042"/>
                <a:gd name="connsiteY14" fmla="*/ 9310 h 90637"/>
                <a:gd name="connsiteX15" fmla="*/ 17865 w 58042"/>
                <a:gd name="connsiteY15" fmla="*/ 13328 h 90637"/>
                <a:gd name="connsiteX16" fmla="*/ 12359 w 58042"/>
                <a:gd name="connsiteY16" fmla="*/ 25234 h 90637"/>
                <a:gd name="connsiteX17" fmla="*/ 1494 w 58042"/>
                <a:gd name="connsiteY17" fmla="*/ 23299 h 90637"/>
                <a:gd name="connsiteX18" fmla="*/ 10647 w 58042"/>
                <a:gd name="connsiteY18" fmla="*/ 6408 h 90637"/>
                <a:gd name="connsiteX19" fmla="*/ 28134 w 58042"/>
                <a:gd name="connsiteY19" fmla="*/ 379 h 90637"/>
                <a:gd name="connsiteX20" fmla="*/ 41529 w 58042"/>
                <a:gd name="connsiteY20" fmla="*/ 3505 h 90637"/>
                <a:gd name="connsiteX21" fmla="*/ 50906 w 58042"/>
                <a:gd name="connsiteY21" fmla="*/ 11988 h 90637"/>
                <a:gd name="connsiteX22" fmla="*/ 54179 w 58042"/>
                <a:gd name="connsiteY22" fmla="*/ 23448 h 90637"/>
                <a:gd name="connsiteX23" fmla="*/ 51054 w 58042"/>
                <a:gd name="connsiteY23" fmla="*/ 33866 h 90637"/>
                <a:gd name="connsiteX24" fmla="*/ 41975 w 58042"/>
                <a:gd name="connsiteY24" fmla="*/ 41307 h 90637"/>
                <a:gd name="connsiteX25" fmla="*/ 54105 w 58042"/>
                <a:gd name="connsiteY25" fmla="*/ 48898 h 90637"/>
                <a:gd name="connsiteX26" fmla="*/ 58495 w 58042"/>
                <a:gd name="connsiteY26" fmla="*/ 63185 h 90637"/>
                <a:gd name="connsiteX27" fmla="*/ 50012 w 58042"/>
                <a:gd name="connsiteY27" fmla="*/ 82905 h 90637"/>
                <a:gd name="connsiteX28" fmla="*/ 28581 w 58042"/>
                <a:gd name="connsiteY28" fmla="*/ 91016 h 90637"/>
                <a:gd name="connsiteX29" fmla="*/ 9234 w 58042"/>
                <a:gd name="connsiteY29" fmla="*/ 84021 h 90637"/>
                <a:gd name="connsiteX30" fmla="*/ 453 w 58042"/>
                <a:gd name="connsiteY30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453" y="66013"/>
                  </a:moveTo>
                  <a:lnTo>
                    <a:pt x="11317" y="64524"/>
                  </a:lnTo>
                  <a:cubicBezTo>
                    <a:pt x="12607" y="70677"/>
                    <a:pt x="14740" y="75116"/>
                    <a:pt x="17717" y="77845"/>
                  </a:cubicBezTo>
                  <a:cubicBezTo>
                    <a:pt x="20693" y="80574"/>
                    <a:pt x="24364" y="81938"/>
                    <a:pt x="28730" y="81938"/>
                  </a:cubicBezTo>
                  <a:cubicBezTo>
                    <a:pt x="33790" y="81938"/>
                    <a:pt x="38081" y="80177"/>
                    <a:pt x="41604" y="76655"/>
                  </a:cubicBezTo>
                  <a:cubicBezTo>
                    <a:pt x="45126" y="73132"/>
                    <a:pt x="46887" y="68741"/>
                    <a:pt x="46887" y="63482"/>
                  </a:cubicBezTo>
                  <a:cubicBezTo>
                    <a:pt x="46887" y="58423"/>
                    <a:pt x="45275" y="54280"/>
                    <a:pt x="42050" y="51056"/>
                  </a:cubicBezTo>
                  <a:cubicBezTo>
                    <a:pt x="38825" y="47832"/>
                    <a:pt x="34683" y="46219"/>
                    <a:pt x="29623" y="46219"/>
                  </a:cubicBezTo>
                  <a:cubicBezTo>
                    <a:pt x="27539" y="46219"/>
                    <a:pt x="24959" y="46616"/>
                    <a:pt x="21884" y="47410"/>
                  </a:cubicBezTo>
                  <a:lnTo>
                    <a:pt x="23075" y="37885"/>
                  </a:lnTo>
                  <a:cubicBezTo>
                    <a:pt x="23868" y="37984"/>
                    <a:pt x="24464" y="38034"/>
                    <a:pt x="24861" y="38034"/>
                  </a:cubicBezTo>
                  <a:cubicBezTo>
                    <a:pt x="29524" y="38034"/>
                    <a:pt x="33716" y="36818"/>
                    <a:pt x="37436" y="34387"/>
                  </a:cubicBezTo>
                  <a:cubicBezTo>
                    <a:pt x="41157" y="31957"/>
                    <a:pt x="43017" y="28211"/>
                    <a:pt x="43017" y="23151"/>
                  </a:cubicBezTo>
                  <a:cubicBezTo>
                    <a:pt x="43017" y="19182"/>
                    <a:pt x="41653" y="15883"/>
                    <a:pt x="38924" y="13253"/>
                  </a:cubicBezTo>
                  <a:cubicBezTo>
                    <a:pt x="36196" y="10624"/>
                    <a:pt x="32698" y="9310"/>
                    <a:pt x="28432" y="9310"/>
                  </a:cubicBezTo>
                  <a:cubicBezTo>
                    <a:pt x="24166" y="9310"/>
                    <a:pt x="20644" y="10649"/>
                    <a:pt x="17865" y="13328"/>
                  </a:cubicBezTo>
                  <a:cubicBezTo>
                    <a:pt x="15087" y="16007"/>
                    <a:pt x="13252" y="19975"/>
                    <a:pt x="12359" y="25234"/>
                  </a:cubicBezTo>
                  <a:lnTo>
                    <a:pt x="1494" y="23299"/>
                  </a:lnTo>
                  <a:cubicBezTo>
                    <a:pt x="2883" y="16057"/>
                    <a:pt x="5934" y="10426"/>
                    <a:pt x="10647" y="6408"/>
                  </a:cubicBezTo>
                  <a:cubicBezTo>
                    <a:pt x="15360" y="2389"/>
                    <a:pt x="21189" y="379"/>
                    <a:pt x="28134" y="379"/>
                  </a:cubicBezTo>
                  <a:cubicBezTo>
                    <a:pt x="32997" y="379"/>
                    <a:pt x="37462" y="1421"/>
                    <a:pt x="41529" y="3505"/>
                  </a:cubicBezTo>
                  <a:cubicBezTo>
                    <a:pt x="45597" y="5589"/>
                    <a:pt x="48723" y="8417"/>
                    <a:pt x="50906" y="11988"/>
                  </a:cubicBezTo>
                  <a:cubicBezTo>
                    <a:pt x="53088" y="15560"/>
                    <a:pt x="54179" y="19380"/>
                    <a:pt x="54179" y="23448"/>
                  </a:cubicBezTo>
                  <a:cubicBezTo>
                    <a:pt x="54179" y="27219"/>
                    <a:pt x="53138" y="30691"/>
                    <a:pt x="51054" y="33866"/>
                  </a:cubicBezTo>
                  <a:cubicBezTo>
                    <a:pt x="48970" y="37041"/>
                    <a:pt x="45944" y="39522"/>
                    <a:pt x="41975" y="41307"/>
                  </a:cubicBezTo>
                  <a:cubicBezTo>
                    <a:pt x="47135" y="42597"/>
                    <a:pt x="51178" y="45127"/>
                    <a:pt x="54105" y="48898"/>
                  </a:cubicBezTo>
                  <a:cubicBezTo>
                    <a:pt x="57032" y="52669"/>
                    <a:pt x="58495" y="57431"/>
                    <a:pt x="58495" y="63185"/>
                  </a:cubicBezTo>
                  <a:cubicBezTo>
                    <a:pt x="58495" y="70924"/>
                    <a:pt x="55668" y="77498"/>
                    <a:pt x="50012" y="82905"/>
                  </a:cubicBezTo>
                  <a:cubicBezTo>
                    <a:pt x="44357" y="88312"/>
                    <a:pt x="37213" y="91016"/>
                    <a:pt x="28581" y="91016"/>
                  </a:cubicBezTo>
                  <a:cubicBezTo>
                    <a:pt x="20842" y="91016"/>
                    <a:pt x="14393" y="88685"/>
                    <a:pt x="9234" y="84021"/>
                  </a:cubicBezTo>
                  <a:cubicBezTo>
                    <a:pt x="4074" y="79358"/>
                    <a:pt x="1147" y="73355"/>
                    <a:pt x="45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060A63A-57DE-5B26-652B-6D97BDE1BB40}"/>
                </a:ext>
              </a:extLst>
            </p:cNvPr>
            <p:cNvSpPr/>
            <p:nvPr/>
          </p:nvSpPr>
          <p:spPr>
            <a:xfrm>
              <a:off x="8221712" y="5086545"/>
              <a:ext cx="61317" cy="88701"/>
            </a:xfrm>
            <a:custGeom>
              <a:avLst/>
              <a:gdLst>
                <a:gd name="connsiteX0" fmla="*/ 38904 w 61317"/>
                <a:gd name="connsiteY0" fmla="*/ 89081 h 88701"/>
                <a:gd name="connsiteX1" fmla="*/ 38904 w 61317"/>
                <a:gd name="connsiteY1" fmla="*/ 67798 h 88701"/>
                <a:gd name="connsiteX2" fmla="*/ 507 w 61317"/>
                <a:gd name="connsiteY2" fmla="*/ 67798 h 88701"/>
                <a:gd name="connsiteX3" fmla="*/ 507 w 61317"/>
                <a:gd name="connsiteY3" fmla="*/ 57827 h 88701"/>
                <a:gd name="connsiteX4" fmla="*/ 40839 w 61317"/>
                <a:gd name="connsiteY4" fmla="*/ 379 h 88701"/>
                <a:gd name="connsiteX5" fmla="*/ 49769 w 61317"/>
                <a:gd name="connsiteY5" fmla="*/ 379 h 88701"/>
                <a:gd name="connsiteX6" fmla="*/ 49769 w 61317"/>
                <a:gd name="connsiteY6" fmla="*/ 57827 h 88701"/>
                <a:gd name="connsiteX7" fmla="*/ 61824 w 61317"/>
                <a:gd name="connsiteY7" fmla="*/ 57827 h 88701"/>
                <a:gd name="connsiteX8" fmla="*/ 61824 w 61317"/>
                <a:gd name="connsiteY8" fmla="*/ 67798 h 88701"/>
                <a:gd name="connsiteX9" fmla="*/ 49769 w 61317"/>
                <a:gd name="connsiteY9" fmla="*/ 67798 h 88701"/>
                <a:gd name="connsiteX10" fmla="*/ 49769 w 61317"/>
                <a:gd name="connsiteY10" fmla="*/ 89081 h 88701"/>
                <a:gd name="connsiteX11" fmla="*/ 38904 w 61317"/>
                <a:gd name="connsiteY11" fmla="*/ 89081 h 88701"/>
                <a:gd name="connsiteX12" fmla="*/ 38904 w 61317"/>
                <a:gd name="connsiteY12" fmla="*/ 57827 h 88701"/>
                <a:gd name="connsiteX13" fmla="*/ 38904 w 61317"/>
                <a:gd name="connsiteY13" fmla="*/ 17941 h 88701"/>
                <a:gd name="connsiteX14" fmla="*/ 11073 w 61317"/>
                <a:gd name="connsiteY14" fmla="*/ 57827 h 88701"/>
                <a:gd name="connsiteX15" fmla="*/ 38904 w 61317"/>
                <a:gd name="connsiteY15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04" y="89081"/>
                  </a:moveTo>
                  <a:lnTo>
                    <a:pt x="38904" y="67798"/>
                  </a:lnTo>
                  <a:lnTo>
                    <a:pt x="507" y="67798"/>
                  </a:lnTo>
                  <a:lnTo>
                    <a:pt x="507" y="57827"/>
                  </a:lnTo>
                  <a:lnTo>
                    <a:pt x="40839" y="379"/>
                  </a:lnTo>
                  <a:lnTo>
                    <a:pt x="49769" y="379"/>
                  </a:lnTo>
                  <a:lnTo>
                    <a:pt x="49769" y="57827"/>
                  </a:lnTo>
                  <a:lnTo>
                    <a:pt x="61824" y="57827"/>
                  </a:lnTo>
                  <a:lnTo>
                    <a:pt x="61824" y="67798"/>
                  </a:lnTo>
                  <a:lnTo>
                    <a:pt x="49769" y="67798"/>
                  </a:lnTo>
                  <a:lnTo>
                    <a:pt x="49769" y="89081"/>
                  </a:lnTo>
                  <a:lnTo>
                    <a:pt x="38904" y="89081"/>
                  </a:lnTo>
                  <a:close/>
                  <a:moveTo>
                    <a:pt x="38904" y="57827"/>
                  </a:moveTo>
                  <a:lnTo>
                    <a:pt x="38904" y="17941"/>
                  </a:lnTo>
                  <a:lnTo>
                    <a:pt x="11073" y="57827"/>
                  </a:lnTo>
                  <a:lnTo>
                    <a:pt x="38904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E14DB322-08AE-5221-E584-9C14D566537B}"/>
                </a:ext>
              </a:extLst>
            </p:cNvPr>
            <p:cNvSpPr/>
            <p:nvPr/>
          </p:nvSpPr>
          <p:spPr>
            <a:xfrm>
              <a:off x="6096893" y="5257158"/>
              <a:ext cx="183361" cy="102245"/>
            </a:xfrm>
            <a:custGeom>
              <a:avLst/>
              <a:gdLst>
                <a:gd name="connsiteX0" fmla="*/ 290 w 183361"/>
                <a:gd name="connsiteY0" fmla="*/ 102643 h 102245"/>
                <a:gd name="connsiteX1" fmla="*/ 290 w 183361"/>
                <a:gd name="connsiteY1" fmla="*/ 398 h 102245"/>
                <a:gd name="connsiteX2" fmla="*/ 38687 w 183361"/>
                <a:gd name="connsiteY2" fmla="*/ 398 h 102245"/>
                <a:gd name="connsiteX3" fmla="*/ 57514 w 183361"/>
                <a:gd name="connsiteY3" fmla="*/ 3524 h 102245"/>
                <a:gd name="connsiteX4" fmla="*/ 68601 w 183361"/>
                <a:gd name="connsiteY4" fmla="*/ 13049 h 102245"/>
                <a:gd name="connsiteX5" fmla="*/ 72620 w 183361"/>
                <a:gd name="connsiteY5" fmla="*/ 26591 h 102245"/>
                <a:gd name="connsiteX6" fmla="*/ 69048 w 183361"/>
                <a:gd name="connsiteY6" fmla="*/ 38870 h 102245"/>
                <a:gd name="connsiteX7" fmla="*/ 58332 w 183361"/>
                <a:gd name="connsiteY7" fmla="*/ 48171 h 102245"/>
                <a:gd name="connsiteX8" fmla="*/ 72546 w 183361"/>
                <a:gd name="connsiteY8" fmla="*/ 57548 h 102245"/>
                <a:gd name="connsiteX9" fmla="*/ 77531 w 183361"/>
                <a:gd name="connsiteY9" fmla="*/ 73026 h 102245"/>
                <a:gd name="connsiteX10" fmla="*/ 74480 w 183361"/>
                <a:gd name="connsiteY10" fmla="*/ 86347 h 102245"/>
                <a:gd name="connsiteX11" fmla="*/ 66965 w 183361"/>
                <a:gd name="connsiteY11" fmla="*/ 95872 h 102245"/>
                <a:gd name="connsiteX12" fmla="*/ 55803 w 183361"/>
                <a:gd name="connsiteY12" fmla="*/ 100931 h 102245"/>
                <a:gd name="connsiteX13" fmla="*/ 39282 w 183361"/>
                <a:gd name="connsiteY13" fmla="*/ 102643 h 102245"/>
                <a:gd name="connsiteX14" fmla="*/ 290 w 183361"/>
                <a:gd name="connsiteY14" fmla="*/ 102643 h 102245"/>
                <a:gd name="connsiteX15" fmla="*/ 13833 w 183361"/>
                <a:gd name="connsiteY15" fmla="*/ 43409 h 102245"/>
                <a:gd name="connsiteX16" fmla="*/ 36009 w 183361"/>
                <a:gd name="connsiteY16" fmla="*/ 43409 h 102245"/>
                <a:gd name="connsiteX17" fmla="*/ 48956 w 183361"/>
                <a:gd name="connsiteY17" fmla="*/ 42218 h 102245"/>
                <a:gd name="connsiteX18" fmla="*/ 56621 w 183361"/>
                <a:gd name="connsiteY18" fmla="*/ 37010 h 102245"/>
                <a:gd name="connsiteX19" fmla="*/ 59225 w 183361"/>
                <a:gd name="connsiteY19" fmla="*/ 28080 h 102245"/>
                <a:gd name="connsiteX20" fmla="*/ 56844 w 183361"/>
                <a:gd name="connsiteY20" fmla="*/ 19150 h 102245"/>
                <a:gd name="connsiteX21" fmla="*/ 49924 w 183361"/>
                <a:gd name="connsiteY21" fmla="*/ 13867 h 102245"/>
                <a:gd name="connsiteX22" fmla="*/ 34371 w 183361"/>
                <a:gd name="connsiteY22" fmla="*/ 12453 h 102245"/>
                <a:gd name="connsiteX23" fmla="*/ 13833 w 183361"/>
                <a:gd name="connsiteY23" fmla="*/ 12453 h 102245"/>
                <a:gd name="connsiteX24" fmla="*/ 13833 w 183361"/>
                <a:gd name="connsiteY24" fmla="*/ 43409 h 102245"/>
                <a:gd name="connsiteX25" fmla="*/ 13833 w 183361"/>
                <a:gd name="connsiteY25" fmla="*/ 90588 h 102245"/>
                <a:gd name="connsiteX26" fmla="*/ 39282 w 183361"/>
                <a:gd name="connsiteY26" fmla="*/ 90588 h 102245"/>
                <a:gd name="connsiteX27" fmla="*/ 48509 w 183361"/>
                <a:gd name="connsiteY27" fmla="*/ 90141 h 102245"/>
                <a:gd name="connsiteX28" fmla="*/ 56398 w 183361"/>
                <a:gd name="connsiteY28" fmla="*/ 87313 h 102245"/>
                <a:gd name="connsiteX29" fmla="*/ 61532 w 183361"/>
                <a:gd name="connsiteY29" fmla="*/ 81658 h 102245"/>
                <a:gd name="connsiteX30" fmla="*/ 63542 w 183361"/>
                <a:gd name="connsiteY30" fmla="*/ 73026 h 102245"/>
                <a:gd name="connsiteX31" fmla="*/ 60639 w 183361"/>
                <a:gd name="connsiteY31" fmla="*/ 63055 h 102245"/>
                <a:gd name="connsiteX32" fmla="*/ 52528 w 183361"/>
                <a:gd name="connsiteY32" fmla="*/ 57176 h 102245"/>
                <a:gd name="connsiteX33" fmla="*/ 37497 w 183361"/>
                <a:gd name="connsiteY33" fmla="*/ 55465 h 102245"/>
                <a:gd name="connsiteX34" fmla="*/ 13833 w 183361"/>
                <a:gd name="connsiteY34" fmla="*/ 55465 h 102245"/>
                <a:gd name="connsiteX35" fmla="*/ 13833 w 183361"/>
                <a:gd name="connsiteY35" fmla="*/ 90588 h 102245"/>
                <a:gd name="connsiteX36" fmla="*/ 92509 w 183361"/>
                <a:gd name="connsiteY36" fmla="*/ 14834 h 102245"/>
                <a:gd name="connsiteX37" fmla="*/ 92509 w 183361"/>
                <a:gd name="connsiteY37" fmla="*/ 398 h 102245"/>
                <a:gd name="connsiteX38" fmla="*/ 105011 w 183361"/>
                <a:gd name="connsiteY38" fmla="*/ 398 h 102245"/>
                <a:gd name="connsiteX39" fmla="*/ 105011 w 183361"/>
                <a:gd name="connsiteY39" fmla="*/ 14834 h 102245"/>
                <a:gd name="connsiteX40" fmla="*/ 92509 w 183361"/>
                <a:gd name="connsiteY40" fmla="*/ 14834 h 102245"/>
                <a:gd name="connsiteX41" fmla="*/ 92509 w 183361"/>
                <a:gd name="connsiteY41" fmla="*/ 102643 h 102245"/>
                <a:gd name="connsiteX42" fmla="*/ 92509 w 183361"/>
                <a:gd name="connsiteY42" fmla="*/ 28527 h 102245"/>
                <a:gd name="connsiteX43" fmla="*/ 105011 w 183361"/>
                <a:gd name="connsiteY43" fmla="*/ 28527 h 102245"/>
                <a:gd name="connsiteX44" fmla="*/ 105011 w 183361"/>
                <a:gd name="connsiteY44" fmla="*/ 102643 h 102245"/>
                <a:gd name="connsiteX45" fmla="*/ 92509 w 183361"/>
                <a:gd name="connsiteY45" fmla="*/ 102643 h 102245"/>
                <a:gd name="connsiteX46" fmla="*/ 123375 w 183361"/>
                <a:gd name="connsiteY46" fmla="*/ 102643 h 102245"/>
                <a:gd name="connsiteX47" fmla="*/ 123375 w 183361"/>
                <a:gd name="connsiteY47" fmla="*/ 28527 h 102245"/>
                <a:gd name="connsiteX48" fmla="*/ 134686 w 183361"/>
                <a:gd name="connsiteY48" fmla="*/ 28527 h 102245"/>
                <a:gd name="connsiteX49" fmla="*/ 134686 w 183361"/>
                <a:gd name="connsiteY49" fmla="*/ 39093 h 102245"/>
                <a:gd name="connsiteX50" fmla="*/ 158350 w 183361"/>
                <a:gd name="connsiteY50" fmla="*/ 26890 h 102245"/>
                <a:gd name="connsiteX51" fmla="*/ 170628 w 183361"/>
                <a:gd name="connsiteY51" fmla="*/ 29271 h 102245"/>
                <a:gd name="connsiteX52" fmla="*/ 179037 w 183361"/>
                <a:gd name="connsiteY52" fmla="*/ 35595 h 102245"/>
                <a:gd name="connsiteX53" fmla="*/ 182906 w 183361"/>
                <a:gd name="connsiteY53" fmla="*/ 44898 h 102245"/>
                <a:gd name="connsiteX54" fmla="*/ 183651 w 183361"/>
                <a:gd name="connsiteY54" fmla="*/ 57102 h 102245"/>
                <a:gd name="connsiteX55" fmla="*/ 183651 w 183361"/>
                <a:gd name="connsiteY55" fmla="*/ 102643 h 102245"/>
                <a:gd name="connsiteX56" fmla="*/ 171000 w 183361"/>
                <a:gd name="connsiteY56" fmla="*/ 102643 h 102245"/>
                <a:gd name="connsiteX57" fmla="*/ 171000 w 183361"/>
                <a:gd name="connsiteY57" fmla="*/ 57548 h 102245"/>
                <a:gd name="connsiteX58" fmla="*/ 169586 w 183361"/>
                <a:gd name="connsiteY58" fmla="*/ 46162 h 102245"/>
                <a:gd name="connsiteX59" fmla="*/ 164451 w 183361"/>
                <a:gd name="connsiteY59" fmla="*/ 40061 h 102245"/>
                <a:gd name="connsiteX60" fmla="*/ 155671 w 183361"/>
                <a:gd name="connsiteY60" fmla="*/ 37754 h 102245"/>
                <a:gd name="connsiteX61" fmla="*/ 141830 w 183361"/>
                <a:gd name="connsiteY61" fmla="*/ 42814 h 102245"/>
                <a:gd name="connsiteX62" fmla="*/ 136026 w 183361"/>
                <a:gd name="connsiteY62" fmla="*/ 62162 h 102245"/>
                <a:gd name="connsiteX63" fmla="*/ 136026 w 183361"/>
                <a:gd name="connsiteY63" fmla="*/ 102643 h 102245"/>
                <a:gd name="connsiteX64" fmla="*/ 123375 w 183361"/>
                <a:gd name="connsiteY64" fmla="*/ 102643 h 10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83361" h="102245">
                  <a:moveTo>
                    <a:pt x="290" y="102643"/>
                  </a:moveTo>
                  <a:lnTo>
                    <a:pt x="290" y="398"/>
                  </a:lnTo>
                  <a:lnTo>
                    <a:pt x="38687" y="398"/>
                  </a:lnTo>
                  <a:cubicBezTo>
                    <a:pt x="46526" y="398"/>
                    <a:pt x="52801" y="1440"/>
                    <a:pt x="57514" y="3524"/>
                  </a:cubicBezTo>
                  <a:cubicBezTo>
                    <a:pt x="62227" y="5607"/>
                    <a:pt x="65923" y="8782"/>
                    <a:pt x="68601" y="13049"/>
                  </a:cubicBezTo>
                  <a:cubicBezTo>
                    <a:pt x="71280" y="17315"/>
                    <a:pt x="72620" y="21829"/>
                    <a:pt x="72620" y="26591"/>
                  </a:cubicBezTo>
                  <a:cubicBezTo>
                    <a:pt x="72620" y="30957"/>
                    <a:pt x="71429" y="35050"/>
                    <a:pt x="69048" y="38870"/>
                  </a:cubicBezTo>
                  <a:cubicBezTo>
                    <a:pt x="66667" y="42690"/>
                    <a:pt x="63095" y="45790"/>
                    <a:pt x="58332" y="48171"/>
                  </a:cubicBezTo>
                  <a:cubicBezTo>
                    <a:pt x="64484" y="50057"/>
                    <a:pt x="69221" y="53182"/>
                    <a:pt x="72546" y="57548"/>
                  </a:cubicBezTo>
                  <a:cubicBezTo>
                    <a:pt x="75869" y="61913"/>
                    <a:pt x="77531" y="67073"/>
                    <a:pt x="77531" y="73026"/>
                  </a:cubicBezTo>
                  <a:cubicBezTo>
                    <a:pt x="77531" y="77788"/>
                    <a:pt x="76514" y="82229"/>
                    <a:pt x="74480" y="86347"/>
                  </a:cubicBezTo>
                  <a:cubicBezTo>
                    <a:pt x="72446" y="90464"/>
                    <a:pt x="69941" y="93639"/>
                    <a:pt x="66965" y="95872"/>
                  </a:cubicBezTo>
                  <a:cubicBezTo>
                    <a:pt x="63988" y="98103"/>
                    <a:pt x="60267" y="99790"/>
                    <a:pt x="55803" y="100931"/>
                  </a:cubicBezTo>
                  <a:cubicBezTo>
                    <a:pt x="51338" y="102072"/>
                    <a:pt x="45831" y="102643"/>
                    <a:pt x="39282" y="102643"/>
                  </a:cubicBezTo>
                  <a:lnTo>
                    <a:pt x="290" y="102643"/>
                  </a:lnTo>
                  <a:close/>
                  <a:moveTo>
                    <a:pt x="13833" y="43409"/>
                  </a:moveTo>
                  <a:lnTo>
                    <a:pt x="36009" y="43409"/>
                  </a:lnTo>
                  <a:cubicBezTo>
                    <a:pt x="41961" y="43409"/>
                    <a:pt x="46277" y="43012"/>
                    <a:pt x="48956" y="42218"/>
                  </a:cubicBezTo>
                  <a:cubicBezTo>
                    <a:pt x="52330" y="41127"/>
                    <a:pt x="54885" y="39391"/>
                    <a:pt x="56621" y="37010"/>
                  </a:cubicBezTo>
                  <a:cubicBezTo>
                    <a:pt x="58357" y="34629"/>
                    <a:pt x="59225" y="31652"/>
                    <a:pt x="59225" y="28080"/>
                  </a:cubicBezTo>
                  <a:cubicBezTo>
                    <a:pt x="59225" y="24706"/>
                    <a:pt x="58431" y="21730"/>
                    <a:pt x="56844" y="19150"/>
                  </a:cubicBezTo>
                  <a:cubicBezTo>
                    <a:pt x="55256" y="16570"/>
                    <a:pt x="52950" y="14809"/>
                    <a:pt x="49924" y="13867"/>
                  </a:cubicBezTo>
                  <a:cubicBezTo>
                    <a:pt x="46897" y="12924"/>
                    <a:pt x="41713" y="12453"/>
                    <a:pt x="34371" y="12453"/>
                  </a:cubicBezTo>
                  <a:lnTo>
                    <a:pt x="13833" y="12453"/>
                  </a:lnTo>
                  <a:lnTo>
                    <a:pt x="13833" y="43409"/>
                  </a:lnTo>
                  <a:close/>
                  <a:moveTo>
                    <a:pt x="13833" y="90588"/>
                  </a:moveTo>
                  <a:lnTo>
                    <a:pt x="39282" y="90588"/>
                  </a:lnTo>
                  <a:cubicBezTo>
                    <a:pt x="43648" y="90588"/>
                    <a:pt x="46724" y="90439"/>
                    <a:pt x="48509" y="90141"/>
                  </a:cubicBezTo>
                  <a:cubicBezTo>
                    <a:pt x="51684" y="89546"/>
                    <a:pt x="54314" y="88604"/>
                    <a:pt x="56398" y="87313"/>
                  </a:cubicBezTo>
                  <a:cubicBezTo>
                    <a:pt x="58481" y="86024"/>
                    <a:pt x="60193" y="84139"/>
                    <a:pt x="61532" y="81658"/>
                  </a:cubicBezTo>
                  <a:cubicBezTo>
                    <a:pt x="62872" y="79177"/>
                    <a:pt x="63542" y="76300"/>
                    <a:pt x="63542" y="73026"/>
                  </a:cubicBezTo>
                  <a:cubicBezTo>
                    <a:pt x="63542" y="69156"/>
                    <a:pt x="62574" y="65833"/>
                    <a:pt x="60639" y="63055"/>
                  </a:cubicBezTo>
                  <a:cubicBezTo>
                    <a:pt x="58705" y="60277"/>
                    <a:pt x="56001" y="58316"/>
                    <a:pt x="52528" y="57176"/>
                  </a:cubicBezTo>
                  <a:cubicBezTo>
                    <a:pt x="49055" y="56035"/>
                    <a:pt x="44045" y="55465"/>
                    <a:pt x="37497" y="55465"/>
                  </a:cubicBezTo>
                  <a:lnTo>
                    <a:pt x="13833" y="55465"/>
                  </a:lnTo>
                  <a:lnTo>
                    <a:pt x="13833" y="90588"/>
                  </a:lnTo>
                  <a:close/>
                  <a:moveTo>
                    <a:pt x="92509" y="14834"/>
                  </a:moveTo>
                  <a:lnTo>
                    <a:pt x="92509" y="398"/>
                  </a:lnTo>
                  <a:lnTo>
                    <a:pt x="105011" y="398"/>
                  </a:lnTo>
                  <a:lnTo>
                    <a:pt x="105011" y="14834"/>
                  </a:lnTo>
                  <a:lnTo>
                    <a:pt x="92509" y="14834"/>
                  </a:lnTo>
                  <a:close/>
                  <a:moveTo>
                    <a:pt x="92509" y="102643"/>
                  </a:moveTo>
                  <a:lnTo>
                    <a:pt x="92509" y="28527"/>
                  </a:lnTo>
                  <a:lnTo>
                    <a:pt x="105011" y="28527"/>
                  </a:lnTo>
                  <a:lnTo>
                    <a:pt x="105011" y="102643"/>
                  </a:lnTo>
                  <a:lnTo>
                    <a:pt x="92509" y="102643"/>
                  </a:lnTo>
                  <a:close/>
                  <a:moveTo>
                    <a:pt x="123375" y="102643"/>
                  </a:moveTo>
                  <a:lnTo>
                    <a:pt x="123375" y="28527"/>
                  </a:lnTo>
                  <a:lnTo>
                    <a:pt x="134686" y="28527"/>
                  </a:lnTo>
                  <a:lnTo>
                    <a:pt x="134686" y="39093"/>
                  </a:lnTo>
                  <a:cubicBezTo>
                    <a:pt x="140143" y="30957"/>
                    <a:pt x="148031" y="26890"/>
                    <a:pt x="158350" y="26890"/>
                  </a:cubicBezTo>
                  <a:cubicBezTo>
                    <a:pt x="162814" y="26890"/>
                    <a:pt x="166907" y="27683"/>
                    <a:pt x="170628" y="29271"/>
                  </a:cubicBezTo>
                  <a:cubicBezTo>
                    <a:pt x="174349" y="30858"/>
                    <a:pt x="177152" y="32966"/>
                    <a:pt x="179037" y="35595"/>
                  </a:cubicBezTo>
                  <a:cubicBezTo>
                    <a:pt x="180922" y="38225"/>
                    <a:pt x="182212" y="41326"/>
                    <a:pt x="182906" y="44898"/>
                  </a:cubicBezTo>
                  <a:cubicBezTo>
                    <a:pt x="183403" y="47180"/>
                    <a:pt x="183651" y="51248"/>
                    <a:pt x="183651" y="57102"/>
                  </a:cubicBezTo>
                  <a:lnTo>
                    <a:pt x="183651" y="102643"/>
                  </a:lnTo>
                  <a:lnTo>
                    <a:pt x="171000" y="102643"/>
                  </a:lnTo>
                  <a:lnTo>
                    <a:pt x="171000" y="57548"/>
                  </a:lnTo>
                  <a:cubicBezTo>
                    <a:pt x="171000" y="52488"/>
                    <a:pt x="170529" y="48693"/>
                    <a:pt x="169586" y="46162"/>
                  </a:cubicBezTo>
                  <a:cubicBezTo>
                    <a:pt x="168644" y="43633"/>
                    <a:pt x="166932" y="41599"/>
                    <a:pt x="164451" y="40061"/>
                  </a:cubicBezTo>
                  <a:cubicBezTo>
                    <a:pt x="161971" y="38523"/>
                    <a:pt x="159044" y="37754"/>
                    <a:pt x="155671" y="37754"/>
                  </a:cubicBezTo>
                  <a:cubicBezTo>
                    <a:pt x="150313" y="37754"/>
                    <a:pt x="145699" y="39441"/>
                    <a:pt x="141830" y="42814"/>
                  </a:cubicBezTo>
                  <a:cubicBezTo>
                    <a:pt x="137961" y="46187"/>
                    <a:pt x="136026" y="52637"/>
                    <a:pt x="136026" y="62162"/>
                  </a:cubicBezTo>
                  <a:lnTo>
                    <a:pt x="136026" y="102643"/>
                  </a:lnTo>
                  <a:lnTo>
                    <a:pt x="123375" y="1026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0" name="图形 4">
              <a:extLst>
                <a:ext uri="{FF2B5EF4-FFF2-40B4-BE49-F238E27FC236}">
                  <a16:creationId xmlns:a16="http://schemas.microsoft.com/office/drawing/2014/main" id="{9907A66F-E07C-1597-6473-F07B4A0F2846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A2806C2-F814-4047-BCA4-8676C1038DD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44E77E-F294-3C10-340A-EC5B047CF65F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EF98915-4DD4-5607-060B-5FACB460E46B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B4DA22F-3067-CC69-BCAB-A5DE0629E0DD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8A0B8F3-BA66-293D-EBD3-9A0B29738A8D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A61FE43-A250-719D-06B8-3F93E26DE6D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0C45FBE-D4A1-A850-7D72-1EAEEB90C2DF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EABF09E-4E36-8571-2559-DCACA326B1C5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7F1C13D-F1C1-D910-00A9-AEF05011ACA2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63621F0-A028-AAB3-8537-1ACBB59C50D9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3824B4A-1391-A186-FA64-7333C1AC7B75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8A228E3-B3F3-85B0-C6C1-005A37A46BDF}"/>
                  </a:ext>
                </a:extLst>
              </p:cNvPr>
              <p:cNvSpPr/>
              <p:nvPr/>
            </p:nvSpPr>
            <p:spPr>
              <a:xfrm>
                <a:off x="8216836" y="4991100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73859060-B464-06FE-4335-FDD20F4DB073}"/>
                  </a:ext>
                </a:extLst>
              </p:cNvPr>
              <p:cNvSpPr/>
              <p:nvPr/>
            </p:nvSpPr>
            <p:spPr>
              <a:xfrm>
                <a:off x="8216836" y="4613557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7944FE54-2B66-82CB-CC3C-734FBFD5D97A}"/>
                  </a:ext>
                </a:extLst>
              </p:cNvPr>
              <p:cNvSpPr/>
              <p:nvPr/>
            </p:nvSpPr>
            <p:spPr>
              <a:xfrm>
                <a:off x="8216836" y="423602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1032272-E1F1-CDCA-6A58-CF47349A0005}"/>
                  </a:ext>
                </a:extLst>
              </p:cNvPr>
              <p:cNvSpPr/>
              <p:nvPr/>
            </p:nvSpPr>
            <p:spPr>
              <a:xfrm>
                <a:off x="8216836" y="3858482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06241301-B876-9233-481C-2B9A814917EC}"/>
                  </a:ext>
                </a:extLst>
              </p:cNvPr>
              <p:cNvSpPr/>
              <p:nvPr/>
            </p:nvSpPr>
            <p:spPr>
              <a:xfrm>
                <a:off x="8216836" y="3480939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1F64701-096A-EA2B-8253-E9354C434291}"/>
                  </a:ext>
                </a:extLst>
              </p:cNvPr>
              <p:cNvSpPr/>
              <p:nvPr/>
            </p:nvSpPr>
            <p:spPr>
              <a:xfrm>
                <a:off x="8216836" y="3103406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90CE2A80-7F37-1BC0-E10E-2BC083EAD0C7}"/>
                  </a:ext>
                </a:extLst>
              </p:cNvPr>
              <p:cNvSpPr/>
              <p:nvPr/>
            </p:nvSpPr>
            <p:spPr>
              <a:xfrm>
                <a:off x="8216836" y="272586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A56AADE-C33D-DA7E-5299-5E0B43FAC2A5}"/>
                  </a:ext>
                </a:extLst>
              </p:cNvPr>
              <p:cNvSpPr/>
              <p:nvPr/>
            </p:nvSpPr>
            <p:spPr>
              <a:xfrm>
                <a:off x="8216836" y="2348323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9F350BF-8E6C-6541-4941-A8ABC0B2A735}"/>
                  </a:ext>
                </a:extLst>
              </p:cNvPr>
              <p:cNvSpPr/>
              <p:nvPr/>
            </p:nvSpPr>
            <p:spPr>
              <a:xfrm>
                <a:off x="8216836" y="197078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F3AA441-03BF-DF31-0DBB-46072760681E}"/>
                </a:ext>
              </a:extLst>
            </p:cNvPr>
            <p:cNvSpPr/>
            <p:nvPr/>
          </p:nvSpPr>
          <p:spPr>
            <a:xfrm>
              <a:off x="4002534" y="4954487"/>
              <a:ext cx="57745" cy="90487"/>
            </a:xfrm>
            <a:custGeom>
              <a:avLst/>
              <a:gdLst>
                <a:gd name="connsiteX0" fmla="*/ 68 w 57745"/>
                <a:gd name="connsiteY0" fmla="*/ 45618 h 90487"/>
                <a:gd name="connsiteX1" fmla="*/ 3267 w 57745"/>
                <a:gd name="connsiteY1" fmla="*/ 20392 h 90487"/>
                <a:gd name="connsiteX2" fmla="*/ 12866 w 57745"/>
                <a:gd name="connsiteY2" fmla="*/ 5583 h 90487"/>
                <a:gd name="connsiteX3" fmla="*/ 28940 w 57745"/>
                <a:gd name="connsiteY3" fmla="*/ 374 h 90487"/>
                <a:gd name="connsiteX4" fmla="*/ 41441 w 57745"/>
                <a:gd name="connsiteY4" fmla="*/ 3276 h 90487"/>
                <a:gd name="connsiteX5" fmla="*/ 50297 w 57745"/>
                <a:gd name="connsiteY5" fmla="*/ 11536 h 90487"/>
                <a:gd name="connsiteX6" fmla="*/ 55803 w 57745"/>
                <a:gd name="connsiteY6" fmla="*/ 24708 h 90487"/>
                <a:gd name="connsiteX7" fmla="*/ 57813 w 57745"/>
                <a:gd name="connsiteY7" fmla="*/ 45618 h 90487"/>
                <a:gd name="connsiteX8" fmla="*/ 54613 w 57745"/>
                <a:gd name="connsiteY8" fmla="*/ 70845 h 90487"/>
                <a:gd name="connsiteX9" fmla="*/ 45013 w 57745"/>
                <a:gd name="connsiteY9" fmla="*/ 85653 h 90487"/>
                <a:gd name="connsiteX10" fmla="*/ 28940 w 57745"/>
                <a:gd name="connsiteY10" fmla="*/ 90862 h 90487"/>
                <a:gd name="connsiteX11" fmla="*/ 8699 w 57745"/>
                <a:gd name="connsiteY11" fmla="*/ 81635 h 90487"/>
                <a:gd name="connsiteX12" fmla="*/ 68 w 57745"/>
                <a:gd name="connsiteY12" fmla="*/ 45618 h 90487"/>
                <a:gd name="connsiteX13" fmla="*/ 11230 w 57745"/>
                <a:gd name="connsiteY13" fmla="*/ 45618 h 90487"/>
                <a:gd name="connsiteX14" fmla="*/ 16290 w 57745"/>
                <a:gd name="connsiteY14" fmla="*/ 74714 h 90487"/>
                <a:gd name="connsiteX15" fmla="*/ 28940 w 57745"/>
                <a:gd name="connsiteY15" fmla="*/ 81933 h 90487"/>
                <a:gd name="connsiteX16" fmla="*/ 41516 w 57745"/>
                <a:gd name="connsiteY16" fmla="*/ 74714 h 90487"/>
                <a:gd name="connsiteX17" fmla="*/ 46651 w 57745"/>
                <a:gd name="connsiteY17" fmla="*/ 45618 h 90487"/>
                <a:gd name="connsiteX18" fmla="*/ 41516 w 57745"/>
                <a:gd name="connsiteY18" fmla="*/ 16597 h 90487"/>
                <a:gd name="connsiteX19" fmla="*/ 28791 w 57745"/>
                <a:gd name="connsiteY19" fmla="*/ 9453 h 90487"/>
                <a:gd name="connsiteX20" fmla="*/ 16736 w 57745"/>
                <a:gd name="connsiteY20" fmla="*/ 15704 h 90487"/>
                <a:gd name="connsiteX21" fmla="*/ 11230 w 57745"/>
                <a:gd name="connsiteY21" fmla="*/ 45618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68" y="45618"/>
                  </a:moveTo>
                  <a:cubicBezTo>
                    <a:pt x="68" y="35200"/>
                    <a:pt x="1134" y="26791"/>
                    <a:pt x="3267" y="20392"/>
                  </a:cubicBezTo>
                  <a:cubicBezTo>
                    <a:pt x="5401" y="13992"/>
                    <a:pt x="8600" y="9056"/>
                    <a:pt x="12866" y="5583"/>
                  </a:cubicBezTo>
                  <a:cubicBezTo>
                    <a:pt x="17133" y="2110"/>
                    <a:pt x="22491" y="374"/>
                    <a:pt x="28940" y="374"/>
                  </a:cubicBezTo>
                  <a:cubicBezTo>
                    <a:pt x="33702" y="374"/>
                    <a:pt x="37870" y="1341"/>
                    <a:pt x="41441" y="3276"/>
                  </a:cubicBezTo>
                  <a:cubicBezTo>
                    <a:pt x="45013" y="5211"/>
                    <a:pt x="47965" y="7964"/>
                    <a:pt x="50297" y="11536"/>
                  </a:cubicBezTo>
                  <a:cubicBezTo>
                    <a:pt x="52629" y="15108"/>
                    <a:pt x="54464" y="19499"/>
                    <a:pt x="55803" y="24708"/>
                  </a:cubicBezTo>
                  <a:cubicBezTo>
                    <a:pt x="57143" y="29916"/>
                    <a:pt x="57813" y="36887"/>
                    <a:pt x="57813" y="45618"/>
                  </a:cubicBezTo>
                  <a:cubicBezTo>
                    <a:pt x="57813" y="56036"/>
                    <a:pt x="56746" y="64445"/>
                    <a:pt x="54613" y="70845"/>
                  </a:cubicBezTo>
                  <a:cubicBezTo>
                    <a:pt x="52480" y="77244"/>
                    <a:pt x="49280" y="82180"/>
                    <a:pt x="45013" y="85653"/>
                  </a:cubicBezTo>
                  <a:cubicBezTo>
                    <a:pt x="40747" y="89125"/>
                    <a:pt x="35390" y="90862"/>
                    <a:pt x="28940" y="90862"/>
                  </a:cubicBezTo>
                  <a:cubicBezTo>
                    <a:pt x="20407" y="90862"/>
                    <a:pt x="13661" y="87786"/>
                    <a:pt x="8699" y="81635"/>
                  </a:cubicBezTo>
                  <a:cubicBezTo>
                    <a:pt x="2945" y="74292"/>
                    <a:pt x="68" y="62287"/>
                    <a:pt x="68" y="45618"/>
                  </a:cubicBezTo>
                  <a:close/>
                  <a:moveTo>
                    <a:pt x="11230" y="45618"/>
                  </a:moveTo>
                  <a:cubicBezTo>
                    <a:pt x="11230" y="60203"/>
                    <a:pt x="12917" y="69902"/>
                    <a:pt x="16290" y="74714"/>
                  </a:cubicBezTo>
                  <a:cubicBezTo>
                    <a:pt x="19663" y="79526"/>
                    <a:pt x="23880" y="81933"/>
                    <a:pt x="28940" y="81933"/>
                  </a:cubicBezTo>
                  <a:cubicBezTo>
                    <a:pt x="33901" y="81933"/>
                    <a:pt x="38093" y="79526"/>
                    <a:pt x="41516" y="74714"/>
                  </a:cubicBezTo>
                  <a:cubicBezTo>
                    <a:pt x="44939" y="69902"/>
                    <a:pt x="46651" y="60203"/>
                    <a:pt x="46651" y="45618"/>
                  </a:cubicBezTo>
                  <a:cubicBezTo>
                    <a:pt x="46651" y="31033"/>
                    <a:pt x="44939" y="21359"/>
                    <a:pt x="41516" y="16597"/>
                  </a:cubicBezTo>
                  <a:cubicBezTo>
                    <a:pt x="38093" y="11834"/>
                    <a:pt x="33852" y="9453"/>
                    <a:pt x="28791" y="9453"/>
                  </a:cubicBezTo>
                  <a:cubicBezTo>
                    <a:pt x="23830" y="9453"/>
                    <a:pt x="19812" y="11537"/>
                    <a:pt x="16736" y="15704"/>
                  </a:cubicBezTo>
                  <a:cubicBezTo>
                    <a:pt x="13065" y="21161"/>
                    <a:pt x="11230" y="31132"/>
                    <a:pt x="11230" y="45618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E135CF2-667C-E384-E845-D140E6AA9D64}"/>
                </a:ext>
              </a:extLst>
            </p:cNvPr>
            <p:cNvSpPr/>
            <p:nvPr/>
          </p:nvSpPr>
          <p:spPr>
            <a:xfrm>
              <a:off x="4001032" y="4576945"/>
              <a:ext cx="58652" cy="88999"/>
            </a:xfrm>
            <a:custGeom>
              <a:avLst/>
              <a:gdLst>
                <a:gd name="connsiteX0" fmla="*/ 58720 w 58652"/>
                <a:gd name="connsiteY0" fmla="*/ 78916 h 88999"/>
                <a:gd name="connsiteX1" fmla="*/ 58720 w 58652"/>
                <a:gd name="connsiteY1" fmla="*/ 89334 h 88999"/>
                <a:gd name="connsiteX2" fmla="*/ 81 w 58652"/>
                <a:gd name="connsiteY2" fmla="*/ 89334 h 88999"/>
                <a:gd name="connsiteX3" fmla="*/ 1420 w 58652"/>
                <a:gd name="connsiteY3" fmla="*/ 81744 h 88999"/>
                <a:gd name="connsiteX4" fmla="*/ 8564 w 58652"/>
                <a:gd name="connsiteY4" fmla="*/ 69987 h 88999"/>
                <a:gd name="connsiteX5" fmla="*/ 22852 w 58652"/>
                <a:gd name="connsiteY5" fmla="*/ 56592 h 88999"/>
                <a:gd name="connsiteX6" fmla="*/ 42348 w 58652"/>
                <a:gd name="connsiteY6" fmla="*/ 37765 h 88999"/>
                <a:gd name="connsiteX7" fmla="*/ 47409 w 58652"/>
                <a:gd name="connsiteY7" fmla="*/ 24743 h 88999"/>
                <a:gd name="connsiteX8" fmla="*/ 42795 w 58652"/>
                <a:gd name="connsiteY8" fmla="*/ 13804 h 88999"/>
                <a:gd name="connsiteX9" fmla="*/ 30740 w 58652"/>
                <a:gd name="connsiteY9" fmla="*/ 9414 h 88999"/>
                <a:gd name="connsiteX10" fmla="*/ 18164 w 58652"/>
                <a:gd name="connsiteY10" fmla="*/ 14102 h 88999"/>
                <a:gd name="connsiteX11" fmla="*/ 13327 w 58652"/>
                <a:gd name="connsiteY11" fmla="*/ 27124 h 88999"/>
                <a:gd name="connsiteX12" fmla="*/ 2165 w 58652"/>
                <a:gd name="connsiteY12" fmla="*/ 25934 h 88999"/>
                <a:gd name="connsiteX13" fmla="*/ 10797 w 58652"/>
                <a:gd name="connsiteY13" fmla="*/ 6884 h 88999"/>
                <a:gd name="connsiteX14" fmla="*/ 30889 w 58652"/>
                <a:gd name="connsiteY14" fmla="*/ 334 h 88999"/>
                <a:gd name="connsiteX15" fmla="*/ 51129 w 58652"/>
                <a:gd name="connsiteY15" fmla="*/ 7404 h 88999"/>
                <a:gd name="connsiteX16" fmla="*/ 58570 w 58652"/>
                <a:gd name="connsiteY16" fmla="*/ 24892 h 88999"/>
                <a:gd name="connsiteX17" fmla="*/ 56413 w 58652"/>
                <a:gd name="connsiteY17" fmla="*/ 35384 h 88999"/>
                <a:gd name="connsiteX18" fmla="*/ 49195 w 58652"/>
                <a:gd name="connsiteY18" fmla="*/ 46249 h 88999"/>
                <a:gd name="connsiteX19" fmla="*/ 32377 w 58652"/>
                <a:gd name="connsiteY19" fmla="*/ 61801 h 88999"/>
                <a:gd name="connsiteX20" fmla="*/ 19801 w 58652"/>
                <a:gd name="connsiteY20" fmla="*/ 72962 h 88999"/>
                <a:gd name="connsiteX21" fmla="*/ 15262 w 58652"/>
                <a:gd name="connsiteY21" fmla="*/ 78916 h 88999"/>
                <a:gd name="connsiteX22" fmla="*/ 58720 w 58652"/>
                <a:gd name="connsiteY22" fmla="*/ 7891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20" y="78916"/>
                  </a:moveTo>
                  <a:lnTo>
                    <a:pt x="58720" y="89334"/>
                  </a:lnTo>
                  <a:lnTo>
                    <a:pt x="81" y="89334"/>
                  </a:lnTo>
                  <a:cubicBezTo>
                    <a:pt x="-18" y="86755"/>
                    <a:pt x="429" y="84225"/>
                    <a:pt x="1420" y="81744"/>
                  </a:cubicBezTo>
                  <a:cubicBezTo>
                    <a:pt x="2909" y="77775"/>
                    <a:pt x="5290" y="73856"/>
                    <a:pt x="8564" y="69987"/>
                  </a:cubicBezTo>
                  <a:cubicBezTo>
                    <a:pt x="11839" y="66117"/>
                    <a:pt x="16601" y="61652"/>
                    <a:pt x="22852" y="56592"/>
                  </a:cubicBezTo>
                  <a:cubicBezTo>
                    <a:pt x="32476" y="48654"/>
                    <a:pt x="38975" y="42379"/>
                    <a:pt x="42348" y="37765"/>
                  </a:cubicBezTo>
                  <a:cubicBezTo>
                    <a:pt x="45722" y="33151"/>
                    <a:pt x="47409" y="28811"/>
                    <a:pt x="47409" y="24743"/>
                  </a:cubicBezTo>
                  <a:cubicBezTo>
                    <a:pt x="47409" y="20377"/>
                    <a:pt x="45871" y="16730"/>
                    <a:pt x="42795" y="13804"/>
                  </a:cubicBezTo>
                  <a:cubicBezTo>
                    <a:pt x="39719" y="10877"/>
                    <a:pt x="35701" y="9414"/>
                    <a:pt x="30740" y="9414"/>
                  </a:cubicBezTo>
                  <a:cubicBezTo>
                    <a:pt x="25481" y="9414"/>
                    <a:pt x="21289" y="10976"/>
                    <a:pt x="18164" y="14102"/>
                  </a:cubicBezTo>
                  <a:cubicBezTo>
                    <a:pt x="15039" y="17227"/>
                    <a:pt x="13426" y="21568"/>
                    <a:pt x="13327" y="27124"/>
                  </a:cubicBezTo>
                  <a:lnTo>
                    <a:pt x="2165" y="25934"/>
                  </a:lnTo>
                  <a:cubicBezTo>
                    <a:pt x="2959" y="17599"/>
                    <a:pt x="5836" y="11249"/>
                    <a:pt x="10797" y="6884"/>
                  </a:cubicBezTo>
                  <a:cubicBezTo>
                    <a:pt x="15758" y="2517"/>
                    <a:pt x="22455" y="334"/>
                    <a:pt x="30889" y="334"/>
                  </a:cubicBezTo>
                  <a:cubicBezTo>
                    <a:pt x="39422" y="334"/>
                    <a:pt x="46169" y="2691"/>
                    <a:pt x="51129" y="7404"/>
                  </a:cubicBezTo>
                  <a:cubicBezTo>
                    <a:pt x="56090" y="12117"/>
                    <a:pt x="58570" y="17946"/>
                    <a:pt x="58570" y="24892"/>
                  </a:cubicBezTo>
                  <a:cubicBezTo>
                    <a:pt x="58570" y="28464"/>
                    <a:pt x="57851" y="31961"/>
                    <a:pt x="56413" y="35384"/>
                  </a:cubicBezTo>
                  <a:cubicBezTo>
                    <a:pt x="54974" y="38807"/>
                    <a:pt x="52568" y="42429"/>
                    <a:pt x="49195" y="46249"/>
                  </a:cubicBezTo>
                  <a:cubicBezTo>
                    <a:pt x="45821" y="50068"/>
                    <a:pt x="40215" y="55252"/>
                    <a:pt x="32377" y="61801"/>
                  </a:cubicBezTo>
                  <a:cubicBezTo>
                    <a:pt x="25828" y="67258"/>
                    <a:pt x="21637" y="70979"/>
                    <a:pt x="19801" y="72962"/>
                  </a:cubicBezTo>
                  <a:cubicBezTo>
                    <a:pt x="17966" y="74948"/>
                    <a:pt x="16453" y="76932"/>
                    <a:pt x="15262" y="78916"/>
                  </a:cubicBezTo>
                  <a:lnTo>
                    <a:pt x="58720" y="789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ACED34F-42F4-CD75-A747-CBF9AA215D7D}"/>
                </a:ext>
              </a:extLst>
            </p:cNvPr>
            <p:cNvSpPr/>
            <p:nvPr/>
          </p:nvSpPr>
          <p:spPr>
            <a:xfrm>
              <a:off x="3998962" y="4199710"/>
              <a:ext cx="61317" cy="88701"/>
            </a:xfrm>
            <a:custGeom>
              <a:avLst/>
              <a:gdLst>
                <a:gd name="connsiteX0" fmla="*/ 38465 w 61317"/>
                <a:gd name="connsiteY0" fmla="*/ 88996 h 88701"/>
                <a:gd name="connsiteX1" fmla="*/ 38465 w 61317"/>
                <a:gd name="connsiteY1" fmla="*/ 67714 h 88701"/>
                <a:gd name="connsiteX2" fmla="*/ 68 w 61317"/>
                <a:gd name="connsiteY2" fmla="*/ 67714 h 88701"/>
                <a:gd name="connsiteX3" fmla="*/ 68 w 61317"/>
                <a:gd name="connsiteY3" fmla="*/ 57743 h 88701"/>
                <a:gd name="connsiteX4" fmla="*/ 40399 w 61317"/>
                <a:gd name="connsiteY4" fmla="*/ 295 h 88701"/>
                <a:gd name="connsiteX5" fmla="*/ 49330 w 61317"/>
                <a:gd name="connsiteY5" fmla="*/ 295 h 88701"/>
                <a:gd name="connsiteX6" fmla="*/ 49330 w 61317"/>
                <a:gd name="connsiteY6" fmla="*/ 57743 h 88701"/>
                <a:gd name="connsiteX7" fmla="*/ 61385 w 61317"/>
                <a:gd name="connsiteY7" fmla="*/ 57743 h 88701"/>
                <a:gd name="connsiteX8" fmla="*/ 61385 w 61317"/>
                <a:gd name="connsiteY8" fmla="*/ 67714 h 88701"/>
                <a:gd name="connsiteX9" fmla="*/ 49330 w 61317"/>
                <a:gd name="connsiteY9" fmla="*/ 67714 h 88701"/>
                <a:gd name="connsiteX10" fmla="*/ 49330 w 61317"/>
                <a:gd name="connsiteY10" fmla="*/ 88996 h 88701"/>
                <a:gd name="connsiteX11" fmla="*/ 38465 w 61317"/>
                <a:gd name="connsiteY11" fmla="*/ 88996 h 88701"/>
                <a:gd name="connsiteX12" fmla="*/ 38465 w 61317"/>
                <a:gd name="connsiteY12" fmla="*/ 57743 h 88701"/>
                <a:gd name="connsiteX13" fmla="*/ 38465 w 61317"/>
                <a:gd name="connsiteY13" fmla="*/ 17856 h 88701"/>
                <a:gd name="connsiteX14" fmla="*/ 10634 w 61317"/>
                <a:gd name="connsiteY14" fmla="*/ 57743 h 88701"/>
                <a:gd name="connsiteX15" fmla="*/ 38465 w 61317"/>
                <a:gd name="connsiteY15" fmla="*/ 57743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465" y="88996"/>
                  </a:moveTo>
                  <a:lnTo>
                    <a:pt x="38465" y="67714"/>
                  </a:lnTo>
                  <a:lnTo>
                    <a:pt x="68" y="67714"/>
                  </a:lnTo>
                  <a:lnTo>
                    <a:pt x="68" y="57743"/>
                  </a:lnTo>
                  <a:lnTo>
                    <a:pt x="40399" y="295"/>
                  </a:lnTo>
                  <a:lnTo>
                    <a:pt x="49330" y="295"/>
                  </a:lnTo>
                  <a:lnTo>
                    <a:pt x="49330" y="57743"/>
                  </a:lnTo>
                  <a:lnTo>
                    <a:pt x="61385" y="57743"/>
                  </a:lnTo>
                  <a:lnTo>
                    <a:pt x="61385" y="67714"/>
                  </a:lnTo>
                  <a:lnTo>
                    <a:pt x="49330" y="67714"/>
                  </a:lnTo>
                  <a:lnTo>
                    <a:pt x="49330" y="88996"/>
                  </a:lnTo>
                  <a:lnTo>
                    <a:pt x="38465" y="88996"/>
                  </a:lnTo>
                  <a:close/>
                  <a:moveTo>
                    <a:pt x="38465" y="57743"/>
                  </a:moveTo>
                  <a:lnTo>
                    <a:pt x="38465" y="17856"/>
                  </a:lnTo>
                  <a:lnTo>
                    <a:pt x="10634" y="57743"/>
                  </a:lnTo>
                  <a:lnTo>
                    <a:pt x="38465" y="577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02A32C5-67FF-6251-8D64-B7BC113FDA89}"/>
                </a:ext>
              </a:extLst>
            </p:cNvPr>
            <p:cNvSpPr/>
            <p:nvPr/>
          </p:nvSpPr>
          <p:spPr>
            <a:xfrm>
              <a:off x="4001939" y="3821870"/>
              <a:ext cx="58637" cy="90487"/>
            </a:xfrm>
            <a:custGeom>
              <a:avLst/>
              <a:gdLst>
                <a:gd name="connsiteX0" fmla="*/ 57069 w 58637"/>
                <a:gd name="connsiteY0" fmla="*/ 22283 h 90487"/>
                <a:gd name="connsiteX1" fmla="*/ 46204 w 58637"/>
                <a:gd name="connsiteY1" fmla="*/ 23175 h 90487"/>
                <a:gd name="connsiteX2" fmla="*/ 42185 w 58637"/>
                <a:gd name="connsiteY2" fmla="*/ 13799 h 90487"/>
                <a:gd name="connsiteX3" fmla="*/ 31321 w 58637"/>
                <a:gd name="connsiteY3" fmla="*/ 9186 h 90487"/>
                <a:gd name="connsiteX4" fmla="*/ 22094 w 58637"/>
                <a:gd name="connsiteY4" fmla="*/ 12161 h 90487"/>
                <a:gd name="connsiteX5" fmla="*/ 14057 w 58637"/>
                <a:gd name="connsiteY5" fmla="*/ 23027 h 90487"/>
                <a:gd name="connsiteX6" fmla="*/ 10932 w 58637"/>
                <a:gd name="connsiteY6" fmla="*/ 43564 h 90487"/>
                <a:gd name="connsiteX7" fmla="*/ 20531 w 58637"/>
                <a:gd name="connsiteY7" fmla="*/ 34709 h 90487"/>
                <a:gd name="connsiteX8" fmla="*/ 32512 w 58637"/>
                <a:gd name="connsiteY8" fmla="*/ 31808 h 90487"/>
                <a:gd name="connsiteX9" fmla="*/ 51041 w 58637"/>
                <a:gd name="connsiteY9" fmla="*/ 39770 h 90487"/>
                <a:gd name="connsiteX10" fmla="*/ 58705 w 58637"/>
                <a:gd name="connsiteY10" fmla="*/ 60531 h 90487"/>
                <a:gd name="connsiteX11" fmla="*/ 55059 w 58637"/>
                <a:gd name="connsiteY11" fmla="*/ 76009 h 90487"/>
                <a:gd name="connsiteX12" fmla="*/ 45163 w 58637"/>
                <a:gd name="connsiteY12" fmla="*/ 86948 h 90487"/>
                <a:gd name="connsiteX13" fmla="*/ 30875 w 58637"/>
                <a:gd name="connsiteY13" fmla="*/ 90743 h 90487"/>
                <a:gd name="connsiteX14" fmla="*/ 8699 w 58637"/>
                <a:gd name="connsiteY14" fmla="*/ 80772 h 90487"/>
                <a:gd name="connsiteX15" fmla="*/ 68 w 58637"/>
                <a:gd name="connsiteY15" fmla="*/ 47732 h 90487"/>
                <a:gd name="connsiteX16" fmla="*/ 9593 w 58637"/>
                <a:gd name="connsiteY16" fmla="*/ 10376 h 90487"/>
                <a:gd name="connsiteX17" fmla="*/ 31916 w 58637"/>
                <a:gd name="connsiteY17" fmla="*/ 255 h 90487"/>
                <a:gd name="connsiteX18" fmla="*/ 49032 w 58637"/>
                <a:gd name="connsiteY18" fmla="*/ 6134 h 90487"/>
                <a:gd name="connsiteX19" fmla="*/ 57069 w 58637"/>
                <a:gd name="connsiteY19" fmla="*/ 22283 h 90487"/>
                <a:gd name="connsiteX20" fmla="*/ 12569 w 58637"/>
                <a:gd name="connsiteY20" fmla="*/ 60531 h 90487"/>
                <a:gd name="connsiteX21" fmla="*/ 14950 w 58637"/>
                <a:gd name="connsiteY21" fmla="*/ 71321 h 90487"/>
                <a:gd name="connsiteX22" fmla="*/ 21648 w 58637"/>
                <a:gd name="connsiteY22" fmla="*/ 79134 h 90487"/>
                <a:gd name="connsiteX23" fmla="*/ 30726 w 58637"/>
                <a:gd name="connsiteY23" fmla="*/ 81814 h 90487"/>
                <a:gd name="connsiteX24" fmla="*/ 42558 w 58637"/>
                <a:gd name="connsiteY24" fmla="*/ 76232 h 90487"/>
                <a:gd name="connsiteX25" fmla="*/ 47544 w 58637"/>
                <a:gd name="connsiteY25" fmla="*/ 61127 h 90487"/>
                <a:gd name="connsiteX26" fmla="*/ 42632 w 58637"/>
                <a:gd name="connsiteY26" fmla="*/ 46615 h 90487"/>
                <a:gd name="connsiteX27" fmla="*/ 30279 w 58637"/>
                <a:gd name="connsiteY27" fmla="*/ 41333 h 90487"/>
                <a:gd name="connsiteX28" fmla="*/ 17703 w 58637"/>
                <a:gd name="connsiteY28" fmla="*/ 46615 h 90487"/>
                <a:gd name="connsiteX29" fmla="*/ 12569 w 58637"/>
                <a:gd name="connsiteY29" fmla="*/ 6053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637" h="90487">
                  <a:moveTo>
                    <a:pt x="57069" y="22283"/>
                  </a:moveTo>
                  <a:lnTo>
                    <a:pt x="46204" y="23175"/>
                  </a:lnTo>
                  <a:cubicBezTo>
                    <a:pt x="45311" y="18909"/>
                    <a:pt x="43972" y="15783"/>
                    <a:pt x="42185" y="13799"/>
                  </a:cubicBezTo>
                  <a:cubicBezTo>
                    <a:pt x="39209" y="10723"/>
                    <a:pt x="35588" y="9186"/>
                    <a:pt x="31321" y="9186"/>
                  </a:cubicBezTo>
                  <a:cubicBezTo>
                    <a:pt x="27849" y="9186"/>
                    <a:pt x="24773" y="10178"/>
                    <a:pt x="22094" y="12161"/>
                  </a:cubicBezTo>
                  <a:cubicBezTo>
                    <a:pt x="18720" y="14642"/>
                    <a:pt x="16041" y="18264"/>
                    <a:pt x="14057" y="23027"/>
                  </a:cubicBezTo>
                  <a:cubicBezTo>
                    <a:pt x="12073" y="27789"/>
                    <a:pt x="11031" y="34635"/>
                    <a:pt x="10932" y="43564"/>
                  </a:cubicBezTo>
                  <a:cubicBezTo>
                    <a:pt x="13511" y="39596"/>
                    <a:pt x="16711" y="36644"/>
                    <a:pt x="20531" y="34709"/>
                  </a:cubicBezTo>
                  <a:cubicBezTo>
                    <a:pt x="24351" y="32775"/>
                    <a:pt x="28345" y="31808"/>
                    <a:pt x="32512" y="31808"/>
                  </a:cubicBezTo>
                  <a:cubicBezTo>
                    <a:pt x="39755" y="31808"/>
                    <a:pt x="45931" y="34462"/>
                    <a:pt x="51041" y="39770"/>
                  </a:cubicBezTo>
                  <a:cubicBezTo>
                    <a:pt x="56151" y="45078"/>
                    <a:pt x="58705" y="51998"/>
                    <a:pt x="58705" y="60531"/>
                  </a:cubicBezTo>
                  <a:cubicBezTo>
                    <a:pt x="58705" y="66087"/>
                    <a:pt x="57490" y="71247"/>
                    <a:pt x="55059" y="76009"/>
                  </a:cubicBezTo>
                  <a:cubicBezTo>
                    <a:pt x="52629" y="80772"/>
                    <a:pt x="49330" y="84418"/>
                    <a:pt x="45163" y="86948"/>
                  </a:cubicBezTo>
                  <a:cubicBezTo>
                    <a:pt x="40995" y="89478"/>
                    <a:pt x="36233" y="90743"/>
                    <a:pt x="30875" y="90743"/>
                  </a:cubicBezTo>
                  <a:cubicBezTo>
                    <a:pt x="21846" y="90743"/>
                    <a:pt x="14454" y="87419"/>
                    <a:pt x="8699" y="80772"/>
                  </a:cubicBezTo>
                  <a:cubicBezTo>
                    <a:pt x="2945" y="74124"/>
                    <a:pt x="68" y="63111"/>
                    <a:pt x="68" y="47732"/>
                  </a:cubicBezTo>
                  <a:cubicBezTo>
                    <a:pt x="68" y="30666"/>
                    <a:pt x="3243" y="18214"/>
                    <a:pt x="9593" y="10376"/>
                  </a:cubicBezTo>
                  <a:cubicBezTo>
                    <a:pt x="15149" y="3629"/>
                    <a:pt x="22590" y="255"/>
                    <a:pt x="31916" y="255"/>
                  </a:cubicBezTo>
                  <a:cubicBezTo>
                    <a:pt x="38862" y="255"/>
                    <a:pt x="44567" y="2215"/>
                    <a:pt x="49032" y="6134"/>
                  </a:cubicBezTo>
                  <a:cubicBezTo>
                    <a:pt x="53497" y="10053"/>
                    <a:pt x="56176" y="15436"/>
                    <a:pt x="57069" y="22283"/>
                  </a:cubicBezTo>
                  <a:close/>
                  <a:moveTo>
                    <a:pt x="12569" y="60531"/>
                  </a:moveTo>
                  <a:cubicBezTo>
                    <a:pt x="12569" y="64301"/>
                    <a:pt x="13363" y="67898"/>
                    <a:pt x="14950" y="71321"/>
                  </a:cubicBezTo>
                  <a:cubicBezTo>
                    <a:pt x="16538" y="74744"/>
                    <a:pt x="18770" y="77348"/>
                    <a:pt x="21648" y="79134"/>
                  </a:cubicBezTo>
                  <a:cubicBezTo>
                    <a:pt x="24525" y="80921"/>
                    <a:pt x="27551" y="81814"/>
                    <a:pt x="30726" y="81814"/>
                  </a:cubicBezTo>
                  <a:cubicBezTo>
                    <a:pt x="35290" y="81814"/>
                    <a:pt x="39234" y="79953"/>
                    <a:pt x="42558" y="76232"/>
                  </a:cubicBezTo>
                  <a:cubicBezTo>
                    <a:pt x="45882" y="72512"/>
                    <a:pt x="47544" y="67477"/>
                    <a:pt x="47544" y="61127"/>
                  </a:cubicBezTo>
                  <a:cubicBezTo>
                    <a:pt x="47544" y="54975"/>
                    <a:pt x="45907" y="50138"/>
                    <a:pt x="42632" y="46615"/>
                  </a:cubicBezTo>
                  <a:cubicBezTo>
                    <a:pt x="39358" y="43093"/>
                    <a:pt x="35240" y="41333"/>
                    <a:pt x="30279" y="41333"/>
                  </a:cubicBezTo>
                  <a:cubicBezTo>
                    <a:pt x="25318" y="41333"/>
                    <a:pt x="21126" y="43093"/>
                    <a:pt x="17703" y="46615"/>
                  </a:cubicBezTo>
                  <a:cubicBezTo>
                    <a:pt x="14281" y="50138"/>
                    <a:pt x="12569" y="54776"/>
                    <a:pt x="12569" y="6053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A357C33-DDEE-CC6A-5C07-720BB60D1F93}"/>
                </a:ext>
              </a:extLst>
            </p:cNvPr>
            <p:cNvSpPr/>
            <p:nvPr/>
          </p:nvSpPr>
          <p:spPr>
            <a:xfrm>
              <a:off x="4002384" y="3444327"/>
              <a:ext cx="58340" cy="90487"/>
            </a:xfrm>
            <a:custGeom>
              <a:avLst/>
              <a:gdLst>
                <a:gd name="connsiteX0" fmla="*/ 16886 w 58340"/>
                <a:gd name="connsiteY0" fmla="*/ 41143 h 90487"/>
                <a:gd name="connsiteX1" fmla="*/ 6914 w 58340"/>
                <a:gd name="connsiteY1" fmla="*/ 34074 h 90487"/>
                <a:gd name="connsiteX2" fmla="*/ 3640 w 58340"/>
                <a:gd name="connsiteY2" fmla="*/ 23135 h 90487"/>
                <a:gd name="connsiteX3" fmla="*/ 10560 w 58340"/>
                <a:gd name="connsiteY3" fmla="*/ 6839 h 90487"/>
                <a:gd name="connsiteX4" fmla="*/ 29089 w 58340"/>
                <a:gd name="connsiteY4" fmla="*/ 215 h 90487"/>
                <a:gd name="connsiteX5" fmla="*/ 47768 w 58340"/>
                <a:gd name="connsiteY5" fmla="*/ 6988 h 90487"/>
                <a:gd name="connsiteX6" fmla="*/ 54836 w 58340"/>
                <a:gd name="connsiteY6" fmla="*/ 23434 h 90487"/>
                <a:gd name="connsiteX7" fmla="*/ 51563 w 58340"/>
                <a:gd name="connsiteY7" fmla="*/ 34074 h 90487"/>
                <a:gd name="connsiteX8" fmla="*/ 41740 w 58340"/>
                <a:gd name="connsiteY8" fmla="*/ 41143 h 90487"/>
                <a:gd name="connsiteX9" fmla="*/ 54167 w 58340"/>
                <a:gd name="connsiteY9" fmla="*/ 49776 h 90487"/>
                <a:gd name="connsiteX10" fmla="*/ 58408 w 58340"/>
                <a:gd name="connsiteY10" fmla="*/ 63915 h 90487"/>
                <a:gd name="connsiteX11" fmla="*/ 50372 w 58340"/>
                <a:gd name="connsiteY11" fmla="*/ 82965 h 90487"/>
                <a:gd name="connsiteX12" fmla="*/ 29239 w 58340"/>
                <a:gd name="connsiteY12" fmla="*/ 90703 h 90487"/>
                <a:gd name="connsiteX13" fmla="*/ 8105 w 58340"/>
                <a:gd name="connsiteY13" fmla="*/ 82965 h 90487"/>
                <a:gd name="connsiteX14" fmla="*/ 68 w 58340"/>
                <a:gd name="connsiteY14" fmla="*/ 63617 h 90487"/>
                <a:gd name="connsiteX15" fmla="*/ 4459 w 58340"/>
                <a:gd name="connsiteY15" fmla="*/ 49106 h 90487"/>
                <a:gd name="connsiteX16" fmla="*/ 16886 w 58340"/>
                <a:gd name="connsiteY16" fmla="*/ 41143 h 90487"/>
                <a:gd name="connsiteX17" fmla="*/ 14653 w 58340"/>
                <a:gd name="connsiteY17" fmla="*/ 22689 h 90487"/>
                <a:gd name="connsiteX18" fmla="*/ 18746 w 58340"/>
                <a:gd name="connsiteY18" fmla="*/ 32959 h 90487"/>
                <a:gd name="connsiteX19" fmla="*/ 29239 w 58340"/>
                <a:gd name="connsiteY19" fmla="*/ 36976 h 90487"/>
                <a:gd name="connsiteX20" fmla="*/ 39656 w 58340"/>
                <a:gd name="connsiteY20" fmla="*/ 33033 h 90487"/>
                <a:gd name="connsiteX21" fmla="*/ 43675 w 58340"/>
                <a:gd name="connsiteY21" fmla="*/ 23284 h 90487"/>
                <a:gd name="connsiteX22" fmla="*/ 39508 w 58340"/>
                <a:gd name="connsiteY22" fmla="*/ 13238 h 90487"/>
                <a:gd name="connsiteX23" fmla="*/ 29239 w 58340"/>
                <a:gd name="connsiteY23" fmla="*/ 9146 h 90487"/>
                <a:gd name="connsiteX24" fmla="*/ 18820 w 58340"/>
                <a:gd name="connsiteY24" fmla="*/ 13164 h 90487"/>
                <a:gd name="connsiteX25" fmla="*/ 14653 w 58340"/>
                <a:gd name="connsiteY25" fmla="*/ 22689 h 90487"/>
                <a:gd name="connsiteX26" fmla="*/ 11230 w 58340"/>
                <a:gd name="connsiteY26" fmla="*/ 63617 h 90487"/>
                <a:gd name="connsiteX27" fmla="*/ 13463 w 58340"/>
                <a:gd name="connsiteY27" fmla="*/ 72621 h 90487"/>
                <a:gd name="connsiteX28" fmla="*/ 20011 w 58340"/>
                <a:gd name="connsiteY28" fmla="*/ 79393 h 90487"/>
                <a:gd name="connsiteX29" fmla="*/ 29388 w 58340"/>
                <a:gd name="connsiteY29" fmla="*/ 81774 h 90487"/>
                <a:gd name="connsiteX30" fmla="*/ 42186 w 58340"/>
                <a:gd name="connsiteY30" fmla="*/ 76788 h 90487"/>
                <a:gd name="connsiteX31" fmla="*/ 47247 w 58340"/>
                <a:gd name="connsiteY31" fmla="*/ 64063 h 90487"/>
                <a:gd name="connsiteX32" fmla="*/ 42038 w 58340"/>
                <a:gd name="connsiteY32" fmla="*/ 51041 h 90487"/>
                <a:gd name="connsiteX33" fmla="*/ 28941 w 58340"/>
                <a:gd name="connsiteY33" fmla="*/ 45906 h 90487"/>
                <a:gd name="connsiteX34" fmla="*/ 16291 w 58340"/>
                <a:gd name="connsiteY34" fmla="*/ 50967 h 90487"/>
                <a:gd name="connsiteX35" fmla="*/ 11230 w 58340"/>
                <a:gd name="connsiteY35" fmla="*/ 6361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340" h="90487">
                  <a:moveTo>
                    <a:pt x="16886" y="41143"/>
                  </a:moveTo>
                  <a:cubicBezTo>
                    <a:pt x="12421" y="39457"/>
                    <a:pt x="9097" y="37100"/>
                    <a:pt x="6914" y="34074"/>
                  </a:cubicBezTo>
                  <a:cubicBezTo>
                    <a:pt x="4731" y="31048"/>
                    <a:pt x="3640" y="27402"/>
                    <a:pt x="3640" y="23135"/>
                  </a:cubicBezTo>
                  <a:cubicBezTo>
                    <a:pt x="3640" y="16686"/>
                    <a:pt x="5946" y="11254"/>
                    <a:pt x="10560" y="6839"/>
                  </a:cubicBezTo>
                  <a:cubicBezTo>
                    <a:pt x="15174" y="2423"/>
                    <a:pt x="21351" y="215"/>
                    <a:pt x="29089" y="215"/>
                  </a:cubicBezTo>
                  <a:cubicBezTo>
                    <a:pt x="36829" y="215"/>
                    <a:pt x="43055" y="2473"/>
                    <a:pt x="47768" y="6988"/>
                  </a:cubicBezTo>
                  <a:cubicBezTo>
                    <a:pt x="52480" y="11502"/>
                    <a:pt x="54836" y="16984"/>
                    <a:pt x="54836" y="23434"/>
                  </a:cubicBezTo>
                  <a:cubicBezTo>
                    <a:pt x="54836" y="27501"/>
                    <a:pt x="53745" y="31048"/>
                    <a:pt x="51563" y="34074"/>
                  </a:cubicBezTo>
                  <a:cubicBezTo>
                    <a:pt x="49380" y="37100"/>
                    <a:pt x="46106" y="39457"/>
                    <a:pt x="41740" y="41143"/>
                  </a:cubicBezTo>
                  <a:cubicBezTo>
                    <a:pt x="47197" y="42930"/>
                    <a:pt x="51339" y="45807"/>
                    <a:pt x="54167" y="49776"/>
                  </a:cubicBezTo>
                  <a:cubicBezTo>
                    <a:pt x="56994" y="53745"/>
                    <a:pt x="58408" y="58458"/>
                    <a:pt x="58408" y="63915"/>
                  </a:cubicBezTo>
                  <a:cubicBezTo>
                    <a:pt x="58408" y="71455"/>
                    <a:pt x="55730" y="77805"/>
                    <a:pt x="50372" y="82965"/>
                  </a:cubicBezTo>
                  <a:cubicBezTo>
                    <a:pt x="45015" y="88124"/>
                    <a:pt x="37970" y="90703"/>
                    <a:pt x="29239" y="90703"/>
                  </a:cubicBezTo>
                  <a:cubicBezTo>
                    <a:pt x="20508" y="90703"/>
                    <a:pt x="13463" y="88124"/>
                    <a:pt x="8105" y="82965"/>
                  </a:cubicBezTo>
                  <a:cubicBezTo>
                    <a:pt x="2747" y="77805"/>
                    <a:pt x="68" y="71355"/>
                    <a:pt x="68" y="63617"/>
                  </a:cubicBezTo>
                  <a:cubicBezTo>
                    <a:pt x="68" y="57862"/>
                    <a:pt x="1531" y="53025"/>
                    <a:pt x="4459" y="49106"/>
                  </a:cubicBezTo>
                  <a:cubicBezTo>
                    <a:pt x="7385" y="45187"/>
                    <a:pt x="11528" y="42533"/>
                    <a:pt x="16886" y="41143"/>
                  </a:cubicBezTo>
                  <a:close/>
                  <a:moveTo>
                    <a:pt x="14653" y="22689"/>
                  </a:moveTo>
                  <a:cubicBezTo>
                    <a:pt x="14653" y="26856"/>
                    <a:pt x="16018" y="30280"/>
                    <a:pt x="18746" y="32959"/>
                  </a:cubicBezTo>
                  <a:cubicBezTo>
                    <a:pt x="21475" y="35637"/>
                    <a:pt x="24972" y="36976"/>
                    <a:pt x="29239" y="36976"/>
                  </a:cubicBezTo>
                  <a:cubicBezTo>
                    <a:pt x="33505" y="36976"/>
                    <a:pt x="36977" y="35662"/>
                    <a:pt x="39656" y="33033"/>
                  </a:cubicBezTo>
                  <a:cubicBezTo>
                    <a:pt x="42336" y="30403"/>
                    <a:pt x="43675" y="27154"/>
                    <a:pt x="43675" y="23284"/>
                  </a:cubicBezTo>
                  <a:cubicBezTo>
                    <a:pt x="43675" y="19315"/>
                    <a:pt x="42286" y="15967"/>
                    <a:pt x="39508" y="13238"/>
                  </a:cubicBezTo>
                  <a:cubicBezTo>
                    <a:pt x="36730" y="10510"/>
                    <a:pt x="33307" y="9146"/>
                    <a:pt x="29239" y="9146"/>
                  </a:cubicBezTo>
                  <a:cubicBezTo>
                    <a:pt x="25071" y="9146"/>
                    <a:pt x="21599" y="10485"/>
                    <a:pt x="18820" y="13164"/>
                  </a:cubicBezTo>
                  <a:cubicBezTo>
                    <a:pt x="16042" y="15843"/>
                    <a:pt x="14653" y="19018"/>
                    <a:pt x="14653" y="22689"/>
                  </a:cubicBezTo>
                  <a:close/>
                  <a:moveTo>
                    <a:pt x="11230" y="63617"/>
                  </a:moveTo>
                  <a:cubicBezTo>
                    <a:pt x="11230" y="66693"/>
                    <a:pt x="11974" y="69694"/>
                    <a:pt x="13463" y="72621"/>
                  </a:cubicBezTo>
                  <a:cubicBezTo>
                    <a:pt x="14951" y="75548"/>
                    <a:pt x="17134" y="77805"/>
                    <a:pt x="20011" y="79393"/>
                  </a:cubicBezTo>
                  <a:cubicBezTo>
                    <a:pt x="22888" y="80981"/>
                    <a:pt x="26014" y="81774"/>
                    <a:pt x="29388" y="81774"/>
                  </a:cubicBezTo>
                  <a:cubicBezTo>
                    <a:pt x="34547" y="81774"/>
                    <a:pt x="38813" y="80112"/>
                    <a:pt x="42186" y="76788"/>
                  </a:cubicBezTo>
                  <a:cubicBezTo>
                    <a:pt x="45560" y="73464"/>
                    <a:pt x="47247" y="69223"/>
                    <a:pt x="47247" y="64063"/>
                  </a:cubicBezTo>
                  <a:cubicBezTo>
                    <a:pt x="47247" y="58804"/>
                    <a:pt x="45510" y="54463"/>
                    <a:pt x="42038" y="51041"/>
                  </a:cubicBezTo>
                  <a:cubicBezTo>
                    <a:pt x="38565" y="47618"/>
                    <a:pt x="34199" y="45906"/>
                    <a:pt x="28941" y="45906"/>
                  </a:cubicBezTo>
                  <a:cubicBezTo>
                    <a:pt x="23880" y="45906"/>
                    <a:pt x="19664" y="47593"/>
                    <a:pt x="16291" y="50967"/>
                  </a:cubicBezTo>
                  <a:cubicBezTo>
                    <a:pt x="12917" y="54340"/>
                    <a:pt x="11230" y="58556"/>
                    <a:pt x="11230" y="6361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053B6AE7-FEFD-DEDE-FAC5-ECC023323115}"/>
                </a:ext>
              </a:extLst>
            </p:cNvPr>
            <p:cNvSpPr/>
            <p:nvPr/>
          </p:nvSpPr>
          <p:spPr>
            <a:xfrm>
              <a:off x="3944193" y="3066794"/>
              <a:ext cx="119932" cy="90487"/>
            </a:xfrm>
            <a:custGeom>
              <a:avLst/>
              <a:gdLst>
                <a:gd name="connsiteX0" fmla="*/ 32661 w 119932"/>
                <a:gd name="connsiteY0" fmla="*/ 89176 h 90487"/>
                <a:gd name="connsiteX1" fmla="*/ 21796 w 119932"/>
                <a:gd name="connsiteY1" fmla="*/ 89176 h 90487"/>
                <a:gd name="connsiteX2" fmla="*/ 21796 w 119932"/>
                <a:gd name="connsiteY2" fmla="*/ 19822 h 90487"/>
                <a:gd name="connsiteX3" fmla="*/ 11453 w 119932"/>
                <a:gd name="connsiteY3" fmla="*/ 27337 h 90487"/>
                <a:gd name="connsiteX4" fmla="*/ 68 w 119932"/>
                <a:gd name="connsiteY4" fmla="*/ 32919 h 90487"/>
                <a:gd name="connsiteX5" fmla="*/ 68 w 119932"/>
                <a:gd name="connsiteY5" fmla="*/ 22352 h 90487"/>
                <a:gd name="connsiteX6" fmla="*/ 15993 w 119932"/>
                <a:gd name="connsiteY6" fmla="*/ 12082 h 90487"/>
                <a:gd name="connsiteX7" fmla="*/ 25666 w 119932"/>
                <a:gd name="connsiteY7" fmla="*/ 176 h 90487"/>
                <a:gd name="connsiteX8" fmla="*/ 32661 w 119932"/>
                <a:gd name="connsiteY8" fmla="*/ 176 h 90487"/>
                <a:gd name="connsiteX9" fmla="*/ 32661 w 119932"/>
                <a:gd name="connsiteY9" fmla="*/ 89176 h 90487"/>
                <a:gd name="connsiteX10" fmla="*/ 62254 w 119932"/>
                <a:gd name="connsiteY10" fmla="*/ 45420 h 90487"/>
                <a:gd name="connsiteX11" fmla="*/ 65454 w 119932"/>
                <a:gd name="connsiteY11" fmla="*/ 20194 h 90487"/>
                <a:gd name="connsiteX12" fmla="*/ 75053 w 119932"/>
                <a:gd name="connsiteY12" fmla="*/ 5385 h 90487"/>
                <a:gd name="connsiteX13" fmla="*/ 91127 w 119932"/>
                <a:gd name="connsiteY13" fmla="*/ 176 h 90487"/>
                <a:gd name="connsiteX14" fmla="*/ 103628 w 119932"/>
                <a:gd name="connsiteY14" fmla="*/ 3078 h 90487"/>
                <a:gd name="connsiteX15" fmla="*/ 112484 w 119932"/>
                <a:gd name="connsiteY15" fmla="*/ 11338 h 90487"/>
                <a:gd name="connsiteX16" fmla="*/ 117990 w 119932"/>
                <a:gd name="connsiteY16" fmla="*/ 24509 h 90487"/>
                <a:gd name="connsiteX17" fmla="*/ 120000 w 119932"/>
                <a:gd name="connsiteY17" fmla="*/ 45420 h 90487"/>
                <a:gd name="connsiteX18" fmla="*/ 116799 w 119932"/>
                <a:gd name="connsiteY18" fmla="*/ 70647 h 90487"/>
                <a:gd name="connsiteX19" fmla="*/ 107200 w 119932"/>
                <a:gd name="connsiteY19" fmla="*/ 85455 h 90487"/>
                <a:gd name="connsiteX20" fmla="*/ 91127 w 119932"/>
                <a:gd name="connsiteY20" fmla="*/ 90663 h 90487"/>
                <a:gd name="connsiteX21" fmla="*/ 70886 w 119932"/>
                <a:gd name="connsiteY21" fmla="*/ 81436 h 90487"/>
                <a:gd name="connsiteX22" fmla="*/ 62254 w 119932"/>
                <a:gd name="connsiteY22" fmla="*/ 45420 h 90487"/>
                <a:gd name="connsiteX23" fmla="*/ 73416 w 119932"/>
                <a:gd name="connsiteY23" fmla="*/ 45420 h 90487"/>
                <a:gd name="connsiteX24" fmla="*/ 78477 w 119932"/>
                <a:gd name="connsiteY24" fmla="*/ 74516 h 90487"/>
                <a:gd name="connsiteX25" fmla="*/ 91127 w 119932"/>
                <a:gd name="connsiteY25" fmla="*/ 81735 h 90487"/>
                <a:gd name="connsiteX26" fmla="*/ 103703 w 119932"/>
                <a:gd name="connsiteY26" fmla="*/ 74516 h 90487"/>
                <a:gd name="connsiteX27" fmla="*/ 108837 w 119932"/>
                <a:gd name="connsiteY27" fmla="*/ 45420 h 90487"/>
                <a:gd name="connsiteX28" fmla="*/ 103703 w 119932"/>
                <a:gd name="connsiteY28" fmla="*/ 16399 h 90487"/>
                <a:gd name="connsiteX29" fmla="*/ 90978 w 119932"/>
                <a:gd name="connsiteY29" fmla="*/ 9255 h 90487"/>
                <a:gd name="connsiteX30" fmla="*/ 78923 w 119932"/>
                <a:gd name="connsiteY30" fmla="*/ 15505 h 90487"/>
                <a:gd name="connsiteX31" fmla="*/ 73416 w 119932"/>
                <a:gd name="connsiteY31" fmla="*/ 4542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61" y="89176"/>
                  </a:moveTo>
                  <a:lnTo>
                    <a:pt x="21796" y="89176"/>
                  </a:lnTo>
                  <a:lnTo>
                    <a:pt x="21796" y="19822"/>
                  </a:lnTo>
                  <a:cubicBezTo>
                    <a:pt x="19117" y="22302"/>
                    <a:pt x="15670" y="24807"/>
                    <a:pt x="11453" y="27337"/>
                  </a:cubicBezTo>
                  <a:cubicBezTo>
                    <a:pt x="7236" y="29867"/>
                    <a:pt x="3440" y="31728"/>
                    <a:pt x="68" y="32919"/>
                  </a:cubicBezTo>
                  <a:lnTo>
                    <a:pt x="68" y="22352"/>
                  </a:lnTo>
                  <a:cubicBezTo>
                    <a:pt x="6120" y="19574"/>
                    <a:pt x="11428" y="16150"/>
                    <a:pt x="15993" y="12082"/>
                  </a:cubicBezTo>
                  <a:cubicBezTo>
                    <a:pt x="20556" y="8014"/>
                    <a:pt x="23781" y="4046"/>
                    <a:pt x="25666" y="176"/>
                  </a:cubicBezTo>
                  <a:lnTo>
                    <a:pt x="32661" y="176"/>
                  </a:lnTo>
                  <a:lnTo>
                    <a:pt x="32661" y="89176"/>
                  </a:lnTo>
                  <a:close/>
                  <a:moveTo>
                    <a:pt x="62254" y="45420"/>
                  </a:moveTo>
                  <a:cubicBezTo>
                    <a:pt x="62254" y="35002"/>
                    <a:pt x="63321" y="26593"/>
                    <a:pt x="65454" y="20194"/>
                  </a:cubicBezTo>
                  <a:cubicBezTo>
                    <a:pt x="67587" y="13794"/>
                    <a:pt x="70787" y="8858"/>
                    <a:pt x="75053" y="5385"/>
                  </a:cubicBezTo>
                  <a:cubicBezTo>
                    <a:pt x="79320" y="1912"/>
                    <a:pt x="84678" y="176"/>
                    <a:pt x="91127" y="176"/>
                  </a:cubicBezTo>
                  <a:cubicBezTo>
                    <a:pt x="95889" y="176"/>
                    <a:pt x="100056" y="1143"/>
                    <a:pt x="103628" y="3078"/>
                  </a:cubicBezTo>
                  <a:cubicBezTo>
                    <a:pt x="107200" y="5013"/>
                    <a:pt x="110152" y="7766"/>
                    <a:pt x="112484" y="11338"/>
                  </a:cubicBezTo>
                  <a:cubicBezTo>
                    <a:pt x="114815" y="14910"/>
                    <a:pt x="116651" y="19300"/>
                    <a:pt x="117990" y="24509"/>
                  </a:cubicBezTo>
                  <a:cubicBezTo>
                    <a:pt x="119330" y="29718"/>
                    <a:pt x="120000" y="36688"/>
                    <a:pt x="120000" y="45420"/>
                  </a:cubicBezTo>
                  <a:cubicBezTo>
                    <a:pt x="120000" y="55838"/>
                    <a:pt x="118933" y="64247"/>
                    <a:pt x="116799" y="70647"/>
                  </a:cubicBezTo>
                  <a:cubicBezTo>
                    <a:pt x="114666" y="77046"/>
                    <a:pt x="111467" y="81982"/>
                    <a:pt x="107200" y="85455"/>
                  </a:cubicBezTo>
                  <a:cubicBezTo>
                    <a:pt x="102934" y="88927"/>
                    <a:pt x="97576" y="90663"/>
                    <a:pt x="91127" y="90663"/>
                  </a:cubicBezTo>
                  <a:cubicBezTo>
                    <a:pt x="82594" y="90663"/>
                    <a:pt x="75847" y="87588"/>
                    <a:pt x="70886" y="81436"/>
                  </a:cubicBezTo>
                  <a:cubicBezTo>
                    <a:pt x="65132" y="74094"/>
                    <a:pt x="62254" y="62088"/>
                    <a:pt x="62254" y="45420"/>
                  </a:cubicBezTo>
                  <a:close/>
                  <a:moveTo>
                    <a:pt x="73416" y="45420"/>
                  </a:moveTo>
                  <a:cubicBezTo>
                    <a:pt x="73416" y="60005"/>
                    <a:pt x="75103" y="69704"/>
                    <a:pt x="78477" y="74516"/>
                  </a:cubicBezTo>
                  <a:cubicBezTo>
                    <a:pt x="81850" y="79328"/>
                    <a:pt x="86066" y="81735"/>
                    <a:pt x="91127" y="81735"/>
                  </a:cubicBezTo>
                  <a:cubicBezTo>
                    <a:pt x="96088" y="81735"/>
                    <a:pt x="100280" y="79328"/>
                    <a:pt x="103703" y="74516"/>
                  </a:cubicBezTo>
                  <a:cubicBezTo>
                    <a:pt x="107126" y="69704"/>
                    <a:pt x="108837" y="60005"/>
                    <a:pt x="108837" y="45420"/>
                  </a:cubicBezTo>
                  <a:cubicBezTo>
                    <a:pt x="108837" y="30835"/>
                    <a:pt x="107126" y="21161"/>
                    <a:pt x="103703" y="16399"/>
                  </a:cubicBezTo>
                  <a:cubicBezTo>
                    <a:pt x="100280" y="11636"/>
                    <a:pt x="96038" y="9255"/>
                    <a:pt x="90978" y="9255"/>
                  </a:cubicBezTo>
                  <a:cubicBezTo>
                    <a:pt x="86017" y="9255"/>
                    <a:pt x="81999" y="11338"/>
                    <a:pt x="78923" y="15505"/>
                  </a:cubicBezTo>
                  <a:cubicBezTo>
                    <a:pt x="75252" y="20963"/>
                    <a:pt x="73416" y="30934"/>
                    <a:pt x="73416" y="4542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C28153BD-7218-B3E9-23BD-4C5DC45B4887}"/>
                </a:ext>
              </a:extLst>
            </p:cNvPr>
            <p:cNvSpPr/>
            <p:nvPr/>
          </p:nvSpPr>
          <p:spPr>
            <a:xfrm>
              <a:off x="3944193" y="2689252"/>
              <a:ext cx="119336" cy="88999"/>
            </a:xfrm>
            <a:custGeom>
              <a:avLst/>
              <a:gdLst>
                <a:gd name="connsiteX0" fmla="*/ 32661 w 119336"/>
                <a:gd name="connsiteY0" fmla="*/ 89136 h 88999"/>
                <a:gd name="connsiteX1" fmla="*/ 21796 w 119336"/>
                <a:gd name="connsiteY1" fmla="*/ 89136 h 88999"/>
                <a:gd name="connsiteX2" fmla="*/ 21796 w 119336"/>
                <a:gd name="connsiteY2" fmla="*/ 19782 h 88999"/>
                <a:gd name="connsiteX3" fmla="*/ 11453 w 119336"/>
                <a:gd name="connsiteY3" fmla="*/ 27298 h 88999"/>
                <a:gd name="connsiteX4" fmla="*/ 68 w 119336"/>
                <a:gd name="connsiteY4" fmla="*/ 32879 h 88999"/>
                <a:gd name="connsiteX5" fmla="*/ 68 w 119336"/>
                <a:gd name="connsiteY5" fmla="*/ 22312 h 88999"/>
                <a:gd name="connsiteX6" fmla="*/ 15993 w 119336"/>
                <a:gd name="connsiteY6" fmla="*/ 12042 h 88999"/>
                <a:gd name="connsiteX7" fmla="*/ 25666 w 119336"/>
                <a:gd name="connsiteY7" fmla="*/ 136 h 88999"/>
                <a:gd name="connsiteX8" fmla="*/ 32661 w 119336"/>
                <a:gd name="connsiteY8" fmla="*/ 136 h 88999"/>
                <a:gd name="connsiteX9" fmla="*/ 32661 w 119336"/>
                <a:gd name="connsiteY9" fmla="*/ 89136 h 88999"/>
                <a:gd name="connsiteX10" fmla="*/ 119404 w 119336"/>
                <a:gd name="connsiteY10" fmla="*/ 78717 h 88999"/>
                <a:gd name="connsiteX11" fmla="*/ 119404 w 119336"/>
                <a:gd name="connsiteY11" fmla="*/ 89136 h 88999"/>
                <a:gd name="connsiteX12" fmla="*/ 60766 w 119336"/>
                <a:gd name="connsiteY12" fmla="*/ 89136 h 88999"/>
                <a:gd name="connsiteX13" fmla="*/ 62105 w 119336"/>
                <a:gd name="connsiteY13" fmla="*/ 81545 h 88999"/>
                <a:gd name="connsiteX14" fmla="*/ 69249 w 119336"/>
                <a:gd name="connsiteY14" fmla="*/ 69789 h 88999"/>
                <a:gd name="connsiteX15" fmla="*/ 83536 w 119336"/>
                <a:gd name="connsiteY15" fmla="*/ 56394 h 88999"/>
                <a:gd name="connsiteX16" fmla="*/ 103033 w 119336"/>
                <a:gd name="connsiteY16" fmla="*/ 37567 h 88999"/>
                <a:gd name="connsiteX17" fmla="*/ 108094 w 119336"/>
                <a:gd name="connsiteY17" fmla="*/ 24545 h 88999"/>
                <a:gd name="connsiteX18" fmla="*/ 103480 w 119336"/>
                <a:gd name="connsiteY18" fmla="*/ 13605 h 88999"/>
                <a:gd name="connsiteX19" fmla="*/ 91425 w 119336"/>
                <a:gd name="connsiteY19" fmla="*/ 9215 h 88999"/>
                <a:gd name="connsiteX20" fmla="*/ 78848 w 119336"/>
                <a:gd name="connsiteY20" fmla="*/ 13904 h 88999"/>
                <a:gd name="connsiteX21" fmla="*/ 74011 w 119336"/>
                <a:gd name="connsiteY21" fmla="*/ 26926 h 88999"/>
                <a:gd name="connsiteX22" fmla="*/ 62850 w 119336"/>
                <a:gd name="connsiteY22" fmla="*/ 25736 h 88999"/>
                <a:gd name="connsiteX23" fmla="*/ 71481 w 119336"/>
                <a:gd name="connsiteY23" fmla="*/ 6686 h 88999"/>
                <a:gd name="connsiteX24" fmla="*/ 91573 w 119336"/>
                <a:gd name="connsiteY24" fmla="*/ 136 h 88999"/>
                <a:gd name="connsiteX25" fmla="*/ 111814 w 119336"/>
                <a:gd name="connsiteY25" fmla="*/ 7206 h 88999"/>
                <a:gd name="connsiteX26" fmla="*/ 119255 w 119336"/>
                <a:gd name="connsiteY26" fmla="*/ 24694 h 88999"/>
                <a:gd name="connsiteX27" fmla="*/ 117098 w 119336"/>
                <a:gd name="connsiteY27" fmla="*/ 35185 h 88999"/>
                <a:gd name="connsiteX28" fmla="*/ 109879 w 119336"/>
                <a:gd name="connsiteY28" fmla="*/ 46050 h 88999"/>
                <a:gd name="connsiteX29" fmla="*/ 93061 w 119336"/>
                <a:gd name="connsiteY29" fmla="*/ 61603 h 88999"/>
                <a:gd name="connsiteX30" fmla="*/ 80485 w 119336"/>
                <a:gd name="connsiteY30" fmla="*/ 72764 h 88999"/>
                <a:gd name="connsiteX31" fmla="*/ 75947 w 119336"/>
                <a:gd name="connsiteY31" fmla="*/ 78717 h 88999"/>
                <a:gd name="connsiteX32" fmla="*/ 119404 w 119336"/>
                <a:gd name="connsiteY32" fmla="*/ 7871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336" h="88999">
                  <a:moveTo>
                    <a:pt x="32661" y="89136"/>
                  </a:moveTo>
                  <a:lnTo>
                    <a:pt x="21796" y="89136"/>
                  </a:lnTo>
                  <a:lnTo>
                    <a:pt x="21796" y="19782"/>
                  </a:lnTo>
                  <a:cubicBezTo>
                    <a:pt x="19117" y="22263"/>
                    <a:pt x="15670" y="24768"/>
                    <a:pt x="11453" y="27298"/>
                  </a:cubicBezTo>
                  <a:cubicBezTo>
                    <a:pt x="7236" y="29828"/>
                    <a:pt x="3440" y="31688"/>
                    <a:pt x="68" y="32879"/>
                  </a:cubicBezTo>
                  <a:lnTo>
                    <a:pt x="68" y="22312"/>
                  </a:lnTo>
                  <a:cubicBezTo>
                    <a:pt x="6120" y="19534"/>
                    <a:pt x="11428" y="16111"/>
                    <a:pt x="15993" y="12042"/>
                  </a:cubicBezTo>
                  <a:cubicBezTo>
                    <a:pt x="20556" y="7975"/>
                    <a:pt x="23781" y="4006"/>
                    <a:pt x="25666" y="136"/>
                  </a:cubicBezTo>
                  <a:lnTo>
                    <a:pt x="32661" y="136"/>
                  </a:lnTo>
                  <a:lnTo>
                    <a:pt x="32661" y="89136"/>
                  </a:lnTo>
                  <a:close/>
                  <a:moveTo>
                    <a:pt x="119404" y="78717"/>
                  </a:moveTo>
                  <a:lnTo>
                    <a:pt x="119404" y="89136"/>
                  </a:lnTo>
                  <a:lnTo>
                    <a:pt x="60766" y="89136"/>
                  </a:lnTo>
                  <a:cubicBezTo>
                    <a:pt x="60667" y="86557"/>
                    <a:pt x="61113" y="84026"/>
                    <a:pt x="62105" y="81545"/>
                  </a:cubicBezTo>
                  <a:cubicBezTo>
                    <a:pt x="63593" y="77577"/>
                    <a:pt x="65975" y="73658"/>
                    <a:pt x="69249" y="69789"/>
                  </a:cubicBezTo>
                  <a:cubicBezTo>
                    <a:pt x="72523" y="65919"/>
                    <a:pt x="77286" y="61454"/>
                    <a:pt x="83536" y="56394"/>
                  </a:cubicBezTo>
                  <a:cubicBezTo>
                    <a:pt x="93161" y="48456"/>
                    <a:pt x="99660" y="42180"/>
                    <a:pt x="103033" y="37567"/>
                  </a:cubicBezTo>
                  <a:cubicBezTo>
                    <a:pt x="106407" y="32953"/>
                    <a:pt x="108094" y="28613"/>
                    <a:pt x="108094" y="24545"/>
                  </a:cubicBezTo>
                  <a:cubicBezTo>
                    <a:pt x="108094" y="20179"/>
                    <a:pt x="106556" y="16532"/>
                    <a:pt x="103480" y="13605"/>
                  </a:cubicBezTo>
                  <a:cubicBezTo>
                    <a:pt x="100404" y="10679"/>
                    <a:pt x="96385" y="9215"/>
                    <a:pt x="91425" y="9215"/>
                  </a:cubicBezTo>
                  <a:cubicBezTo>
                    <a:pt x="86166" y="9215"/>
                    <a:pt x="81973" y="10778"/>
                    <a:pt x="78848" y="13904"/>
                  </a:cubicBezTo>
                  <a:cubicBezTo>
                    <a:pt x="75723" y="17029"/>
                    <a:pt x="74111" y="21370"/>
                    <a:pt x="74011" y="26926"/>
                  </a:cubicBezTo>
                  <a:lnTo>
                    <a:pt x="62850" y="25736"/>
                  </a:lnTo>
                  <a:cubicBezTo>
                    <a:pt x="63644" y="17401"/>
                    <a:pt x="66521" y="11051"/>
                    <a:pt x="71481" y="6686"/>
                  </a:cubicBezTo>
                  <a:cubicBezTo>
                    <a:pt x="76443" y="2319"/>
                    <a:pt x="83140" y="136"/>
                    <a:pt x="91573" y="136"/>
                  </a:cubicBezTo>
                  <a:cubicBezTo>
                    <a:pt x="100106" y="136"/>
                    <a:pt x="106853" y="2493"/>
                    <a:pt x="111814" y="7206"/>
                  </a:cubicBezTo>
                  <a:cubicBezTo>
                    <a:pt x="116775" y="11919"/>
                    <a:pt x="119255" y="17748"/>
                    <a:pt x="119255" y="24694"/>
                  </a:cubicBezTo>
                  <a:cubicBezTo>
                    <a:pt x="119255" y="28265"/>
                    <a:pt x="118536" y="31763"/>
                    <a:pt x="117098" y="35185"/>
                  </a:cubicBezTo>
                  <a:cubicBezTo>
                    <a:pt x="115659" y="38609"/>
                    <a:pt x="113253" y="42230"/>
                    <a:pt x="109879" y="46050"/>
                  </a:cubicBezTo>
                  <a:cubicBezTo>
                    <a:pt x="106506" y="49870"/>
                    <a:pt x="100900" y="55054"/>
                    <a:pt x="93061" y="61603"/>
                  </a:cubicBezTo>
                  <a:cubicBezTo>
                    <a:pt x="86513" y="67060"/>
                    <a:pt x="82321" y="70781"/>
                    <a:pt x="80485" y="72764"/>
                  </a:cubicBezTo>
                  <a:cubicBezTo>
                    <a:pt x="78650" y="74749"/>
                    <a:pt x="77137" y="76734"/>
                    <a:pt x="75947" y="78717"/>
                  </a:cubicBezTo>
                  <a:lnTo>
                    <a:pt x="119404" y="7871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607BB2D-648A-E16C-9223-A8AC1F83BCC5}"/>
                </a:ext>
              </a:extLst>
            </p:cNvPr>
            <p:cNvSpPr/>
            <p:nvPr/>
          </p:nvSpPr>
          <p:spPr>
            <a:xfrm>
              <a:off x="3944193" y="2311711"/>
              <a:ext cx="119932" cy="88999"/>
            </a:xfrm>
            <a:custGeom>
              <a:avLst/>
              <a:gdLst>
                <a:gd name="connsiteX0" fmla="*/ 32661 w 119932"/>
                <a:gd name="connsiteY0" fmla="*/ 89096 h 88999"/>
                <a:gd name="connsiteX1" fmla="*/ 21796 w 119932"/>
                <a:gd name="connsiteY1" fmla="*/ 89096 h 88999"/>
                <a:gd name="connsiteX2" fmla="*/ 21796 w 119932"/>
                <a:gd name="connsiteY2" fmla="*/ 19743 h 88999"/>
                <a:gd name="connsiteX3" fmla="*/ 11453 w 119932"/>
                <a:gd name="connsiteY3" fmla="*/ 27258 h 88999"/>
                <a:gd name="connsiteX4" fmla="*/ 68 w 119932"/>
                <a:gd name="connsiteY4" fmla="*/ 32840 h 88999"/>
                <a:gd name="connsiteX5" fmla="*/ 68 w 119932"/>
                <a:gd name="connsiteY5" fmla="*/ 22273 h 88999"/>
                <a:gd name="connsiteX6" fmla="*/ 15993 w 119932"/>
                <a:gd name="connsiteY6" fmla="*/ 12003 h 88999"/>
                <a:gd name="connsiteX7" fmla="*/ 25666 w 119932"/>
                <a:gd name="connsiteY7" fmla="*/ 97 h 88999"/>
                <a:gd name="connsiteX8" fmla="*/ 32661 w 119932"/>
                <a:gd name="connsiteY8" fmla="*/ 97 h 88999"/>
                <a:gd name="connsiteX9" fmla="*/ 32661 w 119932"/>
                <a:gd name="connsiteY9" fmla="*/ 89096 h 88999"/>
                <a:gd name="connsiteX10" fmla="*/ 97080 w 119932"/>
                <a:gd name="connsiteY10" fmla="*/ 89096 h 88999"/>
                <a:gd name="connsiteX11" fmla="*/ 97080 w 119932"/>
                <a:gd name="connsiteY11" fmla="*/ 67814 h 88999"/>
                <a:gd name="connsiteX12" fmla="*/ 58683 w 119932"/>
                <a:gd name="connsiteY12" fmla="*/ 67814 h 88999"/>
                <a:gd name="connsiteX13" fmla="*/ 58683 w 119932"/>
                <a:gd name="connsiteY13" fmla="*/ 57843 h 88999"/>
                <a:gd name="connsiteX14" fmla="*/ 99014 w 119932"/>
                <a:gd name="connsiteY14" fmla="*/ 395 h 88999"/>
                <a:gd name="connsiteX15" fmla="*/ 107944 w 119932"/>
                <a:gd name="connsiteY15" fmla="*/ 395 h 88999"/>
                <a:gd name="connsiteX16" fmla="*/ 107944 w 119932"/>
                <a:gd name="connsiteY16" fmla="*/ 57843 h 88999"/>
                <a:gd name="connsiteX17" fmla="*/ 120000 w 119932"/>
                <a:gd name="connsiteY17" fmla="*/ 57843 h 88999"/>
                <a:gd name="connsiteX18" fmla="*/ 120000 w 119932"/>
                <a:gd name="connsiteY18" fmla="*/ 67814 h 88999"/>
                <a:gd name="connsiteX19" fmla="*/ 107944 w 119932"/>
                <a:gd name="connsiteY19" fmla="*/ 67814 h 88999"/>
                <a:gd name="connsiteX20" fmla="*/ 107944 w 119932"/>
                <a:gd name="connsiteY20" fmla="*/ 89096 h 88999"/>
                <a:gd name="connsiteX21" fmla="*/ 97080 w 119932"/>
                <a:gd name="connsiteY21" fmla="*/ 89096 h 88999"/>
                <a:gd name="connsiteX22" fmla="*/ 97080 w 119932"/>
                <a:gd name="connsiteY22" fmla="*/ 57843 h 88999"/>
                <a:gd name="connsiteX23" fmla="*/ 97080 w 119932"/>
                <a:gd name="connsiteY23" fmla="*/ 17956 h 88999"/>
                <a:gd name="connsiteX24" fmla="*/ 69249 w 119932"/>
                <a:gd name="connsiteY24" fmla="*/ 57843 h 88999"/>
                <a:gd name="connsiteX25" fmla="*/ 97080 w 119932"/>
                <a:gd name="connsiteY25" fmla="*/ 57843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9932" h="88999">
                  <a:moveTo>
                    <a:pt x="32661" y="89096"/>
                  </a:moveTo>
                  <a:lnTo>
                    <a:pt x="21796" y="89096"/>
                  </a:lnTo>
                  <a:lnTo>
                    <a:pt x="21796" y="19743"/>
                  </a:lnTo>
                  <a:cubicBezTo>
                    <a:pt x="19117" y="22223"/>
                    <a:pt x="15670" y="24728"/>
                    <a:pt x="11453" y="27258"/>
                  </a:cubicBezTo>
                  <a:cubicBezTo>
                    <a:pt x="7236" y="29788"/>
                    <a:pt x="3440" y="31648"/>
                    <a:pt x="68" y="32840"/>
                  </a:cubicBezTo>
                  <a:lnTo>
                    <a:pt x="68" y="22273"/>
                  </a:lnTo>
                  <a:cubicBezTo>
                    <a:pt x="6120" y="19494"/>
                    <a:pt x="11428" y="16071"/>
                    <a:pt x="15993" y="12003"/>
                  </a:cubicBezTo>
                  <a:cubicBezTo>
                    <a:pt x="20556" y="7935"/>
                    <a:pt x="23781" y="3966"/>
                    <a:pt x="25666" y="97"/>
                  </a:cubicBezTo>
                  <a:lnTo>
                    <a:pt x="32661" y="97"/>
                  </a:lnTo>
                  <a:lnTo>
                    <a:pt x="32661" y="89096"/>
                  </a:lnTo>
                  <a:close/>
                  <a:moveTo>
                    <a:pt x="97080" y="89096"/>
                  </a:moveTo>
                  <a:lnTo>
                    <a:pt x="97080" y="67814"/>
                  </a:lnTo>
                  <a:lnTo>
                    <a:pt x="58683" y="67814"/>
                  </a:lnTo>
                  <a:lnTo>
                    <a:pt x="58683" y="57843"/>
                  </a:lnTo>
                  <a:lnTo>
                    <a:pt x="99014" y="395"/>
                  </a:lnTo>
                  <a:lnTo>
                    <a:pt x="107944" y="395"/>
                  </a:lnTo>
                  <a:lnTo>
                    <a:pt x="107944" y="57843"/>
                  </a:lnTo>
                  <a:lnTo>
                    <a:pt x="120000" y="57843"/>
                  </a:lnTo>
                  <a:lnTo>
                    <a:pt x="120000" y="67814"/>
                  </a:lnTo>
                  <a:lnTo>
                    <a:pt x="107944" y="67814"/>
                  </a:lnTo>
                  <a:lnTo>
                    <a:pt x="107944" y="89096"/>
                  </a:lnTo>
                  <a:lnTo>
                    <a:pt x="97080" y="89096"/>
                  </a:lnTo>
                  <a:close/>
                  <a:moveTo>
                    <a:pt x="97080" y="57843"/>
                  </a:moveTo>
                  <a:lnTo>
                    <a:pt x="97080" y="17956"/>
                  </a:lnTo>
                  <a:lnTo>
                    <a:pt x="69249" y="57843"/>
                  </a:lnTo>
                  <a:lnTo>
                    <a:pt x="97080" y="578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41CAB74-CE32-E78E-ADA9-E1F5EF033EC6}"/>
                </a:ext>
              </a:extLst>
            </p:cNvPr>
            <p:cNvSpPr/>
            <p:nvPr/>
          </p:nvSpPr>
          <p:spPr>
            <a:xfrm>
              <a:off x="3944193" y="1934172"/>
              <a:ext cx="120229" cy="90487"/>
            </a:xfrm>
            <a:custGeom>
              <a:avLst/>
              <a:gdLst>
                <a:gd name="connsiteX0" fmla="*/ 32661 w 120229"/>
                <a:gd name="connsiteY0" fmla="*/ 89057 h 90487"/>
                <a:gd name="connsiteX1" fmla="*/ 21796 w 120229"/>
                <a:gd name="connsiteY1" fmla="*/ 89057 h 90487"/>
                <a:gd name="connsiteX2" fmla="*/ 21796 w 120229"/>
                <a:gd name="connsiteY2" fmla="*/ 19703 h 90487"/>
                <a:gd name="connsiteX3" fmla="*/ 11453 w 120229"/>
                <a:gd name="connsiteY3" fmla="*/ 27218 h 90487"/>
                <a:gd name="connsiteX4" fmla="*/ 68 w 120229"/>
                <a:gd name="connsiteY4" fmla="*/ 32800 h 90487"/>
                <a:gd name="connsiteX5" fmla="*/ 68 w 120229"/>
                <a:gd name="connsiteY5" fmla="*/ 22233 h 90487"/>
                <a:gd name="connsiteX6" fmla="*/ 15993 w 120229"/>
                <a:gd name="connsiteY6" fmla="*/ 11963 h 90487"/>
                <a:gd name="connsiteX7" fmla="*/ 25666 w 120229"/>
                <a:gd name="connsiteY7" fmla="*/ 57 h 90487"/>
                <a:gd name="connsiteX8" fmla="*/ 32661 w 120229"/>
                <a:gd name="connsiteY8" fmla="*/ 57 h 90487"/>
                <a:gd name="connsiteX9" fmla="*/ 32661 w 120229"/>
                <a:gd name="connsiteY9" fmla="*/ 89057 h 90487"/>
                <a:gd name="connsiteX10" fmla="*/ 118660 w 120229"/>
                <a:gd name="connsiteY10" fmla="*/ 22084 h 90487"/>
                <a:gd name="connsiteX11" fmla="*/ 107795 w 120229"/>
                <a:gd name="connsiteY11" fmla="*/ 22977 h 90487"/>
                <a:gd name="connsiteX12" fmla="*/ 103777 w 120229"/>
                <a:gd name="connsiteY12" fmla="*/ 13601 h 90487"/>
                <a:gd name="connsiteX13" fmla="*/ 92913 w 120229"/>
                <a:gd name="connsiteY13" fmla="*/ 8988 h 90487"/>
                <a:gd name="connsiteX14" fmla="*/ 83686 w 120229"/>
                <a:gd name="connsiteY14" fmla="*/ 11963 h 90487"/>
                <a:gd name="connsiteX15" fmla="*/ 75649 w 120229"/>
                <a:gd name="connsiteY15" fmla="*/ 22828 h 90487"/>
                <a:gd name="connsiteX16" fmla="*/ 72523 w 120229"/>
                <a:gd name="connsiteY16" fmla="*/ 43366 h 90487"/>
                <a:gd name="connsiteX17" fmla="*/ 82123 w 120229"/>
                <a:gd name="connsiteY17" fmla="*/ 34511 h 90487"/>
                <a:gd name="connsiteX18" fmla="*/ 94103 w 120229"/>
                <a:gd name="connsiteY18" fmla="*/ 31609 h 90487"/>
                <a:gd name="connsiteX19" fmla="*/ 112632 w 120229"/>
                <a:gd name="connsiteY19" fmla="*/ 39571 h 90487"/>
                <a:gd name="connsiteX20" fmla="*/ 120297 w 120229"/>
                <a:gd name="connsiteY20" fmla="*/ 60333 h 90487"/>
                <a:gd name="connsiteX21" fmla="*/ 116651 w 120229"/>
                <a:gd name="connsiteY21" fmla="*/ 75811 h 90487"/>
                <a:gd name="connsiteX22" fmla="*/ 106753 w 120229"/>
                <a:gd name="connsiteY22" fmla="*/ 86750 h 90487"/>
                <a:gd name="connsiteX23" fmla="*/ 92466 w 120229"/>
                <a:gd name="connsiteY23" fmla="*/ 90544 h 90487"/>
                <a:gd name="connsiteX24" fmla="*/ 70291 w 120229"/>
                <a:gd name="connsiteY24" fmla="*/ 80574 h 90487"/>
                <a:gd name="connsiteX25" fmla="*/ 61659 w 120229"/>
                <a:gd name="connsiteY25" fmla="*/ 47533 h 90487"/>
                <a:gd name="connsiteX26" fmla="*/ 71184 w 120229"/>
                <a:gd name="connsiteY26" fmla="*/ 10178 h 90487"/>
                <a:gd name="connsiteX27" fmla="*/ 93508 w 120229"/>
                <a:gd name="connsiteY27" fmla="*/ 57 h 90487"/>
                <a:gd name="connsiteX28" fmla="*/ 110623 w 120229"/>
                <a:gd name="connsiteY28" fmla="*/ 5936 h 90487"/>
                <a:gd name="connsiteX29" fmla="*/ 118660 w 120229"/>
                <a:gd name="connsiteY29" fmla="*/ 22084 h 90487"/>
                <a:gd name="connsiteX30" fmla="*/ 74161 w 120229"/>
                <a:gd name="connsiteY30" fmla="*/ 60333 h 90487"/>
                <a:gd name="connsiteX31" fmla="*/ 76542 w 120229"/>
                <a:gd name="connsiteY31" fmla="*/ 71123 h 90487"/>
                <a:gd name="connsiteX32" fmla="*/ 83239 w 120229"/>
                <a:gd name="connsiteY32" fmla="*/ 78936 h 90487"/>
                <a:gd name="connsiteX33" fmla="*/ 92317 w 120229"/>
                <a:gd name="connsiteY33" fmla="*/ 81616 h 90487"/>
                <a:gd name="connsiteX34" fmla="*/ 104149 w 120229"/>
                <a:gd name="connsiteY34" fmla="*/ 76034 h 90487"/>
                <a:gd name="connsiteX35" fmla="*/ 109135 w 120229"/>
                <a:gd name="connsiteY35" fmla="*/ 60928 h 90487"/>
                <a:gd name="connsiteX36" fmla="*/ 104224 w 120229"/>
                <a:gd name="connsiteY36" fmla="*/ 46417 h 90487"/>
                <a:gd name="connsiteX37" fmla="*/ 91871 w 120229"/>
                <a:gd name="connsiteY37" fmla="*/ 41134 h 90487"/>
                <a:gd name="connsiteX38" fmla="*/ 79295 w 120229"/>
                <a:gd name="connsiteY38" fmla="*/ 46417 h 90487"/>
                <a:gd name="connsiteX39" fmla="*/ 74161 w 120229"/>
                <a:gd name="connsiteY39" fmla="*/ 6033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0229" h="90487">
                  <a:moveTo>
                    <a:pt x="32661" y="89057"/>
                  </a:moveTo>
                  <a:lnTo>
                    <a:pt x="21796" y="89057"/>
                  </a:lnTo>
                  <a:lnTo>
                    <a:pt x="21796" y="19703"/>
                  </a:lnTo>
                  <a:cubicBezTo>
                    <a:pt x="19117" y="22183"/>
                    <a:pt x="15670" y="24689"/>
                    <a:pt x="11453" y="27218"/>
                  </a:cubicBezTo>
                  <a:cubicBezTo>
                    <a:pt x="7236" y="29748"/>
                    <a:pt x="3440" y="31609"/>
                    <a:pt x="68" y="32800"/>
                  </a:cubicBezTo>
                  <a:lnTo>
                    <a:pt x="68" y="22233"/>
                  </a:lnTo>
                  <a:cubicBezTo>
                    <a:pt x="6120" y="19455"/>
                    <a:pt x="11428" y="16032"/>
                    <a:pt x="15993" y="11963"/>
                  </a:cubicBezTo>
                  <a:cubicBezTo>
                    <a:pt x="20556" y="7895"/>
                    <a:pt x="23781" y="3927"/>
                    <a:pt x="25666" y="57"/>
                  </a:cubicBezTo>
                  <a:lnTo>
                    <a:pt x="32661" y="57"/>
                  </a:lnTo>
                  <a:lnTo>
                    <a:pt x="32661" y="89057"/>
                  </a:lnTo>
                  <a:close/>
                  <a:moveTo>
                    <a:pt x="118660" y="22084"/>
                  </a:moveTo>
                  <a:lnTo>
                    <a:pt x="107795" y="22977"/>
                  </a:lnTo>
                  <a:cubicBezTo>
                    <a:pt x="106903" y="18710"/>
                    <a:pt x="105563" y="15585"/>
                    <a:pt x="103777" y="13601"/>
                  </a:cubicBezTo>
                  <a:cubicBezTo>
                    <a:pt x="100801" y="10525"/>
                    <a:pt x="97179" y="8988"/>
                    <a:pt x="92913" y="8988"/>
                  </a:cubicBezTo>
                  <a:cubicBezTo>
                    <a:pt x="89440" y="8988"/>
                    <a:pt x="86364" y="9979"/>
                    <a:pt x="83686" y="11963"/>
                  </a:cubicBezTo>
                  <a:cubicBezTo>
                    <a:pt x="80312" y="14444"/>
                    <a:pt x="77633" y="18066"/>
                    <a:pt x="75649" y="22828"/>
                  </a:cubicBezTo>
                  <a:cubicBezTo>
                    <a:pt x="73664" y="27591"/>
                    <a:pt x="72622" y="34437"/>
                    <a:pt x="72523" y="43366"/>
                  </a:cubicBezTo>
                  <a:cubicBezTo>
                    <a:pt x="75103" y="39397"/>
                    <a:pt x="78302" y="36446"/>
                    <a:pt x="82123" y="34511"/>
                  </a:cubicBezTo>
                  <a:cubicBezTo>
                    <a:pt x="85943" y="32577"/>
                    <a:pt x="89936" y="31609"/>
                    <a:pt x="94103" y="31609"/>
                  </a:cubicBezTo>
                  <a:cubicBezTo>
                    <a:pt x="101346" y="31609"/>
                    <a:pt x="107522" y="34263"/>
                    <a:pt x="112632" y="39571"/>
                  </a:cubicBezTo>
                  <a:cubicBezTo>
                    <a:pt x="117742" y="44879"/>
                    <a:pt x="120297" y="51800"/>
                    <a:pt x="120297" y="60333"/>
                  </a:cubicBezTo>
                  <a:cubicBezTo>
                    <a:pt x="120297" y="65889"/>
                    <a:pt x="119082" y="71049"/>
                    <a:pt x="116651" y="75811"/>
                  </a:cubicBezTo>
                  <a:cubicBezTo>
                    <a:pt x="114220" y="80574"/>
                    <a:pt x="110921" y="84220"/>
                    <a:pt x="106753" y="86750"/>
                  </a:cubicBezTo>
                  <a:cubicBezTo>
                    <a:pt x="102586" y="89279"/>
                    <a:pt x="97824" y="90544"/>
                    <a:pt x="92466" y="90544"/>
                  </a:cubicBezTo>
                  <a:cubicBezTo>
                    <a:pt x="83437" y="90544"/>
                    <a:pt x="76046" y="87221"/>
                    <a:pt x="70291" y="80574"/>
                  </a:cubicBezTo>
                  <a:cubicBezTo>
                    <a:pt x="64536" y="73926"/>
                    <a:pt x="61659" y="62912"/>
                    <a:pt x="61659" y="47533"/>
                  </a:cubicBezTo>
                  <a:cubicBezTo>
                    <a:pt x="61659" y="30468"/>
                    <a:pt x="64834" y="18016"/>
                    <a:pt x="71184" y="10178"/>
                  </a:cubicBezTo>
                  <a:cubicBezTo>
                    <a:pt x="76740" y="3431"/>
                    <a:pt x="84182" y="57"/>
                    <a:pt x="93508" y="57"/>
                  </a:cubicBezTo>
                  <a:cubicBezTo>
                    <a:pt x="100454" y="57"/>
                    <a:pt x="106159" y="2016"/>
                    <a:pt x="110623" y="5936"/>
                  </a:cubicBezTo>
                  <a:cubicBezTo>
                    <a:pt x="115088" y="9855"/>
                    <a:pt x="117767" y="15238"/>
                    <a:pt x="118660" y="22084"/>
                  </a:cubicBezTo>
                  <a:close/>
                  <a:moveTo>
                    <a:pt x="74161" y="60333"/>
                  </a:moveTo>
                  <a:cubicBezTo>
                    <a:pt x="74161" y="64103"/>
                    <a:pt x="74954" y="67700"/>
                    <a:pt x="76542" y="71123"/>
                  </a:cubicBezTo>
                  <a:cubicBezTo>
                    <a:pt x="78130" y="74546"/>
                    <a:pt x="80362" y="77150"/>
                    <a:pt x="83239" y="78936"/>
                  </a:cubicBezTo>
                  <a:cubicBezTo>
                    <a:pt x="86116" y="80723"/>
                    <a:pt x="89142" y="81616"/>
                    <a:pt x="92317" y="81616"/>
                  </a:cubicBezTo>
                  <a:cubicBezTo>
                    <a:pt x="96882" y="81616"/>
                    <a:pt x="100826" y="79755"/>
                    <a:pt x="104149" y="76034"/>
                  </a:cubicBezTo>
                  <a:cubicBezTo>
                    <a:pt x="107473" y="72314"/>
                    <a:pt x="109135" y="67278"/>
                    <a:pt x="109135" y="60928"/>
                  </a:cubicBezTo>
                  <a:cubicBezTo>
                    <a:pt x="109135" y="54776"/>
                    <a:pt x="107498" y="49939"/>
                    <a:pt x="104224" y="46417"/>
                  </a:cubicBezTo>
                  <a:cubicBezTo>
                    <a:pt x="100950" y="42895"/>
                    <a:pt x="96832" y="41134"/>
                    <a:pt x="91871" y="41134"/>
                  </a:cubicBezTo>
                  <a:cubicBezTo>
                    <a:pt x="86910" y="41134"/>
                    <a:pt x="82718" y="42895"/>
                    <a:pt x="79295" y="46417"/>
                  </a:cubicBezTo>
                  <a:cubicBezTo>
                    <a:pt x="75872" y="49939"/>
                    <a:pt x="74161" y="54578"/>
                    <a:pt x="74161" y="6033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BFE7142-1CD6-A37E-7134-C8F52583F5B1}"/>
                </a:ext>
              </a:extLst>
            </p:cNvPr>
            <p:cNvSpPr/>
            <p:nvPr/>
          </p:nvSpPr>
          <p:spPr>
            <a:xfrm rot="-5400000">
              <a:off x="3379058" y="3307818"/>
              <a:ext cx="850176" cy="103882"/>
            </a:xfrm>
            <a:custGeom>
              <a:avLst/>
              <a:gdLst>
                <a:gd name="connsiteX0" fmla="*/ 40 w 850176"/>
                <a:gd name="connsiteY0" fmla="*/ 102457 h 103882"/>
                <a:gd name="connsiteX1" fmla="*/ 40 w 850176"/>
                <a:gd name="connsiteY1" fmla="*/ 212 h 103882"/>
                <a:gd name="connsiteX2" fmla="*/ 13881 w 850176"/>
                <a:gd name="connsiteY2" fmla="*/ 212 h 103882"/>
                <a:gd name="connsiteX3" fmla="*/ 67608 w 850176"/>
                <a:gd name="connsiteY3" fmla="*/ 80431 h 103882"/>
                <a:gd name="connsiteX4" fmla="*/ 67608 w 850176"/>
                <a:gd name="connsiteY4" fmla="*/ 212 h 103882"/>
                <a:gd name="connsiteX5" fmla="*/ 80705 w 850176"/>
                <a:gd name="connsiteY5" fmla="*/ 212 h 103882"/>
                <a:gd name="connsiteX6" fmla="*/ 80705 w 850176"/>
                <a:gd name="connsiteY6" fmla="*/ 102457 h 103882"/>
                <a:gd name="connsiteX7" fmla="*/ 66715 w 850176"/>
                <a:gd name="connsiteY7" fmla="*/ 102457 h 103882"/>
                <a:gd name="connsiteX8" fmla="*/ 12988 w 850176"/>
                <a:gd name="connsiteY8" fmla="*/ 22090 h 103882"/>
                <a:gd name="connsiteX9" fmla="*/ 12988 w 850176"/>
                <a:gd name="connsiteY9" fmla="*/ 102457 h 103882"/>
                <a:gd name="connsiteX10" fmla="*/ 40 w 850176"/>
                <a:gd name="connsiteY10" fmla="*/ 102457 h 103882"/>
                <a:gd name="connsiteX11" fmla="*/ 148033 w 850176"/>
                <a:gd name="connsiteY11" fmla="*/ 102457 h 103882"/>
                <a:gd name="connsiteX12" fmla="*/ 148033 w 850176"/>
                <a:gd name="connsiteY12" fmla="*/ 91593 h 103882"/>
                <a:gd name="connsiteX13" fmla="*/ 124519 w 850176"/>
                <a:gd name="connsiteY13" fmla="*/ 104095 h 103882"/>
                <a:gd name="connsiteX14" fmla="*/ 112240 w 850176"/>
                <a:gd name="connsiteY14" fmla="*/ 101564 h 103882"/>
                <a:gd name="connsiteX15" fmla="*/ 103757 w 850176"/>
                <a:gd name="connsiteY15" fmla="*/ 95239 h 103882"/>
                <a:gd name="connsiteX16" fmla="*/ 99962 w 850176"/>
                <a:gd name="connsiteY16" fmla="*/ 85937 h 103882"/>
                <a:gd name="connsiteX17" fmla="*/ 99069 w 850176"/>
                <a:gd name="connsiteY17" fmla="*/ 74329 h 103882"/>
                <a:gd name="connsiteX18" fmla="*/ 99069 w 850176"/>
                <a:gd name="connsiteY18" fmla="*/ 28341 h 103882"/>
                <a:gd name="connsiteX19" fmla="*/ 111719 w 850176"/>
                <a:gd name="connsiteY19" fmla="*/ 28341 h 103882"/>
                <a:gd name="connsiteX20" fmla="*/ 111719 w 850176"/>
                <a:gd name="connsiteY20" fmla="*/ 69417 h 103882"/>
                <a:gd name="connsiteX21" fmla="*/ 112463 w 850176"/>
                <a:gd name="connsiteY21" fmla="*/ 82663 h 103882"/>
                <a:gd name="connsiteX22" fmla="*/ 117450 w 850176"/>
                <a:gd name="connsiteY22" fmla="*/ 90551 h 103882"/>
                <a:gd name="connsiteX23" fmla="*/ 126900 w 850176"/>
                <a:gd name="connsiteY23" fmla="*/ 93379 h 103882"/>
                <a:gd name="connsiteX24" fmla="*/ 137542 w 850176"/>
                <a:gd name="connsiteY24" fmla="*/ 90477 h 103882"/>
                <a:gd name="connsiteX25" fmla="*/ 144610 w 850176"/>
                <a:gd name="connsiteY25" fmla="*/ 82589 h 103882"/>
                <a:gd name="connsiteX26" fmla="*/ 146694 w 850176"/>
                <a:gd name="connsiteY26" fmla="*/ 68078 h 103882"/>
                <a:gd name="connsiteX27" fmla="*/ 146694 w 850176"/>
                <a:gd name="connsiteY27" fmla="*/ 28341 h 103882"/>
                <a:gd name="connsiteX28" fmla="*/ 159196 w 850176"/>
                <a:gd name="connsiteY28" fmla="*/ 28341 h 103882"/>
                <a:gd name="connsiteX29" fmla="*/ 159196 w 850176"/>
                <a:gd name="connsiteY29" fmla="*/ 102457 h 103882"/>
                <a:gd name="connsiteX30" fmla="*/ 148033 w 850176"/>
                <a:gd name="connsiteY30" fmla="*/ 102457 h 103882"/>
                <a:gd name="connsiteX31" fmla="*/ 177007 w 850176"/>
                <a:gd name="connsiteY31" fmla="*/ 102457 h 103882"/>
                <a:gd name="connsiteX32" fmla="*/ 177007 w 850176"/>
                <a:gd name="connsiteY32" fmla="*/ 28341 h 103882"/>
                <a:gd name="connsiteX33" fmla="*/ 188317 w 850176"/>
                <a:gd name="connsiteY33" fmla="*/ 28341 h 103882"/>
                <a:gd name="connsiteX34" fmla="*/ 188317 w 850176"/>
                <a:gd name="connsiteY34" fmla="*/ 38759 h 103882"/>
                <a:gd name="connsiteX35" fmla="*/ 197544 w 850176"/>
                <a:gd name="connsiteY35" fmla="*/ 29978 h 103882"/>
                <a:gd name="connsiteX36" fmla="*/ 210790 w 850176"/>
                <a:gd name="connsiteY36" fmla="*/ 26704 h 103882"/>
                <a:gd name="connsiteX37" fmla="*/ 224259 w 850176"/>
                <a:gd name="connsiteY37" fmla="*/ 30126 h 103882"/>
                <a:gd name="connsiteX38" fmla="*/ 231626 w 850176"/>
                <a:gd name="connsiteY38" fmla="*/ 39651 h 103882"/>
                <a:gd name="connsiteX39" fmla="*/ 254546 w 850176"/>
                <a:gd name="connsiteY39" fmla="*/ 26704 h 103882"/>
                <a:gd name="connsiteX40" fmla="*/ 271512 w 850176"/>
                <a:gd name="connsiteY40" fmla="*/ 32806 h 103882"/>
                <a:gd name="connsiteX41" fmla="*/ 277465 w 850176"/>
                <a:gd name="connsiteY41" fmla="*/ 51557 h 103882"/>
                <a:gd name="connsiteX42" fmla="*/ 277465 w 850176"/>
                <a:gd name="connsiteY42" fmla="*/ 102457 h 103882"/>
                <a:gd name="connsiteX43" fmla="*/ 264963 w 850176"/>
                <a:gd name="connsiteY43" fmla="*/ 102457 h 103882"/>
                <a:gd name="connsiteX44" fmla="*/ 264963 w 850176"/>
                <a:gd name="connsiteY44" fmla="*/ 55726 h 103882"/>
                <a:gd name="connsiteX45" fmla="*/ 263773 w 850176"/>
                <a:gd name="connsiteY45" fmla="*/ 44935 h 103882"/>
                <a:gd name="connsiteX46" fmla="*/ 259308 w 850176"/>
                <a:gd name="connsiteY46" fmla="*/ 39577 h 103882"/>
                <a:gd name="connsiteX47" fmla="*/ 251718 w 850176"/>
                <a:gd name="connsiteY47" fmla="*/ 37568 h 103882"/>
                <a:gd name="connsiteX48" fmla="*/ 238769 w 850176"/>
                <a:gd name="connsiteY48" fmla="*/ 42777 h 103882"/>
                <a:gd name="connsiteX49" fmla="*/ 233561 w 850176"/>
                <a:gd name="connsiteY49" fmla="*/ 59446 h 103882"/>
                <a:gd name="connsiteX50" fmla="*/ 233561 w 850176"/>
                <a:gd name="connsiteY50" fmla="*/ 102457 h 103882"/>
                <a:gd name="connsiteX51" fmla="*/ 221060 w 850176"/>
                <a:gd name="connsiteY51" fmla="*/ 102457 h 103882"/>
                <a:gd name="connsiteX52" fmla="*/ 221060 w 850176"/>
                <a:gd name="connsiteY52" fmla="*/ 54385 h 103882"/>
                <a:gd name="connsiteX53" fmla="*/ 218008 w 850176"/>
                <a:gd name="connsiteY53" fmla="*/ 41735 h 103882"/>
                <a:gd name="connsiteX54" fmla="*/ 207963 w 850176"/>
                <a:gd name="connsiteY54" fmla="*/ 37568 h 103882"/>
                <a:gd name="connsiteX55" fmla="*/ 198140 w 850176"/>
                <a:gd name="connsiteY55" fmla="*/ 40396 h 103882"/>
                <a:gd name="connsiteX56" fmla="*/ 191666 w 850176"/>
                <a:gd name="connsiteY56" fmla="*/ 48582 h 103882"/>
                <a:gd name="connsiteX57" fmla="*/ 189657 w 850176"/>
                <a:gd name="connsiteY57" fmla="*/ 64060 h 103882"/>
                <a:gd name="connsiteX58" fmla="*/ 189657 w 850176"/>
                <a:gd name="connsiteY58" fmla="*/ 102457 h 103882"/>
                <a:gd name="connsiteX59" fmla="*/ 177007 w 850176"/>
                <a:gd name="connsiteY59" fmla="*/ 102457 h 103882"/>
                <a:gd name="connsiteX60" fmla="*/ 304903 w 850176"/>
                <a:gd name="connsiteY60" fmla="*/ 102457 h 103882"/>
                <a:gd name="connsiteX61" fmla="*/ 293294 w 850176"/>
                <a:gd name="connsiteY61" fmla="*/ 102457 h 103882"/>
                <a:gd name="connsiteX62" fmla="*/ 293294 w 850176"/>
                <a:gd name="connsiteY62" fmla="*/ 212 h 103882"/>
                <a:gd name="connsiteX63" fmla="*/ 305796 w 850176"/>
                <a:gd name="connsiteY63" fmla="*/ 212 h 103882"/>
                <a:gd name="connsiteX64" fmla="*/ 305796 w 850176"/>
                <a:gd name="connsiteY64" fmla="*/ 36676 h 103882"/>
                <a:gd name="connsiteX65" fmla="*/ 326186 w 850176"/>
                <a:gd name="connsiteY65" fmla="*/ 26704 h 103882"/>
                <a:gd name="connsiteX66" fmla="*/ 339133 w 850176"/>
                <a:gd name="connsiteY66" fmla="*/ 29457 h 103882"/>
                <a:gd name="connsiteX67" fmla="*/ 349179 w 850176"/>
                <a:gd name="connsiteY67" fmla="*/ 37196 h 103882"/>
                <a:gd name="connsiteX68" fmla="*/ 355356 w 850176"/>
                <a:gd name="connsiteY68" fmla="*/ 49251 h 103882"/>
                <a:gd name="connsiteX69" fmla="*/ 357588 w 850176"/>
                <a:gd name="connsiteY69" fmla="*/ 64357 h 103882"/>
                <a:gd name="connsiteX70" fmla="*/ 348137 w 850176"/>
                <a:gd name="connsiteY70" fmla="*/ 93750 h 103882"/>
                <a:gd name="connsiteX71" fmla="*/ 325441 w 850176"/>
                <a:gd name="connsiteY71" fmla="*/ 104095 h 103882"/>
                <a:gd name="connsiteX72" fmla="*/ 304903 w 850176"/>
                <a:gd name="connsiteY72" fmla="*/ 93229 h 103882"/>
                <a:gd name="connsiteX73" fmla="*/ 304903 w 850176"/>
                <a:gd name="connsiteY73" fmla="*/ 102457 h 103882"/>
                <a:gd name="connsiteX74" fmla="*/ 304755 w 850176"/>
                <a:gd name="connsiteY74" fmla="*/ 64804 h 103882"/>
                <a:gd name="connsiteX75" fmla="*/ 308475 w 850176"/>
                <a:gd name="connsiteY75" fmla="*/ 84151 h 103882"/>
                <a:gd name="connsiteX76" fmla="*/ 324400 w 850176"/>
                <a:gd name="connsiteY76" fmla="*/ 93826 h 103882"/>
                <a:gd name="connsiteX77" fmla="*/ 338688 w 850176"/>
                <a:gd name="connsiteY77" fmla="*/ 86682 h 103882"/>
                <a:gd name="connsiteX78" fmla="*/ 344641 w 850176"/>
                <a:gd name="connsiteY78" fmla="*/ 65399 h 103882"/>
                <a:gd name="connsiteX79" fmla="*/ 338911 w 850176"/>
                <a:gd name="connsiteY79" fmla="*/ 43894 h 103882"/>
                <a:gd name="connsiteX80" fmla="*/ 324995 w 850176"/>
                <a:gd name="connsiteY80" fmla="*/ 36973 h 103882"/>
                <a:gd name="connsiteX81" fmla="*/ 310782 w 850176"/>
                <a:gd name="connsiteY81" fmla="*/ 44117 h 103882"/>
                <a:gd name="connsiteX82" fmla="*/ 304755 w 850176"/>
                <a:gd name="connsiteY82" fmla="*/ 64804 h 103882"/>
                <a:gd name="connsiteX83" fmla="*/ 421685 w 850176"/>
                <a:gd name="connsiteY83" fmla="*/ 78645 h 103882"/>
                <a:gd name="connsiteX84" fmla="*/ 434632 w 850176"/>
                <a:gd name="connsiteY84" fmla="*/ 80132 h 103882"/>
                <a:gd name="connsiteX85" fmla="*/ 423321 w 850176"/>
                <a:gd name="connsiteY85" fmla="*/ 97843 h 103882"/>
                <a:gd name="connsiteX86" fmla="*/ 402039 w 850176"/>
                <a:gd name="connsiteY86" fmla="*/ 104095 h 103882"/>
                <a:gd name="connsiteX87" fmla="*/ 376291 w 850176"/>
                <a:gd name="connsiteY87" fmla="*/ 94123 h 103882"/>
                <a:gd name="connsiteX88" fmla="*/ 366766 w 850176"/>
                <a:gd name="connsiteY88" fmla="*/ 65995 h 103882"/>
                <a:gd name="connsiteX89" fmla="*/ 376441 w 850176"/>
                <a:gd name="connsiteY89" fmla="*/ 37047 h 103882"/>
                <a:gd name="connsiteX90" fmla="*/ 401444 w 850176"/>
                <a:gd name="connsiteY90" fmla="*/ 26704 h 103882"/>
                <a:gd name="connsiteX91" fmla="*/ 425702 w 850176"/>
                <a:gd name="connsiteY91" fmla="*/ 36824 h 103882"/>
                <a:gd name="connsiteX92" fmla="*/ 435079 w 850176"/>
                <a:gd name="connsiteY92" fmla="*/ 65251 h 103882"/>
                <a:gd name="connsiteX93" fmla="*/ 435079 w 850176"/>
                <a:gd name="connsiteY93" fmla="*/ 68673 h 103882"/>
                <a:gd name="connsiteX94" fmla="*/ 379715 w 850176"/>
                <a:gd name="connsiteY94" fmla="*/ 68673 h 103882"/>
                <a:gd name="connsiteX95" fmla="*/ 386636 w 850176"/>
                <a:gd name="connsiteY95" fmla="*/ 87351 h 103882"/>
                <a:gd name="connsiteX96" fmla="*/ 402188 w 850176"/>
                <a:gd name="connsiteY96" fmla="*/ 93826 h 103882"/>
                <a:gd name="connsiteX97" fmla="*/ 413946 w 850176"/>
                <a:gd name="connsiteY97" fmla="*/ 90178 h 103882"/>
                <a:gd name="connsiteX98" fmla="*/ 421685 w 850176"/>
                <a:gd name="connsiteY98" fmla="*/ 78645 h 103882"/>
                <a:gd name="connsiteX99" fmla="*/ 380459 w 850176"/>
                <a:gd name="connsiteY99" fmla="*/ 58255 h 103882"/>
                <a:gd name="connsiteX100" fmla="*/ 421833 w 850176"/>
                <a:gd name="connsiteY100" fmla="*/ 58255 h 103882"/>
                <a:gd name="connsiteX101" fmla="*/ 417071 w 850176"/>
                <a:gd name="connsiteY101" fmla="*/ 44265 h 103882"/>
                <a:gd name="connsiteX102" fmla="*/ 401593 w 850176"/>
                <a:gd name="connsiteY102" fmla="*/ 36973 h 103882"/>
                <a:gd name="connsiteX103" fmla="*/ 386933 w 850176"/>
                <a:gd name="connsiteY103" fmla="*/ 42777 h 103882"/>
                <a:gd name="connsiteX104" fmla="*/ 380459 w 850176"/>
                <a:gd name="connsiteY104" fmla="*/ 58255 h 103882"/>
                <a:gd name="connsiteX105" fmla="*/ 448424 w 850176"/>
                <a:gd name="connsiteY105" fmla="*/ 102457 h 103882"/>
                <a:gd name="connsiteX106" fmla="*/ 448424 w 850176"/>
                <a:gd name="connsiteY106" fmla="*/ 28341 h 103882"/>
                <a:gd name="connsiteX107" fmla="*/ 459735 w 850176"/>
                <a:gd name="connsiteY107" fmla="*/ 28341 h 103882"/>
                <a:gd name="connsiteX108" fmla="*/ 459735 w 850176"/>
                <a:gd name="connsiteY108" fmla="*/ 39651 h 103882"/>
                <a:gd name="connsiteX109" fmla="*/ 467772 w 850176"/>
                <a:gd name="connsiteY109" fmla="*/ 29234 h 103882"/>
                <a:gd name="connsiteX110" fmla="*/ 475809 w 850176"/>
                <a:gd name="connsiteY110" fmla="*/ 26704 h 103882"/>
                <a:gd name="connsiteX111" fmla="*/ 488757 w 850176"/>
                <a:gd name="connsiteY111" fmla="*/ 30722 h 103882"/>
                <a:gd name="connsiteX112" fmla="*/ 484441 w 850176"/>
                <a:gd name="connsiteY112" fmla="*/ 42331 h 103882"/>
                <a:gd name="connsiteX113" fmla="*/ 475213 w 850176"/>
                <a:gd name="connsiteY113" fmla="*/ 39651 h 103882"/>
                <a:gd name="connsiteX114" fmla="*/ 467772 w 850176"/>
                <a:gd name="connsiteY114" fmla="*/ 42108 h 103882"/>
                <a:gd name="connsiteX115" fmla="*/ 463158 w 850176"/>
                <a:gd name="connsiteY115" fmla="*/ 49028 h 103882"/>
                <a:gd name="connsiteX116" fmla="*/ 461074 w 850176"/>
                <a:gd name="connsiteY116" fmla="*/ 63613 h 103882"/>
                <a:gd name="connsiteX117" fmla="*/ 461074 w 850176"/>
                <a:gd name="connsiteY117" fmla="*/ 102457 h 103882"/>
                <a:gd name="connsiteX118" fmla="*/ 448424 w 850176"/>
                <a:gd name="connsiteY118" fmla="*/ 102457 h 103882"/>
                <a:gd name="connsiteX119" fmla="*/ 533996 w 850176"/>
                <a:gd name="connsiteY119" fmla="*/ 14648 h 103882"/>
                <a:gd name="connsiteX120" fmla="*/ 533996 w 850176"/>
                <a:gd name="connsiteY120" fmla="*/ 212 h 103882"/>
                <a:gd name="connsiteX121" fmla="*/ 546497 w 850176"/>
                <a:gd name="connsiteY121" fmla="*/ 212 h 103882"/>
                <a:gd name="connsiteX122" fmla="*/ 546497 w 850176"/>
                <a:gd name="connsiteY122" fmla="*/ 14648 h 103882"/>
                <a:gd name="connsiteX123" fmla="*/ 533996 w 850176"/>
                <a:gd name="connsiteY123" fmla="*/ 14648 h 103882"/>
                <a:gd name="connsiteX124" fmla="*/ 533996 w 850176"/>
                <a:gd name="connsiteY124" fmla="*/ 102457 h 103882"/>
                <a:gd name="connsiteX125" fmla="*/ 533996 w 850176"/>
                <a:gd name="connsiteY125" fmla="*/ 28341 h 103882"/>
                <a:gd name="connsiteX126" fmla="*/ 546497 w 850176"/>
                <a:gd name="connsiteY126" fmla="*/ 28341 h 103882"/>
                <a:gd name="connsiteX127" fmla="*/ 546497 w 850176"/>
                <a:gd name="connsiteY127" fmla="*/ 102457 h 103882"/>
                <a:gd name="connsiteX128" fmla="*/ 533996 w 850176"/>
                <a:gd name="connsiteY128" fmla="*/ 102457 h 103882"/>
                <a:gd name="connsiteX129" fmla="*/ 564862 w 850176"/>
                <a:gd name="connsiteY129" fmla="*/ 102457 h 103882"/>
                <a:gd name="connsiteX130" fmla="*/ 564862 w 850176"/>
                <a:gd name="connsiteY130" fmla="*/ 28341 h 103882"/>
                <a:gd name="connsiteX131" fmla="*/ 576173 w 850176"/>
                <a:gd name="connsiteY131" fmla="*/ 28341 h 103882"/>
                <a:gd name="connsiteX132" fmla="*/ 576173 w 850176"/>
                <a:gd name="connsiteY132" fmla="*/ 38907 h 103882"/>
                <a:gd name="connsiteX133" fmla="*/ 599837 w 850176"/>
                <a:gd name="connsiteY133" fmla="*/ 26704 h 103882"/>
                <a:gd name="connsiteX134" fmla="*/ 612115 w 850176"/>
                <a:gd name="connsiteY134" fmla="*/ 29085 h 103882"/>
                <a:gd name="connsiteX135" fmla="*/ 620524 w 850176"/>
                <a:gd name="connsiteY135" fmla="*/ 35410 h 103882"/>
                <a:gd name="connsiteX136" fmla="*/ 624393 w 850176"/>
                <a:gd name="connsiteY136" fmla="*/ 44712 h 103882"/>
                <a:gd name="connsiteX137" fmla="*/ 625137 w 850176"/>
                <a:gd name="connsiteY137" fmla="*/ 56916 h 103882"/>
                <a:gd name="connsiteX138" fmla="*/ 625137 w 850176"/>
                <a:gd name="connsiteY138" fmla="*/ 102457 h 103882"/>
                <a:gd name="connsiteX139" fmla="*/ 612487 w 850176"/>
                <a:gd name="connsiteY139" fmla="*/ 102457 h 103882"/>
                <a:gd name="connsiteX140" fmla="*/ 612487 w 850176"/>
                <a:gd name="connsiteY140" fmla="*/ 57362 h 103882"/>
                <a:gd name="connsiteX141" fmla="*/ 611073 w 850176"/>
                <a:gd name="connsiteY141" fmla="*/ 45977 h 103882"/>
                <a:gd name="connsiteX142" fmla="*/ 605938 w 850176"/>
                <a:gd name="connsiteY142" fmla="*/ 39875 h 103882"/>
                <a:gd name="connsiteX143" fmla="*/ 597157 w 850176"/>
                <a:gd name="connsiteY143" fmla="*/ 37568 h 103882"/>
                <a:gd name="connsiteX144" fmla="*/ 583316 w 850176"/>
                <a:gd name="connsiteY144" fmla="*/ 42629 h 103882"/>
                <a:gd name="connsiteX145" fmla="*/ 577512 w 850176"/>
                <a:gd name="connsiteY145" fmla="*/ 61976 h 103882"/>
                <a:gd name="connsiteX146" fmla="*/ 577512 w 850176"/>
                <a:gd name="connsiteY146" fmla="*/ 102457 h 103882"/>
                <a:gd name="connsiteX147" fmla="*/ 564862 w 850176"/>
                <a:gd name="connsiteY147" fmla="*/ 102457 h 103882"/>
                <a:gd name="connsiteX148" fmla="*/ 692895 w 850176"/>
                <a:gd name="connsiteY148" fmla="*/ 102457 h 103882"/>
                <a:gd name="connsiteX149" fmla="*/ 681287 w 850176"/>
                <a:gd name="connsiteY149" fmla="*/ 102457 h 103882"/>
                <a:gd name="connsiteX150" fmla="*/ 681287 w 850176"/>
                <a:gd name="connsiteY150" fmla="*/ 212 h 103882"/>
                <a:gd name="connsiteX151" fmla="*/ 693788 w 850176"/>
                <a:gd name="connsiteY151" fmla="*/ 212 h 103882"/>
                <a:gd name="connsiteX152" fmla="*/ 693788 w 850176"/>
                <a:gd name="connsiteY152" fmla="*/ 36676 h 103882"/>
                <a:gd name="connsiteX153" fmla="*/ 714177 w 850176"/>
                <a:gd name="connsiteY153" fmla="*/ 26704 h 103882"/>
                <a:gd name="connsiteX154" fmla="*/ 727126 w 850176"/>
                <a:gd name="connsiteY154" fmla="*/ 29457 h 103882"/>
                <a:gd name="connsiteX155" fmla="*/ 737172 w 850176"/>
                <a:gd name="connsiteY155" fmla="*/ 37196 h 103882"/>
                <a:gd name="connsiteX156" fmla="*/ 743348 w 850176"/>
                <a:gd name="connsiteY156" fmla="*/ 49251 h 103882"/>
                <a:gd name="connsiteX157" fmla="*/ 745580 w 850176"/>
                <a:gd name="connsiteY157" fmla="*/ 64357 h 103882"/>
                <a:gd name="connsiteX158" fmla="*/ 736130 w 850176"/>
                <a:gd name="connsiteY158" fmla="*/ 93750 h 103882"/>
                <a:gd name="connsiteX159" fmla="*/ 713434 w 850176"/>
                <a:gd name="connsiteY159" fmla="*/ 104095 h 103882"/>
                <a:gd name="connsiteX160" fmla="*/ 692895 w 850176"/>
                <a:gd name="connsiteY160" fmla="*/ 93229 h 103882"/>
                <a:gd name="connsiteX161" fmla="*/ 692895 w 850176"/>
                <a:gd name="connsiteY161" fmla="*/ 102457 h 103882"/>
                <a:gd name="connsiteX162" fmla="*/ 692746 w 850176"/>
                <a:gd name="connsiteY162" fmla="*/ 64804 h 103882"/>
                <a:gd name="connsiteX163" fmla="*/ 696467 w 850176"/>
                <a:gd name="connsiteY163" fmla="*/ 84151 h 103882"/>
                <a:gd name="connsiteX164" fmla="*/ 712392 w 850176"/>
                <a:gd name="connsiteY164" fmla="*/ 93826 h 103882"/>
                <a:gd name="connsiteX165" fmla="*/ 726679 w 850176"/>
                <a:gd name="connsiteY165" fmla="*/ 86682 h 103882"/>
                <a:gd name="connsiteX166" fmla="*/ 732632 w 850176"/>
                <a:gd name="connsiteY166" fmla="*/ 65399 h 103882"/>
                <a:gd name="connsiteX167" fmla="*/ 726903 w 850176"/>
                <a:gd name="connsiteY167" fmla="*/ 43894 h 103882"/>
                <a:gd name="connsiteX168" fmla="*/ 712987 w 850176"/>
                <a:gd name="connsiteY168" fmla="*/ 36973 h 103882"/>
                <a:gd name="connsiteX169" fmla="*/ 698774 w 850176"/>
                <a:gd name="connsiteY169" fmla="*/ 44117 h 103882"/>
                <a:gd name="connsiteX170" fmla="*/ 692746 w 850176"/>
                <a:gd name="connsiteY170" fmla="*/ 64804 h 103882"/>
                <a:gd name="connsiteX171" fmla="*/ 759075 w 850176"/>
                <a:gd name="connsiteY171" fmla="*/ 14648 h 103882"/>
                <a:gd name="connsiteX172" fmla="*/ 759075 w 850176"/>
                <a:gd name="connsiteY172" fmla="*/ 212 h 103882"/>
                <a:gd name="connsiteX173" fmla="*/ 771576 w 850176"/>
                <a:gd name="connsiteY173" fmla="*/ 212 h 103882"/>
                <a:gd name="connsiteX174" fmla="*/ 771576 w 850176"/>
                <a:gd name="connsiteY174" fmla="*/ 14648 h 103882"/>
                <a:gd name="connsiteX175" fmla="*/ 759075 w 850176"/>
                <a:gd name="connsiteY175" fmla="*/ 14648 h 103882"/>
                <a:gd name="connsiteX176" fmla="*/ 759075 w 850176"/>
                <a:gd name="connsiteY176" fmla="*/ 102457 h 103882"/>
                <a:gd name="connsiteX177" fmla="*/ 759075 w 850176"/>
                <a:gd name="connsiteY177" fmla="*/ 28341 h 103882"/>
                <a:gd name="connsiteX178" fmla="*/ 771576 w 850176"/>
                <a:gd name="connsiteY178" fmla="*/ 28341 h 103882"/>
                <a:gd name="connsiteX179" fmla="*/ 771576 w 850176"/>
                <a:gd name="connsiteY179" fmla="*/ 102457 h 103882"/>
                <a:gd name="connsiteX180" fmla="*/ 759075 w 850176"/>
                <a:gd name="connsiteY180" fmla="*/ 102457 h 103882"/>
                <a:gd name="connsiteX181" fmla="*/ 789941 w 850176"/>
                <a:gd name="connsiteY181" fmla="*/ 102457 h 103882"/>
                <a:gd name="connsiteX182" fmla="*/ 789941 w 850176"/>
                <a:gd name="connsiteY182" fmla="*/ 28341 h 103882"/>
                <a:gd name="connsiteX183" fmla="*/ 801252 w 850176"/>
                <a:gd name="connsiteY183" fmla="*/ 28341 h 103882"/>
                <a:gd name="connsiteX184" fmla="*/ 801252 w 850176"/>
                <a:gd name="connsiteY184" fmla="*/ 38907 h 103882"/>
                <a:gd name="connsiteX185" fmla="*/ 824915 w 850176"/>
                <a:gd name="connsiteY185" fmla="*/ 26704 h 103882"/>
                <a:gd name="connsiteX186" fmla="*/ 837194 w 850176"/>
                <a:gd name="connsiteY186" fmla="*/ 29085 h 103882"/>
                <a:gd name="connsiteX187" fmla="*/ 845602 w 850176"/>
                <a:gd name="connsiteY187" fmla="*/ 35410 h 103882"/>
                <a:gd name="connsiteX188" fmla="*/ 849473 w 850176"/>
                <a:gd name="connsiteY188" fmla="*/ 44712 h 103882"/>
                <a:gd name="connsiteX189" fmla="*/ 850216 w 850176"/>
                <a:gd name="connsiteY189" fmla="*/ 56916 h 103882"/>
                <a:gd name="connsiteX190" fmla="*/ 850216 w 850176"/>
                <a:gd name="connsiteY190" fmla="*/ 102457 h 103882"/>
                <a:gd name="connsiteX191" fmla="*/ 837566 w 850176"/>
                <a:gd name="connsiteY191" fmla="*/ 102457 h 103882"/>
                <a:gd name="connsiteX192" fmla="*/ 837566 w 850176"/>
                <a:gd name="connsiteY192" fmla="*/ 57362 h 103882"/>
                <a:gd name="connsiteX193" fmla="*/ 836152 w 850176"/>
                <a:gd name="connsiteY193" fmla="*/ 45977 h 103882"/>
                <a:gd name="connsiteX194" fmla="*/ 831018 w 850176"/>
                <a:gd name="connsiteY194" fmla="*/ 39875 h 103882"/>
                <a:gd name="connsiteX195" fmla="*/ 822237 w 850176"/>
                <a:gd name="connsiteY195" fmla="*/ 37568 h 103882"/>
                <a:gd name="connsiteX196" fmla="*/ 808396 w 850176"/>
                <a:gd name="connsiteY196" fmla="*/ 42629 h 103882"/>
                <a:gd name="connsiteX197" fmla="*/ 802591 w 850176"/>
                <a:gd name="connsiteY197" fmla="*/ 61976 h 103882"/>
                <a:gd name="connsiteX198" fmla="*/ 802591 w 850176"/>
                <a:gd name="connsiteY198" fmla="*/ 102457 h 103882"/>
                <a:gd name="connsiteX199" fmla="*/ 789941 w 850176"/>
                <a:gd name="connsiteY199" fmla="*/ 102457 h 1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50176" h="103882">
                  <a:moveTo>
                    <a:pt x="40" y="102457"/>
                  </a:moveTo>
                  <a:lnTo>
                    <a:pt x="40" y="212"/>
                  </a:lnTo>
                  <a:lnTo>
                    <a:pt x="13881" y="212"/>
                  </a:lnTo>
                  <a:lnTo>
                    <a:pt x="67608" y="80431"/>
                  </a:lnTo>
                  <a:lnTo>
                    <a:pt x="67608" y="212"/>
                  </a:lnTo>
                  <a:lnTo>
                    <a:pt x="80705" y="212"/>
                  </a:lnTo>
                  <a:lnTo>
                    <a:pt x="80705" y="102457"/>
                  </a:lnTo>
                  <a:lnTo>
                    <a:pt x="66715" y="102457"/>
                  </a:lnTo>
                  <a:lnTo>
                    <a:pt x="12988" y="22090"/>
                  </a:lnTo>
                  <a:lnTo>
                    <a:pt x="12988" y="102457"/>
                  </a:lnTo>
                  <a:lnTo>
                    <a:pt x="40" y="102457"/>
                  </a:lnTo>
                  <a:close/>
                  <a:moveTo>
                    <a:pt x="148033" y="102457"/>
                  </a:moveTo>
                  <a:lnTo>
                    <a:pt x="148033" y="91593"/>
                  </a:lnTo>
                  <a:cubicBezTo>
                    <a:pt x="142179" y="99927"/>
                    <a:pt x="134341" y="104095"/>
                    <a:pt x="124519" y="104095"/>
                  </a:cubicBezTo>
                  <a:cubicBezTo>
                    <a:pt x="120154" y="104095"/>
                    <a:pt x="116061" y="103251"/>
                    <a:pt x="112240" y="101564"/>
                  </a:cubicBezTo>
                  <a:cubicBezTo>
                    <a:pt x="108420" y="99877"/>
                    <a:pt x="105593" y="97769"/>
                    <a:pt x="103757" y="95239"/>
                  </a:cubicBezTo>
                  <a:cubicBezTo>
                    <a:pt x="101922" y="92709"/>
                    <a:pt x="100656" y="89609"/>
                    <a:pt x="99962" y="85937"/>
                  </a:cubicBezTo>
                  <a:cubicBezTo>
                    <a:pt x="99366" y="83556"/>
                    <a:pt x="99069" y="79686"/>
                    <a:pt x="99069" y="74329"/>
                  </a:cubicBezTo>
                  <a:lnTo>
                    <a:pt x="99069" y="28341"/>
                  </a:lnTo>
                  <a:lnTo>
                    <a:pt x="111719" y="28341"/>
                  </a:lnTo>
                  <a:lnTo>
                    <a:pt x="111719" y="69417"/>
                  </a:lnTo>
                  <a:cubicBezTo>
                    <a:pt x="111719" y="75966"/>
                    <a:pt x="111967" y="80381"/>
                    <a:pt x="112463" y="82663"/>
                  </a:cubicBezTo>
                  <a:cubicBezTo>
                    <a:pt x="113257" y="86036"/>
                    <a:pt x="114919" y="88666"/>
                    <a:pt x="117450" y="90551"/>
                  </a:cubicBezTo>
                  <a:cubicBezTo>
                    <a:pt x="119979" y="92436"/>
                    <a:pt x="123129" y="93379"/>
                    <a:pt x="126900" y="93379"/>
                  </a:cubicBezTo>
                  <a:cubicBezTo>
                    <a:pt x="130670" y="93379"/>
                    <a:pt x="134217" y="92411"/>
                    <a:pt x="137542" y="90477"/>
                  </a:cubicBezTo>
                  <a:cubicBezTo>
                    <a:pt x="140865" y="88542"/>
                    <a:pt x="143221" y="85913"/>
                    <a:pt x="144610" y="82589"/>
                  </a:cubicBezTo>
                  <a:cubicBezTo>
                    <a:pt x="146000" y="79265"/>
                    <a:pt x="146694" y="74428"/>
                    <a:pt x="146694" y="68078"/>
                  </a:cubicBezTo>
                  <a:lnTo>
                    <a:pt x="146694" y="28341"/>
                  </a:lnTo>
                  <a:lnTo>
                    <a:pt x="159196" y="28341"/>
                  </a:lnTo>
                  <a:lnTo>
                    <a:pt x="159196" y="102457"/>
                  </a:lnTo>
                  <a:lnTo>
                    <a:pt x="148033" y="102457"/>
                  </a:lnTo>
                  <a:close/>
                  <a:moveTo>
                    <a:pt x="177007" y="102457"/>
                  </a:moveTo>
                  <a:lnTo>
                    <a:pt x="177007" y="28341"/>
                  </a:lnTo>
                  <a:lnTo>
                    <a:pt x="188317" y="28341"/>
                  </a:lnTo>
                  <a:lnTo>
                    <a:pt x="188317" y="38759"/>
                  </a:lnTo>
                  <a:cubicBezTo>
                    <a:pt x="190599" y="35088"/>
                    <a:pt x="193674" y="32161"/>
                    <a:pt x="197544" y="29978"/>
                  </a:cubicBezTo>
                  <a:cubicBezTo>
                    <a:pt x="201414" y="27795"/>
                    <a:pt x="205829" y="26704"/>
                    <a:pt x="210790" y="26704"/>
                  </a:cubicBezTo>
                  <a:cubicBezTo>
                    <a:pt x="216247" y="26704"/>
                    <a:pt x="220737" y="27845"/>
                    <a:pt x="224259" y="30126"/>
                  </a:cubicBezTo>
                  <a:cubicBezTo>
                    <a:pt x="227781" y="32408"/>
                    <a:pt x="230237" y="35583"/>
                    <a:pt x="231626" y="39651"/>
                  </a:cubicBezTo>
                  <a:cubicBezTo>
                    <a:pt x="237480" y="31020"/>
                    <a:pt x="245120" y="26704"/>
                    <a:pt x="254546" y="26704"/>
                  </a:cubicBezTo>
                  <a:cubicBezTo>
                    <a:pt x="261888" y="26704"/>
                    <a:pt x="267543" y="28737"/>
                    <a:pt x="271512" y="32806"/>
                  </a:cubicBezTo>
                  <a:cubicBezTo>
                    <a:pt x="275481" y="36874"/>
                    <a:pt x="277465" y="43124"/>
                    <a:pt x="277465" y="51557"/>
                  </a:cubicBezTo>
                  <a:lnTo>
                    <a:pt x="277465" y="102457"/>
                  </a:lnTo>
                  <a:lnTo>
                    <a:pt x="264963" y="102457"/>
                  </a:lnTo>
                  <a:lnTo>
                    <a:pt x="264963" y="55726"/>
                  </a:lnTo>
                  <a:cubicBezTo>
                    <a:pt x="264963" y="50764"/>
                    <a:pt x="264566" y="47167"/>
                    <a:pt x="263773" y="44935"/>
                  </a:cubicBezTo>
                  <a:cubicBezTo>
                    <a:pt x="262979" y="42703"/>
                    <a:pt x="261490" y="40917"/>
                    <a:pt x="259308" y="39577"/>
                  </a:cubicBezTo>
                  <a:cubicBezTo>
                    <a:pt x="257125" y="38238"/>
                    <a:pt x="254595" y="37568"/>
                    <a:pt x="251718" y="37568"/>
                  </a:cubicBezTo>
                  <a:cubicBezTo>
                    <a:pt x="246558" y="37568"/>
                    <a:pt x="242242" y="39305"/>
                    <a:pt x="238769" y="42777"/>
                  </a:cubicBezTo>
                  <a:cubicBezTo>
                    <a:pt x="235298" y="46249"/>
                    <a:pt x="233561" y="51806"/>
                    <a:pt x="233561" y="59446"/>
                  </a:cubicBezTo>
                  <a:lnTo>
                    <a:pt x="233561" y="102457"/>
                  </a:lnTo>
                  <a:lnTo>
                    <a:pt x="221060" y="102457"/>
                  </a:lnTo>
                  <a:lnTo>
                    <a:pt x="221060" y="54385"/>
                  </a:lnTo>
                  <a:cubicBezTo>
                    <a:pt x="221060" y="48730"/>
                    <a:pt x="220042" y="44514"/>
                    <a:pt x="218008" y="41735"/>
                  </a:cubicBezTo>
                  <a:cubicBezTo>
                    <a:pt x="215974" y="38957"/>
                    <a:pt x="212625" y="37568"/>
                    <a:pt x="207963" y="37568"/>
                  </a:cubicBezTo>
                  <a:cubicBezTo>
                    <a:pt x="204391" y="37568"/>
                    <a:pt x="201116" y="38511"/>
                    <a:pt x="198140" y="40396"/>
                  </a:cubicBezTo>
                  <a:cubicBezTo>
                    <a:pt x="195163" y="42281"/>
                    <a:pt x="193006" y="45009"/>
                    <a:pt x="191666" y="48582"/>
                  </a:cubicBezTo>
                  <a:cubicBezTo>
                    <a:pt x="190326" y="52153"/>
                    <a:pt x="189657" y="57312"/>
                    <a:pt x="189657" y="64060"/>
                  </a:cubicBezTo>
                  <a:lnTo>
                    <a:pt x="189657" y="102457"/>
                  </a:lnTo>
                  <a:lnTo>
                    <a:pt x="177007" y="102457"/>
                  </a:lnTo>
                  <a:close/>
                  <a:moveTo>
                    <a:pt x="304903" y="102457"/>
                  </a:moveTo>
                  <a:lnTo>
                    <a:pt x="293294" y="102457"/>
                  </a:lnTo>
                  <a:lnTo>
                    <a:pt x="293294" y="212"/>
                  </a:lnTo>
                  <a:lnTo>
                    <a:pt x="305796" y="212"/>
                  </a:lnTo>
                  <a:lnTo>
                    <a:pt x="305796" y="36676"/>
                  </a:lnTo>
                  <a:cubicBezTo>
                    <a:pt x="311154" y="30028"/>
                    <a:pt x="317951" y="26704"/>
                    <a:pt x="326186" y="26704"/>
                  </a:cubicBezTo>
                  <a:cubicBezTo>
                    <a:pt x="330750" y="26704"/>
                    <a:pt x="335066" y="27621"/>
                    <a:pt x="339133" y="29457"/>
                  </a:cubicBezTo>
                  <a:cubicBezTo>
                    <a:pt x="343202" y="31292"/>
                    <a:pt x="346551" y="33872"/>
                    <a:pt x="349179" y="37196"/>
                  </a:cubicBezTo>
                  <a:cubicBezTo>
                    <a:pt x="351809" y="40520"/>
                    <a:pt x="353868" y="44539"/>
                    <a:pt x="355356" y="49251"/>
                  </a:cubicBezTo>
                  <a:cubicBezTo>
                    <a:pt x="356844" y="53964"/>
                    <a:pt x="357588" y="58999"/>
                    <a:pt x="357588" y="64357"/>
                  </a:cubicBezTo>
                  <a:cubicBezTo>
                    <a:pt x="357588" y="77057"/>
                    <a:pt x="354438" y="86855"/>
                    <a:pt x="348137" y="93750"/>
                  </a:cubicBezTo>
                  <a:cubicBezTo>
                    <a:pt x="341838" y="100646"/>
                    <a:pt x="334272" y="104095"/>
                    <a:pt x="325441" y="104095"/>
                  </a:cubicBezTo>
                  <a:cubicBezTo>
                    <a:pt x="316710" y="104095"/>
                    <a:pt x="309864" y="100473"/>
                    <a:pt x="304903" y="93229"/>
                  </a:cubicBezTo>
                  <a:lnTo>
                    <a:pt x="304903" y="102457"/>
                  </a:lnTo>
                  <a:close/>
                  <a:moveTo>
                    <a:pt x="304755" y="64804"/>
                  </a:moveTo>
                  <a:cubicBezTo>
                    <a:pt x="304755" y="73733"/>
                    <a:pt x="305995" y="80182"/>
                    <a:pt x="308475" y="84151"/>
                  </a:cubicBezTo>
                  <a:cubicBezTo>
                    <a:pt x="312345" y="90601"/>
                    <a:pt x="317654" y="93826"/>
                    <a:pt x="324400" y="93826"/>
                  </a:cubicBezTo>
                  <a:cubicBezTo>
                    <a:pt x="329956" y="93826"/>
                    <a:pt x="334719" y="91444"/>
                    <a:pt x="338688" y="86682"/>
                  </a:cubicBezTo>
                  <a:cubicBezTo>
                    <a:pt x="342656" y="81919"/>
                    <a:pt x="344641" y="74825"/>
                    <a:pt x="344641" y="65399"/>
                  </a:cubicBezTo>
                  <a:cubicBezTo>
                    <a:pt x="344641" y="55675"/>
                    <a:pt x="342731" y="48507"/>
                    <a:pt x="338911" y="43894"/>
                  </a:cubicBezTo>
                  <a:cubicBezTo>
                    <a:pt x="335090" y="39280"/>
                    <a:pt x="330452" y="36973"/>
                    <a:pt x="324995" y="36973"/>
                  </a:cubicBezTo>
                  <a:cubicBezTo>
                    <a:pt x="319539" y="36973"/>
                    <a:pt x="314801" y="39354"/>
                    <a:pt x="310782" y="44117"/>
                  </a:cubicBezTo>
                  <a:cubicBezTo>
                    <a:pt x="306764" y="48879"/>
                    <a:pt x="304755" y="55775"/>
                    <a:pt x="304755" y="64804"/>
                  </a:cubicBezTo>
                  <a:close/>
                  <a:moveTo>
                    <a:pt x="421685" y="78645"/>
                  </a:moveTo>
                  <a:lnTo>
                    <a:pt x="434632" y="80132"/>
                  </a:lnTo>
                  <a:cubicBezTo>
                    <a:pt x="432648" y="87773"/>
                    <a:pt x="428877" y="93676"/>
                    <a:pt x="423321" y="97843"/>
                  </a:cubicBezTo>
                  <a:cubicBezTo>
                    <a:pt x="417765" y="102011"/>
                    <a:pt x="410671" y="104095"/>
                    <a:pt x="402039" y="104095"/>
                  </a:cubicBezTo>
                  <a:cubicBezTo>
                    <a:pt x="391224" y="104095"/>
                    <a:pt x="382641" y="100771"/>
                    <a:pt x="376291" y="94123"/>
                  </a:cubicBezTo>
                  <a:cubicBezTo>
                    <a:pt x="369941" y="87475"/>
                    <a:pt x="366766" y="78099"/>
                    <a:pt x="366766" y="65995"/>
                  </a:cubicBezTo>
                  <a:cubicBezTo>
                    <a:pt x="366766" y="53592"/>
                    <a:pt x="369991" y="43943"/>
                    <a:pt x="376441" y="37047"/>
                  </a:cubicBezTo>
                  <a:cubicBezTo>
                    <a:pt x="382890" y="30152"/>
                    <a:pt x="391224" y="26704"/>
                    <a:pt x="401444" y="26704"/>
                  </a:cubicBezTo>
                  <a:cubicBezTo>
                    <a:pt x="411366" y="26704"/>
                    <a:pt x="419452" y="30078"/>
                    <a:pt x="425702" y="36824"/>
                  </a:cubicBezTo>
                  <a:cubicBezTo>
                    <a:pt x="431953" y="43571"/>
                    <a:pt x="435079" y="53047"/>
                    <a:pt x="435079" y="65251"/>
                  </a:cubicBezTo>
                  <a:cubicBezTo>
                    <a:pt x="435079" y="66044"/>
                    <a:pt x="435079" y="67185"/>
                    <a:pt x="435079" y="68673"/>
                  </a:cubicBezTo>
                  <a:lnTo>
                    <a:pt x="379715" y="68673"/>
                  </a:lnTo>
                  <a:cubicBezTo>
                    <a:pt x="380211" y="76809"/>
                    <a:pt x="382518" y="83035"/>
                    <a:pt x="386636" y="87351"/>
                  </a:cubicBezTo>
                  <a:cubicBezTo>
                    <a:pt x="390753" y="91668"/>
                    <a:pt x="395937" y="93826"/>
                    <a:pt x="402188" y="93826"/>
                  </a:cubicBezTo>
                  <a:cubicBezTo>
                    <a:pt x="406752" y="93826"/>
                    <a:pt x="410671" y="92610"/>
                    <a:pt x="413946" y="90178"/>
                  </a:cubicBezTo>
                  <a:cubicBezTo>
                    <a:pt x="417220" y="87748"/>
                    <a:pt x="419799" y="83903"/>
                    <a:pt x="421685" y="78645"/>
                  </a:cubicBezTo>
                  <a:close/>
                  <a:moveTo>
                    <a:pt x="380459" y="58255"/>
                  </a:moveTo>
                  <a:lnTo>
                    <a:pt x="421833" y="58255"/>
                  </a:lnTo>
                  <a:cubicBezTo>
                    <a:pt x="421238" y="52004"/>
                    <a:pt x="419650" y="47341"/>
                    <a:pt x="417071" y="44265"/>
                  </a:cubicBezTo>
                  <a:cubicBezTo>
                    <a:pt x="413102" y="39404"/>
                    <a:pt x="407943" y="36973"/>
                    <a:pt x="401593" y="36973"/>
                  </a:cubicBezTo>
                  <a:cubicBezTo>
                    <a:pt x="395739" y="36973"/>
                    <a:pt x="390852" y="38907"/>
                    <a:pt x="386933" y="42777"/>
                  </a:cubicBezTo>
                  <a:cubicBezTo>
                    <a:pt x="383014" y="46647"/>
                    <a:pt x="380856" y="51806"/>
                    <a:pt x="380459" y="58255"/>
                  </a:cubicBezTo>
                  <a:close/>
                  <a:moveTo>
                    <a:pt x="448424" y="102457"/>
                  </a:moveTo>
                  <a:lnTo>
                    <a:pt x="448424" y="28341"/>
                  </a:lnTo>
                  <a:lnTo>
                    <a:pt x="459735" y="28341"/>
                  </a:lnTo>
                  <a:lnTo>
                    <a:pt x="459735" y="39651"/>
                  </a:lnTo>
                  <a:cubicBezTo>
                    <a:pt x="462612" y="34392"/>
                    <a:pt x="465291" y="30921"/>
                    <a:pt x="467772" y="29234"/>
                  </a:cubicBezTo>
                  <a:cubicBezTo>
                    <a:pt x="470253" y="27547"/>
                    <a:pt x="472931" y="26704"/>
                    <a:pt x="475809" y="26704"/>
                  </a:cubicBezTo>
                  <a:cubicBezTo>
                    <a:pt x="480075" y="26704"/>
                    <a:pt x="484391" y="28043"/>
                    <a:pt x="488757" y="30722"/>
                  </a:cubicBezTo>
                  <a:lnTo>
                    <a:pt x="484441" y="42331"/>
                  </a:lnTo>
                  <a:cubicBezTo>
                    <a:pt x="481365" y="40545"/>
                    <a:pt x="478289" y="39651"/>
                    <a:pt x="475213" y="39651"/>
                  </a:cubicBezTo>
                  <a:cubicBezTo>
                    <a:pt x="472435" y="39651"/>
                    <a:pt x="469955" y="40470"/>
                    <a:pt x="467772" y="42108"/>
                  </a:cubicBezTo>
                  <a:cubicBezTo>
                    <a:pt x="465589" y="43745"/>
                    <a:pt x="464051" y="46051"/>
                    <a:pt x="463158" y="49028"/>
                  </a:cubicBezTo>
                  <a:cubicBezTo>
                    <a:pt x="461769" y="53493"/>
                    <a:pt x="461074" y="58355"/>
                    <a:pt x="461074" y="63613"/>
                  </a:cubicBezTo>
                  <a:lnTo>
                    <a:pt x="461074" y="102457"/>
                  </a:lnTo>
                  <a:lnTo>
                    <a:pt x="448424" y="102457"/>
                  </a:lnTo>
                  <a:close/>
                  <a:moveTo>
                    <a:pt x="533996" y="14648"/>
                  </a:moveTo>
                  <a:lnTo>
                    <a:pt x="533996" y="212"/>
                  </a:lnTo>
                  <a:lnTo>
                    <a:pt x="546497" y="212"/>
                  </a:lnTo>
                  <a:lnTo>
                    <a:pt x="546497" y="14648"/>
                  </a:lnTo>
                  <a:lnTo>
                    <a:pt x="533996" y="14648"/>
                  </a:lnTo>
                  <a:close/>
                  <a:moveTo>
                    <a:pt x="533996" y="102457"/>
                  </a:moveTo>
                  <a:lnTo>
                    <a:pt x="533996" y="28341"/>
                  </a:lnTo>
                  <a:lnTo>
                    <a:pt x="546497" y="28341"/>
                  </a:lnTo>
                  <a:lnTo>
                    <a:pt x="546497" y="102457"/>
                  </a:lnTo>
                  <a:lnTo>
                    <a:pt x="533996" y="102457"/>
                  </a:lnTo>
                  <a:close/>
                  <a:moveTo>
                    <a:pt x="564862" y="102457"/>
                  </a:moveTo>
                  <a:lnTo>
                    <a:pt x="564862" y="28341"/>
                  </a:lnTo>
                  <a:lnTo>
                    <a:pt x="576173" y="28341"/>
                  </a:lnTo>
                  <a:lnTo>
                    <a:pt x="576173" y="38907"/>
                  </a:lnTo>
                  <a:cubicBezTo>
                    <a:pt x="581629" y="30772"/>
                    <a:pt x="589518" y="26704"/>
                    <a:pt x="599837" y="26704"/>
                  </a:cubicBezTo>
                  <a:cubicBezTo>
                    <a:pt x="604301" y="26704"/>
                    <a:pt x="608394" y="27497"/>
                    <a:pt x="612115" y="29085"/>
                  </a:cubicBezTo>
                  <a:cubicBezTo>
                    <a:pt x="615836" y="30673"/>
                    <a:pt x="618639" y="32781"/>
                    <a:pt x="620524" y="35410"/>
                  </a:cubicBezTo>
                  <a:cubicBezTo>
                    <a:pt x="622409" y="38040"/>
                    <a:pt x="623699" y="41140"/>
                    <a:pt x="624393" y="44712"/>
                  </a:cubicBezTo>
                  <a:cubicBezTo>
                    <a:pt x="624889" y="46994"/>
                    <a:pt x="625137" y="51062"/>
                    <a:pt x="625137" y="56916"/>
                  </a:cubicBezTo>
                  <a:lnTo>
                    <a:pt x="625137" y="102457"/>
                  </a:lnTo>
                  <a:lnTo>
                    <a:pt x="612487" y="102457"/>
                  </a:lnTo>
                  <a:lnTo>
                    <a:pt x="612487" y="57362"/>
                  </a:lnTo>
                  <a:cubicBezTo>
                    <a:pt x="612487" y="52302"/>
                    <a:pt x="612015" y="48507"/>
                    <a:pt x="611073" y="45977"/>
                  </a:cubicBezTo>
                  <a:cubicBezTo>
                    <a:pt x="610130" y="43447"/>
                    <a:pt x="608419" y="41413"/>
                    <a:pt x="605938" y="39875"/>
                  </a:cubicBezTo>
                  <a:cubicBezTo>
                    <a:pt x="603458" y="38337"/>
                    <a:pt x="600531" y="37568"/>
                    <a:pt x="597157" y="37568"/>
                  </a:cubicBezTo>
                  <a:cubicBezTo>
                    <a:pt x="591799" y="37568"/>
                    <a:pt x="587186" y="39255"/>
                    <a:pt x="583316" y="42629"/>
                  </a:cubicBezTo>
                  <a:cubicBezTo>
                    <a:pt x="579446" y="46002"/>
                    <a:pt x="577512" y="52451"/>
                    <a:pt x="577512" y="61976"/>
                  </a:cubicBezTo>
                  <a:lnTo>
                    <a:pt x="577512" y="102457"/>
                  </a:lnTo>
                  <a:lnTo>
                    <a:pt x="564862" y="102457"/>
                  </a:lnTo>
                  <a:close/>
                  <a:moveTo>
                    <a:pt x="692895" y="102457"/>
                  </a:moveTo>
                  <a:lnTo>
                    <a:pt x="681287" y="102457"/>
                  </a:lnTo>
                  <a:lnTo>
                    <a:pt x="681287" y="212"/>
                  </a:lnTo>
                  <a:lnTo>
                    <a:pt x="693788" y="212"/>
                  </a:lnTo>
                  <a:lnTo>
                    <a:pt x="693788" y="36676"/>
                  </a:lnTo>
                  <a:cubicBezTo>
                    <a:pt x="699146" y="30028"/>
                    <a:pt x="705942" y="26704"/>
                    <a:pt x="714177" y="26704"/>
                  </a:cubicBezTo>
                  <a:cubicBezTo>
                    <a:pt x="718742" y="26704"/>
                    <a:pt x="723058" y="27621"/>
                    <a:pt x="727126" y="29457"/>
                  </a:cubicBezTo>
                  <a:cubicBezTo>
                    <a:pt x="731194" y="31292"/>
                    <a:pt x="734542" y="33872"/>
                    <a:pt x="737172" y="37196"/>
                  </a:cubicBezTo>
                  <a:cubicBezTo>
                    <a:pt x="739801" y="40520"/>
                    <a:pt x="741859" y="44539"/>
                    <a:pt x="743348" y="49251"/>
                  </a:cubicBezTo>
                  <a:cubicBezTo>
                    <a:pt x="744837" y="53964"/>
                    <a:pt x="745580" y="58999"/>
                    <a:pt x="745580" y="64357"/>
                  </a:cubicBezTo>
                  <a:cubicBezTo>
                    <a:pt x="745580" y="77057"/>
                    <a:pt x="742431" y="86855"/>
                    <a:pt x="736130" y="93750"/>
                  </a:cubicBezTo>
                  <a:cubicBezTo>
                    <a:pt x="729829" y="100646"/>
                    <a:pt x="722264" y="104095"/>
                    <a:pt x="713434" y="104095"/>
                  </a:cubicBezTo>
                  <a:cubicBezTo>
                    <a:pt x="704702" y="104095"/>
                    <a:pt x="697856" y="100473"/>
                    <a:pt x="692895" y="93229"/>
                  </a:cubicBezTo>
                  <a:lnTo>
                    <a:pt x="692895" y="102457"/>
                  </a:lnTo>
                  <a:close/>
                  <a:moveTo>
                    <a:pt x="692746" y="64804"/>
                  </a:moveTo>
                  <a:cubicBezTo>
                    <a:pt x="692746" y="73733"/>
                    <a:pt x="693986" y="80182"/>
                    <a:pt x="696467" y="84151"/>
                  </a:cubicBezTo>
                  <a:cubicBezTo>
                    <a:pt x="700337" y="90601"/>
                    <a:pt x="705645" y="93826"/>
                    <a:pt x="712392" y="93826"/>
                  </a:cubicBezTo>
                  <a:cubicBezTo>
                    <a:pt x="717947" y="93826"/>
                    <a:pt x="722710" y="91444"/>
                    <a:pt x="726679" y="86682"/>
                  </a:cubicBezTo>
                  <a:cubicBezTo>
                    <a:pt x="730648" y="81919"/>
                    <a:pt x="732632" y="74825"/>
                    <a:pt x="732632" y="65399"/>
                  </a:cubicBezTo>
                  <a:cubicBezTo>
                    <a:pt x="732632" y="55675"/>
                    <a:pt x="730722" y="48507"/>
                    <a:pt x="726903" y="43894"/>
                  </a:cubicBezTo>
                  <a:cubicBezTo>
                    <a:pt x="723082" y="39280"/>
                    <a:pt x="718444" y="36973"/>
                    <a:pt x="712987" y="36973"/>
                  </a:cubicBezTo>
                  <a:cubicBezTo>
                    <a:pt x="707530" y="36973"/>
                    <a:pt x="702792" y="39354"/>
                    <a:pt x="698774" y="44117"/>
                  </a:cubicBezTo>
                  <a:cubicBezTo>
                    <a:pt x="694755" y="48879"/>
                    <a:pt x="692746" y="55775"/>
                    <a:pt x="692746" y="64804"/>
                  </a:cubicBezTo>
                  <a:close/>
                  <a:moveTo>
                    <a:pt x="759075" y="14648"/>
                  </a:moveTo>
                  <a:lnTo>
                    <a:pt x="759075" y="212"/>
                  </a:lnTo>
                  <a:lnTo>
                    <a:pt x="771576" y="212"/>
                  </a:lnTo>
                  <a:lnTo>
                    <a:pt x="771576" y="14648"/>
                  </a:lnTo>
                  <a:lnTo>
                    <a:pt x="759075" y="14648"/>
                  </a:lnTo>
                  <a:close/>
                  <a:moveTo>
                    <a:pt x="759075" y="102457"/>
                  </a:moveTo>
                  <a:lnTo>
                    <a:pt x="759075" y="28341"/>
                  </a:lnTo>
                  <a:lnTo>
                    <a:pt x="771576" y="28341"/>
                  </a:lnTo>
                  <a:lnTo>
                    <a:pt x="771576" y="102457"/>
                  </a:lnTo>
                  <a:lnTo>
                    <a:pt x="759075" y="102457"/>
                  </a:lnTo>
                  <a:close/>
                  <a:moveTo>
                    <a:pt x="789941" y="102457"/>
                  </a:moveTo>
                  <a:lnTo>
                    <a:pt x="789941" y="28341"/>
                  </a:lnTo>
                  <a:lnTo>
                    <a:pt x="801252" y="28341"/>
                  </a:lnTo>
                  <a:lnTo>
                    <a:pt x="801252" y="38907"/>
                  </a:lnTo>
                  <a:cubicBezTo>
                    <a:pt x="806709" y="30772"/>
                    <a:pt x="814597" y="26704"/>
                    <a:pt x="824915" y="26704"/>
                  </a:cubicBezTo>
                  <a:cubicBezTo>
                    <a:pt x="829380" y="26704"/>
                    <a:pt x="833473" y="27497"/>
                    <a:pt x="837194" y="29085"/>
                  </a:cubicBezTo>
                  <a:cubicBezTo>
                    <a:pt x="840914" y="30673"/>
                    <a:pt x="843717" y="32781"/>
                    <a:pt x="845602" y="35410"/>
                  </a:cubicBezTo>
                  <a:cubicBezTo>
                    <a:pt x="847487" y="38040"/>
                    <a:pt x="848778" y="41140"/>
                    <a:pt x="849473" y="44712"/>
                  </a:cubicBezTo>
                  <a:cubicBezTo>
                    <a:pt x="849969" y="46994"/>
                    <a:pt x="850216" y="51062"/>
                    <a:pt x="850216" y="56916"/>
                  </a:cubicBezTo>
                  <a:lnTo>
                    <a:pt x="850216" y="102457"/>
                  </a:lnTo>
                  <a:lnTo>
                    <a:pt x="837566" y="102457"/>
                  </a:lnTo>
                  <a:lnTo>
                    <a:pt x="837566" y="57362"/>
                  </a:lnTo>
                  <a:cubicBezTo>
                    <a:pt x="837566" y="52302"/>
                    <a:pt x="837095" y="48507"/>
                    <a:pt x="836152" y="45977"/>
                  </a:cubicBezTo>
                  <a:cubicBezTo>
                    <a:pt x="835210" y="43447"/>
                    <a:pt x="833498" y="41413"/>
                    <a:pt x="831018" y="39875"/>
                  </a:cubicBezTo>
                  <a:cubicBezTo>
                    <a:pt x="828537" y="38337"/>
                    <a:pt x="825610" y="37568"/>
                    <a:pt x="822237" y="37568"/>
                  </a:cubicBezTo>
                  <a:cubicBezTo>
                    <a:pt x="816879" y="37568"/>
                    <a:pt x="812265" y="39255"/>
                    <a:pt x="808396" y="42629"/>
                  </a:cubicBezTo>
                  <a:cubicBezTo>
                    <a:pt x="804526" y="46002"/>
                    <a:pt x="802591" y="52451"/>
                    <a:pt x="802591" y="61976"/>
                  </a:cubicBezTo>
                  <a:lnTo>
                    <a:pt x="802591" y="102457"/>
                  </a:lnTo>
                  <a:lnTo>
                    <a:pt x="789941" y="10245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A4877769-4F1D-F0BF-B648-4AB41F919714}"/>
                </a:ext>
              </a:extLst>
            </p:cNvPr>
            <p:cNvSpPr/>
            <p:nvPr/>
          </p:nvSpPr>
          <p:spPr>
            <a:xfrm>
              <a:off x="4142481" y="1634579"/>
              <a:ext cx="59829" cy="59828"/>
            </a:xfrm>
            <a:custGeom>
              <a:avLst/>
              <a:gdLst>
                <a:gd name="connsiteX0" fmla="*/ 73 w 59829"/>
                <a:gd name="connsiteY0" fmla="*/ 57327 h 59828"/>
                <a:gd name="connsiteX1" fmla="*/ 669 w 59829"/>
                <a:gd name="connsiteY1" fmla="*/ 55541 h 59828"/>
                <a:gd name="connsiteX2" fmla="*/ 26416 w 59829"/>
                <a:gd name="connsiteY2" fmla="*/ 29942 h 59828"/>
                <a:gd name="connsiteX3" fmla="*/ 669 w 59829"/>
                <a:gd name="connsiteY3" fmla="*/ 4195 h 59828"/>
                <a:gd name="connsiteX4" fmla="*/ 73 w 59829"/>
                <a:gd name="connsiteY4" fmla="*/ 2558 h 59828"/>
                <a:gd name="connsiteX5" fmla="*/ 818 w 59829"/>
                <a:gd name="connsiteY5" fmla="*/ 846 h 59828"/>
                <a:gd name="connsiteX6" fmla="*/ 2604 w 59829"/>
                <a:gd name="connsiteY6" fmla="*/ 28 h 59828"/>
                <a:gd name="connsiteX7" fmla="*/ 4538 w 59829"/>
                <a:gd name="connsiteY7" fmla="*/ 920 h 59828"/>
                <a:gd name="connsiteX8" fmla="*/ 30137 w 59829"/>
                <a:gd name="connsiteY8" fmla="*/ 26519 h 59828"/>
                <a:gd name="connsiteX9" fmla="*/ 55587 w 59829"/>
                <a:gd name="connsiteY9" fmla="*/ 920 h 59828"/>
                <a:gd name="connsiteX10" fmla="*/ 57373 w 59829"/>
                <a:gd name="connsiteY10" fmla="*/ 28 h 59828"/>
                <a:gd name="connsiteX11" fmla="*/ 59158 w 59829"/>
                <a:gd name="connsiteY11" fmla="*/ 772 h 59828"/>
                <a:gd name="connsiteX12" fmla="*/ 59902 w 59829"/>
                <a:gd name="connsiteY12" fmla="*/ 2558 h 59828"/>
                <a:gd name="connsiteX13" fmla="*/ 59307 w 59829"/>
                <a:gd name="connsiteY13" fmla="*/ 4195 h 59828"/>
                <a:gd name="connsiteX14" fmla="*/ 33560 w 59829"/>
                <a:gd name="connsiteY14" fmla="*/ 29942 h 59828"/>
                <a:gd name="connsiteX15" fmla="*/ 59307 w 59829"/>
                <a:gd name="connsiteY15" fmla="*/ 55541 h 59828"/>
                <a:gd name="connsiteX16" fmla="*/ 59902 w 59829"/>
                <a:gd name="connsiteY16" fmla="*/ 57327 h 59828"/>
                <a:gd name="connsiteX17" fmla="*/ 59158 w 59829"/>
                <a:gd name="connsiteY17" fmla="*/ 59113 h 59828"/>
                <a:gd name="connsiteX18" fmla="*/ 57373 w 59829"/>
                <a:gd name="connsiteY18" fmla="*/ 59856 h 59828"/>
                <a:gd name="connsiteX19" fmla="*/ 55587 w 59829"/>
                <a:gd name="connsiteY19" fmla="*/ 58964 h 59828"/>
                <a:gd name="connsiteX20" fmla="*/ 30137 w 59829"/>
                <a:gd name="connsiteY20" fmla="*/ 33366 h 59828"/>
                <a:gd name="connsiteX21" fmla="*/ 4538 w 59829"/>
                <a:gd name="connsiteY21" fmla="*/ 58964 h 59828"/>
                <a:gd name="connsiteX22" fmla="*/ 2604 w 59829"/>
                <a:gd name="connsiteY22" fmla="*/ 59856 h 59828"/>
                <a:gd name="connsiteX23" fmla="*/ 818 w 59829"/>
                <a:gd name="connsiteY23" fmla="*/ 59038 h 59828"/>
                <a:gd name="connsiteX24" fmla="*/ 73 w 59829"/>
                <a:gd name="connsiteY24" fmla="*/ 5732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73" y="57327"/>
                  </a:moveTo>
                  <a:cubicBezTo>
                    <a:pt x="73" y="56731"/>
                    <a:pt x="272" y="56136"/>
                    <a:pt x="669" y="55541"/>
                  </a:cubicBezTo>
                  <a:lnTo>
                    <a:pt x="26416" y="29942"/>
                  </a:lnTo>
                  <a:lnTo>
                    <a:pt x="669" y="4195"/>
                  </a:lnTo>
                  <a:cubicBezTo>
                    <a:pt x="272" y="3798"/>
                    <a:pt x="73" y="3252"/>
                    <a:pt x="73" y="2558"/>
                  </a:cubicBezTo>
                  <a:cubicBezTo>
                    <a:pt x="73" y="1962"/>
                    <a:pt x="321" y="1392"/>
                    <a:pt x="818" y="846"/>
                  </a:cubicBezTo>
                  <a:cubicBezTo>
                    <a:pt x="1314" y="301"/>
                    <a:pt x="1909" y="28"/>
                    <a:pt x="2604" y="28"/>
                  </a:cubicBezTo>
                  <a:cubicBezTo>
                    <a:pt x="3199" y="28"/>
                    <a:pt x="3844" y="325"/>
                    <a:pt x="4538" y="920"/>
                  </a:cubicBezTo>
                  <a:lnTo>
                    <a:pt x="30137" y="26519"/>
                  </a:lnTo>
                  <a:lnTo>
                    <a:pt x="55587" y="920"/>
                  </a:lnTo>
                  <a:cubicBezTo>
                    <a:pt x="56281" y="325"/>
                    <a:pt x="56877" y="28"/>
                    <a:pt x="57373" y="28"/>
                  </a:cubicBezTo>
                  <a:cubicBezTo>
                    <a:pt x="58067" y="28"/>
                    <a:pt x="58662" y="276"/>
                    <a:pt x="59158" y="772"/>
                  </a:cubicBezTo>
                  <a:cubicBezTo>
                    <a:pt x="59654" y="1268"/>
                    <a:pt x="59902" y="1863"/>
                    <a:pt x="59902" y="2558"/>
                  </a:cubicBezTo>
                  <a:cubicBezTo>
                    <a:pt x="59902" y="3252"/>
                    <a:pt x="59704" y="3798"/>
                    <a:pt x="59307" y="4195"/>
                  </a:cubicBezTo>
                  <a:lnTo>
                    <a:pt x="33560" y="29942"/>
                  </a:lnTo>
                  <a:lnTo>
                    <a:pt x="59307" y="55541"/>
                  </a:lnTo>
                  <a:cubicBezTo>
                    <a:pt x="59704" y="56136"/>
                    <a:pt x="59902" y="56731"/>
                    <a:pt x="59902" y="57327"/>
                  </a:cubicBezTo>
                  <a:cubicBezTo>
                    <a:pt x="59902" y="58021"/>
                    <a:pt x="59654" y="58617"/>
                    <a:pt x="59158" y="59113"/>
                  </a:cubicBezTo>
                  <a:cubicBezTo>
                    <a:pt x="58662" y="59608"/>
                    <a:pt x="58067" y="59856"/>
                    <a:pt x="57373" y="59856"/>
                  </a:cubicBezTo>
                  <a:cubicBezTo>
                    <a:pt x="56777" y="59856"/>
                    <a:pt x="56182" y="59559"/>
                    <a:pt x="55587" y="58964"/>
                  </a:cubicBezTo>
                  <a:lnTo>
                    <a:pt x="30137" y="33366"/>
                  </a:lnTo>
                  <a:lnTo>
                    <a:pt x="4538" y="58964"/>
                  </a:lnTo>
                  <a:cubicBezTo>
                    <a:pt x="3844" y="59559"/>
                    <a:pt x="3199" y="59856"/>
                    <a:pt x="2604" y="59856"/>
                  </a:cubicBezTo>
                  <a:cubicBezTo>
                    <a:pt x="1909" y="59856"/>
                    <a:pt x="1314" y="59584"/>
                    <a:pt x="818" y="59038"/>
                  </a:cubicBezTo>
                  <a:cubicBezTo>
                    <a:pt x="321" y="58493"/>
                    <a:pt x="73" y="57922"/>
                    <a:pt x="73" y="5732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61D7C0E-C5AF-E0A2-8D97-EC6FF29B946A}"/>
                </a:ext>
              </a:extLst>
            </p:cNvPr>
            <p:cNvSpPr/>
            <p:nvPr/>
          </p:nvSpPr>
          <p:spPr>
            <a:xfrm>
              <a:off x="4242643" y="1606450"/>
              <a:ext cx="119932" cy="90487"/>
            </a:xfrm>
            <a:custGeom>
              <a:avLst/>
              <a:gdLst>
                <a:gd name="connsiteX0" fmla="*/ 32678 w 119932"/>
                <a:gd name="connsiteY0" fmla="*/ 89028 h 90487"/>
                <a:gd name="connsiteX1" fmla="*/ 21812 w 119932"/>
                <a:gd name="connsiteY1" fmla="*/ 89028 h 90487"/>
                <a:gd name="connsiteX2" fmla="*/ 21812 w 119932"/>
                <a:gd name="connsiteY2" fmla="*/ 19674 h 90487"/>
                <a:gd name="connsiteX3" fmla="*/ 11469 w 119932"/>
                <a:gd name="connsiteY3" fmla="*/ 27189 h 90487"/>
                <a:gd name="connsiteX4" fmla="*/ 84 w 119932"/>
                <a:gd name="connsiteY4" fmla="*/ 32771 h 90487"/>
                <a:gd name="connsiteX5" fmla="*/ 84 w 119932"/>
                <a:gd name="connsiteY5" fmla="*/ 22204 h 90487"/>
                <a:gd name="connsiteX6" fmla="*/ 16009 w 119932"/>
                <a:gd name="connsiteY6" fmla="*/ 11934 h 90487"/>
                <a:gd name="connsiteX7" fmla="*/ 25682 w 119932"/>
                <a:gd name="connsiteY7" fmla="*/ 28 h 90487"/>
                <a:gd name="connsiteX8" fmla="*/ 32678 w 119932"/>
                <a:gd name="connsiteY8" fmla="*/ 28 h 90487"/>
                <a:gd name="connsiteX9" fmla="*/ 32678 w 119932"/>
                <a:gd name="connsiteY9" fmla="*/ 89028 h 90487"/>
                <a:gd name="connsiteX10" fmla="*/ 62271 w 119932"/>
                <a:gd name="connsiteY10" fmla="*/ 45272 h 90487"/>
                <a:gd name="connsiteX11" fmla="*/ 65470 w 119932"/>
                <a:gd name="connsiteY11" fmla="*/ 20046 h 90487"/>
                <a:gd name="connsiteX12" fmla="*/ 75070 w 119932"/>
                <a:gd name="connsiteY12" fmla="*/ 5237 h 90487"/>
                <a:gd name="connsiteX13" fmla="*/ 91143 w 119932"/>
                <a:gd name="connsiteY13" fmla="*/ 28 h 90487"/>
                <a:gd name="connsiteX14" fmla="*/ 103645 w 119932"/>
                <a:gd name="connsiteY14" fmla="*/ 2930 h 90487"/>
                <a:gd name="connsiteX15" fmla="*/ 112500 w 119932"/>
                <a:gd name="connsiteY15" fmla="*/ 11190 h 90487"/>
                <a:gd name="connsiteX16" fmla="*/ 118006 w 119932"/>
                <a:gd name="connsiteY16" fmla="*/ 24362 h 90487"/>
                <a:gd name="connsiteX17" fmla="*/ 120016 w 119932"/>
                <a:gd name="connsiteY17" fmla="*/ 45272 h 90487"/>
                <a:gd name="connsiteX18" fmla="*/ 116816 w 119932"/>
                <a:gd name="connsiteY18" fmla="*/ 70499 h 90487"/>
                <a:gd name="connsiteX19" fmla="*/ 107216 w 119932"/>
                <a:gd name="connsiteY19" fmla="*/ 85307 h 90487"/>
                <a:gd name="connsiteX20" fmla="*/ 91143 w 119932"/>
                <a:gd name="connsiteY20" fmla="*/ 90516 h 90487"/>
                <a:gd name="connsiteX21" fmla="*/ 70902 w 119932"/>
                <a:gd name="connsiteY21" fmla="*/ 81289 h 90487"/>
                <a:gd name="connsiteX22" fmla="*/ 62271 w 119932"/>
                <a:gd name="connsiteY22" fmla="*/ 45272 h 90487"/>
                <a:gd name="connsiteX23" fmla="*/ 73432 w 119932"/>
                <a:gd name="connsiteY23" fmla="*/ 45272 h 90487"/>
                <a:gd name="connsiteX24" fmla="*/ 78493 w 119932"/>
                <a:gd name="connsiteY24" fmla="*/ 74368 h 90487"/>
                <a:gd name="connsiteX25" fmla="*/ 91143 w 119932"/>
                <a:gd name="connsiteY25" fmla="*/ 81587 h 90487"/>
                <a:gd name="connsiteX26" fmla="*/ 103719 w 119932"/>
                <a:gd name="connsiteY26" fmla="*/ 74368 h 90487"/>
                <a:gd name="connsiteX27" fmla="*/ 108854 w 119932"/>
                <a:gd name="connsiteY27" fmla="*/ 45272 h 90487"/>
                <a:gd name="connsiteX28" fmla="*/ 103719 w 119932"/>
                <a:gd name="connsiteY28" fmla="*/ 16251 h 90487"/>
                <a:gd name="connsiteX29" fmla="*/ 90994 w 119932"/>
                <a:gd name="connsiteY29" fmla="*/ 9107 h 90487"/>
                <a:gd name="connsiteX30" fmla="*/ 78940 w 119932"/>
                <a:gd name="connsiteY30" fmla="*/ 15358 h 90487"/>
                <a:gd name="connsiteX31" fmla="*/ 73432 w 119932"/>
                <a:gd name="connsiteY31" fmla="*/ 4527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78" y="89028"/>
                  </a:moveTo>
                  <a:lnTo>
                    <a:pt x="21812" y="89028"/>
                  </a:lnTo>
                  <a:lnTo>
                    <a:pt x="21812" y="19674"/>
                  </a:lnTo>
                  <a:cubicBezTo>
                    <a:pt x="19133" y="22155"/>
                    <a:pt x="15686" y="24660"/>
                    <a:pt x="11469" y="27189"/>
                  </a:cubicBezTo>
                  <a:cubicBezTo>
                    <a:pt x="7252" y="29719"/>
                    <a:pt x="3457" y="31580"/>
                    <a:pt x="84" y="32771"/>
                  </a:cubicBezTo>
                  <a:lnTo>
                    <a:pt x="84" y="22204"/>
                  </a:lnTo>
                  <a:cubicBezTo>
                    <a:pt x="6136" y="19426"/>
                    <a:pt x="11444" y="16003"/>
                    <a:pt x="16009" y="11934"/>
                  </a:cubicBezTo>
                  <a:cubicBezTo>
                    <a:pt x="20573" y="7866"/>
                    <a:pt x="23797" y="3898"/>
                    <a:pt x="25682" y="28"/>
                  </a:cubicBezTo>
                  <a:lnTo>
                    <a:pt x="32678" y="28"/>
                  </a:lnTo>
                  <a:lnTo>
                    <a:pt x="32678" y="89028"/>
                  </a:lnTo>
                  <a:close/>
                  <a:moveTo>
                    <a:pt x="62271" y="45272"/>
                  </a:moveTo>
                  <a:cubicBezTo>
                    <a:pt x="62271" y="34854"/>
                    <a:pt x="63337" y="26445"/>
                    <a:pt x="65470" y="20046"/>
                  </a:cubicBezTo>
                  <a:cubicBezTo>
                    <a:pt x="67603" y="13646"/>
                    <a:pt x="70803" y="8710"/>
                    <a:pt x="75070" y="5237"/>
                  </a:cubicBezTo>
                  <a:cubicBezTo>
                    <a:pt x="79336" y="1764"/>
                    <a:pt x="84694" y="28"/>
                    <a:pt x="91143" y="28"/>
                  </a:cubicBezTo>
                  <a:cubicBezTo>
                    <a:pt x="95906" y="28"/>
                    <a:pt x="100073" y="995"/>
                    <a:pt x="103645" y="2930"/>
                  </a:cubicBezTo>
                  <a:cubicBezTo>
                    <a:pt x="107216" y="4865"/>
                    <a:pt x="110168" y="7618"/>
                    <a:pt x="112500" y="11190"/>
                  </a:cubicBezTo>
                  <a:cubicBezTo>
                    <a:pt x="114832" y="14762"/>
                    <a:pt x="116667" y="19153"/>
                    <a:pt x="118006" y="24362"/>
                  </a:cubicBezTo>
                  <a:cubicBezTo>
                    <a:pt x="119347" y="29570"/>
                    <a:pt x="120016" y="36540"/>
                    <a:pt x="120016" y="45272"/>
                  </a:cubicBezTo>
                  <a:cubicBezTo>
                    <a:pt x="120016" y="55690"/>
                    <a:pt x="118949" y="64099"/>
                    <a:pt x="116816" y="70499"/>
                  </a:cubicBezTo>
                  <a:cubicBezTo>
                    <a:pt x="114683" y="76898"/>
                    <a:pt x="111483" y="81834"/>
                    <a:pt x="107216" y="85307"/>
                  </a:cubicBezTo>
                  <a:cubicBezTo>
                    <a:pt x="102950" y="88779"/>
                    <a:pt x="97592" y="90516"/>
                    <a:pt x="91143" y="90516"/>
                  </a:cubicBezTo>
                  <a:cubicBezTo>
                    <a:pt x="82611" y="90516"/>
                    <a:pt x="75864" y="87440"/>
                    <a:pt x="70902" y="81289"/>
                  </a:cubicBezTo>
                  <a:cubicBezTo>
                    <a:pt x="65148" y="73946"/>
                    <a:pt x="62271" y="61940"/>
                    <a:pt x="62271" y="45272"/>
                  </a:cubicBezTo>
                  <a:close/>
                  <a:moveTo>
                    <a:pt x="73432" y="45272"/>
                  </a:moveTo>
                  <a:cubicBezTo>
                    <a:pt x="73432" y="59857"/>
                    <a:pt x="75119" y="69556"/>
                    <a:pt x="78493" y="74368"/>
                  </a:cubicBezTo>
                  <a:cubicBezTo>
                    <a:pt x="81866" y="79180"/>
                    <a:pt x="86082" y="81587"/>
                    <a:pt x="91143" y="81587"/>
                  </a:cubicBezTo>
                  <a:cubicBezTo>
                    <a:pt x="96105" y="81587"/>
                    <a:pt x="100297" y="79180"/>
                    <a:pt x="103719" y="74368"/>
                  </a:cubicBezTo>
                  <a:cubicBezTo>
                    <a:pt x="107142" y="69556"/>
                    <a:pt x="108854" y="59857"/>
                    <a:pt x="108854" y="45272"/>
                  </a:cubicBezTo>
                  <a:cubicBezTo>
                    <a:pt x="108854" y="30687"/>
                    <a:pt x="107142" y="21013"/>
                    <a:pt x="103719" y="16251"/>
                  </a:cubicBezTo>
                  <a:cubicBezTo>
                    <a:pt x="100297" y="11488"/>
                    <a:pt x="96055" y="9107"/>
                    <a:pt x="90994" y="9107"/>
                  </a:cubicBezTo>
                  <a:cubicBezTo>
                    <a:pt x="86033" y="9107"/>
                    <a:pt x="82015" y="11191"/>
                    <a:pt x="78940" y="15358"/>
                  </a:cubicBezTo>
                  <a:cubicBezTo>
                    <a:pt x="75268" y="20815"/>
                    <a:pt x="73432" y="30786"/>
                    <a:pt x="73432" y="4527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56DD5F8-75DF-D189-07B0-6D1AD731F707}"/>
                </a:ext>
              </a:extLst>
            </p:cNvPr>
            <p:cNvSpPr/>
            <p:nvPr/>
          </p:nvSpPr>
          <p:spPr>
            <a:xfrm>
              <a:off x="4373314" y="1563290"/>
              <a:ext cx="51941" cy="75009"/>
            </a:xfrm>
            <a:custGeom>
              <a:avLst/>
              <a:gdLst>
                <a:gd name="connsiteX0" fmla="*/ 32693 w 51941"/>
                <a:gd name="connsiteY0" fmla="*/ 75031 h 75009"/>
                <a:gd name="connsiteX1" fmla="*/ 32693 w 51941"/>
                <a:gd name="connsiteY1" fmla="*/ 57023 h 75009"/>
                <a:gd name="connsiteX2" fmla="*/ 99 w 51941"/>
                <a:gd name="connsiteY2" fmla="*/ 57023 h 75009"/>
                <a:gd name="connsiteX3" fmla="*/ 99 w 51941"/>
                <a:gd name="connsiteY3" fmla="*/ 48689 h 75009"/>
                <a:gd name="connsiteX4" fmla="*/ 34330 w 51941"/>
                <a:gd name="connsiteY4" fmla="*/ 22 h 75009"/>
                <a:gd name="connsiteX5" fmla="*/ 41771 w 51941"/>
                <a:gd name="connsiteY5" fmla="*/ 22 h 75009"/>
                <a:gd name="connsiteX6" fmla="*/ 41771 w 51941"/>
                <a:gd name="connsiteY6" fmla="*/ 48689 h 75009"/>
                <a:gd name="connsiteX7" fmla="*/ 52041 w 51941"/>
                <a:gd name="connsiteY7" fmla="*/ 48689 h 75009"/>
                <a:gd name="connsiteX8" fmla="*/ 52041 w 51941"/>
                <a:gd name="connsiteY8" fmla="*/ 57023 h 75009"/>
                <a:gd name="connsiteX9" fmla="*/ 41771 w 51941"/>
                <a:gd name="connsiteY9" fmla="*/ 57023 h 75009"/>
                <a:gd name="connsiteX10" fmla="*/ 41771 w 51941"/>
                <a:gd name="connsiteY10" fmla="*/ 75031 h 75009"/>
                <a:gd name="connsiteX11" fmla="*/ 32693 w 51941"/>
                <a:gd name="connsiteY11" fmla="*/ 75031 h 75009"/>
                <a:gd name="connsiteX12" fmla="*/ 32693 w 51941"/>
                <a:gd name="connsiteY12" fmla="*/ 48689 h 75009"/>
                <a:gd name="connsiteX13" fmla="*/ 32693 w 51941"/>
                <a:gd name="connsiteY13" fmla="*/ 14756 h 75009"/>
                <a:gd name="connsiteX14" fmla="*/ 9178 w 51941"/>
                <a:gd name="connsiteY14" fmla="*/ 48689 h 75009"/>
                <a:gd name="connsiteX15" fmla="*/ 32693 w 51941"/>
                <a:gd name="connsiteY15" fmla="*/ 48689 h 7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41" h="75009">
                  <a:moveTo>
                    <a:pt x="32693" y="75031"/>
                  </a:moveTo>
                  <a:lnTo>
                    <a:pt x="32693" y="57023"/>
                  </a:lnTo>
                  <a:lnTo>
                    <a:pt x="99" y="57023"/>
                  </a:lnTo>
                  <a:lnTo>
                    <a:pt x="99" y="48689"/>
                  </a:lnTo>
                  <a:lnTo>
                    <a:pt x="34330" y="22"/>
                  </a:lnTo>
                  <a:lnTo>
                    <a:pt x="41771" y="22"/>
                  </a:lnTo>
                  <a:lnTo>
                    <a:pt x="41771" y="48689"/>
                  </a:lnTo>
                  <a:lnTo>
                    <a:pt x="52041" y="48689"/>
                  </a:lnTo>
                  <a:lnTo>
                    <a:pt x="52041" y="57023"/>
                  </a:lnTo>
                  <a:lnTo>
                    <a:pt x="41771" y="57023"/>
                  </a:lnTo>
                  <a:lnTo>
                    <a:pt x="41771" y="75031"/>
                  </a:lnTo>
                  <a:lnTo>
                    <a:pt x="32693" y="75031"/>
                  </a:lnTo>
                  <a:close/>
                  <a:moveTo>
                    <a:pt x="32693" y="48689"/>
                  </a:moveTo>
                  <a:lnTo>
                    <a:pt x="32693" y="14756"/>
                  </a:lnTo>
                  <a:lnTo>
                    <a:pt x="9178" y="48689"/>
                  </a:lnTo>
                  <a:lnTo>
                    <a:pt x="32693" y="4868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64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99">
            <a:extLst>
              <a:ext uri="{FF2B5EF4-FFF2-40B4-BE49-F238E27FC236}">
                <a16:creationId xmlns:a16="http://schemas.microsoft.com/office/drawing/2014/main" id="{DA97E334-3919-2EDE-9F42-A97F5FE035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49538" y="700088"/>
            <a:ext cx="6788150" cy="5438775"/>
            <a:chOff x="1669" y="441"/>
            <a:chExt cx="4276" cy="3426"/>
          </a:xfrm>
        </p:grpSpPr>
        <p:grpSp>
          <p:nvGrpSpPr>
            <p:cNvPr id="380" name="Group 400">
              <a:extLst>
                <a:ext uri="{FF2B5EF4-FFF2-40B4-BE49-F238E27FC236}">
                  <a16:creationId xmlns:a16="http://schemas.microsoft.com/office/drawing/2014/main" id="{3D45690F-BBC4-E45D-6937-4B95B9BF4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441"/>
              <a:ext cx="4276" cy="3426"/>
              <a:chOff x="1669" y="441"/>
              <a:chExt cx="4276" cy="3426"/>
            </a:xfrm>
          </p:grpSpPr>
          <p:sp>
            <p:nvSpPr>
              <p:cNvPr id="392" name="Rectangle 202">
                <a:extLst>
                  <a:ext uri="{FF2B5EF4-FFF2-40B4-BE49-F238E27FC236}">
                    <a16:creationId xmlns:a16="http://schemas.microsoft.com/office/drawing/2014/main" id="{269DD9D3-4D59-A3B3-FD56-617476CD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543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203">
                <a:extLst>
                  <a:ext uri="{FF2B5EF4-FFF2-40B4-BE49-F238E27FC236}">
                    <a16:creationId xmlns:a16="http://schemas.microsoft.com/office/drawing/2014/main" id="{7AA361FD-E0DA-B197-910A-415350C3E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3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204">
                <a:extLst>
                  <a:ext uri="{FF2B5EF4-FFF2-40B4-BE49-F238E27FC236}">
                    <a16:creationId xmlns:a16="http://schemas.microsoft.com/office/drawing/2014/main" id="{1F09DE86-BCA3-C28B-0792-11B86D765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205">
                <a:extLst>
                  <a:ext uri="{FF2B5EF4-FFF2-40B4-BE49-F238E27FC236}">
                    <a16:creationId xmlns:a16="http://schemas.microsoft.com/office/drawing/2014/main" id="{4407FE05-9B0D-F78E-CEE5-F3D975BB6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206">
                <a:extLst>
                  <a:ext uri="{FF2B5EF4-FFF2-40B4-BE49-F238E27FC236}">
                    <a16:creationId xmlns:a16="http://schemas.microsoft.com/office/drawing/2014/main" id="{163B1D32-DB68-6E3D-87D2-75BF09DE8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207">
                <a:extLst>
                  <a:ext uri="{FF2B5EF4-FFF2-40B4-BE49-F238E27FC236}">
                    <a16:creationId xmlns:a16="http://schemas.microsoft.com/office/drawing/2014/main" id="{3F6BFD34-0DED-371B-067B-076AF55F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208">
                <a:extLst>
                  <a:ext uri="{FF2B5EF4-FFF2-40B4-BE49-F238E27FC236}">
                    <a16:creationId xmlns:a16="http://schemas.microsoft.com/office/drawing/2014/main" id="{9E247865-3629-ABEC-F773-1D93CAFF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209">
                <a:extLst>
                  <a:ext uri="{FF2B5EF4-FFF2-40B4-BE49-F238E27FC236}">
                    <a16:creationId xmlns:a16="http://schemas.microsoft.com/office/drawing/2014/main" id="{8ED9D6C4-26B8-6A43-5186-5BDC699B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210">
                <a:extLst>
                  <a:ext uri="{FF2B5EF4-FFF2-40B4-BE49-F238E27FC236}">
                    <a16:creationId xmlns:a16="http://schemas.microsoft.com/office/drawing/2014/main" id="{C3C60D66-F2AA-104B-8C8F-5E3E4A73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211">
                <a:extLst>
                  <a:ext uri="{FF2B5EF4-FFF2-40B4-BE49-F238E27FC236}">
                    <a16:creationId xmlns:a16="http://schemas.microsoft.com/office/drawing/2014/main" id="{FD249671-53A9-C195-10EA-9D6A1F775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212">
                <a:extLst>
                  <a:ext uri="{FF2B5EF4-FFF2-40B4-BE49-F238E27FC236}">
                    <a16:creationId xmlns:a16="http://schemas.microsoft.com/office/drawing/2014/main" id="{A34EA5D5-70F7-7993-991E-5E5C49A5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213">
                <a:extLst>
                  <a:ext uri="{FF2B5EF4-FFF2-40B4-BE49-F238E27FC236}">
                    <a16:creationId xmlns:a16="http://schemas.microsoft.com/office/drawing/2014/main" id="{253D8509-46F0-B085-0EB5-F63FE25EB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214">
                <a:extLst>
                  <a:ext uri="{FF2B5EF4-FFF2-40B4-BE49-F238E27FC236}">
                    <a16:creationId xmlns:a16="http://schemas.microsoft.com/office/drawing/2014/main" id="{4CBBBCC5-5C76-0ACC-5600-5225B2A5F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215">
                <a:extLst>
                  <a:ext uri="{FF2B5EF4-FFF2-40B4-BE49-F238E27FC236}">
                    <a16:creationId xmlns:a16="http://schemas.microsoft.com/office/drawing/2014/main" id="{1EE3E459-135A-1044-51E0-30031F872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216">
                <a:extLst>
                  <a:ext uri="{FF2B5EF4-FFF2-40B4-BE49-F238E27FC236}">
                    <a16:creationId xmlns:a16="http://schemas.microsoft.com/office/drawing/2014/main" id="{EE810E0F-C0E7-F7E6-13A8-EFF5FAAE9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217">
                <a:extLst>
                  <a:ext uri="{FF2B5EF4-FFF2-40B4-BE49-F238E27FC236}">
                    <a16:creationId xmlns:a16="http://schemas.microsoft.com/office/drawing/2014/main" id="{94F0915C-E75E-2E18-903A-44A1967A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218">
                <a:extLst>
                  <a:ext uri="{FF2B5EF4-FFF2-40B4-BE49-F238E27FC236}">
                    <a16:creationId xmlns:a16="http://schemas.microsoft.com/office/drawing/2014/main" id="{CEDFD9BC-BF91-BCD2-3CA6-C8BAEB079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219">
                <a:extLst>
                  <a:ext uri="{FF2B5EF4-FFF2-40B4-BE49-F238E27FC236}">
                    <a16:creationId xmlns:a16="http://schemas.microsoft.com/office/drawing/2014/main" id="{58D84FA0-FB93-5B85-C843-C6807D44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220">
                <a:extLst>
                  <a:ext uri="{FF2B5EF4-FFF2-40B4-BE49-F238E27FC236}">
                    <a16:creationId xmlns:a16="http://schemas.microsoft.com/office/drawing/2014/main" id="{F98C3C09-B41C-CE3B-E77B-FCFF44BA4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221">
                <a:extLst>
                  <a:ext uri="{FF2B5EF4-FFF2-40B4-BE49-F238E27FC236}">
                    <a16:creationId xmlns:a16="http://schemas.microsoft.com/office/drawing/2014/main" id="{83950408-8833-34D1-E681-4C2623E4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222">
                <a:extLst>
                  <a:ext uri="{FF2B5EF4-FFF2-40B4-BE49-F238E27FC236}">
                    <a16:creationId xmlns:a16="http://schemas.microsoft.com/office/drawing/2014/main" id="{07D79CD6-D819-12BB-0661-26F6A6C8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223">
                <a:extLst>
                  <a:ext uri="{FF2B5EF4-FFF2-40B4-BE49-F238E27FC236}">
                    <a16:creationId xmlns:a16="http://schemas.microsoft.com/office/drawing/2014/main" id="{1FFFDE23-5016-427D-588C-06EE42ED5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224">
                <a:extLst>
                  <a:ext uri="{FF2B5EF4-FFF2-40B4-BE49-F238E27FC236}">
                    <a16:creationId xmlns:a16="http://schemas.microsoft.com/office/drawing/2014/main" id="{56259C73-3697-CEBD-B80B-92CD6D45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225">
                <a:extLst>
                  <a:ext uri="{FF2B5EF4-FFF2-40B4-BE49-F238E27FC236}">
                    <a16:creationId xmlns:a16="http://schemas.microsoft.com/office/drawing/2014/main" id="{D43A1F3C-ADBB-F8E8-7088-7A1891FEB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226">
                <a:extLst>
                  <a:ext uri="{FF2B5EF4-FFF2-40B4-BE49-F238E27FC236}">
                    <a16:creationId xmlns:a16="http://schemas.microsoft.com/office/drawing/2014/main" id="{788E414C-9968-5183-587D-287BBBBAD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27">
                <a:extLst>
                  <a:ext uri="{FF2B5EF4-FFF2-40B4-BE49-F238E27FC236}">
                    <a16:creationId xmlns:a16="http://schemas.microsoft.com/office/drawing/2014/main" id="{098F35BC-443B-8BFC-D58E-B5CA83609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8" name="Rectangle 228">
                <a:extLst>
                  <a:ext uri="{FF2B5EF4-FFF2-40B4-BE49-F238E27FC236}">
                    <a16:creationId xmlns:a16="http://schemas.microsoft.com/office/drawing/2014/main" id="{6EE4CFA6-2502-268A-AFB9-084C251E9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9" name="Rectangle 229">
                <a:extLst>
                  <a:ext uri="{FF2B5EF4-FFF2-40B4-BE49-F238E27FC236}">
                    <a16:creationId xmlns:a16="http://schemas.microsoft.com/office/drawing/2014/main" id="{E53F413C-7E0E-A0CA-6947-53DD357D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0" name="Rectangle 230">
                <a:extLst>
                  <a:ext uri="{FF2B5EF4-FFF2-40B4-BE49-F238E27FC236}">
                    <a16:creationId xmlns:a16="http://schemas.microsoft.com/office/drawing/2014/main" id="{9B441CBC-4B7A-676E-12A1-AAD9922E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Rectangle 231">
                <a:extLst>
                  <a:ext uri="{FF2B5EF4-FFF2-40B4-BE49-F238E27FC236}">
                    <a16:creationId xmlns:a16="http://schemas.microsoft.com/office/drawing/2014/main" id="{F4F6CB18-F3B5-EAB9-9064-8A5174D0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2" name="Rectangle 232">
                <a:extLst>
                  <a:ext uri="{FF2B5EF4-FFF2-40B4-BE49-F238E27FC236}">
                    <a16:creationId xmlns:a16="http://schemas.microsoft.com/office/drawing/2014/main" id="{7D31271B-D94C-C342-5959-A151EEF71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Rectangle 233">
                <a:extLst>
                  <a:ext uri="{FF2B5EF4-FFF2-40B4-BE49-F238E27FC236}">
                    <a16:creationId xmlns:a16="http://schemas.microsoft.com/office/drawing/2014/main" id="{5866213D-8D12-95F1-6B1E-B85037706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4" name="Rectangle 234">
                <a:extLst>
                  <a:ext uri="{FF2B5EF4-FFF2-40B4-BE49-F238E27FC236}">
                    <a16:creationId xmlns:a16="http://schemas.microsoft.com/office/drawing/2014/main" id="{B1BE7077-9A4E-912A-6C17-6AEB7EEF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Rectangle 235">
                <a:extLst>
                  <a:ext uri="{FF2B5EF4-FFF2-40B4-BE49-F238E27FC236}">
                    <a16:creationId xmlns:a16="http://schemas.microsoft.com/office/drawing/2014/main" id="{8427F22F-0825-329B-B40E-A2727EC19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6" name="Rectangle 236">
                <a:extLst>
                  <a:ext uri="{FF2B5EF4-FFF2-40B4-BE49-F238E27FC236}">
                    <a16:creationId xmlns:a16="http://schemas.microsoft.com/office/drawing/2014/main" id="{B2A5AB36-335B-EC49-4971-C487B3F14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Rectangle 237">
                <a:extLst>
                  <a:ext uri="{FF2B5EF4-FFF2-40B4-BE49-F238E27FC236}">
                    <a16:creationId xmlns:a16="http://schemas.microsoft.com/office/drawing/2014/main" id="{46021987-51F0-886A-D0AC-A1395E73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8" name="Rectangle 238">
                <a:extLst>
                  <a:ext uri="{FF2B5EF4-FFF2-40B4-BE49-F238E27FC236}">
                    <a16:creationId xmlns:a16="http://schemas.microsoft.com/office/drawing/2014/main" id="{2EA84E15-0B1E-91A9-E1BA-876D3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475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Line 239">
                <a:extLst>
                  <a:ext uri="{FF2B5EF4-FFF2-40B4-BE49-F238E27FC236}">
                    <a16:creationId xmlns:a16="http://schemas.microsoft.com/office/drawing/2014/main" id="{1C932B29-00FB-5D95-C420-C5E66E29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240">
                <a:extLst>
                  <a:ext uri="{FF2B5EF4-FFF2-40B4-BE49-F238E27FC236}">
                    <a16:creationId xmlns:a16="http://schemas.microsoft.com/office/drawing/2014/main" id="{A453C49F-A2D9-019F-4E4D-56717DFD2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241">
                <a:extLst>
                  <a:ext uri="{FF2B5EF4-FFF2-40B4-BE49-F238E27FC236}">
                    <a16:creationId xmlns:a16="http://schemas.microsoft.com/office/drawing/2014/main" id="{EC5E0405-EFC3-9419-68CA-66713BE9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20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242">
                <a:extLst>
                  <a:ext uri="{FF2B5EF4-FFF2-40B4-BE49-F238E27FC236}">
                    <a16:creationId xmlns:a16="http://schemas.microsoft.com/office/drawing/2014/main" id="{A427C4F3-746B-F917-A65D-5ED13A98B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04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243">
                <a:extLst>
                  <a:ext uri="{FF2B5EF4-FFF2-40B4-BE49-F238E27FC236}">
                    <a16:creationId xmlns:a16="http://schemas.microsoft.com/office/drawing/2014/main" id="{4F210C45-102B-8BB1-24FC-56721A3F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87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244">
                <a:extLst>
                  <a:ext uri="{FF2B5EF4-FFF2-40B4-BE49-F238E27FC236}">
                    <a16:creationId xmlns:a16="http://schemas.microsoft.com/office/drawing/2014/main" id="{6C6FFF05-9FF8-0801-8B61-09C42E41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710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245">
                <a:extLst>
                  <a:ext uri="{FF2B5EF4-FFF2-40B4-BE49-F238E27FC236}">
                    <a16:creationId xmlns:a16="http://schemas.microsoft.com/office/drawing/2014/main" id="{17A84BF8-45B9-7D7B-FD41-07D1FA8A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246">
                <a:extLst>
                  <a:ext uri="{FF2B5EF4-FFF2-40B4-BE49-F238E27FC236}">
                    <a16:creationId xmlns:a16="http://schemas.microsoft.com/office/drawing/2014/main" id="{8B144083-CF31-D09F-BAFF-A5960B389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20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247">
                <a:extLst>
                  <a:ext uri="{FF2B5EF4-FFF2-40B4-BE49-F238E27FC236}">
                    <a16:creationId xmlns:a16="http://schemas.microsoft.com/office/drawing/2014/main" id="{C666F8DE-7EA5-58C0-E0D4-17F7F2C0A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04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248">
                <a:extLst>
                  <a:ext uri="{FF2B5EF4-FFF2-40B4-BE49-F238E27FC236}">
                    <a16:creationId xmlns:a16="http://schemas.microsoft.com/office/drawing/2014/main" id="{1674EBBC-8201-36AF-84AC-105A3358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87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249">
                <a:extLst>
                  <a:ext uri="{FF2B5EF4-FFF2-40B4-BE49-F238E27FC236}">
                    <a16:creationId xmlns:a16="http://schemas.microsoft.com/office/drawing/2014/main" id="{EEE89183-E576-80E7-186D-4A6A504F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710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250">
                <a:extLst>
                  <a:ext uri="{FF2B5EF4-FFF2-40B4-BE49-F238E27FC236}">
                    <a16:creationId xmlns:a16="http://schemas.microsoft.com/office/drawing/2014/main" id="{F2E96531-2C61-36A1-B712-2D44D07E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543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251">
                <a:extLst>
                  <a:ext uri="{FF2B5EF4-FFF2-40B4-BE49-F238E27FC236}">
                    <a16:creationId xmlns:a16="http://schemas.microsoft.com/office/drawing/2014/main" id="{C484AD0C-CC67-0F35-C7B6-8124AC0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17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Rectangle 252">
                <a:extLst>
                  <a:ext uri="{FF2B5EF4-FFF2-40B4-BE49-F238E27FC236}">
                    <a16:creationId xmlns:a16="http://schemas.microsoft.com/office/drawing/2014/main" id="{DD4430FB-9405-32CE-B834-DB1732FD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00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253">
                <a:extLst>
                  <a:ext uri="{FF2B5EF4-FFF2-40B4-BE49-F238E27FC236}">
                    <a16:creationId xmlns:a16="http://schemas.microsoft.com/office/drawing/2014/main" id="{C60BE4A3-ED90-66E3-DE13-A80CF86C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8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Rectangle 254">
                <a:extLst>
                  <a:ext uri="{FF2B5EF4-FFF2-40B4-BE49-F238E27FC236}">
                    <a16:creationId xmlns:a16="http://schemas.microsoft.com/office/drawing/2014/main" id="{A2E007AB-73A3-829A-C635-B44FB4F8E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676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255">
                <a:extLst>
                  <a:ext uri="{FF2B5EF4-FFF2-40B4-BE49-F238E27FC236}">
                    <a16:creationId xmlns:a16="http://schemas.microsoft.com/office/drawing/2014/main" id="{2AB002DA-06BE-9B9B-7EB2-2F1E3A3D1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08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256">
                <a:extLst>
                  <a:ext uri="{FF2B5EF4-FFF2-40B4-BE49-F238E27FC236}">
                    <a16:creationId xmlns:a16="http://schemas.microsoft.com/office/drawing/2014/main" id="{4590A852-B9C0-7A50-C56F-FF0D71DA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1026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257">
                <a:extLst>
                  <a:ext uri="{FF2B5EF4-FFF2-40B4-BE49-F238E27FC236}">
                    <a16:creationId xmlns:a16="http://schemas.microsoft.com/office/drawing/2014/main" id="{AF01CC4B-C475-2107-859A-FA190A68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96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258">
                <a:extLst>
                  <a:ext uri="{FF2B5EF4-FFF2-40B4-BE49-F238E27FC236}">
                    <a16:creationId xmlns:a16="http://schemas.microsoft.com/office/drawing/2014/main" id="{3671CCAC-D155-2AB1-A83D-025EF00C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912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259">
                <a:extLst>
                  <a:ext uri="{FF2B5EF4-FFF2-40B4-BE49-F238E27FC236}">
                    <a16:creationId xmlns:a16="http://schemas.microsoft.com/office/drawing/2014/main" id="{63D8908D-CEE7-F670-EB53-025228EAC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82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260">
                <a:extLst>
                  <a:ext uri="{FF2B5EF4-FFF2-40B4-BE49-F238E27FC236}">
                    <a16:creationId xmlns:a16="http://schemas.microsoft.com/office/drawing/2014/main" id="{25282A35-AACB-BA6A-4A70-2CEC47437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64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261">
                <a:extLst>
                  <a:ext uri="{FF2B5EF4-FFF2-40B4-BE49-F238E27FC236}">
                    <a16:creationId xmlns:a16="http://schemas.microsoft.com/office/drawing/2014/main" id="{FC50C8A1-48FC-F2EC-8670-DCE40B77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843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262">
                <a:extLst>
                  <a:ext uri="{FF2B5EF4-FFF2-40B4-BE49-F238E27FC236}">
                    <a16:creationId xmlns:a16="http://schemas.microsoft.com/office/drawing/2014/main" id="{D00936FF-7AE1-9892-30C7-F18FC21E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810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263">
                <a:extLst>
                  <a:ext uri="{FF2B5EF4-FFF2-40B4-BE49-F238E27FC236}">
                    <a16:creationId xmlns:a16="http://schemas.microsoft.com/office/drawing/2014/main" id="{07EA6B52-49A1-832C-44C8-7108060F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68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264">
                <a:extLst>
                  <a:ext uri="{FF2B5EF4-FFF2-40B4-BE49-F238E27FC236}">
                    <a16:creationId xmlns:a16="http://schemas.microsoft.com/office/drawing/2014/main" id="{46E8B6C8-DF0A-1161-7BEA-3852DA53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26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265">
                <a:extLst>
                  <a:ext uri="{FF2B5EF4-FFF2-40B4-BE49-F238E27FC236}">
                    <a16:creationId xmlns:a16="http://schemas.microsoft.com/office/drawing/2014/main" id="{4370290F-C135-A767-92B4-E05367D7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441"/>
                <a:ext cx="30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Freeform 266">
                <a:extLst>
                  <a:ext uri="{FF2B5EF4-FFF2-40B4-BE49-F238E27FC236}">
                    <a16:creationId xmlns:a16="http://schemas.microsoft.com/office/drawing/2014/main" id="{4575534C-CABD-3FE6-E00E-91137ADD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652"/>
                <a:ext cx="3820" cy="691"/>
              </a:xfrm>
              <a:custGeom>
                <a:avLst/>
                <a:gdLst>
                  <a:gd name="T0" fmla="*/ 0 w 3820"/>
                  <a:gd name="T1" fmla="*/ 157 h 691"/>
                  <a:gd name="T2" fmla="*/ 78 w 3820"/>
                  <a:gd name="T3" fmla="*/ 376 h 691"/>
                  <a:gd name="T4" fmla="*/ 156 w 3820"/>
                  <a:gd name="T5" fmla="*/ 224 h 691"/>
                  <a:gd name="T6" fmla="*/ 234 w 3820"/>
                  <a:gd name="T7" fmla="*/ 668 h 691"/>
                  <a:gd name="T8" fmla="*/ 312 w 3820"/>
                  <a:gd name="T9" fmla="*/ 206 h 691"/>
                  <a:gd name="T10" fmla="*/ 390 w 3820"/>
                  <a:gd name="T11" fmla="*/ 354 h 691"/>
                  <a:gd name="T12" fmla="*/ 468 w 3820"/>
                  <a:gd name="T13" fmla="*/ 190 h 691"/>
                  <a:gd name="T14" fmla="*/ 546 w 3820"/>
                  <a:gd name="T15" fmla="*/ 0 h 691"/>
                  <a:gd name="T16" fmla="*/ 624 w 3820"/>
                  <a:gd name="T17" fmla="*/ 266 h 691"/>
                  <a:gd name="T18" fmla="*/ 702 w 3820"/>
                  <a:gd name="T19" fmla="*/ 86 h 691"/>
                  <a:gd name="T20" fmla="*/ 780 w 3820"/>
                  <a:gd name="T21" fmla="*/ 270 h 691"/>
                  <a:gd name="T22" fmla="*/ 858 w 3820"/>
                  <a:gd name="T23" fmla="*/ 384 h 691"/>
                  <a:gd name="T24" fmla="*/ 935 w 3820"/>
                  <a:gd name="T25" fmla="*/ 506 h 691"/>
                  <a:gd name="T26" fmla="*/ 1014 w 3820"/>
                  <a:gd name="T27" fmla="*/ 289 h 691"/>
                  <a:gd name="T28" fmla="*/ 1092 w 3820"/>
                  <a:gd name="T29" fmla="*/ 80 h 691"/>
                  <a:gd name="T30" fmla="*/ 1169 w 3820"/>
                  <a:gd name="T31" fmla="*/ 500 h 691"/>
                  <a:gd name="T32" fmla="*/ 1247 w 3820"/>
                  <a:gd name="T33" fmla="*/ 64 h 691"/>
                  <a:gd name="T34" fmla="*/ 1326 w 3820"/>
                  <a:gd name="T35" fmla="*/ 234 h 691"/>
                  <a:gd name="T36" fmla="*/ 1403 w 3820"/>
                  <a:gd name="T37" fmla="*/ 100 h 691"/>
                  <a:gd name="T38" fmla="*/ 1481 w 3820"/>
                  <a:gd name="T39" fmla="*/ 18 h 691"/>
                  <a:gd name="T40" fmla="*/ 1559 w 3820"/>
                  <a:gd name="T41" fmla="*/ 461 h 691"/>
                  <a:gd name="T42" fmla="*/ 1637 w 3820"/>
                  <a:gd name="T43" fmla="*/ 108 h 691"/>
                  <a:gd name="T44" fmla="*/ 1715 w 3820"/>
                  <a:gd name="T45" fmla="*/ 173 h 691"/>
                  <a:gd name="T46" fmla="*/ 1793 w 3820"/>
                  <a:gd name="T47" fmla="*/ 379 h 691"/>
                  <a:gd name="T48" fmla="*/ 1871 w 3820"/>
                  <a:gd name="T49" fmla="*/ 481 h 691"/>
                  <a:gd name="T50" fmla="*/ 1949 w 3820"/>
                  <a:gd name="T51" fmla="*/ 24 h 691"/>
                  <a:gd name="T52" fmla="*/ 2027 w 3820"/>
                  <a:gd name="T53" fmla="*/ 80 h 691"/>
                  <a:gd name="T54" fmla="*/ 2105 w 3820"/>
                  <a:gd name="T55" fmla="*/ 228 h 691"/>
                  <a:gd name="T56" fmla="*/ 2183 w 3820"/>
                  <a:gd name="T57" fmla="*/ 126 h 691"/>
                  <a:gd name="T58" fmla="*/ 2261 w 3820"/>
                  <a:gd name="T59" fmla="*/ 49 h 691"/>
                  <a:gd name="T60" fmla="*/ 2339 w 3820"/>
                  <a:gd name="T61" fmla="*/ 347 h 691"/>
                  <a:gd name="T62" fmla="*/ 2417 w 3820"/>
                  <a:gd name="T63" fmla="*/ 190 h 691"/>
                  <a:gd name="T64" fmla="*/ 2495 w 3820"/>
                  <a:gd name="T65" fmla="*/ 112 h 691"/>
                  <a:gd name="T66" fmla="*/ 2573 w 3820"/>
                  <a:gd name="T67" fmla="*/ 691 h 691"/>
                  <a:gd name="T68" fmla="*/ 2651 w 3820"/>
                  <a:gd name="T69" fmla="*/ 494 h 691"/>
                  <a:gd name="T70" fmla="*/ 2729 w 3820"/>
                  <a:gd name="T71" fmla="*/ 106 h 691"/>
                  <a:gd name="T72" fmla="*/ 2807 w 3820"/>
                  <a:gd name="T73" fmla="*/ 8 h 691"/>
                  <a:gd name="T74" fmla="*/ 2885 w 3820"/>
                  <a:gd name="T75" fmla="*/ 393 h 691"/>
                  <a:gd name="T76" fmla="*/ 2963 w 3820"/>
                  <a:gd name="T77" fmla="*/ 112 h 691"/>
                  <a:gd name="T78" fmla="*/ 3041 w 3820"/>
                  <a:gd name="T79" fmla="*/ 59 h 691"/>
                  <a:gd name="T80" fmla="*/ 3119 w 3820"/>
                  <a:gd name="T81" fmla="*/ 445 h 691"/>
                  <a:gd name="T82" fmla="*/ 3197 w 3820"/>
                  <a:gd name="T83" fmla="*/ 271 h 691"/>
                  <a:gd name="T84" fmla="*/ 3275 w 3820"/>
                  <a:gd name="T85" fmla="*/ 345 h 691"/>
                  <a:gd name="T86" fmla="*/ 3353 w 3820"/>
                  <a:gd name="T87" fmla="*/ 194 h 691"/>
                  <a:gd name="T88" fmla="*/ 3431 w 3820"/>
                  <a:gd name="T89" fmla="*/ 390 h 691"/>
                  <a:gd name="T90" fmla="*/ 3509 w 3820"/>
                  <a:gd name="T91" fmla="*/ 172 h 691"/>
                  <a:gd name="T92" fmla="*/ 3586 w 3820"/>
                  <a:gd name="T93" fmla="*/ 139 h 691"/>
                  <a:gd name="T94" fmla="*/ 3665 w 3820"/>
                  <a:gd name="T95" fmla="*/ 236 h 691"/>
                  <a:gd name="T96" fmla="*/ 3743 w 3820"/>
                  <a:gd name="T97" fmla="*/ 414 h 691"/>
                  <a:gd name="T98" fmla="*/ 3820 w 3820"/>
                  <a:gd name="T99" fmla="*/ 398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91">
                    <a:moveTo>
                      <a:pt x="0" y="157"/>
                    </a:moveTo>
                    <a:lnTo>
                      <a:pt x="78" y="376"/>
                    </a:lnTo>
                    <a:lnTo>
                      <a:pt x="156" y="224"/>
                    </a:lnTo>
                    <a:lnTo>
                      <a:pt x="234" y="668"/>
                    </a:lnTo>
                    <a:lnTo>
                      <a:pt x="312" y="206"/>
                    </a:lnTo>
                    <a:lnTo>
                      <a:pt x="390" y="354"/>
                    </a:lnTo>
                    <a:lnTo>
                      <a:pt x="468" y="190"/>
                    </a:lnTo>
                    <a:lnTo>
                      <a:pt x="546" y="0"/>
                    </a:lnTo>
                    <a:lnTo>
                      <a:pt x="624" y="266"/>
                    </a:lnTo>
                    <a:lnTo>
                      <a:pt x="702" y="86"/>
                    </a:lnTo>
                    <a:lnTo>
                      <a:pt x="780" y="270"/>
                    </a:lnTo>
                    <a:lnTo>
                      <a:pt x="858" y="384"/>
                    </a:lnTo>
                    <a:lnTo>
                      <a:pt x="935" y="506"/>
                    </a:lnTo>
                    <a:lnTo>
                      <a:pt x="1014" y="289"/>
                    </a:lnTo>
                    <a:lnTo>
                      <a:pt x="1092" y="80"/>
                    </a:lnTo>
                    <a:lnTo>
                      <a:pt x="1169" y="500"/>
                    </a:lnTo>
                    <a:lnTo>
                      <a:pt x="1247" y="64"/>
                    </a:lnTo>
                    <a:lnTo>
                      <a:pt x="1326" y="234"/>
                    </a:lnTo>
                    <a:lnTo>
                      <a:pt x="1403" y="100"/>
                    </a:lnTo>
                    <a:lnTo>
                      <a:pt x="1481" y="18"/>
                    </a:lnTo>
                    <a:lnTo>
                      <a:pt x="1559" y="461"/>
                    </a:lnTo>
                    <a:lnTo>
                      <a:pt x="1637" y="108"/>
                    </a:lnTo>
                    <a:lnTo>
                      <a:pt x="1715" y="173"/>
                    </a:lnTo>
                    <a:lnTo>
                      <a:pt x="1793" y="379"/>
                    </a:lnTo>
                    <a:lnTo>
                      <a:pt x="1871" y="481"/>
                    </a:lnTo>
                    <a:lnTo>
                      <a:pt x="1949" y="24"/>
                    </a:lnTo>
                    <a:lnTo>
                      <a:pt x="2027" y="80"/>
                    </a:lnTo>
                    <a:lnTo>
                      <a:pt x="2105" y="228"/>
                    </a:lnTo>
                    <a:lnTo>
                      <a:pt x="2183" y="126"/>
                    </a:lnTo>
                    <a:lnTo>
                      <a:pt x="2261" y="49"/>
                    </a:lnTo>
                    <a:lnTo>
                      <a:pt x="2339" y="347"/>
                    </a:lnTo>
                    <a:lnTo>
                      <a:pt x="2417" y="190"/>
                    </a:lnTo>
                    <a:lnTo>
                      <a:pt x="2495" y="112"/>
                    </a:lnTo>
                    <a:lnTo>
                      <a:pt x="2573" y="691"/>
                    </a:lnTo>
                    <a:lnTo>
                      <a:pt x="2651" y="494"/>
                    </a:lnTo>
                    <a:lnTo>
                      <a:pt x="2729" y="106"/>
                    </a:lnTo>
                    <a:lnTo>
                      <a:pt x="2807" y="8"/>
                    </a:lnTo>
                    <a:lnTo>
                      <a:pt x="2885" y="393"/>
                    </a:lnTo>
                    <a:lnTo>
                      <a:pt x="2963" y="112"/>
                    </a:lnTo>
                    <a:lnTo>
                      <a:pt x="3041" y="59"/>
                    </a:lnTo>
                    <a:lnTo>
                      <a:pt x="3119" y="445"/>
                    </a:lnTo>
                    <a:lnTo>
                      <a:pt x="3197" y="271"/>
                    </a:lnTo>
                    <a:lnTo>
                      <a:pt x="3275" y="345"/>
                    </a:lnTo>
                    <a:lnTo>
                      <a:pt x="3353" y="194"/>
                    </a:lnTo>
                    <a:lnTo>
                      <a:pt x="3431" y="390"/>
                    </a:lnTo>
                    <a:lnTo>
                      <a:pt x="3509" y="172"/>
                    </a:lnTo>
                    <a:lnTo>
                      <a:pt x="3586" y="139"/>
                    </a:lnTo>
                    <a:lnTo>
                      <a:pt x="3665" y="236"/>
                    </a:lnTo>
                    <a:lnTo>
                      <a:pt x="3743" y="414"/>
                    </a:lnTo>
                    <a:lnTo>
                      <a:pt x="3820" y="39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Rectangle 267">
                <a:extLst>
                  <a:ext uri="{FF2B5EF4-FFF2-40B4-BE49-F238E27FC236}">
                    <a16:creationId xmlns:a16="http://schemas.microsoft.com/office/drawing/2014/main" id="{87C60406-9E27-7061-3DC0-2DDF0A00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1691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268">
                <a:extLst>
                  <a:ext uri="{FF2B5EF4-FFF2-40B4-BE49-F238E27FC236}">
                    <a16:creationId xmlns:a16="http://schemas.microsoft.com/office/drawing/2014/main" id="{A4C48DDD-8384-F618-A5D7-0030DF02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269">
                <a:extLst>
                  <a:ext uri="{FF2B5EF4-FFF2-40B4-BE49-F238E27FC236}">
                    <a16:creationId xmlns:a16="http://schemas.microsoft.com/office/drawing/2014/main" id="{A0535E94-1AA0-5932-2585-F926A9E59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270">
                <a:extLst>
                  <a:ext uri="{FF2B5EF4-FFF2-40B4-BE49-F238E27FC236}">
                    <a16:creationId xmlns:a16="http://schemas.microsoft.com/office/drawing/2014/main" id="{C69671D2-6450-D7E3-8947-33CA5F7A5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271">
                <a:extLst>
                  <a:ext uri="{FF2B5EF4-FFF2-40B4-BE49-F238E27FC236}">
                    <a16:creationId xmlns:a16="http://schemas.microsoft.com/office/drawing/2014/main" id="{0C81927F-0438-D0E9-E124-A11549B29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272">
                <a:extLst>
                  <a:ext uri="{FF2B5EF4-FFF2-40B4-BE49-F238E27FC236}">
                    <a16:creationId xmlns:a16="http://schemas.microsoft.com/office/drawing/2014/main" id="{48A40223-5CC6-80B6-E93F-6B0233D2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273">
                <a:extLst>
                  <a:ext uri="{FF2B5EF4-FFF2-40B4-BE49-F238E27FC236}">
                    <a16:creationId xmlns:a16="http://schemas.microsoft.com/office/drawing/2014/main" id="{D0D3CD94-87CC-1A13-EE2A-41D6408B1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274">
                <a:extLst>
                  <a:ext uri="{FF2B5EF4-FFF2-40B4-BE49-F238E27FC236}">
                    <a16:creationId xmlns:a16="http://schemas.microsoft.com/office/drawing/2014/main" id="{B630581C-2AEC-6D85-FCB1-85D10BD89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275">
                <a:extLst>
                  <a:ext uri="{FF2B5EF4-FFF2-40B4-BE49-F238E27FC236}">
                    <a16:creationId xmlns:a16="http://schemas.microsoft.com/office/drawing/2014/main" id="{A193BCB6-C7D1-7F58-B240-B280DDE9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276">
                <a:extLst>
                  <a:ext uri="{FF2B5EF4-FFF2-40B4-BE49-F238E27FC236}">
                    <a16:creationId xmlns:a16="http://schemas.microsoft.com/office/drawing/2014/main" id="{21C7FDAC-268F-66B8-1DDA-3A027F199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277">
                <a:extLst>
                  <a:ext uri="{FF2B5EF4-FFF2-40B4-BE49-F238E27FC236}">
                    <a16:creationId xmlns:a16="http://schemas.microsoft.com/office/drawing/2014/main" id="{B1122653-2946-1964-9380-756276082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278">
                <a:extLst>
                  <a:ext uri="{FF2B5EF4-FFF2-40B4-BE49-F238E27FC236}">
                    <a16:creationId xmlns:a16="http://schemas.microsoft.com/office/drawing/2014/main" id="{BA2ABD93-4911-0B97-1414-66A5963B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279">
                <a:extLst>
                  <a:ext uri="{FF2B5EF4-FFF2-40B4-BE49-F238E27FC236}">
                    <a16:creationId xmlns:a16="http://schemas.microsoft.com/office/drawing/2014/main" id="{64195BF0-4233-BF97-22EB-4EFB686A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280">
                <a:extLst>
                  <a:ext uri="{FF2B5EF4-FFF2-40B4-BE49-F238E27FC236}">
                    <a16:creationId xmlns:a16="http://schemas.microsoft.com/office/drawing/2014/main" id="{CBAD5BD0-D7A1-21EE-EEB7-8D6FA74B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281">
                <a:extLst>
                  <a:ext uri="{FF2B5EF4-FFF2-40B4-BE49-F238E27FC236}">
                    <a16:creationId xmlns:a16="http://schemas.microsoft.com/office/drawing/2014/main" id="{F1ACA3D0-4F6E-97D0-7A00-0526FD3B1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282">
                <a:extLst>
                  <a:ext uri="{FF2B5EF4-FFF2-40B4-BE49-F238E27FC236}">
                    <a16:creationId xmlns:a16="http://schemas.microsoft.com/office/drawing/2014/main" id="{A70FF0A7-1507-9B79-2B61-9439E03A0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283">
                <a:extLst>
                  <a:ext uri="{FF2B5EF4-FFF2-40B4-BE49-F238E27FC236}">
                    <a16:creationId xmlns:a16="http://schemas.microsoft.com/office/drawing/2014/main" id="{CC284411-4DCF-D7D2-69F4-65D6B688F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284">
                <a:extLst>
                  <a:ext uri="{FF2B5EF4-FFF2-40B4-BE49-F238E27FC236}">
                    <a16:creationId xmlns:a16="http://schemas.microsoft.com/office/drawing/2014/main" id="{85A7803B-3E25-6420-F84A-6165CF043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285">
                <a:extLst>
                  <a:ext uri="{FF2B5EF4-FFF2-40B4-BE49-F238E27FC236}">
                    <a16:creationId xmlns:a16="http://schemas.microsoft.com/office/drawing/2014/main" id="{E10AE29A-44F0-B546-AED7-870373F5F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286">
                <a:extLst>
                  <a:ext uri="{FF2B5EF4-FFF2-40B4-BE49-F238E27FC236}">
                    <a16:creationId xmlns:a16="http://schemas.microsoft.com/office/drawing/2014/main" id="{70175CA7-64B2-5D13-50E1-7183AAB62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287">
                <a:extLst>
                  <a:ext uri="{FF2B5EF4-FFF2-40B4-BE49-F238E27FC236}">
                    <a16:creationId xmlns:a16="http://schemas.microsoft.com/office/drawing/2014/main" id="{6A063AC5-0764-E991-5A5B-CA385734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288">
                <a:extLst>
                  <a:ext uri="{FF2B5EF4-FFF2-40B4-BE49-F238E27FC236}">
                    <a16:creationId xmlns:a16="http://schemas.microsoft.com/office/drawing/2014/main" id="{4DCCB69B-D29E-B568-DDA2-7ED21605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289">
                <a:extLst>
                  <a:ext uri="{FF2B5EF4-FFF2-40B4-BE49-F238E27FC236}">
                    <a16:creationId xmlns:a16="http://schemas.microsoft.com/office/drawing/2014/main" id="{C29E41FD-C059-1A16-C5E4-2927AFFF2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290">
                <a:extLst>
                  <a:ext uri="{FF2B5EF4-FFF2-40B4-BE49-F238E27FC236}">
                    <a16:creationId xmlns:a16="http://schemas.microsoft.com/office/drawing/2014/main" id="{A280EFFA-9A97-B60C-99E2-F303B147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291">
                <a:extLst>
                  <a:ext uri="{FF2B5EF4-FFF2-40B4-BE49-F238E27FC236}">
                    <a16:creationId xmlns:a16="http://schemas.microsoft.com/office/drawing/2014/main" id="{139EFCBA-3A5E-1B6B-F9BA-76BE4DB0D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292">
                <a:extLst>
                  <a:ext uri="{FF2B5EF4-FFF2-40B4-BE49-F238E27FC236}">
                    <a16:creationId xmlns:a16="http://schemas.microsoft.com/office/drawing/2014/main" id="{F2A3827E-56E5-0F88-300B-CFE873B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293">
                <a:extLst>
                  <a:ext uri="{FF2B5EF4-FFF2-40B4-BE49-F238E27FC236}">
                    <a16:creationId xmlns:a16="http://schemas.microsoft.com/office/drawing/2014/main" id="{002AE809-7E0B-89AF-625F-7B9B73A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294">
                <a:extLst>
                  <a:ext uri="{FF2B5EF4-FFF2-40B4-BE49-F238E27FC236}">
                    <a16:creationId xmlns:a16="http://schemas.microsoft.com/office/drawing/2014/main" id="{2C8D3078-FE50-3865-8743-37F02761E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295">
                <a:extLst>
                  <a:ext uri="{FF2B5EF4-FFF2-40B4-BE49-F238E27FC236}">
                    <a16:creationId xmlns:a16="http://schemas.microsoft.com/office/drawing/2014/main" id="{FCEADD30-B095-0349-B50A-88E28D3CE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Rectangle 296">
                <a:extLst>
                  <a:ext uri="{FF2B5EF4-FFF2-40B4-BE49-F238E27FC236}">
                    <a16:creationId xmlns:a16="http://schemas.microsoft.com/office/drawing/2014/main" id="{1A1F69CD-A6EF-78B6-EE9D-8333F3AF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Rectangle 297">
                <a:extLst>
                  <a:ext uri="{FF2B5EF4-FFF2-40B4-BE49-F238E27FC236}">
                    <a16:creationId xmlns:a16="http://schemas.microsoft.com/office/drawing/2014/main" id="{848481FF-28EA-378A-B002-EEFB09A2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Rectangle 298">
                <a:extLst>
                  <a:ext uri="{FF2B5EF4-FFF2-40B4-BE49-F238E27FC236}">
                    <a16:creationId xmlns:a16="http://schemas.microsoft.com/office/drawing/2014/main" id="{AEC87D71-9644-F533-6EBC-BF9AFAEA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299">
                <a:extLst>
                  <a:ext uri="{FF2B5EF4-FFF2-40B4-BE49-F238E27FC236}">
                    <a16:creationId xmlns:a16="http://schemas.microsoft.com/office/drawing/2014/main" id="{D597C8B0-06B5-81C0-5DE0-19B7803B7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300">
                <a:extLst>
                  <a:ext uri="{FF2B5EF4-FFF2-40B4-BE49-F238E27FC236}">
                    <a16:creationId xmlns:a16="http://schemas.microsoft.com/office/drawing/2014/main" id="{897A994E-750C-66D8-D236-1C461B27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301">
                <a:extLst>
                  <a:ext uri="{FF2B5EF4-FFF2-40B4-BE49-F238E27FC236}">
                    <a16:creationId xmlns:a16="http://schemas.microsoft.com/office/drawing/2014/main" id="{37C0D79E-0DD1-C6E3-4867-6B027669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302">
                <a:extLst>
                  <a:ext uri="{FF2B5EF4-FFF2-40B4-BE49-F238E27FC236}">
                    <a16:creationId xmlns:a16="http://schemas.microsoft.com/office/drawing/2014/main" id="{A66B8516-F337-0904-091B-8137160AB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303">
                <a:extLst>
                  <a:ext uri="{FF2B5EF4-FFF2-40B4-BE49-F238E27FC236}">
                    <a16:creationId xmlns:a16="http://schemas.microsoft.com/office/drawing/2014/main" id="{0E777323-0A73-BF7D-CD22-58FDB0641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2623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Line 304">
                <a:extLst>
                  <a:ext uri="{FF2B5EF4-FFF2-40B4-BE49-F238E27FC236}">
                    <a16:creationId xmlns:a16="http://schemas.microsoft.com/office/drawing/2014/main" id="{E3A8C45C-7B41-FEB9-64C1-D5EA32FF9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Line 305">
                <a:extLst>
                  <a:ext uri="{FF2B5EF4-FFF2-40B4-BE49-F238E27FC236}">
                    <a16:creationId xmlns:a16="http://schemas.microsoft.com/office/drawing/2014/main" id="{15EA9E03-2182-39BE-8657-ADBA5DA0A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Line 306">
                <a:extLst>
                  <a:ext uri="{FF2B5EF4-FFF2-40B4-BE49-F238E27FC236}">
                    <a16:creationId xmlns:a16="http://schemas.microsoft.com/office/drawing/2014/main" id="{7F01E08A-105C-456D-E24C-1FF4E68B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Line 307">
                <a:extLst>
                  <a:ext uri="{FF2B5EF4-FFF2-40B4-BE49-F238E27FC236}">
                    <a16:creationId xmlns:a16="http://schemas.microsoft.com/office/drawing/2014/main" id="{474B1B0F-EE78-4A21-6614-4A886698A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2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Line 308">
                <a:extLst>
                  <a:ext uri="{FF2B5EF4-FFF2-40B4-BE49-F238E27FC236}">
                    <a16:creationId xmlns:a16="http://schemas.microsoft.com/office/drawing/2014/main" id="{EB028FDD-F75C-DE97-7F5E-1C04C68DB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0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Line 309">
                <a:extLst>
                  <a:ext uri="{FF2B5EF4-FFF2-40B4-BE49-F238E27FC236}">
                    <a16:creationId xmlns:a16="http://schemas.microsoft.com/office/drawing/2014/main" id="{C666162A-B2F2-966D-7393-5978082C6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8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Line 310">
                <a:extLst>
                  <a:ext uri="{FF2B5EF4-FFF2-40B4-BE49-F238E27FC236}">
                    <a16:creationId xmlns:a16="http://schemas.microsoft.com/office/drawing/2014/main" id="{466D3440-406E-565F-0241-ABAD13FF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Line 311">
                <a:extLst>
                  <a:ext uri="{FF2B5EF4-FFF2-40B4-BE49-F238E27FC236}">
                    <a16:creationId xmlns:a16="http://schemas.microsoft.com/office/drawing/2014/main" id="{7E984B24-DBCB-55BF-FD35-682A0A9E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4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Line 312">
                <a:extLst>
                  <a:ext uri="{FF2B5EF4-FFF2-40B4-BE49-F238E27FC236}">
                    <a16:creationId xmlns:a16="http://schemas.microsoft.com/office/drawing/2014/main" id="{A63EFB56-3318-9C1F-8FF9-C1C86C97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2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Line 313">
                <a:extLst>
                  <a:ext uri="{FF2B5EF4-FFF2-40B4-BE49-F238E27FC236}">
                    <a16:creationId xmlns:a16="http://schemas.microsoft.com/office/drawing/2014/main" id="{ACED5CE9-AC6F-352A-5FE2-4F1C78C4B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0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Line 314">
                <a:extLst>
                  <a:ext uri="{FF2B5EF4-FFF2-40B4-BE49-F238E27FC236}">
                    <a16:creationId xmlns:a16="http://schemas.microsoft.com/office/drawing/2014/main" id="{E8E596C8-8D03-4AA1-5B53-E54CB24B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8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Line 315">
                <a:extLst>
                  <a:ext uri="{FF2B5EF4-FFF2-40B4-BE49-F238E27FC236}">
                    <a16:creationId xmlns:a16="http://schemas.microsoft.com/office/drawing/2014/main" id="{251BBF86-33DC-667A-475E-9A362905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6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316">
                <a:extLst>
                  <a:ext uri="{FF2B5EF4-FFF2-40B4-BE49-F238E27FC236}">
                    <a16:creationId xmlns:a16="http://schemas.microsoft.com/office/drawing/2014/main" id="{13D3B19E-D387-D702-E34A-748C7BAA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45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317">
                <a:extLst>
                  <a:ext uri="{FF2B5EF4-FFF2-40B4-BE49-F238E27FC236}">
                    <a16:creationId xmlns:a16="http://schemas.microsoft.com/office/drawing/2014/main" id="{B45F6AB4-8A67-3F4F-62FB-BFEC3F07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25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318">
                <a:extLst>
                  <a:ext uri="{FF2B5EF4-FFF2-40B4-BE49-F238E27FC236}">
                    <a16:creationId xmlns:a16="http://schemas.microsoft.com/office/drawing/2014/main" id="{34544EFA-ADA7-2B76-8DE0-4EE3824C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5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319">
                <a:extLst>
                  <a:ext uri="{FF2B5EF4-FFF2-40B4-BE49-F238E27FC236}">
                    <a16:creationId xmlns:a16="http://schemas.microsoft.com/office/drawing/2014/main" id="{1B06800F-B041-6269-F0D0-CD58A127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854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320">
                <a:extLst>
                  <a:ext uri="{FF2B5EF4-FFF2-40B4-BE49-F238E27FC236}">
                    <a16:creationId xmlns:a16="http://schemas.microsoft.com/office/drawing/2014/main" id="{1B76638A-9E8D-97B8-ADFE-B2A9A009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655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321">
                <a:extLst>
                  <a:ext uri="{FF2B5EF4-FFF2-40B4-BE49-F238E27FC236}">
                    <a16:creationId xmlns:a16="http://schemas.microsoft.com/office/drawing/2014/main" id="{7B5EF0EB-DFF9-A944-C87B-44DCDDAE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2175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322">
                <a:extLst>
                  <a:ext uri="{FF2B5EF4-FFF2-40B4-BE49-F238E27FC236}">
                    <a16:creationId xmlns:a16="http://schemas.microsoft.com/office/drawing/2014/main" id="{BC316C84-02ED-C944-1920-D65FD8DE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211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323">
                <a:extLst>
                  <a:ext uri="{FF2B5EF4-FFF2-40B4-BE49-F238E27FC236}">
                    <a16:creationId xmlns:a16="http://schemas.microsoft.com/office/drawing/2014/main" id="{A81CB5AF-FD2B-FE74-8743-EDA8BA94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2061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324">
                <a:extLst>
                  <a:ext uri="{FF2B5EF4-FFF2-40B4-BE49-F238E27FC236}">
                    <a16:creationId xmlns:a16="http://schemas.microsoft.com/office/drawing/2014/main" id="{A6A975AC-11B5-29C4-8D7D-6057AF45F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3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325">
                <a:extLst>
                  <a:ext uri="{FF2B5EF4-FFF2-40B4-BE49-F238E27FC236}">
                    <a16:creationId xmlns:a16="http://schemas.microsoft.com/office/drawing/2014/main" id="{F73AAFFF-BEA6-259D-64FE-94304B64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13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326">
                <a:extLst>
                  <a:ext uri="{FF2B5EF4-FFF2-40B4-BE49-F238E27FC236}">
                    <a16:creationId xmlns:a16="http://schemas.microsoft.com/office/drawing/2014/main" id="{A4C77B2E-E8F9-1CD7-10AF-0B088CD1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1992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327">
                <a:extLst>
                  <a:ext uri="{FF2B5EF4-FFF2-40B4-BE49-F238E27FC236}">
                    <a16:creationId xmlns:a16="http://schemas.microsoft.com/office/drawing/2014/main" id="{F3769253-B86A-73F9-ED08-EECCAFC2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5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328">
                <a:extLst>
                  <a:ext uri="{FF2B5EF4-FFF2-40B4-BE49-F238E27FC236}">
                    <a16:creationId xmlns:a16="http://schemas.microsoft.com/office/drawing/2014/main" id="{B7F2750E-9BCD-E37B-403B-6FC4CB6A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1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Rectangle 329">
                <a:extLst>
                  <a:ext uri="{FF2B5EF4-FFF2-40B4-BE49-F238E27FC236}">
                    <a16:creationId xmlns:a16="http://schemas.microsoft.com/office/drawing/2014/main" id="{59975673-DF67-FCAC-943E-7D540BBE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87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Rectangle 330">
                <a:extLst>
                  <a:ext uri="{FF2B5EF4-FFF2-40B4-BE49-F238E27FC236}">
                    <a16:creationId xmlns:a16="http://schemas.microsoft.com/office/drawing/2014/main" id="{4B78C4E8-F1C8-4F95-2AD6-A31F63E4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89"/>
                <a:ext cx="34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Freeform 331">
                <a:extLst>
                  <a:ext uri="{FF2B5EF4-FFF2-40B4-BE49-F238E27FC236}">
                    <a16:creationId xmlns:a16="http://schemas.microsoft.com/office/drawing/2014/main" id="{5CEED84E-952D-AA6E-EC33-81AF050D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1833"/>
                <a:ext cx="3820" cy="620"/>
              </a:xfrm>
              <a:custGeom>
                <a:avLst/>
                <a:gdLst>
                  <a:gd name="T0" fmla="*/ 0 w 3820"/>
                  <a:gd name="T1" fmla="*/ 187 h 620"/>
                  <a:gd name="T2" fmla="*/ 78 w 3820"/>
                  <a:gd name="T3" fmla="*/ 126 h 620"/>
                  <a:gd name="T4" fmla="*/ 156 w 3820"/>
                  <a:gd name="T5" fmla="*/ 140 h 620"/>
                  <a:gd name="T6" fmla="*/ 234 w 3820"/>
                  <a:gd name="T7" fmla="*/ 86 h 620"/>
                  <a:gd name="T8" fmla="*/ 312 w 3820"/>
                  <a:gd name="T9" fmla="*/ 473 h 620"/>
                  <a:gd name="T10" fmla="*/ 390 w 3820"/>
                  <a:gd name="T11" fmla="*/ 166 h 620"/>
                  <a:gd name="T12" fmla="*/ 468 w 3820"/>
                  <a:gd name="T13" fmla="*/ 155 h 620"/>
                  <a:gd name="T14" fmla="*/ 546 w 3820"/>
                  <a:gd name="T15" fmla="*/ 620 h 620"/>
                  <a:gd name="T16" fmla="*/ 624 w 3820"/>
                  <a:gd name="T17" fmla="*/ 129 h 620"/>
                  <a:gd name="T18" fmla="*/ 702 w 3820"/>
                  <a:gd name="T19" fmla="*/ 360 h 620"/>
                  <a:gd name="T20" fmla="*/ 780 w 3820"/>
                  <a:gd name="T21" fmla="*/ 332 h 620"/>
                  <a:gd name="T22" fmla="*/ 858 w 3820"/>
                  <a:gd name="T23" fmla="*/ 193 h 620"/>
                  <a:gd name="T24" fmla="*/ 935 w 3820"/>
                  <a:gd name="T25" fmla="*/ 379 h 620"/>
                  <a:gd name="T26" fmla="*/ 1014 w 3820"/>
                  <a:gd name="T27" fmla="*/ 453 h 620"/>
                  <a:gd name="T28" fmla="*/ 1092 w 3820"/>
                  <a:gd name="T29" fmla="*/ 264 h 620"/>
                  <a:gd name="T30" fmla="*/ 1169 w 3820"/>
                  <a:gd name="T31" fmla="*/ 101 h 620"/>
                  <a:gd name="T32" fmla="*/ 1247 w 3820"/>
                  <a:gd name="T33" fmla="*/ 271 h 620"/>
                  <a:gd name="T34" fmla="*/ 1326 w 3820"/>
                  <a:gd name="T35" fmla="*/ 310 h 620"/>
                  <a:gd name="T36" fmla="*/ 1403 w 3820"/>
                  <a:gd name="T37" fmla="*/ 260 h 620"/>
                  <a:gd name="T38" fmla="*/ 1481 w 3820"/>
                  <a:gd name="T39" fmla="*/ 217 h 620"/>
                  <a:gd name="T40" fmla="*/ 1559 w 3820"/>
                  <a:gd name="T41" fmla="*/ 364 h 620"/>
                  <a:gd name="T42" fmla="*/ 1637 w 3820"/>
                  <a:gd name="T43" fmla="*/ 264 h 620"/>
                  <a:gd name="T44" fmla="*/ 1715 w 3820"/>
                  <a:gd name="T45" fmla="*/ 175 h 620"/>
                  <a:gd name="T46" fmla="*/ 1793 w 3820"/>
                  <a:gd name="T47" fmla="*/ 270 h 620"/>
                  <a:gd name="T48" fmla="*/ 1871 w 3820"/>
                  <a:gd name="T49" fmla="*/ 321 h 620"/>
                  <a:gd name="T50" fmla="*/ 1949 w 3820"/>
                  <a:gd name="T51" fmla="*/ 220 h 620"/>
                  <a:gd name="T52" fmla="*/ 2027 w 3820"/>
                  <a:gd name="T53" fmla="*/ 145 h 620"/>
                  <a:gd name="T54" fmla="*/ 2105 w 3820"/>
                  <a:gd name="T55" fmla="*/ 243 h 620"/>
                  <a:gd name="T56" fmla="*/ 2183 w 3820"/>
                  <a:gd name="T57" fmla="*/ 286 h 620"/>
                  <a:gd name="T58" fmla="*/ 2261 w 3820"/>
                  <a:gd name="T59" fmla="*/ 260 h 620"/>
                  <a:gd name="T60" fmla="*/ 2339 w 3820"/>
                  <a:gd name="T61" fmla="*/ 175 h 620"/>
                  <a:gd name="T62" fmla="*/ 2417 w 3820"/>
                  <a:gd name="T63" fmla="*/ 422 h 620"/>
                  <a:gd name="T64" fmla="*/ 2495 w 3820"/>
                  <a:gd name="T65" fmla="*/ 253 h 620"/>
                  <a:gd name="T66" fmla="*/ 2573 w 3820"/>
                  <a:gd name="T67" fmla="*/ 359 h 620"/>
                  <a:gd name="T68" fmla="*/ 2651 w 3820"/>
                  <a:gd name="T69" fmla="*/ 304 h 620"/>
                  <a:gd name="T70" fmla="*/ 2729 w 3820"/>
                  <a:gd name="T71" fmla="*/ 339 h 620"/>
                  <a:gd name="T72" fmla="*/ 2807 w 3820"/>
                  <a:gd name="T73" fmla="*/ 418 h 620"/>
                  <a:gd name="T74" fmla="*/ 2885 w 3820"/>
                  <a:gd name="T75" fmla="*/ 268 h 620"/>
                  <a:gd name="T76" fmla="*/ 2963 w 3820"/>
                  <a:gd name="T77" fmla="*/ 356 h 620"/>
                  <a:gd name="T78" fmla="*/ 3041 w 3820"/>
                  <a:gd name="T79" fmla="*/ 156 h 620"/>
                  <a:gd name="T80" fmla="*/ 3119 w 3820"/>
                  <a:gd name="T81" fmla="*/ 294 h 620"/>
                  <a:gd name="T82" fmla="*/ 3197 w 3820"/>
                  <a:gd name="T83" fmla="*/ 143 h 620"/>
                  <a:gd name="T84" fmla="*/ 3275 w 3820"/>
                  <a:gd name="T85" fmla="*/ 438 h 620"/>
                  <a:gd name="T86" fmla="*/ 3353 w 3820"/>
                  <a:gd name="T87" fmla="*/ 63 h 620"/>
                  <a:gd name="T88" fmla="*/ 3431 w 3820"/>
                  <a:gd name="T89" fmla="*/ 115 h 620"/>
                  <a:gd name="T90" fmla="*/ 3509 w 3820"/>
                  <a:gd name="T91" fmla="*/ 317 h 620"/>
                  <a:gd name="T92" fmla="*/ 3586 w 3820"/>
                  <a:gd name="T93" fmla="*/ 234 h 620"/>
                  <a:gd name="T94" fmla="*/ 3665 w 3820"/>
                  <a:gd name="T95" fmla="*/ 0 h 620"/>
                  <a:gd name="T96" fmla="*/ 3743 w 3820"/>
                  <a:gd name="T97" fmla="*/ 377 h 620"/>
                  <a:gd name="T98" fmla="*/ 3820 w 3820"/>
                  <a:gd name="T99" fmla="*/ 47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20">
                    <a:moveTo>
                      <a:pt x="0" y="187"/>
                    </a:moveTo>
                    <a:lnTo>
                      <a:pt x="78" y="126"/>
                    </a:lnTo>
                    <a:lnTo>
                      <a:pt x="156" y="140"/>
                    </a:lnTo>
                    <a:lnTo>
                      <a:pt x="234" y="86"/>
                    </a:lnTo>
                    <a:lnTo>
                      <a:pt x="312" y="473"/>
                    </a:lnTo>
                    <a:lnTo>
                      <a:pt x="390" y="166"/>
                    </a:lnTo>
                    <a:lnTo>
                      <a:pt x="468" y="155"/>
                    </a:lnTo>
                    <a:lnTo>
                      <a:pt x="546" y="620"/>
                    </a:lnTo>
                    <a:lnTo>
                      <a:pt x="624" y="129"/>
                    </a:lnTo>
                    <a:lnTo>
                      <a:pt x="702" y="360"/>
                    </a:lnTo>
                    <a:lnTo>
                      <a:pt x="780" y="332"/>
                    </a:lnTo>
                    <a:lnTo>
                      <a:pt x="858" y="193"/>
                    </a:lnTo>
                    <a:lnTo>
                      <a:pt x="935" y="379"/>
                    </a:lnTo>
                    <a:lnTo>
                      <a:pt x="1014" y="453"/>
                    </a:lnTo>
                    <a:lnTo>
                      <a:pt x="1092" y="264"/>
                    </a:lnTo>
                    <a:lnTo>
                      <a:pt x="1169" y="101"/>
                    </a:lnTo>
                    <a:lnTo>
                      <a:pt x="1247" y="271"/>
                    </a:lnTo>
                    <a:lnTo>
                      <a:pt x="1326" y="310"/>
                    </a:lnTo>
                    <a:lnTo>
                      <a:pt x="1403" y="260"/>
                    </a:lnTo>
                    <a:lnTo>
                      <a:pt x="1481" y="217"/>
                    </a:lnTo>
                    <a:lnTo>
                      <a:pt x="1559" y="364"/>
                    </a:lnTo>
                    <a:lnTo>
                      <a:pt x="1637" y="264"/>
                    </a:lnTo>
                    <a:lnTo>
                      <a:pt x="1715" y="175"/>
                    </a:lnTo>
                    <a:lnTo>
                      <a:pt x="1793" y="270"/>
                    </a:lnTo>
                    <a:lnTo>
                      <a:pt x="1871" y="321"/>
                    </a:lnTo>
                    <a:lnTo>
                      <a:pt x="1949" y="220"/>
                    </a:lnTo>
                    <a:lnTo>
                      <a:pt x="2027" y="145"/>
                    </a:lnTo>
                    <a:lnTo>
                      <a:pt x="2105" y="243"/>
                    </a:lnTo>
                    <a:lnTo>
                      <a:pt x="2183" y="286"/>
                    </a:lnTo>
                    <a:lnTo>
                      <a:pt x="2261" y="260"/>
                    </a:lnTo>
                    <a:lnTo>
                      <a:pt x="2339" y="175"/>
                    </a:lnTo>
                    <a:lnTo>
                      <a:pt x="2417" y="422"/>
                    </a:lnTo>
                    <a:lnTo>
                      <a:pt x="2495" y="253"/>
                    </a:lnTo>
                    <a:lnTo>
                      <a:pt x="2573" y="359"/>
                    </a:lnTo>
                    <a:lnTo>
                      <a:pt x="2651" y="304"/>
                    </a:lnTo>
                    <a:lnTo>
                      <a:pt x="2729" y="339"/>
                    </a:lnTo>
                    <a:lnTo>
                      <a:pt x="2807" y="418"/>
                    </a:lnTo>
                    <a:lnTo>
                      <a:pt x="2885" y="268"/>
                    </a:lnTo>
                    <a:lnTo>
                      <a:pt x="2963" y="356"/>
                    </a:lnTo>
                    <a:lnTo>
                      <a:pt x="3041" y="156"/>
                    </a:lnTo>
                    <a:lnTo>
                      <a:pt x="3119" y="294"/>
                    </a:lnTo>
                    <a:lnTo>
                      <a:pt x="3197" y="143"/>
                    </a:lnTo>
                    <a:lnTo>
                      <a:pt x="3275" y="438"/>
                    </a:lnTo>
                    <a:lnTo>
                      <a:pt x="3353" y="63"/>
                    </a:lnTo>
                    <a:lnTo>
                      <a:pt x="3431" y="115"/>
                    </a:lnTo>
                    <a:lnTo>
                      <a:pt x="3509" y="317"/>
                    </a:lnTo>
                    <a:lnTo>
                      <a:pt x="3586" y="234"/>
                    </a:lnTo>
                    <a:lnTo>
                      <a:pt x="3665" y="0"/>
                    </a:lnTo>
                    <a:lnTo>
                      <a:pt x="3743" y="377"/>
                    </a:lnTo>
                    <a:lnTo>
                      <a:pt x="3820" y="47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332">
                <a:extLst>
                  <a:ext uri="{FF2B5EF4-FFF2-40B4-BE49-F238E27FC236}">
                    <a16:creationId xmlns:a16="http://schemas.microsoft.com/office/drawing/2014/main" id="{C5305110-9227-D608-26E0-1CD051C7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839"/>
                <a:ext cx="3898" cy="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Line 333">
                <a:extLst>
                  <a:ext uri="{FF2B5EF4-FFF2-40B4-BE49-F238E27FC236}">
                    <a16:creationId xmlns:a16="http://schemas.microsoft.com/office/drawing/2014/main" id="{FDC5E991-1024-0BA2-010A-075EFEA2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Line 334">
                <a:extLst>
                  <a:ext uri="{FF2B5EF4-FFF2-40B4-BE49-F238E27FC236}">
                    <a16:creationId xmlns:a16="http://schemas.microsoft.com/office/drawing/2014/main" id="{CA44606D-0E84-13CB-FC30-57E997251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Line 335">
                <a:extLst>
                  <a:ext uri="{FF2B5EF4-FFF2-40B4-BE49-F238E27FC236}">
                    <a16:creationId xmlns:a16="http://schemas.microsoft.com/office/drawing/2014/main" id="{C536AE85-7DF9-CFF0-3EC9-73C16E78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Line 336">
                <a:extLst>
                  <a:ext uri="{FF2B5EF4-FFF2-40B4-BE49-F238E27FC236}">
                    <a16:creationId xmlns:a16="http://schemas.microsoft.com/office/drawing/2014/main" id="{4D8771D6-2BDB-2A00-686C-B65154B9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Line 337">
                <a:extLst>
                  <a:ext uri="{FF2B5EF4-FFF2-40B4-BE49-F238E27FC236}">
                    <a16:creationId xmlns:a16="http://schemas.microsoft.com/office/drawing/2014/main" id="{2CC45C32-A363-D0C3-7F81-FBBDECC5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Line 338">
                <a:extLst>
                  <a:ext uri="{FF2B5EF4-FFF2-40B4-BE49-F238E27FC236}">
                    <a16:creationId xmlns:a16="http://schemas.microsoft.com/office/drawing/2014/main" id="{4B7ECF73-DD8B-AF31-4BE0-B544A3C9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Line 339">
                <a:extLst>
                  <a:ext uri="{FF2B5EF4-FFF2-40B4-BE49-F238E27FC236}">
                    <a16:creationId xmlns:a16="http://schemas.microsoft.com/office/drawing/2014/main" id="{105D72C6-F31F-7436-0243-0EA7C3BE0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340">
                <a:extLst>
                  <a:ext uri="{FF2B5EF4-FFF2-40B4-BE49-F238E27FC236}">
                    <a16:creationId xmlns:a16="http://schemas.microsoft.com/office/drawing/2014/main" id="{25946558-30FE-D5C2-75AC-DA06791D6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341">
                <a:extLst>
                  <a:ext uri="{FF2B5EF4-FFF2-40B4-BE49-F238E27FC236}">
                    <a16:creationId xmlns:a16="http://schemas.microsoft.com/office/drawing/2014/main" id="{061370F2-1F9A-9F20-6D51-785C0EC9B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342">
                <a:extLst>
                  <a:ext uri="{FF2B5EF4-FFF2-40B4-BE49-F238E27FC236}">
                    <a16:creationId xmlns:a16="http://schemas.microsoft.com/office/drawing/2014/main" id="{8868679D-1FD3-B079-75E5-AACF7D8A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343">
                <a:extLst>
                  <a:ext uri="{FF2B5EF4-FFF2-40B4-BE49-F238E27FC236}">
                    <a16:creationId xmlns:a16="http://schemas.microsoft.com/office/drawing/2014/main" id="{846F4985-A70E-6A12-788A-9C6941861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344">
                <a:extLst>
                  <a:ext uri="{FF2B5EF4-FFF2-40B4-BE49-F238E27FC236}">
                    <a16:creationId xmlns:a16="http://schemas.microsoft.com/office/drawing/2014/main" id="{0864AD63-68C8-F2C4-E9CD-A4F219C18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345">
                <a:extLst>
                  <a:ext uri="{FF2B5EF4-FFF2-40B4-BE49-F238E27FC236}">
                    <a16:creationId xmlns:a16="http://schemas.microsoft.com/office/drawing/2014/main" id="{35C10C7B-F6DA-1247-CCD0-337C6CC9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346">
                <a:extLst>
                  <a:ext uri="{FF2B5EF4-FFF2-40B4-BE49-F238E27FC236}">
                    <a16:creationId xmlns:a16="http://schemas.microsoft.com/office/drawing/2014/main" id="{60C9CD7B-1E28-8813-AF36-E894C788D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347">
                <a:extLst>
                  <a:ext uri="{FF2B5EF4-FFF2-40B4-BE49-F238E27FC236}">
                    <a16:creationId xmlns:a16="http://schemas.microsoft.com/office/drawing/2014/main" id="{E87C4C5F-2DB8-8B2A-B94F-8A4364D11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348">
                <a:extLst>
                  <a:ext uri="{FF2B5EF4-FFF2-40B4-BE49-F238E27FC236}">
                    <a16:creationId xmlns:a16="http://schemas.microsoft.com/office/drawing/2014/main" id="{6AF2799F-FBC7-6BB5-5A85-A934FB627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349">
                <a:extLst>
                  <a:ext uri="{FF2B5EF4-FFF2-40B4-BE49-F238E27FC236}">
                    <a16:creationId xmlns:a16="http://schemas.microsoft.com/office/drawing/2014/main" id="{23DE6E98-6BB2-663C-BD2D-9970075C2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350">
                <a:extLst>
                  <a:ext uri="{FF2B5EF4-FFF2-40B4-BE49-F238E27FC236}">
                    <a16:creationId xmlns:a16="http://schemas.microsoft.com/office/drawing/2014/main" id="{38A73BEF-57E9-B3CB-5DDB-6A6B129F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351">
                <a:extLst>
                  <a:ext uri="{FF2B5EF4-FFF2-40B4-BE49-F238E27FC236}">
                    <a16:creationId xmlns:a16="http://schemas.microsoft.com/office/drawing/2014/main" id="{DD4C0F99-635A-1773-8389-C5A72845A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352">
                <a:extLst>
                  <a:ext uri="{FF2B5EF4-FFF2-40B4-BE49-F238E27FC236}">
                    <a16:creationId xmlns:a16="http://schemas.microsoft.com/office/drawing/2014/main" id="{8440C13F-3BC6-32FA-C6C5-9191011F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353">
                <a:extLst>
                  <a:ext uri="{FF2B5EF4-FFF2-40B4-BE49-F238E27FC236}">
                    <a16:creationId xmlns:a16="http://schemas.microsoft.com/office/drawing/2014/main" id="{D4613D2F-5ADB-D955-71E6-38EC3F6C5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354">
                <a:extLst>
                  <a:ext uri="{FF2B5EF4-FFF2-40B4-BE49-F238E27FC236}">
                    <a16:creationId xmlns:a16="http://schemas.microsoft.com/office/drawing/2014/main" id="{D6A0D7B7-D1C9-C0F6-7F7E-EB6B8A69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355">
                <a:extLst>
                  <a:ext uri="{FF2B5EF4-FFF2-40B4-BE49-F238E27FC236}">
                    <a16:creationId xmlns:a16="http://schemas.microsoft.com/office/drawing/2014/main" id="{CBAC18C0-12E3-89C9-B218-80E506D8E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356">
                <a:extLst>
                  <a:ext uri="{FF2B5EF4-FFF2-40B4-BE49-F238E27FC236}">
                    <a16:creationId xmlns:a16="http://schemas.microsoft.com/office/drawing/2014/main" id="{5C845DF8-D968-1797-615C-1077DB93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Rectangle 357">
                <a:extLst>
                  <a:ext uri="{FF2B5EF4-FFF2-40B4-BE49-F238E27FC236}">
                    <a16:creationId xmlns:a16="http://schemas.microsoft.com/office/drawing/2014/main" id="{65FCDFE9-2255-8A21-1D88-F2831BCF1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8" name="Rectangle 358">
                <a:extLst>
                  <a:ext uri="{FF2B5EF4-FFF2-40B4-BE49-F238E27FC236}">
                    <a16:creationId xmlns:a16="http://schemas.microsoft.com/office/drawing/2014/main" id="{364C0E8F-C9AD-9D19-85B6-91DD785D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Rectangle 359">
                <a:extLst>
                  <a:ext uri="{FF2B5EF4-FFF2-40B4-BE49-F238E27FC236}">
                    <a16:creationId xmlns:a16="http://schemas.microsoft.com/office/drawing/2014/main" id="{E0702501-A9CD-48F4-F0CA-6011C327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60">
                <a:extLst>
                  <a:ext uri="{FF2B5EF4-FFF2-40B4-BE49-F238E27FC236}">
                    <a16:creationId xmlns:a16="http://schemas.microsoft.com/office/drawing/2014/main" id="{67E4377E-8A08-02B9-9BC0-11B9E2B9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61">
                <a:extLst>
                  <a:ext uri="{FF2B5EF4-FFF2-40B4-BE49-F238E27FC236}">
                    <a16:creationId xmlns:a16="http://schemas.microsoft.com/office/drawing/2014/main" id="{6EA0B312-6ACB-528D-848F-28485348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62">
                <a:extLst>
                  <a:ext uri="{FF2B5EF4-FFF2-40B4-BE49-F238E27FC236}">
                    <a16:creationId xmlns:a16="http://schemas.microsoft.com/office/drawing/2014/main" id="{BB2C667C-012A-3430-47C7-56279F91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63">
                <a:extLst>
                  <a:ext uri="{FF2B5EF4-FFF2-40B4-BE49-F238E27FC236}">
                    <a16:creationId xmlns:a16="http://schemas.microsoft.com/office/drawing/2014/main" id="{C5744054-3B43-0234-2D69-B5F27EC5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364">
                <a:extLst>
                  <a:ext uri="{FF2B5EF4-FFF2-40B4-BE49-F238E27FC236}">
                    <a16:creationId xmlns:a16="http://schemas.microsoft.com/office/drawing/2014/main" id="{C646680D-CC17-F9B4-8993-BF9637FC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365">
                <a:extLst>
                  <a:ext uri="{FF2B5EF4-FFF2-40B4-BE49-F238E27FC236}">
                    <a16:creationId xmlns:a16="http://schemas.microsoft.com/office/drawing/2014/main" id="{CD1137FA-23C0-3294-0727-CE457B46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366">
                <a:extLst>
                  <a:ext uri="{FF2B5EF4-FFF2-40B4-BE49-F238E27FC236}">
                    <a16:creationId xmlns:a16="http://schemas.microsoft.com/office/drawing/2014/main" id="{DCEB093E-9EAA-C886-BD88-3A268808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367">
                <a:extLst>
                  <a:ext uri="{FF2B5EF4-FFF2-40B4-BE49-F238E27FC236}">
                    <a16:creationId xmlns:a16="http://schemas.microsoft.com/office/drawing/2014/main" id="{CD4C52E3-9557-608E-2D00-6648F598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Rectangle 368">
                <a:extLst>
                  <a:ext uri="{FF2B5EF4-FFF2-40B4-BE49-F238E27FC236}">
                    <a16:creationId xmlns:a16="http://schemas.microsoft.com/office/drawing/2014/main" id="{46CFBAB6-9D10-9D47-8CB2-88C72CE29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771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Line 369">
                <a:extLst>
                  <a:ext uri="{FF2B5EF4-FFF2-40B4-BE49-F238E27FC236}">
                    <a16:creationId xmlns:a16="http://schemas.microsoft.com/office/drawing/2014/main" id="{2D4DC1EA-1AFA-94B6-D596-9E6A2914D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370">
                <a:extLst>
                  <a:ext uri="{FF2B5EF4-FFF2-40B4-BE49-F238E27FC236}">
                    <a16:creationId xmlns:a16="http://schemas.microsoft.com/office/drawing/2014/main" id="{13D1D4EB-07B5-DCE7-EBFF-869F0B014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371">
                <a:extLst>
                  <a:ext uri="{FF2B5EF4-FFF2-40B4-BE49-F238E27FC236}">
                    <a16:creationId xmlns:a16="http://schemas.microsoft.com/office/drawing/2014/main" id="{F275F43A-488F-E8EE-216E-DF1E2FDB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372">
                <a:extLst>
                  <a:ext uri="{FF2B5EF4-FFF2-40B4-BE49-F238E27FC236}">
                    <a16:creationId xmlns:a16="http://schemas.microsoft.com/office/drawing/2014/main" id="{862D2582-C380-334A-53A1-CA598E668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37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373">
                <a:extLst>
                  <a:ext uri="{FF2B5EF4-FFF2-40B4-BE49-F238E27FC236}">
                    <a16:creationId xmlns:a16="http://schemas.microsoft.com/office/drawing/2014/main" id="{377B79BF-425C-3728-216F-CB8EEC56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10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374">
                <a:extLst>
                  <a:ext uri="{FF2B5EF4-FFF2-40B4-BE49-F238E27FC236}">
                    <a16:creationId xmlns:a16="http://schemas.microsoft.com/office/drawing/2014/main" id="{529706A6-E123-7494-CDFE-7C633DA92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375">
                <a:extLst>
                  <a:ext uri="{FF2B5EF4-FFF2-40B4-BE49-F238E27FC236}">
                    <a16:creationId xmlns:a16="http://schemas.microsoft.com/office/drawing/2014/main" id="{7927885D-6E57-154A-C425-C4EF9F0EA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63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376">
                <a:extLst>
                  <a:ext uri="{FF2B5EF4-FFF2-40B4-BE49-F238E27FC236}">
                    <a16:creationId xmlns:a16="http://schemas.microsoft.com/office/drawing/2014/main" id="{5B02CAE2-E558-E35C-0CAE-00A7CAFA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37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377">
                <a:extLst>
                  <a:ext uri="{FF2B5EF4-FFF2-40B4-BE49-F238E27FC236}">
                    <a16:creationId xmlns:a16="http://schemas.microsoft.com/office/drawing/2014/main" id="{07C9A6F5-A3B9-A834-F5EC-2601A94A7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10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378">
                <a:extLst>
                  <a:ext uri="{FF2B5EF4-FFF2-40B4-BE49-F238E27FC236}">
                    <a16:creationId xmlns:a16="http://schemas.microsoft.com/office/drawing/2014/main" id="{F4915AE4-11E5-DF91-6EE4-54E13BA36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839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379">
                <a:extLst>
                  <a:ext uri="{FF2B5EF4-FFF2-40B4-BE49-F238E27FC236}">
                    <a16:creationId xmlns:a16="http://schemas.microsoft.com/office/drawing/2014/main" id="{5F3B41AA-0BB9-704A-1DD7-55371455F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602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380">
                <a:extLst>
                  <a:ext uri="{FF2B5EF4-FFF2-40B4-BE49-F238E27FC236}">
                    <a16:creationId xmlns:a16="http://schemas.microsoft.com/office/drawing/2014/main" id="{D08A4C84-E535-1750-4072-C5DAA052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3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381">
                <a:extLst>
                  <a:ext uri="{FF2B5EF4-FFF2-40B4-BE49-F238E27FC236}">
                    <a16:creationId xmlns:a16="http://schemas.microsoft.com/office/drawing/2014/main" id="{8033A811-A416-2050-5B59-421F1D80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068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382">
                <a:extLst>
                  <a:ext uri="{FF2B5EF4-FFF2-40B4-BE49-F238E27FC236}">
                    <a16:creationId xmlns:a16="http://schemas.microsoft.com/office/drawing/2014/main" id="{A7D78497-64F8-F910-4AC2-21BCABFA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2803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383">
                <a:extLst>
                  <a:ext uri="{FF2B5EF4-FFF2-40B4-BE49-F238E27FC236}">
                    <a16:creationId xmlns:a16="http://schemas.microsoft.com/office/drawing/2014/main" id="{52258A87-5CC0-64DC-A4E0-019A96A2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74" y="3323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384">
                <a:extLst>
                  <a:ext uri="{FF2B5EF4-FFF2-40B4-BE49-F238E27FC236}">
                    <a16:creationId xmlns:a16="http://schemas.microsoft.com/office/drawing/2014/main" id="{D837179B-90F7-8E99-3458-21F47EA0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68" y="326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385">
                <a:extLst>
                  <a:ext uri="{FF2B5EF4-FFF2-40B4-BE49-F238E27FC236}">
                    <a16:creationId xmlns:a16="http://schemas.microsoft.com/office/drawing/2014/main" id="{6007EE08-3EE3-16BA-B757-05D18347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20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386">
                <a:extLst>
                  <a:ext uri="{FF2B5EF4-FFF2-40B4-BE49-F238E27FC236}">
                    <a16:creationId xmlns:a16="http://schemas.microsoft.com/office/drawing/2014/main" id="{90A7BAF4-0715-0574-060F-2E79460B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79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387">
                <a:extLst>
                  <a:ext uri="{FF2B5EF4-FFF2-40B4-BE49-F238E27FC236}">
                    <a16:creationId xmlns:a16="http://schemas.microsoft.com/office/drawing/2014/main" id="{613078F7-15C6-C8E0-2D95-36BEDF5F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6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388">
                <a:extLst>
                  <a:ext uri="{FF2B5EF4-FFF2-40B4-BE49-F238E27FC236}">
                    <a16:creationId xmlns:a16="http://schemas.microsoft.com/office/drawing/2014/main" id="{42038D92-0B49-3172-EDA1-355670FE4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9" y="3140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Rectangle 389">
                <a:extLst>
                  <a:ext uri="{FF2B5EF4-FFF2-40B4-BE49-F238E27FC236}">
                    <a16:creationId xmlns:a16="http://schemas.microsoft.com/office/drawing/2014/main" id="{743CEFB7-4E88-AF37-9501-5092F498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10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0" name="Rectangle 390">
                <a:extLst>
                  <a:ext uri="{FF2B5EF4-FFF2-40B4-BE49-F238E27FC236}">
                    <a16:creationId xmlns:a16="http://schemas.microsoft.com/office/drawing/2014/main" id="{C8623F2F-5AA9-7C26-BCAC-55E3D669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6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391">
                <a:extLst>
                  <a:ext uri="{FF2B5EF4-FFF2-40B4-BE49-F238E27FC236}">
                    <a16:creationId xmlns:a16="http://schemas.microsoft.com/office/drawing/2014/main" id="{40758EC9-8E1A-F07C-1C66-F8694EB4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23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Freeform 392">
                <a:extLst>
                  <a:ext uri="{FF2B5EF4-FFF2-40B4-BE49-F238E27FC236}">
                    <a16:creationId xmlns:a16="http://schemas.microsoft.com/office/drawing/2014/main" id="{E565ACF7-600A-FE7A-A12A-7F929AEF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2786"/>
                <a:ext cx="34" cy="35"/>
              </a:xfrm>
              <a:custGeom>
                <a:avLst/>
                <a:gdLst>
                  <a:gd name="T0" fmla="*/ 0 w 92"/>
                  <a:gd name="T1" fmla="*/ 89 h 93"/>
                  <a:gd name="T2" fmla="*/ 1 w 92"/>
                  <a:gd name="T3" fmla="*/ 86 h 93"/>
                  <a:gd name="T4" fmla="*/ 41 w 92"/>
                  <a:gd name="T5" fmla="*/ 46 h 93"/>
                  <a:gd name="T6" fmla="*/ 1 w 92"/>
                  <a:gd name="T7" fmla="*/ 7 h 93"/>
                  <a:gd name="T8" fmla="*/ 0 w 92"/>
                  <a:gd name="T9" fmla="*/ 4 h 93"/>
                  <a:gd name="T10" fmla="*/ 1 w 92"/>
                  <a:gd name="T11" fmla="*/ 1 h 93"/>
                  <a:gd name="T12" fmla="*/ 4 w 92"/>
                  <a:gd name="T13" fmla="*/ 0 h 93"/>
                  <a:gd name="T14" fmla="*/ 7 w 92"/>
                  <a:gd name="T15" fmla="*/ 1 h 93"/>
                  <a:gd name="T16" fmla="*/ 46 w 92"/>
                  <a:gd name="T17" fmla="*/ 41 h 93"/>
                  <a:gd name="T18" fmla="*/ 86 w 92"/>
                  <a:gd name="T19" fmla="*/ 1 h 93"/>
                  <a:gd name="T20" fmla="*/ 89 w 92"/>
                  <a:gd name="T21" fmla="*/ 0 h 93"/>
                  <a:gd name="T22" fmla="*/ 91 w 92"/>
                  <a:gd name="T23" fmla="*/ 1 h 93"/>
                  <a:gd name="T24" fmla="*/ 92 w 92"/>
                  <a:gd name="T25" fmla="*/ 4 h 93"/>
                  <a:gd name="T26" fmla="*/ 91 w 92"/>
                  <a:gd name="T27" fmla="*/ 7 h 93"/>
                  <a:gd name="T28" fmla="*/ 52 w 92"/>
                  <a:gd name="T29" fmla="*/ 46 h 93"/>
                  <a:gd name="T30" fmla="*/ 91 w 92"/>
                  <a:gd name="T31" fmla="*/ 86 h 93"/>
                  <a:gd name="T32" fmla="*/ 92 w 92"/>
                  <a:gd name="T33" fmla="*/ 89 h 93"/>
                  <a:gd name="T34" fmla="*/ 91 w 92"/>
                  <a:gd name="T35" fmla="*/ 92 h 93"/>
                  <a:gd name="T36" fmla="*/ 89 w 92"/>
                  <a:gd name="T37" fmla="*/ 93 h 93"/>
                  <a:gd name="T38" fmla="*/ 86 w 92"/>
                  <a:gd name="T39" fmla="*/ 91 h 93"/>
                  <a:gd name="T40" fmla="*/ 46 w 92"/>
                  <a:gd name="T41" fmla="*/ 52 h 93"/>
                  <a:gd name="T42" fmla="*/ 7 w 92"/>
                  <a:gd name="T43" fmla="*/ 91 h 93"/>
                  <a:gd name="T44" fmla="*/ 4 w 92"/>
                  <a:gd name="T45" fmla="*/ 93 h 93"/>
                  <a:gd name="T46" fmla="*/ 1 w 92"/>
                  <a:gd name="T47" fmla="*/ 92 h 93"/>
                  <a:gd name="T48" fmla="*/ 0 w 92"/>
                  <a:gd name="T49" fmla="*/ 8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93">
                    <a:moveTo>
                      <a:pt x="0" y="89"/>
                    </a:moveTo>
                    <a:cubicBezTo>
                      <a:pt x="0" y="88"/>
                      <a:pt x="0" y="87"/>
                      <a:pt x="1" y="86"/>
                    </a:cubicBezTo>
                    <a:lnTo>
                      <a:pt x="41" y="46"/>
                    </a:lnTo>
                    <a:lnTo>
                      <a:pt x="1" y="7"/>
                    </a:ln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4" y="0"/>
                      <a:pt x="5" y="1"/>
                      <a:pt x="7" y="1"/>
                    </a:cubicBezTo>
                    <a:lnTo>
                      <a:pt x="46" y="41"/>
                    </a:lnTo>
                    <a:lnTo>
                      <a:pt x="86" y="1"/>
                    </a:lnTo>
                    <a:cubicBezTo>
                      <a:pt x="87" y="1"/>
                      <a:pt x="88" y="0"/>
                      <a:pt x="89" y="0"/>
                    </a:cubicBezTo>
                    <a:cubicBezTo>
                      <a:pt x="90" y="0"/>
                      <a:pt x="91" y="1"/>
                      <a:pt x="91" y="1"/>
                    </a:cubicBezTo>
                    <a:cubicBezTo>
                      <a:pt x="92" y="2"/>
                      <a:pt x="92" y="3"/>
                      <a:pt x="92" y="4"/>
                    </a:cubicBezTo>
                    <a:cubicBezTo>
                      <a:pt x="92" y="5"/>
                      <a:pt x="92" y="6"/>
                      <a:pt x="91" y="7"/>
                    </a:cubicBezTo>
                    <a:lnTo>
                      <a:pt x="52" y="46"/>
                    </a:lnTo>
                    <a:lnTo>
                      <a:pt x="91" y="86"/>
                    </a:lnTo>
                    <a:cubicBezTo>
                      <a:pt x="92" y="87"/>
                      <a:pt x="92" y="88"/>
                      <a:pt x="92" y="89"/>
                    </a:cubicBezTo>
                    <a:cubicBezTo>
                      <a:pt x="92" y="90"/>
                      <a:pt x="92" y="91"/>
                      <a:pt x="91" y="92"/>
                    </a:cubicBezTo>
                    <a:cubicBezTo>
                      <a:pt x="91" y="92"/>
                      <a:pt x="90" y="93"/>
                      <a:pt x="89" y="93"/>
                    </a:cubicBezTo>
                    <a:cubicBezTo>
                      <a:pt x="88" y="93"/>
                      <a:pt x="87" y="92"/>
                      <a:pt x="86" y="91"/>
                    </a:cubicBezTo>
                    <a:lnTo>
                      <a:pt x="46" y="52"/>
                    </a:lnTo>
                    <a:lnTo>
                      <a:pt x="7" y="91"/>
                    </a:lnTo>
                    <a:cubicBezTo>
                      <a:pt x="6" y="92"/>
                      <a:pt x="5" y="93"/>
                      <a:pt x="4" y="93"/>
                    </a:cubicBezTo>
                    <a:cubicBezTo>
                      <a:pt x="3" y="93"/>
                      <a:pt x="2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Rectangle 393">
                <a:extLst>
                  <a:ext uri="{FF2B5EF4-FFF2-40B4-BE49-F238E27FC236}">
                    <a16:creationId xmlns:a16="http://schemas.microsoft.com/office/drawing/2014/main" id="{B770A23F-F434-E11D-568A-69A87A99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75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394">
                <a:extLst>
                  <a:ext uri="{FF2B5EF4-FFF2-40B4-BE49-F238E27FC236}">
                    <a16:creationId xmlns:a16="http://schemas.microsoft.com/office/drawing/2014/main" id="{2AAB4A76-D430-56C0-B3A1-3760429D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731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395">
                <a:extLst>
                  <a:ext uri="{FF2B5EF4-FFF2-40B4-BE49-F238E27FC236}">
                    <a16:creationId xmlns:a16="http://schemas.microsoft.com/office/drawing/2014/main" id="{B54D3441-6E83-F0B4-C54A-C5A164ED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2737"/>
                <a:ext cx="57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Sum of square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Freeform 396">
                <a:extLst>
                  <a:ext uri="{FF2B5EF4-FFF2-40B4-BE49-F238E27FC236}">
                    <a16:creationId xmlns:a16="http://schemas.microsoft.com/office/drawing/2014/main" id="{C17D851E-BD44-42B7-BBDF-53B8D718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841"/>
                <a:ext cx="3820" cy="796"/>
              </a:xfrm>
              <a:custGeom>
                <a:avLst/>
                <a:gdLst>
                  <a:gd name="T0" fmla="*/ 0 w 3820"/>
                  <a:gd name="T1" fmla="*/ 761 h 796"/>
                  <a:gd name="T2" fmla="*/ 78 w 3820"/>
                  <a:gd name="T3" fmla="*/ 660 h 796"/>
                  <a:gd name="T4" fmla="*/ 156 w 3820"/>
                  <a:gd name="T5" fmla="*/ 723 h 796"/>
                  <a:gd name="T6" fmla="*/ 234 w 3820"/>
                  <a:gd name="T7" fmla="*/ 258 h 796"/>
                  <a:gd name="T8" fmla="*/ 312 w 3820"/>
                  <a:gd name="T9" fmla="*/ 551 h 796"/>
                  <a:gd name="T10" fmla="*/ 390 w 3820"/>
                  <a:gd name="T11" fmla="*/ 720 h 796"/>
                  <a:gd name="T12" fmla="*/ 468 w 3820"/>
                  <a:gd name="T13" fmla="*/ 739 h 796"/>
                  <a:gd name="T14" fmla="*/ 546 w 3820"/>
                  <a:gd name="T15" fmla="*/ 0 h 796"/>
                  <a:gd name="T16" fmla="*/ 624 w 3820"/>
                  <a:gd name="T17" fmla="*/ 706 h 796"/>
                  <a:gd name="T18" fmla="*/ 702 w 3820"/>
                  <a:gd name="T19" fmla="*/ 705 h 796"/>
                  <a:gd name="T20" fmla="*/ 780 w 3820"/>
                  <a:gd name="T21" fmla="*/ 764 h 796"/>
                  <a:gd name="T22" fmla="*/ 858 w 3820"/>
                  <a:gd name="T23" fmla="*/ 726 h 796"/>
                  <a:gd name="T24" fmla="*/ 935 w 3820"/>
                  <a:gd name="T25" fmla="*/ 565 h 796"/>
                  <a:gd name="T26" fmla="*/ 1014 w 3820"/>
                  <a:gd name="T27" fmla="*/ 586 h 796"/>
                  <a:gd name="T28" fmla="*/ 1092 w 3820"/>
                  <a:gd name="T29" fmla="*/ 757 h 796"/>
                  <a:gd name="T30" fmla="*/ 1169 w 3820"/>
                  <a:gd name="T31" fmla="*/ 518 h 796"/>
                  <a:gd name="T32" fmla="*/ 1247 w 3820"/>
                  <a:gd name="T33" fmla="*/ 747 h 796"/>
                  <a:gd name="T34" fmla="*/ 1326 w 3820"/>
                  <a:gd name="T35" fmla="*/ 783 h 796"/>
                  <a:gd name="T36" fmla="*/ 1403 w 3820"/>
                  <a:gd name="T37" fmla="*/ 768 h 796"/>
                  <a:gd name="T38" fmla="*/ 1481 w 3820"/>
                  <a:gd name="T39" fmla="*/ 707 h 796"/>
                  <a:gd name="T40" fmla="*/ 1559 w 3820"/>
                  <a:gd name="T41" fmla="*/ 629 h 796"/>
                  <a:gd name="T42" fmla="*/ 1637 w 3820"/>
                  <a:gd name="T43" fmla="*/ 771 h 796"/>
                  <a:gd name="T44" fmla="*/ 1715 w 3820"/>
                  <a:gd name="T45" fmla="*/ 756 h 796"/>
                  <a:gd name="T46" fmla="*/ 1793 w 3820"/>
                  <a:gd name="T47" fmla="*/ 750 h 796"/>
                  <a:gd name="T48" fmla="*/ 1871 w 3820"/>
                  <a:gd name="T49" fmla="*/ 648 h 796"/>
                  <a:gd name="T50" fmla="*/ 1949 w 3820"/>
                  <a:gd name="T51" fmla="*/ 713 h 796"/>
                  <a:gd name="T52" fmla="*/ 2027 w 3820"/>
                  <a:gd name="T53" fmla="*/ 690 h 796"/>
                  <a:gd name="T54" fmla="*/ 2105 w 3820"/>
                  <a:gd name="T55" fmla="*/ 796 h 796"/>
                  <a:gd name="T56" fmla="*/ 2183 w 3820"/>
                  <a:gd name="T57" fmla="*/ 775 h 796"/>
                  <a:gd name="T58" fmla="*/ 2261 w 3820"/>
                  <a:gd name="T59" fmla="*/ 738 h 796"/>
                  <a:gd name="T60" fmla="*/ 2339 w 3820"/>
                  <a:gd name="T61" fmla="*/ 731 h 796"/>
                  <a:gd name="T62" fmla="*/ 2417 w 3820"/>
                  <a:gd name="T63" fmla="*/ 651 h 796"/>
                  <a:gd name="T64" fmla="*/ 2495 w 3820"/>
                  <a:gd name="T65" fmla="*/ 773 h 796"/>
                  <a:gd name="T66" fmla="*/ 2573 w 3820"/>
                  <a:gd name="T67" fmla="*/ 322 h 796"/>
                  <a:gd name="T68" fmla="*/ 2651 w 3820"/>
                  <a:gd name="T69" fmla="*/ 646 h 796"/>
                  <a:gd name="T70" fmla="*/ 2729 w 3820"/>
                  <a:gd name="T71" fmla="*/ 736 h 796"/>
                  <a:gd name="T72" fmla="*/ 2807 w 3820"/>
                  <a:gd name="T73" fmla="*/ 571 h 796"/>
                  <a:gd name="T74" fmla="*/ 2885 w 3820"/>
                  <a:gd name="T75" fmla="*/ 742 h 796"/>
                  <a:gd name="T76" fmla="*/ 2963 w 3820"/>
                  <a:gd name="T77" fmla="*/ 722 h 796"/>
                  <a:gd name="T78" fmla="*/ 3041 w 3820"/>
                  <a:gd name="T79" fmla="*/ 689 h 796"/>
                  <a:gd name="T80" fmla="*/ 3119 w 3820"/>
                  <a:gd name="T81" fmla="*/ 697 h 796"/>
                  <a:gd name="T82" fmla="*/ 3197 w 3820"/>
                  <a:gd name="T83" fmla="*/ 722 h 796"/>
                  <a:gd name="T84" fmla="*/ 3275 w 3820"/>
                  <a:gd name="T85" fmla="*/ 597 h 796"/>
                  <a:gd name="T86" fmla="*/ 3353 w 3820"/>
                  <a:gd name="T87" fmla="*/ 593 h 796"/>
                  <a:gd name="T88" fmla="*/ 3431 w 3820"/>
                  <a:gd name="T89" fmla="*/ 635 h 796"/>
                  <a:gd name="T90" fmla="*/ 3509 w 3820"/>
                  <a:gd name="T91" fmla="*/ 774 h 796"/>
                  <a:gd name="T92" fmla="*/ 3586 w 3820"/>
                  <a:gd name="T93" fmla="*/ 780 h 796"/>
                  <a:gd name="T94" fmla="*/ 3665 w 3820"/>
                  <a:gd name="T95" fmla="*/ 442 h 796"/>
                  <a:gd name="T96" fmla="*/ 3743 w 3820"/>
                  <a:gd name="T97" fmla="*/ 653 h 796"/>
                  <a:gd name="T98" fmla="*/ 3820 w 3820"/>
                  <a:gd name="T99" fmla="*/ 489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796">
                    <a:moveTo>
                      <a:pt x="0" y="761"/>
                    </a:moveTo>
                    <a:lnTo>
                      <a:pt x="78" y="660"/>
                    </a:lnTo>
                    <a:lnTo>
                      <a:pt x="156" y="723"/>
                    </a:lnTo>
                    <a:lnTo>
                      <a:pt x="234" y="258"/>
                    </a:lnTo>
                    <a:lnTo>
                      <a:pt x="312" y="551"/>
                    </a:lnTo>
                    <a:lnTo>
                      <a:pt x="390" y="720"/>
                    </a:lnTo>
                    <a:lnTo>
                      <a:pt x="468" y="739"/>
                    </a:lnTo>
                    <a:lnTo>
                      <a:pt x="546" y="0"/>
                    </a:lnTo>
                    <a:lnTo>
                      <a:pt x="624" y="706"/>
                    </a:lnTo>
                    <a:lnTo>
                      <a:pt x="702" y="705"/>
                    </a:lnTo>
                    <a:lnTo>
                      <a:pt x="780" y="764"/>
                    </a:lnTo>
                    <a:lnTo>
                      <a:pt x="858" y="726"/>
                    </a:lnTo>
                    <a:lnTo>
                      <a:pt x="935" y="565"/>
                    </a:lnTo>
                    <a:lnTo>
                      <a:pt x="1014" y="586"/>
                    </a:lnTo>
                    <a:lnTo>
                      <a:pt x="1092" y="757"/>
                    </a:lnTo>
                    <a:lnTo>
                      <a:pt x="1169" y="518"/>
                    </a:lnTo>
                    <a:lnTo>
                      <a:pt x="1247" y="747"/>
                    </a:lnTo>
                    <a:lnTo>
                      <a:pt x="1326" y="783"/>
                    </a:lnTo>
                    <a:lnTo>
                      <a:pt x="1403" y="768"/>
                    </a:lnTo>
                    <a:lnTo>
                      <a:pt x="1481" y="707"/>
                    </a:lnTo>
                    <a:lnTo>
                      <a:pt x="1559" y="629"/>
                    </a:lnTo>
                    <a:lnTo>
                      <a:pt x="1637" y="771"/>
                    </a:lnTo>
                    <a:lnTo>
                      <a:pt x="1715" y="756"/>
                    </a:lnTo>
                    <a:lnTo>
                      <a:pt x="1793" y="750"/>
                    </a:lnTo>
                    <a:lnTo>
                      <a:pt x="1871" y="648"/>
                    </a:lnTo>
                    <a:lnTo>
                      <a:pt x="1949" y="713"/>
                    </a:lnTo>
                    <a:lnTo>
                      <a:pt x="2027" y="690"/>
                    </a:lnTo>
                    <a:lnTo>
                      <a:pt x="2105" y="796"/>
                    </a:lnTo>
                    <a:lnTo>
                      <a:pt x="2183" y="775"/>
                    </a:lnTo>
                    <a:lnTo>
                      <a:pt x="2261" y="738"/>
                    </a:lnTo>
                    <a:lnTo>
                      <a:pt x="2339" y="731"/>
                    </a:lnTo>
                    <a:lnTo>
                      <a:pt x="2417" y="651"/>
                    </a:lnTo>
                    <a:lnTo>
                      <a:pt x="2495" y="773"/>
                    </a:lnTo>
                    <a:lnTo>
                      <a:pt x="2573" y="322"/>
                    </a:lnTo>
                    <a:lnTo>
                      <a:pt x="2651" y="646"/>
                    </a:lnTo>
                    <a:lnTo>
                      <a:pt x="2729" y="736"/>
                    </a:lnTo>
                    <a:lnTo>
                      <a:pt x="2807" y="571"/>
                    </a:lnTo>
                    <a:lnTo>
                      <a:pt x="2885" y="742"/>
                    </a:lnTo>
                    <a:lnTo>
                      <a:pt x="2963" y="722"/>
                    </a:lnTo>
                    <a:lnTo>
                      <a:pt x="3041" y="689"/>
                    </a:lnTo>
                    <a:lnTo>
                      <a:pt x="3119" y="697"/>
                    </a:lnTo>
                    <a:lnTo>
                      <a:pt x="3197" y="722"/>
                    </a:lnTo>
                    <a:lnTo>
                      <a:pt x="3275" y="597"/>
                    </a:lnTo>
                    <a:lnTo>
                      <a:pt x="3353" y="593"/>
                    </a:lnTo>
                    <a:lnTo>
                      <a:pt x="3431" y="635"/>
                    </a:lnTo>
                    <a:lnTo>
                      <a:pt x="3509" y="774"/>
                    </a:lnTo>
                    <a:lnTo>
                      <a:pt x="3586" y="780"/>
                    </a:lnTo>
                    <a:lnTo>
                      <a:pt x="3665" y="442"/>
                    </a:lnTo>
                    <a:lnTo>
                      <a:pt x="3743" y="653"/>
                    </a:lnTo>
                    <a:lnTo>
                      <a:pt x="3820" y="489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Rectangle 397">
                <a:extLst>
                  <a:ext uri="{FF2B5EF4-FFF2-40B4-BE49-F238E27FC236}">
                    <a16:creationId xmlns:a16="http://schemas.microsoft.com/office/drawing/2014/main" id="{97269E16-706B-571A-C5E5-B88ED71B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Rectangle 398">
                <a:extLst>
                  <a:ext uri="{FF2B5EF4-FFF2-40B4-BE49-F238E27FC236}">
                    <a16:creationId xmlns:a16="http://schemas.microsoft.com/office/drawing/2014/main" id="{6B7AF4A8-4233-0B7E-62D1-4E24994F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42"/>
                <a:ext cx="3898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Rectangle 399">
                <a:extLst>
                  <a:ext uri="{FF2B5EF4-FFF2-40B4-BE49-F238E27FC236}">
                    <a16:creationId xmlns:a16="http://schemas.microsoft.com/office/drawing/2014/main" id="{D7C84D18-3CD8-A820-814C-EEF6620F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1" name="Rectangle 401">
              <a:extLst>
                <a:ext uri="{FF2B5EF4-FFF2-40B4-BE49-F238E27FC236}">
                  <a16:creationId xmlns:a16="http://schemas.microsoft.com/office/drawing/2014/main" id="{4F73E3DF-7A84-C04B-B634-E71A348A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368"/>
              <a:ext cx="162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Average noise: 1700000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Freeform 402">
              <a:extLst>
                <a:ext uri="{FF2B5EF4-FFF2-40B4-BE49-F238E27FC236}">
                  <a16:creationId xmlns:a16="http://schemas.microsoft.com/office/drawing/2014/main" id="{E1F36AF1-86EE-630C-C407-01424CE5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0 h 284"/>
                <a:gd name="T2" fmla="*/ 0 w 519"/>
                <a:gd name="T3" fmla="*/ 272 h 284"/>
                <a:gd name="T4" fmla="*/ 0 w 519"/>
                <a:gd name="T5" fmla="*/ 274 h 284"/>
                <a:gd name="T6" fmla="*/ 1 w 519"/>
                <a:gd name="T7" fmla="*/ 276 h 284"/>
                <a:gd name="T8" fmla="*/ 2 w 519"/>
                <a:gd name="T9" fmla="*/ 277 h 284"/>
                <a:gd name="T10" fmla="*/ 3 w 519"/>
                <a:gd name="T11" fmla="*/ 279 h 284"/>
                <a:gd name="T12" fmla="*/ 4 w 519"/>
                <a:gd name="T13" fmla="*/ 280 h 284"/>
                <a:gd name="T14" fmla="*/ 5 w 519"/>
                <a:gd name="T15" fmla="*/ 282 h 284"/>
                <a:gd name="T16" fmla="*/ 7 w 519"/>
                <a:gd name="T17" fmla="*/ 282 h 284"/>
                <a:gd name="T18" fmla="*/ 9 w 519"/>
                <a:gd name="T19" fmla="*/ 283 h 284"/>
                <a:gd name="T20" fmla="*/ 10 w 519"/>
                <a:gd name="T21" fmla="*/ 284 h 284"/>
                <a:gd name="T22" fmla="*/ 12 w 519"/>
                <a:gd name="T23" fmla="*/ 284 h 284"/>
                <a:gd name="T24" fmla="*/ 14 w 519"/>
                <a:gd name="T25" fmla="*/ 284 h 284"/>
                <a:gd name="T26" fmla="*/ 505 w 519"/>
                <a:gd name="T27" fmla="*/ 284 h 284"/>
                <a:gd name="T28" fmla="*/ 507 w 519"/>
                <a:gd name="T29" fmla="*/ 284 h 284"/>
                <a:gd name="T30" fmla="*/ 509 w 519"/>
                <a:gd name="T31" fmla="*/ 283 h 284"/>
                <a:gd name="T32" fmla="*/ 510 w 519"/>
                <a:gd name="T33" fmla="*/ 283 h 284"/>
                <a:gd name="T34" fmla="*/ 512 w 519"/>
                <a:gd name="T35" fmla="*/ 282 h 284"/>
                <a:gd name="T36" fmla="*/ 514 w 519"/>
                <a:gd name="T37" fmla="*/ 281 h 284"/>
                <a:gd name="T38" fmla="*/ 515 w 519"/>
                <a:gd name="T39" fmla="*/ 279 h 284"/>
                <a:gd name="T40" fmla="*/ 516 w 519"/>
                <a:gd name="T41" fmla="*/ 278 h 284"/>
                <a:gd name="T42" fmla="*/ 517 w 519"/>
                <a:gd name="T43" fmla="*/ 276 h 284"/>
                <a:gd name="T44" fmla="*/ 518 w 519"/>
                <a:gd name="T45" fmla="*/ 275 h 284"/>
                <a:gd name="T46" fmla="*/ 518 w 519"/>
                <a:gd name="T47" fmla="*/ 273 h 284"/>
                <a:gd name="T48" fmla="*/ 518 w 519"/>
                <a:gd name="T49" fmla="*/ 271 h 284"/>
                <a:gd name="T50" fmla="*/ 519 w 519"/>
                <a:gd name="T51" fmla="*/ 14 h 284"/>
                <a:gd name="T52" fmla="*/ 518 w 519"/>
                <a:gd name="T53" fmla="*/ 12 h 284"/>
                <a:gd name="T54" fmla="*/ 518 w 519"/>
                <a:gd name="T55" fmla="*/ 10 h 284"/>
                <a:gd name="T56" fmla="*/ 517 w 519"/>
                <a:gd name="T57" fmla="*/ 9 h 284"/>
                <a:gd name="T58" fmla="*/ 517 w 519"/>
                <a:gd name="T59" fmla="*/ 7 h 284"/>
                <a:gd name="T60" fmla="*/ 516 w 519"/>
                <a:gd name="T61" fmla="*/ 6 h 284"/>
                <a:gd name="T62" fmla="*/ 514 w 519"/>
                <a:gd name="T63" fmla="*/ 4 h 284"/>
                <a:gd name="T64" fmla="*/ 513 w 519"/>
                <a:gd name="T65" fmla="*/ 3 h 284"/>
                <a:gd name="T66" fmla="*/ 511 w 519"/>
                <a:gd name="T67" fmla="*/ 2 h 284"/>
                <a:gd name="T68" fmla="*/ 510 w 519"/>
                <a:gd name="T69" fmla="*/ 1 h 284"/>
                <a:gd name="T70" fmla="*/ 508 w 519"/>
                <a:gd name="T71" fmla="*/ 0 h 284"/>
                <a:gd name="T72" fmla="*/ 506 w 519"/>
                <a:gd name="T73" fmla="*/ 0 h 284"/>
                <a:gd name="T74" fmla="*/ 504 w 519"/>
                <a:gd name="T75" fmla="*/ 0 h 284"/>
                <a:gd name="T76" fmla="*/ 13 w 519"/>
                <a:gd name="T77" fmla="*/ 0 h 284"/>
                <a:gd name="T78" fmla="*/ 11 w 519"/>
                <a:gd name="T79" fmla="*/ 0 h 284"/>
                <a:gd name="T80" fmla="*/ 9 w 519"/>
                <a:gd name="T81" fmla="*/ 1 h 284"/>
                <a:gd name="T82" fmla="*/ 8 w 519"/>
                <a:gd name="T83" fmla="*/ 1 h 284"/>
                <a:gd name="T84" fmla="*/ 6 w 519"/>
                <a:gd name="T85" fmla="*/ 2 h 284"/>
                <a:gd name="T86" fmla="*/ 5 w 519"/>
                <a:gd name="T87" fmla="*/ 3 h 284"/>
                <a:gd name="T88" fmla="*/ 3 w 519"/>
                <a:gd name="T89" fmla="*/ 5 h 284"/>
                <a:gd name="T90" fmla="*/ 2 w 519"/>
                <a:gd name="T91" fmla="*/ 6 h 284"/>
                <a:gd name="T92" fmla="*/ 1 w 519"/>
                <a:gd name="T93" fmla="*/ 8 h 284"/>
                <a:gd name="T94" fmla="*/ 0 w 519"/>
                <a:gd name="T95" fmla="*/ 10 h 284"/>
                <a:gd name="T96" fmla="*/ 0 w 519"/>
                <a:gd name="T97" fmla="*/ 11 h 284"/>
                <a:gd name="T98" fmla="*/ 0 w 519"/>
                <a:gd name="T99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14"/>
                  </a:moveTo>
                  <a:lnTo>
                    <a:pt x="0" y="270"/>
                  </a:ln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>
              <a:extLst>
                <a:ext uri="{FF2B5EF4-FFF2-40B4-BE49-F238E27FC236}">
                  <a16:creationId xmlns:a16="http://schemas.microsoft.com/office/drawing/2014/main" id="{E32EEC97-1644-8CA2-E982-9B317DE9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1 h 284"/>
                <a:gd name="T2" fmla="*/ 0 w 519"/>
                <a:gd name="T3" fmla="*/ 273 h 284"/>
                <a:gd name="T4" fmla="*/ 0 w 519"/>
                <a:gd name="T5" fmla="*/ 275 h 284"/>
                <a:gd name="T6" fmla="*/ 1 w 519"/>
                <a:gd name="T7" fmla="*/ 276 h 284"/>
                <a:gd name="T8" fmla="*/ 2 w 519"/>
                <a:gd name="T9" fmla="*/ 278 h 284"/>
                <a:gd name="T10" fmla="*/ 3 w 519"/>
                <a:gd name="T11" fmla="*/ 279 h 284"/>
                <a:gd name="T12" fmla="*/ 5 w 519"/>
                <a:gd name="T13" fmla="*/ 281 h 284"/>
                <a:gd name="T14" fmla="*/ 6 w 519"/>
                <a:gd name="T15" fmla="*/ 282 h 284"/>
                <a:gd name="T16" fmla="*/ 8 w 519"/>
                <a:gd name="T17" fmla="*/ 283 h 284"/>
                <a:gd name="T18" fmla="*/ 9 w 519"/>
                <a:gd name="T19" fmla="*/ 283 h 284"/>
                <a:gd name="T20" fmla="*/ 11 w 519"/>
                <a:gd name="T21" fmla="*/ 284 h 284"/>
                <a:gd name="T22" fmla="*/ 13 w 519"/>
                <a:gd name="T23" fmla="*/ 284 h 284"/>
                <a:gd name="T24" fmla="*/ 504 w 519"/>
                <a:gd name="T25" fmla="*/ 284 h 284"/>
                <a:gd name="T26" fmla="*/ 506 w 519"/>
                <a:gd name="T27" fmla="*/ 284 h 284"/>
                <a:gd name="T28" fmla="*/ 508 w 519"/>
                <a:gd name="T29" fmla="*/ 284 h 284"/>
                <a:gd name="T30" fmla="*/ 510 w 519"/>
                <a:gd name="T31" fmla="*/ 283 h 284"/>
                <a:gd name="T32" fmla="*/ 511 w 519"/>
                <a:gd name="T33" fmla="*/ 282 h 284"/>
                <a:gd name="T34" fmla="*/ 513 w 519"/>
                <a:gd name="T35" fmla="*/ 282 h 284"/>
                <a:gd name="T36" fmla="*/ 514 w 519"/>
                <a:gd name="T37" fmla="*/ 280 h 284"/>
                <a:gd name="T38" fmla="*/ 516 w 519"/>
                <a:gd name="T39" fmla="*/ 279 h 284"/>
                <a:gd name="T40" fmla="*/ 517 w 519"/>
                <a:gd name="T41" fmla="*/ 277 h 284"/>
                <a:gd name="T42" fmla="*/ 517 w 519"/>
                <a:gd name="T43" fmla="*/ 276 h 284"/>
                <a:gd name="T44" fmla="*/ 518 w 519"/>
                <a:gd name="T45" fmla="*/ 274 h 284"/>
                <a:gd name="T46" fmla="*/ 518 w 519"/>
                <a:gd name="T47" fmla="*/ 272 h 284"/>
                <a:gd name="T48" fmla="*/ 519 w 519"/>
                <a:gd name="T49" fmla="*/ 270 h 284"/>
                <a:gd name="T50" fmla="*/ 518 w 519"/>
                <a:gd name="T51" fmla="*/ 13 h 284"/>
                <a:gd name="T52" fmla="*/ 518 w 519"/>
                <a:gd name="T53" fmla="*/ 11 h 284"/>
                <a:gd name="T54" fmla="*/ 518 w 519"/>
                <a:gd name="T55" fmla="*/ 10 h 284"/>
                <a:gd name="T56" fmla="*/ 517 w 519"/>
                <a:gd name="T57" fmla="*/ 8 h 284"/>
                <a:gd name="T58" fmla="*/ 516 w 519"/>
                <a:gd name="T59" fmla="*/ 6 h 284"/>
                <a:gd name="T60" fmla="*/ 515 w 519"/>
                <a:gd name="T61" fmla="*/ 5 h 284"/>
                <a:gd name="T62" fmla="*/ 514 w 519"/>
                <a:gd name="T63" fmla="*/ 3 h 284"/>
                <a:gd name="T64" fmla="*/ 512 w 519"/>
                <a:gd name="T65" fmla="*/ 2 h 284"/>
                <a:gd name="T66" fmla="*/ 510 w 519"/>
                <a:gd name="T67" fmla="*/ 1 h 284"/>
                <a:gd name="T68" fmla="*/ 509 w 519"/>
                <a:gd name="T69" fmla="*/ 1 h 284"/>
                <a:gd name="T70" fmla="*/ 507 w 519"/>
                <a:gd name="T71" fmla="*/ 0 h 284"/>
                <a:gd name="T72" fmla="*/ 505 w 519"/>
                <a:gd name="T73" fmla="*/ 0 h 284"/>
                <a:gd name="T74" fmla="*/ 14 w 519"/>
                <a:gd name="T75" fmla="*/ 0 h 284"/>
                <a:gd name="T76" fmla="*/ 12 w 519"/>
                <a:gd name="T77" fmla="*/ 0 h 284"/>
                <a:gd name="T78" fmla="*/ 10 w 519"/>
                <a:gd name="T79" fmla="*/ 0 h 284"/>
                <a:gd name="T80" fmla="*/ 9 w 519"/>
                <a:gd name="T81" fmla="*/ 1 h 284"/>
                <a:gd name="T82" fmla="*/ 7 w 519"/>
                <a:gd name="T83" fmla="*/ 2 h 284"/>
                <a:gd name="T84" fmla="*/ 5 w 519"/>
                <a:gd name="T85" fmla="*/ 3 h 284"/>
                <a:gd name="T86" fmla="*/ 4 w 519"/>
                <a:gd name="T87" fmla="*/ 4 h 284"/>
                <a:gd name="T88" fmla="*/ 3 w 519"/>
                <a:gd name="T89" fmla="*/ 6 h 284"/>
                <a:gd name="T90" fmla="*/ 2 w 519"/>
                <a:gd name="T91" fmla="*/ 7 h 284"/>
                <a:gd name="T92" fmla="*/ 1 w 519"/>
                <a:gd name="T93" fmla="*/ 9 h 284"/>
                <a:gd name="T94" fmla="*/ 0 w 519"/>
                <a:gd name="T95" fmla="*/ 10 h 284"/>
                <a:gd name="T96" fmla="*/ 0 w 519"/>
                <a:gd name="T97" fmla="*/ 12 h 284"/>
                <a:gd name="T98" fmla="*/ 0 w 519"/>
                <a:gd name="T99" fmla="*/ 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270"/>
                  </a:move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270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>
              <a:extLst>
                <a:ext uri="{FF2B5EF4-FFF2-40B4-BE49-F238E27FC236}">
                  <a16:creationId xmlns:a16="http://schemas.microsoft.com/office/drawing/2014/main" id="{4A5CEECD-682C-81E3-158E-89E5BC39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899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X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405">
              <a:extLst>
                <a:ext uri="{FF2B5EF4-FFF2-40B4-BE49-F238E27FC236}">
                  <a16:creationId xmlns:a16="http://schemas.microsoft.com/office/drawing/2014/main" id="{79BCBEB4-81B6-0564-A67A-EFBB66C7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899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406">
              <a:extLst>
                <a:ext uri="{FF2B5EF4-FFF2-40B4-BE49-F238E27FC236}">
                  <a16:creationId xmlns:a16="http://schemas.microsoft.com/office/drawing/2014/main" id="{B86ECB92-09E4-1FA3-F3D1-22616F98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002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Y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407">
              <a:extLst>
                <a:ext uri="{FF2B5EF4-FFF2-40B4-BE49-F238E27FC236}">
                  <a16:creationId xmlns:a16="http://schemas.microsoft.com/office/drawing/2014/main" id="{56947535-E341-F22E-8979-B6AA0A8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002"/>
              <a:ext cx="3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14970400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Oval 408">
              <a:extLst>
                <a:ext uri="{FF2B5EF4-FFF2-40B4-BE49-F238E27FC236}">
                  <a16:creationId xmlns:a16="http://schemas.microsoft.com/office/drawing/2014/main" id="{C4BBDA93-3A65-81D9-952D-7ECA159C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825"/>
              <a:ext cx="32" cy="32"/>
            </a:xfrm>
            <a:prstGeom prst="ellipse">
              <a:avLst/>
            </a:pr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09">
              <a:extLst>
                <a:ext uri="{FF2B5EF4-FFF2-40B4-BE49-F238E27FC236}">
                  <a16:creationId xmlns:a16="http://schemas.microsoft.com/office/drawing/2014/main" id="{FCBDB14F-E377-FE21-031F-FE74BBECA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1" y="2817"/>
              <a:ext cx="48" cy="48"/>
            </a:xfrm>
            <a:custGeom>
              <a:avLst/>
              <a:gdLst>
                <a:gd name="T0" fmla="*/ 64 w 128"/>
                <a:gd name="T1" fmla="*/ 21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6 h 128"/>
                <a:gd name="T8" fmla="*/ 21 w 128"/>
                <a:gd name="T9" fmla="*/ 64 h 128"/>
                <a:gd name="T10" fmla="*/ 64 w 128"/>
                <a:gd name="T11" fmla="*/ 21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1"/>
                  </a:moveTo>
                  <a:cubicBezTo>
                    <a:pt x="87" y="21"/>
                    <a:pt x="107" y="40"/>
                    <a:pt x="107" y="64"/>
                  </a:cubicBezTo>
                  <a:lnTo>
                    <a:pt x="107" y="64"/>
                  </a:lnTo>
                  <a:cubicBezTo>
                    <a:pt x="107" y="87"/>
                    <a:pt x="87" y="106"/>
                    <a:pt x="64" y="106"/>
                  </a:cubicBezTo>
                  <a:cubicBezTo>
                    <a:pt x="40" y="106"/>
                    <a:pt x="21" y="87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lose/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lnTo>
                    <a:pt x="128" y="64"/>
                  </a:lnTo>
                  <a:cubicBezTo>
                    <a:pt x="128" y="28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02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542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blipFill>
                  <a:blip r:embed="rId19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424</Words>
  <Application>Microsoft Office PowerPoint</Application>
  <PresentationFormat>宽屏</PresentationFormat>
  <Paragraphs>317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YaHei Consolas Hybrid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2023-08-28T17:49:26Z</dcterms:modified>
</cp:coreProperties>
</file>