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ross-correlation" id="{29F7B5A6-35FE-4071-BEEC-959BAFF1D150}">
          <p14:sldIdLst>
            <p14:sldId id="263"/>
          </p14:sldIdLst>
        </p14:section>
        <p14:section name="correlator" id="{0836700A-C48D-4FB8-8B22-4DC8078990AA}">
          <p14:sldIdLst>
            <p14:sldId id="257"/>
          </p14:sldIdLst>
        </p14:section>
        <p14:section name="doppler" id="{087B2738-D4AC-40AC-91A0-3145DAECBAE3}">
          <p14:sldIdLst>
            <p14:sldId id="264"/>
          </p14:sldIdLst>
        </p14:section>
        <p14:section name="signal info" id="{5222BCDF-2909-4A91-8D07-18B69DC29431}">
          <p14:sldIdLst>
            <p14:sldId id="265"/>
          </p14:sldIdLst>
        </p14:section>
        <p14:section name="search frequency" id="{6DA57994-849B-4498-8D17-6FA0FA571F93}">
          <p14:sldIdLst>
            <p14:sldId id="266"/>
          </p14:sldIdLst>
        </p14:section>
        <p14:section name="utils" id="{4777462E-3795-4BD9-B9AA-6B5F2FB44EE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ADEB4-B1D6-4CA1-A13A-9C0D64F55857}" v="29" dt="2023-08-25T17:32:17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>
        <p:scale>
          <a:sx n="400" d="100"/>
          <a:sy n="400" d="100"/>
        </p:scale>
        <p:origin x="-15594" y="-6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6939FB8C-E32D-4EDC-BD8F-B3823ACC0226}"/>
    <pc:docChg chg="undo custSel addSld modSld addSection modSection">
      <pc:chgData name="Yaowen Hu" userId="81e4f212d1a9d49e" providerId="LiveId" clId="{6939FB8C-E32D-4EDC-BD8F-B3823ACC0226}" dt="2023-08-22T19:35:46.704" v="160" actId="164"/>
      <pc:docMkLst>
        <pc:docMk/>
      </pc:docMkLst>
      <pc:sldChg chg="addSp delSp modSp new mod">
        <pc:chgData name="Yaowen Hu" userId="81e4f212d1a9d49e" providerId="LiveId" clId="{6939FB8C-E32D-4EDC-BD8F-B3823ACC0226}" dt="2023-08-22T19:35:46.704" v="160" actId="164"/>
        <pc:sldMkLst>
          <pc:docMk/>
          <pc:sldMk cId="381636181" sldId="264"/>
        </pc:sldMkLst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2" creationId="{BAE18696-CA27-302F-06D0-0C217E44D98F}"/>
          </ac:spMkLst>
        </pc:spChg>
        <pc:spChg chg="del">
          <ac:chgData name="Yaowen Hu" userId="81e4f212d1a9d49e" providerId="LiveId" clId="{6939FB8C-E32D-4EDC-BD8F-B3823ACC0226}" dt="2023-08-22T19:22:31.943" v="3" actId="478"/>
          <ac:spMkLst>
            <pc:docMk/>
            <pc:sldMk cId="381636181" sldId="264"/>
            <ac:spMk id="3" creationId="{5F07BDCD-65B4-0686-A399-0BE302EDE447}"/>
          </ac:spMkLst>
        </pc:spChg>
        <pc:spChg chg="add del">
          <ac:chgData name="Yaowen Hu" userId="81e4f212d1a9d49e" providerId="LiveId" clId="{6939FB8C-E32D-4EDC-BD8F-B3823ACC0226}" dt="2023-08-22T19:24:38.712" v="13" actId="478"/>
          <ac:spMkLst>
            <pc:docMk/>
            <pc:sldMk cId="381636181" sldId="264"/>
            <ac:spMk id="9" creationId="{E268E2C7-FFC2-7F7F-3DBD-8FE18A6FD30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0" creationId="{DCD26747-9CFB-1CEF-A8E5-D8CC38A4ACD7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1" creationId="{735AA434-5C54-526D-0939-9B2177C588EF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2" creationId="{4DC679F7-7595-3EA8-25D2-E8E8524D83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6" creationId="{B450C40D-47A1-B50E-B974-E2BFEBC9C962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17" creationId="{D3B899A6-4FD3-333D-687E-5B9B35AD404E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1" creationId="{88A2C295-C985-CD77-0DE4-0EFCEC096B1B}"/>
          </ac:spMkLst>
        </pc:spChg>
        <pc:spChg chg="add del mod topLvl">
          <ac:chgData name="Yaowen Hu" userId="81e4f212d1a9d49e" providerId="LiveId" clId="{6939FB8C-E32D-4EDC-BD8F-B3823ACC0226}" dt="2023-08-22T19:35:32.708" v="157" actId="478"/>
          <ac:spMkLst>
            <pc:docMk/>
            <pc:sldMk cId="381636181" sldId="264"/>
            <ac:spMk id="22" creationId="{2B2EB3A3-191F-4A4A-AA0B-19990B270310}"/>
          </ac:spMkLst>
        </pc:spChg>
        <pc:spChg chg="add del mod">
          <ac:chgData name="Yaowen Hu" userId="81e4f212d1a9d49e" providerId="LiveId" clId="{6939FB8C-E32D-4EDC-BD8F-B3823ACC0226}" dt="2023-08-22T19:30:42.225" v="113" actId="478"/>
          <ac:spMkLst>
            <pc:docMk/>
            <pc:sldMk cId="381636181" sldId="264"/>
            <ac:spMk id="23" creationId="{420D13FA-9276-475B-A3A8-5F455B93CC73}"/>
          </ac:spMkLst>
        </pc:spChg>
        <pc:spChg chg="add mod topLvl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24" creationId="{761302BA-84DE-96F0-6090-67A182C2E15E}"/>
          </ac:spMkLst>
        </pc:spChg>
        <pc:spChg chg="add del">
          <ac:chgData name="Yaowen Hu" userId="81e4f212d1a9d49e" providerId="LiveId" clId="{6939FB8C-E32D-4EDC-BD8F-B3823ACC0226}" dt="2023-08-22T19:33:50.132" v="147" actId="478"/>
          <ac:spMkLst>
            <pc:docMk/>
            <pc:sldMk cId="381636181" sldId="264"/>
            <ac:spMk id="29" creationId="{E936B6C7-E290-67D2-EB7B-0C450A53680C}"/>
          </ac:spMkLst>
        </pc:spChg>
        <pc:spChg chg="add del">
          <ac:chgData name="Yaowen Hu" userId="81e4f212d1a9d49e" providerId="LiveId" clId="{6939FB8C-E32D-4EDC-BD8F-B3823ACC0226}" dt="2023-08-22T19:33:19.988" v="140" actId="11529"/>
          <ac:spMkLst>
            <pc:docMk/>
            <pc:sldMk cId="381636181" sldId="264"/>
            <ac:spMk id="30" creationId="{07C25A13-66BF-F571-8925-917FC7CEF536}"/>
          </ac:spMkLst>
        </pc:spChg>
        <pc:spChg chg="add del">
          <ac:chgData name="Yaowen Hu" userId="81e4f212d1a9d49e" providerId="LiveId" clId="{6939FB8C-E32D-4EDC-BD8F-B3823ACC0226}" dt="2023-08-22T19:33:30.419" v="142" actId="11529"/>
          <ac:spMkLst>
            <pc:docMk/>
            <pc:sldMk cId="381636181" sldId="264"/>
            <ac:spMk id="31" creationId="{829A25D5-5655-6389-383D-F3894CEF55D5}"/>
          </ac:spMkLst>
        </pc:spChg>
        <pc:spChg chg="add mod">
          <ac:chgData name="Yaowen Hu" userId="81e4f212d1a9d49e" providerId="LiveId" clId="{6939FB8C-E32D-4EDC-BD8F-B3823ACC0226}" dt="2023-08-22T19:35:46.704" v="160" actId="164"/>
          <ac:spMkLst>
            <pc:docMk/>
            <pc:sldMk cId="381636181" sldId="264"/>
            <ac:spMk id="32" creationId="{C0978DA7-8862-659C-6279-C02E66036E0A}"/>
          </ac:spMkLst>
        </pc:spChg>
        <pc:grpChg chg="add del mod">
          <ac:chgData name="Yaowen Hu" userId="81e4f212d1a9d49e" providerId="LiveId" clId="{6939FB8C-E32D-4EDC-BD8F-B3823ACC0226}" dt="2023-08-22T19:32:42.154" v="136" actId="165"/>
          <ac:grpSpMkLst>
            <pc:docMk/>
            <pc:sldMk cId="381636181" sldId="264"/>
            <ac:grpSpMk id="28" creationId="{4603634E-326F-50BB-CF2A-AE5F5A4B146C}"/>
          </ac:grpSpMkLst>
        </pc:grpChg>
        <pc:grpChg chg="add mod">
          <ac:chgData name="Yaowen Hu" userId="81e4f212d1a9d49e" providerId="LiveId" clId="{6939FB8C-E32D-4EDC-BD8F-B3823ACC0226}" dt="2023-08-22T19:35:46.704" v="160" actId="164"/>
          <ac:grpSpMkLst>
            <pc:docMk/>
            <pc:sldMk cId="381636181" sldId="264"/>
            <ac:grpSpMk id="33" creationId="{458566A8-A6B0-F49F-5D7E-3FCF45496B86}"/>
          </ac:grpSpMkLst>
        </pc:grp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4" creationId="{FD299130-256E-8A9D-B1DD-9D1B06D833E4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6" creationId="{315BA90B-8CB4-C518-A458-583D19A77245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3" creationId="{19FA1D6E-DAF7-F779-93DF-C42EC6560397}"/>
          </ac:cxnSpMkLst>
        </pc:cxnChg>
        <pc:cxnChg chg="add del mod">
          <ac:chgData name="Yaowen Hu" userId="81e4f212d1a9d49e" providerId="LiveId" clId="{6939FB8C-E32D-4EDC-BD8F-B3823ACC0226}" dt="2023-08-22T19:26:20.930" v="30"/>
          <ac:cxnSpMkLst>
            <pc:docMk/>
            <pc:sldMk cId="381636181" sldId="264"/>
            <ac:cxnSpMk id="15" creationId="{262F06FB-58E1-49FE-2429-E95F4989C518}"/>
          </ac:cxnSpMkLst>
        </pc:cxnChg>
        <pc:cxnChg chg="add mod topLvl">
          <ac:chgData name="Yaowen Hu" userId="81e4f212d1a9d49e" providerId="LiveId" clId="{6939FB8C-E32D-4EDC-BD8F-B3823ACC0226}" dt="2023-08-22T19:35:46.704" v="160" actId="164"/>
          <ac:cxnSpMkLst>
            <pc:docMk/>
            <pc:sldMk cId="381636181" sldId="264"/>
            <ac:cxnSpMk id="18" creationId="{360E0778-7CB0-F4CA-C2DA-F28EDEEC4054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51CADEB4-B1D6-4CA1-A13A-9C0D64F55857}"/>
    <pc:docChg chg="undo custSel addSld modSld sldOrd addSection modSection">
      <pc:chgData name="Yaowen Hu" userId="81e4f212d1a9d49e" providerId="LiveId" clId="{51CADEB4-B1D6-4CA1-A13A-9C0D64F55857}" dt="2023-08-25T17:40:41.538" v="270" actId="14100"/>
      <pc:docMkLst>
        <pc:docMk/>
      </pc:docMkLst>
      <pc:sldChg chg="ord">
        <pc:chgData name="Yaowen Hu" userId="81e4f212d1a9d49e" providerId="LiveId" clId="{51CADEB4-B1D6-4CA1-A13A-9C0D64F55857}" dt="2023-08-25T17:09:19.381" v="12"/>
        <pc:sldMkLst>
          <pc:docMk/>
          <pc:sldMk cId="3539774601" sldId="259"/>
        </pc:sldMkLst>
      </pc:sldChg>
      <pc:sldChg chg="addSp delSp modSp new mod">
        <pc:chgData name="Yaowen Hu" userId="81e4f212d1a9d49e" providerId="LiveId" clId="{51CADEB4-B1D6-4CA1-A13A-9C0D64F55857}" dt="2023-08-25T15:27:27.480" v="7" actId="478"/>
        <pc:sldMkLst>
          <pc:docMk/>
          <pc:sldMk cId="2229172068" sldId="265"/>
        </pc:sldMkLst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2" creationId="{C0CB8988-F430-C21E-41F3-58BCF3726ED8}"/>
          </ac:spMkLst>
        </pc:spChg>
        <pc:spChg chg="del">
          <ac:chgData name="Yaowen Hu" userId="81e4f212d1a9d49e" providerId="LiveId" clId="{51CADEB4-B1D6-4CA1-A13A-9C0D64F55857}" dt="2023-08-25T15:27:09.355" v="3" actId="478"/>
          <ac:spMkLst>
            <pc:docMk/>
            <pc:sldMk cId="2229172068" sldId="265"/>
            <ac:spMk id="3" creationId="{0CAC842C-D927-9E2A-8AA1-C19604505E2A}"/>
          </ac:spMkLst>
        </pc:spChg>
        <pc:spChg chg="del mod">
          <ac:chgData name="Yaowen Hu" userId="81e4f212d1a9d49e" providerId="LiveId" clId="{51CADEB4-B1D6-4CA1-A13A-9C0D64F55857}" dt="2023-08-25T15:27:27.480" v="7" actId="478"/>
          <ac:spMkLst>
            <pc:docMk/>
            <pc:sldMk cId="2229172068" sldId="265"/>
            <ac:spMk id="7" creationId="{EF0CD570-C8F0-310C-2752-0BC215A670B1}"/>
          </ac:spMkLst>
        </pc:spChg>
        <pc:spChg chg="del mod">
          <ac:chgData name="Yaowen Hu" userId="81e4f212d1a9d49e" providerId="LiveId" clId="{51CADEB4-B1D6-4CA1-A13A-9C0D64F55857}" dt="2023-08-25T15:27:25.842" v="6" actId="478"/>
          <ac:spMkLst>
            <pc:docMk/>
            <pc:sldMk cId="2229172068" sldId="265"/>
            <ac:spMk id="9" creationId="{CCBEF4E7-BA23-60E8-E123-1544A3B36F8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" creationId="{7DAB896F-A499-8BA2-8A92-0ADD74E42F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" creationId="{DFB09611-573B-7BC1-D91F-17A37E87FC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" creationId="{2819D69E-7A2D-C35F-6D73-7C74638059A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" creationId="{9000256A-B817-11E8-DD08-FFC9102D88B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" creationId="{8B064F5E-2FC6-6F35-98E8-4AFD6D5F68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" creationId="{302EF447-53F2-E9C1-D6BF-E0C6D561D72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" creationId="{FA098DD1-F734-847B-DCA9-BDFFF8058E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" creationId="{B96CB098-7333-4964-A27C-4380C893E9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9" creationId="{22FF9DF9-AF64-E30F-FA2F-2F91BEC527C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0" creationId="{F27F4B2C-E012-357C-973C-CD6AE31AC7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1" creationId="{F253C0F2-9344-DD7F-534A-C65BD0636B5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2" creationId="{C41B06E6-E8BA-93CE-4D08-CDFA4F2F3C2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3" creationId="{C041E911-4850-02B8-73A2-DDE6BEBCAF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4" creationId="{6617A1A0-179C-EB24-1B31-DC936B4063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5" creationId="{4AC805E2-1FC8-A10D-7B98-6C4B0D89F94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6" creationId="{9A729804-2B24-113C-7C43-6EB53DE77CE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7" creationId="{7CF5440E-5CE8-C0D6-526A-43E009923DF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8" creationId="{A8BB6F00-8B25-3365-A049-B80164E52D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29" creationId="{97B44F3B-754A-9FBD-B6A7-A3F76136E2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0" creationId="{B9BDEDFD-7BAF-90CA-2E87-DAB7A0EA278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1" creationId="{9517F593-38E0-AB3E-E88F-AC671B066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2" creationId="{DBD8B7CD-01A2-F51A-C9DD-EE90F1B246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3" creationId="{FB2FB9DB-F7D2-D0F8-A88E-1DA3A59DE7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4" creationId="{E66EB2E2-3BBD-920D-674F-83A05ABC918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5" creationId="{25725D26-6AB8-4D3C-938E-73ED22592C6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6" creationId="{2F624134-5070-DAC9-B673-56576AF8F8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7" creationId="{5E19B461-B9E7-59DF-7D71-C8019505E1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39" creationId="{F3A0510D-1D33-8857-E26A-C1989FB04E9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0" creationId="{F854EED8-C4BE-D797-0528-AA09184013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1" creationId="{C18CAE9C-DCA3-4062-2B66-FEA71AB0A8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2" creationId="{6406C884-047E-03D8-AA81-EBFDDFDC86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3" creationId="{75BD861A-AE1E-B2C9-3E8C-FB0310AF6CD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4" creationId="{B7321C31-8E14-0A9B-4019-0867A911BA9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5" creationId="{01540BC6-1AAD-6ACF-AD6B-77C0DCABF61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6" creationId="{926233BB-B4A4-3B5F-8FD0-5C0CE82AE0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7" creationId="{3FD666D4-9766-81B1-E3EA-39D26932AE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8" creationId="{36E4F45E-40F9-F45D-3B77-3C32C0FB68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49" creationId="{E04AFA7E-C878-ACA3-8FB0-2F8130C272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0" creationId="{32C8F61C-0384-7536-E096-8E01AC6A94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1" creationId="{F1FF4592-3526-AF0F-6F68-20E15BF4734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2" creationId="{61582446-9278-7644-A401-3022F3C860F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3" creationId="{434EEDDD-1AD5-71E2-1845-A33360CF6B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4" creationId="{7C67E0CF-1D10-3A74-12F9-53C0359912B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5" creationId="{D6EE0C0F-5839-BCCF-58A3-F1EF4FB838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6" creationId="{EE0E61D7-1EF4-4629-628C-2475B52C48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7" creationId="{31F2B283-3620-94EB-8FB0-F4B13F760EA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8" creationId="{81FBD0BC-CF12-9FFB-7F80-D27BB9C2BBC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59" creationId="{25C287CB-0E75-B653-4653-23F0A9C1F52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0" creationId="{C4E46906-85BA-8D9C-1C88-B5B8D2326A2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1" creationId="{D5CB48AA-3322-C0E2-6C09-2C03DCF8361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2" creationId="{889C68E8-7482-D55A-2F65-DF34532B10B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3" creationId="{61F0D414-1382-4BAE-5B77-1BA39618729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4" creationId="{4BB8B994-6065-3734-499D-B1A6C03D192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5" creationId="{E31BB50F-D31A-CAF6-3969-4A1AA822C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7" creationId="{14EE9A1A-FBCD-8B37-8D61-B68D7F5DFF0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8" creationId="{C8147FBE-47B2-D00F-BAFF-47758F3984D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69" creationId="{22893DFC-CA8D-E722-1444-E5E2D14E3C7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0" creationId="{9E34143B-7D36-A2FA-A860-D66CE1686C2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1" creationId="{C6173699-35D6-40C3-19BD-1BF9C57BD56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2" creationId="{CC34E19E-0B3C-044B-9088-47690507A1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3" creationId="{F3415B66-820E-34AC-E6F9-24A8D75B0A5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4" creationId="{AB2FDCE0-0F7A-85CE-3C00-E0BCFC8D62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5" creationId="{606A1F98-1754-0F3A-B427-72735548C4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6" creationId="{A5844EF9-1E15-636D-5D13-D591FC91CA7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7" creationId="{EFF59DA5-55D0-1D29-FB14-BA01E660B71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8" creationId="{E344B078-B777-61BD-CEED-F6A45EA5D1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79" creationId="{219364B5-E1D4-8F33-29EB-3565D20BD5F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0" creationId="{8E30DF8E-3AD5-37EA-9D35-08D517241C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1" creationId="{AC6B0D4D-DF90-129C-75EA-8D924C68646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2" creationId="{B11B3D7A-821B-A265-227A-343576010D5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3" creationId="{BE1FBA5D-A397-717B-FA70-EF305D526A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4" creationId="{A242AB8E-C2D5-50FF-5E29-22DAD419A86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5" creationId="{8F789494-19C9-AF81-5215-318F5727EB7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6" creationId="{53E937AA-3773-E96D-516B-A22461ED9DE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7" creationId="{7EBDAAC4-9B4B-74DA-E93F-98CD66E7788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8" creationId="{FCD54BD8-C9D7-C786-7A5B-92A51B2BE61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89" creationId="{94627F93-C4CC-AE63-8A09-CF437189707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0" creationId="{1BA791B9-03D4-42B1-C5DC-8D8D5227242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1" creationId="{03E3B2D5-BA00-C3FF-8C40-093BA283F8D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2" creationId="{5F38853E-CEE9-6A4F-218D-17B88D02BA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3" creationId="{70F45223-A2FC-D7A5-0E09-7AA3CA7C3F8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5" creationId="{4EFF9CDB-BE21-E952-9D5C-11E4FADE990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6" creationId="{E707059B-2CEA-7EC2-2FDD-EE545F16F06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7" creationId="{A5E1229D-8C13-797D-D4BE-DF8EBC5B2A7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8" creationId="{310EC454-8F2E-533E-04E1-BE8249F0559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99" creationId="{A7782496-99EA-8978-CB6D-F435813187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0" creationId="{8C7F20AC-4B13-690D-C53D-6D36CE5CE2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1" creationId="{A3704073-2305-FD68-DF17-254C9D73C2D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2" creationId="{AB78D58B-40C4-30F0-A7AC-B35C2CA1BE6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3" creationId="{426A5461-2C82-94A5-11BD-DE59C2CDA69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4" creationId="{7665EA74-58EA-CF63-2A07-39048174A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5" creationId="{E1FC2B26-7E5E-AACF-9100-7D13BFDA7C7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6" creationId="{34F99942-96C8-3D42-8843-4E658B2180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7" creationId="{B3E27227-DB39-03D8-924D-6674A4BD18F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8" creationId="{6517364D-90CC-92AB-8B41-EBA02EFA3D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09" creationId="{3BE800D2-E24F-2DED-876D-E00E48633DA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0" creationId="{9620238C-811D-A67B-4B8C-7D36403B2B3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1" creationId="{DE78B19C-E4A1-4D30-018F-E960F0E0B7D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2" creationId="{EDC079D9-A074-C1E3-7093-D5866563560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4" creationId="{DE70B86D-291A-CC74-2031-B8AA215574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5" creationId="{E255E635-7EF5-B17B-DBEC-896480DBE72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6" creationId="{113846F8-BD58-376A-17A2-080F2428396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7" creationId="{08AF21A3-6B7C-3795-3897-166E647291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8" creationId="{311B9745-2D3A-2B3F-811A-95F639972A8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19" creationId="{27865CF6-3178-6CC7-59F6-7E4DB5D5CC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0" creationId="{72E5768A-67EF-885C-893F-B8C264B579C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1" creationId="{38789726-C901-8345-CEB8-F73E72CEDC2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2" creationId="{B6083DA8-DBC0-7401-074C-13B7DB50029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3" creationId="{02934076-0BDF-325A-FD04-CF8FBE3E8A0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4" creationId="{BC1C3F5C-CC6A-3F7B-59AA-E60A1B23C20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5" creationId="{6B34CBE3-2182-97B1-426D-D9C6B490253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6" creationId="{7D3F327F-3608-403D-A877-13705E28DE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7" creationId="{C5C7FC1A-47EA-01D8-D11C-7C338660E54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29" creationId="{165504DE-A3D0-73F7-D4B6-A6B930DE59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0" creationId="{323A6E5A-CFF8-E8AF-CC6B-9951CF1AFCF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1" creationId="{815DB2A3-EBB0-722E-FCB8-5FF2076E67D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2" creationId="{6ED1394D-8466-F7C5-3C2C-1D656A2E7FB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3" creationId="{69C27971-99CC-5073-7329-3BDBC7F08B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4" creationId="{159CD63C-3F4E-BEF3-B139-98D67414D14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5" creationId="{8F2B4702-AFF6-7027-0DF1-52D5D9BF6AE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6" creationId="{3C820DA1-F583-7667-D207-9615BB73542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7" creationId="{9CAF8302-44C4-1B20-FBD5-C6A64A3418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8" creationId="{D7151092-4F15-A2F9-29F0-447ED31B25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39" creationId="{2DD4DB12-305E-9A06-3B99-425B21122E5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0" creationId="{E76EC015-62B6-ED06-0500-E91EA107970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1" creationId="{FE3A9037-CB50-7A1E-5A05-71E72A99D8C0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2" creationId="{E6A7E3FD-0B03-38D9-7FD7-9137CBD7F73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3" creationId="{8FD9A5A7-0DE3-73F8-32E8-4EA7C00867E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4" creationId="{0D153944-D523-E33E-8B93-268D7C84F32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5" creationId="{12DA2822-B81A-4A6B-2F28-0054055C0CB4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6" creationId="{143161A1-2D73-0F96-2AAD-007673B21B56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7" creationId="{688EA483-8FB0-952C-F0D9-19D068672AD8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8" creationId="{3BC904FC-A42A-6C35-1A42-7A79BDA5AA8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49" creationId="{B0151D9E-43C7-196B-78BF-45A32E5BBB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0" creationId="{4A9508E0-DA1C-DF8D-585A-A5C07B4D69F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1" creationId="{42508F6C-6CD9-E5FA-0474-EF4C3D8BD95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2" creationId="{D1BDB99C-4DB3-E0AD-810C-FB477FDF7DE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3" creationId="{AC9E516D-6B5D-7ED6-D440-598AE009B57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5" creationId="{FA9AE53C-0A5E-139B-3D34-D51EC4A2F03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6" creationId="{D3E939A6-70F0-98A8-3025-431AE79ECB2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7" creationId="{103C6D9C-5AC2-1502-7983-BCBC7FD1F1B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8" creationId="{3A29D10D-F748-F473-A7A7-AC9C85249B3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59" creationId="{AB5686AE-6DE1-68A4-2B71-A0EC29388AB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0" creationId="{8512AB90-3A09-B502-53DC-DDA006C186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1" creationId="{C817B583-5333-194F-3067-F170E6FAD5C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2" creationId="{EB36E554-8E89-8243-107F-D98A016D79A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3" creationId="{5401D9BC-CA87-7BCB-92FF-943A91C5DD93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4" creationId="{C28C4F8B-B9CE-D3FA-CBB2-AC73F8584EF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5" creationId="{747970C9-ED95-423C-058B-8F2AD08F3D7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6" creationId="{792EDF34-5D9D-B075-0BFD-6A9FF29F38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7" creationId="{D4F99ED3-F801-FA57-5E71-4D0C32F865EA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8" creationId="{595AB839-F3E2-C116-DD09-4B39322C75C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69" creationId="{BAA16A1F-2ADC-4768-F186-871E5A634EE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0" creationId="{BD1B0A79-3CDA-D56D-F3D2-FA230BCE1A9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1" creationId="{2425E4CE-B0C6-91CE-1D53-22389759B6B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2" creationId="{3A37ABDA-1653-6BE6-FADB-3B1A5EB9DE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3" creationId="{647F67D2-18A0-5887-C0F1-99BF7E6419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4" creationId="{9798879B-38AC-FD3A-9BEC-6ABAC05AD1E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5" creationId="{787E611D-9C3B-E953-5F1F-7063A29E0A4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6" creationId="{8BE5C61D-91AD-44CB-42FB-87711049FA5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7" creationId="{A6B7B552-F2F9-2BB4-90C7-F121272FDC1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8" creationId="{2DA33C80-4CB8-FDE3-20D0-E783B6351489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79" creationId="{23F1EE15-4C72-70FD-CCC0-0A886BD86E9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0" creationId="{2D315A21-82D0-ADC4-F605-D5686589DD1D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1" creationId="{C5C95827-F948-9E7D-6993-46BB0FABBB3C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2" creationId="{A7540A78-E6DB-5D4E-DDA8-26E2D45465A5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3" creationId="{46442AD3-14CB-2DB7-B85C-F07C6869B59F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4" creationId="{512B8E8B-6A6F-1B27-469E-D0B1632AABAB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5" creationId="{D30BE998-7740-D764-92E3-4EB90B610A37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6" creationId="{C9232F05-DE92-BDE3-D56E-43134D1E12D2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7" creationId="{478B9DE0-1F9F-0FE3-FB76-473CE254B191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8" creationId="{92E5420A-3114-967B-9564-9CCD78B5ED4E}"/>
          </ac:spMkLst>
        </pc:spChg>
        <pc:spChg chg="mod">
          <ac:chgData name="Yaowen Hu" userId="81e4f212d1a9d49e" providerId="LiveId" clId="{51CADEB4-B1D6-4CA1-A13A-9C0D64F55857}" dt="2023-08-25T15:27:23.909" v="5" actId="27803"/>
          <ac:spMkLst>
            <pc:docMk/>
            <pc:sldMk cId="2229172068" sldId="265"/>
            <ac:spMk id="189" creationId="{313BA58B-10FD-F444-B4F2-43FA49C512BA}"/>
          </ac:spMkLst>
        </pc:s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" creationId="{3CCF764D-F279-8D64-85C0-63BC71276ED8}"/>
          </ac:grpSpMkLst>
        </pc:grpChg>
        <pc:grpChg chg="del mod">
          <ac:chgData name="Yaowen Hu" userId="81e4f212d1a9d49e" providerId="LiveId" clId="{51CADEB4-B1D6-4CA1-A13A-9C0D64F55857}" dt="2023-08-25T15:27:25.842" v="6" actId="478"/>
          <ac:grpSpMkLst>
            <pc:docMk/>
            <pc:sldMk cId="2229172068" sldId="265"/>
            <ac:grpSpMk id="8" creationId="{05E71765-D44F-5386-F483-3658847A2DBE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" creationId="{0F53D794-ECF5-4D82-6C7D-2965C9E41D44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38" creationId="{41CDB79D-A084-146B-D0F4-8DF00DBD68F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66" creationId="{6A74416E-62AE-7F07-5065-6C5735BE6CEC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94" creationId="{07AF5B5C-8465-8FC6-D0A2-AE83BE50DD3B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13" creationId="{BA039D4A-5408-25BD-1763-441CF39DA57F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28" creationId="{76D02CB6-A8E7-9B8B-921D-AE3C60CDA0E7}"/>
          </ac:grpSpMkLst>
        </pc:grpChg>
        <pc:grpChg chg="mod">
          <ac:chgData name="Yaowen Hu" userId="81e4f212d1a9d49e" providerId="LiveId" clId="{51CADEB4-B1D6-4CA1-A13A-9C0D64F55857}" dt="2023-08-25T15:27:23.909" v="5" actId="27803"/>
          <ac:grpSpMkLst>
            <pc:docMk/>
            <pc:sldMk cId="2229172068" sldId="265"/>
            <ac:grpSpMk id="154" creationId="{EF46CFCB-49D9-96B2-44C9-88F56E41281D}"/>
          </ac:grpSpMkLst>
        </pc:grpChg>
        <pc:picChg chg="add del mod">
          <ac:chgData name="Yaowen Hu" userId="81e4f212d1a9d49e" providerId="LiveId" clId="{51CADEB4-B1D6-4CA1-A13A-9C0D64F55857}" dt="2023-08-25T15:27:23.909" v="5" actId="27803"/>
          <ac:picMkLst>
            <pc:docMk/>
            <pc:sldMk cId="2229172068" sldId="265"/>
            <ac:picMk id="5" creationId="{4241F059-A868-C20A-31CE-B352A6B67DC4}"/>
          </ac:picMkLst>
        </pc:picChg>
      </pc:sldChg>
      <pc:sldChg chg="addSp delSp modSp new mod">
        <pc:chgData name="Yaowen Hu" userId="81e4f212d1a9d49e" providerId="LiveId" clId="{51CADEB4-B1D6-4CA1-A13A-9C0D64F55857}" dt="2023-08-25T17:40:41.538" v="270" actId="14100"/>
        <pc:sldMkLst>
          <pc:docMk/>
          <pc:sldMk cId="1544777567" sldId="266"/>
        </pc:sldMkLst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2" creationId="{02A4DD8F-8E66-EB72-179D-947F801FC498}"/>
          </ac:spMkLst>
        </pc:spChg>
        <pc:spChg chg="del">
          <ac:chgData name="Yaowen Hu" userId="81e4f212d1a9d49e" providerId="LiveId" clId="{51CADEB4-B1D6-4CA1-A13A-9C0D64F55857}" dt="2023-08-25T17:09:26.986" v="13" actId="478"/>
          <ac:spMkLst>
            <pc:docMk/>
            <pc:sldMk cId="1544777567" sldId="266"/>
            <ac:spMk id="3" creationId="{03C8A736-5FBB-8418-0CDB-D76512C2870A}"/>
          </ac:spMkLst>
        </pc:spChg>
        <pc:spChg chg="add del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4" creationId="{D6C6F702-5C99-3505-79FD-0667C7081B56}"/>
          </ac:spMkLst>
        </pc:spChg>
        <pc:spChg chg="add del mod">
          <ac:chgData name="Yaowen Hu" userId="81e4f212d1a9d49e" providerId="LiveId" clId="{51CADEB4-B1D6-4CA1-A13A-9C0D64F55857}" dt="2023-08-25T17:40:41.538" v="270" actId="14100"/>
          <ac:spMkLst>
            <pc:docMk/>
            <pc:sldMk cId="1544777567" sldId="266"/>
            <ac:spMk id="5" creationId="{2752671B-04DF-1432-833A-5078075CC541}"/>
          </ac:spMkLst>
        </pc:spChg>
        <pc:spChg chg="mod">
          <ac:chgData name="Yaowen Hu" userId="81e4f212d1a9d49e" providerId="LiveId" clId="{51CADEB4-B1D6-4CA1-A13A-9C0D64F55857}" dt="2023-08-25T17:12:43.282" v="27"/>
          <ac:spMkLst>
            <pc:docMk/>
            <pc:sldMk cId="1544777567" sldId="266"/>
            <ac:spMk id="6" creationId="{3472A086-D69B-65BB-C64B-6C03841E42EA}"/>
          </ac:spMkLst>
        </pc:spChg>
        <pc:spChg chg="mod">
          <ac:chgData name="Yaowen Hu" userId="81e4f212d1a9d49e" providerId="LiveId" clId="{51CADEB4-B1D6-4CA1-A13A-9C0D64F55857}" dt="2023-08-25T17:12:50.241" v="29"/>
          <ac:spMkLst>
            <pc:docMk/>
            <pc:sldMk cId="1544777567" sldId="266"/>
            <ac:spMk id="7" creationId="{8669E1F9-46A6-BB99-BE51-DA3329049EF7}"/>
          </ac:spMkLst>
        </pc:spChg>
        <pc:spChg chg="mod">
          <ac:chgData name="Yaowen Hu" userId="81e4f212d1a9d49e" providerId="LiveId" clId="{51CADEB4-B1D6-4CA1-A13A-9C0D64F55857}" dt="2023-08-25T17:12:53.456" v="31"/>
          <ac:spMkLst>
            <pc:docMk/>
            <pc:sldMk cId="1544777567" sldId="266"/>
            <ac:spMk id="8" creationId="{2FF8C521-191D-2A08-24A4-A5E805BC4EB9}"/>
          </ac:spMkLst>
        </pc:spChg>
        <pc:spChg chg="mod">
          <ac:chgData name="Yaowen Hu" userId="81e4f212d1a9d49e" providerId="LiveId" clId="{51CADEB4-B1D6-4CA1-A13A-9C0D64F55857}" dt="2023-08-25T17:12:57.937" v="33"/>
          <ac:spMkLst>
            <pc:docMk/>
            <pc:sldMk cId="1544777567" sldId="266"/>
            <ac:spMk id="9" creationId="{C7F546FF-4712-F68B-A52A-85B88FF0D5C7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0" creationId="{CAC33775-6145-666B-9AF0-7B0F24C72980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1" creationId="{FD468026-54D1-96DA-66A3-C844C54E3B75}"/>
          </ac:spMkLst>
        </pc:spChg>
        <pc:spChg chg="mod">
          <ac:chgData name="Yaowen Hu" userId="81e4f212d1a9d49e" providerId="LiveId" clId="{51CADEB4-B1D6-4CA1-A13A-9C0D64F55857}" dt="2023-08-25T17:13:03.224" v="35"/>
          <ac:spMkLst>
            <pc:docMk/>
            <pc:sldMk cId="1544777567" sldId="266"/>
            <ac:spMk id="12" creationId="{CB859568-ED02-CC91-8E93-A3E50E6CE58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3" creationId="{A97C54BB-0A3F-48CD-26DF-D0AFCD4824E8}"/>
          </ac:spMkLst>
        </pc:spChg>
        <pc:spChg chg="add del">
          <ac:chgData name="Yaowen Hu" userId="81e4f212d1a9d49e" providerId="LiveId" clId="{51CADEB4-B1D6-4CA1-A13A-9C0D64F55857}" dt="2023-08-25T17:14:24.633" v="69" actId="22"/>
          <ac:spMkLst>
            <pc:docMk/>
            <pc:sldMk cId="1544777567" sldId="266"/>
            <ac:spMk id="15" creationId="{33D222E1-667B-468B-BE46-C26213B5DFC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6" creationId="{93CDFAD2-6FC2-F353-6111-748C09E9E5A7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7" creationId="{ECCD2219-21BA-AD63-D09B-0B6FFC70BB06}"/>
          </ac:spMkLst>
        </pc:spChg>
        <pc:spChg chg="add mod ord">
          <ac:chgData name="Yaowen Hu" userId="81e4f212d1a9d49e" providerId="LiveId" clId="{51CADEB4-B1D6-4CA1-A13A-9C0D64F55857}" dt="2023-08-25T17:40:32.447" v="269" actId="14100"/>
          <ac:spMkLst>
            <pc:docMk/>
            <pc:sldMk cId="1544777567" sldId="266"/>
            <ac:spMk id="18" creationId="{D9B433BB-20D5-D597-A56F-CFC5CE1DAC9E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19" creationId="{15E711B5-DED5-6FC5-C3C5-5248601142C8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0" creationId="{943057CF-1BBD-645D-1E75-2E7D64C90681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2" creationId="{7581F795-4EAD-F8A5-585E-60135F8D6303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4" creationId="{5A307688-50F6-D50E-9C4F-5C8F139000F5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6" creationId="{8F26C780-184F-F989-DED2-12BDFF2D6EC6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7" creationId="{E6ACCAFE-2AD3-2D47-E7BF-F3804C19DBCA}"/>
          </ac:spMkLst>
        </pc:spChg>
        <pc:spChg chg="add del mod">
          <ac:chgData name="Yaowen Hu" userId="81e4f212d1a9d49e" providerId="LiveId" clId="{51CADEB4-B1D6-4CA1-A13A-9C0D64F55857}" dt="2023-08-25T17:28:20.501" v="198"/>
          <ac:spMkLst>
            <pc:docMk/>
            <pc:sldMk cId="1544777567" sldId="266"/>
            <ac:spMk id="28" creationId="{3DA7B5E4-F906-8F53-128F-E51D1E59A8CD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29" creationId="{05979240-33AE-9557-93EE-BB80FFD9FE4D}"/>
          </ac:spMkLst>
        </pc:spChg>
        <pc:spChg chg="add mod or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0" creationId="{B2D9CBF5-362C-1EF3-6594-2A50484C96B9}"/>
          </ac:spMkLst>
        </pc:spChg>
        <pc:spChg chg="add mod">
          <ac:chgData name="Yaowen Hu" userId="81e4f212d1a9d49e" providerId="LiveId" clId="{51CADEB4-B1D6-4CA1-A13A-9C0D64F55857}" dt="2023-08-25T17:40:16.079" v="267" actId="14100"/>
          <ac:spMkLst>
            <pc:docMk/>
            <pc:sldMk cId="1544777567" sldId="266"/>
            <ac:spMk id="31" creationId="{09104C58-45F2-1DE6-865C-A6541306BA4C}"/>
          </ac:spMkLst>
        </pc:spChg>
        <pc:spChg chg="add mod">
          <ac:chgData name="Yaowen Hu" userId="81e4f212d1a9d49e" providerId="LiveId" clId="{51CADEB4-B1D6-4CA1-A13A-9C0D64F55857}" dt="2023-08-25T17:32:17.225" v="265" actId="164"/>
          <ac:spMkLst>
            <pc:docMk/>
            <pc:sldMk cId="1544777567" sldId="266"/>
            <ac:spMk id="32" creationId="{3481F5F4-D11D-37A5-A767-44D5F4C75210}"/>
          </ac:spMkLst>
        </pc:spChg>
        <pc:spChg chg="add mod ord">
          <ac:chgData name="Yaowen Hu" userId="81e4f212d1a9d49e" providerId="LiveId" clId="{51CADEB4-B1D6-4CA1-A13A-9C0D64F55857}" dt="2023-08-25T17:40:24.929" v="268" actId="14100"/>
          <ac:spMkLst>
            <pc:docMk/>
            <pc:sldMk cId="1544777567" sldId="266"/>
            <ac:spMk id="33" creationId="{EF248E81-3298-D6B7-3D0F-880ED9FDF90D}"/>
          </ac:spMkLst>
        </pc:spChg>
        <pc:grpChg chg="add mod">
          <ac:chgData name="Yaowen Hu" userId="81e4f212d1a9d49e" providerId="LiveId" clId="{51CADEB4-B1D6-4CA1-A13A-9C0D64F55857}" dt="2023-08-25T17:32:17.225" v="265" actId="164"/>
          <ac:grpSpMkLst>
            <pc:docMk/>
            <pc:sldMk cId="1544777567" sldId="266"/>
            <ac:grpSpMk id="34" creationId="{83BE599A-BD4C-C024-A283-DCEA479E6D73}"/>
          </ac:grpSpMkLst>
        </pc:grpChg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3DF91D5D-650E-4B27-AE4E-37AAEF1068C0}"/>
    <pc:docChg chg="custSel addSld modSld addSection modSection">
      <pc:chgData name="Yaowen Hu" userId="81e4f212d1a9d49e" providerId="LiveId" clId="{3DF91D5D-650E-4B27-AE4E-37AAEF1068C0}" dt="2023-08-22T15:12:52.325" v="61" actId="478"/>
      <pc:docMkLst>
        <pc:docMk/>
      </pc:docMkLst>
      <pc:sldChg chg="addSp delSp modSp mod">
        <pc:chgData name="Yaowen Hu" userId="81e4f212d1a9d49e" providerId="LiveId" clId="{3DF91D5D-650E-4B27-AE4E-37AAEF1068C0}" dt="2023-08-22T10:50:49.551" v="48" actId="164"/>
        <pc:sldMkLst>
          <pc:docMk/>
          <pc:sldMk cId="2482711983" sldId="262"/>
        </pc:sldMkLst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4" creationId="{848AE8C7-862A-D898-33DE-75127FA41BD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6" creationId="{3700FB5D-93DF-7D66-0F4C-DAC4F06070F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" creationId="{6AE0497F-576A-DC13-4AB2-72671C6C291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" creationId="{66DCFCFB-796C-F084-E2DC-D3EA30B863C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9" creationId="{1F0332D8-F7B9-5F35-CFBC-82BA00BE27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0" creationId="{D9694BD5-AFDB-2008-9DA1-B1FBC58D9E8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1" creationId="{DF365E26-4358-2787-97B4-0970D42B356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2" creationId="{5EFDFAF5-AF65-5458-B31B-CFE69A7B600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3" creationId="{9A9FED94-F6CA-893D-7059-AA696C41FCA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" creationId="{8CF465B8-9080-6113-A26D-7071783F75E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" creationId="{4482BD88-9ADF-AEF2-44A0-51005E91B2DE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6" creationId="{1DAAA276-5F99-3489-A5E3-1CBE9485EBC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7" creationId="{DB445D03-43A4-41FD-F9A7-F3A4DD767B5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8" creationId="{F1E93C49-46F0-DF51-6FA4-F2D4EC0894C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9" creationId="{08CBB9F3-688F-22CB-F210-D475020D22D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0" creationId="{4C3FD538-BB26-27A6-27CB-1F2B98B8140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1" creationId="{A0DFBD53-3336-E43F-AA7C-931EFA788EB3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" creationId="{4F7442D5-67E7-B34D-DC20-EFD7A2B8E2B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3" creationId="{881FB92A-8ABF-85AA-57E4-FC799C5F81F0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4" creationId="{B253BD8F-869F-54F7-DA9E-B3573C005490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41" creationId="{C0CDC936-69ED-7528-B146-B12DB28F5917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76" creationId="{FD823E15-D3CC-FE67-9EE6-50AAE88BAFB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9" creationId="{910F48CB-90B8-B481-EB7F-DAED800741B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0" creationId="{C64F2DEA-25D5-8B49-8A88-76B6D366B32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1" creationId="{99DD443B-B8F7-B699-DA90-01DEDA42896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2" creationId="{C685051F-20F7-6FBD-E480-5F8501D0537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3" creationId="{9D53FD2F-50C8-C27C-7D93-98021AF108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4" creationId="{29B99D50-9BF9-182B-ACCC-F70F01D0692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5" creationId="{08B67926-C87A-7EBA-0DF6-D7FF209BC0C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6" creationId="{46D388C2-A159-D14F-25A1-07A83ADA05B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7" creationId="{31FFBBFD-20D6-4326-C09F-FA4B3E3244D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06" creationId="{B10C47A7-272F-30F1-3CA8-44F298C186E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2" creationId="{BEEA9129-C224-7990-C111-829B7217FA7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7" creationId="{B86234A3-60AF-A204-6708-054F82AB667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59" creationId="{B5BADDDE-3AD1-C4AF-CA11-919BCA04C3C0}"/>
          </ac:spMkLst>
        </pc:spChg>
        <pc:spChg chg="del mod topLvl">
          <ac:chgData name="Yaowen Hu" userId="81e4f212d1a9d49e" providerId="LiveId" clId="{3DF91D5D-650E-4B27-AE4E-37AAEF1068C0}" dt="2023-08-22T10:50:25.358" v="32" actId="478"/>
          <ac:spMkLst>
            <pc:docMk/>
            <pc:sldMk cId="2482711983" sldId="262"/>
            <ac:spMk id="221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3" creationId="{FDB1393D-6E1F-EF8C-0CE0-B409606F59C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4" creationId="{B9FCDEE4-C4B1-9130-DBA4-6627E74DCCF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6" creationId="{4137F232-4AA9-86D1-CBC1-98278ACAA55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7" creationId="{0B49D7CD-8B9D-772F-1878-346F393A9A53}"/>
          </ac:spMkLst>
        </pc:spChg>
        <pc:grpChg chg="add mod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3" creationId="{6EA2151F-B9C8-7145-D639-0CFC930D57A7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40" creationId="{843C6857-B4F7-B8B9-A854-263D160A2F9A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75" creationId="{8BAD0840-2629-3DDF-4526-B156F836151E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05" creationId="{D9BFC958-4959-D1F4-6E99-57AB13049BEB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58" creationId="{3BE96271-F6AD-4A24-3FFC-7E54C330D01E}"/>
          </ac:grpSpMkLst>
        </pc:grpChg>
        <pc:grpChg chg="del">
          <ac:chgData name="Yaowen Hu" userId="81e4f212d1a9d49e" providerId="LiveId" clId="{3DF91D5D-650E-4B27-AE4E-37AAEF1068C0}" dt="2023-08-22T10:49:06.107" v="0" actId="165"/>
          <ac:grpSpMkLst>
            <pc:docMk/>
            <pc:sldMk cId="2482711983" sldId="262"/>
            <ac:grpSpMk id="228" creationId="{58C9F409-6B05-FCFD-F2C1-F66FCEA6729E}"/>
          </ac:grpSpMkLst>
        </pc:grp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3" creationId="{A54EA0D4-0796-02B5-C18E-A176FCD9C7B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4" creationId="{7473F39B-8B62-78B1-8DC4-42C0012FCBD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7" creationId="{B662DE1C-5249-6183-D90D-621F269871F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6" creationId="{5F8A03B0-2D35-42E7-BAFB-C95041BAAFA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9" creationId="{F4C01752-CF9D-A308-D1A3-4DD1AE4268D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2" creationId="{EAAA5BF1-4B25-7825-E5F1-A8A9037D0E3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4" creationId="{999702C0-E9AC-026F-E4D4-5EF24904F0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5" creationId="{7245AF5F-6579-CD78-BE9F-37ED578261E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6" creationId="{93EF3FCE-A29A-3E29-BFFF-038A61E14FB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7" creationId="{AE2A661E-7417-3297-733B-78E5660B973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8" creationId="{A6D59D23-94BD-3E51-1777-A9B06E784BB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9" creationId="{7AE1BEB3-8C72-9B5C-49B5-531C1E2A2A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1" creationId="{8C91B474-EDCE-D479-B173-C393CA239AF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2" creationId="{240D1E3C-373C-3302-8B7A-7B8955475187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8" creationId="{5EDDEEE1-9DEF-731A-116B-28AD0CD43ED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89" creationId="{70B256B6-E6EE-CB52-CBB0-B9911B888A2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94" creationId="{9AD2FED8-1574-D5E3-CEC3-05376524C75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8" creationId="{370DA110-70FF-69BD-4AAB-9D2E26899D5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1" creationId="{1346A720-E0C6-EFC5-64C2-5AF770E8599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4" creationId="{93E75EF5-3214-2631-94AD-7E253BBF747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9" creationId="{1F77DB6A-532D-5444-129C-62FE034EFCF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1" creationId="{A4780E75-A1FE-131B-8C68-BDA07490F7E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6" creationId="{BC3EC947-0AF4-9D35-FBF9-435768461C5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7" creationId="{DFF15040-2BF8-7019-0419-64A082EBBEC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8" creationId="{FA36063C-C498-A64C-309F-4C24DAC4607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0" creationId="{6D591C5E-5A79-96A4-9AC5-C631D443D67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2" creationId="{18C3B566-5ACC-347D-8C1E-C1C37C128A8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4" creationId="{8C63F4D5-B96E-7187-7391-A73304B574D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1" creationId="{B8215263-E5F3-7541-286F-A3DD3396034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2" creationId="{68663CF1-BA73-C52C-E86A-D853FFFF87E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4" creationId="{4F753848-5E8A-58F4-E1E3-97C277C515C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7" creationId="{8008F463-71A7-3339-6D2B-DD7D9A3E481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8" creationId="{D3B715FF-0700-EBD0-65E9-FB1131ED7FE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9" creationId="{874DAE96-45EC-6DA1-163C-3F04F37F597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0" creationId="{3EC82B2A-DC19-372C-61C2-66A1983F7D8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1" creationId="{6C31F810-2DAD-B81D-66A9-E82A7D1F919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5" creationId="{83A3C69C-DC1A-CE63-0C18-CAD35BDAF55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9" creationId="{D59D9953-FE9A-3A2A-A473-9638EC08CC6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3" creationId="{33A85F4F-A38E-215F-F1BE-A1DB50AA0F4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8" creationId="{E844886B-76ED-8143-07AC-7FF7FDA1AD7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93" creationId="{CA56F60F-222F-E5CA-114F-7741D477B84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2" creationId="{FB6C99CD-7179-1D3D-BC22-58D1D40B0CD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3DF91D5D-650E-4B27-AE4E-37AAEF1068C0}" dt="2023-08-22T15:12:52.325" v="61" actId="478"/>
        <pc:sldMkLst>
          <pc:docMk/>
          <pc:sldMk cId="1357626257" sldId="263"/>
        </pc:sldMkLst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2" creationId="{C3E1D872-AECD-C9C3-BE7F-8229A8C23BD2}"/>
          </ac:spMkLst>
        </pc:spChg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3" creationId="{7B24B65B-5EAB-0077-ABD3-4E6D74C36B4F}"/>
          </ac:spMkLst>
        </pc:spChg>
        <pc:spChg chg="del mod">
          <ac:chgData name="Yaowen Hu" userId="81e4f212d1a9d49e" providerId="LiveId" clId="{3DF91D5D-650E-4B27-AE4E-37AAEF1068C0}" dt="2023-08-22T14:43:07.347" v="56" actId="478"/>
          <ac:spMkLst>
            <pc:docMk/>
            <pc:sldMk cId="1357626257" sldId="263"/>
            <ac:spMk id="5" creationId="{0A885C13-BC43-A6DE-2BDD-6F12FC8846D8}"/>
          </ac:spMkLst>
        </pc:spChg>
        <pc:spChg chg="del mod">
          <ac:chgData name="Yaowen Hu" userId="81e4f212d1a9d49e" providerId="LiveId" clId="{3DF91D5D-650E-4B27-AE4E-37AAEF1068C0}" dt="2023-08-22T15:12:52.325" v="61" actId="478"/>
          <ac:spMkLst>
            <pc:docMk/>
            <pc:sldMk cId="1357626257" sldId="263"/>
            <ac:spMk id="6" creationId="{4E92CF25-E885-3321-E417-A29E7511A10C}"/>
          </ac:spMkLst>
        </pc:spChg>
        <pc:spChg chg="del mod">
          <ac:chgData name="Yaowen Hu" userId="81e4f212d1a9d49e" providerId="LiveId" clId="{3DF91D5D-650E-4B27-AE4E-37AAEF1068C0}" dt="2023-08-22T14:43:05.528" v="55" actId="478"/>
          <ac:spMkLst>
            <pc:docMk/>
            <pc:sldMk cId="1357626257" sldId="263"/>
            <ac:spMk id="7" creationId="{E65C460B-673E-33A8-FE12-A6BC87A76F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" creationId="{F1D99048-7130-F316-92F0-969F9751E1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" creationId="{95073B37-6AE0-7487-3A82-94AB0609DE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" creationId="{8E6E147C-39A0-890D-EE71-80F1D24C9E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" creationId="{EA26A79E-7B47-61CC-F299-25FB8E97AC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" creationId="{B21B9FEA-C690-AA06-500D-E6468D089E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" creationId="{CD57FDB9-919A-846D-182A-0BCC801B9E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" creationId="{8E77D871-5F1D-E898-4D50-A7B498C788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" creationId="{46417159-FE3F-0283-CE1A-43CB5FD9BE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" creationId="{089157E9-61CD-9180-6592-76CE300432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" creationId="{356D9930-57F8-FCD0-F212-D7159F266E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" creationId="{5B041BD2-35D2-B55D-1946-9051FFD61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" creationId="{33E3D945-34B4-3A9D-891E-5FE8CC791B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" creationId="{D6197D87-D281-FF75-3BD8-F05AA95DC9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" creationId="{7B3C9158-2827-733C-B15F-F7B28005D7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" creationId="{8F43C5EA-9A82-BA02-E28D-093DC5F2BD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" creationId="{6BCFE7D7-A275-A4A8-46C0-AB544C0115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" creationId="{3E3D0C14-26F2-6AC5-06EC-BD52A0F3E8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" creationId="{11366A9F-7C9B-F25A-EDF7-A8184FEFB8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" creationId="{115E58E3-B7E0-E4D8-3628-65DD57616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" creationId="{9D8ADF48-96C7-098D-BCD5-5D7E525647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" creationId="{2BAC46F5-1A6C-89B4-562A-9C2CB454E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" creationId="{1845B86E-253A-4465-F8EF-1CE7C1FDC6A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" creationId="{D510AA6E-984E-BE80-AF90-99A2E6DE5E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" creationId="{811C11BD-F81E-F7A0-EE97-35825F5D30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" creationId="{18A1AE59-DE27-E775-1420-497E425C4C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" creationId="{02745D1B-1627-43A3-61D4-018FAACDB9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" creationId="{F6C86366-C2AF-BE12-B1FE-019F47D21D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" creationId="{B824C48A-96FC-C0E1-0A5E-EA65F56DE6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" creationId="{EF5D4F23-5B41-EEB0-8F61-6CB97457C29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" creationId="{36FDB3F5-7AC4-AADC-251E-90B48D08F0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" creationId="{7740D37C-864D-BF3F-0563-EAA01C5C4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" creationId="{E819DAF3-5D72-7DBE-5534-61EFF49F3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" creationId="{97CBE7F9-E4E6-5543-AD00-664EEB446D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" creationId="{D43DB9A9-5609-87D4-D381-4DCD737E98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" creationId="{5B277455-1B21-1D24-B24F-39CA4FB25B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" creationId="{FD35FB5F-9BA2-23E7-0ED6-10990D4059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" creationId="{757A413E-AC93-D6F6-2A43-ABC00686C80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" creationId="{4933131B-C989-050E-E9CE-E98E2B26B0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" creationId="{16918B32-C378-105E-2107-DDDB6786497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" creationId="{7383D77B-8BEF-2C8E-3607-332151A339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" creationId="{0C6620A8-18FB-D39C-58C2-FD02D06285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" creationId="{0F72AC6F-695C-577E-23B4-8D35D93061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" creationId="{6EB85CAD-7234-DD92-EDBD-F9B307E7E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3" creationId="{BBE0F8FB-92AA-2287-3C5E-A8A6B3B88D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4" creationId="{61C63A94-A2ED-528E-87FE-C21F6B92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5" creationId="{A8EE35D9-7E1B-A666-115F-07F42FB37B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7" creationId="{4B38F916-6025-43D8-15EF-5AE1AF28A4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8" creationId="{C7078792-D43B-58BA-8A3C-C6A6FC78A3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9" creationId="{B6053934-3000-6DB1-C966-8A0E945CEF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0" creationId="{71E2A398-2014-A527-C4FB-93C1763554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1" creationId="{968C4CB1-2595-A31F-2975-016A16F6C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2" creationId="{EC5EAA16-B535-12E1-76FF-B74370EEF6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3" creationId="{0C17B55B-E1ED-7D9B-1C12-F9A58C11615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4" creationId="{5048A4F0-3EC1-FC7C-87B7-D0A35139604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5" creationId="{9FA456BB-1505-747F-0465-001FD2CF9E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6" creationId="{C42B43CF-DBCC-9AE9-D840-756AB3E811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7" creationId="{17CA81CE-0F93-3E95-E6A4-071A3C134B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8" creationId="{B7D6B638-4836-D6C4-7C13-B1D54A427E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9" creationId="{E6E9CE63-63DA-DA72-D1E4-D1A5195889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0" creationId="{05F467FC-D2B3-0566-DF21-3A63C17CF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1" creationId="{84FAABD8-9D4F-E1F4-41E4-445E7BD4D9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2" creationId="{5D2060A4-EFF5-225E-F939-AA02CACF6C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3" creationId="{9EF70662-83C7-8D73-5E14-CB036E9B03D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4" creationId="{283E758F-EA3A-2A2D-3EDD-93E366B845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5" creationId="{7028EE9B-02F8-3A77-AE4A-7675051190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6" creationId="{262852B0-190C-5B0E-9DCE-558F4D5FB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7" creationId="{2BDE376C-AFC5-8E51-5B8F-D9EB25EA99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8" creationId="{050F589F-7BC3-9F57-D3C7-28B7D4431C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9" creationId="{A0452D0E-BC37-612A-3B8A-888209D65CB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0" creationId="{CCE70344-7F1C-686A-C9CF-E5D7D3214B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1" creationId="{C1500E0E-B6A5-37E3-E111-BB3B5BC405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2" creationId="{CCBC5A22-BD34-560A-B7A5-9C20DF8DA4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3" creationId="{810B10A2-7F4F-4AA0-53CB-679B61C8B96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4" creationId="{8593298D-DB8D-E174-FE05-FB65A59CE1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5" creationId="{9DF9C617-D6BF-C02F-C8F2-EDF50CAD7CB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6" creationId="{8BBBD7FA-E5D5-6692-DA7B-80DB300AAC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8" creationId="{D2372DAA-34AC-D068-C69B-C1CEBA332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9" creationId="{A4853BCD-AE5A-6DA5-121C-BD2C9DA854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0" creationId="{AE6B47A2-BB23-5363-1526-242D8E66E9F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1" creationId="{EC0B4922-05A6-BF97-A00D-1F4B4EF9A71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2" creationId="{F31DF389-2F15-EBCC-E85A-1C07B82163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3" creationId="{FC1706D2-F0A1-BD2A-07F8-31EB7DB0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4" creationId="{531D5819-8987-18F6-F765-87098AE127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5" creationId="{7FC3DD6B-767C-66E5-CFC7-E5C4E49A5F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6" creationId="{B96253A9-8361-5C41-EA66-DD81F9BD07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7" creationId="{46E5FF22-66C3-1DEC-CE02-ABDA03DEBF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8" creationId="{20A97875-23A5-EB05-8EE2-95B274BE55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9" creationId="{8731BA99-5923-F2DA-E2E2-6CAC0D09307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0" creationId="{DA628A6F-D32D-8D3A-B427-B9EE273F1C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1" creationId="{4D539E71-0D5E-9B61-17E0-85D1C55C9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2" creationId="{C8E705FC-6345-53C0-F246-B3D462E574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4" creationId="{65E0568B-C71D-3BA3-358F-9FC0AEE7B5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5" creationId="{7D76F221-FC06-A522-84D7-EB65209058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6" creationId="{9983D57E-D4FE-CA37-D580-E95F2D9A83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7" creationId="{8B9A6187-8B23-84D2-667D-6EF23FC6CB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8" creationId="{29FCD021-BD30-C8A8-1352-D0EB61781B5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9" creationId="{8FB9B2F3-84E0-BE48-B8FF-959A256407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0" creationId="{DF4F1B31-8E5B-678B-2C8C-FF84B2E7E6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1" creationId="{99EF3F7F-01C4-BFEA-F071-35B1E65506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2" creationId="{C619C8DE-B974-C6CA-DEE4-CD55B0F4AD7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3" creationId="{1A6C9AD6-D0A1-CB48-F6FE-8283520884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4" creationId="{2E7A9EA0-BE53-E4A4-F447-725353B51E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5" creationId="{ECC03039-E8AA-E8E0-2D7E-420147F12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6" creationId="{37EC4E35-6A21-8575-97EF-FB6B709DDC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7" creationId="{307F5A6C-1A12-22D5-580A-EA9DA627D48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8" creationId="{E2D509D7-8F3A-225C-13ED-4A9E3530C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9" creationId="{F02A8A3F-8B16-FA94-9921-94A215651E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0" creationId="{8DD1C917-E511-B2A2-603A-6AB0AB3114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1" creationId="{CD7B2939-B01C-87F3-4D22-051B3355FB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2" creationId="{DEC5AEE2-618C-E0CE-6479-3D7DB7CE1D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4" creationId="{75B469FF-F086-AA89-E0B8-72C7E49099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5" creationId="{5DFE3F78-8D64-538D-352B-E1D4C99C7B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6" creationId="{D5CAA633-1243-2C7D-8035-A2B287937B4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7" creationId="{B30A6F52-5CAA-D9A7-0AB7-CA35E6F93E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8" creationId="{F5E83B4B-1F41-600B-9BEE-A5BC306CA2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9" creationId="{5CA7DE32-5D54-02C9-8906-95718E1F99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0" creationId="{BCF3A3B0-EF9C-757B-7539-65D74CC69C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1" creationId="{D73F5640-D419-E747-39F7-11D369E539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2" creationId="{33DA716A-407F-32A4-F2CE-CBF512A6A1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3" creationId="{439DB031-2E56-939A-865D-8CA8DE4529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4" creationId="{692B3F1D-7C6F-FBD6-BB2C-8CE60C5DA7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5" creationId="{64CE54E8-A3CC-B360-25BF-B07F061B20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6" creationId="{869BDDF1-E511-8D54-C0F2-5719B2B0C0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7" creationId="{D1451EBC-099B-DD44-E4AD-2BD40E5B55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8" creationId="{CB131E4B-3E5B-F09E-0F63-C60953B76A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9" creationId="{FBD28442-C032-F402-C979-BDBE941527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0" creationId="{7F8C1FAA-059A-7834-1EC5-F72DE20289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1" creationId="{5643E49E-361C-BDC9-25B4-618D9DE18F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2" creationId="{6B5DE616-A8E4-6437-6B35-2B28208DB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3" creationId="{7FEE56FD-3EE7-B508-E6B0-1C3382352BC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4" creationId="{A2D121C8-7592-8F84-0A45-1C0D5D424F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5" creationId="{B6ACD6CC-3C37-F285-4044-02AE0DF2A7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6" creationId="{1EC6A3E7-821D-F33B-8042-70F15A1723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7" creationId="{9DF38DF9-E5C1-0C23-DB86-0C1A78C778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8" creationId="{A24F5286-05AF-2C92-4EBE-2146F88C5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9" creationId="{232DA763-B246-61E6-CE74-91877E20F4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0" creationId="{266EBBE7-1AB0-9623-0054-035A8D3B4B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1" creationId="{F7D70268-E2A8-EB09-57F3-ED50C330B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2" creationId="{FDF6BE2A-1CD1-17DA-12B1-24FC3DD692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3" creationId="{7817E75D-FFA2-739A-4A49-9C9E80955C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4" creationId="{3F323A81-F595-20EF-B42C-C3E276525A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5" creationId="{0D80A1A7-E40E-66E9-95AF-090AAFF7FE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6" creationId="{6F42A12C-6048-5F16-C679-CA8AB3E38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7" creationId="{D0B0D339-6196-BF4C-04D8-007F549A9D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8" creationId="{90918BB0-BA42-DC10-2AE3-76D7A71006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9" creationId="{68DB78BD-456A-2726-9C39-41CED03CC3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0" creationId="{13D41379-63CF-4F5F-F535-CB8DD8D34E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1" creationId="{9ED07529-1386-985C-CC47-6A5B937B62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2" creationId="{706F6460-4795-9018-BFD9-1D5CFBB08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3" creationId="{373E9DB9-7968-8A9A-C2CC-15A6937AE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4" creationId="{BFB4C2F9-4AF2-7857-CC00-782B4D629C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5" creationId="{D9252E4D-9C8D-CC21-B2E7-B4282CAF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6" creationId="{B986179D-C280-8A29-46BA-EFB26628FF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7" creationId="{2C6740BF-76F7-3B8D-8AB3-345E391D71E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8" creationId="{7C71C66D-E206-E201-BAB8-30CF382767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9" creationId="{9D92E39F-8B83-16C6-AFCC-94472AF2FF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0" creationId="{C2EBA4F0-AA8D-0CA6-7610-4F10805C24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1" creationId="{63B5D6E9-D43D-74D2-2C7D-6ECEA3D9DA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2" creationId="{3BB24508-A987-3FE8-AC20-46235F39BA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3" creationId="{A7DD2B33-E9AC-869E-62AD-3C8C817717B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4" creationId="{C598505C-549A-150D-6921-228AD2DA1A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5" creationId="{6FE9F22F-9CC6-FF04-C9C7-EFFD3A7D076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6" creationId="{D47FD173-DA27-2809-D93F-9C3BA0237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7" creationId="{E76F2446-D9FD-B123-A8B7-1E5B5AC222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8" creationId="{D5269A05-16C3-7C53-6361-FD00504937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9" creationId="{4EBE7EF9-552F-A38B-02E3-A282EF3569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0" creationId="{02CE231C-C26D-CDAD-C7F9-E17E60CA2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1" creationId="{3A76FEB4-913A-C7EE-66FD-29647F7BB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2" creationId="{B1C8CA8F-C6F6-62DC-4C1E-7D6007FEE3F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3" creationId="{B1229E41-F426-94F7-1357-E5E8C6E830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4" creationId="{4C300E81-9EBC-6645-2E90-87D853BA8F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5" creationId="{A94BDECB-ECF1-E3F0-E5E7-FEBD80A41E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6" creationId="{2468125B-CC21-CE06-4C9C-859945C4BC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7" creationId="{1168C3CB-E1D4-EA9C-3C91-BBAC4B68E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8" creationId="{59800475-3CE8-4D59-EBBE-76EF8B8177C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9" creationId="{EB508364-AF34-103F-B026-30D8C6AE65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0" creationId="{7AA499EC-315D-445B-BDE1-D813A8883D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1" creationId="{7B0A7A79-DC3E-323F-1E0F-3DD2472440D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2" creationId="{E63DC956-1E9E-E486-8365-21629589CA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3" creationId="{5E8CC294-22DB-03F8-1330-2366E13763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4" creationId="{54394FDE-678E-8176-3F79-2F619D43AA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5" creationId="{74F928DA-5232-9E62-5164-A8F31D951E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6" creationId="{90626C74-2727-7281-A973-9690FC4740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7" creationId="{FA937422-9F03-24C1-67FA-2AFC41302B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8" creationId="{63996639-A666-87EC-7C99-B3FE899ABA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9" creationId="{6B2EB434-0639-D373-4042-33CD9E1A58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0" creationId="{2ED4BD6D-3CE7-4487-E389-DC8431AD7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1" creationId="{94FF702C-CA68-2931-9202-3E99CFFE6C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2" creationId="{59178994-0EF1-D264-9067-FE623D3D5E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3" creationId="{CF14B03F-6636-1BB0-3B26-A8ABA09B1E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4" creationId="{6315967B-BB92-294B-B811-2AC88F916B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5" creationId="{DE167423-0CB6-81E0-D05A-924D156E7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6" creationId="{DFF00C76-78B1-C985-DE85-5DF2028847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7" creationId="{99DCC413-7A5A-C9E3-E30B-F9BFC043A0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8" creationId="{D5A77D00-FA5D-71CB-60B1-E6EE559C58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9" creationId="{919AC0AC-95FB-A7AE-874F-748A975E47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0" creationId="{772077FD-88CD-BD2A-AC2F-FD778C70C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1" creationId="{F1F53A8C-7D6A-07A1-D7F4-E1A5731D2B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2" creationId="{A5821FE5-F5BA-15C8-5D0F-8A9F246457C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3" creationId="{B4B7AE95-4F3A-9118-42D3-C47C15007F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4" creationId="{9A0E162E-3DFA-3DC9-F1C7-5255C37F9F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5" creationId="{ECD75D72-6BAD-D041-6D50-8AF4F09134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6" creationId="{F49A1097-A9F4-EE77-8B50-B17E51A297A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7" creationId="{05F8D3F4-0E74-E203-A1F3-DFEF096FD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8" creationId="{5BBBC175-3038-3025-6CD3-772D99BC82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9" creationId="{8C96528C-4A57-B391-1355-1CD978521E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0" creationId="{2C4B6E18-919F-FB9C-2096-34FE5DB184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1" creationId="{41885899-DD77-2565-3D82-7AA3BC8EDD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2" creationId="{A586FD83-1D0E-8534-3090-1AC7F0FB9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3" creationId="{7D91C76B-15CC-11A7-FD95-263691F85B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4" creationId="{1C3F8D53-01A4-04D1-462D-9A72028983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5" creationId="{16430AAF-23E9-2AC3-B995-2C3564620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6" creationId="{471ED3F3-24B3-2AA0-9078-A947BEDA1D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7" creationId="{C72B9322-721F-9456-FCA2-2A8BAC5F19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8" creationId="{81CEDE30-8299-13AE-43C3-BBCDBBB1DD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9" creationId="{0A3C7824-DC21-223C-14DD-E666FB5C78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0" creationId="{CD4C7832-47FE-543D-D51C-E41E890E10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1" creationId="{8A724E8D-FB37-2B54-71CE-BD2977F808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2" creationId="{3E488E93-9EDD-08A6-6EE0-519B999AAE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3" creationId="{ABA996AC-36CB-ABB7-33FE-6EDB6CED92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4" creationId="{FC05E09D-B8FB-5D4C-EC1D-1F9DE09BC2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5" creationId="{B282CCDF-8B71-5D74-9DDC-9B5703B001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6" creationId="{D237D2F4-0BE6-D16C-363C-FCB7A7E690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7" creationId="{489030D6-F7AE-ABFB-372F-839B42738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8" creationId="{B60F0B8B-736F-E3D8-367E-FE91E94145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9" creationId="{B393B710-0132-345A-7482-4C79F226C2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0" creationId="{984DCC67-F6A7-0A17-C856-97615708D6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1" creationId="{2EBCBA62-CB40-7A46-96E7-72AB27FF0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2" creationId="{E7891577-2FEF-C287-F0BE-EDD0C1438D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3" creationId="{91F0B7F9-52CA-7F89-E2E6-BB19409834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4" creationId="{5367D9F3-105D-6E2A-47E5-3374C9A3B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5" creationId="{232861F9-A3F6-CA49-BABD-BE1591CC1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6" creationId="{230A684D-B900-5AB1-5E10-6CA730318C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7" creationId="{8870AC2F-37B2-5D8F-B254-EB17AE69F3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8" creationId="{ED6F0C04-E240-B61E-7A89-9D511F28BA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9" creationId="{70F3B2D4-6411-164C-FF74-099BD7ABFD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0" creationId="{B0758452-8E40-4481-9012-7D7FB3103E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1" creationId="{94BEADC1-27D6-071F-0D51-7C58D93FEA4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2" creationId="{5149AD61-CF43-2AB1-3868-170C31B232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3" creationId="{D96A807E-6501-0F09-AE24-E017BB3D88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4" creationId="{751286EE-0C68-7A0F-3769-A011968ADE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5" creationId="{0859F432-7CAD-E67F-7372-F83CC25E4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6" creationId="{6F91A272-054F-10CD-5A75-9E9BDBCA5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7" creationId="{E4351BE7-33B9-99B3-1212-E64F1773D2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8" creationId="{F06918D7-1506-229F-0DF4-2CD0677E2CB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9" creationId="{40A67E0D-63FD-B0EE-4786-659F877BAA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0" creationId="{D50D958D-D796-F964-673F-1169CE4677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1" creationId="{77BB0E2F-7F80-E7C8-69E2-1836812FB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2" creationId="{0CDF2331-B0C0-F576-34C8-968A933EF74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3" creationId="{6C3D8BDE-6D28-4674-B360-8FC2888213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4" creationId="{B53B8A62-DA5A-D344-890E-679D91773F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5" creationId="{6124211D-7515-7708-BC79-5B232DAC0F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7" creationId="{F9BD5E21-0AA1-9C49-D3B1-4A534C34BC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8" creationId="{FE87FDA9-BFE2-A58F-1DC1-236010778E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9" creationId="{7C93B160-0DE5-C47E-FF19-9B26AD6E05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0" creationId="{7C596B50-AEFC-5567-2FC0-52CF52F60E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1" creationId="{B248E527-3AE1-5E92-4E3A-E2046F4575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2" creationId="{6D32D18A-95DB-ADCB-D2B5-169BA95703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3" creationId="{75783129-292F-F719-71A7-6D09C93AA0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4" creationId="{1126B08F-3BD8-39A4-3318-D9DCC25483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5" creationId="{3777D0DA-81DA-615A-F184-D4DAE16CF1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6" creationId="{6EFF98D9-8A69-EB3B-1E95-9DF114D151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7" creationId="{14913F04-919E-9962-3C28-9F2432EF9B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8" creationId="{5F13B448-2C8B-BEB4-833C-0979EEF334E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9" creationId="{82600554-FF29-1D2D-A50A-6C0EC60BC5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0" creationId="{F8C555AE-E69A-DADE-C653-B0BECC6DB14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1" creationId="{96966CEB-4033-FCDD-21E1-22C92008140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2" creationId="{BE623591-F803-C979-34FF-8C167BD0EE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3" creationId="{5795C713-E45E-B568-D859-BC5E06E3E5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4" creationId="{08A4A4CA-2813-FD37-076E-477A9D784F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5" creationId="{D0B1A746-7350-0CB7-379D-4BBE363A0A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6" creationId="{3BC18599-4929-EAA9-1EC0-D5B155B4ED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7" creationId="{3EB77DCD-E973-7C4A-57EA-1F3A992E5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8" creationId="{E1119719-CBCC-0160-958F-04D758006C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9" creationId="{3F62003F-258E-265F-575B-934C6D4BAC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0" creationId="{80DD5353-7086-783F-650C-4B68D2FA5E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1" creationId="{88B0F351-E960-0A87-F7A7-2AFF4E52DA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2" creationId="{DD6506FB-67FA-20DC-76CC-08404BC0AF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3" creationId="{29187646-A809-C070-55F9-46DA3149EF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4" creationId="{91151525-B1A3-F2E8-9F38-EB77B76BDD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5" creationId="{81A6934B-31E0-10B2-ADFF-FCCF043F7AA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6" creationId="{E52EA064-2585-9F10-9298-988916A153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8" creationId="{4A603C9B-39B2-769F-BD3E-34DF2FB5BA5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9" creationId="{A4389328-772E-647A-57F8-9B70DF3550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0" creationId="{00373E97-5721-20FE-A20C-7C0AA09A1E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1" creationId="{53E50AEB-0200-6DB4-EE9D-F484BA7DF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2" creationId="{E35A6123-6385-5E55-0ED2-DA715A139D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3" creationId="{7753E53D-A604-8E08-B358-3A5947C45A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4" creationId="{AE82970C-A332-E7D4-739D-AFEBD67407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5" creationId="{C9174733-24A5-3E0B-7D40-ED326158BF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6" creationId="{DA0CEC5C-2419-2574-FE85-0DCE587757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7" creationId="{9D54B4AD-A88A-CD61-4975-DFE05423F3C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8" creationId="{DC31432F-B5CC-2AAC-9BFC-48D23BA5D1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9" creationId="{32952A49-3038-C2C9-647C-63A4FA27C9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0" creationId="{7ABBA2E6-7B41-477F-D680-B4F315A930C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1" creationId="{00C39174-D183-1E33-2E6D-5C47FF7207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2" creationId="{8797ADEC-5543-BFE0-915A-7C295A7E3C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4" creationId="{E5889125-382D-C2FB-1B7D-A0268FEE85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5" creationId="{FA0C898F-FBBD-7AF2-9BFF-76AD78F3F0F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6" creationId="{4A35BF2D-7AEB-3CEA-C93C-43FB33988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7" creationId="{69CB5D88-26C6-27CE-6FBB-DEA19D4DD7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8" creationId="{FC93156E-1B95-2EE9-CDF0-C750AFD5473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9" creationId="{76E675B8-604B-301A-185F-E0F5193DBB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0" creationId="{30AA27C8-43AB-7901-40FB-6DE298181D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1" creationId="{CA32A7B0-D8DF-1189-2163-178D5CD195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2" creationId="{FD2C6AB5-47BC-B15F-F796-11C8230DA4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3" creationId="{FD5C590C-D634-3E41-BFEB-877946D974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4" creationId="{E75707B4-013A-B20C-5F35-20BDC91C68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5" creationId="{450FFB5E-07FF-72B8-4007-145EC46479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6" creationId="{C871A1C8-5FD8-B260-DFA8-1AC7FA33AB9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7" creationId="{BE1C0B23-9027-315E-ED8D-D7D201082F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8" creationId="{AF0C354F-5923-3147-135F-6451A1631D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9" creationId="{0DB6D7E9-BF5C-16A8-C7E7-11137ED65A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0" creationId="{0CA863B1-7932-8570-12C4-A38DC1A232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1" creationId="{32151D01-1322-E9C6-8C5B-6CED1049924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2" creationId="{3F0049A1-9CBC-ABF3-C3B7-AF81527F809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3" creationId="{FC7CBA53-62DA-E8CC-E32A-90B6CC4F66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4" creationId="{115F7E34-BBA9-1DED-5008-06CB4ED04A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5" creationId="{B8BC3D90-ECC0-01AA-CE86-9CC9F25FD4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6" creationId="{7A3F2B19-C7E5-F41F-917D-3CD0B34139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7" creationId="{4381897A-EEDA-2F62-002D-1B63469ABA5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8" creationId="{365A1A16-5797-6B61-782C-54D9372CEE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9" creationId="{0BEF8EA4-F50E-BB84-526A-652885EE7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0" creationId="{E1E0B728-91E3-FD54-F76C-2EA45EBCC3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1" creationId="{930D843F-6ADE-D224-B422-8FCBFD516B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2" creationId="{20F85A6C-5DBE-8E53-5FEF-B5CB6C37AC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3" creationId="{36C554DB-DBC2-3642-0A84-604AF0E21A2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5" creationId="{E343D171-DE54-F06B-3B28-F1071446F1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6" creationId="{D886CDDE-56A4-A42B-DB2A-774B997627D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7" creationId="{2EB69053-FD7E-A37A-F873-96EC79908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8" creationId="{A3F6B6E9-BB9C-B684-D54F-77E06EA1FB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9" creationId="{76D4F625-0273-566B-0D84-33B0374280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0" creationId="{60111C79-80C8-85DB-0A47-73B755A401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1" creationId="{7FA9FFAA-6ADC-0219-EF57-CFB238C64B9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2" creationId="{9DE015A1-CB33-E4B3-1D51-8CEAAF109B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3" creationId="{8346E146-C9E4-DAB2-D94C-07172294379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4" creationId="{D5048578-8F01-2AB6-3E02-DC6BBB2E8C0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5" creationId="{409238A6-1D42-450A-D6CC-C8E357F45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6" creationId="{BDC84029-4696-04DC-FD0E-D9691C91BA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7" creationId="{F7BB7FA9-B21F-BC45-3527-0B12487C07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8" creationId="{6542910F-1E04-59C0-B7A2-A9D719D953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9" creationId="{EE5F12AE-244A-3A14-14E8-FD93F46D260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1" creationId="{0D26A3C8-2216-DFEC-D3C2-1E69C5EEF0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2" creationId="{2F30361A-BCD1-AE38-AE10-7BBA967D8A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3" creationId="{659F9413-0996-C11B-3761-566E6D2A7D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4" creationId="{0B474B45-F2DD-2823-5790-469EC7CFB24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5" creationId="{148EE4E6-436C-F485-D28E-74FDA9A266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6" creationId="{0D53764B-8507-BD02-3E02-DD9F9AF9FA9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7" creationId="{E4BE6CBF-A8DB-F45E-AD5F-8C6517FEDE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8" creationId="{F4A37B2C-173D-E0A8-B13F-CE3E7FD90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9" creationId="{550B3AFA-4CDC-C29E-AE5B-964535E102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0" creationId="{F9768CD4-8E3A-B83A-81BC-6E2DF9CDBE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1" creationId="{C376AA29-7272-8825-DDFA-905134DB84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2" creationId="{320BDBDF-9D54-4315-5EB3-20D885E82F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3" creationId="{8BC9CA73-025B-A1A2-43A9-92FDDC0880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4" creationId="{339D5B63-192D-186A-2F25-620139D611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5" creationId="{1DA833B9-1905-D488-238E-EC5B7F629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6" creationId="{26ED7961-E482-7B9E-714F-8FD393EB6F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7" creationId="{1DC33209-354C-0CFF-954B-CFA3780F7BC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8" creationId="{E568BD16-55E4-B1E6-BD32-6C040453A9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9" creationId="{6399A54A-54BB-F0B6-B53E-7D9379B576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1" creationId="{B014BB9C-7CAD-2DD3-3EEE-15AC6504D3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2" creationId="{597C8AA1-EB7D-D5B5-7E73-BC0003F62B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3" creationId="{7B86EC3F-0F90-7D10-C66E-7FFF42CB6B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4" creationId="{E5DE3E3F-B428-C70A-6D43-0D1681A45F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5" creationId="{6973AB96-FA66-E3C0-FC01-F429A31F4A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6" creationId="{7BEB342E-25F2-AB15-CCCF-FCDE644A32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7" creationId="{0A560E23-86A6-8CE0-305F-8D6165D60A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8" creationId="{C6570C9E-BA09-B41A-8ECC-340C370E6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9" creationId="{91D99F45-072B-7615-9E8E-4C9C3FE6587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0" creationId="{78F74F69-3143-C3F9-1B11-8008CB2ECEF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1" creationId="{5CFF9DC3-5DD5-04CF-E996-9EFDB5AD90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2" creationId="{53ABF7EA-2452-F2D7-5F9D-7ED8E2FE55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3" creationId="{613F631F-3E79-7A3C-A7BC-8DBD2CEF81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4" creationId="{B4EB64F2-D000-0609-D706-E1F4E9616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5" creationId="{815B4206-81F2-408C-A470-BA157364B2B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6" creationId="{0DEF0222-9295-2DAC-2896-DC8D42B981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7" creationId="{0097D4BB-156D-7F67-6976-E2A0E1FA7A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8" creationId="{23D9AAE6-9B46-FB3A-5733-3D45BF80EB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9" creationId="{A2ED9CF3-CF80-5902-293C-966C9D7BF6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0" creationId="{1CCD0363-827D-0972-6284-02DF77EF34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1" creationId="{21B3147B-8AE0-B62E-EB73-CEFED7FC0B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2" creationId="{90F54FD8-2D41-6B2D-6B47-5EE52B4CEC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3" creationId="{D1584A13-F825-E068-8B31-AA1DE5E46F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4" creationId="{D39A2166-0A2B-FFE6-14DF-632C25EF1D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5" creationId="{98E154FB-7B87-D0FE-085C-D0A85DCAB0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6" creationId="{D55EB27D-7E1C-D079-3D88-AEC1696F74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7" creationId="{29EDC9B4-D385-8762-32FD-9863FF4ABF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8" creationId="{D0154100-7A7E-425C-CBCA-A47F655EFC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9" creationId="{0C27C37E-52DD-A78C-8CF4-DE6CEE2071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0" creationId="{EB27B7A8-18D1-5F9D-49A2-C1E3999DFF5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1" creationId="{979743FE-C729-F64F-CD47-9825DB86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2" creationId="{C4E9138D-C8F6-3966-DEB9-663B7B316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3" creationId="{C94E1766-C55D-93F7-A7AC-49CBA0397D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4" creationId="{F2524134-34A5-5226-5C57-0FD747ED2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5" creationId="{8009CC68-E7CC-A8C3-76EF-204CE62DCE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6" creationId="{AD08F2DE-54CA-9FEF-F59C-0942F1B837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7" creationId="{FE361713-346B-088D-E061-4CCF066BE5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8" creationId="{6DECCC01-DA94-BB82-E1AB-FBDAB9C0CB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9" creationId="{5966370E-C6E5-6CD5-02FC-94894A7C8E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0" creationId="{4A51E74B-FD1D-915B-4E68-96D325E2F8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1" creationId="{0C7DFE59-B032-CC03-39E1-C7A1C1834F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2" creationId="{F4715702-B3DE-4854-0F74-42AA9C0D27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3" creationId="{4F7E36D1-D1BE-96CC-43C3-05A29D20047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4" creationId="{0EDEE3AE-8506-C175-22C5-48D775EE5F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5" creationId="{2DB64A3F-BF15-B650-2F2E-F9F8B16E09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6" creationId="{D0EE2889-277A-CE18-684C-74B9898CF2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7" creationId="{7A23DB6D-FAC8-59C8-8B45-F6DCFC0600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8" creationId="{76ADF23F-9193-EFD3-66AE-66C6F1BF31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9" creationId="{45FCB3BE-506A-A5F1-27D2-8F56DA2F76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0" creationId="{B9F82757-44EA-5E3B-FFCC-A773CDF9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1" creationId="{3332227D-34A0-885E-5EFA-F786E988F34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2" creationId="{D619B1AD-CFA9-96AF-3924-6146416976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3" creationId="{260E6958-9732-F9BE-B65E-C29823BE1A4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4" creationId="{2344BAB6-C903-D340-7554-5D621E99D5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5" creationId="{B3918E19-C3DB-3A7B-8EF9-76D601EF23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6" creationId="{0FA2EBDD-3785-BE14-05F1-9A04A55A1C1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7" creationId="{8DBDD30C-8912-1B16-FE11-F41702F39C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8" creationId="{F4404C28-A535-5D75-8953-ADE7846F6D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9" creationId="{EBD57E4D-1BE1-0FB7-7216-3A17920588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0" creationId="{C4E735AD-84C4-91DF-B358-9A752962AB6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1" creationId="{BA4A4BDB-71AD-8394-CF0B-999CF22823A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2" creationId="{63186527-13E8-4469-5C77-18D65A2A81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3" creationId="{C3D4A1D0-CCF6-7D5A-67C5-F2ADB85D64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4" creationId="{1169C559-C125-4FFD-AF98-2C833A725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5" creationId="{04DA1799-E354-8D1C-7226-CC1980692E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6" creationId="{F5D0A991-0324-ACB9-D555-8B690CF2C0F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7" creationId="{AF7CB339-0D03-1C5F-E59E-CDCE120834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8" creationId="{C50C73CE-42E2-EB37-6BF5-50D8F29455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9" creationId="{01A26C72-4EFB-51E2-4893-E64E58EF1D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0" creationId="{1CF83759-D20F-60A1-3EB7-9611C9CFA5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1" creationId="{99E802D7-FE12-D914-0058-5F3AFEB9CF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2" creationId="{57C0F219-E4AA-10FC-7FDF-95B8BA5CD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3" creationId="{D45496DF-F98E-764F-223A-8040E60185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4" creationId="{71B71CEC-A75B-AC85-7A08-59C8823CF2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5" creationId="{A0AE0705-2A9B-FC77-6708-012C7112D8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6" creationId="{522FB0EE-34B3-9E14-352B-0BF053D7E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7" creationId="{6BDC582F-9AB9-1D99-CE35-14C5199147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8" creationId="{CA0095E7-B74E-D578-FB93-84B76A5293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9" creationId="{88142F3A-CF6B-F5D5-2983-E023CE3C753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0" creationId="{2AA3839B-33EE-81A1-3C44-515942C092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1" creationId="{D324CB35-9215-481B-949A-FD284CCB82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2" creationId="{A4482F33-B6D7-E9D5-18AB-B7D89BC4A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3" creationId="{88CFEDE6-55C3-2B36-6422-8AE5332BF5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4" creationId="{414AF2E9-457B-C846-F032-621753A64A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5" creationId="{AC8675BD-6C16-02E0-9160-535A442AC31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6" creationId="{8C041795-C964-B783-C57B-46863D35DC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7" creationId="{2A202973-0257-610A-3C86-9E00AF805B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8" creationId="{C053404B-A21A-E6E7-8758-B654D8F551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9" creationId="{90624EBC-9CA1-AD0A-66FD-8B5568F25F6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0" creationId="{62DB378C-6293-633B-EB68-77F3B8B97A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1" creationId="{1033F49D-FE51-43D5-C4B0-08840E4872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2" creationId="{FBC1DB58-F4D1-FF47-C025-F65F17C07D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3" creationId="{54A4CAF3-CE5B-EBC1-597A-26C5341006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4" creationId="{9A92BFF7-1B99-5366-92D8-C77F9CC18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5" creationId="{F649FC37-B8E5-8CC7-77FF-B5C0D66449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6" creationId="{2E84BB0F-55FA-E7CB-A81F-8871D85597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7" creationId="{65E10A69-BC0A-EA56-F464-245CEE0000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8" creationId="{890AFC2F-E5C2-77C0-AAE4-E8741E9CD5E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9" creationId="{9A8679DA-21BB-7B3F-47BC-A4E091C11C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0" creationId="{E8AF0A25-0654-3D7B-3D81-4CB7E685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1" creationId="{1F00991A-974B-5A96-F884-4FC57E7724A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2" creationId="{7DA78453-6E3E-44A0-729A-BECA3B1FE1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3" creationId="{07F7A668-222E-BDE3-FA9D-CEE412C37A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4" creationId="{62CAE0AA-B931-EA64-945E-F99D5E7FB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5" creationId="{8B065BAD-A880-F659-22B9-0EE3775F6A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6" creationId="{AA6E8126-CD71-5102-3D65-F9A0EDE03B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7" creationId="{8B9125BD-F517-2F62-B864-F1DE476F5B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8" creationId="{F1219F5B-E9A8-2C38-B632-133DE2F3B5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9" creationId="{FCD2BE66-7683-106D-BF32-777D7B4C7D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0" creationId="{CB9556C3-21E2-92E7-5A87-FE60712786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1" creationId="{7E55D02F-7005-A414-BD1E-3864AB8A6C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2" creationId="{A989075C-5D29-E8D0-EFDC-25623D4373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3" creationId="{0BA70618-F9A6-A416-B240-AA5CF0E49CE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4" creationId="{C8B36C10-2E4F-2C77-921D-A89378045C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5" creationId="{CFA66B8D-B946-E083-B89D-FB8D008AFE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6" creationId="{F89C0014-74B0-7933-C805-DAC98C8204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7" creationId="{021CA3EE-29F9-863F-BFE5-B9EA0B024A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8" creationId="{0BFF7D30-C376-92F6-815A-5A7116561C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9" creationId="{36A84916-015B-AB55-B763-8E1920C936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0" creationId="{85EF1A96-0D11-CE26-3A87-5F51DDE34A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1" creationId="{2C1E670B-5D1B-67A5-A155-E48EF49C8A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2" creationId="{9DB77A2A-205B-29B7-5E6B-BAD81DC63EE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3" creationId="{E615317A-695D-9CA6-E1D0-39DD319F5D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4" creationId="{33387103-F7D4-F915-245E-CA2371C5EF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5" creationId="{3C1CF202-A03F-FED7-1E36-8682C7A9BF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6" creationId="{C90F76D3-B11D-7E7F-6D7B-3A34BE5622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7" creationId="{29C93C45-5935-8D54-4606-EE8950ECFAA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8" creationId="{A41952BB-6428-E3B2-A02A-6AE0D8ACF0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9" creationId="{DA23C6EE-505C-D170-B3D6-8684156516B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0" creationId="{5D85AE11-2F28-3D9F-9759-2AED73D39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1" creationId="{508F5429-2C96-FA45-E94F-3E9A23A73C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2" creationId="{0586D52F-7034-A858-71A7-74BCB24335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3" creationId="{D8E628B7-DCBE-287E-7CAE-F1AB689578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4" creationId="{2F13A174-0FC9-399B-A802-8705571CDE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5" creationId="{E95CBE9F-465D-7BE8-0F86-6993AE1073E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6" creationId="{E73F5CD6-9902-6735-E4D1-D1B01CEE25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7" creationId="{D1969C78-B510-15B1-3D98-1A52D0AA3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8" creationId="{945C7B20-D836-58A3-FC46-96CA4B5A48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9" creationId="{537DF615-27B3-EB46-23A3-C75615B398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0" creationId="{ABABA162-DCD8-9EDC-EC54-4C3601829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1" creationId="{44EF2823-5163-B652-52E8-0A4CE01D97AE}"/>
          </ac:spMkLst>
        </pc:spChg>
        <pc:spChg chg="del mod">
          <ac:chgData name="Yaowen Hu" userId="81e4f212d1a9d49e" providerId="LiveId" clId="{3DF91D5D-650E-4B27-AE4E-37AAEF1068C0}" dt="2023-08-22T15:12:50.799" v="60" actId="478"/>
          <ac:spMkLst>
            <pc:docMk/>
            <pc:sldMk cId="1357626257" sldId="263"/>
            <ac:spMk id="522" creationId="{34FABD1F-12ED-737E-3F19-78565E4BAC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3" creationId="{3784CD50-7660-347B-7F5A-4C482F2BD6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5" creationId="{163BF420-3BA5-6671-B96B-3B5D342C22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6" creationId="{534E7C25-1849-734A-B967-E09C8160DF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7" creationId="{D238A2D5-8218-1717-9CFA-BAC5085AB6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8" creationId="{D2E940BA-A180-4CBE-5A8D-98512FB223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9" creationId="{480EB982-A7FD-DDA2-C9A3-4D9747AF0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0" creationId="{A1B294CD-4957-3787-BFCC-F80B92F80C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1" creationId="{D0B1EF1F-958E-C3C7-9982-DA1CC76E6B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2" creationId="{7355A767-8073-23E9-8223-185D112CD8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3" creationId="{8A6D38B7-4A19-78FE-173E-01BF3044FEC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4" creationId="{E74ACC2E-6E3E-5D11-0C38-FF8A69B9F9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5" creationId="{D7B24DEA-6ABB-DD65-0943-8551DE7AF3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6" creationId="{2CFF44B9-0B23-99E8-583A-E6F8B5BF9F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7" creationId="{0996EDA7-E225-A927-3BC7-B4B46FF552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8" creationId="{81E83A13-AF35-1C5D-6B88-0383A5083D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9" creationId="{45998EFC-4467-7BA6-9EDB-13B4182C75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0" creationId="{04BEF9E5-D5ED-6FC5-3D28-F4C172DA93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1" creationId="{B88EB7F4-D7C1-17BF-0ECA-86D337D877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2" creationId="{446F8437-01DE-DE21-619B-6869F6245F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3" creationId="{88471578-3974-A556-62F2-37CCD287D9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4" creationId="{57D824B1-C470-289E-5657-5D9A37C239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5" creationId="{FB94102D-A8A4-E933-7AF2-6FD60E78E2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6" creationId="{196722A1-B27F-4180-B88F-F55EDAB321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7" creationId="{66FDF844-65BA-A4B5-2A44-F08A437790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8" creationId="{7BB8F806-055C-8E66-75EC-F9E3826089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9" creationId="{EAD2DCC2-EE06-DB27-9B37-D3B52FC554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0" creationId="{937DB7F4-09D1-F785-23E2-EAB5D1DB85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1" creationId="{9FF404B2-724C-AEEC-7E98-B35EBEFD13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2" creationId="{F232DF87-1669-C726-78DA-BC472941411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3" creationId="{38E3FB82-9C27-4429-3E2A-CC5B79CB68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4" creationId="{74C9B824-3EEA-F13F-D8EB-40048340E6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6" creationId="{4A846B8A-D006-C283-66C6-C7FD9647A0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7" creationId="{A4C6F2CD-1D22-71FB-0856-6893023FDA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8" creationId="{3F208B74-0871-3399-068F-46AC4402CC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9" creationId="{1DD08860-C648-3EB0-554C-ED8508C550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0" creationId="{D26297F5-483E-21B4-4AD3-1D765DF1DC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1" creationId="{C0092AE6-7F17-35FE-B30E-EECF38805C2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2" creationId="{722458BE-2C7B-E14C-FBDD-BC423D83EC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3" creationId="{D3026067-1EE7-7E40-A4D3-9C1ECBDCA1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4" creationId="{D838AC05-CE23-EDFA-F55F-B9DF008EE9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5" creationId="{DC68C99A-AEB1-9615-4444-E0040F94DC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6" creationId="{4DFF358A-61E8-9289-6675-FC2EF737F8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7" creationId="{FAB338B0-ECA9-7C31-C0F7-F44CFD7F9E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8" creationId="{2D751F9C-2B4D-7947-E236-BF5BA7E5DF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9" creationId="{EFB711EF-B5BC-6D0B-AA1D-14189EF0D7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0" creationId="{C619C967-5124-4726-DD0A-0318810AB42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2" creationId="{0C49C6A5-D9C5-5A5A-5D03-4D07CAC057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3" creationId="{003A2CB9-A570-2BB8-1DFC-980614739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4" creationId="{AD39AE62-57A5-3FFE-463E-BF7E67E55D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5" creationId="{D152C88E-18FA-ACFC-4293-FE66BBB68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6" creationId="{4207B2A8-B541-535C-DF0C-5DC2976A61E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7" creationId="{23C1C62B-6B36-EB33-12B1-30448ABA6A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8" creationId="{44C0B9A9-BCA5-2CB2-132A-2F9B4E29035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9" creationId="{0D2B0AB5-BBAB-512D-B0B6-2F34FA91A7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0" creationId="{3DCB5891-319E-788C-B561-CCCD8FDC7D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1" creationId="{85786614-1CBB-846C-EEB2-0E74DB15F6D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2" creationId="{D7224297-C8AE-AEA8-BDDF-119BBCF617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3" creationId="{334D0E84-56E1-AF8C-6A79-DACAC9CECE3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4" creationId="{828ABECE-14F5-4A4A-D39A-0B5CFAEF27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5" creationId="{9E975D1F-9DC0-76E1-55D5-AFD911F079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6" creationId="{E2CA4D72-9810-7D8A-7361-563DB4D0F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7" creationId="{2A8B4829-0A04-3946-3F5D-10D7CF852D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8" creationId="{099ED3C6-5167-37BE-D6FD-3D00FC8E5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9" creationId="{0DCC1E01-C674-1CE3-5993-378C555039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0" creationId="{FE9F054F-CBFC-92AD-39E5-56ED02DD7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1" creationId="{3461AE85-C4CF-3A3B-0297-80454A93E84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2" creationId="{A62B4DCF-2436-A6C8-07E2-E442910FDC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3" creationId="{972398BE-B4C0-5C01-7CE4-8C60F4C8F34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4" creationId="{FF18CC81-F61D-9D0E-D54E-2A2B6812E3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5" creationId="{D63D363B-4F07-5EEA-ADCF-2A807E7FDB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6" creationId="{C6ECD823-2D3C-6FB5-3ABD-20C5B303B4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7" creationId="{0623DE80-CEC8-0356-5F26-AA97B28318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8" creationId="{18D73099-B88C-0AA5-3F1F-E3594A2232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9" creationId="{3D005DA0-945C-0F44-F8BC-BC33F38E2D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0" creationId="{242CAD4F-BF12-6F1E-0589-C767D07FB8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1" creationId="{9883A28B-EA18-D150-3245-FA0CDF7EBE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3" creationId="{8D9D96E9-5D8F-C28E-D524-E3C66C8A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4" creationId="{EF82949D-284B-94ED-5D30-AFDD5DE444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5" creationId="{2ADA7056-B1F5-96C5-BE9C-1FE1E7C06F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6" creationId="{161B75BD-B3C5-AB07-4CBA-1F204D2554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7" creationId="{628D7D74-1351-0461-027A-FF3E0D1CBF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8" creationId="{C9D8619B-9D75-8DA7-B6CD-A5343DA055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9" creationId="{329E16EE-B8D3-711F-7004-713972FC1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0" creationId="{0C24F30B-1F97-C0AC-2161-8B88D3D399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1" creationId="{52874C77-3EBA-8FE8-C17E-128EBF4B81C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2" creationId="{058E22A2-FF74-D954-EAB0-467C57D6680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3" creationId="{10093848-AB00-6AE0-37BA-9E536CACE1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4" creationId="{E7D2410A-CA20-AD23-395B-A43993D7E2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5" creationId="{E508D27C-822B-C250-5566-55F9716B82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6" creationId="{2AB9D8B3-B052-9A4E-09E7-BBE5E13C3A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7" creationId="{B0528981-8CA5-5EF8-F5C9-0375C4B50C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9" creationId="{C8AADB04-1FED-0412-30DD-467D2017264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0" creationId="{7203894D-D34A-DD0D-20C8-1FFAA5F447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1" creationId="{E3DA8318-3DBB-5B9F-A665-7184E3FF68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2" creationId="{23F35E99-81FA-3403-5435-A09B3FFDCA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3" creationId="{95325070-B843-689E-FA8B-AFF2AC0209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4" creationId="{55B7A9F5-4454-D070-1DE0-23AA401308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5" creationId="{33E4BDAB-0C9B-2D41-D66A-C459AB1E5F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6" creationId="{DA754A50-A93C-0A31-1C11-633B47F9BA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7" creationId="{9EA6C74A-C84A-6A1F-8D9D-2F9AD2F97B8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8" creationId="{10640C8A-2032-337F-3847-59A1987ABA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9" creationId="{16300712-62EC-FD6D-0342-D9E4C4BE17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0" creationId="{7A7A0C9B-9F10-C319-3981-F61CC80558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1" creationId="{2374F0A2-F7C6-E3F7-9BD0-67D71497AC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2" creationId="{9FF3ACE5-8FDB-6659-709A-CE67F78692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3" creationId="{405FBF79-FFFD-F872-A16D-72CD74E290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4" creationId="{3085B73C-5159-BFFD-823F-176491C5BD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5" creationId="{257C99A8-EA26-09D5-5D91-C663687D55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6" creationId="{D29EB4A0-0586-3EC7-84C7-ECB445EC94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7" creationId="{A25ABACC-B47F-3EE6-9491-75BB56ABCB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9" creationId="{B8CAE2FA-1261-719C-9C9A-F4E682EB23F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0" creationId="{B63124FF-3770-F713-6902-8E03276A7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1" creationId="{7406A44E-962A-95F5-2DA7-278E7E9465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2" creationId="{3CE3A332-B730-5AFB-65B5-9706109155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3" creationId="{97DEF189-ACA8-FDCC-9D01-83CEC1D2C5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4" creationId="{2A664277-5CAD-6610-0ECA-443E058907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5" creationId="{1CFF9AD0-C7FA-373F-DF9F-0286DB388F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6" creationId="{B4BDD22E-44C1-C3F2-BAA7-4DAAC9945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7" creationId="{7FF676C5-7EDB-5F77-F0C5-04C71178064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8" creationId="{51228AF8-966E-FDD7-A8E2-7F71A7BE88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9" creationId="{83C468C7-5183-A5BB-6646-5BBBA7DB95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0" creationId="{B67C67E6-F397-F489-A74F-CE189E1E4B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1" creationId="{16BBB5B8-492E-834D-99B3-25BF6E7BC61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2" creationId="{3C5B3427-0265-213B-90A4-87B5BF4AA1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3" creationId="{BAFFD8C4-A414-DDA5-A151-A38B6BFEAF7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4" creationId="{9D7A587D-03E1-4299-BA1E-DF8B148F15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5" creationId="{4A42C4DD-1FCB-55AC-8F64-819CEBB31C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6" creationId="{1C753125-EBFC-2047-8B8C-B30CC03BA2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7" creationId="{B18854AF-765B-231E-0235-0058AFD24E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8" creationId="{D15D530F-11A9-5B74-E4C4-170192E8D8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9" creationId="{5ECA04B3-40BD-2918-0FC1-25868BE4A4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0" creationId="{182A39E9-07D4-4123-D55E-2AB0CAB065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1" creationId="{936802B1-51DD-EF3E-9208-E7EAFB7EB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2" creationId="{692ED1B0-F83B-FD18-9351-71B421BDB1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3" creationId="{34A648E3-966B-B41D-7716-9C2DE1BDAE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4" creationId="{4DF5126A-5727-13BA-324B-BB91434EB2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5" creationId="{92E758FF-3673-58F4-69CE-48400E7E6C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6" creationId="{D183718C-9D19-C8D5-48BA-F657B66238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7" creationId="{530F6EB7-D24B-AEB2-9D03-912099C6BD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8" creationId="{1F18BFC9-F7D9-CB65-65F7-1266BCF8D88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9" creationId="{6C5532EB-309A-9BC4-A4B9-596A0C32C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0" creationId="{9AEE224E-C20E-8468-07EF-DCE91AEF0B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1" creationId="{2B1D8E47-C869-1D85-270C-354714D9C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2" creationId="{693118C5-6FC5-8237-62EB-035C577B9E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3" creationId="{907276E8-4EE2-F6CB-FA26-6163099DBB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4" creationId="{4926C143-7614-3544-8C4D-E98443823F8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5" creationId="{109DA9F8-381F-0C44-12FE-BFE348A134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6" creationId="{CACD9E41-499D-8EA9-3AA1-150CA294BE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7" creationId="{A2A46B0E-E45A-3A7A-1A75-810B758577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8" creationId="{11DA96C4-F384-4544-2D8B-A9137E93461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9" creationId="{4D519376-0748-07E6-F2A5-143F295AF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0" creationId="{D48DC11B-95A7-A095-C985-0E10BA16EA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1" creationId="{A614F849-A01A-BB88-9A76-F62BE9C4FA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2" creationId="{98DBA2E4-22F7-A909-89DB-4BF15EC0F0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3" creationId="{825E5F44-B080-7193-4808-DCCAD45EFD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4" creationId="{817F5C2F-07C6-91BF-9D33-A70BB5C7058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5" creationId="{8DFD8DC6-9E81-61FE-6169-F957169158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6" creationId="{30E2E896-66DE-7C1B-9698-12B6AFBA84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7" creationId="{FF21E191-1BEB-F068-94DE-BAEEAC16AC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8" creationId="{0DF62C46-C238-92C1-FC8B-96AEA4192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9" creationId="{37D3FECE-3294-5FA6-773B-1B3F6EC8A6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0" creationId="{7B5B16CD-266F-C7E1-3AF6-246BEC4A36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1" creationId="{E2A8F886-69DA-7BBC-CAB5-CD2CC9C19B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2" creationId="{A74CD82C-4F46-DF24-0635-B6424CB356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3" creationId="{B10291D9-470F-7598-F8CF-1726E59A8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4" creationId="{3E2BA0F3-EFE2-6DC3-AA90-BA33E5E53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5" creationId="{FB9952A3-2776-58E4-401E-A398F61A76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6" creationId="{5E93CE33-D47C-0B90-01A0-A18BFC072F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7" creationId="{ADD8F722-36C5-DE6C-524F-7CD283822E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8" creationId="{68033AE8-B484-0404-5134-5D00DC6BB9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9" creationId="{E8C51BA3-0832-2704-0571-BFB81C547BA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0" creationId="{F9256C21-F2AC-9D00-697F-7FAA401F86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1" creationId="{269FD45A-0A10-E1BD-2970-7EA45F0EC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2" creationId="{BD7DD200-BED7-DE3D-D4C0-9C93FF8D1B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3" creationId="{AAD051C4-E861-053D-B1DE-D4ABEAA437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4" creationId="{D5149B70-1CDE-0062-6439-8116F32842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5" creationId="{F7BB968F-870E-2E86-4E99-0920960F8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6" creationId="{07F76AAF-3825-6B9A-A69E-8AE90BB1AD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7" creationId="{27C1529C-7719-8A22-FACD-41CA02CD60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8" creationId="{34FDDA05-B8EC-87DB-D676-3B10780E89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9" creationId="{790B678A-68B3-4E30-6FE1-F8F6AF3B92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0" creationId="{1C00E2A3-BF9F-DC8D-0CCB-57759132C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1" creationId="{959B2972-62F0-6B54-DBC2-F985C4CD90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2" creationId="{5A85DF47-CA07-D486-A48A-80D199F7D2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3" creationId="{08F41A6E-6FC6-9704-4636-A332DB8AA49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4" creationId="{AA66F5E5-E694-ED85-B0F4-01538DAC60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5" creationId="{49F83DBF-A9D2-9476-ADC1-043660A2FE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6" creationId="{3341909F-AE17-FDAA-988F-6B2BCA7393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7" creationId="{0350E820-517F-E220-02BF-482AE14C4C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8" creationId="{75D8E189-4996-267F-7856-8322069D5D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9" creationId="{A5499E73-D942-4E1C-C383-8340A4DFDC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0" creationId="{488FCBC5-43AC-5FCC-D8BF-7FC9290E8A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1" creationId="{EEA98136-344A-0ABF-A9B0-A3FB6985EC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2" creationId="{77865FD1-3D05-A582-DAE2-E0928335C9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3" creationId="{EDA84C24-253F-945E-7E97-F159C94ED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4" creationId="{10B4385C-BB47-62A2-7EB1-8D0B72F04A7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5" creationId="{F9D88B61-FEC8-3310-A8BF-0841F73835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6" creationId="{12528E6E-F8C3-BAB4-9D89-F4018CDAD2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7" creationId="{9FF41C84-E628-38B2-1BFE-BC6E60B421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8" creationId="{215D27C3-B8E7-987E-8C05-16E8CB4964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9" creationId="{6B98920F-1A66-736B-F167-B5D9ECA797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0" creationId="{3D39BADF-F7E5-E7F0-0203-3AE847684CD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1" creationId="{85DEBA76-2372-6E29-9764-9E7394985C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2" creationId="{DB5B7022-38A3-3CD1-F522-8C6F6D5980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3" creationId="{2AF2A396-F0C9-CC98-896A-2CB2777AE8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4" creationId="{54B72D7D-8036-EF8B-6732-92C618585D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5" creationId="{480315FB-6904-FB9D-0193-8659F5289A0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6" creationId="{22AE2A2F-2B72-1CF6-D52F-B2A626C53B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7" creationId="{47C13DC5-37CE-4B1A-A7ED-61886D88155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8" creationId="{2BE3148B-2CDB-7480-EE0B-8183462C65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9" creationId="{C4D74AEC-E444-8CE9-DE9B-479D06BF4F6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0" creationId="{015FC350-1C53-C9A7-9010-822BB0CBCB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1" creationId="{53F4877F-0FCD-4551-B047-128CE7063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2" creationId="{8328C030-A78D-4B4C-3956-CA0FBC4759F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3" creationId="{020654BE-B18C-9CD5-48CA-9D589AEB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4" creationId="{6DACCD76-0AF8-5A0A-4C08-2AEABD16FE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5" creationId="{3B2489FC-D841-3B56-0140-9B2A4C46792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6" creationId="{E9EEE158-FB33-4B17-F8EB-111468DD6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7" creationId="{924B1150-1AC5-F6D9-8B1A-E94ECD7AA45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8" creationId="{7D769A6F-C77E-2F62-3629-AEDC9FD3E0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9" creationId="{31362BEC-C07B-B308-9FB6-24683FEBFE3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0" creationId="{9C5FED1C-B870-7391-72F2-3B85F3448C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1" creationId="{E028CF70-B8E9-A015-AC21-11A5E56081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2" creationId="{F890F868-972B-0211-3600-5346BD11AB3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3" creationId="{261447F5-2FAC-4ED5-A24D-AC6F361F35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4" creationId="{497FFCEB-360F-6773-E2BA-120BBFC982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5" creationId="{998A6B82-71D6-18B0-F523-FBA736006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6" creationId="{F46F07C9-F026-1034-0A7B-0965634E2F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7" creationId="{52A99224-ECBA-1991-EC27-D95D1946C3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8" creationId="{9E2F8305-2E22-851A-FBC2-99F0B8943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9" creationId="{2C773209-DF7F-54A8-2BAD-77CBCE84C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0" creationId="{35AC809B-BB30-8DB0-6C4F-CC31678345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1" creationId="{D55A45E2-D449-FBA7-5146-73DE0D6543B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2" creationId="{E10D6A7A-AEB0-D62C-3D84-64CD28B510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3" creationId="{36928517-A4EE-23E9-C051-2E9BBBE2CF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4" creationId="{16E4C019-954F-E44C-B440-7222EE1B66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5" creationId="{57A5F634-E7FD-6E50-B5C1-6F42560B86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6" creationId="{FF0AD7F9-EA55-13A3-B01A-27D7567B33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7" creationId="{16531418-2595-3679-BA8C-909685FD34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8" creationId="{1FF99F68-06E2-9A64-6887-F84597C730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9" creationId="{62BE1720-EC46-13A6-AF36-5FDC68B72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0" creationId="{B1B26072-76C5-2F03-EC1F-01A072EECD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1" creationId="{C33CE5D0-AC06-A1C3-BE29-1D373B1987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2" creationId="{A275A06F-6E04-0146-F837-EC0592F14E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3" creationId="{45D872AA-9232-D85C-4773-ED8D739D00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4" creationId="{C49C79DB-6588-CA1C-15C2-910FA22883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5" creationId="{114CF861-2D45-5A22-4423-553B1D3421E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6" creationId="{C572760F-5B52-D183-FE3D-AAEC870731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7" creationId="{6A7A366D-06B0-4253-7086-D7179E521D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8" creationId="{208C7F41-AD12-5D3B-1E6A-B5E802924D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9" creationId="{18EA79D9-D10E-4BDB-7C94-D2EE1C6752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0" creationId="{9A060CBD-BE3B-0462-8EEC-AA6DF649DB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2" creationId="{43499859-B4DA-F904-411F-8B78B5A9AB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3" creationId="{E3ED1CD1-9D55-234B-81FE-B069C8F218E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4" creationId="{AEF26B0D-A729-D27B-4C12-D84447E6F3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5" creationId="{7D3D100A-ECE9-0412-353E-13D6633DE1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6" creationId="{BB7B7CC1-C6FE-46E1-5B0A-5571E9DDD4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7" creationId="{B5D98756-E372-3564-8F0B-A9E2235093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8" creationId="{B29FDBAC-E18B-B2E0-4283-67F2725138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9" creationId="{A8E63458-961A-FBB3-F8E6-DE2A8A8CB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0" creationId="{ED74943D-4F26-4E3E-6A5B-226FA8A8E8F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1" creationId="{9B57A168-14CD-6984-B6AD-382AE9A545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2" creationId="{39577DA1-F1CB-9BFC-46A6-2B1BAD305E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3" creationId="{3EEC4C41-4F3A-BE2B-6360-0A155BEE139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4" creationId="{A6F44C28-8BEE-16C2-8D0B-876DB67F89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5" creationId="{F79D5D73-944C-87BE-C0A1-A596DAA514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6" creationId="{DAF88AB1-A2FC-32B4-B5A7-F09CEC04EF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7" creationId="{110AD13E-1775-57D2-42B1-D8AB26C3C5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8" creationId="{CC8DEB9B-7A1F-AC9B-725D-0717203290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9" creationId="{8AB337EC-D1A9-BFC2-07F0-1A10A7622DB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0" creationId="{C98EC974-DF06-C7BF-BE98-8FEA0488BE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1" creationId="{AB6BDDAF-991F-D64D-65E8-5A8FE03F9D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2" creationId="{2533954E-7B6A-B744-41CC-31B0A37376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3" creationId="{E9D25453-7671-999B-2B53-ECDF85D216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4" creationId="{A8D3C1BF-7C83-3FA6-D038-DBFDA61ABF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5" creationId="{78B40AF0-8AB4-483E-8EEF-19998B22EA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6" creationId="{E22D1ED1-E957-8765-DEE7-0541A912D1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7" creationId="{5541D384-ECD9-95C1-F33C-86A8861AEE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8" creationId="{48B045FC-7C80-C695-BB66-51C0CC122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9" creationId="{B44D20A9-9BA8-4D0E-F170-FF4B3A7E10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0" creationId="{9E935613-364B-127D-52E0-01A96717BA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1" creationId="{F59EEA93-60CE-972C-6982-08F32CB86AC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3" creationId="{731278C6-88A5-7BD8-8A29-11792A4604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4" creationId="{8B79EE5F-2815-D9BC-CB9E-D89FE937DF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5" creationId="{84C359B8-07B9-4DB4-CB41-780094D476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6" creationId="{F0090DB2-90A9-3C65-9AAB-EFAC337B51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7" creationId="{FAE63860-DE61-DFD5-B98B-2BBFBA109C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8" creationId="{124F8A7D-E223-BD92-5B14-6B255583F9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9" creationId="{5D55B2F6-10A4-F116-FC53-9B07C5A5FF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0" creationId="{69F4A1A8-21BF-4110-41E2-CD8A0A8E69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1" creationId="{48578D6D-D414-0A4C-4A4A-F1A098699C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2" creationId="{8D6A95FA-31C6-5BEF-59C9-5437AF04D4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3" creationId="{C3300978-19A5-C72C-E13A-13312C484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4" creationId="{9EAA6B15-ABF1-8254-8516-CFFEBAA484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5" creationId="{53704D78-FC98-DB10-9249-46686F23C9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6" creationId="{E0CCA32B-870C-3B2B-F394-F0FFE907CD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7" creationId="{8FDFEAE7-726A-61CD-1A0F-F77E44D675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9" creationId="{BDBB750D-B389-27CC-6306-B2E769FE86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0" creationId="{2D88398D-C7DE-863D-A982-2ECCC1E1B6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1" creationId="{C6D2F316-FBAB-38C9-FA91-3A0D135E6D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2" creationId="{C30E484C-7ED6-0095-0620-E8E3BE5258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3" creationId="{51239F76-AC60-58D9-29AB-044ED6216BC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4" creationId="{C0F09E84-77CC-3E5E-F17A-E8A320AFB5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5" creationId="{BCDC5406-6150-7574-4088-BE10182811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6" creationId="{6DE061D7-B28F-E3FE-DE60-2D5C8652FD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7" creationId="{B8EDFF49-F93C-936B-D152-DE23FE5B74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8" creationId="{1415ABD3-F762-8FDB-067F-4EF402FDC2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9" creationId="{A5376C95-D4DF-E672-2286-4CD8054DB9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0" creationId="{BF59F8A1-F4F5-E55A-E457-7E6C872470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1" creationId="{12630935-F442-D7E8-3919-01093DBF14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2" creationId="{6DA89B7F-BBD7-C0FF-A741-FA79CE86E3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3" creationId="{72BE55AF-EED0-A211-BB35-527BCE4BF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4" creationId="{B20E7E58-B434-2E14-CF0E-E1D2753D02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5" creationId="{91162A43-3BE2-3D3C-D460-D5C2664BB14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6" creationId="{DE230565-EED5-1A13-1B7A-6E9EC8EE4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7" creationId="{FAB03BC7-FB60-D245-C89C-9E3B83FD6D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8" creationId="{E879DFF5-48B7-FE5E-7D1E-C96092B06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9" creationId="{063EE797-C38A-CB04-7136-E2E4E98C71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0" creationId="{6CA9525C-DCF3-E513-5581-B516160C01E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1" creationId="{8DE88DB2-D5AD-C385-2239-17A67BD8B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2" creationId="{F4DD1688-9AA9-384A-BEC1-61766A44FE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3" creationId="{86EF6144-712B-E9A5-4ADE-BB7DDF1F03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4" creationId="{476CB8CE-B57D-3694-4DB9-57B550E1B6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5" creationId="{42AEC5F0-47D7-2FB0-481B-26DF2CE281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6" creationId="{2A7025FA-73F2-E895-9B5A-D3DA8D63302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7" creationId="{23A88537-96DC-2B9B-F15B-7CE6FEC0690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8" creationId="{5D8D0C08-8140-22B5-7AED-5AE36EE1A4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0" creationId="{566AA952-5C92-A6AE-74B1-63CD40BE54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1" creationId="{ACE33A7B-844F-DC74-D964-8CD25C46B7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2" creationId="{98A80A8C-96F3-BA36-2DEC-D810E2E877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3" creationId="{2919C526-BBCD-5A7B-26D1-CF9D83A45E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4" creationId="{AA7D4269-0E2D-6A39-D04E-DFDE8B7896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5" creationId="{EBDC31DD-288A-4890-E22B-929B8EDEE2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6" creationId="{84BA54FD-30F2-7FA6-663A-536ECB26DE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7" creationId="{871653B7-2E90-A741-0A47-DC160BF498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8" creationId="{34DED6B2-CB3B-2410-538A-326F299E73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9" creationId="{7BAEDB51-855B-39F9-8BCA-EF63AED50C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0" creationId="{6E4E0F16-95E5-AC5B-61B0-15E2CC4B01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1" creationId="{4946DA98-7118-179B-CF7C-FB214066EA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2" creationId="{26FE06CD-25B7-FE73-4787-EC4907B2435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3" creationId="{EDFE50F5-9E33-7064-12F0-99D5B29736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4" creationId="{B4AFCA04-C10D-9FC0-0437-FB3C783168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6" creationId="{05C084C2-5057-7A3A-C2EB-3EA2B563EDB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7" creationId="{98E64EC1-20CC-1396-888B-BAB27B069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8" creationId="{1EE23697-93BC-861F-DB18-E3859C0E19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9" creationId="{4EE93A36-CDFD-006D-9907-0D675FB30F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0" creationId="{9C84BA30-175F-D326-F6D3-F3EFCF6A17B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1" creationId="{436BC961-37C6-CB0A-5C6A-B12DC646F3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2" creationId="{3AF52600-DBCF-5762-E5A7-0207C654F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3" creationId="{4AE87372-1B01-73C0-A09E-34233FE60A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4" creationId="{4C1DDA3E-51A1-1400-CE7B-C3922A1A49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5" creationId="{C4E90FA7-596C-89F3-E364-7780AC7E9D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6" creationId="{44896C59-7EC9-A697-3D32-CC507A8967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7" creationId="{B922997F-933F-4349-6AEC-8DB3A33D08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8" creationId="{BAB53054-C9FC-D3AD-B747-9FF539A90D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9" creationId="{FCA28A48-DE01-66C3-57A1-A5CD85D22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0" creationId="{83EBA51B-F934-DB0F-ABC3-D980B05D6E3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1" creationId="{32C682A8-9EA2-6E1F-ADB3-A9F4CECE16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2" creationId="{771207F4-1892-5E55-272B-21E63EA395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3" creationId="{AD0068CE-F64E-71BF-81DA-2FBC32B602D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4" creationId="{760EB537-27B6-EA90-D40F-1F856FDE70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6" creationId="{F274261B-9190-E25C-6937-14AEB85A78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7" creationId="{C63E2690-D4C5-1C05-E75A-A0DAB4B37A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8" creationId="{9FBA43CA-C6E0-4442-F0F9-9900601890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9" creationId="{6F6BA46F-2FDB-1F5B-5968-284DE411E4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0" creationId="{BB9159ED-6FA1-25DE-3F22-FA1FC6514A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1" creationId="{9DF2F1FE-52AD-A240-DC3D-7AFEB9D587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2" creationId="{7D04ED8B-FD2C-EDF8-BFDA-A48151B7540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3" creationId="{3E338F7A-3DFA-BB82-1CEB-340A0C23FD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4" creationId="{B4587535-335D-3407-EB40-4DA2B954B7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5" creationId="{16BE123A-0AC2-FA32-1631-AC9EF371D1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6" creationId="{24E7477D-F650-6290-15AE-2F53DFC486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7" creationId="{29940E4C-F209-C7CC-F498-4E6C6BB897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8" creationId="{397CD339-00F3-B7C3-27AE-83C62A5761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9" creationId="{282F353D-644E-B4EA-025C-D8D435A7F65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0" creationId="{4A4EB77D-A3E9-93E8-5E31-29C80F919E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1" creationId="{5FCC0868-BC19-ADA9-4E77-C18820626E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2" creationId="{28DD1C85-ADC9-86D1-23CD-7B8CBB29A2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3" creationId="{8EF2D141-1D19-5DD3-2458-3A10455595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4" creationId="{838FE431-53F7-C2DE-5D44-3D53D2A4EE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5" creationId="{39C8DDBF-E6AC-AB6A-7476-E9C565BBA4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6" creationId="{BF84C752-BD04-A2D6-EE35-8A7DF02B23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7" creationId="{FDEDF4BA-7BF0-F529-51F1-64ACB1ED85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8" creationId="{C54F1842-29A6-F6A0-AD23-9F859FB95C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9" creationId="{2A9D0D77-8757-1DFB-4356-A2CE60D904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0" creationId="{352A5D7A-4B56-8D12-F4C6-58774D1E94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1" creationId="{E5188652-1C20-CA1B-507E-88D691B6A7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2" creationId="{4E5B045F-3A83-A081-5722-A976243E1B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3" creationId="{208F2803-298C-A34C-ED53-0CE68E7D3E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4" creationId="{122E8C08-F200-0D79-C238-D818F46AA4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5" creationId="{92A5B410-D000-FBB9-5F47-DE9D625321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6" creationId="{304A955F-292D-DA83-386D-27CD13F4DE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7" creationId="{7D1736DA-27FA-B553-78CE-3409B130E3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8" creationId="{D79C54D0-5D32-3211-897B-CBC9310AC7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9" creationId="{956C416B-1636-4357-F32F-8A34405BC5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0" creationId="{4C5D1B3C-D031-93B8-EC9F-9805B1B339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1" creationId="{0E3ACB35-0AB6-2084-B27A-CD5CF6E0D5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2" creationId="{2A4A7608-EE25-235A-2289-84A73815F6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3" creationId="{A50289A1-6168-C4EE-288C-900079991B3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4" creationId="{5F0E7CB5-0EDA-330B-8EA1-B7867A63A1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5" creationId="{56FEE28C-9947-AA5B-B6D6-4AB0D2098C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6" creationId="{99F42D91-32D7-0F5E-97FC-640F3BA820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7" creationId="{987710CF-062D-1FE5-9310-DF6918DAB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8" creationId="{61B285A7-C211-4A42-B906-37FB5C34C8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9" creationId="{9CC4E745-6966-AF47-01DF-D9D88217C5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0" creationId="{F86DD0DF-D8A4-B933-38C1-039D2121F7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1" creationId="{619FFEC7-37F8-5F05-3282-390CD26C56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2" creationId="{84568CBF-E6B3-9F0A-2354-DB0A55D418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3" creationId="{8A59CCCD-9297-F76D-8B3A-37CBEBD5F3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4" creationId="{06E0CEE1-CEC9-3903-24E6-EE9F9379FB0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5" creationId="{742340D2-8A62-A822-E14C-AF6209F8D8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6" creationId="{FCC060B6-4198-AD37-88C1-27CD003C048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7" creationId="{88C643C3-25B6-334E-644C-DD3B27CF87D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8" creationId="{CB2D5231-BD81-3B97-181F-27925E777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9" creationId="{3BA21934-9072-18C9-5667-EB3060110B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0" creationId="{FA137877-C178-D6E0-9365-F8A7F90127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1" creationId="{14E856A6-980A-1B37-0421-25ABFDED6C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2" creationId="{FABE98C5-C4EA-EB85-ADBD-57583B79E9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3" creationId="{02BE49D8-2A36-30C2-85BA-945A0E8A71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4" creationId="{C353E5D0-3076-36C7-FADE-6FB9DB93CE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5" creationId="{91ECDEB3-B0F0-8D0C-8569-CE1B9904E9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6" creationId="{A8954779-287C-19AC-141A-D536C2DC80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7" creationId="{6D729275-54EF-F867-37C2-B9F52771DC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8" creationId="{7A9FAB75-736E-2423-DB3F-BC19CC0CF0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9" creationId="{228C115E-CF98-FCE6-9A47-4A843F119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0" creationId="{85539A83-B22B-0E61-E52F-A0E18793E6C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1" creationId="{FD98BBD3-002A-D65C-9F55-91C4E8B693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2" creationId="{4C06520E-1F36-0824-8D59-5938546B5D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3" creationId="{ABC7AC08-DBC8-6D1E-CFD5-2C0587CE83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4" creationId="{AFDEB76E-04D6-38DF-D699-947C0CBF4C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5" creationId="{31057165-DBED-105A-6A03-071AD0CB9C4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6" creationId="{C2A86715-C690-2097-63F9-7D188615ACB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7" creationId="{6F00FC40-D003-4AD1-76DE-1E7DBD7F2E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8" creationId="{C5BBCC55-5796-7119-EA86-E4150162D0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9" creationId="{C2C9B40F-CC24-33D0-3BF4-998AE7E842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0" creationId="{0375BB90-063F-74AE-132A-874E290607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1" creationId="{A45244A2-33EE-4945-9797-1AAE151699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2" creationId="{38B1B6A0-5B82-D61A-4BA9-4173810A8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3" creationId="{BEC258EC-7F7E-A16A-E827-77F41D56C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4" creationId="{12CE61D4-1F0A-B71A-F642-E88550F4E7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5" creationId="{EB721FB9-CDCC-81CD-7744-DE39DFEDA4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6" creationId="{6492C832-80DF-26C7-5A9B-37B9128B0B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7" creationId="{F42BF5B8-EAC0-FC74-FD2B-07D242B895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8" creationId="{D65A0575-B6F4-1844-6704-47B083AA3E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9" creationId="{6849F6F1-43E6-761A-EE64-EED81B8918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0" creationId="{FD0C2F8E-3CFF-1F4C-64DD-84B48FF742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1" creationId="{31B9D8AE-33DE-3FE8-A5D5-89D94D2521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2" creationId="{DCA3F8C0-9C10-54B3-8CB8-CA5D5EB0AC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3" creationId="{0AE11490-16F4-1627-AE5E-447A890608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4" creationId="{0172A66F-6612-D6B9-6E64-CB85B2DD4F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5" creationId="{D002A0CE-5AD3-7405-39F0-451DE035E6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6" creationId="{4305CBA7-6394-4C34-EFF2-2B07D14604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7" creationId="{A441CCD9-DFAC-2B39-A3D4-2D8F0BE11CC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8" creationId="{081D2DA3-4D35-DC7E-364C-A07DAED58B9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9" creationId="{DA8FA3D7-1269-DDC0-3684-8121669DED0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0" creationId="{2F21C556-29BB-6E69-BAAA-1C75033F21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1" creationId="{FB68A450-96C1-0A22-0FF7-5DCE5F70CC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2" creationId="{960FAA0E-B645-C5BB-385F-16520F2288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3" creationId="{26790560-7481-8CE1-2223-95AEAFA7CDF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4" creationId="{11B0CD40-9D7B-FF04-28F9-0F653FAC58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5" creationId="{54086DA8-8844-6ACF-C11F-8C0C612F85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6" creationId="{CECA260D-25CE-462D-146C-E4B98E0765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7" creationId="{CBA3D2C5-D7A9-4C0C-0D73-4E25C18AEC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8" creationId="{7D68454C-FCC1-90C2-E719-F52993CB28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9" creationId="{BFD5374C-C104-A6EA-65D6-EB6F746DA8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0" creationId="{4B426FCC-AD03-6D20-9934-72A52611BB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1" creationId="{59F322C1-F8B6-91B3-AD21-1C01C7F0F2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2" creationId="{7994C5F8-45A1-F91E-2E0A-FC1334ECA4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3" creationId="{442D69FF-C535-92E0-F97A-4644E0AE2D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4" creationId="{CA69905C-44CC-1BCE-1B79-2DC9E1EA40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5" creationId="{109ED679-9047-A982-F564-0A095DB5C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6" creationId="{73C220DB-56B1-D2D0-12E5-D8AEA0B85A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7" creationId="{12ABB245-40AC-4840-8288-FAA7FED438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8" creationId="{2177E13C-FFB5-9EAF-B597-728936F26C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9" creationId="{763B5039-44A1-E0C5-5E60-9DB3F386EE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0" creationId="{8AB8E541-160E-2418-A54D-6EC1AE0716C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1" creationId="{1410A85C-1E07-4901-392B-5FA42C26008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2" creationId="{0E9A89F8-5913-7170-FC77-18BCA484B7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3" creationId="{6F6CDEFA-5401-F8DE-92A3-3BCE7253A8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4" creationId="{1CE51914-3FBD-D7B0-9172-DB2481D55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5" creationId="{3FEFF195-EAB7-1FFF-DF64-9A0356D42D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6" creationId="{12E8A47B-A69A-A5FC-A0D4-A5D0ABED51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7" creationId="{1A3F2062-2994-7BAB-0346-D545DDA8B16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8" creationId="{716AA83B-FB2F-8EBF-5740-C2BAF230C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9" creationId="{29AB84B5-2588-26A6-03A1-8D85AE4F0C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0" creationId="{E2E7A6C8-42B5-78B6-86AA-37BD133F6E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1" creationId="{9E0D5AB8-8478-108A-BFAF-B33CD6C525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2" creationId="{166ADE92-F7B9-F8E2-FC3A-BB4115B2DF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3" creationId="{3DC65ECE-174C-AFD0-2AA0-06C4B55EA3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4" creationId="{7CAABAAE-31F5-E728-EA84-BCEF3C26C4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5" creationId="{75448082-ED87-C02B-EE0E-DD6E19BA0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6" creationId="{87974BBE-29E9-F145-2CA1-9CB41DB29D1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7" creationId="{3570EFA4-5C48-78C5-77D5-C7838604FD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8" creationId="{C8BAAE5A-643E-5482-8DF6-8D6B42AB2F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9" creationId="{B1BF5980-A594-61F2-18E8-CF4240A9A0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0" creationId="{34FC5FDC-1FA4-2C36-9B77-90E110776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1" creationId="{607B5131-9782-678B-F250-3588038B91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2" creationId="{CBC8E3DD-0A6E-5A68-0D2F-5AC2573614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3" creationId="{3715FBC5-D442-74CA-ABB1-1DD1E4B30C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4" creationId="{1B6DCA07-2CAD-3B69-F1D0-70DCC7753A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5" creationId="{E46E5694-4452-AFC0-016E-246B15AEE06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6" creationId="{A44C7E30-F113-F76A-C13E-536E7C05DE77}"/>
          </ac:spMkLst>
        </pc:spChg>
        <pc:grpChg chg="del mod">
          <ac:chgData name="Yaowen Hu" userId="81e4f212d1a9d49e" providerId="LiveId" clId="{3DF91D5D-650E-4B27-AE4E-37AAEF1068C0}" dt="2023-08-22T15:11:15.744" v="57" actId="478"/>
          <ac:grpSpMkLst>
            <pc:docMk/>
            <pc:sldMk cId="1357626257" sldId="263"/>
            <ac:grpSpMk id="4" creationId="{B212350C-58F3-96BB-B388-683402413273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" creationId="{413B5778-017C-30CE-9E59-6D113C3C4F55}"/>
          </ac:grpSpMkLst>
        </pc:grpChg>
        <pc:grpChg chg="del mod">
          <ac:chgData name="Yaowen Hu" userId="81e4f212d1a9d49e" providerId="LiveId" clId="{3DF91D5D-650E-4B27-AE4E-37AAEF1068C0}" dt="2023-08-22T14:43:05.528" v="55" actId="478"/>
          <ac:grpSpMkLst>
            <pc:docMk/>
            <pc:sldMk cId="1357626257" sldId="263"/>
            <ac:grpSpMk id="6" creationId="{9BBCBFF0-CDF6-CFE0-8C8A-D4D1A999A3FE}"/>
          </ac:grpSpMkLst>
        </pc:grpChg>
        <pc:grpChg chg="del mod">
          <ac:chgData name="Yaowen Hu" userId="81e4f212d1a9d49e" providerId="LiveId" clId="{3DF91D5D-650E-4B27-AE4E-37AAEF1068C0}" dt="2023-08-22T15:12:50.799" v="60" actId="478"/>
          <ac:grpSpMkLst>
            <pc:docMk/>
            <pc:sldMk cId="1357626257" sldId="263"/>
            <ac:grpSpMk id="7" creationId="{26D05DC4-29F3-3836-9A9A-BFAA8B371D8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9" creationId="{38EF8142-CBF8-C037-56AA-4F65EED7ACE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0" creationId="{99B52C95-9641-5887-1CF1-16726747BE94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56" creationId="{ECCECBE1-C19C-D88B-E08E-43E0EDA8768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87" creationId="{733CC81B-4E05-BB77-8639-686C16F1F2B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03" creationId="{7570D5B7-1568-EF55-B46C-B8DE6C392C6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23" creationId="{F82680A3-6353-9BE1-3BFE-D1A5FFE96D4A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66" creationId="{DD893DCE-296A-18E9-F2AF-29864D49C67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97" creationId="{E6EECBA0-E688-FF61-8D6F-9E522C39160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13" creationId="{7F887D64-6B08-F437-12E1-7B5F63ED3BA6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44" creationId="{746E48B4-6A73-9C3C-9972-5F4633338E5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60" creationId="{26DE0975-ACEC-AD6D-3909-2E60DF8839E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80" creationId="{DC0822A8-67F1-6EAE-506A-276D06814722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24" creationId="{7A8CD3B4-8E41-2B28-E225-E8B52C77BFE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55" creationId="{EBCA6673-A0B1-8517-53A8-D6314B56A26C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71" creationId="{8C9F6B03-25A7-E1F9-E958-60D082E9D3F5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02" creationId="{BBEB5F8C-8A10-EB96-1917-EBDB3451ECC7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18" creationId="{44061ED0-4B7E-6B70-15F9-03AA859D1FE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38" creationId="{F48F6C46-FC3B-AEEB-E200-9F011840FE1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781" creationId="{37C232EE-3141-9D43-5FD4-0111533E389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12" creationId="{4A4CBA6F-2AE0-83CA-F698-DE74E292809E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28" creationId="{79DDF78B-8064-C69E-822B-65879C69CCB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59" creationId="{1786CCB9-D9B6-A32D-79F0-831DE7461D08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75" creationId="{3D99DCF1-BB1B-907C-FE64-3280EFD3B06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95" creationId="{D2DD0780-C0C9-0C49-924B-6957D159E16C}"/>
          </ac:grpSpMkLst>
        </pc:grpChg>
        <pc:picChg chg="add del mod">
          <ac:chgData name="Yaowen Hu" userId="81e4f212d1a9d49e" providerId="LiveId" clId="{3DF91D5D-650E-4B27-AE4E-37AAEF1068C0}" dt="2023-08-22T14:43:02.376" v="54" actId="27803"/>
          <ac:picMkLst>
            <pc:docMk/>
            <pc:sldMk cId="1357626257" sldId="263"/>
            <ac:picMk id="3" creationId="{86E8958A-C880-AC2E-9276-4E5DE5F97F74}"/>
          </ac:picMkLst>
        </pc:picChg>
        <pc:picChg chg="add del mod">
          <ac:chgData name="Yaowen Hu" userId="81e4f212d1a9d49e" providerId="LiveId" clId="{3DF91D5D-650E-4B27-AE4E-37AAEF1068C0}" dt="2023-08-22T15:12:49.025" v="59" actId="27803"/>
          <ac:picMkLst>
            <pc:docMk/>
            <pc:sldMk cId="1357626257" sldId="263"/>
            <ac:picMk id="3" creationId="{C8484313-9CA2-EDCB-BA9D-F47DD8EB23C1}"/>
          </ac:picMkLst>
        </pc:picChg>
      </pc:sldChg>
    </pc:docChg>
  </pc:docChgLst>
  <pc:docChgLst>
    <pc:chgData name="Yaowen Hu" userId="81e4f212d1a9d49e" providerId="LiveId" clId="{45E86E5A-B785-4BDA-8702-CE7BE49DD7E1}"/>
    <pc:docChg chg="undo redo custSel addSld modSld addSection modSection">
      <pc:chgData name="Yaowen Hu" userId="81e4f212d1a9d49e" providerId="LiveId" clId="{45E86E5A-B785-4BDA-8702-CE7BE49DD7E1}" dt="2023-08-21T20:53:54.667" v="753" actId="164"/>
      <pc:docMkLst>
        <pc:docMk/>
      </pc:docMkLst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3BE599A-BD4C-C024-A283-DCEA479E6D73}"/>
              </a:ext>
            </a:extLst>
          </p:cNvPr>
          <p:cNvGrpSpPr/>
          <p:nvPr/>
        </p:nvGrpSpPr>
        <p:grpSpPr>
          <a:xfrm>
            <a:off x="2991588" y="2261915"/>
            <a:ext cx="8094334" cy="3421218"/>
            <a:chOff x="2991588" y="2261915"/>
            <a:chExt cx="8094334" cy="3421218"/>
          </a:xfrm>
        </p:grpSpPr>
        <p:sp>
          <p:nvSpPr>
            <p:cNvPr id="33" name="矩形 7">
              <a:extLst>
                <a:ext uri="{FF2B5EF4-FFF2-40B4-BE49-F238E27FC236}">
                  <a16:creationId xmlns:a16="http://schemas.microsoft.com/office/drawing/2014/main" id="{EF248E81-3298-D6B7-3D0F-880ED9FDF90D}"/>
                </a:ext>
              </a:extLst>
            </p:cNvPr>
            <p:cNvSpPr/>
            <p:nvPr/>
          </p:nvSpPr>
          <p:spPr>
            <a:xfrm>
              <a:off x="6834432" y="4094396"/>
              <a:ext cx="4069788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D9B433BB-20D5-D597-A56F-CFC5CE1DAC9E}"/>
                </a:ext>
              </a:extLst>
            </p:cNvPr>
            <p:cNvSpPr/>
            <p:nvPr/>
          </p:nvSpPr>
          <p:spPr>
            <a:xfrm>
              <a:off x="3120270" y="2806589"/>
              <a:ext cx="320511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7">
              <a:extLst>
                <a:ext uri="{FF2B5EF4-FFF2-40B4-BE49-F238E27FC236}">
                  <a16:creationId xmlns:a16="http://schemas.microsoft.com/office/drawing/2014/main" id="{ECCD2219-21BA-AD63-D09B-0B6FFC70BB06}"/>
                </a:ext>
              </a:extLst>
            </p:cNvPr>
            <p:cNvSpPr/>
            <p:nvPr/>
          </p:nvSpPr>
          <p:spPr>
            <a:xfrm>
              <a:off x="8323029" y="2806594"/>
              <a:ext cx="2696903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7">
              <a:extLst>
                <a:ext uri="{FF2B5EF4-FFF2-40B4-BE49-F238E27FC236}">
                  <a16:creationId xmlns:a16="http://schemas.microsoft.com/office/drawing/2014/main" id="{D6C6F702-5C99-3505-79FD-0667C7081B56}"/>
                </a:ext>
              </a:extLst>
            </p:cNvPr>
            <p:cNvSpPr/>
            <p:nvPr/>
          </p:nvSpPr>
          <p:spPr>
            <a:xfrm>
              <a:off x="3120273" y="2723586"/>
              <a:ext cx="320511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2752671B-04DF-1432-833A-5078075CC541}"/>
                </a:ext>
              </a:extLst>
            </p:cNvPr>
            <p:cNvSpPr/>
            <p:nvPr/>
          </p:nvSpPr>
          <p:spPr>
            <a:xfrm>
              <a:off x="6325386" y="2806595"/>
              <a:ext cx="998819" cy="1093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7">
              <a:extLst>
                <a:ext uri="{FF2B5EF4-FFF2-40B4-BE49-F238E27FC236}">
                  <a16:creationId xmlns:a16="http://schemas.microsoft.com/office/drawing/2014/main" id="{A97C54BB-0A3F-48CD-26DF-D0AFCD4824E8}"/>
                </a:ext>
              </a:extLst>
            </p:cNvPr>
            <p:cNvSpPr/>
            <p:nvPr/>
          </p:nvSpPr>
          <p:spPr>
            <a:xfrm>
              <a:off x="6325383" y="2723586"/>
              <a:ext cx="4694550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3CDFAD2-6FC2-F353-6111-748C09E9E5A7}"/>
                </a:ext>
              </a:extLst>
            </p:cNvPr>
            <p:cNvSpPr/>
            <p:nvPr/>
          </p:nvSpPr>
          <p:spPr>
            <a:xfrm>
              <a:off x="7324208" y="2806594"/>
              <a:ext cx="998822" cy="109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7">
              <a:extLst>
                <a:ext uri="{FF2B5EF4-FFF2-40B4-BE49-F238E27FC236}">
                  <a16:creationId xmlns:a16="http://schemas.microsoft.com/office/drawing/2014/main" id="{15E711B5-DED5-6FC5-C3C5-5248601142C8}"/>
                </a:ext>
              </a:extLst>
            </p:cNvPr>
            <p:cNvSpPr/>
            <p:nvPr/>
          </p:nvSpPr>
          <p:spPr>
            <a:xfrm>
              <a:off x="3120270" y="3997250"/>
              <a:ext cx="3714163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943057CF-1BBD-645D-1E75-2E7D64C90681}"/>
                </a:ext>
              </a:extLst>
            </p:cNvPr>
            <p:cNvSpPr/>
            <p:nvPr/>
          </p:nvSpPr>
          <p:spPr>
            <a:xfrm>
              <a:off x="5825971" y="4094396"/>
              <a:ext cx="1008461" cy="10793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1022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1F795-4EAD-F8A5-585E-60135F8D6303}"/>
                </a:ext>
              </a:extLst>
            </p:cNvPr>
            <p:cNvSpPr txBox="1"/>
            <p:nvPr/>
          </p:nvSpPr>
          <p:spPr>
            <a:xfrm>
              <a:off x="6259394" y="2261916"/>
              <a:ext cx="2656005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n+1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307688-50F6-D50E-9C4F-5C8F139000F5}"/>
                </a:ext>
              </a:extLst>
            </p:cNvPr>
            <p:cNvSpPr txBox="1"/>
            <p:nvPr/>
          </p:nvSpPr>
          <p:spPr>
            <a:xfrm>
              <a:off x="3235954" y="2261915"/>
              <a:ext cx="219191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block n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26C780-184F-F989-DED2-12BDFF2D6EC6}"/>
                </a:ext>
              </a:extLst>
            </p:cNvPr>
            <p:cNvSpPr txBox="1"/>
            <p:nvPr/>
          </p:nvSpPr>
          <p:spPr>
            <a:xfrm>
              <a:off x="3120270" y="5221468"/>
              <a:ext cx="297573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7">
              <a:extLst>
                <a:ext uri="{FF2B5EF4-FFF2-40B4-BE49-F238E27FC236}">
                  <a16:creationId xmlns:a16="http://schemas.microsoft.com/office/drawing/2014/main" id="{E6ACCAFE-2AD3-2D47-E7BF-F3804C19DBCA}"/>
                </a:ext>
              </a:extLst>
            </p:cNvPr>
            <p:cNvSpPr/>
            <p:nvPr/>
          </p:nvSpPr>
          <p:spPr>
            <a:xfrm>
              <a:off x="6835898" y="3997250"/>
              <a:ext cx="4184034" cy="12736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979240-33AE-9557-93EE-BB80FFD9FE4D}"/>
                </a:ext>
              </a:extLst>
            </p:cNvPr>
            <p:cNvSpPr txBox="1"/>
            <p:nvPr/>
          </p:nvSpPr>
          <p:spPr>
            <a:xfrm>
              <a:off x="6753302" y="5221468"/>
              <a:ext cx="317751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code block n+1</a:t>
              </a:r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7">
              <a:extLst>
                <a:ext uri="{FF2B5EF4-FFF2-40B4-BE49-F238E27FC236}">
                  <a16:creationId xmlns:a16="http://schemas.microsoft.com/office/drawing/2014/main" id="{09104C58-45F2-1DE6-865C-A6541306BA4C}"/>
                </a:ext>
              </a:extLst>
            </p:cNvPr>
            <p:cNvSpPr/>
            <p:nvPr/>
          </p:nvSpPr>
          <p:spPr>
            <a:xfrm>
              <a:off x="3118805" y="4094397"/>
              <a:ext cx="2716601" cy="1079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7">
              <a:extLst>
                <a:ext uri="{FF2B5EF4-FFF2-40B4-BE49-F238E27FC236}">
                  <a16:creationId xmlns:a16="http://schemas.microsoft.com/office/drawing/2014/main" id="{B2D9CBF5-362C-1EF3-6594-2A50484C96B9}"/>
                </a:ext>
              </a:extLst>
            </p:cNvPr>
            <p:cNvSpPr/>
            <p:nvPr/>
          </p:nvSpPr>
          <p:spPr>
            <a:xfrm>
              <a:off x="2991588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7">
              <a:extLst>
                <a:ext uri="{FF2B5EF4-FFF2-40B4-BE49-F238E27FC236}">
                  <a16:creationId xmlns:a16="http://schemas.microsoft.com/office/drawing/2014/main" id="{3481F5F4-D11D-37A5-A767-44D5F4C75210}"/>
                </a:ext>
              </a:extLst>
            </p:cNvPr>
            <p:cNvSpPr/>
            <p:nvPr/>
          </p:nvSpPr>
          <p:spPr>
            <a:xfrm>
              <a:off x="10841555" y="2636519"/>
              <a:ext cx="244367" cy="271863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77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3AD68-1B5F-441A-D00D-A3A3919742A0}"/>
              </a:ext>
            </a:extLst>
          </p:cNvPr>
          <p:cNvGrpSpPr/>
          <p:nvPr/>
        </p:nvGrpSpPr>
        <p:grpSpPr>
          <a:xfrm>
            <a:off x="2527384" y="1616392"/>
            <a:ext cx="6908080" cy="4153994"/>
            <a:chOff x="2527384" y="1616392"/>
            <a:chExt cx="6908080" cy="4153994"/>
          </a:xfrm>
        </p:grpSpPr>
        <p:grpSp>
          <p:nvGrpSpPr>
            <p:cNvPr id="707" name="Graphic 705">
              <a:extLst>
                <a:ext uri="{FF2B5EF4-FFF2-40B4-BE49-F238E27FC236}">
                  <a16:creationId xmlns:a16="http://schemas.microsoft.com/office/drawing/2014/main" id="{4951EFDA-AE65-7EC3-C61E-71B942560881}"/>
                </a:ext>
              </a:extLst>
            </p:cNvPr>
            <p:cNvGrpSpPr/>
            <p:nvPr/>
          </p:nvGrpSpPr>
          <p:grpSpPr>
            <a:xfrm>
              <a:off x="2527384" y="1616392"/>
              <a:ext cx="6908080" cy="3999526"/>
              <a:chOff x="2527384" y="1616392"/>
              <a:chExt cx="6908080" cy="3999526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A427-6FDC-98F7-2918-AB821522FD89}"/>
                  </a:ext>
                </a:extLst>
              </p:cNvPr>
              <p:cNvSpPr/>
              <p:nvPr/>
            </p:nvSpPr>
            <p:spPr>
              <a:xfrm>
                <a:off x="3186112" y="1724025"/>
                <a:ext cx="6096000" cy="3267075"/>
              </a:xfrm>
              <a:custGeom>
                <a:avLst/>
                <a:gdLst>
                  <a:gd name="connsiteX0" fmla="*/ 0 w 6096000"/>
                  <a:gd name="connsiteY0" fmla="*/ 3267075 h 3267075"/>
                  <a:gd name="connsiteX1" fmla="*/ 6096000 w 6096000"/>
                  <a:gd name="connsiteY1" fmla="*/ 3267075 h 3267075"/>
                  <a:gd name="connsiteX2" fmla="*/ 6096000 w 6096000"/>
                  <a:gd name="connsiteY2" fmla="*/ 0 h 3267075"/>
                  <a:gd name="connsiteX3" fmla="*/ 0 w 609600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0" h="3267075">
                    <a:moveTo>
                      <a:pt x="0" y="3267075"/>
                    </a:moveTo>
                    <a:lnTo>
                      <a:pt x="6096000" y="3267075"/>
                    </a:lnTo>
                    <a:lnTo>
                      <a:pt x="6096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12" name="Graphic 705">
                <a:extLst>
                  <a:ext uri="{FF2B5EF4-FFF2-40B4-BE49-F238E27FC236}">
                    <a16:creationId xmlns:a16="http://schemas.microsoft.com/office/drawing/2014/main" id="{8626D219-B593-13D9-13F4-ACA1F60B59CE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15185AF5-82F3-B579-EA0B-A490693D3D37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047BC83B-5D91-5F08-A4AC-F122386DA165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A544B0CA-FEA0-DA36-48BC-B3AEE25066FC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0D9755F4-3142-DF61-09A8-FE1F3821DF09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F49FCE0-78D0-E203-8B07-C01DE181ABE7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378F939B-AB1C-E95D-1DFE-3EE45F51979E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B98CCCFF-7C2A-8257-1FB4-2E588BE486BF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981ED254-FC81-6096-5D67-0F540AF76A2A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89515E5F-89A8-2E33-2709-E4307199795A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2C44AD2B-D6A9-4BA2-200A-B93DCBAB48C5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638D7DC1-D7DE-9033-100F-5098BC98D0DD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3C478B10-C41F-BC30-7B43-6C51DC085DDC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27BAF3D3-6212-3425-D9AE-1070166B94A2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0A8ABC76-6AB5-EFB7-9804-99EC1450FA3B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A7829267-A5B1-1FCF-328E-BB30175B996C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527C6C8D-37A6-9D08-29B4-574716A5EB5E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05E52F07-C40A-8CFF-C686-C9B43BA48D75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15B08D00-2D52-EEA0-E09A-2BDFE7B115CF}"/>
                    </a:ext>
                  </a:extLst>
                </p:cNvPr>
                <p:cNvSpPr/>
                <p:nvPr/>
              </p:nvSpPr>
              <p:spPr>
                <a:xfrm>
                  <a:off x="3186112" y="4991100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AC69C88-886A-6331-73DD-92087DD55BF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7948625D-8A31-C929-E926-009AD7F28902}"/>
                    </a:ext>
                  </a:extLst>
                </p:cNvPr>
                <p:cNvSpPr/>
                <p:nvPr/>
              </p:nvSpPr>
              <p:spPr>
                <a:xfrm>
                  <a:off x="3186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353DA8B7-6502-B67A-C503-5B017E6C6958}"/>
                    </a:ext>
                  </a:extLst>
                </p:cNvPr>
                <p:cNvSpPr/>
                <p:nvPr/>
              </p:nvSpPr>
              <p:spPr>
                <a:xfrm>
                  <a:off x="3863444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9DD9C7B-BDEE-90BA-1523-60FCABF994F1}"/>
                    </a:ext>
                  </a:extLst>
                </p:cNvPr>
                <p:cNvSpPr/>
                <p:nvPr/>
              </p:nvSpPr>
              <p:spPr>
                <a:xfrm>
                  <a:off x="4540776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70468044-A88E-3079-0176-05DB879612C0}"/>
                    </a:ext>
                  </a:extLst>
                </p:cNvPr>
                <p:cNvSpPr/>
                <p:nvPr/>
              </p:nvSpPr>
              <p:spPr>
                <a:xfrm>
                  <a:off x="5218108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BF882DA2-EA25-263D-5C5B-F0FEEBCB00B5}"/>
                    </a:ext>
                  </a:extLst>
                </p:cNvPr>
                <p:cNvSpPr/>
                <p:nvPr/>
              </p:nvSpPr>
              <p:spPr>
                <a:xfrm>
                  <a:off x="5895450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B6BDFB02-4D10-780E-4206-67BC06A8570F}"/>
                    </a:ext>
                  </a:extLst>
                </p:cNvPr>
                <p:cNvSpPr/>
                <p:nvPr/>
              </p:nvSpPr>
              <p:spPr>
                <a:xfrm>
                  <a:off x="6572773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071AB006-A4F5-04C2-47D1-FBCF05FC960D}"/>
                    </a:ext>
                  </a:extLst>
                </p:cNvPr>
                <p:cNvSpPr/>
                <p:nvPr/>
              </p:nvSpPr>
              <p:spPr>
                <a:xfrm>
                  <a:off x="7250115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8CAA7C94-5CAD-CDE2-9235-5A6666F2CA96}"/>
                    </a:ext>
                  </a:extLst>
                </p:cNvPr>
                <p:cNvSpPr/>
                <p:nvPr/>
              </p:nvSpPr>
              <p:spPr>
                <a:xfrm>
                  <a:off x="7927447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F8C5DA4B-C5A7-AD16-71FF-50082E468408}"/>
                    </a:ext>
                  </a:extLst>
                </p:cNvPr>
                <p:cNvSpPr/>
                <p:nvPr/>
              </p:nvSpPr>
              <p:spPr>
                <a:xfrm>
                  <a:off x="8604779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B831FDBF-63C3-75C5-EE4D-4C2E37A7FFBA}"/>
                    </a:ext>
                  </a:extLst>
                </p:cNvPr>
                <p:cNvSpPr/>
                <p:nvPr/>
              </p:nvSpPr>
              <p:spPr>
                <a:xfrm>
                  <a:off x="9282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62CE079F-515F-2383-7E0A-854D0AB84CE4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0314450-34B8-625B-B4FD-F838FCCA001D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3D32D88-4A8E-2ECA-C44E-E17D202BABAE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9A4A2FDF-8D5D-E731-F426-5798F42178AD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48D7F69-A1A4-4BE5-AC60-83CBFBF8245B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349EFB60-D4E9-A881-3A81-18BC17BC0FC4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C6CD107-4134-73D1-496B-BAE2E315F86E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E3199ACC-FD86-A9E2-7196-2DF64D7C5CC2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F196BB-D496-8AFD-1B0D-0834BC119165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C43C11BB-7521-2565-120D-467F370CEDE6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C0CEDC6A-00B4-3F6C-7C10-864970EEA99E}"/>
                  </a:ext>
                </a:extLst>
              </p:cNvPr>
              <p:cNvSpPr txBox="1"/>
              <p:nvPr/>
            </p:nvSpPr>
            <p:spPr>
              <a:xfrm>
                <a:off x="305657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971D0682-59C4-826A-AF2E-D31A6B03F13B}"/>
                  </a:ext>
                </a:extLst>
              </p:cNvPr>
              <p:cNvSpPr txBox="1"/>
              <p:nvPr/>
            </p:nvSpPr>
            <p:spPr>
              <a:xfrm>
                <a:off x="3733904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FE7497A4-AD81-0288-0104-9CF5C87FED9A}"/>
                  </a:ext>
                </a:extLst>
              </p:cNvPr>
              <p:cNvSpPr txBox="1"/>
              <p:nvPr/>
            </p:nvSpPr>
            <p:spPr>
              <a:xfrm>
                <a:off x="4411236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1AE45A79-CA24-687F-731C-77F614A76216}"/>
                  </a:ext>
                </a:extLst>
              </p:cNvPr>
              <p:cNvSpPr txBox="1"/>
              <p:nvPr/>
            </p:nvSpPr>
            <p:spPr>
              <a:xfrm>
                <a:off x="5088568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84E279BC-EF77-3D64-9C1F-D0E520227100}"/>
                  </a:ext>
                </a:extLst>
              </p:cNvPr>
              <p:cNvSpPr txBox="1"/>
              <p:nvPr/>
            </p:nvSpPr>
            <p:spPr>
              <a:xfrm>
                <a:off x="5765910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E3E578B-0D07-35E0-9191-E4549F6D6C9A}"/>
                  </a:ext>
                </a:extLst>
              </p:cNvPr>
              <p:cNvSpPr txBox="1"/>
              <p:nvPr/>
            </p:nvSpPr>
            <p:spPr>
              <a:xfrm>
                <a:off x="6409895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4F8D735D-5DD6-E75C-6206-308ADB3D2444}"/>
                  </a:ext>
                </a:extLst>
              </p:cNvPr>
              <p:cNvSpPr txBox="1"/>
              <p:nvPr/>
            </p:nvSpPr>
            <p:spPr>
              <a:xfrm>
                <a:off x="7087237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CC4A09C-33E8-3549-7DA5-9CB5FCF5ADF3}"/>
                  </a:ext>
                </a:extLst>
              </p:cNvPr>
              <p:cNvSpPr txBox="1"/>
              <p:nvPr/>
            </p:nvSpPr>
            <p:spPr>
              <a:xfrm>
                <a:off x="776456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9F276DD7-3C6E-858A-8199-91B5FD1811F1}"/>
                  </a:ext>
                </a:extLst>
              </p:cNvPr>
              <p:cNvSpPr txBox="1"/>
              <p:nvPr/>
            </p:nvSpPr>
            <p:spPr>
              <a:xfrm>
                <a:off x="8441902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9210C6CC-6C2B-24B8-C691-C4B0BA1D3566}"/>
                  </a:ext>
                </a:extLst>
              </p:cNvPr>
              <p:cNvSpPr txBox="1"/>
              <p:nvPr/>
            </p:nvSpPr>
            <p:spPr>
              <a:xfrm>
                <a:off x="91192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91607A1D-AD93-F505-9CA1-0CB23B60206F}"/>
                  </a:ext>
                </a:extLst>
              </p:cNvPr>
              <p:cNvSpPr txBox="1"/>
              <p:nvPr/>
            </p:nvSpPr>
            <p:spPr>
              <a:xfrm>
                <a:off x="5736145" y="5154253"/>
                <a:ext cx="85773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Time</a:t>
                </a:r>
              </a:p>
            </p:txBody>
          </p:sp>
          <p:grpSp>
            <p:nvGrpSpPr>
              <p:cNvPr id="763" name="Graphic 705">
                <a:extLst>
                  <a:ext uri="{FF2B5EF4-FFF2-40B4-BE49-F238E27FC236}">
                    <a16:creationId xmlns:a16="http://schemas.microsoft.com/office/drawing/2014/main" id="{49F285D7-EFEE-63A5-EDBF-272CE191642D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2A5E75B-14D7-40D8-D72D-3AF136E54B4B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74CB5CA6-B10F-C578-89D5-DBC2D45241C4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AB2DF65-4BE1-0F4C-C324-02A91EE3B510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04FE1F56-82B1-5F11-567F-3A579DB3FAB7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CA615E9A-7722-76A7-AED3-8EBD76B0ADE1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D98E178C-3A93-853D-3359-6480DCBB3ECE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C7AC476-6F4A-3745-22DC-E7FA348A1E3F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F0BA4AA7-E143-9E58-257B-CFCFA07C1498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0B296D7E-72AB-7ECE-70AA-88008CCAF6C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2D4A02D-164E-8105-10CB-F49D7E90A678}"/>
                    </a:ext>
                  </a:extLst>
                </p:cNvPr>
                <p:cNvSpPr/>
                <p:nvPr/>
              </p:nvSpPr>
              <p:spPr>
                <a:xfrm>
                  <a:off x="9221152" y="488570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04C44DB-2263-3270-5294-D6FFB3550647}"/>
                    </a:ext>
                  </a:extLst>
                </p:cNvPr>
                <p:cNvSpPr/>
                <p:nvPr/>
              </p:nvSpPr>
              <p:spPr>
                <a:xfrm>
                  <a:off x="9221152" y="4358763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0B03876-BAF6-B6F5-C81D-04C7E8DA12AF}"/>
                    </a:ext>
                  </a:extLst>
                </p:cNvPr>
                <p:cNvSpPr/>
                <p:nvPr/>
              </p:nvSpPr>
              <p:spPr>
                <a:xfrm>
                  <a:off x="9221152" y="383181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165ECF0C-703E-CEB5-C435-3529E0AE870C}"/>
                    </a:ext>
                  </a:extLst>
                </p:cNvPr>
                <p:cNvSpPr/>
                <p:nvPr/>
              </p:nvSpPr>
              <p:spPr>
                <a:xfrm>
                  <a:off x="9221152" y="3304870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DABF9B17-FBDC-5C21-E389-FB887C3F762D}"/>
                    </a:ext>
                  </a:extLst>
                </p:cNvPr>
                <p:cNvSpPr/>
                <p:nvPr/>
              </p:nvSpPr>
              <p:spPr>
                <a:xfrm>
                  <a:off x="9221152" y="2777918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C22F1BD4-3D98-FD39-7F9C-6D00DDBD5A1F}"/>
                    </a:ext>
                  </a:extLst>
                </p:cNvPr>
                <p:cNvSpPr/>
                <p:nvPr/>
              </p:nvSpPr>
              <p:spPr>
                <a:xfrm>
                  <a:off x="9221152" y="225097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59BCDC9B-8745-A747-87FE-0B9CCC2AF41C}"/>
                    </a:ext>
                  </a:extLst>
                </p:cNvPr>
                <p:cNvSpPr/>
                <p:nvPr/>
              </p:nvSpPr>
              <p:spPr>
                <a:xfrm>
                  <a:off x="9221152" y="172402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2A1AD73-9E70-6C70-015B-CAE08E28143B}"/>
                  </a:ext>
                </a:extLst>
              </p:cNvPr>
              <p:cNvSpPr txBox="1"/>
              <p:nvPr/>
            </p:nvSpPr>
            <p:spPr>
              <a:xfrm>
                <a:off x="2967675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A583C398-887B-167B-544D-9970068095F7}"/>
                  </a:ext>
                </a:extLst>
              </p:cNvPr>
              <p:cNvSpPr txBox="1"/>
              <p:nvPr/>
            </p:nvSpPr>
            <p:spPr>
              <a:xfrm>
                <a:off x="2967675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053ACB0-7C41-AE77-6781-FDB7A48994C1}"/>
                  </a:ext>
                </a:extLst>
              </p:cNvPr>
              <p:cNvSpPr txBox="1"/>
              <p:nvPr/>
            </p:nvSpPr>
            <p:spPr>
              <a:xfrm>
                <a:off x="2901000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8E14FDBC-2A96-F236-0DED-AEF88F75B370}"/>
                  </a:ext>
                </a:extLst>
              </p:cNvPr>
              <p:cNvSpPr txBox="1"/>
              <p:nvPr/>
            </p:nvSpPr>
            <p:spPr>
              <a:xfrm>
                <a:off x="2901000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D22039F-CCFA-97CD-6294-8C6C2D483BE9}"/>
                  </a:ext>
                </a:extLst>
              </p:cNvPr>
              <p:cNvSpPr txBox="1"/>
              <p:nvPr/>
            </p:nvSpPr>
            <p:spPr>
              <a:xfrm>
                <a:off x="2901000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AF5B32B-6A71-109B-E470-9FD1D6FF45A4}"/>
                  </a:ext>
                </a:extLst>
              </p:cNvPr>
              <p:cNvSpPr txBox="1"/>
              <p:nvPr/>
            </p:nvSpPr>
            <p:spPr>
              <a:xfrm>
                <a:off x="2901000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6A067A5-ABCA-098E-B472-4C970C621697}"/>
                  </a:ext>
                </a:extLst>
              </p:cNvPr>
              <p:cNvSpPr txBox="1"/>
              <p:nvPr/>
            </p:nvSpPr>
            <p:spPr>
              <a:xfrm>
                <a:off x="2901000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1ACCDF9-6BC8-9E72-9B0D-4BDECC88B73B}"/>
                  </a:ext>
                </a:extLst>
              </p:cNvPr>
              <p:cNvSpPr txBox="1"/>
              <p:nvPr/>
            </p:nvSpPr>
            <p:spPr>
              <a:xfrm rot="16200000">
                <a:off x="2229065" y="3232041"/>
                <a:ext cx="105830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789" name="Graphic 705">
                <a:extLst>
                  <a:ext uri="{FF2B5EF4-FFF2-40B4-BE49-F238E27FC236}">
                    <a16:creationId xmlns:a16="http://schemas.microsoft.com/office/drawing/2014/main" id="{CAAD3EF6-4499-6D24-5D6A-6C34920AF3BB}"/>
                  </a:ext>
                </a:extLst>
              </p:cNvPr>
              <p:cNvGrpSpPr/>
              <p:nvPr/>
            </p:nvGrpSpPr>
            <p:grpSpPr>
              <a:xfrm>
                <a:off x="3477157" y="2250972"/>
                <a:ext cx="5513908" cy="2682358"/>
                <a:chOff x="3477157" y="2250972"/>
                <a:chExt cx="5513908" cy="2682358"/>
              </a:xfrm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8B7955E9-CA9B-4703-E268-7B452D676FBC}"/>
                    </a:ext>
                  </a:extLst>
                </p:cNvPr>
                <p:cNvSpPr/>
                <p:nvPr/>
              </p:nvSpPr>
              <p:spPr>
                <a:xfrm>
                  <a:off x="3524782" y="2356362"/>
                  <a:ext cx="5418667" cy="2529343"/>
                </a:xfrm>
                <a:custGeom>
                  <a:avLst/>
                  <a:gdLst>
                    <a:gd name="connsiteX0" fmla="*/ 0 w 5418667"/>
                    <a:gd name="connsiteY0" fmla="*/ 2107786 h 2529343"/>
                    <a:gd name="connsiteX1" fmla="*/ 338661 w 5418667"/>
                    <a:gd name="connsiteY1" fmla="*/ 1686229 h 2529343"/>
                    <a:gd name="connsiteX2" fmla="*/ 677332 w 5418667"/>
                    <a:gd name="connsiteY2" fmla="*/ 1264671 h 2529343"/>
                    <a:gd name="connsiteX3" fmla="*/ 1015994 w 5418667"/>
                    <a:gd name="connsiteY3" fmla="*/ 843114 h 2529343"/>
                    <a:gd name="connsiteX4" fmla="*/ 1354665 w 5418667"/>
                    <a:gd name="connsiteY4" fmla="*/ 421557 h 2529343"/>
                    <a:gd name="connsiteX5" fmla="*/ 1693326 w 5418667"/>
                    <a:gd name="connsiteY5" fmla="*/ 0 h 2529343"/>
                    <a:gd name="connsiteX6" fmla="*/ 2031997 w 5418667"/>
                    <a:gd name="connsiteY6" fmla="*/ 2529344 h 2529343"/>
                    <a:gd name="connsiteX7" fmla="*/ 2370658 w 5418667"/>
                    <a:gd name="connsiteY7" fmla="*/ 2107786 h 2529343"/>
                    <a:gd name="connsiteX8" fmla="*/ 2709329 w 5418667"/>
                    <a:gd name="connsiteY8" fmla="*/ 1686229 h 2529343"/>
                    <a:gd name="connsiteX9" fmla="*/ 3048000 w 5418667"/>
                    <a:gd name="connsiteY9" fmla="*/ 1264671 h 2529343"/>
                    <a:gd name="connsiteX10" fmla="*/ 3386661 w 5418667"/>
                    <a:gd name="connsiteY10" fmla="*/ 843114 h 2529343"/>
                    <a:gd name="connsiteX11" fmla="*/ 3725332 w 5418667"/>
                    <a:gd name="connsiteY11" fmla="*/ 421557 h 2529343"/>
                    <a:gd name="connsiteX12" fmla="*/ 4063994 w 5418667"/>
                    <a:gd name="connsiteY12" fmla="*/ 0 h 2529343"/>
                    <a:gd name="connsiteX13" fmla="*/ 4402665 w 5418667"/>
                    <a:gd name="connsiteY13" fmla="*/ 2529344 h 2529343"/>
                    <a:gd name="connsiteX14" fmla="*/ 4741326 w 5418667"/>
                    <a:gd name="connsiteY14" fmla="*/ 2107786 h 2529343"/>
                    <a:gd name="connsiteX15" fmla="*/ 5079997 w 5418667"/>
                    <a:gd name="connsiteY15" fmla="*/ 1686229 h 2529343"/>
                    <a:gd name="connsiteX16" fmla="*/ 5418668 w 5418667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2529343">
                      <a:moveTo>
                        <a:pt x="0" y="2107786"/>
                      </a:moveTo>
                      <a:lnTo>
                        <a:pt x="338661" y="1686229"/>
                      </a:lnTo>
                      <a:lnTo>
                        <a:pt x="677332" y="1264671"/>
                      </a:lnTo>
                      <a:lnTo>
                        <a:pt x="1015994" y="843114"/>
                      </a:lnTo>
                      <a:lnTo>
                        <a:pt x="1354665" y="421557"/>
                      </a:lnTo>
                      <a:lnTo>
                        <a:pt x="1693326" y="0"/>
                      </a:lnTo>
                      <a:lnTo>
                        <a:pt x="2031997" y="2529344"/>
                      </a:lnTo>
                      <a:lnTo>
                        <a:pt x="2370658" y="2107786"/>
                      </a:lnTo>
                      <a:lnTo>
                        <a:pt x="2709329" y="1686229"/>
                      </a:lnTo>
                      <a:lnTo>
                        <a:pt x="3048000" y="1264671"/>
                      </a:lnTo>
                      <a:lnTo>
                        <a:pt x="3386661" y="843114"/>
                      </a:lnTo>
                      <a:lnTo>
                        <a:pt x="3725332" y="421557"/>
                      </a:lnTo>
                      <a:lnTo>
                        <a:pt x="4063994" y="0"/>
                      </a:lnTo>
                      <a:lnTo>
                        <a:pt x="4402665" y="2529344"/>
                      </a:lnTo>
                      <a:lnTo>
                        <a:pt x="4741326" y="2107786"/>
                      </a:lnTo>
                      <a:lnTo>
                        <a:pt x="5079997" y="1686229"/>
                      </a:lnTo>
                      <a:lnTo>
                        <a:pt x="5418668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4AB0C2C-5D21-BF5D-0A87-69EBB7A21FB1}"/>
                    </a:ext>
                  </a:extLst>
                </p:cNvPr>
                <p:cNvSpPr/>
                <p:nvPr/>
              </p:nvSpPr>
              <p:spPr>
                <a:xfrm>
                  <a:off x="3477157" y="4416523"/>
                  <a:ext cx="95250" cy="95250"/>
                </a:xfrm>
                <a:custGeom>
                  <a:avLst/>
                  <a:gdLst>
                    <a:gd name="connsiteX0" fmla="*/ 47769 w 95250"/>
                    <a:gd name="connsiteY0" fmla="*/ 19369 h 95250"/>
                    <a:gd name="connsiteX1" fmla="*/ 76344 w 95250"/>
                    <a:gd name="connsiteY1" fmla="*/ 47944 h 95250"/>
                    <a:gd name="connsiteX2" fmla="*/ 76344 w 95250"/>
                    <a:gd name="connsiteY2" fmla="*/ 47944 h 95250"/>
                    <a:gd name="connsiteX3" fmla="*/ 47769 w 95250"/>
                    <a:gd name="connsiteY3" fmla="*/ 76519 h 95250"/>
                    <a:gd name="connsiteX4" fmla="*/ 19194 w 95250"/>
                    <a:gd name="connsiteY4" fmla="*/ 47944 h 95250"/>
                    <a:gd name="connsiteX5" fmla="*/ 47769 w 95250"/>
                    <a:gd name="connsiteY5" fmla="*/ 19369 h 95250"/>
                    <a:gd name="connsiteX6" fmla="*/ 47769 w 95250"/>
                    <a:gd name="connsiteY6" fmla="*/ 319 h 95250"/>
                    <a:gd name="connsiteX7" fmla="*/ 144 w 95250"/>
                    <a:gd name="connsiteY7" fmla="*/ 47944 h 95250"/>
                    <a:gd name="connsiteX8" fmla="*/ 47769 w 95250"/>
                    <a:gd name="connsiteY8" fmla="*/ 95569 h 95250"/>
                    <a:gd name="connsiteX9" fmla="*/ 95394 w 95250"/>
                    <a:gd name="connsiteY9" fmla="*/ 47944 h 95250"/>
                    <a:gd name="connsiteX10" fmla="*/ 95394 w 95250"/>
                    <a:gd name="connsiteY10" fmla="*/ 47944 h 95250"/>
                    <a:gd name="connsiteX11" fmla="*/ 4776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69" y="19369"/>
                      </a:moveTo>
                      <a:cubicBezTo>
                        <a:pt x="63551" y="19369"/>
                        <a:pt x="76344" y="32162"/>
                        <a:pt x="76344" y="47944"/>
                      </a:cubicBezTo>
                      <a:lnTo>
                        <a:pt x="76344" y="47944"/>
                      </a:lnTo>
                      <a:cubicBezTo>
                        <a:pt x="76344" y="63726"/>
                        <a:pt x="63551" y="76519"/>
                        <a:pt x="47769" y="76519"/>
                      </a:cubicBezTo>
                      <a:cubicBezTo>
                        <a:pt x="31987" y="76519"/>
                        <a:pt x="19194" y="63726"/>
                        <a:pt x="19194" y="47944"/>
                      </a:cubicBezTo>
                      <a:cubicBezTo>
                        <a:pt x="19194" y="32162"/>
                        <a:pt x="31987" y="19369"/>
                        <a:pt x="47769" y="19369"/>
                      </a:cubicBezTo>
                      <a:close/>
                      <a:moveTo>
                        <a:pt x="47769" y="319"/>
                      </a:moveTo>
                      <a:cubicBezTo>
                        <a:pt x="21466" y="319"/>
                        <a:pt x="144" y="21641"/>
                        <a:pt x="144" y="47944"/>
                      </a:cubicBezTo>
                      <a:cubicBezTo>
                        <a:pt x="144" y="74246"/>
                        <a:pt x="21466" y="95569"/>
                        <a:pt x="47769" y="95569"/>
                      </a:cubicBezTo>
                      <a:cubicBezTo>
                        <a:pt x="74071" y="95569"/>
                        <a:pt x="95394" y="74246"/>
                        <a:pt x="95394" y="47944"/>
                      </a:cubicBezTo>
                      <a:lnTo>
                        <a:pt x="95394" y="47944"/>
                      </a:lnTo>
                      <a:cubicBezTo>
                        <a:pt x="95394" y="21641"/>
                        <a:pt x="74071" y="319"/>
                        <a:pt x="4776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7FF3AB4E-9A3D-EC64-E2A8-B4589C8A6260}"/>
                    </a:ext>
                  </a:extLst>
                </p:cNvPr>
                <p:cNvSpPr/>
                <p:nvPr/>
              </p:nvSpPr>
              <p:spPr>
                <a:xfrm>
                  <a:off x="3815819" y="3994965"/>
                  <a:ext cx="95250" cy="95250"/>
                </a:xfrm>
                <a:custGeom>
                  <a:avLst/>
                  <a:gdLst>
                    <a:gd name="connsiteX0" fmla="*/ 47804 w 95250"/>
                    <a:gd name="connsiteY0" fmla="*/ 19324 h 95250"/>
                    <a:gd name="connsiteX1" fmla="*/ 76379 w 95250"/>
                    <a:gd name="connsiteY1" fmla="*/ 47899 h 95250"/>
                    <a:gd name="connsiteX2" fmla="*/ 76379 w 95250"/>
                    <a:gd name="connsiteY2" fmla="*/ 47899 h 95250"/>
                    <a:gd name="connsiteX3" fmla="*/ 47804 w 95250"/>
                    <a:gd name="connsiteY3" fmla="*/ 76474 h 95250"/>
                    <a:gd name="connsiteX4" fmla="*/ 19229 w 95250"/>
                    <a:gd name="connsiteY4" fmla="*/ 47899 h 95250"/>
                    <a:gd name="connsiteX5" fmla="*/ 47804 w 95250"/>
                    <a:gd name="connsiteY5" fmla="*/ 19324 h 95250"/>
                    <a:gd name="connsiteX6" fmla="*/ 47804 w 95250"/>
                    <a:gd name="connsiteY6" fmla="*/ 274 h 95250"/>
                    <a:gd name="connsiteX7" fmla="*/ 179 w 95250"/>
                    <a:gd name="connsiteY7" fmla="*/ 47899 h 95250"/>
                    <a:gd name="connsiteX8" fmla="*/ 47804 w 95250"/>
                    <a:gd name="connsiteY8" fmla="*/ 95524 h 95250"/>
                    <a:gd name="connsiteX9" fmla="*/ 95429 w 95250"/>
                    <a:gd name="connsiteY9" fmla="*/ 47899 h 95250"/>
                    <a:gd name="connsiteX10" fmla="*/ 95429 w 95250"/>
                    <a:gd name="connsiteY10" fmla="*/ 47899 h 95250"/>
                    <a:gd name="connsiteX11" fmla="*/ 47804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04" y="19324"/>
                      </a:moveTo>
                      <a:cubicBezTo>
                        <a:pt x="63586" y="19324"/>
                        <a:pt x="76379" y="32117"/>
                        <a:pt x="76379" y="47899"/>
                      </a:cubicBezTo>
                      <a:lnTo>
                        <a:pt x="76379" y="47899"/>
                      </a:lnTo>
                      <a:cubicBezTo>
                        <a:pt x="76379" y="63681"/>
                        <a:pt x="63586" y="76474"/>
                        <a:pt x="47804" y="76474"/>
                      </a:cubicBezTo>
                      <a:cubicBezTo>
                        <a:pt x="32022" y="76474"/>
                        <a:pt x="19229" y="63681"/>
                        <a:pt x="19229" y="47899"/>
                      </a:cubicBezTo>
                      <a:cubicBezTo>
                        <a:pt x="19229" y="32117"/>
                        <a:pt x="32022" y="19324"/>
                        <a:pt x="47804" y="19324"/>
                      </a:cubicBezTo>
                      <a:close/>
                      <a:moveTo>
                        <a:pt x="47804" y="274"/>
                      </a:moveTo>
                      <a:cubicBezTo>
                        <a:pt x="21502" y="274"/>
                        <a:pt x="179" y="21597"/>
                        <a:pt x="179" y="47899"/>
                      </a:cubicBezTo>
                      <a:cubicBezTo>
                        <a:pt x="179" y="74202"/>
                        <a:pt x="21502" y="95524"/>
                        <a:pt x="47804" y="95524"/>
                      </a:cubicBezTo>
                      <a:cubicBezTo>
                        <a:pt x="74106" y="95524"/>
                        <a:pt x="95429" y="74202"/>
                        <a:pt x="95429" y="47899"/>
                      </a:cubicBezTo>
                      <a:lnTo>
                        <a:pt x="95429" y="47899"/>
                      </a:lnTo>
                      <a:cubicBezTo>
                        <a:pt x="95429" y="21597"/>
                        <a:pt x="74106" y="274"/>
                        <a:pt x="47804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0B5BE09-5536-DD84-8725-5DA0CDC711F4}"/>
                    </a:ext>
                  </a:extLst>
                </p:cNvPr>
                <p:cNvSpPr/>
                <p:nvPr/>
              </p:nvSpPr>
              <p:spPr>
                <a:xfrm>
                  <a:off x="4154490" y="3573408"/>
                  <a:ext cx="95250" cy="95250"/>
                </a:xfrm>
                <a:custGeom>
                  <a:avLst/>
                  <a:gdLst>
                    <a:gd name="connsiteX0" fmla="*/ 47840 w 95250"/>
                    <a:gd name="connsiteY0" fmla="*/ 19280 h 95250"/>
                    <a:gd name="connsiteX1" fmla="*/ 76415 w 95250"/>
                    <a:gd name="connsiteY1" fmla="*/ 47855 h 95250"/>
                    <a:gd name="connsiteX2" fmla="*/ 76415 w 95250"/>
                    <a:gd name="connsiteY2" fmla="*/ 47855 h 95250"/>
                    <a:gd name="connsiteX3" fmla="*/ 47840 w 95250"/>
                    <a:gd name="connsiteY3" fmla="*/ 76430 h 95250"/>
                    <a:gd name="connsiteX4" fmla="*/ 19265 w 95250"/>
                    <a:gd name="connsiteY4" fmla="*/ 47855 h 95250"/>
                    <a:gd name="connsiteX5" fmla="*/ 47840 w 95250"/>
                    <a:gd name="connsiteY5" fmla="*/ 19280 h 95250"/>
                    <a:gd name="connsiteX6" fmla="*/ 47840 w 95250"/>
                    <a:gd name="connsiteY6" fmla="*/ 230 h 95250"/>
                    <a:gd name="connsiteX7" fmla="*/ 215 w 95250"/>
                    <a:gd name="connsiteY7" fmla="*/ 47855 h 95250"/>
                    <a:gd name="connsiteX8" fmla="*/ 47840 w 95250"/>
                    <a:gd name="connsiteY8" fmla="*/ 95480 h 95250"/>
                    <a:gd name="connsiteX9" fmla="*/ 95465 w 95250"/>
                    <a:gd name="connsiteY9" fmla="*/ 47855 h 95250"/>
                    <a:gd name="connsiteX10" fmla="*/ 95465 w 95250"/>
                    <a:gd name="connsiteY10" fmla="*/ 47855 h 95250"/>
                    <a:gd name="connsiteX11" fmla="*/ 4784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40" y="19280"/>
                      </a:moveTo>
                      <a:cubicBezTo>
                        <a:pt x="63622" y="19280"/>
                        <a:pt x="76415" y="32073"/>
                        <a:pt x="76415" y="47855"/>
                      </a:cubicBezTo>
                      <a:lnTo>
                        <a:pt x="76415" y="47855"/>
                      </a:lnTo>
                      <a:cubicBezTo>
                        <a:pt x="76415" y="63637"/>
                        <a:pt x="63622" y="76430"/>
                        <a:pt x="47840" y="76430"/>
                      </a:cubicBezTo>
                      <a:cubicBezTo>
                        <a:pt x="32058" y="76430"/>
                        <a:pt x="19265" y="63637"/>
                        <a:pt x="19265" y="47855"/>
                      </a:cubicBezTo>
                      <a:cubicBezTo>
                        <a:pt x="19265" y="32073"/>
                        <a:pt x="32058" y="19280"/>
                        <a:pt x="47840" y="19280"/>
                      </a:cubicBezTo>
                      <a:close/>
                      <a:moveTo>
                        <a:pt x="47840" y="230"/>
                      </a:moveTo>
                      <a:cubicBezTo>
                        <a:pt x="21537" y="230"/>
                        <a:pt x="215" y="21553"/>
                        <a:pt x="215" y="47855"/>
                      </a:cubicBezTo>
                      <a:cubicBezTo>
                        <a:pt x="215" y="74157"/>
                        <a:pt x="21537" y="95480"/>
                        <a:pt x="47840" y="95480"/>
                      </a:cubicBezTo>
                      <a:cubicBezTo>
                        <a:pt x="74142" y="95480"/>
                        <a:pt x="95465" y="74157"/>
                        <a:pt x="95465" y="47855"/>
                      </a:cubicBezTo>
                      <a:lnTo>
                        <a:pt x="95465" y="47855"/>
                      </a:lnTo>
                      <a:cubicBezTo>
                        <a:pt x="95465" y="21553"/>
                        <a:pt x="74142" y="230"/>
                        <a:pt x="4784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0E046190-2E23-69A4-7C48-5544D9D8B37A}"/>
                    </a:ext>
                  </a:extLst>
                </p:cNvPr>
                <p:cNvSpPr/>
                <p:nvPr/>
              </p:nvSpPr>
              <p:spPr>
                <a:xfrm>
                  <a:off x="4493151" y="3151851"/>
                  <a:ext cx="95250" cy="95250"/>
                </a:xfrm>
                <a:custGeom>
                  <a:avLst/>
                  <a:gdLst>
                    <a:gd name="connsiteX0" fmla="*/ 47875 w 95250"/>
                    <a:gd name="connsiteY0" fmla="*/ 19236 h 95250"/>
                    <a:gd name="connsiteX1" fmla="*/ 76450 w 95250"/>
                    <a:gd name="connsiteY1" fmla="*/ 47811 h 95250"/>
                    <a:gd name="connsiteX2" fmla="*/ 76450 w 95250"/>
                    <a:gd name="connsiteY2" fmla="*/ 47811 h 95250"/>
                    <a:gd name="connsiteX3" fmla="*/ 47875 w 95250"/>
                    <a:gd name="connsiteY3" fmla="*/ 76386 h 95250"/>
                    <a:gd name="connsiteX4" fmla="*/ 19300 w 95250"/>
                    <a:gd name="connsiteY4" fmla="*/ 47811 h 95250"/>
                    <a:gd name="connsiteX5" fmla="*/ 47875 w 95250"/>
                    <a:gd name="connsiteY5" fmla="*/ 19236 h 95250"/>
                    <a:gd name="connsiteX6" fmla="*/ 47875 w 95250"/>
                    <a:gd name="connsiteY6" fmla="*/ 186 h 95250"/>
                    <a:gd name="connsiteX7" fmla="*/ 250 w 95250"/>
                    <a:gd name="connsiteY7" fmla="*/ 47811 h 95250"/>
                    <a:gd name="connsiteX8" fmla="*/ 47875 w 95250"/>
                    <a:gd name="connsiteY8" fmla="*/ 95436 h 95250"/>
                    <a:gd name="connsiteX9" fmla="*/ 95500 w 95250"/>
                    <a:gd name="connsiteY9" fmla="*/ 47811 h 95250"/>
                    <a:gd name="connsiteX10" fmla="*/ 95500 w 95250"/>
                    <a:gd name="connsiteY10" fmla="*/ 47811 h 95250"/>
                    <a:gd name="connsiteX11" fmla="*/ 47875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75" y="19236"/>
                      </a:moveTo>
                      <a:cubicBezTo>
                        <a:pt x="63657" y="19236"/>
                        <a:pt x="76450" y="32029"/>
                        <a:pt x="76450" y="47811"/>
                      </a:cubicBezTo>
                      <a:lnTo>
                        <a:pt x="76450" y="47811"/>
                      </a:lnTo>
                      <a:cubicBezTo>
                        <a:pt x="76450" y="63593"/>
                        <a:pt x="63657" y="76386"/>
                        <a:pt x="47875" y="76386"/>
                      </a:cubicBezTo>
                      <a:cubicBezTo>
                        <a:pt x="32093" y="76386"/>
                        <a:pt x="19300" y="63593"/>
                        <a:pt x="19300" y="47811"/>
                      </a:cubicBezTo>
                      <a:cubicBezTo>
                        <a:pt x="19300" y="32029"/>
                        <a:pt x="32093" y="19236"/>
                        <a:pt x="47875" y="19236"/>
                      </a:cubicBezTo>
                      <a:close/>
                      <a:moveTo>
                        <a:pt x="47875" y="186"/>
                      </a:moveTo>
                      <a:cubicBezTo>
                        <a:pt x="21573" y="186"/>
                        <a:pt x="250" y="21509"/>
                        <a:pt x="250" y="47811"/>
                      </a:cubicBezTo>
                      <a:cubicBezTo>
                        <a:pt x="250" y="74113"/>
                        <a:pt x="21573" y="95436"/>
                        <a:pt x="47875" y="95436"/>
                      </a:cubicBezTo>
                      <a:cubicBezTo>
                        <a:pt x="74178" y="95436"/>
                        <a:pt x="95500" y="74113"/>
                        <a:pt x="95500" y="47811"/>
                      </a:cubicBezTo>
                      <a:lnTo>
                        <a:pt x="95500" y="47811"/>
                      </a:lnTo>
                      <a:cubicBezTo>
                        <a:pt x="95500" y="21509"/>
                        <a:pt x="74178" y="186"/>
                        <a:pt x="47875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71E6CA7-AE48-2AEB-187E-CE7A87D4ADEE}"/>
                    </a:ext>
                  </a:extLst>
                </p:cNvPr>
                <p:cNvSpPr/>
                <p:nvPr/>
              </p:nvSpPr>
              <p:spPr>
                <a:xfrm>
                  <a:off x="4831822" y="2730293"/>
                  <a:ext cx="95250" cy="95250"/>
                </a:xfrm>
                <a:custGeom>
                  <a:avLst/>
                  <a:gdLst>
                    <a:gd name="connsiteX0" fmla="*/ 47911 w 95250"/>
                    <a:gd name="connsiteY0" fmla="*/ 19192 h 95250"/>
                    <a:gd name="connsiteX1" fmla="*/ 76486 w 95250"/>
                    <a:gd name="connsiteY1" fmla="*/ 47767 h 95250"/>
                    <a:gd name="connsiteX2" fmla="*/ 76486 w 95250"/>
                    <a:gd name="connsiteY2" fmla="*/ 47767 h 95250"/>
                    <a:gd name="connsiteX3" fmla="*/ 47911 w 95250"/>
                    <a:gd name="connsiteY3" fmla="*/ 76342 h 95250"/>
                    <a:gd name="connsiteX4" fmla="*/ 19336 w 95250"/>
                    <a:gd name="connsiteY4" fmla="*/ 47767 h 95250"/>
                    <a:gd name="connsiteX5" fmla="*/ 47911 w 95250"/>
                    <a:gd name="connsiteY5" fmla="*/ 19192 h 95250"/>
                    <a:gd name="connsiteX6" fmla="*/ 47911 w 95250"/>
                    <a:gd name="connsiteY6" fmla="*/ 142 h 95250"/>
                    <a:gd name="connsiteX7" fmla="*/ 286 w 95250"/>
                    <a:gd name="connsiteY7" fmla="*/ 47767 h 95250"/>
                    <a:gd name="connsiteX8" fmla="*/ 47911 w 95250"/>
                    <a:gd name="connsiteY8" fmla="*/ 95392 h 95250"/>
                    <a:gd name="connsiteX9" fmla="*/ 95536 w 95250"/>
                    <a:gd name="connsiteY9" fmla="*/ 47767 h 95250"/>
                    <a:gd name="connsiteX10" fmla="*/ 95536 w 95250"/>
                    <a:gd name="connsiteY10" fmla="*/ 47767 h 95250"/>
                    <a:gd name="connsiteX11" fmla="*/ 47911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11" y="19192"/>
                      </a:moveTo>
                      <a:cubicBezTo>
                        <a:pt x="63693" y="19192"/>
                        <a:pt x="76486" y="31985"/>
                        <a:pt x="76486" y="47767"/>
                      </a:cubicBezTo>
                      <a:lnTo>
                        <a:pt x="76486" y="47767"/>
                      </a:lnTo>
                      <a:cubicBezTo>
                        <a:pt x="76486" y="63549"/>
                        <a:pt x="63693" y="76342"/>
                        <a:pt x="47911" y="76342"/>
                      </a:cubicBezTo>
                      <a:cubicBezTo>
                        <a:pt x="32129" y="76342"/>
                        <a:pt x="19336" y="63549"/>
                        <a:pt x="19336" y="47767"/>
                      </a:cubicBezTo>
                      <a:cubicBezTo>
                        <a:pt x="19336" y="31985"/>
                        <a:pt x="32129" y="19192"/>
                        <a:pt x="47911" y="19192"/>
                      </a:cubicBezTo>
                      <a:close/>
                      <a:moveTo>
                        <a:pt x="47911" y="142"/>
                      </a:moveTo>
                      <a:cubicBezTo>
                        <a:pt x="21608" y="142"/>
                        <a:pt x="286" y="21464"/>
                        <a:pt x="286" y="47767"/>
                      </a:cubicBezTo>
                      <a:cubicBezTo>
                        <a:pt x="286" y="74069"/>
                        <a:pt x="21608" y="95392"/>
                        <a:pt x="47911" y="95392"/>
                      </a:cubicBezTo>
                      <a:cubicBezTo>
                        <a:pt x="74213" y="95392"/>
                        <a:pt x="95536" y="74069"/>
                        <a:pt x="95536" y="47767"/>
                      </a:cubicBezTo>
                      <a:lnTo>
                        <a:pt x="95536" y="47767"/>
                      </a:lnTo>
                      <a:cubicBezTo>
                        <a:pt x="95536" y="21464"/>
                        <a:pt x="74213" y="142"/>
                        <a:pt x="47911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C2854810-237B-3F53-51E6-35F81C186367}"/>
                    </a:ext>
                  </a:extLst>
                </p:cNvPr>
                <p:cNvSpPr/>
                <p:nvPr/>
              </p:nvSpPr>
              <p:spPr>
                <a:xfrm>
                  <a:off x="5170483" y="2308737"/>
                  <a:ext cx="95250" cy="95250"/>
                </a:xfrm>
                <a:custGeom>
                  <a:avLst/>
                  <a:gdLst>
                    <a:gd name="connsiteX0" fmla="*/ 47946 w 95250"/>
                    <a:gd name="connsiteY0" fmla="*/ 19147 h 95250"/>
                    <a:gd name="connsiteX1" fmla="*/ 76521 w 95250"/>
                    <a:gd name="connsiteY1" fmla="*/ 47722 h 95250"/>
                    <a:gd name="connsiteX2" fmla="*/ 76521 w 95250"/>
                    <a:gd name="connsiteY2" fmla="*/ 47722 h 95250"/>
                    <a:gd name="connsiteX3" fmla="*/ 47946 w 95250"/>
                    <a:gd name="connsiteY3" fmla="*/ 76297 h 95250"/>
                    <a:gd name="connsiteX4" fmla="*/ 19371 w 95250"/>
                    <a:gd name="connsiteY4" fmla="*/ 47722 h 95250"/>
                    <a:gd name="connsiteX5" fmla="*/ 47946 w 95250"/>
                    <a:gd name="connsiteY5" fmla="*/ 19147 h 95250"/>
                    <a:gd name="connsiteX6" fmla="*/ 47946 w 95250"/>
                    <a:gd name="connsiteY6" fmla="*/ 97 h 95250"/>
                    <a:gd name="connsiteX7" fmla="*/ 321 w 95250"/>
                    <a:gd name="connsiteY7" fmla="*/ 47722 h 95250"/>
                    <a:gd name="connsiteX8" fmla="*/ 47946 w 95250"/>
                    <a:gd name="connsiteY8" fmla="*/ 95347 h 95250"/>
                    <a:gd name="connsiteX9" fmla="*/ 95571 w 95250"/>
                    <a:gd name="connsiteY9" fmla="*/ 47722 h 95250"/>
                    <a:gd name="connsiteX10" fmla="*/ 95571 w 95250"/>
                    <a:gd name="connsiteY10" fmla="*/ 47722 h 95250"/>
                    <a:gd name="connsiteX11" fmla="*/ 47946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46" y="19147"/>
                      </a:moveTo>
                      <a:cubicBezTo>
                        <a:pt x="63728" y="19147"/>
                        <a:pt x="76521" y="31940"/>
                        <a:pt x="76521" y="47722"/>
                      </a:cubicBezTo>
                      <a:lnTo>
                        <a:pt x="76521" y="47722"/>
                      </a:lnTo>
                      <a:cubicBezTo>
                        <a:pt x="76521" y="63504"/>
                        <a:pt x="63728" y="76297"/>
                        <a:pt x="47946" y="76297"/>
                      </a:cubicBezTo>
                      <a:cubicBezTo>
                        <a:pt x="32164" y="76297"/>
                        <a:pt x="19371" y="63504"/>
                        <a:pt x="19371" y="47722"/>
                      </a:cubicBezTo>
                      <a:cubicBezTo>
                        <a:pt x="19371" y="31940"/>
                        <a:pt x="32164" y="19147"/>
                        <a:pt x="47946" y="19147"/>
                      </a:cubicBezTo>
                      <a:close/>
                      <a:moveTo>
                        <a:pt x="47946" y="97"/>
                      </a:moveTo>
                      <a:cubicBezTo>
                        <a:pt x="21644" y="97"/>
                        <a:pt x="321" y="21420"/>
                        <a:pt x="321" y="47722"/>
                      </a:cubicBezTo>
                      <a:cubicBezTo>
                        <a:pt x="321" y="74025"/>
                        <a:pt x="21644" y="95347"/>
                        <a:pt x="47946" y="95347"/>
                      </a:cubicBezTo>
                      <a:cubicBezTo>
                        <a:pt x="74249" y="95347"/>
                        <a:pt x="95571" y="74025"/>
                        <a:pt x="95571" y="47722"/>
                      </a:cubicBezTo>
                      <a:lnTo>
                        <a:pt x="95571" y="47722"/>
                      </a:lnTo>
                      <a:cubicBezTo>
                        <a:pt x="95571" y="21420"/>
                        <a:pt x="74249" y="97"/>
                        <a:pt x="47946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9F6CD79-CD23-98B9-DC21-D796C28E8019}"/>
                    </a:ext>
                  </a:extLst>
                </p:cNvPr>
                <p:cNvSpPr/>
                <p:nvPr/>
              </p:nvSpPr>
              <p:spPr>
                <a:xfrm>
                  <a:off x="5509154" y="4838080"/>
                  <a:ext cx="95250" cy="95250"/>
                </a:xfrm>
                <a:custGeom>
                  <a:avLst/>
                  <a:gdLst>
                    <a:gd name="connsiteX0" fmla="*/ 47982 w 95250"/>
                    <a:gd name="connsiteY0" fmla="*/ 19413 h 95250"/>
                    <a:gd name="connsiteX1" fmla="*/ 76557 w 95250"/>
                    <a:gd name="connsiteY1" fmla="*/ 47988 h 95250"/>
                    <a:gd name="connsiteX2" fmla="*/ 76557 w 95250"/>
                    <a:gd name="connsiteY2" fmla="*/ 47988 h 95250"/>
                    <a:gd name="connsiteX3" fmla="*/ 47982 w 95250"/>
                    <a:gd name="connsiteY3" fmla="*/ 76563 h 95250"/>
                    <a:gd name="connsiteX4" fmla="*/ 19407 w 95250"/>
                    <a:gd name="connsiteY4" fmla="*/ 47988 h 95250"/>
                    <a:gd name="connsiteX5" fmla="*/ 47982 w 95250"/>
                    <a:gd name="connsiteY5" fmla="*/ 19413 h 95250"/>
                    <a:gd name="connsiteX6" fmla="*/ 47982 w 95250"/>
                    <a:gd name="connsiteY6" fmla="*/ 363 h 95250"/>
                    <a:gd name="connsiteX7" fmla="*/ 357 w 95250"/>
                    <a:gd name="connsiteY7" fmla="*/ 47988 h 95250"/>
                    <a:gd name="connsiteX8" fmla="*/ 47982 w 95250"/>
                    <a:gd name="connsiteY8" fmla="*/ 95613 h 95250"/>
                    <a:gd name="connsiteX9" fmla="*/ 95607 w 95250"/>
                    <a:gd name="connsiteY9" fmla="*/ 47988 h 95250"/>
                    <a:gd name="connsiteX10" fmla="*/ 95607 w 95250"/>
                    <a:gd name="connsiteY10" fmla="*/ 47988 h 95250"/>
                    <a:gd name="connsiteX11" fmla="*/ 47982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82" y="19413"/>
                      </a:moveTo>
                      <a:cubicBezTo>
                        <a:pt x="63764" y="19413"/>
                        <a:pt x="76557" y="32206"/>
                        <a:pt x="76557" y="47988"/>
                      </a:cubicBezTo>
                      <a:lnTo>
                        <a:pt x="76557" y="47988"/>
                      </a:lnTo>
                      <a:cubicBezTo>
                        <a:pt x="76557" y="63770"/>
                        <a:pt x="63764" y="76563"/>
                        <a:pt x="47982" y="76563"/>
                      </a:cubicBezTo>
                      <a:cubicBezTo>
                        <a:pt x="32200" y="76563"/>
                        <a:pt x="19407" y="63770"/>
                        <a:pt x="19407" y="47988"/>
                      </a:cubicBezTo>
                      <a:cubicBezTo>
                        <a:pt x="19407" y="32206"/>
                        <a:pt x="32200" y="19413"/>
                        <a:pt x="47982" y="19413"/>
                      </a:cubicBezTo>
                      <a:close/>
                      <a:moveTo>
                        <a:pt x="47982" y="363"/>
                      </a:moveTo>
                      <a:cubicBezTo>
                        <a:pt x="21680" y="363"/>
                        <a:pt x="357" y="21686"/>
                        <a:pt x="357" y="47988"/>
                      </a:cubicBezTo>
                      <a:cubicBezTo>
                        <a:pt x="357" y="74290"/>
                        <a:pt x="21680" y="95613"/>
                        <a:pt x="47982" y="95613"/>
                      </a:cubicBezTo>
                      <a:cubicBezTo>
                        <a:pt x="74284" y="95613"/>
                        <a:pt x="95607" y="74290"/>
                        <a:pt x="95607" y="47988"/>
                      </a:cubicBezTo>
                      <a:lnTo>
                        <a:pt x="95607" y="47988"/>
                      </a:lnTo>
                      <a:cubicBezTo>
                        <a:pt x="95607" y="21686"/>
                        <a:pt x="74284" y="363"/>
                        <a:pt x="47982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030308C7-46A6-A3B0-F0B5-DBE59C03499F}"/>
                    </a:ext>
                  </a:extLst>
                </p:cNvPr>
                <p:cNvSpPr/>
                <p:nvPr/>
              </p:nvSpPr>
              <p:spPr>
                <a:xfrm>
                  <a:off x="5847825" y="4416523"/>
                  <a:ext cx="95250" cy="95250"/>
                </a:xfrm>
                <a:custGeom>
                  <a:avLst/>
                  <a:gdLst>
                    <a:gd name="connsiteX0" fmla="*/ 48017 w 95250"/>
                    <a:gd name="connsiteY0" fmla="*/ 19369 h 95250"/>
                    <a:gd name="connsiteX1" fmla="*/ 76592 w 95250"/>
                    <a:gd name="connsiteY1" fmla="*/ 47944 h 95250"/>
                    <a:gd name="connsiteX2" fmla="*/ 76592 w 95250"/>
                    <a:gd name="connsiteY2" fmla="*/ 47944 h 95250"/>
                    <a:gd name="connsiteX3" fmla="*/ 48017 w 95250"/>
                    <a:gd name="connsiteY3" fmla="*/ 76519 h 95250"/>
                    <a:gd name="connsiteX4" fmla="*/ 19442 w 95250"/>
                    <a:gd name="connsiteY4" fmla="*/ 47944 h 95250"/>
                    <a:gd name="connsiteX5" fmla="*/ 48017 w 95250"/>
                    <a:gd name="connsiteY5" fmla="*/ 19369 h 95250"/>
                    <a:gd name="connsiteX6" fmla="*/ 48017 w 95250"/>
                    <a:gd name="connsiteY6" fmla="*/ 319 h 95250"/>
                    <a:gd name="connsiteX7" fmla="*/ 392 w 95250"/>
                    <a:gd name="connsiteY7" fmla="*/ 47944 h 95250"/>
                    <a:gd name="connsiteX8" fmla="*/ 48017 w 95250"/>
                    <a:gd name="connsiteY8" fmla="*/ 95569 h 95250"/>
                    <a:gd name="connsiteX9" fmla="*/ 95642 w 95250"/>
                    <a:gd name="connsiteY9" fmla="*/ 47944 h 95250"/>
                    <a:gd name="connsiteX10" fmla="*/ 95642 w 95250"/>
                    <a:gd name="connsiteY10" fmla="*/ 47944 h 95250"/>
                    <a:gd name="connsiteX11" fmla="*/ 48017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17" y="19369"/>
                      </a:moveTo>
                      <a:cubicBezTo>
                        <a:pt x="63799" y="19369"/>
                        <a:pt x="76592" y="32162"/>
                        <a:pt x="76592" y="47944"/>
                      </a:cubicBezTo>
                      <a:lnTo>
                        <a:pt x="76592" y="47944"/>
                      </a:lnTo>
                      <a:cubicBezTo>
                        <a:pt x="76592" y="63726"/>
                        <a:pt x="63799" y="76519"/>
                        <a:pt x="48017" y="76519"/>
                      </a:cubicBezTo>
                      <a:cubicBezTo>
                        <a:pt x="32235" y="76519"/>
                        <a:pt x="19442" y="63726"/>
                        <a:pt x="19442" y="47944"/>
                      </a:cubicBezTo>
                      <a:cubicBezTo>
                        <a:pt x="19442" y="32162"/>
                        <a:pt x="32235" y="19369"/>
                        <a:pt x="48017" y="19369"/>
                      </a:cubicBezTo>
                      <a:close/>
                      <a:moveTo>
                        <a:pt x="48017" y="319"/>
                      </a:moveTo>
                      <a:cubicBezTo>
                        <a:pt x="21715" y="319"/>
                        <a:pt x="392" y="21641"/>
                        <a:pt x="392" y="47944"/>
                      </a:cubicBezTo>
                      <a:cubicBezTo>
                        <a:pt x="392" y="74246"/>
                        <a:pt x="21715" y="95569"/>
                        <a:pt x="48017" y="95569"/>
                      </a:cubicBezTo>
                      <a:cubicBezTo>
                        <a:pt x="74320" y="95569"/>
                        <a:pt x="95642" y="74246"/>
                        <a:pt x="95642" y="47944"/>
                      </a:cubicBezTo>
                      <a:lnTo>
                        <a:pt x="95642" y="47944"/>
                      </a:lnTo>
                      <a:cubicBezTo>
                        <a:pt x="95642" y="21641"/>
                        <a:pt x="74320" y="319"/>
                        <a:pt x="48017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93F4A5F-ACD2-05D1-83A4-F50E9C0960E8}"/>
                    </a:ext>
                  </a:extLst>
                </p:cNvPr>
                <p:cNvSpPr/>
                <p:nvPr/>
              </p:nvSpPr>
              <p:spPr>
                <a:xfrm>
                  <a:off x="6186487" y="3994965"/>
                  <a:ext cx="95250" cy="95250"/>
                </a:xfrm>
                <a:custGeom>
                  <a:avLst/>
                  <a:gdLst>
                    <a:gd name="connsiteX0" fmla="*/ 48053 w 95250"/>
                    <a:gd name="connsiteY0" fmla="*/ 19324 h 95250"/>
                    <a:gd name="connsiteX1" fmla="*/ 76628 w 95250"/>
                    <a:gd name="connsiteY1" fmla="*/ 47899 h 95250"/>
                    <a:gd name="connsiteX2" fmla="*/ 76628 w 95250"/>
                    <a:gd name="connsiteY2" fmla="*/ 47899 h 95250"/>
                    <a:gd name="connsiteX3" fmla="*/ 48053 w 95250"/>
                    <a:gd name="connsiteY3" fmla="*/ 76474 h 95250"/>
                    <a:gd name="connsiteX4" fmla="*/ 19478 w 95250"/>
                    <a:gd name="connsiteY4" fmla="*/ 47899 h 95250"/>
                    <a:gd name="connsiteX5" fmla="*/ 48053 w 95250"/>
                    <a:gd name="connsiteY5" fmla="*/ 19324 h 95250"/>
                    <a:gd name="connsiteX6" fmla="*/ 48053 w 95250"/>
                    <a:gd name="connsiteY6" fmla="*/ 274 h 95250"/>
                    <a:gd name="connsiteX7" fmla="*/ 428 w 95250"/>
                    <a:gd name="connsiteY7" fmla="*/ 47899 h 95250"/>
                    <a:gd name="connsiteX8" fmla="*/ 48053 w 95250"/>
                    <a:gd name="connsiteY8" fmla="*/ 95524 h 95250"/>
                    <a:gd name="connsiteX9" fmla="*/ 95678 w 95250"/>
                    <a:gd name="connsiteY9" fmla="*/ 47899 h 95250"/>
                    <a:gd name="connsiteX10" fmla="*/ 95678 w 95250"/>
                    <a:gd name="connsiteY10" fmla="*/ 47899 h 95250"/>
                    <a:gd name="connsiteX11" fmla="*/ 4805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53" y="19324"/>
                      </a:moveTo>
                      <a:cubicBezTo>
                        <a:pt x="63835" y="19324"/>
                        <a:pt x="76628" y="32117"/>
                        <a:pt x="76628" y="47899"/>
                      </a:cubicBezTo>
                      <a:lnTo>
                        <a:pt x="76628" y="47899"/>
                      </a:lnTo>
                      <a:cubicBezTo>
                        <a:pt x="76628" y="63681"/>
                        <a:pt x="63835" y="76474"/>
                        <a:pt x="48053" y="76474"/>
                      </a:cubicBezTo>
                      <a:cubicBezTo>
                        <a:pt x="32271" y="76474"/>
                        <a:pt x="19478" y="63681"/>
                        <a:pt x="19478" y="47899"/>
                      </a:cubicBezTo>
                      <a:cubicBezTo>
                        <a:pt x="19478" y="32117"/>
                        <a:pt x="32271" y="19324"/>
                        <a:pt x="48053" y="19324"/>
                      </a:cubicBezTo>
                      <a:close/>
                      <a:moveTo>
                        <a:pt x="48053" y="274"/>
                      </a:moveTo>
                      <a:cubicBezTo>
                        <a:pt x="21751" y="274"/>
                        <a:pt x="428" y="21597"/>
                        <a:pt x="428" y="47899"/>
                      </a:cubicBezTo>
                      <a:cubicBezTo>
                        <a:pt x="428" y="74202"/>
                        <a:pt x="21751" y="95524"/>
                        <a:pt x="48053" y="95524"/>
                      </a:cubicBezTo>
                      <a:cubicBezTo>
                        <a:pt x="74355" y="95524"/>
                        <a:pt x="95678" y="74202"/>
                        <a:pt x="95678" y="47899"/>
                      </a:cubicBezTo>
                      <a:lnTo>
                        <a:pt x="95678" y="47899"/>
                      </a:lnTo>
                      <a:cubicBezTo>
                        <a:pt x="95678" y="21597"/>
                        <a:pt x="74355" y="274"/>
                        <a:pt x="4805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9D3F4206-ACF5-1B66-7B46-22078B97E798}"/>
                    </a:ext>
                  </a:extLst>
                </p:cNvPr>
                <p:cNvSpPr/>
                <p:nvPr/>
              </p:nvSpPr>
              <p:spPr>
                <a:xfrm>
                  <a:off x="6525148" y="3573408"/>
                  <a:ext cx="95250" cy="95250"/>
                </a:xfrm>
                <a:custGeom>
                  <a:avLst/>
                  <a:gdLst>
                    <a:gd name="connsiteX0" fmla="*/ 48089 w 95250"/>
                    <a:gd name="connsiteY0" fmla="*/ 19280 h 95250"/>
                    <a:gd name="connsiteX1" fmla="*/ 76664 w 95250"/>
                    <a:gd name="connsiteY1" fmla="*/ 47855 h 95250"/>
                    <a:gd name="connsiteX2" fmla="*/ 76664 w 95250"/>
                    <a:gd name="connsiteY2" fmla="*/ 47855 h 95250"/>
                    <a:gd name="connsiteX3" fmla="*/ 48089 w 95250"/>
                    <a:gd name="connsiteY3" fmla="*/ 76430 h 95250"/>
                    <a:gd name="connsiteX4" fmla="*/ 19514 w 95250"/>
                    <a:gd name="connsiteY4" fmla="*/ 47855 h 95250"/>
                    <a:gd name="connsiteX5" fmla="*/ 48089 w 95250"/>
                    <a:gd name="connsiteY5" fmla="*/ 19280 h 95250"/>
                    <a:gd name="connsiteX6" fmla="*/ 48089 w 95250"/>
                    <a:gd name="connsiteY6" fmla="*/ 230 h 95250"/>
                    <a:gd name="connsiteX7" fmla="*/ 464 w 95250"/>
                    <a:gd name="connsiteY7" fmla="*/ 47855 h 95250"/>
                    <a:gd name="connsiteX8" fmla="*/ 48089 w 95250"/>
                    <a:gd name="connsiteY8" fmla="*/ 95480 h 95250"/>
                    <a:gd name="connsiteX9" fmla="*/ 95714 w 95250"/>
                    <a:gd name="connsiteY9" fmla="*/ 47855 h 95250"/>
                    <a:gd name="connsiteX10" fmla="*/ 95714 w 95250"/>
                    <a:gd name="connsiteY10" fmla="*/ 47855 h 95250"/>
                    <a:gd name="connsiteX11" fmla="*/ 48089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89" y="19280"/>
                      </a:moveTo>
                      <a:cubicBezTo>
                        <a:pt x="63871" y="19280"/>
                        <a:pt x="76664" y="32073"/>
                        <a:pt x="76664" y="47855"/>
                      </a:cubicBezTo>
                      <a:lnTo>
                        <a:pt x="76664" y="47855"/>
                      </a:lnTo>
                      <a:cubicBezTo>
                        <a:pt x="76664" y="63637"/>
                        <a:pt x="63871" y="76430"/>
                        <a:pt x="48089" y="76430"/>
                      </a:cubicBezTo>
                      <a:cubicBezTo>
                        <a:pt x="32307" y="76430"/>
                        <a:pt x="19514" y="63637"/>
                        <a:pt x="19514" y="47855"/>
                      </a:cubicBezTo>
                      <a:cubicBezTo>
                        <a:pt x="19514" y="32073"/>
                        <a:pt x="32307" y="19280"/>
                        <a:pt x="48089" y="19280"/>
                      </a:cubicBezTo>
                      <a:close/>
                      <a:moveTo>
                        <a:pt x="48089" y="230"/>
                      </a:moveTo>
                      <a:cubicBezTo>
                        <a:pt x="21786" y="230"/>
                        <a:pt x="464" y="21553"/>
                        <a:pt x="464" y="47855"/>
                      </a:cubicBezTo>
                      <a:cubicBezTo>
                        <a:pt x="464" y="74157"/>
                        <a:pt x="21786" y="95480"/>
                        <a:pt x="48089" y="95480"/>
                      </a:cubicBezTo>
                      <a:cubicBezTo>
                        <a:pt x="74391" y="95480"/>
                        <a:pt x="95714" y="74157"/>
                        <a:pt x="95714" y="47855"/>
                      </a:cubicBezTo>
                      <a:lnTo>
                        <a:pt x="95714" y="47855"/>
                      </a:lnTo>
                      <a:cubicBezTo>
                        <a:pt x="95714" y="21553"/>
                        <a:pt x="74391" y="230"/>
                        <a:pt x="48089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08EC5BF-CB15-EF00-C805-6D3163765275}"/>
                    </a:ext>
                  </a:extLst>
                </p:cNvPr>
                <p:cNvSpPr/>
                <p:nvPr/>
              </p:nvSpPr>
              <p:spPr>
                <a:xfrm>
                  <a:off x="6863819" y="3151851"/>
                  <a:ext cx="95250" cy="95250"/>
                </a:xfrm>
                <a:custGeom>
                  <a:avLst/>
                  <a:gdLst>
                    <a:gd name="connsiteX0" fmla="*/ 48124 w 95250"/>
                    <a:gd name="connsiteY0" fmla="*/ 19236 h 95250"/>
                    <a:gd name="connsiteX1" fmla="*/ 76699 w 95250"/>
                    <a:gd name="connsiteY1" fmla="*/ 47811 h 95250"/>
                    <a:gd name="connsiteX2" fmla="*/ 76699 w 95250"/>
                    <a:gd name="connsiteY2" fmla="*/ 47811 h 95250"/>
                    <a:gd name="connsiteX3" fmla="*/ 48124 w 95250"/>
                    <a:gd name="connsiteY3" fmla="*/ 76386 h 95250"/>
                    <a:gd name="connsiteX4" fmla="*/ 19549 w 95250"/>
                    <a:gd name="connsiteY4" fmla="*/ 47811 h 95250"/>
                    <a:gd name="connsiteX5" fmla="*/ 48124 w 95250"/>
                    <a:gd name="connsiteY5" fmla="*/ 19236 h 95250"/>
                    <a:gd name="connsiteX6" fmla="*/ 48124 w 95250"/>
                    <a:gd name="connsiteY6" fmla="*/ 186 h 95250"/>
                    <a:gd name="connsiteX7" fmla="*/ 499 w 95250"/>
                    <a:gd name="connsiteY7" fmla="*/ 47811 h 95250"/>
                    <a:gd name="connsiteX8" fmla="*/ 48124 w 95250"/>
                    <a:gd name="connsiteY8" fmla="*/ 95436 h 95250"/>
                    <a:gd name="connsiteX9" fmla="*/ 95749 w 95250"/>
                    <a:gd name="connsiteY9" fmla="*/ 47811 h 95250"/>
                    <a:gd name="connsiteX10" fmla="*/ 95749 w 95250"/>
                    <a:gd name="connsiteY10" fmla="*/ 47811 h 95250"/>
                    <a:gd name="connsiteX11" fmla="*/ 4812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4" y="19236"/>
                      </a:moveTo>
                      <a:cubicBezTo>
                        <a:pt x="63906" y="19236"/>
                        <a:pt x="76699" y="32029"/>
                        <a:pt x="76699" y="47811"/>
                      </a:cubicBezTo>
                      <a:lnTo>
                        <a:pt x="76699" y="47811"/>
                      </a:lnTo>
                      <a:cubicBezTo>
                        <a:pt x="76699" y="63593"/>
                        <a:pt x="63906" y="76386"/>
                        <a:pt x="48124" y="76386"/>
                      </a:cubicBezTo>
                      <a:cubicBezTo>
                        <a:pt x="32342" y="76386"/>
                        <a:pt x="19549" y="63593"/>
                        <a:pt x="19549" y="47811"/>
                      </a:cubicBezTo>
                      <a:cubicBezTo>
                        <a:pt x="19549" y="32029"/>
                        <a:pt x="32342" y="19236"/>
                        <a:pt x="48124" y="19236"/>
                      </a:cubicBezTo>
                      <a:close/>
                      <a:moveTo>
                        <a:pt x="48124" y="186"/>
                      </a:moveTo>
                      <a:cubicBezTo>
                        <a:pt x="21822" y="186"/>
                        <a:pt x="499" y="21509"/>
                        <a:pt x="499" y="47811"/>
                      </a:cubicBezTo>
                      <a:cubicBezTo>
                        <a:pt x="499" y="74113"/>
                        <a:pt x="21822" y="95436"/>
                        <a:pt x="48124" y="95436"/>
                      </a:cubicBezTo>
                      <a:cubicBezTo>
                        <a:pt x="74426" y="95436"/>
                        <a:pt x="95749" y="74113"/>
                        <a:pt x="95749" y="47811"/>
                      </a:cubicBezTo>
                      <a:lnTo>
                        <a:pt x="95749" y="47811"/>
                      </a:lnTo>
                      <a:cubicBezTo>
                        <a:pt x="95749" y="21509"/>
                        <a:pt x="74426" y="186"/>
                        <a:pt x="4812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8056B581-277C-83B5-AE94-45C7D68A12B2}"/>
                    </a:ext>
                  </a:extLst>
                </p:cNvPr>
                <p:cNvSpPr/>
                <p:nvPr/>
              </p:nvSpPr>
              <p:spPr>
                <a:xfrm>
                  <a:off x="7202490" y="2730293"/>
                  <a:ext cx="95250" cy="95250"/>
                </a:xfrm>
                <a:custGeom>
                  <a:avLst/>
                  <a:gdLst>
                    <a:gd name="connsiteX0" fmla="*/ 48160 w 95250"/>
                    <a:gd name="connsiteY0" fmla="*/ 19192 h 95250"/>
                    <a:gd name="connsiteX1" fmla="*/ 76735 w 95250"/>
                    <a:gd name="connsiteY1" fmla="*/ 47767 h 95250"/>
                    <a:gd name="connsiteX2" fmla="*/ 76735 w 95250"/>
                    <a:gd name="connsiteY2" fmla="*/ 47767 h 95250"/>
                    <a:gd name="connsiteX3" fmla="*/ 48160 w 95250"/>
                    <a:gd name="connsiteY3" fmla="*/ 76342 h 95250"/>
                    <a:gd name="connsiteX4" fmla="*/ 19585 w 95250"/>
                    <a:gd name="connsiteY4" fmla="*/ 47767 h 95250"/>
                    <a:gd name="connsiteX5" fmla="*/ 48160 w 95250"/>
                    <a:gd name="connsiteY5" fmla="*/ 19192 h 95250"/>
                    <a:gd name="connsiteX6" fmla="*/ 48160 w 95250"/>
                    <a:gd name="connsiteY6" fmla="*/ 142 h 95250"/>
                    <a:gd name="connsiteX7" fmla="*/ 535 w 95250"/>
                    <a:gd name="connsiteY7" fmla="*/ 47767 h 95250"/>
                    <a:gd name="connsiteX8" fmla="*/ 48160 w 95250"/>
                    <a:gd name="connsiteY8" fmla="*/ 95392 h 95250"/>
                    <a:gd name="connsiteX9" fmla="*/ 95785 w 95250"/>
                    <a:gd name="connsiteY9" fmla="*/ 47767 h 95250"/>
                    <a:gd name="connsiteX10" fmla="*/ 95785 w 95250"/>
                    <a:gd name="connsiteY10" fmla="*/ 47767 h 95250"/>
                    <a:gd name="connsiteX11" fmla="*/ 48160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0" y="19192"/>
                      </a:moveTo>
                      <a:cubicBezTo>
                        <a:pt x="63942" y="19192"/>
                        <a:pt x="76735" y="31985"/>
                        <a:pt x="76735" y="47767"/>
                      </a:cubicBezTo>
                      <a:lnTo>
                        <a:pt x="76735" y="47767"/>
                      </a:lnTo>
                      <a:cubicBezTo>
                        <a:pt x="76735" y="63549"/>
                        <a:pt x="63942" y="76342"/>
                        <a:pt x="48160" y="76342"/>
                      </a:cubicBezTo>
                      <a:cubicBezTo>
                        <a:pt x="32378" y="76342"/>
                        <a:pt x="19585" y="63549"/>
                        <a:pt x="19585" y="47767"/>
                      </a:cubicBezTo>
                      <a:cubicBezTo>
                        <a:pt x="19585" y="31985"/>
                        <a:pt x="32378" y="19192"/>
                        <a:pt x="48160" y="19192"/>
                      </a:cubicBezTo>
                      <a:close/>
                      <a:moveTo>
                        <a:pt x="48160" y="142"/>
                      </a:moveTo>
                      <a:cubicBezTo>
                        <a:pt x="21857" y="142"/>
                        <a:pt x="535" y="21464"/>
                        <a:pt x="535" y="47767"/>
                      </a:cubicBezTo>
                      <a:cubicBezTo>
                        <a:pt x="535" y="74069"/>
                        <a:pt x="21857" y="95392"/>
                        <a:pt x="48160" y="95392"/>
                      </a:cubicBezTo>
                      <a:cubicBezTo>
                        <a:pt x="74462" y="95392"/>
                        <a:pt x="95785" y="74069"/>
                        <a:pt x="95785" y="47767"/>
                      </a:cubicBezTo>
                      <a:lnTo>
                        <a:pt x="95785" y="47767"/>
                      </a:lnTo>
                      <a:cubicBezTo>
                        <a:pt x="95785" y="21464"/>
                        <a:pt x="74462" y="142"/>
                        <a:pt x="48160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36FE718-3A00-31AC-AA3B-96227268C1C1}"/>
                    </a:ext>
                  </a:extLst>
                </p:cNvPr>
                <p:cNvSpPr/>
                <p:nvPr/>
              </p:nvSpPr>
              <p:spPr>
                <a:xfrm>
                  <a:off x="7541151" y="2308737"/>
                  <a:ext cx="95250" cy="95250"/>
                </a:xfrm>
                <a:custGeom>
                  <a:avLst/>
                  <a:gdLst>
                    <a:gd name="connsiteX0" fmla="*/ 48195 w 95250"/>
                    <a:gd name="connsiteY0" fmla="*/ 19147 h 95250"/>
                    <a:gd name="connsiteX1" fmla="*/ 76770 w 95250"/>
                    <a:gd name="connsiteY1" fmla="*/ 47722 h 95250"/>
                    <a:gd name="connsiteX2" fmla="*/ 76770 w 95250"/>
                    <a:gd name="connsiteY2" fmla="*/ 47722 h 95250"/>
                    <a:gd name="connsiteX3" fmla="*/ 48195 w 95250"/>
                    <a:gd name="connsiteY3" fmla="*/ 76297 h 95250"/>
                    <a:gd name="connsiteX4" fmla="*/ 19620 w 95250"/>
                    <a:gd name="connsiteY4" fmla="*/ 47722 h 95250"/>
                    <a:gd name="connsiteX5" fmla="*/ 48195 w 95250"/>
                    <a:gd name="connsiteY5" fmla="*/ 19147 h 95250"/>
                    <a:gd name="connsiteX6" fmla="*/ 48195 w 95250"/>
                    <a:gd name="connsiteY6" fmla="*/ 97 h 95250"/>
                    <a:gd name="connsiteX7" fmla="*/ 570 w 95250"/>
                    <a:gd name="connsiteY7" fmla="*/ 47722 h 95250"/>
                    <a:gd name="connsiteX8" fmla="*/ 48195 w 95250"/>
                    <a:gd name="connsiteY8" fmla="*/ 95347 h 95250"/>
                    <a:gd name="connsiteX9" fmla="*/ 95820 w 95250"/>
                    <a:gd name="connsiteY9" fmla="*/ 47722 h 95250"/>
                    <a:gd name="connsiteX10" fmla="*/ 95820 w 95250"/>
                    <a:gd name="connsiteY10" fmla="*/ 47722 h 95250"/>
                    <a:gd name="connsiteX11" fmla="*/ 48195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5" y="19147"/>
                      </a:moveTo>
                      <a:cubicBezTo>
                        <a:pt x="63977" y="19147"/>
                        <a:pt x="76770" y="31940"/>
                        <a:pt x="76770" y="47722"/>
                      </a:cubicBezTo>
                      <a:lnTo>
                        <a:pt x="76770" y="47722"/>
                      </a:lnTo>
                      <a:cubicBezTo>
                        <a:pt x="76770" y="63504"/>
                        <a:pt x="63977" y="76297"/>
                        <a:pt x="48195" y="76297"/>
                      </a:cubicBezTo>
                      <a:cubicBezTo>
                        <a:pt x="32413" y="76297"/>
                        <a:pt x="19620" y="63504"/>
                        <a:pt x="19620" y="47722"/>
                      </a:cubicBezTo>
                      <a:cubicBezTo>
                        <a:pt x="19620" y="31940"/>
                        <a:pt x="32413" y="19147"/>
                        <a:pt x="48195" y="19147"/>
                      </a:cubicBezTo>
                      <a:close/>
                      <a:moveTo>
                        <a:pt x="48195" y="97"/>
                      </a:moveTo>
                      <a:cubicBezTo>
                        <a:pt x="21893" y="97"/>
                        <a:pt x="570" y="21420"/>
                        <a:pt x="570" y="47722"/>
                      </a:cubicBezTo>
                      <a:cubicBezTo>
                        <a:pt x="570" y="74025"/>
                        <a:pt x="21893" y="95347"/>
                        <a:pt x="48195" y="95347"/>
                      </a:cubicBezTo>
                      <a:cubicBezTo>
                        <a:pt x="74498" y="95347"/>
                        <a:pt x="95820" y="74025"/>
                        <a:pt x="95820" y="47722"/>
                      </a:cubicBezTo>
                      <a:lnTo>
                        <a:pt x="95820" y="47722"/>
                      </a:lnTo>
                      <a:cubicBezTo>
                        <a:pt x="95820" y="21420"/>
                        <a:pt x="74498" y="97"/>
                        <a:pt x="48195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FEC77A6E-9451-D321-C9E6-E75BEE76BE9A}"/>
                    </a:ext>
                  </a:extLst>
                </p:cNvPr>
                <p:cNvSpPr/>
                <p:nvPr/>
              </p:nvSpPr>
              <p:spPr>
                <a:xfrm>
                  <a:off x="7879822" y="4838080"/>
                  <a:ext cx="95250" cy="95250"/>
                </a:xfrm>
                <a:custGeom>
                  <a:avLst/>
                  <a:gdLst>
                    <a:gd name="connsiteX0" fmla="*/ 48231 w 95250"/>
                    <a:gd name="connsiteY0" fmla="*/ 19413 h 95250"/>
                    <a:gd name="connsiteX1" fmla="*/ 76806 w 95250"/>
                    <a:gd name="connsiteY1" fmla="*/ 47988 h 95250"/>
                    <a:gd name="connsiteX2" fmla="*/ 76806 w 95250"/>
                    <a:gd name="connsiteY2" fmla="*/ 47988 h 95250"/>
                    <a:gd name="connsiteX3" fmla="*/ 48231 w 95250"/>
                    <a:gd name="connsiteY3" fmla="*/ 76563 h 95250"/>
                    <a:gd name="connsiteX4" fmla="*/ 19656 w 95250"/>
                    <a:gd name="connsiteY4" fmla="*/ 47988 h 95250"/>
                    <a:gd name="connsiteX5" fmla="*/ 48231 w 95250"/>
                    <a:gd name="connsiteY5" fmla="*/ 19413 h 95250"/>
                    <a:gd name="connsiteX6" fmla="*/ 48231 w 95250"/>
                    <a:gd name="connsiteY6" fmla="*/ 363 h 95250"/>
                    <a:gd name="connsiteX7" fmla="*/ 606 w 95250"/>
                    <a:gd name="connsiteY7" fmla="*/ 47988 h 95250"/>
                    <a:gd name="connsiteX8" fmla="*/ 48231 w 95250"/>
                    <a:gd name="connsiteY8" fmla="*/ 95613 h 95250"/>
                    <a:gd name="connsiteX9" fmla="*/ 95856 w 95250"/>
                    <a:gd name="connsiteY9" fmla="*/ 47988 h 95250"/>
                    <a:gd name="connsiteX10" fmla="*/ 95856 w 95250"/>
                    <a:gd name="connsiteY10" fmla="*/ 47988 h 95250"/>
                    <a:gd name="connsiteX11" fmla="*/ 48231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31" y="19413"/>
                      </a:moveTo>
                      <a:cubicBezTo>
                        <a:pt x="64013" y="19413"/>
                        <a:pt x="76806" y="32206"/>
                        <a:pt x="76806" y="47988"/>
                      </a:cubicBezTo>
                      <a:lnTo>
                        <a:pt x="76806" y="47988"/>
                      </a:lnTo>
                      <a:cubicBezTo>
                        <a:pt x="76806" y="63770"/>
                        <a:pt x="64013" y="76563"/>
                        <a:pt x="48231" y="76563"/>
                      </a:cubicBezTo>
                      <a:cubicBezTo>
                        <a:pt x="32449" y="76563"/>
                        <a:pt x="19656" y="63770"/>
                        <a:pt x="19656" y="47988"/>
                      </a:cubicBezTo>
                      <a:cubicBezTo>
                        <a:pt x="19656" y="32206"/>
                        <a:pt x="32449" y="19413"/>
                        <a:pt x="48231" y="19413"/>
                      </a:cubicBezTo>
                      <a:close/>
                      <a:moveTo>
                        <a:pt x="48231" y="363"/>
                      </a:moveTo>
                      <a:cubicBezTo>
                        <a:pt x="21928" y="363"/>
                        <a:pt x="606" y="21686"/>
                        <a:pt x="606" y="47988"/>
                      </a:cubicBezTo>
                      <a:cubicBezTo>
                        <a:pt x="606" y="74290"/>
                        <a:pt x="21928" y="95613"/>
                        <a:pt x="48231" y="95613"/>
                      </a:cubicBezTo>
                      <a:cubicBezTo>
                        <a:pt x="74533" y="95613"/>
                        <a:pt x="95856" y="74290"/>
                        <a:pt x="95856" y="47988"/>
                      </a:cubicBezTo>
                      <a:lnTo>
                        <a:pt x="95856" y="47988"/>
                      </a:lnTo>
                      <a:cubicBezTo>
                        <a:pt x="95856" y="21686"/>
                        <a:pt x="74533" y="363"/>
                        <a:pt x="48231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D535B29-4E23-E6D9-E149-9D878339F7C6}"/>
                    </a:ext>
                  </a:extLst>
                </p:cNvPr>
                <p:cNvSpPr/>
                <p:nvPr/>
              </p:nvSpPr>
              <p:spPr>
                <a:xfrm>
                  <a:off x="8218483" y="4416523"/>
                  <a:ext cx="95250" cy="95250"/>
                </a:xfrm>
                <a:custGeom>
                  <a:avLst/>
                  <a:gdLst>
                    <a:gd name="connsiteX0" fmla="*/ 48266 w 95250"/>
                    <a:gd name="connsiteY0" fmla="*/ 19369 h 95250"/>
                    <a:gd name="connsiteX1" fmla="*/ 76841 w 95250"/>
                    <a:gd name="connsiteY1" fmla="*/ 47944 h 95250"/>
                    <a:gd name="connsiteX2" fmla="*/ 76841 w 95250"/>
                    <a:gd name="connsiteY2" fmla="*/ 47944 h 95250"/>
                    <a:gd name="connsiteX3" fmla="*/ 48266 w 95250"/>
                    <a:gd name="connsiteY3" fmla="*/ 76519 h 95250"/>
                    <a:gd name="connsiteX4" fmla="*/ 19691 w 95250"/>
                    <a:gd name="connsiteY4" fmla="*/ 47944 h 95250"/>
                    <a:gd name="connsiteX5" fmla="*/ 48266 w 95250"/>
                    <a:gd name="connsiteY5" fmla="*/ 19369 h 95250"/>
                    <a:gd name="connsiteX6" fmla="*/ 48266 w 95250"/>
                    <a:gd name="connsiteY6" fmla="*/ 319 h 95250"/>
                    <a:gd name="connsiteX7" fmla="*/ 641 w 95250"/>
                    <a:gd name="connsiteY7" fmla="*/ 47944 h 95250"/>
                    <a:gd name="connsiteX8" fmla="*/ 48266 w 95250"/>
                    <a:gd name="connsiteY8" fmla="*/ 95569 h 95250"/>
                    <a:gd name="connsiteX9" fmla="*/ 95891 w 95250"/>
                    <a:gd name="connsiteY9" fmla="*/ 47944 h 95250"/>
                    <a:gd name="connsiteX10" fmla="*/ 95891 w 95250"/>
                    <a:gd name="connsiteY10" fmla="*/ 47944 h 95250"/>
                    <a:gd name="connsiteX11" fmla="*/ 48266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6" y="19369"/>
                      </a:moveTo>
                      <a:cubicBezTo>
                        <a:pt x="64048" y="19369"/>
                        <a:pt x="76841" y="32162"/>
                        <a:pt x="76841" y="47944"/>
                      </a:cubicBezTo>
                      <a:lnTo>
                        <a:pt x="76841" y="47944"/>
                      </a:lnTo>
                      <a:cubicBezTo>
                        <a:pt x="76841" y="63726"/>
                        <a:pt x="64048" y="76519"/>
                        <a:pt x="48266" y="76519"/>
                      </a:cubicBezTo>
                      <a:cubicBezTo>
                        <a:pt x="32484" y="76519"/>
                        <a:pt x="19691" y="63726"/>
                        <a:pt x="19691" y="47944"/>
                      </a:cubicBezTo>
                      <a:cubicBezTo>
                        <a:pt x="19691" y="32162"/>
                        <a:pt x="32484" y="19369"/>
                        <a:pt x="48266" y="19369"/>
                      </a:cubicBezTo>
                      <a:close/>
                      <a:moveTo>
                        <a:pt x="48266" y="319"/>
                      </a:moveTo>
                      <a:cubicBezTo>
                        <a:pt x="21964" y="319"/>
                        <a:pt x="641" y="21641"/>
                        <a:pt x="641" y="47944"/>
                      </a:cubicBezTo>
                      <a:cubicBezTo>
                        <a:pt x="641" y="74246"/>
                        <a:pt x="21964" y="95569"/>
                        <a:pt x="48266" y="95569"/>
                      </a:cubicBezTo>
                      <a:cubicBezTo>
                        <a:pt x="74569" y="95569"/>
                        <a:pt x="95891" y="74246"/>
                        <a:pt x="95891" y="47944"/>
                      </a:cubicBezTo>
                      <a:lnTo>
                        <a:pt x="95891" y="47944"/>
                      </a:lnTo>
                      <a:cubicBezTo>
                        <a:pt x="95891" y="21641"/>
                        <a:pt x="74569" y="319"/>
                        <a:pt x="48266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ACBB518-FF2F-6D32-5778-3F59321E726A}"/>
                    </a:ext>
                  </a:extLst>
                </p:cNvPr>
                <p:cNvSpPr/>
                <p:nvPr/>
              </p:nvSpPr>
              <p:spPr>
                <a:xfrm>
                  <a:off x="8557154" y="3994965"/>
                  <a:ext cx="95250" cy="95250"/>
                </a:xfrm>
                <a:custGeom>
                  <a:avLst/>
                  <a:gdLst>
                    <a:gd name="connsiteX0" fmla="*/ 48302 w 95250"/>
                    <a:gd name="connsiteY0" fmla="*/ 19324 h 95250"/>
                    <a:gd name="connsiteX1" fmla="*/ 76877 w 95250"/>
                    <a:gd name="connsiteY1" fmla="*/ 47899 h 95250"/>
                    <a:gd name="connsiteX2" fmla="*/ 76877 w 95250"/>
                    <a:gd name="connsiteY2" fmla="*/ 47899 h 95250"/>
                    <a:gd name="connsiteX3" fmla="*/ 48302 w 95250"/>
                    <a:gd name="connsiteY3" fmla="*/ 76474 h 95250"/>
                    <a:gd name="connsiteX4" fmla="*/ 19727 w 95250"/>
                    <a:gd name="connsiteY4" fmla="*/ 47899 h 95250"/>
                    <a:gd name="connsiteX5" fmla="*/ 48302 w 95250"/>
                    <a:gd name="connsiteY5" fmla="*/ 19324 h 95250"/>
                    <a:gd name="connsiteX6" fmla="*/ 48302 w 95250"/>
                    <a:gd name="connsiteY6" fmla="*/ 274 h 95250"/>
                    <a:gd name="connsiteX7" fmla="*/ 677 w 95250"/>
                    <a:gd name="connsiteY7" fmla="*/ 47899 h 95250"/>
                    <a:gd name="connsiteX8" fmla="*/ 48302 w 95250"/>
                    <a:gd name="connsiteY8" fmla="*/ 95524 h 95250"/>
                    <a:gd name="connsiteX9" fmla="*/ 95927 w 95250"/>
                    <a:gd name="connsiteY9" fmla="*/ 47899 h 95250"/>
                    <a:gd name="connsiteX10" fmla="*/ 95927 w 95250"/>
                    <a:gd name="connsiteY10" fmla="*/ 47899 h 95250"/>
                    <a:gd name="connsiteX11" fmla="*/ 48302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02" y="19324"/>
                      </a:moveTo>
                      <a:cubicBezTo>
                        <a:pt x="64084" y="19324"/>
                        <a:pt x="76877" y="32117"/>
                        <a:pt x="76877" y="47899"/>
                      </a:cubicBezTo>
                      <a:lnTo>
                        <a:pt x="76877" y="47899"/>
                      </a:lnTo>
                      <a:cubicBezTo>
                        <a:pt x="76877" y="63681"/>
                        <a:pt x="64084" y="76474"/>
                        <a:pt x="48302" y="76474"/>
                      </a:cubicBezTo>
                      <a:cubicBezTo>
                        <a:pt x="32520" y="76474"/>
                        <a:pt x="19727" y="63681"/>
                        <a:pt x="19727" y="47899"/>
                      </a:cubicBezTo>
                      <a:cubicBezTo>
                        <a:pt x="19727" y="32117"/>
                        <a:pt x="32520" y="19324"/>
                        <a:pt x="48302" y="19324"/>
                      </a:cubicBezTo>
                      <a:close/>
                      <a:moveTo>
                        <a:pt x="48302" y="274"/>
                      </a:moveTo>
                      <a:cubicBezTo>
                        <a:pt x="22000" y="274"/>
                        <a:pt x="677" y="21597"/>
                        <a:pt x="677" y="47899"/>
                      </a:cubicBezTo>
                      <a:cubicBezTo>
                        <a:pt x="677" y="74202"/>
                        <a:pt x="22000" y="95524"/>
                        <a:pt x="48302" y="95524"/>
                      </a:cubicBezTo>
                      <a:cubicBezTo>
                        <a:pt x="74604" y="95524"/>
                        <a:pt x="95927" y="74202"/>
                        <a:pt x="95927" y="47899"/>
                      </a:cubicBezTo>
                      <a:lnTo>
                        <a:pt x="95927" y="47899"/>
                      </a:lnTo>
                      <a:cubicBezTo>
                        <a:pt x="95927" y="21597"/>
                        <a:pt x="74604" y="274"/>
                        <a:pt x="48302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1518035-02A4-77D0-9869-06E8272AD101}"/>
                    </a:ext>
                  </a:extLst>
                </p:cNvPr>
                <p:cNvSpPr/>
                <p:nvPr/>
              </p:nvSpPr>
              <p:spPr>
                <a:xfrm>
                  <a:off x="8895816" y="3573408"/>
                  <a:ext cx="95250" cy="95250"/>
                </a:xfrm>
                <a:custGeom>
                  <a:avLst/>
                  <a:gdLst>
                    <a:gd name="connsiteX0" fmla="*/ 48337 w 95250"/>
                    <a:gd name="connsiteY0" fmla="*/ 19280 h 95250"/>
                    <a:gd name="connsiteX1" fmla="*/ 76912 w 95250"/>
                    <a:gd name="connsiteY1" fmla="*/ 47855 h 95250"/>
                    <a:gd name="connsiteX2" fmla="*/ 76912 w 95250"/>
                    <a:gd name="connsiteY2" fmla="*/ 47855 h 95250"/>
                    <a:gd name="connsiteX3" fmla="*/ 48337 w 95250"/>
                    <a:gd name="connsiteY3" fmla="*/ 76430 h 95250"/>
                    <a:gd name="connsiteX4" fmla="*/ 19762 w 95250"/>
                    <a:gd name="connsiteY4" fmla="*/ 47855 h 95250"/>
                    <a:gd name="connsiteX5" fmla="*/ 48337 w 95250"/>
                    <a:gd name="connsiteY5" fmla="*/ 19280 h 95250"/>
                    <a:gd name="connsiteX6" fmla="*/ 48337 w 95250"/>
                    <a:gd name="connsiteY6" fmla="*/ 230 h 95250"/>
                    <a:gd name="connsiteX7" fmla="*/ 712 w 95250"/>
                    <a:gd name="connsiteY7" fmla="*/ 47855 h 95250"/>
                    <a:gd name="connsiteX8" fmla="*/ 48337 w 95250"/>
                    <a:gd name="connsiteY8" fmla="*/ 95480 h 95250"/>
                    <a:gd name="connsiteX9" fmla="*/ 95962 w 95250"/>
                    <a:gd name="connsiteY9" fmla="*/ 47855 h 95250"/>
                    <a:gd name="connsiteX10" fmla="*/ 95962 w 95250"/>
                    <a:gd name="connsiteY10" fmla="*/ 47855 h 95250"/>
                    <a:gd name="connsiteX11" fmla="*/ 48337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37" y="19280"/>
                      </a:moveTo>
                      <a:cubicBezTo>
                        <a:pt x="64119" y="19280"/>
                        <a:pt x="76912" y="32073"/>
                        <a:pt x="76912" y="47855"/>
                      </a:cubicBezTo>
                      <a:lnTo>
                        <a:pt x="76912" y="47855"/>
                      </a:lnTo>
                      <a:cubicBezTo>
                        <a:pt x="76912" y="63637"/>
                        <a:pt x="64119" y="76430"/>
                        <a:pt x="48337" y="76430"/>
                      </a:cubicBezTo>
                      <a:cubicBezTo>
                        <a:pt x="32555" y="76430"/>
                        <a:pt x="19762" y="63637"/>
                        <a:pt x="19762" y="47855"/>
                      </a:cubicBezTo>
                      <a:cubicBezTo>
                        <a:pt x="19762" y="32073"/>
                        <a:pt x="32555" y="19280"/>
                        <a:pt x="48337" y="19280"/>
                      </a:cubicBezTo>
                      <a:close/>
                      <a:moveTo>
                        <a:pt x="48337" y="230"/>
                      </a:moveTo>
                      <a:cubicBezTo>
                        <a:pt x="22035" y="230"/>
                        <a:pt x="712" y="21553"/>
                        <a:pt x="712" y="47855"/>
                      </a:cubicBezTo>
                      <a:cubicBezTo>
                        <a:pt x="712" y="74157"/>
                        <a:pt x="22035" y="95480"/>
                        <a:pt x="48337" y="95480"/>
                      </a:cubicBezTo>
                      <a:cubicBezTo>
                        <a:pt x="74640" y="95480"/>
                        <a:pt x="95962" y="74157"/>
                        <a:pt x="95962" y="47855"/>
                      </a:cubicBezTo>
                      <a:lnTo>
                        <a:pt x="95962" y="47855"/>
                      </a:lnTo>
                      <a:cubicBezTo>
                        <a:pt x="95962" y="21553"/>
                        <a:pt x="74640" y="230"/>
                        <a:pt x="48337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C41A914-4EE6-504F-C31D-9C450CCD77EE}"/>
                    </a:ext>
                  </a:extLst>
                </p:cNvPr>
                <p:cNvSpPr/>
                <p:nvPr/>
              </p:nvSpPr>
              <p:spPr>
                <a:xfrm>
                  <a:off x="3524782" y="2250972"/>
                  <a:ext cx="5418667" cy="9525"/>
                </a:xfrm>
                <a:custGeom>
                  <a:avLst/>
                  <a:gdLst>
                    <a:gd name="connsiteX0" fmla="*/ 0 w 5418667"/>
                    <a:gd name="connsiteY0" fmla="*/ 0 h 9525"/>
                    <a:gd name="connsiteX1" fmla="*/ 338661 w 5418667"/>
                    <a:gd name="connsiteY1" fmla="*/ 0 h 9525"/>
                    <a:gd name="connsiteX2" fmla="*/ 677332 w 5418667"/>
                    <a:gd name="connsiteY2" fmla="*/ 0 h 9525"/>
                    <a:gd name="connsiteX3" fmla="*/ 1015994 w 5418667"/>
                    <a:gd name="connsiteY3" fmla="*/ 0 h 9525"/>
                    <a:gd name="connsiteX4" fmla="*/ 1354665 w 5418667"/>
                    <a:gd name="connsiteY4" fmla="*/ 0 h 9525"/>
                    <a:gd name="connsiteX5" fmla="*/ 1693326 w 5418667"/>
                    <a:gd name="connsiteY5" fmla="*/ 0 h 9525"/>
                    <a:gd name="connsiteX6" fmla="*/ 2031997 w 5418667"/>
                    <a:gd name="connsiteY6" fmla="*/ 0 h 9525"/>
                    <a:gd name="connsiteX7" fmla="*/ 2370658 w 5418667"/>
                    <a:gd name="connsiteY7" fmla="*/ 0 h 9525"/>
                    <a:gd name="connsiteX8" fmla="*/ 2709329 w 5418667"/>
                    <a:gd name="connsiteY8" fmla="*/ 0 h 9525"/>
                    <a:gd name="connsiteX9" fmla="*/ 3048000 w 5418667"/>
                    <a:gd name="connsiteY9" fmla="*/ 0 h 9525"/>
                    <a:gd name="connsiteX10" fmla="*/ 3386661 w 5418667"/>
                    <a:gd name="connsiteY10" fmla="*/ 0 h 9525"/>
                    <a:gd name="connsiteX11" fmla="*/ 3725332 w 5418667"/>
                    <a:gd name="connsiteY11" fmla="*/ 0 h 9525"/>
                    <a:gd name="connsiteX12" fmla="*/ 4063994 w 5418667"/>
                    <a:gd name="connsiteY12" fmla="*/ 0 h 9525"/>
                    <a:gd name="connsiteX13" fmla="*/ 4402665 w 5418667"/>
                    <a:gd name="connsiteY13" fmla="*/ 0 h 9525"/>
                    <a:gd name="connsiteX14" fmla="*/ 4741326 w 5418667"/>
                    <a:gd name="connsiteY14" fmla="*/ 0 h 9525"/>
                    <a:gd name="connsiteX15" fmla="*/ 5079997 w 5418667"/>
                    <a:gd name="connsiteY15" fmla="*/ 0 h 9525"/>
                    <a:gd name="connsiteX16" fmla="*/ 5418668 w 5418667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9525">
                      <a:moveTo>
                        <a:pt x="0" y="0"/>
                      </a:moveTo>
                      <a:lnTo>
                        <a:pt x="338661" y="0"/>
                      </a:lnTo>
                      <a:lnTo>
                        <a:pt x="677332" y="0"/>
                      </a:lnTo>
                      <a:lnTo>
                        <a:pt x="1015994" y="0"/>
                      </a:lnTo>
                      <a:lnTo>
                        <a:pt x="1354665" y="0"/>
                      </a:lnTo>
                      <a:lnTo>
                        <a:pt x="1693326" y="0"/>
                      </a:lnTo>
                      <a:lnTo>
                        <a:pt x="2031997" y="0"/>
                      </a:lnTo>
                      <a:lnTo>
                        <a:pt x="2370658" y="0"/>
                      </a:lnTo>
                      <a:lnTo>
                        <a:pt x="2709329" y="0"/>
                      </a:lnTo>
                      <a:lnTo>
                        <a:pt x="3048000" y="0"/>
                      </a:lnTo>
                      <a:lnTo>
                        <a:pt x="3386661" y="0"/>
                      </a:lnTo>
                      <a:lnTo>
                        <a:pt x="3725332" y="0"/>
                      </a:lnTo>
                      <a:lnTo>
                        <a:pt x="4063994" y="0"/>
                      </a:lnTo>
                      <a:lnTo>
                        <a:pt x="4402665" y="0"/>
                      </a:lnTo>
                      <a:lnTo>
                        <a:pt x="4741326" y="0"/>
                      </a:lnTo>
                      <a:lnTo>
                        <a:pt x="5079997" y="0"/>
                      </a:lnTo>
                      <a:lnTo>
                        <a:pt x="5418668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13E18B37-8F1F-1560-AE0C-888D58D800DE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1285875 w 1285875"/>
                  <a:gd name="connsiteY0" fmla="*/ 342900 h 342900"/>
                  <a:gd name="connsiteX1" fmla="*/ 1285875 w 1285875"/>
                  <a:gd name="connsiteY1" fmla="*/ 0 h 342900"/>
                  <a:gd name="connsiteX2" fmla="*/ 0 w 1285875"/>
                  <a:gd name="connsiteY2" fmla="*/ 0 h 342900"/>
                  <a:gd name="connsiteX3" fmla="*/ 0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1285875" y="342900"/>
                    </a:moveTo>
                    <a:lnTo>
                      <a:pt x="12858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CF6F4084-5103-37C0-6E48-53DDEE0D353C}"/>
                  </a:ext>
                </a:extLst>
              </p:cNvPr>
              <p:cNvSpPr txBox="1"/>
              <p:nvPr/>
            </p:nvSpPr>
            <p:spPr>
              <a:xfrm>
                <a:off x="8247697" y="1816854"/>
                <a:ext cx="947695" cy="2308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</a:t>
                </a:r>
                <a:r>
                  <a:rPr lang="en-GB" sz="9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</a:t>
                </a:r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unction</a:t>
                </a:r>
              </a:p>
            </p:txBody>
          </p:sp>
          <p:grpSp>
            <p:nvGrpSpPr>
              <p:cNvPr id="811" name="Graphic 705">
                <a:extLst>
                  <a:ext uri="{FF2B5EF4-FFF2-40B4-BE49-F238E27FC236}">
                    <a16:creationId xmlns:a16="http://schemas.microsoft.com/office/drawing/2014/main" id="{6C235775-B4E8-FD23-31B5-C288E354F386}"/>
                  </a:ext>
                </a:extLst>
              </p:cNvPr>
              <p:cNvGrpSpPr/>
              <p:nvPr/>
            </p:nvGrpSpPr>
            <p:grpSpPr>
              <a:xfrm>
                <a:off x="7929562" y="1875120"/>
                <a:ext cx="381000" cy="95250"/>
                <a:chOff x="79295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0F60FA74-3DF0-B9B0-E15D-69E49A368174}"/>
                    </a:ext>
                  </a:extLst>
                </p:cNvPr>
                <p:cNvSpPr/>
                <p:nvPr/>
              </p:nvSpPr>
              <p:spPr>
                <a:xfrm>
                  <a:off x="79295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6D3A33F-B433-CED5-81DD-CEDB7991BBC3}"/>
                    </a:ext>
                  </a:extLst>
                </p:cNvPr>
                <p:cNvSpPr/>
                <p:nvPr/>
              </p:nvSpPr>
              <p:spPr>
                <a:xfrm>
                  <a:off x="8072437" y="1875120"/>
                  <a:ext cx="95250" cy="95250"/>
                </a:xfrm>
                <a:custGeom>
                  <a:avLst/>
                  <a:gdLst>
                    <a:gd name="connsiteX0" fmla="*/ 48251 w 95250"/>
                    <a:gd name="connsiteY0" fmla="*/ 19102 h 95250"/>
                    <a:gd name="connsiteX1" fmla="*/ 76826 w 95250"/>
                    <a:gd name="connsiteY1" fmla="*/ 47677 h 95250"/>
                    <a:gd name="connsiteX2" fmla="*/ 76826 w 95250"/>
                    <a:gd name="connsiteY2" fmla="*/ 47677 h 95250"/>
                    <a:gd name="connsiteX3" fmla="*/ 48251 w 95250"/>
                    <a:gd name="connsiteY3" fmla="*/ 76252 h 95250"/>
                    <a:gd name="connsiteX4" fmla="*/ 19676 w 95250"/>
                    <a:gd name="connsiteY4" fmla="*/ 47677 h 95250"/>
                    <a:gd name="connsiteX5" fmla="*/ 48251 w 95250"/>
                    <a:gd name="connsiteY5" fmla="*/ 19102 h 95250"/>
                    <a:gd name="connsiteX6" fmla="*/ 48251 w 95250"/>
                    <a:gd name="connsiteY6" fmla="*/ 52 h 95250"/>
                    <a:gd name="connsiteX7" fmla="*/ 626 w 95250"/>
                    <a:gd name="connsiteY7" fmla="*/ 47677 h 95250"/>
                    <a:gd name="connsiteX8" fmla="*/ 48251 w 95250"/>
                    <a:gd name="connsiteY8" fmla="*/ 95302 h 95250"/>
                    <a:gd name="connsiteX9" fmla="*/ 95876 w 95250"/>
                    <a:gd name="connsiteY9" fmla="*/ 47677 h 95250"/>
                    <a:gd name="connsiteX10" fmla="*/ 95876 w 95250"/>
                    <a:gd name="connsiteY10" fmla="*/ 47677 h 95250"/>
                    <a:gd name="connsiteX11" fmla="*/ 48251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51" y="19102"/>
                      </a:moveTo>
                      <a:cubicBezTo>
                        <a:pt x="64033" y="19102"/>
                        <a:pt x="76826" y="31895"/>
                        <a:pt x="76826" y="47677"/>
                      </a:cubicBezTo>
                      <a:lnTo>
                        <a:pt x="76826" y="47677"/>
                      </a:lnTo>
                      <a:cubicBezTo>
                        <a:pt x="76826" y="63459"/>
                        <a:pt x="64033" y="76252"/>
                        <a:pt x="48251" y="76252"/>
                      </a:cubicBezTo>
                      <a:cubicBezTo>
                        <a:pt x="32469" y="76252"/>
                        <a:pt x="19676" y="63459"/>
                        <a:pt x="19676" y="47677"/>
                      </a:cubicBezTo>
                      <a:cubicBezTo>
                        <a:pt x="19676" y="31895"/>
                        <a:pt x="32469" y="19102"/>
                        <a:pt x="48251" y="19102"/>
                      </a:cubicBezTo>
                      <a:close/>
                      <a:moveTo>
                        <a:pt x="48251" y="52"/>
                      </a:moveTo>
                      <a:cubicBezTo>
                        <a:pt x="21949" y="52"/>
                        <a:pt x="626" y="21375"/>
                        <a:pt x="626" y="47677"/>
                      </a:cubicBezTo>
                      <a:cubicBezTo>
                        <a:pt x="626" y="73979"/>
                        <a:pt x="21949" y="95302"/>
                        <a:pt x="48251" y="95302"/>
                      </a:cubicBezTo>
                      <a:cubicBezTo>
                        <a:pt x="74553" y="95302"/>
                        <a:pt x="95876" y="73979"/>
                        <a:pt x="95876" y="47677"/>
                      </a:cubicBezTo>
                      <a:lnTo>
                        <a:pt x="95876" y="47677"/>
                      </a:lnTo>
                      <a:cubicBezTo>
                        <a:pt x="95876" y="21375"/>
                        <a:pt x="74553" y="52"/>
                        <a:pt x="48251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CA26B46-C1B2-2A3F-2F9F-2A7BFB6BB5CB}"/>
                  </a:ext>
                </a:extLst>
              </p:cNvPr>
              <p:cNvSpPr txBox="1"/>
              <p:nvPr/>
            </p:nvSpPr>
            <p:spPr>
              <a:xfrm>
                <a:off x="82476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091DCF6C-D733-97A1-94C0-88007D373565}"/>
                  </a:ext>
                </a:extLst>
              </p:cNvPr>
              <p:cNvSpPr/>
              <p:nvPr/>
            </p:nvSpPr>
            <p:spPr>
              <a:xfrm>
                <a:off x="79295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0FF6E318-ED8D-4377-A453-7852297C494D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0 w 1285875"/>
                  <a:gd name="connsiteY0" fmla="*/ 342900 h 342900"/>
                  <a:gd name="connsiteX1" fmla="*/ 0 w 1285875"/>
                  <a:gd name="connsiteY1" fmla="*/ 0 h 342900"/>
                  <a:gd name="connsiteX2" fmla="*/ 1285875 w 1285875"/>
                  <a:gd name="connsiteY2" fmla="*/ 0 h 342900"/>
                  <a:gd name="connsiteX3" fmla="*/ 1285875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85875" y="0"/>
                    </a:lnTo>
                    <a:lnTo>
                      <a:pt x="12858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A2151F-B9C8-7145-D639-0CFC930D57A7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43" y="4951338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">
            <a:extLst>
              <a:ext uri="{FF2B5EF4-FFF2-40B4-BE49-F238E27FC236}">
                <a16:creationId xmlns:a16="http://schemas.microsoft.com/office/drawing/2014/main" id="{413B5778-017C-30CE-9E59-6D113C3C4F55}"/>
              </a:ext>
            </a:extLst>
          </p:cNvPr>
          <p:cNvGrpSpPr/>
          <p:nvPr/>
        </p:nvGrpSpPr>
        <p:grpSpPr>
          <a:xfrm>
            <a:off x="3003231" y="787955"/>
            <a:ext cx="6189346" cy="5252800"/>
            <a:chOff x="3003231" y="787955"/>
            <a:chExt cx="6189346" cy="5252800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784CD50-7660-347B-7F5A-4C482F2BD6B5}"/>
                </a:ext>
              </a:extLst>
            </p:cNvPr>
            <p:cNvSpPr/>
            <p:nvPr/>
          </p:nvSpPr>
          <p:spPr>
            <a:xfrm>
              <a:off x="3414712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24" name="Graphic 2">
              <a:extLst>
                <a:ext uri="{FF2B5EF4-FFF2-40B4-BE49-F238E27FC236}">
                  <a16:creationId xmlns:a16="http://schemas.microsoft.com/office/drawing/2014/main" id="{7A8CD3B4-8E41-2B28-E225-E8B52C77BFEA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63BF420-3BA5-6671-B96B-3B5D342C228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34E7C25-1849-734A-B967-E09C8160DFAB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D238A2D5-8218-1717-9CFA-BAC5085AB6FB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2E940BA-A180-4CBE-5A8D-98512FB223AD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80EB982-A7FD-DDA2-C9A3-4D9747AF0B9C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1B294CD-4957-3787-BFCC-F80B92F80C2B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0B1EF1F-958E-C3C7-9982-DA1CC76E6BD4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355A767-8073-23E9-8223-185D112CD8DC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A6D38B7-4A19-78FE-173E-01BF3044FEC3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74ACC2E-6E3E-5D11-0C38-FF8A69B9F903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D7B24DEA-6ABB-DD65-0943-8551DE7AF37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2CFF44B9-0B23-99E8-583A-E6F8B5BF9F0C}"/>
                  </a:ext>
                </a:extLst>
              </p:cNvPr>
              <p:cNvSpPr/>
              <p:nvPr/>
            </p:nvSpPr>
            <p:spPr>
              <a:xfrm>
                <a:off x="34147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0996EDA7-E225-A927-3BC7-B4B46FF552D2}"/>
                  </a:ext>
                </a:extLst>
              </p:cNvPr>
              <p:cNvSpPr/>
              <p:nvPr/>
            </p:nvSpPr>
            <p:spPr>
              <a:xfrm>
                <a:off x="39004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1E83A13-AF35-1C5D-6B88-0383A5083D94}"/>
                  </a:ext>
                </a:extLst>
              </p:cNvPr>
              <p:cNvSpPr/>
              <p:nvPr/>
            </p:nvSpPr>
            <p:spPr>
              <a:xfrm>
                <a:off x="43862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5998EFC-4467-7BA6-9EDB-13B4182C7565}"/>
                  </a:ext>
                </a:extLst>
              </p:cNvPr>
              <p:cNvSpPr/>
              <p:nvPr/>
            </p:nvSpPr>
            <p:spPr>
              <a:xfrm>
                <a:off x="48720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4BEF9E5-D5ED-6FC5-3D28-F4C172DA93A5}"/>
                  </a:ext>
                </a:extLst>
              </p:cNvPr>
              <p:cNvSpPr/>
              <p:nvPr/>
            </p:nvSpPr>
            <p:spPr>
              <a:xfrm>
                <a:off x="53578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88EB7F4-D7C1-17BF-0ECA-86D337D877FA}"/>
                  </a:ext>
                </a:extLst>
              </p:cNvPr>
              <p:cNvSpPr/>
              <p:nvPr/>
            </p:nvSpPr>
            <p:spPr>
              <a:xfrm>
                <a:off x="5843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46F8437-01DE-DE21-619B-6869F6245FCF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88471578-3974-A556-62F2-37CCD287D9D0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7D824B1-C470-289E-5657-5D9A37C23959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B94102D-A8A4-E933-7AF2-6FD60E78E21B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196722A1-B27F-4180-B88F-F55EDAB32150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66FDF844-65BA-A4B5-2A44-F08A43779095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7BB8F806-055C-8E66-75EC-F9E3826089B0}"/>
                </a:ext>
              </a:extLst>
            </p:cNvPr>
            <p:cNvSpPr txBox="1"/>
            <p:nvPr/>
          </p:nvSpPr>
          <p:spPr>
            <a:xfrm>
              <a:off x="3289934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AD2DCC2-EE06-DB27-9B37-D3B52FC5541D}"/>
                </a:ext>
              </a:extLst>
            </p:cNvPr>
            <p:cNvSpPr txBox="1"/>
            <p:nvPr/>
          </p:nvSpPr>
          <p:spPr>
            <a:xfrm>
              <a:off x="37423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937DB7F4-09D1-F785-23E2-EAB5D1DB8573}"/>
                </a:ext>
              </a:extLst>
            </p:cNvPr>
            <p:cNvSpPr txBox="1"/>
            <p:nvPr/>
          </p:nvSpPr>
          <p:spPr>
            <a:xfrm>
              <a:off x="42281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9FF404B2-724C-AEEC-7E98-B35EBEFD136D}"/>
                </a:ext>
              </a:extLst>
            </p:cNvPr>
            <p:cNvSpPr txBox="1"/>
            <p:nvPr/>
          </p:nvSpPr>
          <p:spPr>
            <a:xfrm>
              <a:off x="47139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232DF87-1669-C726-78DA-BC4729414114}"/>
                </a:ext>
              </a:extLst>
            </p:cNvPr>
            <p:cNvSpPr txBox="1"/>
            <p:nvPr/>
          </p:nvSpPr>
          <p:spPr>
            <a:xfrm>
              <a:off x="51996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E3FB82-9C27-4429-3E2A-CC5B79CB68B8}"/>
                </a:ext>
              </a:extLst>
            </p:cNvPr>
            <p:cNvSpPr txBox="1"/>
            <p:nvPr/>
          </p:nvSpPr>
          <p:spPr>
            <a:xfrm>
              <a:off x="56854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4C9B824-3EEA-F13F-D8EB-40048340E664}"/>
                </a:ext>
              </a:extLst>
            </p:cNvPr>
            <p:cNvSpPr txBox="1"/>
            <p:nvPr/>
          </p:nvSpPr>
          <p:spPr>
            <a:xfrm>
              <a:off x="4394834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555" name="Graphic 2">
              <a:extLst>
                <a:ext uri="{FF2B5EF4-FFF2-40B4-BE49-F238E27FC236}">
                  <a16:creationId xmlns:a16="http://schemas.microsoft.com/office/drawing/2014/main" id="{EBCA6673-A0B1-8517-53A8-D6314B56A26C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4A846B8A-D006-C283-66C6-C7FD9647A051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A4C6F2CD-1D22-71FB-0856-6893023FDA9D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F208B74-0871-3399-068F-46AC4402CC6D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1DD08860-C648-3EB0-554C-ED8508C5506F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26297F5-483E-21B4-4AD3-1D765DF1DCD6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C0092AE6-7F17-35FE-B30E-EECF38805C25}"/>
                  </a:ext>
                </a:extLst>
              </p:cNvPr>
              <p:cNvSpPr/>
              <p:nvPr/>
            </p:nvSpPr>
            <p:spPr>
              <a:xfrm>
                <a:off x="5819298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722458BE-2C7B-E14C-FBDD-BC423D83EC76}"/>
                  </a:ext>
                </a:extLst>
              </p:cNvPr>
              <p:cNvSpPr/>
              <p:nvPr/>
            </p:nvSpPr>
            <p:spPr>
              <a:xfrm>
                <a:off x="5819298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26067-1EE7-7E40-A4D3-9C1ECBDCA180}"/>
                  </a:ext>
                </a:extLst>
              </p:cNvPr>
              <p:cNvSpPr/>
              <p:nvPr/>
            </p:nvSpPr>
            <p:spPr>
              <a:xfrm>
                <a:off x="5819298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D838AC05-CE23-EDFA-F55F-B9DF008EE94B}"/>
                </a:ext>
              </a:extLst>
            </p:cNvPr>
            <p:cNvSpPr txBox="1"/>
            <p:nvPr/>
          </p:nvSpPr>
          <p:spPr>
            <a:xfrm>
              <a:off x="3221037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DC68C99A-AEB1-9615-4444-E0040F94DCC9}"/>
                </a:ext>
              </a:extLst>
            </p:cNvPr>
            <p:cNvSpPr txBox="1"/>
            <p:nvPr/>
          </p:nvSpPr>
          <p:spPr>
            <a:xfrm>
              <a:off x="3125787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4DFF358A-61E8-9289-6675-FC2EF737F833}"/>
                </a:ext>
              </a:extLst>
            </p:cNvPr>
            <p:cNvSpPr txBox="1"/>
            <p:nvPr/>
          </p:nvSpPr>
          <p:spPr>
            <a:xfrm>
              <a:off x="3221037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FAB338B0-ECA9-7C31-C0F7-F44CFD7F9E6F}"/>
                </a:ext>
              </a:extLst>
            </p:cNvPr>
            <p:cNvSpPr txBox="1"/>
            <p:nvPr/>
          </p:nvSpPr>
          <p:spPr>
            <a:xfrm rot="-5400000">
              <a:off x="2752724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D751F9C-2B4D-7947-E236-BF5BA7E5DFA7}"/>
                </a:ext>
              </a:extLst>
            </p:cNvPr>
            <p:cNvSpPr txBox="1"/>
            <p:nvPr/>
          </p:nvSpPr>
          <p:spPr>
            <a:xfrm>
              <a:off x="4099559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EFB711EF-B5BC-6D0B-AA1D-14189EF0D791}"/>
                </a:ext>
              </a:extLst>
            </p:cNvPr>
            <p:cNvSpPr/>
            <p:nvPr/>
          </p:nvSpPr>
          <p:spPr>
            <a:xfrm>
              <a:off x="3463289" y="1106631"/>
              <a:ext cx="2331719" cy="1065068"/>
            </a:xfrm>
            <a:custGeom>
              <a:avLst/>
              <a:gdLst>
                <a:gd name="connsiteX0" fmla="*/ 0 w 2331719"/>
                <a:gd name="connsiteY0" fmla="*/ 1065068 h 1065068"/>
                <a:gd name="connsiteX1" fmla="*/ 48577 w 2331719"/>
                <a:gd name="connsiteY1" fmla="*/ 1065068 h 1065068"/>
                <a:gd name="connsiteX2" fmla="*/ 97155 w 2331719"/>
                <a:gd name="connsiteY2" fmla="*/ 1065068 h 1065068"/>
                <a:gd name="connsiteX3" fmla="*/ 145733 w 2331719"/>
                <a:gd name="connsiteY3" fmla="*/ 1065068 h 1065068"/>
                <a:gd name="connsiteX4" fmla="*/ 194310 w 2331719"/>
                <a:gd name="connsiteY4" fmla="*/ 1065068 h 1065068"/>
                <a:gd name="connsiteX5" fmla="*/ 242888 w 2331719"/>
                <a:gd name="connsiteY5" fmla="*/ 1065068 h 1065068"/>
                <a:gd name="connsiteX6" fmla="*/ 291465 w 2331719"/>
                <a:gd name="connsiteY6" fmla="*/ 1065068 h 1065068"/>
                <a:gd name="connsiteX7" fmla="*/ 340043 w 2331719"/>
                <a:gd name="connsiteY7" fmla="*/ 1065068 h 1065068"/>
                <a:gd name="connsiteX8" fmla="*/ 388620 w 2331719"/>
                <a:gd name="connsiteY8" fmla="*/ 1065068 h 1065068"/>
                <a:gd name="connsiteX9" fmla="*/ 437198 w 2331719"/>
                <a:gd name="connsiteY9" fmla="*/ 0 h 1065068"/>
                <a:gd name="connsiteX10" fmla="*/ 485775 w 2331719"/>
                <a:gd name="connsiteY10" fmla="*/ 0 h 1065068"/>
                <a:gd name="connsiteX11" fmla="*/ 534353 w 2331719"/>
                <a:gd name="connsiteY11" fmla="*/ 0 h 1065068"/>
                <a:gd name="connsiteX12" fmla="*/ 582930 w 2331719"/>
                <a:gd name="connsiteY12" fmla="*/ 0 h 1065068"/>
                <a:gd name="connsiteX13" fmla="*/ 631507 w 2331719"/>
                <a:gd name="connsiteY13" fmla="*/ 0 h 1065068"/>
                <a:gd name="connsiteX14" fmla="*/ 680085 w 2331719"/>
                <a:gd name="connsiteY14" fmla="*/ 1065068 h 1065068"/>
                <a:gd name="connsiteX15" fmla="*/ 728663 w 2331719"/>
                <a:gd name="connsiteY15" fmla="*/ 1065068 h 1065068"/>
                <a:gd name="connsiteX16" fmla="*/ 777240 w 2331719"/>
                <a:gd name="connsiteY16" fmla="*/ 1065068 h 1065068"/>
                <a:gd name="connsiteX17" fmla="*/ 825818 w 2331719"/>
                <a:gd name="connsiteY17" fmla="*/ 1065068 h 1065068"/>
                <a:gd name="connsiteX18" fmla="*/ 874395 w 2331719"/>
                <a:gd name="connsiteY18" fmla="*/ 1065068 h 1065068"/>
                <a:gd name="connsiteX19" fmla="*/ 922973 w 2331719"/>
                <a:gd name="connsiteY19" fmla="*/ 1065068 h 1065068"/>
                <a:gd name="connsiteX20" fmla="*/ 971550 w 2331719"/>
                <a:gd name="connsiteY20" fmla="*/ 1065068 h 1065068"/>
                <a:gd name="connsiteX21" fmla="*/ 1020128 w 2331719"/>
                <a:gd name="connsiteY21" fmla="*/ 1065068 h 1065068"/>
                <a:gd name="connsiteX22" fmla="*/ 1068705 w 2331719"/>
                <a:gd name="connsiteY22" fmla="*/ 1065068 h 1065068"/>
                <a:gd name="connsiteX23" fmla="*/ 1117283 w 2331719"/>
                <a:gd name="connsiteY23" fmla="*/ 0 h 1065068"/>
                <a:gd name="connsiteX24" fmla="*/ 1165860 w 2331719"/>
                <a:gd name="connsiteY24" fmla="*/ 0 h 1065068"/>
                <a:gd name="connsiteX25" fmla="*/ 1214438 w 2331719"/>
                <a:gd name="connsiteY25" fmla="*/ 0 h 1065068"/>
                <a:gd name="connsiteX26" fmla="*/ 1263015 w 2331719"/>
                <a:gd name="connsiteY26" fmla="*/ 0 h 1065068"/>
                <a:gd name="connsiteX27" fmla="*/ 1311593 w 2331719"/>
                <a:gd name="connsiteY27" fmla="*/ 0 h 1065068"/>
                <a:gd name="connsiteX28" fmla="*/ 1360170 w 2331719"/>
                <a:gd name="connsiteY28" fmla="*/ 0 h 1065068"/>
                <a:gd name="connsiteX29" fmla="*/ 1408748 w 2331719"/>
                <a:gd name="connsiteY29" fmla="*/ 1065068 h 1065068"/>
                <a:gd name="connsiteX30" fmla="*/ 1457325 w 2331719"/>
                <a:gd name="connsiteY30" fmla="*/ 1065068 h 1065068"/>
                <a:gd name="connsiteX31" fmla="*/ 1505903 w 2331719"/>
                <a:gd name="connsiteY31" fmla="*/ 1065068 h 1065068"/>
                <a:gd name="connsiteX32" fmla="*/ 1554480 w 2331719"/>
                <a:gd name="connsiteY32" fmla="*/ 1065068 h 1065068"/>
                <a:gd name="connsiteX33" fmla="*/ 1603058 w 2331719"/>
                <a:gd name="connsiteY33" fmla="*/ 1065068 h 1065068"/>
                <a:gd name="connsiteX34" fmla="*/ 1651635 w 2331719"/>
                <a:gd name="connsiteY34" fmla="*/ 1065068 h 1065068"/>
                <a:gd name="connsiteX35" fmla="*/ 1700213 w 2331719"/>
                <a:gd name="connsiteY35" fmla="*/ 1065068 h 1065068"/>
                <a:gd name="connsiteX36" fmla="*/ 1748790 w 2331719"/>
                <a:gd name="connsiteY36" fmla="*/ 1065068 h 1065068"/>
                <a:gd name="connsiteX37" fmla="*/ 1797367 w 2331719"/>
                <a:gd name="connsiteY37" fmla="*/ 1065068 h 1065068"/>
                <a:gd name="connsiteX38" fmla="*/ 1845945 w 2331719"/>
                <a:gd name="connsiteY38" fmla="*/ 1065068 h 1065068"/>
                <a:gd name="connsiteX39" fmla="*/ 1894523 w 2331719"/>
                <a:gd name="connsiteY39" fmla="*/ 1065068 h 1065068"/>
                <a:gd name="connsiteX40" fmla="*/ 1943100 w 2331719"/>
                <a:gd name="connsiteY40" fmla="*/ 1065068 h 1065068"/>
                <a:gd name="connsiteX41" fmla="*/ 1991678 w 2331719"/>
                <a:gd name="connsiteY41" fmla="*/ 1065068 h 1065068"/>
                <a:gd name="connsiteX42" fmla="*/ 2040255 w 2331719"/>
                <a:gd name="connsiteY42" fmla="*/ 1065068 h 1065068"/>
                <a:gd name="connsiteX43" fmla="*/ 2088833 w 2331719"/>
                <a:gd name="connsiteY43" fmla="*/ 1065068 h 1065068"/>
                <a:gd name="connsiteX44" fmla="*/ 2137410 w 2331719"/>
                <a:gd name="connsiteY44" fmla="*/ 1065068 h 1065068"/>
                <a:gd name="connsiteX45" fmla="*/ 2185988 w 2331719"/>
                <a:gd name="connsiteY45" fmla="*/ 1065068 h 1065068"/>
                <a:gd name="connsiteX46" fmla="*/ 2234565 w 2331719"/>
                <a:gd name="connsiteY46" fmla="*/ 1065068 h 1065068"/>
                <a:gd name="connsiteX47" fmla="*/ 2283143 w 2331719"/>
                <a:gd name="connsiteY47" fmla="*/ 1065068 h 1065068"/>
                <a:gd name="connsiteX48" fmla="*/ 2331720 w 2331719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65068">
                  <a:moveTo>
                    <a:pt x="0" y="1065068"/>
                  </a:moveTo>
                  <a:lnTo>
                    <a:pt x="48577" y="1065068"/>
                  </a:lnTo>
                  <a:lnTo>
                    <a:pt x="97155" y="1065068"/>
                  </a:lnTo>
                  <a:lnTo>
                    <a:pt x="145733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3" y="1065068"/>
                  </a:lnTo>
                  <a:lnTo>
                    <a:pt x="388620" y="1065068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3" y="1065068"/>
                  </a:lnTo>
                  <a:lnTo>
                    <a:pt x="777240" y="1065068"/>
                  </a:lnTo>
                  <a:lnTo>
                    <a:pt x="825818" y="1065068"/>
                  </a:lnTo>
                  <a:lnTo>
                    <a:pt x="874395" y="1065068"/>
                  </a:lnTo>
                  <a:lnTo>
                    <a:pt x="922973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3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8" y="1065068"/>
                  </a:lnTo>
                  <a:lnTo>
                    <a:pt x="2234565" y="1065068"/>
                  </a:lnTo>
                  <a:lnTo>
                    <a:pt x="2283143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619C967-5124-4726-DD0A-0318810AB422}"/>
                </a:ext>
              </a:extLst>
            </p:cNvPr>
            <p:cNvSpPr/>
            <p:nvPr/>
          </p:nvSpPr>
          <p:spPr>
            <a:xfrm>
              <a:off x="3414712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1" name="Graphic 2">
              <a:extLst>
                <a:ext uri="{FF2B5EF4-FFF2-40B4-BE49-F238E27FC236}">
                  <a16:creationId xmlns:a16="http://schemas.microsoft.com/office/drawing/2014/main" id="{8C9F6B03-25A7-E1F9-E958-60D082E9D3F5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C49C6A5-D9C5-5A5A-5D03-4D07CAC05719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003A2CB9-A570-2BB8-1DFC-9806147392DE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AD39AE62-57A5-3FFE-463E-BF7E67E55D20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152C88E-18FA-ACFC-4293-FE66BBB6858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4207B2A8-B541-535C-DF0C-5DC2976A61E9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23C1C62B-6B36-EB33-12B1-30448ABA6AD8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4C0B9A9-BCA5-2CB2-132A-2F9B4E290354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0D2B0AB5-BBAB-512D-B0B6-2F34FA91A7B3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3DCB5891-319E-788C-B561-CCCD8FDC7D9F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5786614-1CBB-846C-EEB2-0E74DB15F6D5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D7224297-C8AE-AEA8-BDDF-119BBCF6175E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34D0E84-56E1-AF8C-6A79-DACAC9CECE3D}"/>
                  </a:ext>
                </a:extLst>
              </p:cNvPr>
              <p:cNvSpPr/>
              <p:nvPr/>
            </p:nvSpPr>
            <p:spPr>
              <a:xfrm>
                <a:off x="34147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828ABECE-14F5-4A4A-D39A-0B5CFAEF27B5}"/>
                  </a:ext>
                </a:extLst>
              </p:cNvPr>
              <p:cNvSpPr/>
              <p:nvPr/>
            </p:nvSpPr>
            <p:spPr>
              <a:xfrm>
                <a:off x="39004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9E975D1F-9DC0-76E1-55D5-AFD911F07931}"/>
                  </a:ext>
                </a:extLst>
              </p:cNvPr>
              <p:cNvSpPr/>
              <p:nvPr/>
            </p:nvSpPr>
            <p:spPr>
              <a:xfrm>
                <a:off x="43862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2CA4D72-9810-7D8A-7361-563DB4D0F397}"/>
                  </a:ext>
                </a:extLst>
              </p:cNvPr>
              <p:cNvSpPr/>
              <p:nvPr/>
            </p:nvSpPr>
            <p:spPr>
              <a:xfrm>
                <a:off x="48720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A8B4829-0A04-3946-3F5D-10D7CF852D23}"/>
                  </a:ext>
                </a:extLst>
              </p:cNvPr>
              <p:cNvSpPr/>
              <p:nvPr/>
            </p:nvSpPr>
            <p:spPr>
              <a:xfrm>
                <a:off x="53578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99ED3C6-5167-37BE-D6FD-3D00FC8E5587}"/>
                  </a:ext>
                </a:extLst>
              </p:cNvPr>
              <p:cNvSpPr/>
              <p:nvPr/>
            </p:nvSpPr>
            <p:spPr>
              <a:xfrm>
                <a:off x="5843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0DCC1E01-C674-1CE3-5993-378C555039AC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FE9F054F-CBFC-92AD-39E5-56ED02DD766B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3461AE85-C4CF-3A3B-0297-80454A93E84D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A62B4DCF-2436-A6C8-07E2-E442910FDCA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972398BE-B4C0-5C01-7CE4-8C60F4C8F34C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FF18CC81-F61D-9D0E-D54E-2A2B6812E37A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D63D363B-4F07-5EEA-ADCF-2A807E7FDB04}"/>
                </a:ext>
              </a:extLst>
            </p:cNvPr>
            <p:cNvSpPr txBox="1"/>
            <p:nvPr/>
          </p:nvSpPr>
          <p:spPr>
            <a:xfrm>
              <a:off x="3289934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6ECD823-2D3C-6FB5-3ABD-20C5B303B42A}"/>
                </a:ext>
              </a:extLst>
            </p:cNvPr>
            <p:cNvSpPr txBox="1"/>
            <p:nvPr/>
          </p:nvSpPr>
          <p:spPr>
            <a:xfrm>
              <a:off x="37423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0623DE80-CEC8-0356-5F26-AA97B2831875}"/>
                </a:ext>
              </a:extLst>
            </p:cNvPr>
            <p:cNvSpPr txBox="1"/>
            <p:nvPr/>
          </p:nvSpPr>
          <p:spPr>
            <a:xfrm>
              <a:off x="42281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8D73099-B88C-0AA5-3F1F-E3594A2232F2}"/>
                </a:ext>
              </a:extLst>
            </p:cNvPr>
            <p:cNvSpPr txBox="1"/>
            <p:nvPr/>
          </p:nvSpPr>
          <p:spPr>
            <a:xfrm>
              <a:off x="47139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3D005DA0-945C-0F44-F8BC-BC33F38E2DF2}"/>
                </a:ext>
              </a:extLst>
            </p:cNvPr>
            <p:cNvSpPr txBox="1"/>
            <p:nvPr/>
          </p:nvSpPr>
          <p:spPr>
            <a:xfrm>
              <a:off x="51996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242CAD4F-BF12-6F1E-0589-C767D07FB8D7}"/>
                </a:ext>
              </a:extLst>
            </p:cNvPr>
            <p:cNvSpPr txBox="1"/>
            <p:nvPr/>
          </p:nvSpPr>
          <p:spPr>
            <a:xfrm>
              <a:off x="56854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883A28B-EA18-D150-3245-FA0CDF7EBEAD}"/>
                </a:ext>
              </a:extLst>
            </p:cNvPr>
            <p:cNvSpPr txBox="1"/>
            <p:nvPr/>
          </p:nvSpPr>
          <p:spPr>
            <a:xfrm>
              <a:off x="4394834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602" name="Graphic 2">
              <a:extLst>
                <a:ext uri="{FF2B5EF4-FFF2-40B4-BE49-F238E27FC236}">
                  <a16:creationId xmlns:a16="http://schemas.microsoft.com/office/drawing/2014/main" id="{BBEB5F8C-8A10-EB96-1917-EBDB3451ECC7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8D9D96E9-5D8F-C28E-D524-E3C66C8AFED0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EF82949D-284B-94ED-5D30-AFDD5DE44431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ADA7056-B1F5-96C5-BE9C-1FE1E7C06F78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161B75BD-B3C5-AB07-4CBA-1F204D25546C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628D7D74-1351-0461-027A-FF3E0D1CBF6B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C9D8619B-9D75-8DA7-B6CD-A5343DA0558C}"/>
                  </a:ext>
                </a:extLst>
              </p:cNvPr>
              <p:cNvSpPr/>
              <p:nvPr/>
            </p:nvSpPr>
            <p:spPr>
              <a:xfrm>
                <a:off x="5819298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329E16EE-B8D3-711F-7004-713972FC1068}"/>
                  </a:ext>
                </a:extLst>
              </p:cNvPr>
              <p:cNvSpPr/>
              <p:nvPr/>
            </p:nvSpPr>
            <p:spPr>
              <a:xfrm>
                <a:off x="5819298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C24F30B-1F97-C0AC-2161-8B88D3D3998D}"/>
                  </a:ext>
                </a:extLst>
              </p:cNvPr>
              <p:cNvSpPr/>
              <p:nvPr/>
            </p:nvSpPr>
            <p:spPr>
              <a:xfrm>
                <a:off x="5819298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2874C77-3EBA-8FE8-C17E-128EBF4B81CB}"/>
                </a:ext>
              </a:extLst>
            </p:cNvPr>
            <p:cNvSpPr txBox="1"/>
            <p:nvPr/>
          </p:nvSpPr>
          <p:spPr>
            <a:xfrm>
              <a:off x="3221037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58E22A2-FF74-D954-EAB0-467C57D66800}"/>
                </a:ext>
              </a:extLst>
            </p:cNvPr>
            <p:cNvSpPr txBox="1"/>
            <p:nvPr/>
          </p:nvSpPr>
          <p:spPr>
            <a:xfrm>
              <a:off x="3125787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0093848-AB00-6AE0-37BA-9E536CACE1B0}"/>
                </a:ext>
              </a:extLst>
            </p:cNvPr>
            <p:cNvSpPr txBox="1"/>
            <p:nvPr/>
          </p:nvSpPr>
          <p:spPr>
            <a:xfrm>
              <a:off x="3221037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E7D2410A-CA20-AD23-395B-A43993D7E230}"/>
                </a:ext>
              </a:extLst>
            </p:cNvPr>
            <p:cNvSpPr txBox="1"/>
            <p:nvPr/>
          </p:nvSpPr>
          <p:spPr>
            <a:xfrm rot="-5400000">
              <a:off x="2752724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508D27C-822B-C250-5566-55F9716B8295}"/>
                </a:ext>
              </a:extLst>
            </p:cNvPr>
            <p:cNvSpPr txBox="1"/>
            <p:nvPr/>
          </p:nvSpPr>
          <p:spPr>
            <a:xfrm>
              <a:off x="4099559" y="2511980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B9D8B3-B052-9A4E-09E7-BBE5E13C3A1F}"/>
                </a:ext>
              </a:extLst>
            </p:cNvPr>
            <p:cNvSpPr/>
            <p:nvPr/>
          </p:nvSpPr>
          <p:spPr>
            <a:xfrm>
              <a:off x="3463289" y="2831525"/>
              <a:ext cx="2331719" cy="1073724"/>
            </a:xfrm>
            <a:custGeom>
              <a:avLst/>
              <a:gdLst>
                <a:gd name="connsiteX0" fmla="*/ 0 w 2331719"/>
                <a:gd name="connsiteY0" fmla="*/ 1073725 h 1073724"/>
                <a:gd name="connsiteX1" fmla="*/ 48577 w 2331719"/>
                <a:gd name="connsiteY1" fmla="*/ 1073725 h 1073724"/>
                <a:gd name="connsiteX2" fmla="*/ 97155 w 2331719"/>
                <a:gd name="connsiteY2" fmla="*/ 1073725 h 1073724"/>
                <a:gd name="connsiteX3" fmla="*/ 145733 w 2331719"/>
                <a:gd name="connsiteY3" fmla="*/ 1073725 h 1073724"/>
                <a:gd name="connsiteX4" fmla="*/ 194310 w 2331719"/>
                <a:gd name="connsiteY4" fmla="*/ 1073725 h 1073724"/>
                <a:gd name="connsiteX5" fmla="*/ 242888 w 2331719"/>
                <a:gd name="connsiteY5" fmla="*/ 1073725 h 1073724"/>
                <a:gd name="connsiteX6" fmla="*/ 291465 w 2331719"/>
                <a:gd name="connsiteY6" fmla="*/ 1073725 h 1073724"/>
                <a:gd name="connsiteX7" fmla="*/ 340043 w 2331719"/>
                <a:gd name="connsiteY7" fmla="*/ 1073725 h 1073724"/>
                <a:gd name="connsiteX8" fmla="*/ 388620 w 2331719"/>
                <a:gd name="connsiteY8" fmla="*/ 1073725 h 1073724"/>
                <a:gd name="connsiteX9" fmla="*/ 437198 w 2331719"/>
                <a:gd name="connsiteY9" fmla="*/ 0 h 1073724"/>
                <a:gd name="connsiteX10" fmla="*/ 485775 w 2331719"/>
                <a:gd name="connsiteY10" fmla="*/ 0 h 1073724"/>
                <a:gd name="connsiteX11" fmla="*/ 534353 w 2331719"/>
                <a:gd name="connsiteY11" fmla="*/ 0 h 1073724"/>
                <a:gd name="connsiteX12" fmla="*/ 582930 w 2331719"/>
                <a:gd name="connsiteY12" fmla="*/ 0 h 1073724"/>
                <a:gd name="connsiteX13" fmla="*/ 631507 w 2331719"/>
                <a:gd name="connsiteY13" fmla="*/ 0 h 1073724"/>
                <a:gd name="connsiteX14" fmla="*/ 680085 w 2331719"/>
                <a:gd name="connsiteY14" fmla="*/ 1073725 h 1073724"/>
                <a:gd name="connsiteX15" fmla="*/ 728663 w 2331719"/>
                <a:gd name="connsiteY15" fmla="*/ 1073725 h 1073724"/>
                <a:gd name="connsiteX16" fmla="*/ 777240 w 2331719"/>
                <a:gd name="connsiteY16" fmla="*/ 1073725 h 1073724"/>
                <a:gd name="connsiteX17" fmla="*/ 825818 w 2331719"/>
                <a:gd name="connsiteY17" fmla="*/ 1073725 h 1073724"/>
                <a:gd name="connsiteX18" fmla="*/ 874395 w 2331719"/>
                <a:gd name="connsiteY18" fmla="*/ 1073725 h 1073724"/>
                <a:gd name="connsiteX19" fmla="*/ 922973 w 2331719"/>
                <a:gd name="connsiteY19" fmla="*/ 1073725 h 1073724"/>
                <a:gd name="connsiteX20" fmla="*/ 971550 w 2331719"/>
                <a:gd name="connsiteY20" fmla="*/ 1073725 h 1073724"/>
                <a:gd name="connsiteX21" fmla="*/ 1020128 w 2331719"/>
                <a:gd name="connsiteY21" fmla="*/ 1073725 h 1073724"/>
                <a:gd name="connsiteX22" fmla="*/ 1068705 w 2331719"/>
                <a:gd name="connsiteY22" fmla="*/ 1073725 h 1073724"/>
                <a:gd name="connsiteX23" fmla="*/ 1117283 w 2331719"/>
                <a:gd name="connsiteY23" fmla="*/ 0 h 1073724"/>
                <a:gd name="connsiteX24" fmla="*/ 1165860 w 2331719"/>
                <a:gd name="connsiteY24" fmla="*/ 0 h 1073724"/>
                <a:gd name="connsiteX25" fmla="*/ 1214438 w 2331719"/>
                <a:gd name="connsiteY25" fmla="*/ 0 h 1073724"/>
                <a:gd name="connsiteX26" fmla="*/ 1263015 w 2331719"/>
                <a:gd name="connsiteY26" fmla="*/ 0 h 1073724"/>
                <a:gd name="connsiteX27" fmla="*/ 1311593 w 2331719"/>
                <a:gd name="connsiteY27" fmla="*/ 0 h 1073724"/>
                <a:gd name="connsiteX28" fmla="*/ 1360170 w 2331719"/>
                <a:gd name="connsiteY28" fmla="*/ 0 h 1073724"/>
                <a:gd name="connsiteX29" fmla="*/ 1408748 w 2331719"/>
                <a:gd name="connsiteY29" fmla="*/ 1073725 h 1073724"/>
                <a:gd name="connsiteX30" fmla="*/ 1457325 w 2331719"/>
                <a:gd name="connsiteY30" fmla="*/ 1073725 h 1073724"/>
                <a:gd name="connsiteX31" fmla="*/ 1505903 w 2331719"/>
                <a:gd name="connsiteY31" fmla="*/ 1073725 h 1073724"/>
                <a:gd name="connsiteX32" fmla="*/ 1554480 w 2331719"/>
                <a:gd name="connsiteY32" fmla="*/ 1073725 h 1073724"/>
                <a:gd name="connsiteX33" fmla="*/ 1603058 w 2331719"/>
                <a:gd name="connsiteY33" fmla="*/ 1073725 h 1073724"/>
                <a:gd name="connsiteX34" fmla="*/ 1651635 w 2331719"/>
                <a:gd name="connsiteY34" fmla="*/ 1073725 h 1073724"/>
                <a:gd name="connsiteX35" fmla="*/ 1700213 w 2331719"/>
                <a:gd name="connsiteY35" fmla="*/ 1073725 h 1073724"/>
                <a:gd name="connsiteX36" fmla="*/ 1748790 w 2331719"/>
                <a:gd name="connsiteY36" fmla="*/ 1073725 h 1073724"/>
                <a:gd name="connsiteX37" fmla="*/ 1797367 w 2331719"/>
                <a:gd name="connsiteY37" fmla="*/ 1073725 h 1073724"/>
                <a:gd name="connsiteX38" fmla="*/ 1845945 w 2331719"/>
                <a:gd name="connsiteY38" fmla="*/ 1073725 h 1073724"/>
                <a:gd name="connsiteX39" fmla="*/ 1894523 w 2331719"/>
                <a:gd name="connsiteY39" fmla="*/ 1073725 h 1073724"/>
                <a:gd name="connsiteX40" fmla="*/ 1943100 w 2331719"/>
                <a:gd name="connsiteY40" fmla="*/ 1073725 h 1073724"/>
                <a:gd name="connsiteX41" fmla="*/ 1991678 w 2331719"/>
                <a:gd name="connsiteY41" fmla="*/ 1073725 h 1073724"/>
                <a:gd name="connsiteX42" fmla="*/ 2040255 w 2331719"/>
                <a:gd name="connsiteY42" fmla="*/ 1073725 h 1073724"/>
                <a:gd name="connsiteX43" fmla="*/ 2088833 w 2331719"/>
                <a:gd name="connsiteY43" fmla="*/ 1073725 h 1073724"/>
                <a:gd name="connsiteX44" fmla="*/ 2137410 w 2331719"/>
                <a:gd name="connsiteY44" fmla="*/ 1073725 h 1073724"/>
                <a:gd name="connsiteX45" fmla="*/ 2185988 w 2331719"/>
                <a:gd name="connsiteY45" fmla="*/ 1073725 h 1073724"/>
                <a:gd name="connsiteX46" fmla="*/ 2234565 w 2331719"/>
                <a:gd name="connsiteY46" fmla="*/ 1073725 h 1073724"/>
                <a:gd name="connsiteX47" fmla="*/ 2283143 w 2331719"/>
                <a:gd name="connsiteY47" fmla="*/ 1073725 h 1073724"/>
                <a:gd name="connsiteX48" fmla="*/ 2331720 w 2331719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73724">
                  <a:moveTo>
                    <a:pt x="0" y="1073725"/>
                  </a:moveTo>
                  <a:lnTo>
                    <a:pt x="48577" y="1073725"/>
                  </a:lnTo>
                  <a:lnTo>
                    <a:pt x="97155" y="1073725"/>
                  </a:lnTo>
                  <a:lnTo>
                    <a:pt x="145733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3" y="1073725"/>
                  </a:lnTo>
                  <a:lnTo>
                    <a:pt x="388620" y="1073725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73725"/>
                  </a:lnTo>
                  <a:lnTo>
                    <a:pt x="728663" y="1073725"/>
                  </a:lnTo>
                  <a:lnTo>
                    <a:pt x="777240" y="1073725"/>
                  </a:lnTo>
                  <a:lnTo>
                    <a:pt x="825818" y="1073725"/>
                  </a:lnTo>
                  <a:lnTo>
                    <a:pt x="874395" y="1073725"/>
                  </a:lnTo>
                  <a:lnTo>
                    <a:pt x="922973" y="1073725"/>
                  </a:lnTo>
                  <a:lnTo>
                    <a:pt x="971550" y="1073725"/>
                  </a:lnTo>
                  <a:lnTo>
                    <a:pt x="1020128" y="1073725"/>
                  </a:lnTo>
                  <a:lnTo>
                    <a:pt x="1068705" y="1073725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1073725"/>
                  </a:lnTo>
                  <a:lnTo>
                    <a:pt x="1603058" y="1073725"/>
                  </a:lnTo>
                  <a:lnTo>
                    <a:pt x="1651635" y="1073725"/>
                  </a:lnTo>
                  <a:lnTo>
                    <a:pt x="1700213" y="1073725"/>
                  </a:lnTo>
                  <a:lnTo>
                    <a:pt x="1748790" y="1073725"/>
                  </a:lnTo>
                  <a:lnTo>
                    <a:pt x="1797367" y="1073725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8" y="1073725"/>
                  </a:lnTo>
                  <a:lnTo>
                    <a:pt x="2234565" y="1073725"/>
                  </a:lnTo>
                  <a:lnTo>
                    <a:pt x="2283143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0528981-8CA5-5EF8-F5C9-0375C4B50CC0}"/>
                </a:ext>
              </a:extLst>
            </p:cNvPr>
            <p:cNvSpPr/>
            <p:nvPr/>
          </p:nvSpPr>
          <p:spPr>
            <a:xfrm>
              <a:off x="3414712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18" name="Graphic 2">
              <a:extLst>
                <a:ext uri="{FF2B5EF4-FFF2-40B4-BE49-F238E27FC236}">
                  <a16:creationId xmlns:a16="http://schemas.microsoft.com/office/drawing/2014/main" id="{44061ED0-4B7E-6B70-15F9-03AA859D1FE1}"/>
                </a:ext>
              </a:extLst>
            </p:cNvPr>
            <p:cNvGrpSpPr/>
            <p:nvPr/>
          </p:nvGrpSpPr>
          <p:grpSpPr>
            <a:xfrm>
              <a:off x="3414712" y="4457700"/>
              <a:ext cx="2428875" cy="1181100"/>
              <a:chOff x="3414712" y="4457700"/>
              <a:chExt cx="2428875" cy="1181100"/>
            </a:xfrm>
          </p:grpSpPr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8AADB04-1FED-0412-30DD-467D20172647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7203894D-D34A-DD0D-20C8-1FFAA5F44773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3DA8318-3DBB-5B9F-A665-7184E3FF6839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3F35E99-81FA-3403-5435-A09B3FFDCA38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5325070-B843-689E-FA8B-AFF2AC02092F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55B7A9F5-4454-D070-1DE0-23AA401308C5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3E4BDAB-0C9B-2D41-D66A-C459AB1E5F49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A754A50-A93C-0A31-1C11-633B47F9BA3C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EA6C74A-C84A-6A1F-8D9D-2F9AD2F97B8A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0640C8A-2032-337F-3847-59A1987ABA65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16300712-62EC-FD6D-0342-D9E4C4BE1716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7A7A0C9B-9F10-C319-3981-F61CC80558CC}"/>
                  </a:ext>
                </a:extLst>
              </p:cNvPr>
              <p:cNvSpPr/>
              <p:nvPr/>
            </p:nvSpPr>
            <p:spPr>
              <a:xfrm>
                <a:off x="5819298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2374F0A2-F7C6-E3F7-9BD0-67D71497AC30}"/>
                  </a:ext>
                </a:extLst>
              </p:cNvPr>
              <p:cNvSpPr/>
              <p:nvPr/>
            </p:nvSpPr>
            <p:spPr>
              <a:xfrm>
                <a:off x="5819298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9FF3ACE5-8FDB-6659-709A-CE67F786925F}"/>
                  </a:ext>
                </a:extLst>
              </p:cNvPr>
              <p:cNvSpPr/>
              <p:nvPr/>
            </p:nvSpPr>
            <p:spPr>
              <a:xfrm>
                <a:off x="5819298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405FBF79-FFFD-F872-A16D-72CD74E29021}"/>
                </a:ext>
              </a:extLst>
            </p:cNvPr>
            <p:cNvSpPr txBox="1"/>
            <p:nvPr/>
          </p:nvSpPr>
          <p:spPr>
            <a:xfrm>
              <a:off x="3221037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3085B73C-5159-BFFD-823F-176491C5BD5A}"/>
                </a:ext>
              </a:extLst>
            </p:cNvPr>
            <p:cNvSpPr txBox="1"/>
            <p:nvPr/>
          </p:nvSpPr>
          <p:spPr>
            <a:xfrm>
              <a:off x="3221037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257C99A8-EA26-09D5-5D91-C663687D559B}"/>
                </a:ext>
              </a:extLst>
            </p:cNvPr>
            <p:cNvSpPr txBox="1"/>
            <p:nvPr/>
          </p:nvSpPr>
          <p:spPr>
            <a:xfrm>
              <a:off x="3154362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D29EB4A0-0586-3EC7-84C7-ECB445EC9464}"/>
                </a:ext>
              </a:extLst>
            </p:cNvPr>
            <p:cNvSpPr txBox="1"/>
            <p:nvPr/>
          </p:nvSpPr>
          <p:spPr>
            <a:xfrm rot="-5400000">
              <a:off x="2781299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A25ABACC-B47F-3EE6-9491-75BB56ABCBB5}"/>
                </a:ext>
              </a:extLst>
            </p:cNvPr>
            <p:cNvSpPr txBox="1"/>
            <p:nvPr/>
          </p:nvSpPr>
          <p:spPr>
            <a:xfrm>
              <a:off x="4047172" y="4245530"/>
              <a:ext cx="1154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Auto-correlation</a:t>
              </a:r>
            </a:p>
          </p:txBody>
        </p:sp>
        <p:grpSp>
          <p:nvGrpSpPr>
            <p:cNvPr id="638" name="Graphic 2">
              <a:extLst>
                <a:ext uri="{FF2B5EF4-FFF2-40B4-BE49-F238E27FC236}">
                  <a16:creationId xmlns:a16="http://schemas.microsoft.com/office/drawing/2014/main" id="{F48F6C46-FC3B-AEEB-E200-9F011840FE1A}"/>
                </a:ext>
              </a:extLst>
            </p:cNvPr>
            <p:cNvGrpSpPr/>
            <p:nvPr/>
          </p:nvGrpSpPr>
          <p:grpSpPr>
            <a:xfrm>
              <a:off x="3414712" y="4416425"/>
              <a:ext cx="2428875" cy="1263649"/>
              <a:chOff x="3414712" y="4416425"/>
              <a:chExt cx="2428875" cy="1263649"/>
            </a:xfrm>
            <a:solidFill>
              <a:srgbClr val="0072BD"/>
            </a:solidFill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8CAE2FA-1261-719C-9C9A-F4E682EB23F3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63124FF-3770-F713-6902-8E03276A767B}"/>
                  </a:ext>
                </a:extLst>
              </p:cNvPr>
              <p:cNvSpPr/>
              <p:nvPr/>
            </p:nvSpPr>
            <p:spPr>
              <a:xfrm>
                <a:off x="3422014" y="5597525"/>
                <a:ext cx="82549" cy="82549"/>
              </a:xfrm>
              <a:custGeom>
                <a:avLst/>
                <a:gdLst>
                  <a:gd name="connsiteX0" fmla="*/ 41379 w 82549"/>
                  <a:gd name="connsiteY0" fmla="*/ 6884 h 82549"/>
                  <a:gd name="connsiteX1" fmla="*/ 76304 w 82549"/>
                  <a:gd name="connsiteY1" fmla="*/ 41810 h 82549"/>
                  <a:gd name="connsiteX2" fmla="*/ 76304 w 82549"/>
                  <a:gd name="connsiteY2" fmla="*/ 41810 h 82549"/>
                  <a:gd name="connsiteX3" fmla="*/ 41379 w 82549"/>
                  <a:gd name="connsiteY3" fmla="*/ 76735 h 82549"/>
                  <a:gd name="connsiteX4" fmla="*/ 6453 w 82549"/>
                  <a:gd name="connsiteY4" fmla="*/ 41810 h 82549"/>
                  <a:gd name="connsiteX5" fmla="*/ 41379 w 82549"/>
                  <a:gd name="connsiteY5" fmla="*/ 6884 h 82549"/>
                  <a:gd name="connsiteX6" fmla="*/ 41379 w 82549"/>
                  <a:gd name="connsiteY6" fmla="*/ 535 h 82549"/>
                  <a:gd name="connsiteX7" fmla="*/ 104 w 82549"/>
                  <a:gd name="connsiteY7" fmla="*/ 41810 h 82549"/>
                  <a:gd name="connsiteX8" fmla="*/ 41379 w 82549"/>
                  <a:gd name="connsiteY8" fmla="*/ 83084 h 82549"/>
                  <a:gd name="connsiteX9" fmla="*/ 82653 w 82549"/>
                  <a:gd name="connsiteY9" fmla="*/ 41810 h 82549"/>
                  <a:gd name="connsiteX10" fmla="*/ 82653 w 82549"/>
                  <a:gd name="connsiteY10" fmla="*/ 41810 h 82549"/>
                  <a:gd name="connsiteX11" fmla="*/ 4137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79" y="6884"/>
                    </a:moveTo>
                    <a:cubicBezTo>
                      <a:pt x="60667" y="6884"/>
                      <a:pt x="76304" y="22522"/>
                      <a:pt x="76304" y="41810"/>
                    </a:cubicBezTo>
                    <a:lnTo>
                      <a:pt x="76304" y="41810"/>
                    </a:lnTo>
                    <a:cubicBezTo>
                      <a:pt x="76304" y="61098"/>
                      <a:pt x="60667" y="76735"/>
                      <a:pt x="41379" y="76735"/>
                    </a:cubicBezTo>
                    <a:cubicBezTo>
                      <a:pt x="22091" y="76735"/>
                      <a:pt x="6453" y="61098"/>
                      <a:pt x="6453" y="41810"/>
                    </a:cubicBezTo>
                    <a:cubicBezTo>
                      <a:pt x="6453" y="22522"/>
                      <a:pt x="22091" y="6884"/>
                      <a:pt x="41379" y="6884"/>
                    </a:cubicBezTo>
                    <a:close/>
                    <a:moveTo>
                      <a:pt x="41379" y="535"/>
                    </a:moveTo>
                    <a:cubicBezTo>
                      <a:pt x="18584" y="535"/>
                      <a:pt x="104" y="19014"/>
                      <a:pt x="104" y="41810"/>
                    </a:cubicBezTo>
                    <a:cubicBezTo>
                      <a:pt x="104" y="64605"/>
                      <a:pt x="18584" y="83084"/>
                      <a:pt x="41379" y="83084"/>
                    </a:cubicBezTo>
                    <a:cubicBezTo>
                      <a:pt x="64174" y="83084"/>
                      <a:pt x="82653" y="64605"/>
                      <a:pt x="82653" y="41810"/>
                    </a:cubicBezTo>
                    <a:lnTo>
                      <a:pt x="82653" y="41810"/>
                    </a:lnTo>
                    <a:cubicBezTo>
                      <a:pt x="82653" y="19014"/>
                      <a:pt x="64174" y="535"/>
                      <a:pt x="4137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7406A44E-962A-95F5-2DA7-278E7E9465D6}"/>
                  </a:ext>
                </a:extLst>
              </p:cNvPr>
              <p:cNvSpPr/>
              <p:nvPr/>
            </p:nvSpPr>
            <p:spPr>
              <a:xfrm>
                <a:off x="3446303" y="5597525"/>
                <a:ext cx="82549" cy="82549"/>
              </a:xfrm>
              <a:custGeom>
                <a:avLst/>
                <a:gdLst>
                  <a:gd name="connsiteX0" fmla="*/ 41381 w 82549"/>
                  <a:gd name="connsiteY0" fmla="*/ 6884 h 82549"/>
                  <a:gd name="connsiteX1" fmla="*/ 76307 w 82549"/>
                  <a:gd name="connsiteY1" fmla="*/ 41810 h 82549"/>
                  <a:gd name="connsiteX2" fmla="*/ 76307 w 82549"/>
                  <a:gd name="connsiteY2" fmla="*/ 41810 h 82549"/>
                  <a:gd name="connsiteX3" fmla="*/ 41381 w 82549"/>
                  <a:gd name="connsiteY3" fmla="*/ 76735 h 82549"/>
                  <a:gd name="connsiteX4" fmla="*/ 6456 w 82549"/>
                  <a:gd name="connsiteY4" fmla="*/ 41810 h 82549"/>
                  <a:gd name="connsiteX5" fmla="*/ 41381 w 82549"/>
                  <a:gd name="connsiteY5" fmla="*/ 6884 h 82549"/>
                  <a:gd name="connsiteX6" fmla="*/ 41381 w 82549"/>
                  <a:gd name="connsiteY6" fmla="*/ 535 h 82549"/>
                  <a:gd name="connsiteX7" fmla="*/ 107 w 82549"/>
                  <a:gd name="connsiteY7" fmla="*/ 41810 h 82549"/>
                  <a:gd name="connsiteX8" fmla="*/ 41381 w 82549"/>
                  <a:gd name="connsiteY8" fmla="*/ 83084 h 82549"/>
                  <a:gd name="connsiteX9" fmla="*/ 82656 w 82549"/>
                  <a:gd name="connsiteY9" fmla="*/ 41810 h 82549"/>
                  <a:gd name="connsiteX10" fmla="*/ 82656 w 82549"/>
                  <a:gd name="connsiteY10" fmla="*/ 41810 h 82549"/>
                  <a:gd name="connsiteX11" fmla="*/ 413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1" y="6884"/>
                    </a:moveTo>
                    <a:cubicBezTo>
                      <a:pt x="60669" y="6884"/>
                      <a:pt x="76307" y="22522"/>
                      <a:pt x="76307" y="41810"/>
                    </a:cubicBezTo>
                    <a:lnTo>
                      <a:pt x="76307" y="41810"/>
                    </a:lnTo>
                    <a:cubicBezTo>
                      <a:pt x="76307" y="61098"/>
                      <a:pt x="60669" y="76735"/>
                      <a:pt x="41381" y="76735"/>
                    </a:cubicBezTo>
                    <a:cubicBezTo>
                      <a:pt x="22093" y="76735"/>
                      <a:pt x="6456" y="61098"/>
                      <a:pt x="6456" y="41810"/>
                    </a:cubicBezTo>
                    <a:cubicBezTo>
                      <a:pt x="6456" y="22522"/>
                      <a:pt x="22093" y="6884"/>
                      <a:pt x="41381" y="6884"/>
                    </a:cubicBezTo>
                    <a:close/>
                    <a:moveTo>
                      <a:pt x="41381" y="535"/>
                    </a:moveTo>
                    <a:cubicBezTo>
                      <a:pt x="18586" y="535"/>
                      <a:pt x="107" y="19014"/>
                      <a:pt x="107" y="41810"/>
                    </a:cubicBezTo>
                    <a:cubicBezTo>
                      <a:pt x="107" y="64605"/>
                      <a:pt x="18586" y="83084"/>
                      <a:pt x="41381" y="83084"/>
                    </a:cubicBezTo>
                    <a:cubicBezTo>
                      <a:pt x="64177" y="83084"/>
                      <a:pt x="82656" y="64605"/>
                      <a:pt x="82656" y="41810"/>
                    </a:cubicBezTo>
                    <a:lnTo>
                      <a:pt x="82656" y="41810"/>
                    </a:lnTo>
                    <a:cubicBezTo>
                      <a:pt x="82656" y="19014"/>
                      <a:pt x="64177" y="535"/>
                      <a:pt x="413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3CE3A332-B730-5AFB-65B5-97061091555E}"/>
                  </a:ext>
                </a:extLst>
              </p:cNvPr>
              <p:cNvSpPr/>
              <p:nvPr/>
            </p:nvSpPr>
            <p:spPr>
              <a:xfrm>
                <a:off x="3470592" y="5597525"/>
                <a:ext cx="82549" cy="82549"/>
              </a:xfrm>
              <a:custGeom>
                <a:avLst/>
                <a:gdLst>
                  <a:gd name="connsiteX0" fmla="*/ 41384 w 82549"/>
                  <a:gd name="connsiteY0" fmla="*/ 6884 h 82549"/>
                  <a:gd name="connsiteX1" fmla="*/ 76309 w 82549"/>
                  <a:gd name="connsiteY1" fmla="*/ 41810 h 82549"/>
                  <a:gd name="connsiteX2" fmla="*/ 76309 w 82549"/>
                  <a:gd name="connsiteY2" fmla="*/ 41810 h 82549"/>
                  <a:gd name="connsiteX3" fmla="*/ 41384 w 82549"/>
                  <a:gd name="connsiteY3" fmla="*/ 76735 h 82549"/>
                  <a:gd name="connsiteX4" fmla="*/ 6459 w 82549"/>
                  <a:gd name="connsiteY4" fmla="*/ 41810 h 82549"/>
                  <a:gd name="connsiteX5" fmla="*/ 41384 w 82549"/>
                  <a:gd name="connsiteY5" fmla="*/ 6884 h 82549"/>
                  <a:gd name="connsiteX6" fmla="*/ 41384 w 82549"/>
                  <a:gd name="connsiteY6" fmla="*/ 535 h 82549"/>
                  <a:gd name="connsiteX7" fmla="*/ 109 w 82549"/>
                  <a:gd name="connsiteY7" fmla="*/ 41810 h 82549"/>
                  <a:gd name="connsiteX8" fmla="*/ 41384 w 82549"/>
                  <a:gd name="connsiteY8" fmla="*/ 83084 h 82549"/>
                  <a:gd name="connsiteX9" fmla="*/ 82659 w 82549"/>
                  <a:gd name="connsiteY9" fmla="*/ 41810 h 82549"/>
                  <a:gd name="connsiteX10" fmla="*/ 82659 w 82549"/>
                  <a:gd name="connsiteY10" fmla="*/ 41810 h 82549"/>
                  <a:gd name="connsiteX11" fmla="*/ 4138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4" y="6884"/>
                    </a:moveTo>
                    <a:cubicBezTo>
                      <a:pt x="60672" y="6884"/>
                      <a:pt x="76309" y="22522"/>
                      <a:pt x="76309" y="41810"/>
                    </a:cubicBezTo>
                    <a:lnTo>
                      <a:pt x="76309" y="41810"/>
                    </a:lnTo>
                    <a:cubicBezTo>
                      <a:pt x="76309" y="61098"/>
                      <a:pt x="60672" y="76735"/>
                      <a:pt x="41384" y="76735"/>
                    </a:cubicBezTo>
                    <a:cubicBezTo>
                      <a:pt x="22096" y="76735"/>
                      <a:pt x="6459" y="61098"/>
                      <a:pt x="6459" y="41810"/>
                    </a:cubicBezTo>
                    <a:cubicBezTo>
                      <a:pt x="6459" y="22522"/>
                      <a:pt x="22096" y="6884"/>
                      <a:pt x="41384" y="6884"/>
                    </a:cubicBezTo>
                    <a:close/>
                    <a:moveTo>
                      <a:pt x="41384" y="535"/>
                    </a:moveTo>
                    <a:cubicBezTo>
                      <a:pt x="18589" y="535"/>
                      <a:pt x="109" y="19014"/>
                      <a:pt x="109" y="41810"/>
                    </a:cubicBezTo>
                    <a:cubicBezTo>
                      <a:pt x="109" y="64605"/>
                      <a:pt x="18589" y="83084"/>
                      <a:pt x="41384" y="83084"/>
                    </a:cubicBezTo>
                    <a:cubicBezTo>
                      <a:pt x="64179" y="83084"/>
                      <a:pt x="82659" y="64605"/>
                      <a:pt x="82659" y="41810"/>
                    </a:cubicBezTo>
                    <a:lnTo>
                      <a:pt x="82659" y="41810"/>
                    </a:lnTo>
                    <a:cubicBezTo>
                      <a:pt x="82659" y="19014"/>
                      <a:pt x="64179" y="535"/>
                      <a:pt x="4138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7DEF189-ACA8-FDCC-9D01-83CEC1D2C583}"/>
                  </a:ext>
                </a:extLst>
              </p:cNvPr>
              <p:cNvSpPr/>
              <p:nvPr/>
            </p:nvSpPr>
            <p:spPr>
              <a:xfrm>
                <a:off x="3494881" y="5597525"/>
                <a:ext cx="82549" cy="82549"/>
              </a:xfrm>
              <a:custGeom>
                <a:avLst/>
                <a:gdLst>
                  <a:gd name="connsiteX0" fmla="*/ 41386 w 82549"/>
                  <a:gd name="connsiteY0" fmla="*/ 6884 h 82549"/>
                  <a:gd name="connsiteX1" fmla="*/ 76312 w 82549"/>
                  <a:gd name="connsiteY1" fmla="*/ 41810 h 82549"/>
                  <a:gd name="connsiteX2" fmla="*/ 76312 w 82549"/>
                  <a:gd name="connsiteY2" fmla="*/ 41810 h 82549"/>
                  <a:gd name="connsiteX3" fmla="*/ 41386 w 82549"/>
                  <a:gd name="connsiteY3" fmla="*/ 76735 h 82549"/>
                  <a:gd name="connsiteX4" fmla="*/ 6461 w 82549"/>
                  <a:gd name="connsiteY4" fmla="*/ 41810 h 82549"/>
                  <a:gd name="connsiteX5" fmla="*/ 41386 w 82549"/>
                  <a:gd name="connsiteY5" fmla="*/ 6884 h 82549"/>
                  <a:gd name="connsiteX6" fmla="*/ 41386 w 82549"/>
                  <a:gd name="connsiteY6" fmla="*/ 535 h 82549"/>
                  <a:gd name="connsiteX7" fmla="*/ 112 w 82549"/>
                  <a:gd name="connsiteY7" fmla="*/ 41810 h 82549"/>
                  <a:gd name="connsiteX8" fmla="*/ 41386 w 82549"/>
                  <a:gd name="connsiteY8" fmla="*/ 83084 h 82549"/>
                  <a:gd name="connsiteX9" fmla="*/ 82661 w 82549"/>
                  <a:gd name="connsiteY9" fmla="*/ 41810 h 82549"/>
                  <a:gd name="connsiteX10" fmla="*/ 82661 w 82549"/>
                  <a:gd name="connsiteY10" fmla="*/ 41810 h 82549"/>
                  <a:gd name="connsiteX11" fmla="*/ 413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6" y="6884"/>
                    </a:moveTo>
                    <a:cubicBezTo>
                      <a:pt x="60675" y="6884"/>
                      <a:pt x="76312" y="22522"/>
                      <a:pt x="76312" y="41810"/>
                    </a:cubicBezTo>
                    <a:lnTo>
                      <a:pt x="76312" y="41810"/>
                    </a:lnTo>
                    <a:cubicBezTo>
                      <a:pt x="76312" y="61098"/>
                      <a:pt x="60675" y="76735"/>
                      <a:pt x="41386" y="76735"/>
                    </a:cubicBezTo>
                    <a:cubicBezTo>
                      <a:pt x="22098" y="76735"/>
                      <a:pt x="6461" y="61098"/>
                      <a:pt x="6461" y="41810"/>
                    </a:cubicBezTo>
                    <a:cubicBezTo>
                      <a:pt x="6461" y="22522"/>
                      <a:pt x="22098" y="6884"/>
                      <a:pt x="41386" y="6884"/>
                    </a:cubicBezTo>
                    <a:close/>
                    <a:moveTo>
                      <a:pt x="41386" y="535"/>
                    </a:moveTo>
                    <a:cubicBezTo>
                      <a:pt x="18591" y="535"/>
                      <a:pt x="112" y="19014"/>
                      <a:pt x="112" y="41810"/>
                    </a:cubicBezTo>
                    <a:cubicBezTo>
                      <a:pt x="112" y="64605"/>
                      <a:pt x="18591" y="83084"/>
                      <a:pt x="41386" y="83084"/>
                    </a:cubicBezTo>
                    <a:cubicBezTo>
                      <a:pt x="64182" y="83084"/>
                      <a:pt x="82661" y="64605"/>
                      <a:pt x="82661" y="41810"/>
                    </a:cubicBezTo>
                    <a:lnTo>
                      <a:pt x="82661" y="41810"/>
                    </a:lnTo>
                    <a:cubicBezTo>
                      <a:pt x="82661" y="19014"/>
                      <a:pt x="64182" y="535"/>
                      <a:pt x="413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A664277-5CAD-6610-0ECA-443E058907D7}"/>
                  </a:ext>
                </a:extLst>
              </p:cNvPr>
              <p:cNvSpPr/>
              <p:nvPr/>
            </p:nvSpPr>
            <p:spPr>
              <a:xfrm>
                <a:off x="3519169" y="5597525"/>
                <a:ext cx="82549" cy="82549"/>
              </a:xfrm>
              <a:custGeom>
                <a:avLst/>
                <a:gdLst>
                  <a:gd name="connsiteX0" fmla="*/ 41389 w 82549"/>
                  <a:gd name="connsiteY0" fmla="*/ 6884 h 82549"/>
                  <a:gd name="connsiteX1" fmla="*/ 76314 w 82549"/>
                  <a:gd name="connsiteY1" fmla="*/ 41810 h 82549"/>
                  <a:gd name="connsiteX2" fmla="*/ 76314 w 82549"/>
                  <a:gd name="connsiteY2" fmla="*/ 41810 h 82549"/>
                  <a:gd name="connsiteX3" fmla="*/ 41389 w 82549"/>
                  <a:gd name="connsiteY3" fmla="*/ 76735 h 82549"/>
                  <a:gd name="connsiteX4" fmla="*/ 6464 w 82549"/>
                  <a:gd name="connsiteY4" fmla="*/ 41810 h 82549"/>
                  <a:gd name="connsiteX5" fmla="*/ 41389 w 82549"/>
                  <a:gd name="connsiteY5" fmla="*/ 6884 h 82549"/>
                  <a:gd name="connsiteX6" fmla="*/ 41389 w 82549"/>
                  <a:gd name="connsiteY6" fmla="*/ 535 h 82549"/>
                  <a:gd name="connsiteX7" fmla="*/ 114 w 82549"/>
                  <a:gd name="connsiteY7" fmla="*/ 41810 h 82549"/>
                  <a:gd name="connsiteX8" fmla="*/ 41389 w 82549"/>
                  <a:gd name="connsiteY8" fmla="*/ 83084 h 82549"/>
                  <a:gd name="connsiteX9" fmla="*/ 82664 w 82549"/>
                  <a:gd name="connsiteY9" fmla="*/ 41810 h 82549"/>
                  <a:gd name="connsiteX10" fmla="*/ 82664 w 82549"/>
                  <a:gd name="connsiteY10" fmla="*/ 41810 h 82549"/>
                  <a:gd name="connsiteX11" fmla="*/ 4138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9" y="6884"/>
                    </a:moveTo>
                    <a:cubicBezTo>
                      <a:pt x="60677" y="6884"/>
                      <a:pt x="76314" y="22522"/>
                      <a:pt x="76314" y="41810"/>
                    </a:cubicBezTo>
                    <a:lnTo>
                      <a:pt x="76314" y="41810"/>
                    </a:lnTo>
                    <a:cubicBezTo>
                      <a:pt x="76314" y="61098"/>
                      <a:pt x="60677" y="76735"/>
                      <a:pt x="41389" y="76735"/>
                    </a:cubicBezTo>
                    <a:cubicBezTo>
                      <a:pt x="22101" y="76735"/>
                      <a:pt x="6464" y="61098"/>
                      <a:pt x="6464" y="41810"/>
                    </a:cubicBezTo>
                    <a:cubicBezTo>
                      <a:pt x="6464" y="22522"/>
                      <a:pt x="22101" y="6884"/>
                      <a:pt x="41389" y="6884"/>
                    </a:cubicBezTo>
                    <a:close/>
                    <a:moveTo>
                      <a:pt x="41389" y="535"/>
                    </a:moveTo>
                    <a:cubicBezTo>
                      <a:pt x="18594" y="535"/>
                      <a:pt x="114" y="19014"/>
                      <a:pt x="114" y="41810"/>
                    </a:cubicBezTo>
                    <a:cubicBezTo>
                      <a:pt x="114" y="64605"/>
                      <a:pt x="18594" y="83084"/>
                      <a:pt x="41389" y="83084"/>
                    </a:cubicBezTo>
                    <a:cubicBezTo>
                      <a:pt x="64184" y="83084"/>
                      <a:pt x="82664" y="64605"/>
                      <a:pt x="82664" y="41810"/>
                    </a:cubicBezTo>
                    <a:lnTo>
                      <a:pt x="82664" y="41810"/>
                    </a:lnTo>
                    <a:cubicBezTo>
                      <a:pt x="82664" y="19014"/>
                      <a:pt x="64184" y="535"/>
                      <a:pt x="4138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CFF9AD0-C7FA-373F-DF9F-0286DB388FB7}"/>
                  </a:ext>
                </a:extLst>
              </p:cNvPr>
              <p:cNvSpPr/>
              <p:nvPr/>
            </p:nvSpPr>
            <p:spPr>
              <a:xfrm>
                <a:off x="3543458" y="5597525"/>
                <a:ext cx="82549" cy="82549"/>
              </a:xfrm>
              <a:custGeom>
                <a:avLst/>
                <a:gdLst>
                  <a:gd name="connsiteX0" fmla="*/ 41392 w 82549"/>
                  <a:gd name="connsiteY0" fmla="*/ 6884 h 82549"/>
                  <a:gd name="connsiteX1" fmla="*/ 76317 w 82549"/>
                  <a:gd name="connsiteY1" fmla="*/ 41810 h 82549"/>
                  <a:gd name="connsiteX2" fmla="*/ 76317 w 82549"/>
                  <a:gd name="connsiteY2" fmla="*/ 41810 h 82549"/>
                  <a:gd name="connsiteX3" fmla="*/ 41392 w 82549"/>
                  <a:gd name="connsiteY3" fmla="*/ 76735 h 82549"/>
                  <a:gd name="connsiteX4" fmla="*/ 6466 w 82549"/>
                  <a:gd name="connsiteY4" fmla="*/ 41810 h 82549"/>
                  <a:gd name="connsiteX5" fmla="*/ 41392 w 82549"/>
                  <a:gd name="connsiteY5" fmla="*/ 6884 h 82549"/>
                  <a:gd name="connsiteX6" fmla="*/ 41392 w 82549"/>
                  <a:gd name="connsiteY6" fmla="*/ 535 h 82549"/>
                  <a:gd name="connsiteX7" fmla="*/ 117 w 82549"/>
                  <a:gd name="connsiteY7" fmla="*/ 41810 h 82549"/>
                  <a:gd name="connsiteX8" fmla="*/ 41392 w 82549"/>
                  <a:gd name="connsiteY8" fmla="*/ 83084 h 82549"/>
                  <a:gd name="connsiteX9" fmla="*/ 82666 w 82549"/>
                  <a:gd name="connsiteY9" fmla="*/ 41810 h 82549"/>
                  <a:gd name="connsiteX10" fmla="*/ 82666 w 82549"/>
                  <a:gd name="connsiteY10" fmla="*/ 41810 h 82549"/>
                  <a:gd name="connsiteX11" fmla="*/ 413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2" y="6884"/>
                    </a:moveTo>
                    <a:cubicBezTo>
                      <a:pt x="60680" y="6884"/>
                      <a:pt x="76317" y="22522"/>
                      <a:pt x="76317" y="41810"/>
                    </a:cubicBezTo>
                    <a:lnTo>
                      <a:pt x="76317" y="41810"/>
                    </a:lnTo>
                    <a:cubicBezTo>
                      <a:pt x="76317" y="61098"/>
                      <a:pt x="60680" y="76735"/>
                      <a:pt x="41392" y="76735"/>
                    </a:cubicBezTo>
                    <a:cubicBezTo>
                      <a:pt x="22103" y="76735"/>
                      <a:pt x="6466" y="61098"/>
                      <a:pt x="6466" y="41810"/>
                    </a:cubicBezTo>
                    <a:cubicBezTo>
                      <a:pt x="6466" y="22522"/>
                      <a:pt x="22103" y="6884"/>
                      <a:pt x="41392" y="6884"/>
                    </a:cubicBezTo>
                    <a:close/>
                    <a:moveTo>
                      <a:pt x="41392" y="535"/>
                    </a:moveTo>
                    <a:cubicBezTo>
                      <a:pt x="18596" y="535"/>
                      <a:pt x="117" y="19014"/>
                      <a:pt x="117" y="41810"/>
                    </a:cubicBezTo>
                    <a:cubicBezTo>
                      <a:pt x="117" y="64605"/>
                      <a:pt x="18596" y="83084"/>
                      <a:pt x="41392" y="83084"/>
                    </a:cubicBezTo>
                    <a:cubicBezTo>
                      <a:pt x="64187" y="83084"/>
                      <a:pt x="82666" y="64605"/>
                      <a:pt x="82666" y="41810"/>
                    </a:cubicBezTo>
                    <a:lnTo>
                      <a:pt x="82666" y="41810"/>
                    </a:lnTo>
                    <a:cubicBezTo>
                      <a:pt x="82666" y="19014"/>
                      <a:pt x="64187" y="535"/>
                      <a:pt x="413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B4BDD22E-44C1-C3F2-BAA7-4DAAC9945D4A}"/>
                  </a:ext>
                </a:extLst>
              </p:cNvPr>
              <p:cNvSpPr/>
              <p:nvPr/>
            </p:nvSpPr>
            <p:spPr>
              <a:xfrm>
                <a:off x="3567747" y="5597525"/>
                <a:ext cx="82549" cy="82549"/>
              </a:xfrm>
              <a:custGeom>
                <a:avLst/>
                <a:gdLst>
                  <a:gd name="connsiteX0" fmla="*/ 41394 w 82549"/>
                  <a:gd name="connsiteY0" fmla="*/ 6884 h 82549"/>
                  <a:gd name="connsiteX1" fmla="*/ 76319 w 82549"/>
                  <a:gd name="connsiteY1" fmla="*/ 41810 h 82549"/>
                  <a:gd name="connsiteX2" fmla="*/ 76319 w 82549"/>
                  <a:gd name="connsiteY2" fmla="*/ 41810 h 82549"/>
                  <a:gd name="connsiteX3" fmla="*/ 41394 w 82549"/>
                  <a:gd name="connsiteY3" fmla="*/ 76735 h 82549"/>
                  <a:gd name="connsiteX4" fmla="*/ 6469 w 82549"/>
                  <a:gd name="connsiteY4" fmla="*/ 41810 h 82549"/>
                  <a:gd name="connsiteX5" fmla="*/ 41394 w 82549"/>
                  <a:gd name="connsiteY5" fmla="*/ 6884 h 82549"/>
                  <a:gd name="connsiteX6" fmla="*/ 41394 w 82549"/>
                  <a:gd name="connsiteY6" fmla="*/ 535 h 82549"/>
                  <a:gd name="connsiteX7" fmla="*/ 119 w 82549"/>
                  <a:gd name="connsiteY7" fmla="*/ 41810 h 82549"/>
                  <a:gd name="connsiteX8" fmla="*/ 41394 w 82549"/>
                  <a:gd name="connsiteY8" fmla="*/ 83084 h 82549"/>
                  <a:gd name="connsiteX9" fmla="*/ 82669 w 82549"/>
                  <a:gd name="connsiteY9" fmla="*/ 41810 h 82549"/>
                  <a:gd name="connsiteX10" fmla="*/ 82669 w 82549"/>
                  <a:gd name="connsiteY10" fmla="*/ 41810 h 82549"/>
                  <a:gd name="connsiteX11" fmla="*/ 4139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4" y="6884"/>
                    </a:moveTo>
                    <a:cubicBezTo>
                      <a:pt x="60682" y="6884"/>
                      <a:pt x="76319" y="22522"/>
                      <a:pt x="76319" y="41810"/>
                    </a:cubicBezTo>
                    <a:lnTo>
                      <a:pt x="76319" y="41810"/>
                    </a:lnTo>
                    <a:cubicBezTo>
                      <a:pt x="76319" y="61098"/>
                      <a:pt x="60682" y="76735"/>
                      <a:pt x="41394" y="76735"/>
                    </a:cubicBezTo>
                    <a:cubicBezTo>
                      <a:pt x="22106" y="76735"/>
                      <a:pt x="6469" y="61098"/>
                      <a:pt x="6469" y="41810"/>
                    </a:cubicBezTo>
                    <a:cubicBezTo>
                      <a:pt x="6469" y="22522"/>
                      <a:pt x="22106" y="6884"/>
                      <a:pt x="41394" y="6884"/>
                    </a:cubicBezTo>
                    <a:close/>
                    <a:moveTo>
                      <a:pt x="41394" y="535"/>
                    </a:moveTo>
                    <a:cubicBezTo>
                      <a:pt x="18599" y="535"/>
                      <a:pt x="119" y="19014"/>
                      <a:pt x="119" y="41810"/>
                    </a:cubicBezTo>
                    <a:cubicBezTo>
                      <a:pt x="119" y="64605"/>
                      <a:pt x="18599" y="83084"/>
                      <a:pt x="41394" y="83084"/>
                    </a:cubicBezTo>
                    <a:cubicBezTo>
                      <a:pt x="64189" y="83084"/>
                      <a:pt x="82669" y="64605"/>
                      <a:pt x="82669" y="41810"/>
                    </a:cubicBezTo>
                    <a:lnTo>
                      <a:pt x="82669" y="41810"/>
                    </a:lnTo>
                    <a:cubicBezTo>
                      <a:pt x="82669" y="19014"/>
                      <a:pt x="64189" y="535"/>
                      <a:pt x="4139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7FF676C5-7EDB-5F77-F0C5-04C711780645}"/>
                  </a:ext>
                </a:extLst>
              </p:cNvPr>
              <p:cNvSpPr/>
              <p:nvPr/>
            </p:nvSpPr>
            <p:spPr>
              <a:xfrm>
                <a:off x="3592036" y="5597525"/>
                <a:ext cx="82549" cy="82549"/>
              </a:xfrm>
              <a:custGeom>
                <a:avLst/>
                <a:gdLst>
                  <a:gd name="connsiteX0" fmla="*/ 41397 w 82549"/>
                  <a:gd name="connsiteY0" fmla="*/ 6884 h 82549"/>
                  <a:gd name="connsiteX1" fmla="*/ 76322 w 82549"/>
                  <a:gd name="connsiteY1" fmla="*/ 41810 h 82549"/>
                  <a:gd name="connsiteX2" fmla="*/ 76322 w 82549"/>
                  <a:gd name="connsiteY2" fmla="*/ 41810 h 82549"/>
                  <a:gd name="connsiteX3" fmla="*/ 41397 w 82549"/>
                  <a:gd name="connsiteY3" fmla="*/ 76735 h 82549"/>
                  <a:gd name="connsiteX4" fmla="*/ 6471 w 82549"/>
                  <a:gd name="connsiteY4" fmla="*/ 41810 h 82549"/>
                  <a:gd name="connsiteX5" fmla="*/ 41397 w 82549"/>
                  <a:gd name="connsiteY5" fmla="*/ 6884 h 82549"/>
                  <a:gd name="connsiteX6" fmla="*/ 41397 w 82549"/>
                  <a:gd name="connsiteY6" fmla="*/ 535 h 82549"/>
                  <a:gd name="connsiteX7" fmla="*/ 122 w 82549"/>
                  <a:gd name="connsiteY7" fmla="*/ 41810 h 82549"/>
                  <a:gd name="connsiteX8" fmla="*/ 41397 w 82549"/>
                  <a:gd name="connsiteY8" fmla="*/ 83084 h 82549"/>
                  <a:gd name="connsiteX9" fmla="*/ 82671 w 82549"/>
                  <a:gd name="connsiteY9" fmla="*/ 41810 h 82549"/>
                  <a:gd name="connsiteX10" fmla="*/ 82671 w 82549"/>
                  <a:gd name="connsiteY10" fmla="*/ 41810 h 82549"/>
                  <a:gd name="connsiteX11" fmla="*/ 413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7" y="6884"/>
                    </a:moveTo>
                    <a:cubicBezTo>
                      <a:pt x="60685" y="6884"/>
                      <a:pt x="76322" y="22522"/>
                      <a:pt x="76322" y="41810"/>
                    </a:cubicBezTo>
                    <a:lnTo>
                      <a:pt x="76322" y="41810"/>
                    </a:lnTo>
                    <a:cubicBezTo>
                      <a:pt x="76322" y="61098"/>
                      <a:pt x="60685" y="76735"/>
                      <a:pt x="41397" y="76735"/>
                    </a:cubicBezTo>
                    <a:cubicBezTo>
                      <a:pt x="22109" y="76735"/>
                      <a:pt x="6471" y="61098"/>
                      <a:pt x="6471" y="41810"/>
                    </a:cubicBezTo>
                    <a:cubicBezTo>
                      <a:pt x="6471" y="22522"/>
                      <a:pt x="22109" y="6884"/>
                      <a:pt x="41397" y="6884"/>
                    </a:cubicBezTo>
                    <a:close/>
                    <a:moveTo>
                      <a:pt x="41397" y="535"/>
                    </a:moveTo>
                    <a:cubicBezTo>
                      <a:pt x="18601" y="535"/>
                      <a:pt x="122" y="19014"/>
                      <a:pt x="122" y="41810"/>
                    </a:cubicBezTo>
                    <a:cubicBezTo>
                      <a:pt x="122" y="64605"/>
                      <a:pt x="18601" y="83084"/>
                      <a:pt x="41397" y="83084"/>
                    </a:cubicBezTo>
                    <a:cubicBezTo>
                      <a:pt x="64192" y="83084"/>
                      <a:pt x="82671" y="64605"/>
                      <a:pt x="82671" y="41810"/>
                    </a:cubicBezTo>
                    <a:lnTo>
                      <a:pt x="82671" y="41810"/>
                    </a:lnTo>
                    <a:cubicBezTo>
                      <a:pt x="82671" y="19014"/>
                      <a:pt x="64192" y="535"/>
                      <a:pt x="413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51228AF8-966E-FDD7-A8E2-7F71A7BE8852}"/>
                  </a:ext>
                </a:extLst>
              </p:cNvPr>
              <p:cNvSpPr/>
              <p:nvPr/>
            </p:nvSpPr>
            <p:spPr>
              <a:xfrm>
                <a:off x="3616324" y="5597525"/>
                <a:ext cx="82549" cy="82549"/>
              </a:xfrm>
              <a:custGeom>
                <a:avLst/>
                <a:gdLst>
                  <a:gd name="connsiteX0" fmla="*/ 41399 w 82549"/>
                  <a:gd name="connsiteY0" fmla="*/ 6884 h 82549"/>
                  <a:gd name="connsiteX1" fmla="*/ 76325 w 82549"/>
                  <a:gd name="connsiteY1" fmla="*/ 41810 h 82549"/>
                  <a:gd name="connsiteX2" fmla="*/ 76325 w 82549"/>
                  <a:gd name="connsiteY2" fmla="*/ 41810 h 82549"/>
                  <a:gd name="connsiteX3" fmla="*/ 41399 w 82549"/>
                  <a:gd name="connsiteY3" fmla="*/ 76735 h 82549"/>
                  <a:gd name="connsiteX4" fmla="*/ 6474 w 82549"/>
                  <a:gd name="connsiteY4" fmla="*/ 41810 h 82549"/>
                  <a:gd name="connsiteX5" fmla="*/ 41399 w 82549"/>
                  <a:gd name="connsiteY5" fmla="*/ 6884 h 82549"/>
                  <a:gd name="connsiteX6" fmla="*/ 41399 w 82549"/>
                  <a:gd name="connsiteY6" fmla="*/ 535 h 82549"/>
                  <a:gd name="connsiteX7" fmla="*/ 125 w 82549"/>
                  <a:gd name="connsiteY7" fmla="*/ 41810 h 82549"/>
                  <a:gd name="connsiteX8" fmla="*/ 41399 w 82549"/>
                  <a:gd name="connsiteY8" fmla="*/ 83084 h 82549"/>
                  <a:gd name="connsiteX9" fmla="*/ 82674 w 82549"/>
                  <a:gd name="connsiteY9" fmla="*/ 41810 h 82549"/>
                  <a:gd name="connsiteX10" fmla="*/ 82674 w 82549"/>
                  <a:gd name="connsiteY10" fmla="*/ 41810 h 82549"/>
                  <a:gd name="connsiteX11" fmla="*/ 4139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9" y="6884"/>
                    </a:moveTo>
                    <a:cubicBezTo>
                      <a:pt x="60687" y="6884"/>
                      <a:pt x="76325" y="22522"/>
                      <a:pt x="76325" y="41810"/>
                    </a:cubicBezTo>
                    <a:lnTo>
                      <a:pt x="76325" y="41810"/>
                    </a:lnTo>
                    <a:cubicBezTo>
                      <a:pt x="76325" y="61098"/>
                      <a:pt x="60687" y="76735"/>
                      <a:pt x="41399" y="76735"/>
                    </a:cubicBezTo>
                    <a:cubicBezTo>
                      <a:pt x="22111" y="76735"/>
                      <a:pt x="6474" y="61098"/>
                      <a:pt x="6474" y="41810"/>
                    </a:cubicBezTo>
                    <a:cubicBezTo>
                      <a:pt x="6474" y="22522"/>
                      <a:pt x="22111" y="6884"/>
                      <a:pt x="41399" y="6884"/>
                    </a:cubicBezTo>
                    <a:close/>
                    <a:moveTo>
                      <a:pt x="41399" y="535"/>
                    </a:moveTo>
                    <a:cubicBezTo>
                      <a:pt x="18604" y="535"/>
                      <a:pt x="125" y="19014"/>
                      <a:pt x="125" y="41810"/>
                    </a:cubicBezTo>
                    <a:cubicBezTo>
                      <a:pt x="125" y="64605"/>
                      <a:pt x="18604" y="83084"/>
                      <a:pt x="41399" y="83084"/>
                    </a:cubicBezTo>
                    <a:cubicBezTo>
                      <a:pt x="64194" y="83084"/>
                      <a:pt x="82674" y="64605"/>
                      <a:pt x="82674" y="41810"/>
                    </a:cubicBezTo>
                    <a:lnTo>
                      <a:pt x="82674" y="41810"/>
                    </a:lnTo>
                    <a:cubicBezTo>
                      <a:pt x="82674" y="19014"/>
                      <a:pt x="64194" y="535"/>
                      <a:pt x="4139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3C468C7-5183-A5BB-6646-5BBBA7DB952B}"/>
                  </a:ext>
                </a:extLst>
              </p:cNvPr>
              <p:cNvSpPr/>
              <p:nvPr/>
            </p:nvSpPr>
            <p:spPr>
              <a:xfrm>
                <a:off x="3640613" y="5597525"/>
                <a:ext cx="82549" cy="82549"/>
              </a:xfrm>
              <a:custGeom>
                <a:avLst/>
                <a:gdLst>
                  <a:gd name="connsiteX0" fmla="*/ 41402 w 82549"/>
                  <a:gd name="connsiteY0" fmla="*/ 6884 h 82549"/>
                  <a:gd name="connsiteX1" fmla="*/ 76327 w 82549"/>
                  <a:gd name="connsiteY1" fmla="*/ 41810 h 82549"/>
                  <a:gd name="connsiteX2" fmla="*/ 76327 w 82549"/>
                  <a:gd name="connsiteY2" fmla="*/ 41810 h 82549"/>
                  <a:gd name="connsiteX3" fmla="*/ 41402 w 82549"/>
                  <a:gd name="connsiteY3" fmla="*/ 76735 h 82549"/>
                  <a:gd name="connsiteX4" fmla="*/ 6476 w 82549"/>
                  <a:gd name="connsiteY4" fmla="*/ 41810 h 82549"/>
                  <a:gd name="connsiteX5" fmla="*/ 41402 w 82549"/>
                  <a:gd name="connsiteY5" fmla="*/ 6884 h 82549"/>
                  <a:gd name="connsiteX6" fmla="*/ 41402 w 82549"/>
                  <a:gd name="connsiteY6" fmla="*/ 535 h 82549"/>
                  <a:gd name="connsiteX7" fmla="*/ 127 w 82549"/>
                  <a:gd name="connsiteY7" fmla="*/ 41810 h 82549"/>
                  <a:gd name="connsiteX8" fmla="*/ 41402 w 82549"/>
                  <a:gd name="connsiteY8" fmla="*/ 83084 h 82549"/>
                  <a:gd name="connsiteX9" fmla="*/ 82676 w 82549"/>
                  <a:gd name="connsiteY9" fmla="*/ 41810 h 82549"/>
                  <a:gd name="connsiteX10" fmla="*/ 82676 w 82549"/>
                  <a:gd name="connsiteY10" fmla="*/ 41810 h 82549"/>
                  <a:gd name="connsiteX11" fmla="*/ 414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2" y="6884"/>
                    </a:moveTo>
                    <a:cubicBezTo>
                      <a:pt x="60690" y="6884"/>
                      <a:pt x="76327" y="22522"/>
                      <a:pt x="76327" y="41810"/>
                    </a:cubicBezTo>
                    <a:lnTo>
                      <a:pt x="76327" y="41810"/>
                    </a:lnTo>
                    <a:cubicBezTo>
                      <a:pt x="76327" y="61098"/>
                      <a:pt x="60690" y="76735"/>
                      <a:pt x="41402" y="76735"/>
                    </a:cubicBezTo>
                    <a:cubicBezTo>
                      <a:pt x="22114" y="76735"/>
                      <a:pt x="6476" y="61098"/>
                      <a:pt x="6476" y="41810"/>
                    </a:cubicBezTo>
                    <a:cubicBezTo>
                      <a:pt x="6476" y="22522"/>
                      <a:pt x="22114" y="6884"/>
                      <a:pt x="41402" y="6884"/>
                    </a:cubicBezTo>
                    <a:close/>
                    <a:moveTo>
                      <a:pt x="41402" y="535"/>
                    </a:moveTo>
                    <a:cubicBezTo>
                      <a:pt x="18607" y="535"/>
                      <a:pt x="127" y="19014"/>
                      <a:pt x="127" y="41810"/>
                    </a:cubicBezTo>
                    <a:cubicBezTo>
                      <a:pt x="127" y="64605"/>
                      <a:pt x="18607" y="83084"/>
                      <a:pt x="41402" y="83084"/>
                    </a:cubicBezTo>
                    <a:cubicBezTo>
                      <a:pt x="64197" y="83084"/>
                      <a:pt x="82676" y="64605"/>
                      <a:pt x="82676" y="41810"/>
                    </a:cubicBezTo>
                    <a:lnTo>
                      <a:pt x="82676" y="41810"/>
                    </a:lnTo>
                    <a:cubicBezTo>
                      <a:pt x="82676" y="19014"/>
                      <a:pt x="64197" y="535"/>
                      <a:pt x="414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67C67E6-F397-F489-A74F-CE189E1E4BEF}"/>
                  </a:ext>
                </a:extLst>
              </p:cNvPr>
              <p:cNvSpPr/>
              <p:nvPr/>
            </p:nvSpPr>
            <p:spPr>
              <a:xfrm>
                <a:off x="3664902" y="5597525"/>
                <a:ext cx="82549" cy="82549"/>
              </a:xfrm>
              <a:custGeom>
                <a:avLst/>
                <a:gdLst>
                  <a:gd name="connsiteX0" fmla="*/ 41404 w 82549"/>
                  <a:gd name="connsiteY0" fmla="*/ 6884 h 82549"/>
                  <a:gd name="connsiteX1" fmla="*/ 76330 w 82549"/>
                  <a:gd name="connsiteY1" fmla="*/ 41810 h 82549"/>
                  <a:gd name="connsiteX2" fmla="*/ 76330 w 82549"/>
                  <a:gd name="connsiteY2" fmla="*/ 41810 h 82549"/>
                  <a:gd name="connsiteX3" fmla="*/ 41404 w 82549"/>
                  <a:gd name="connsiteY3" fmla="*/ 76735 h 82549"/>
                  <a:gd name="connsiteX4" fmla="*/ 6479 w 82549"/>
                  <a:gd name="connsiteY4" fmla="*/ 41810 h 82549"/>
                  <a:gd name="connsiteX5" fmla="*/ 41404 w 82549"/>
                  <a:gd name="connsiteY5" fmla="*/ 6884 h 82549"/>
                  <a:gd name="connsiteX6" fmla="*/ 41404 w 82549"/>
                  <a:gd name="connsiteY6" fmla="*/ 535 h 82549"/>
                  <a:gd name="connsiteX7" fmla="*/ 130 w 82549"/>
                  <a:gd name="connsiteY7" fmla="*/ 41810 h 82549"/>
                  <a:gd name="connsiteX8" fmla="*/ 41404 w 82549"/>
                  <a:gd name="connsiteY8" fmla="*/ 83084 h 82549"/>
                  <a:gd name="connsiteX9" fmla="*/ 82679 w 82549"/>
                  <a:gd name="connsiteY9" fmla="*/ 41810 h 82549"/>
                  <a:gd name="connsiteX10" fmla="*/ 82679 w 82549"/>
                  <a:gd name="connsiteY10" fmla="*/ 41810 h 82549"/>
                  <a:gd name="connsiteX11" fmla="*/ 4140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4" y="6884"/>
                    </a:moveTo>
                    <a:cubicBezTo>
                      <a:pt x="60692" y="6884"/>
                      <a:pt x="76330" y="22522"/>
                      <a:pt x="76330" y="41810"/>
                    </a:cubicBezTo>
                    <a:lnTo>
                      <a:pt x="76330" y="41810"/>
                    </a:lnTo>
                    <a:cubicBezTo>
                      <a:pt x="76330" y="61098"/>
                      <a:pt x="60692" y="76735"/>
                      <a:pt x="41404" y="76735"/>
                    </a:cubicBezTo>
                    <a:cubicBezTo>
                      <a:pt x="22116" y="76735"/>
                      <a:pt x="6479" y="61098"/>
                      <a:pt x="6479" y="41810"/>
                    </a:cubicBezTo>
                    <a:cubicBezTo>
                      <a:pt x="6479" y="22522"/>
                      <a:pt x="22116" y="6884"/>
                      <a:pt x="41404" y="6884"/>
                    </a:cubicBezTo>
                    <a:close/>
                    <a:moveTo>
                      <a:pt x="41404" y="535"/>
                    </a:moveTo>
                    <a:cubicBezTo>
                      <a:pt x="18609" y="535"/>
                      <a:pt x="130" y="19014"/>
                      <a:pt x="130" y="41810"/>
                    </a:cubicBezTo>
                    <a:cubicBezTo>
                      <a:pt x="130" y="64605"/>
                      <a:pt x="18609" y="83084"/>
                      <a:pt x="41404" y="83084"/>
                    </a:cubicBezTo>
                    <a:cubicBezTo>
                      <a:pt x="64200" y="83084"/>
                      <a:pt x="82679" y="64605"/>
                      <a:pt x="82679" y="41810"/>
                    </a:cubicBezTo>
                    <a:lnTo>
                      <a:pt x="82679" y="41810"/>
                    </a:lnTo>
                    <a:cubicBezTo>
                      <a:pt x="82679" y="19014"/>
                      <a:pt x="64200" y="535"/>
                      <a:pt x="4140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6BBB5B8-492E-834D-99B3-25BF6E7BC61C}"/>
                  </a:ext>
                </a:extLst>
              </p:cNvPr>
              <p:cNvSpPr/>
              <p:nvPr/>
            </p:nvSpPr>
            <p:spPr>
              <a:xfrm>
                <a:off x="3689191" y="5597525"/>
                <a:ext cx="82549" cy="82549"/>
              </a:xfrm>
              <a:custGeom>
                <a:avLst/>
                <a:gdLst>
                  <a:gd name="connsiteX0" fmla="*/ 41407 w 82549"/>
                  <a:gd name="connsiteY0" fmla="*/ 6884 h 82549"/>
                  <a:gd name="connsiteX1" fmla="*/ 76332 w 82549"/>
                  <a:gd name="connsiteY1" fmla="*/ 41810 h 82549"/>
                  <a:gd name="connsiteX2" fmla="*/ 76332 w 82549"/>
                  <a:gd name="connsiteY2" fmla="*/ 41810 h 82549"/>
                  <a:gd name="connsiteX3" fmla="*/ 41407 w 82549"/>
                  <a:gd name="connsiteY3" fmla="*/ 76735 h 82549"/>
                  <a:gd name="connsiteX4" fmla="*/ 6482 w 82549"/>
                  <a:gd name="connsiteY4" fmla="*/ 41810 h 82549"/>
                  <a:gd name="connsiteX5" fmla="*/ 41407 w 82549"/>
                  <a:gd name="connsiteY5" fmla="*/ 6884 h 82549"/>
                  <a:gd name="connsiteX6" fmla="*/ 41407 w 82549"/>
                  <a:gd name="connsiteY6" fmla="*/ 535 h 82549"/>
                  <a:gd name="connsiteX7" fmla="*/ 132 w 82549"/>
                  <a:gd name="connsiteY7" fmla="*/ 41810 h 82549"/>
                  <a:gd name="connsiteX8" fmla="*/ 41407 w 82549"/>
                  <a:gd name="connsiteY8" fmla="*/ 83084 h 82549"/>
                  <a:gd name="connsiteX9" fmla="*/ 82682 w 82549"/>
                  <a:gd name="connsiteY9" fmla="*/ 41810 h 82549"/>
                  <a:gd name="connsiteX10" fmla="*/ 82682 w 82549"/>
                  <a:gd name="connsiteY10" fmla="*/ 41810 h 82549"/>
                  <a:gd name="connsiteX11" fmla="*/ 4140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7" y="6884"/>
                    </a:moveTo>
                    <a:cubicBezTo>
                      <a:pt x="60695" y="6884"/>
                      <a:pt x="76332" y="22522"/>
                      <a:pt x="76332" y="41810"/>
                    </a:cubicBezTo>
                    <a:lnTo>
                      <a:pt x="76332" y="41810"/>
                    </a:lnTo>
                    <a:cubicBezTo>
                      <a:pt x="76332" y="61098"/>
                      <a:pt x="60695" y="76735"/>
                      <a:pt x="41407" y="76735"/>
                    </a:cubicBezTo>
                    <a:cubicBezTo>
                      <a:pt x="22119" y="76735"/>
                      <a:pt x="6482" y="61098"/>
                      <a:pt x="6482" y="41810"/>
                    </a:cubicBezTo>
                    <a:cubicBezTo>
                      <a:pt x="6482" y="22522"/>
                      <a:pt x="22119" y="6884"/>
                      <a:pt x="41407" y="6884"/>
                    </a:cubicBezTo>
                    <a:close/>
                    <a:moveTo>
                      <a:pt x="41407" y="535"/>
                    </a:moveTo>
                    <a:cubicBezTo>
                      <a:pt x="18612" y="535"/>
                      <a:pt x="132" y="19014"/>
                      <a:pt x="132" y="41810"/>
                    </a:cubicBezTo>
                    <a:cubicBezTo>
                      <a:pt x="132" y="64605"/>
                      <a:pt x="18612" y="83084"/>
                      <a:pt x="41407" y="83084"/>
                    </a:cubicBezTo>
                    <a:cubicBezTo>
                      <a:pt x="64202" y="83084"/>
                      <a:pt x="82682" y="64605"/>
                      <a:pt x="82682" y="41810"/>
                    </a:cubicBezTo>
                    <a:lnTo>
                      <a:pt x="82682" y="41810"/>
                    </a:lnTo>
                    <a:cubicBezTo>
                      <a:pt x="82682" y="19014"/>
                      <a:pt x="64202" y="535"/>
                      <a:pt x="4140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3C5B3427-0265-213B-90A4-87B5BF4AA199}"/>
                  </a:ext>
                </a:extLst>
              </p:cNvPr>
              <p:cNvSpPr/>
              <p:nvPr/>
            </p:nvSpPr>
            <p:spPr>
              <a:xfrm>
                <a:off x="3713479" y="5597525"/>
                <a:ext cx="82549" cy="82549"/>
              </a:xfrm>
              <a:custGeom>
                <a:avLst/>
                <a:gdLst>
                  <a:gd name="connsiteX0" fmla="*/ 41409 w 82549"/>
                  <a:gd name="connsiteY0" fmla="*/ 6884 h 82549"/>
                  <a:gd name="connsiteX1" fmla="*/ 76335 w 82549"/>
                  <a:gd name="connsiteY1" fmla="*/ 41810 h 82549"/>
                  <a:gd name="connsiteX2" fmla="*/ 76335 w 82549"/>
                  <a:gd name="connsiteY2" fmla="*/ 41810 h 82549"/>
                  <a:gd name="connsiteX3" fmla="*/ 41409 w 82549"/>
                  <a:gd name="connsiteY3" fmla="*/ 76735 h 82549"/>
                  <a:gd name="connsiteX4" fmla="*/ 6484 w 82549"/>
                  <a:gd name="connsiteY4" fmla="*/ 41810 h 82549"/>
                  <a:gd name="connsiteX5" fmla="*/ 41409 w 82549"/>
                  <a:gd name="connsiteY5" fmla="*/ 6884 h 82549"/>
                  <a:gd name="connsiteX6" fmla="*/ 41409 w 82549"/>
                  <a:gd name="connsiteY6" fmla="*/ 535 h 82549"/>
                  <a:gd name="connsiteX7" fmla="*/ 135 w 82549"/>
                  <a:gd name="connsiteY7" fmla="*/ 41810 h 82549"/>
                  <a:gd name="connsiteX8" fmla="*/ 41409 w 82549"/>
                  <a:gd name="connsiteY8" fmla="*/ 83084 h 82549"/>
                  <a:gd name="connsiteX9" fmla="*/ 82684 w 82549"/>
                  <a:gd name="connsiteY9" fmla="*/ 41810 h 82549"/>
                  <a:gd name="connsiteX10" fmla="*/ 82684 w 82549"/>
                  <a:gd name="connsiteY10" fmla="*/ 41810 h 82549"/>
                  <a:gd name="connsiteX11" fmla="*/ 4140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9" y="6884"/>
                    </a:moveTo>
                    <a:cubicBezTo>
                      <a:pt x="60698" y="6884"/>
                      <a:pt x="76335" y="22522"/>
                      <a:pt x="76335" y="41810"/>
                    </a:cubicBezTo>
                    <a:lnTo>
                      <a:pt x="76335" y="41810"/>
                    </a:lnTo>
                    <a:cubicBezTo>
                      <a:pt x="76335" y="61098"/>
                      <a:pt x="60698" y="76735"/>
                      <a:pt x="41409" y="76735"/>
                    </a:cubicBezTo>
                    <a:cubicBezTo>
                      <a:pt x="22121" y="76735"/>
                      <a:pt x="6484" y="61098"/>
                      <a:pt x="6484" y="41810"/>
                    </a:cubicBezTo>
                    <a:cubicBezTo>
                      <a:pt x="6484" y="22522"/>
                      <a:pt x="22121" y="6884"/>
                      <a:pt x="41409" y="6884"/>
                    </a:cubicBezTo>
                    <a:close/>
                    <a:moveTo>
                      <a:pt x="41409" y="535"/>
                    </a:moveTo>
                    <a:cubicBezTo>
                      <a:pt x="18614" y="535"/>
                      <a:pt x="135" y="19014"/>
                      <a:pt x="135" y="41810"/>
                    </a:cubicBezTo>
                    <a:cubicBezTo>
                      <a:pt x="135" y="64605"/>
                      <a:pt x="18614" y="83084"/>
                      <a:pt x="41409" y="83084"/>
                    </a:cubicBezTo>
                    <a:cubicBezTo>
                      <a:pt x="64205" y="83084"/>
                      <a:pt x="82684" y="64605"/>
                      <a:pt x="82684" y="41810"/>
                    </a:cubicBezTo>
                    <a:lnTo>
                      <a:pt x="82684" y="41810"/>
                    </a:lnTo>
                    <a:cubicBezTo>
                      <a:pt x="82684" y="19014"/>
                      <a:pt x="64205" y="535"/>
                      <a:pt x="4140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AFFD8C4-A414-DDA5-A151-A38B6BFEAF77}"/>
                  </a:ext>
                </a:extLst>
              </p:cNvPr>
              <p:cNvSpPr/>
              <p:nvPr/>
            </p:nvSpPr>
            <p:spPr>
              <a:xfrm>
                <a:off x="3737768" y="5597525"/>
                <a:ext cx="82549" cy="82549"/>
              </a:xfrm>
              <a:custGeom>
                <a:avLst/>
                <a:gdLst>
                  <a:gd name="connsiteX0" fmla="*/ 41412 w 82549"/>
                  <a:gd name="connsiteY0" fmla="*/ 6884 h 82549"/>
                  <a:gd name="connsiteX1" fmla="*/ 76337 w 82549"/>
                  <a:gd name="connsiteY1" fmla="*/ 41810 h 82549"/>
                  <a:gd name="connsiteX2" fmla="*/ 76337 w 82549"/>
                  <a:gd name="connsiteY2" fmla="*/ 41810 h 82549"/>
                  <a:gd name="connsiteX3" fmla="*/ 41412 w 82549"/>
                  <a:gd name="connsiteY3" fmla="*/ 76735 h 82549"/>
                  <a:gd name="connsiteX4" fmla="*/ 6487 w 82549"/>
                  <a:gd name="connsiteY4" fmla="*/ 41810 h 82549"/>
                  <a:gd name="connsiteX5" fmla="*/ 41412 w 82549"/>
                  <a:gd name="connsiteY5" fmla="*/ 6884 h 82549"/>
                  <a:gd name="connsiteX6" fmla="*/ 41412 w 82549"/>
                  <a:gd name="connsiteY6" fmla="*/ 535 h 82549"/>
                  <a:gd name="connsiteX7" fmla="*/ 137 w 82549"/>
                  <a:gd name="connsiteY7" fmla="*/ 41810 h 82549"/>
                  <a:gd name="connsiteX8" fmla="*/ 41412 w 82549"/>
                  <a:gd name="connsiteY8" fmla="*/ 83084 h 82549"/>
                  <a:gd name="connsiteX9" fmla="*/ 82687 w 82549"/>
                  <a:gd name="connsiteY9" fmla="*/ 41810 h 82549"/>
                  <a:gd name="connsiteX10" fmla="*/ 82687 w 82549"/>
                  <a:gd name="connsiteY10" fmla="*/ 41810 h 82549"/>
                  <a:gd name="connsiteX11" fmla="*/ 4141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2" y="6884"/>
                    </a:moveTo>
                    <a:cubicBezTo>
                      <a:pt x="60700" y="6884"/>
                      <a:pt x="76337" y="22522"/>
                      <a:pt x="76337" y="41810"/>
                    </a:cubicBezTo>
                    <a:lnTo>
                      <a:pt x="76337" y="41810"/>
                    </a:lnTo>
                    <a:cubicBezTo>
                      <a:pt x="76337" y="61098"/>
                      <a:pt x="60700" y="76735"/>
                      <a:pt x="41412" y="76735"/>
                    </a:cubicBezTo>
                    <a:cubicBezTo>
                      <a:pt x="22124" y="76735"/>
                      <a:pt x="6487" y="61098"/>
                      <a:pt x="6487" y="41810"/>
                    </a:cubicBezTo>
                    <a:cubicBezTo>
                      <a:pt x="6487" y="22522"/>
                      <a:pt x="22124" y="6884"/>
                      <a:pt x="41412" y="6884"/>
                    </a:cubicBezTo>
                    <a:close/>
                    <a:moveTo>
                      <a:pt x="41412" y="535"/>
                    </a:moveTo>
                    <a:cubicBezTo>
                      <a:pt x="18617" y="535"/>
                      <a:pt x="137" y="19014"/>
                      <a:pt x="137" y="41810"/>
                    </a:cubicBezTo>
                    <a:cubicBezTo>
                      <a:pt x="137" y="64605"/>
                      <a:pt x="18617" y="83084"/>
                      <a:pt x="41412" y="83084"/>
                    </a:cubicBezTo>
                    <a:cubicBezTo>
                      <a:pt x="64207" y="83084"/>
                      <a:pt x="82687" y="64605"/>
                      <a:pt x="82687" y="41810"/>
                    </a:cubicBezTo>
                    <a:lnTo>
                      <a:pt x="82687" y="41810"/>
                    </a:lnTo>
                    <a:cubicBezTo>
                      <a:pt x="82687" y="19014"/>
                      <a:pt x="64207" y="535"/>
                      <a:pt x="4141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9D7A587D-03E1-4299-BA1E-DF8B148F1509}"/>
                  </a:ext>
                </a:extLst>
              </p:cNvPr>
              <p:cNvSpPr/>
              <p:nvPr/>
            </p:nvSpPr>
            <p:spPr>
              <a:xfrm>
                <a:off x="3762057" y="5597525"/>
                <a:ext cx="82549" cy="82549"/>
              </a:xfrm>
              <a:custGeom>
                <a:avLst/>
                <a:gdLst>
                  <a:gd name="connsiteX0" fmla="*/ 41414 w 82549"/>
                  <a:gd name="connsiteY0" fmla="*/ 6884 h 82549"/>
                  <a:gd name="connsiteX1" fmla="*/ 76340 w 82549"/>
                  <a:gd name="connsiteY1" fmla="*/ 41810 h 82549"/>
                  <a:gd name="connsiteX2" fmla="*/ 76340 w 82549"/>
                  <a:gd name="connsiteY2" fmla="*/ 41810 h 82549"/>
                  <a:gd name="connsiteX3" fmla="*/ 41414 w 82549"/>
                  <a:gd name="connsiteY3" fmla="*/ 76735 h 82549"/>
                  <a:gd name="connsiteX4" fmla="*/ 6489 w 82549"/>
                  <a:gd name="connsiteY4" fmla="*/ 41810 h 82549"/>
                  <a:gd name="connsiteX5" fmla="*/ 41414 w 82549"/>
                  <a:gd name="connsiteY5" fmla="*/ 6884 h 82549"/>
                  <a:gd name="connsiteX6" fmla="*/ 41414 w 82549"/>
                  <a:gd name="connsiteY6" fmla="*/ 535 h 82549"/>
                  <a:gd name="connsiteX7" fmla="*/ 140 w 82549"/>
                  <a:gd name="connsiteY7" fmla="*/ 41810 h 82549"/>
                  <a:gd name="connsiteX8" fmla="*/ 41414 w 82549"/>
                  <a:gd name="connsiteY8" fmla="*/ 83084 h 82549"/>
                  <a:gd name="connsiteX9" fmla="*/ 82689 w 82549"/>
                  <a:gd name="connsiteY9" fmla="*/ 41810 h 82549"/>
                  <a:gd name="connsiteX10" fmla="*/ 82689 w 82549"/>
                  <a:gd name="connsiteY10" fmla="*/ 41810 h 82549"/>
                  <a:gd name="connsiteX11" fmla="*/ 414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4" y="6884"/>
                    </a:moveTo>
                    <a:cubicBezTo>
                      <a:pt x="60703" y="6884"/>
                      <a:pt x="76340" y="22522"/>
                      <a:pt x="76340" y="41810"/>
                    </a:cubicBezTo>
                    <a:lnTo>
                      <a:pt x="76340" y="41810"/>
                    </a:lnTo>
                    <a:cubicBezTo>
                      <a:pt x="76340" y="61098"/>
                      <a:pt x="60703" y="76735"/>
                      <a:pt x="41414" y="76735"/>
                    </a:cubicBezTo>
                    <a:cubicBezTo>
                      <a:pt x="22126" y="76735"/>
                      <a:pt x="6489" y="61098"/>
                      <a:pt x="6489" y="41810"/>
                    </a:cubicBezTo>
                    <a:cubicBezTo>
                      <a:pt x="6489" y="22522"/>
                      <a:pt x="22126" y="6884"/>
                      <a:pt x="41414" y="6884"/>
                    </a:cubicBezTo>
                    <a:close/>
                    <a:moveTo>
                      <a:pt x="41414" y="535"/>
                    </a:moveTo>
                    <a:cubicBezTo>
                      <a:pt x="18619" y="535"/>
                      <a:pt x="140" y="19014"/>
                      <a:pt x="140" y="41810"/>
                    </a:cubicBezTo>
                    <a:cubicBezTo>
                      <a:pt x="140" y="64605"/>
                      <a:pt x="18619" y="83084"/>
                      <a:pt x="41414" y="83084"/>
                    </a:cubicBezTo>
                    <a:cubicBezTo>
                      <a:pt x="64210" y="83084"/>
                      <a:pt x="82689" y="64605"/>
                      <a:pt x="82689" y="41810"/>
                    </a:cubicBezTo>
                    <a:lnTo>
                      <a:pt x="82689" y="41810"/>
                    </a:lnTo>
                    <a:cubicBezTo>
                      <a:pt x="82689" y="19014"/>
                      <a:pt x="64210" y="535"/>
                      <a:pt x="414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A42C4DD-1FCB-55AC-8F64-819CEBB31C55}"/>
                  </a:ext>
                </a:extLst>
              </p:cNvPr>
              <p:cNvSpPr/>
              <p:nvPr/>
            </p:nvSpPr>
            <p:spPr>
              <a:xfrm>
                <a:off x="3786346" y="5597525"/>
                <a:ext cx="82549" cy="82549"/>
              </a:xfrm>
              <a:custGeom>
                <a:avLst/>
                <a:gdLst>
                  <a:gd name="connsiteX0" fmla="*/ 41417 w 82549"/>
                  <a:gd name="connsiteY0" fmla="*/ 6884 h 82549"/>
                  <a:gd name="connsiteX1" fmla="*/ 76342 w 82549"/>
                  <a:gd name="connsiteY1" fmla="*/ 41810 h 82549"/>
                  <a:gd name="connsiteX2" fmla="*/ 76342 w 82549"/>
                  <a:gd name="connsiteY2" fmla="*/ 41810 h 82549"/>
                  <a:gd name="connsiteX3" fmla="*/ 41417 w 82549"/>
                  <a:gd name="connsiteY3" fmla="*/ 76735 h 82549"/>
                  <a:gd name="connsiteX4" fmla="*/ 6492 w 82549"/>
                  <a:gd name="connsiteY4" fmla="*/ 41810 h 82549"/>
                  <a:gd name="connsiteX5" fmla="*/ 41417 w 82549"/>
                  <a:gd name="connsiteY5" fmla="*/ 6884 h 82549"/>
                  <a:gd name="connsiteX6" fmla="*/ 41417 w 82549"/>
                  <a:gd name="connsiteY6" fmla="*/ 535 h 82549"/>
                  <a:gd name="connsiteX7" fmla="*/ 142 w 82549"/>
                  <a:gd name="connsiteY7" fmla="*/ 41810 h 82549"/>
                  <a:gd name="connsiteX8" fmla="*/ 41417 w 82549"/>
                  <a:gd name="connsiteY8" fmla="*/ 83084 h 82549"/>
                  <a:gd name="connsiteX9" fmla="*/ 82692 w 82549"/>
                  <a:gd name="connsiteY9" fmla="*/ 41810 h 82549"/>
                  <a:gd name="connsiteX10" fmla="*/ 82692 w 82549"/>
                  <a:gd name="connsiteY10" fmla="*/ 41810 h 82549"/>
                  <a:gd name="connsiteX11" fmla="*/ 4141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7" y="6884"/>
                    </a:moveTo>
                    <a:cubicBezTo>
                      <a:pt x="60705" y="6884"/>
                      <a:pt x="76342" y="22522"/>
                      <a:pt x="76342" y="41810"/>
                    </a:cubicBezTo>
                    <a:lnTo>
                      <a:pt x="76342" y="41810"/>
                    </a:lnTo>
                    <a:cubicBezTo>
                      <a:pt x="76342" y="61098"/>
                      <a:pt x="60705" y="76735"/>
                      <a:pt x="41417" y="76735"/>
                    </a:cubicBezTo>
                    <a:cubicBezTo>
                      <a:pt x="22129" y="76735"/>
                      <a:pt x="6492" y="61098"/>
                      <a:pt x="6492" y="41810"/>
                    </a:cubicBezTo>
                    <a:cubicBezTo>
                      <a:pt x="6492" y="22522"/>
                      <a:pt x="22129" y="6884"/>
                      <a:pt x="41417" y="6884"/>
                    </a:cubicBezTo>
                    <a:close/>
                    <a:moveTo>
                      <a:pt x="41417" y="535"/>
                    </a:moveTo>
                    <a:cubicBezTo>
                      <a:pt x="18622" y="535"/>
                      <a:pt x="142" y="19014"/>
                      <a:pt x="142" y="41810"/>
                    </a:cubicBezTo>
                    <a:cubicBezTo>
                      <a:pt x="142" y="64605"/>
                      <a:pt x="18622" y="83084"/>
                      <a:pt x="41417" y="83084"/>
                    </a:cubicBezTo>
                    <a:cubicBezTo>
                      <a:pt x="64212" y="83084"/>
                      <a:pt x="82692" y="64605"/>
                      <a:pt x="82692" y="41810"/>
                    </a:cubicBezTo>
                    <a:lnTo>
                      <a:pt x="82692" y="41810"/>
                    </a:lnTo>
                    <a:cubicBezTo>
                      <a:pt x="82692" y="19014"/>
                      <a:pt x="64212" y="535"/>
                      <a:pt x="4141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1C753125-EBFC-2047-8B8C-B30CC03BA211}"/>
                  </a:ext>
                </a:extLst>
              </p:cNvPr>
              <p:cNvSpPr/>
              <p:nvPr/>
            </p:nvSpPr>
            <p:spPr>
              <a:xfrm>
                <a:off x="3810634" y="5597525"/>
                <a:ext cx="82549" cy="82549"/>
              </a:xfrm>
              <a:custGeom>
                <a:avLst/>
                <a:gdLst>
                  <a:gd name="connsiteX0" fmla="*/ 41420 w 82549"/>
                  <a:gd name="connsiteY0" fmla="*/ 6884 h 82549"/>
                  <a:gd name="connsiteX1" fmla="*/ 76345 w 82549"/>
                  <a:gd name="connsiteY1" fmla="*/ 41810 h 82549"/>
                  <a:gd name="connsiteX2" fmla="*/ 76345 w 82549"/>
                  <a:gd name="connsiteY2" fmla="*/ 41810 h 82549"/>
                  <a:gd name="connsiteX3" fmla="*/ 41420 w 82549"/>
                  <a:gd name="connsiteY3" fmla="*/ 76735 h 82549"/>
                  <a:gd name="connsiteX4" fmla="*/ 6494 w 82549"/>
                  <a:gd name="connsiteY4" fmla="*/ 41810 h 82549"/>
                  <a:gd name="connsiteX5" fmla="*/ 41420 w 82549"/>
                  <a:gd name="connsiteY5" fmla="*/ 6884 h 82549"/>
                  <a:gd name="connsiteX6" fmla="*/ 41420 w 82549"/>
                  <a:gd name="connsiteY6" fmla="*/ 535 h 82549"/>
                  <a:gd name="connsiteX7" fmla="*/ 145 w 82549"/>
                  <a:gd name="connsiteY7" fmla="*/ 41810 h 82549"/>
                  <a:gd name="connsiteX8" fmla="*/ 41420 w 82549"/>
                  <a:gd name="connsiteY8" fmla="*/ 83084 h 82549"/>
                  <a:gd name="connsiteX9" fmla="*/ 82694 w 82549"/>
                  <a:gd name="connsiteY9" fmla="*/ 41810 h 82549"/>
                  <a:gd name="connsiteX10" fmla="*/ 82694 w 82549"/>
                  <a:gd name="connsiteY10" fmla="*/ 41810 h 82549"/>
                  <a:gd name="connsiteX11" fmla="*/ 414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0" y="6884"/>
                    </a:moveTo>
                    <a:cubicBezTo>
                      <a:pt x="60708" y="6884"/>
                      <a:pt x="76345" y="22522"/>
                      <a:pt x="76345" y="41810"/>
                    </a:cubicBezTo>
                    <a:lnTo>
                      <a:pt x="76345" y="41810"/>
                    </a:lnTo>
                    <a:cubicBezTo>
                      <a:pt x="76345" y="61098"/>
                      <a:pt x="60708" y="76735"/>
                      <a:pt x="41420" y="76735"/>
                    </a:cubicBezTo>
                    <a:cubicBezTo>
                      <a:pt x="22131" y="76735"/>
                      <a:pt x="6494" y="61098"/>
                      <a:pt x="6494" y="41810"/>
                    </a:cubicBezTo>
                    <a:cubicBezTo>
                      <a:pt x="6494" y="22522"/>
                      <a:pt x="22131" y="6884"/>
                      <a:pt x="41420" y="6884"/>
                    </a:cubicBezTo>
                    <a:close/>
                    <a:moveTo>
                      <a:pt x="41420" y="535"/>
                    </a:moveTo>
                    <a:cubicBezTo>
                      <a:pt x="18624" y="535"/>
                      <a:pt x="145" y="19014"/>
                      <a:pt x="145" y="41810"/>
                    </a:cubicBezTo>
                    <a:cubicBezTo>
                      <a:pt x="145" y="64605"/>
                      <a:pt x="18624" y="83084"/>
                      <a:pt x="41420" y="83084"/>
                    </a:cubicBezTo>
                    <a:cubicBezTo>
                      <a:pt x="64215" y="83084"/>
                      <a:pt x="82694" y="64605"/>
                      <a:pt x="82694" y="41810"/>
                    </a:cubicBezTo>
                    <a:lnTo>
                      <a:pt x="82694" y="41810"/>
                    </a:lnTo>
                    <a:cubicBezTo>
                      <a:pt x="82694" y="19014"/>
                      <a:pt x="64215" y="535"/>
                      <a:pt x="414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B18854AF-765B-231E-0235-0058AFD24E42}"/>
                  </a:ext>
                </a:extLst>
              </p:cNvPr>
              <p:cNvSpPr/>
              <p:nvPr/>
            </p:nvSpPr>
            <p:spPr>
              <a:xfrm>
                <a:off x="3834923" y="5597525"/>
                <a:ext cx="82549" cy="82549"/>
              </a:xfrm>
              <a:custGeom>
                <a:avLst/>
                <a:gdLst>
                  <a:gd name="connsiteX0" fmla="*/ 41422 w 82549"/>
                  <a:gd name="connsiteY0" fmla="*/ 6884 h 82549"/>
                  <a:gd name="connsiteX1" fmla="*/ 76347 w 82549"/>
                  <a:gd name="connsiteY1" fmla="*/ 41810 h 82549"/>
                  <a:gd name="connsiteX2" fmla="*/ 76347 w 82549"/>
                  <a:gd name="connsiteY2" fmla="*/ 41810 h 82549"/>
                  <a:gd name="connsiteX3" fmla="*/ 41422 w 82549"/>
                  <a:gd name="connsiteY3" fmla="*/ 76735 h 82549"/>
                  <a:gd name="connsiteX4" fmla="*/ 6497 w 82549"/>
                  <a:gd name="connsiteY4" fmla="*/ 41810 h 82549"/>
                  <a:gd name="connsiteX5" fmla="*/ 41422 w 82549"/>
                  <a:gd name="connsiteY5" fmla="*/ 6884 h 82549"/>
                  <a:gd name="connsiteX6" fmla="*/ 41422 w 82549"/>
                  <a:gd name="connsiteY6" fmla="*/ 535 h 82549"/>
                  <a:gd name="connsiteX7" fmla="*/ 147 w 82549"/>
                  <a:gd name="connsiteY7" fmla="*/ 41810 h 82549"/>
                  <a:gd name="connsiteX8" fmla="*/ 41422 w 82549"/>
                  <a:gd name="connsiteY8" fmla="*/ 83084 h 82549"/>
                  <a:gd name="connsiteX9" fmla="*/ 82697 w 82549"/>
                  <a:gd name="connsiteY9" fmla="*/ 41810 h 82549"/>
                  <a:gd name="connsiteX10" fmla="*/ 82697 w 82549"/>
                  <a:gd name="connsiteY10" fmla="*/ 41810 h 82549"/>
                  <a:gd name="connsiteX11" fmla="*/ 414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2" y="6884"/>
                    </a:moveTo>
                    <a:cubicBezTo>
                      <a:pt x="60710" y="6884"/>
                      <a:pt x="76347" y="22522"/>
                      <a:pt x="76347" y="41810"/>
                    </a:cubicBezTo>
                    <a:lnTo>
                      <a:pt x="76347" y="41810"/>
                    </a:lnTo>
                    <a:cubicBezTo>
                      <a:pt x="76347" y="61098"/>
                      <a:pt x="60710" y="76735"/>
                      <a:pt x="41422" y="76735"/>
                    </a:cubicBezTo>
                    <a:cubicBezTo>
                      <a:pt x="22134" y="76735"/>
                      <a:pt x="6497" y="61098"/>
                      <a:pt x="6497" y="41810"/>
                    </a:cubicBezTo>
                    <a:cubicBezTo>
                      <a:pt x="6497" y="22522"/>
                      <a:pt x="22134" y="6884"/>
                      <a:pt x="41422" y="6884"/>
                    </a:cubicBezTo>
                    <a:close/>
                    <a:moveTo>
                      <a:pt x="41422" y="535"/>
                    </a:moveTo>
                    <a:cubicBezTo>
                      <a:pt x="18627" y="535"/>
                      <a:pt x="147" y="19014"/>
                      <a:pt x="147" y="41810"/>
                    </a:cubicBezTo>
                    <a:cubicBezTo>
                      <a:pt x="147" y="64605"/>
                      <a:pt x="18627" y="83084"/>
                      <a:pt x="41422" y="83084"/>
                    </a:cubicBezTo>
                    <a:cubicBezTo>
                      <a:pt x="64217" y="83084"/>
                      <a:pt x="82697" y="64605"/>
                      <a:pt x="82697" y="41810"/>
                    </a:cubicBezTo>
                    <a:lnTo>
                      <a:pt x="82697" y="41810"/>
                    </a:lnTo>
                    <a:cubicBezTo>
                      <a:pt x="82697" y="19014"/>
                      <a:pt x="64217" y="535"/>
                      <a:pt x="414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D15D530F-11A9-5B74-E4C4-170192E8D878}"/>
                  </a:ext>
                </a:extLst>
              </p:cNvPr>
              <p:cNvSpPr/>
              <p:nvPr/>
            </p:nvSpPr>
            <p:spPr>
              <a:xfrm>
                <a:off x="3859212" y="5597525"/>
                <a:ext cx="82549" cy="82549"/>
              </a:xfrm>
              <a:custGeom>
                <a:avLst/>
                <a:gdLst>
                  <a:gd name="connsiteX0" fmla="*/ 41425 w 82549"/>
                  <a:gd name="connsiteY0" fmla="*/ 6884 h 82549"/>
                  <a:gd name="connsiteX1" fmla="*/ 76350 w 82549"/>
                  <a:gd name="connsiteY1" fmla="*/ 41810 h 82549"/>
                  <a:gd name="connsiteX2" fmla="*/ 76350 w 82549"/>
                  <a:gd name="connsiteY2" fmla="*/ 41810 h 82549"/>
                  <a:gd name="connsiteX3" fmla="*/ 41425 w 82549"/>
                  <a:gd name="connsiteY3" fmla="*/ 76735 h 82549"/>
                  <a:gd name="connsiteX4" fmla="*/ 6499 w 82549"/>
                  <a:gd name="connsiteY4" fmla="*/ 41810 h 82549"/>
                  <a:gd name="connsiteX5" fmla="*/ 41425 w 82549"/>
                  <a:gd name="connsiteY5" fmla="*/ 6884 h 82549"/>
                  <a:gd name="connsiteX6" fmla="*/ 41425 w 82549"/>
                  <a:gd name="connsiteY6" fmla="*/ 535 h 82549"/>
                  <a:gd name="connsiteX7" fmla="*/ 150 w 82549"/>
                  <a:gd name="connsiteY7" fmla="*/ 41810 h 82549"/>
                  <a:gd name="connsiteX8" fmla="*/ 41425 w 82549"/>
                  <a:gd name="connsiteY8" fmla="*/ 83084 h 82549"/>
                  <a:gd name="connsiteX9" fmla="*/ 82699 w 82549"/>
                  <a:gd name="connsiteY9" fmla="*/ 41810 h 82549"/>
                  <a:gd name="connsiteX10" fmla="*/ 82699 w 82549"/>
                  <a:gd name="connsiteY10" fmla="*/ 41810 h 82549"/>
                  <a:gd name="connsiteX11" fmla="*/ 414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5" y="6884"/>
                    </a:moveTo>
                    <a:cubicBezTo>
                      <a:pt x="60713" y="6884"/>
                      <a:pt x="76350" y="22522"/>
                      <a:pt x="76350" y="41810"/>
                    </a:cubicBezTo>
                    <a:lnTo>
                      <a:pt x="76350" y="41810"/>
                    </a:lnTo>
                    <a:cubicBezTo>
                      <a:pt x="76350" y="61098"/>
                      <a:pt x="60713" y="76735"/>
                      <a:pt x="41425" y="76735"/>
                    </a:cubicBezTo>
                    <a:cubicBezTo>
                      <a:pt x="22137" y="76735"/>
                      <a:pt x="6499" y="61098"/>
                      <a:pt x="6499" y="41810"/>
                    </a:cubicBezTo>
                    <a:cubicBezTo>
                      <a:pt x="6499" y="22522"/>
                      <a:pt x="22137" y="6884"/>
                      <a:pt x="41425" y="6884"/>
                    </a:cubicBezTo>
                    <a:close/>
                    <a:moveTo>
                      <a:pt x="41425" y="535"/>
                    </a:moveTo>
                    <a:cubicBezTo>
                      <a:pt x="18629" y="535"/>
                      <a:pt x="150" y="19014"/>
                      <a:pt x="150" y="41810"/>
                    </a:cubicBezTo>
                    <a:cubicBezTo>
                      <a:pt x="150" y="64605"/>
                      <a:pt x="18629" y="83084"/>
                      <a:pt x="41425" y="83084"/>
                    </a:cubicBezTo>
                    <a:cubicBezTo>
                      <a:pt x="64220" y="83084"/>
                      <a:pt x="82699" y="64605"/>
                      <a:pt x="82699" y="41810"/>
                    </a:cubicBezTo>
                    <a:lnTo>
                      <a:pt x="82699" y="41810"/>
                    </a:lnTo>
                    <a:cubicBezTo>
                      <a:pt x="82699" y="19014"/>
                      <a:pt x="64220" y="535"/>
                      <a:pt x="414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5ECA04B3-40BD-2918-0FC1-25868BE4A452}"/>
                  </a:ext>
                </a:extLst>
              </p:cNvPr>
              <p:cNvSpPr/>
              <p:nvPr/>
            </p:nvSpPr>
            <p:spPr>
              <a:xfrm>
                <a:off x="3883501" y="5597525"/>
                <a:ext cx="82549" cy="82549"/>
              </a:xfrm>
              <a:custGeom>
                <a:avLst/>
                <a:gdLst>
                  <a:gd name="connsiteX0" fmla="*/ 41427 w 82549"/>
                  <a:gd name="connsiteY0" fmla="*/ 6884 h 82549"/>
                  <a:gd name="connsiteX1" fmla="*/ 76353 w 82549"/>
                  <a:gd name="connsiteY1" fmla="*/ 41810 h 82549"/>
                  <a:gd name="connsiteX2" fmla="*/ 76353 w 82549"/>
                  <a:gd name="connsiteY2" fmla="*/ 41810 h 82549"/>
                  <a:gd name="connsiteX3" fmla="*/ 41427 w 82549"/>
                  <a:gd name="connsiteY3" fmla="*/ 76735 h 82549"/>
                  <a:gd name="connsiteX4" fmla="*/ 6502 w 82549"/>
                  <a:gd name="connsiteY4" fmla="*/ 41810 h 82549"/>
                  <a:gd name="connsiteX5" fmla="*/ 41427 w 82549"/>
                  <a:gd name="connsiteY5" fmla="*/ 6884 h 82549"/>
                  <a:gd name="connsiteX6" fmla="*/ 41427 w 82549"/>
                  <a:gd name="connsiteY6" fmla="*/ 535 h 82549"/>
                  <a:gd name="connsiteX7" fmla="*/ 153 w 82549"/>
                  <a:gd name="connsiteY7" fmla="*/ 41810 h 82549"/>
                  <a:gd name="connsiteX8" fmla="*/ 41427 w 82549"/>
                  <a:gd name="connsiteY8" fmla="*/ 83084 h 82549"/>
                  <a:gd name="connsiteX9" fmla="*/ 82702 w 82549"/>
                  <a:gd name="connsiteY9" fmla="*/ 41810 h 82549"/>
                  <a:gd name="connsiteX10" fmla="*/ 82702 w 82549"/>
                  <a:gd name="connsiteY10" fmla="*/ 41810 h 82549"/>
                  <a:gd name="connsiteX11" fmla="*/ 414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7" y="6884"/>
                    </a:moveTo>
                    <a:cubicBezTo>
                      <a:pt x="60715" y="6884"/>
                      <a:pt x="76353" y="22522"/>
                      <a:pt x="76353" y="41810"/>
                    </a:cubicBezTo>
                    <a:lnTo>
                      <a:pt x="76353" y="41810"/>
                    </a:lnTo>
                    <a:cubicBezTo>
                      <a:pt x="76353" y="61098"/>
                      <a:pt x="60715" y="76735"/>
                      <a:pt x="41427" y="76735"/>
                    </a:cubicBezTo>
                    <a:cubicBezTo>
                      <a:pt x="22139" y="76735"/>
                      <a:pt x="6502" y="61098"/>
                      <a:pt x="6502" y="41810"/>
                    </a:cubicBezTo>
                    <a:cubicBezTo>
                      <a:pt x="6502" y="22522"/>
                      <a:pt x="22139" y="6884"/>
                      <a:pt x="41427" y="6884"/>
                    </a:cubicBezTo>
                    <a:close/>
                    <a:moveTo>
                      <a:pt x="41427" y="535"/>
                    </a:moveTo>
                    <a:cubicBezTo>
                      <a:pt x="18632" y="535"/>
                      <a:pt x="153" y="19014"/>
                      <a:pt x="153" y="41810"/>
                    </a:cubicBezTo>
                    <a:cubicBezTo>
                      <a:pt x="153" y="64605"/>
                      <a:pt x="18632" y="83084"/>
                      <a:pt x="41427" y="83084"/>
                    </a:cubicBezTo>
                    <a:cubicBezTo>
                      <a:pt x="64222" y="83084"/>
                      <a:pt x="82702" y="64605"/>
                      <a:pt x="82702" y="41810"/>
                    </a:cubicBezTo>
                    <a:lnTo>
                      <a:pt x="82702" y="41810"/>
                    </a:lnTo>
                    <a:cubicBezTo>
                      <a:pt x="82702" y="19014"/>
                      <a:pt x="64222" y="535"/>
                      <a:pt x="414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182A39E9-07D4-4123-D55E-2AB0CAB065F4}"/>
                  </a:ext>
                </a:extLst>
              </p:cNvPr>
              <p:cNvSpPr/>
              <p:nvPr/>
            </p:nvSpPr>
            <p:spPr>
              <a:xfrm>
                <a:off x="3907789" y="5597525"/>
                <a:ext cx="82549" cy="82549"/>
              </a:xfrm>
              <a:custGeom>
                <a:avLst/>
                <a:gdLst>
                  <a:gd name="connsiteX0" fmla="*/ 41430 w 82549"/>
                  <a:gd name="connsiteY0" fmla="*/ 6884 h 82549"/>
                  <a:gd name="connsiteX1" fmla="*/ 76355 w 82549"/>
                  <a:gd name="connsiteY1" fmla="*/ 41810 h 82549"/>
                  <a:gd name="connsiteX2" fmla="*/ 76355 w 82549"/>
                  <a:gd name="connsiteY2" fmla="*/ 41810 h 82549"/>
                  <a:gd name="connsiteX3" fmla="*/ 41430 w 82549"/>
                  <a:gd name="connsiteY3" fmla="*/ 76735 h 82549"/>
                  <a:gd name="connsiteX4" fmla="*/ 6504 w 82549"/>
                  <a:gd name="connsiteY4" fmla="*/ 41810 h 82549"/>
                  <a:gd name="connsiteX5" fmla="*/ 41430 w 82549"/>
                  <a:gd name="connsiteY5" fmla="*/ 6884 h 82549"/>
                  <a:gd name="connsiteX6" fmla="*/ 41430 w 82549"/>
                  <a:gd name="connsiteY6" fmla="*/ 535 h 82549"/>
                  <a:gd name="connsiteX7" fmla="*/ 155 w 82549"/>
                  <a:gd name="connsiteY7" fmla="*/ 41810 h 82549"/>
                  <a:gd name="connsiteX8" fmla="*/ 41430 w 82549"/>
                  <a:gd name="connsiteY8" fmla="*/ 83084 h 82549"/>
                  <a:gd name="connsiteX9" fmla="*/ 82704 w 82549"/>
                  <a:gd name="connsiteY9" fmla="*/ 41810 h 82549"/>
                  <a:gd name="connsiteX10" fmla="*/ 82704 w 82549"/>
                  <a:gd name="connsiteY10" fmla="*/ 41810 h 82549"/>
                  <a:gd name="connsiteX11" fmla="*/ 4143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0" y="6884"/>
                    </a:moveTo>
                    <a:cubicBezTo>
                      <a:pt x="60718" y="6884"/>
                      <a:pt x="76355" y="22522"/>
                      <a:pt x="76355" y="41810"/>
                    </a:cubicBezTo>
                    <a:lnTo>
                      <a:pt x="76355" y="41810"/>
                    </a:lnTo>
                    <a:cubicBezTo>
                      <a:pt x="76355" y="61098"/>
                      <a:pt x="60718" y="76735"/>
                      <a:pt x="41430" y="76735"/>
                    </a:cubicBezTo>
                    <a:cubicBezTo>
                      <a:pt x="22142" y="76735"/>
                      <a:pt x="6504" y="61098"/>
                      <a:pt x="6504" y="41810"/>
                    </a:cubicBezTo>
                    <a:cubicBezTo>
                      <a:pt x="6504" y="22522"/>
                      <a:pt x="22142" y="6884"/>
                      <a:pt x="41430" y="6884"/>
                    </a:cubicBezTo>
                    <a:close/>
                    <a:moveTo>
                      <a:pt x="41430" y="535"/>
                    </a:moveTo>
                    <a:cubicBezTo>
                      <a:pt x="18635" y="535"/>
                      <a:pt x="155" y="19014"/>
                      <a:pt x="155" y="41810"/>
                    </a:cubicBezTo>
                    <a:cubicBezTo>
                      <a:pt x="155" y="64605"/>
                      <a:pt x="18635" y="83084"/>
                      <a:pt x="41430" y="83084"/>
                    </a:cubicBezTo>
                    <a:cubicBezTo>
                      <a:pt x="64225" y="83084"/>
                      <a:pt x="82704" y="64605"/>
                      <a:pt x="82704" y="41810"/>
                    </a:cubicBezTo>
                    <a:lnTo>
                      <a:pt x="82704" y="41810"/>
                    </a:lnTo>
                    <a:cubicBezTo>
                      <a:pt x="82704" y="19014"/>
                      <a:pt x="64225" y="535"/>
                      <a:pt x="4143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936802B1-51DD-EF3E-9208-E7EAFB7EBF7A}"/>
                  </a:ext>
                </a:extLst>
              </p:cNvPr>
              <p:cNvSpPr/>
              <p:nvPr/>
            </p:nvSpPr>
            <p:spPr>
              <a:xfrm>
                <a:off x="3932078" y="5597525"/>
                <a:ext cx="82549" cy="82549"/>
              </a:xfrm>
              <a:custGeom>
                <a:avLst/>
                <a:gdLst>
                  <a:gd name="connsiteX0" fmla="*/ 41432 w 82549"/>
                  <a:gd name="connsiteY0" fmla="*/ 6884 h 82549"/>
                  <a:gd name="connsiteX1" fmla="*/ 76358 w 82549"/>
                  <a:gd name="connsiteY1" fmla="*/ 41810 h 82549"/>
                  <a:gd name="connsiteX2" fmla="*/ 76358 w 82549"/>
                  <a:gd name="connsiteY2" fmla="*/ 41810 h 82549"/>
                  <a:gd name="connsiteX3" fmla="*/ 41432 w 82549"/>
                  <a:gd name="connsiteY3" fmla="*/ 76735 h 82549"/>
                  <a:gd name="connsiteX4" fmla="*/ 6507 w 82549"/>
                  <a:gd name="connsiteY4" fmla="*/ 41810 h 82549"/>
                  <a:gd name="connsiteX5" fmla="*/ 41432 w 82549"/>
                  <a:gd name="connsiteY5" fmla="*/ 6884 h 82549"/>
                  <a:gd name="connsiteX6" fmla="*/ 41432 w 82549"/>
                  <a:gd name="connsiteY6" fmla="*/ 535 h 82549"/>
                  <a:gd name="connsiteX7" fmla="*/ 158 w 82549"/>
                  <a:gd name="connsiteY7" fmla="*/ 41810 h 82549"/>
                  <a:gd name="connsiteX8" fmla="*/ 41432 w 82549"/>
                  <a:gd name="connsiteY8" fmla="*/ 83084 h 82549"/>
                  <a:gd name="connsiteX9" fmla="*/ 82707 w 82549"/>
                  <a:gd name="connsiteY9" fmla="*/ 41810 h 82549"/>
                  <a:gd name="connsiteX10" fmla="*/ 82707 w 82549"/>
                  <a:gd name="connsiteY10" fmla="*/ 41810 h 82549"/>
                  <a:gd name="connsiteX11" fmla="*/ 414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2" y="6884"/>
                    </a:moveTo>
                    <a:cubicBezTo>
                      <a:pt x="60720" y="6884"/>
                      <a:pt x="76358" y="22522"/>
                      <a:pt x="76358" y="41810"/>
                    </a:cubicBezTo>
                    <a:lnTo>
                      <a:pt x="76358" y="41810"/>
                    </a:lnTo>
                    <a:cubicBezTo>
                      <a:pt x="76358" y="61098"/>
                      <a:pt x="60720" y="76735"/>
                      <a:pt x="41432" y="76735"/>
                    </a:cubicBezTo>
                    <a:cubicBezTo>
                      <a:pt x="22144" y="76735"/>
                      <a:pt x="6507" y="61098"/>
                      <a:pt x="6507" y="41810"/>
                    </a:cubicBezTo>
                    <a:cubicBezTo>
                      <a:pt x="6507" y="22522"/>
                      <a:pt x="22144" y="6884"/>
                      <a:pt x="41432" y="6884"/>
                    </a:cubicBezTo>
                    <a:close/>
                    <a:moveTo>
                      <a:pt x="41432" y="535"/>
                    </a:moveTo>
                    <a:cubicBezTo>
                      <a:pt x="18637" y="535"/>
                      <a:pt x="158" y="19014"/>
                      <a:pt x="158" y="41810"/>
                    </a:cubicBezTo>
                    <a:cubicBezTo>
                      <a:pt x="158" y="64605"/>
                      <a:pt x="18637" y="83084"/>
                      <a:pt x="41432" y="83084"/>
                    </a:cubicBezTo>
                    <a:cubicBezTo>
                      <a:pt x="64228" y="83084"/>
                      <a:pt x="82707" y="64605"/>
                      <a:pt x="82707" y="41810"/>
                    </a:cubicBezTo>
                    <a:lnTo>
                      <a:pt x="82707" y="41810"/>
                    </a:lnTo>
                    <a:cubicBezTo>
                      <a:pt x="82707" y="19014"/>
                      <a:pt x="64228" y="535"/>
                      <a:pt x="414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92ED1B0-F83B-FD18-9351-71B421BDB18D}"/>
                  </a:ext>
                </a:extLst>
              </p:cNvPr>
              <p:cNvSpPr/>
              <p:nvPr/>
            </p:nvSpPr>
            <p:spPr>
              <a:xfrm>
                <a:off x="3956367" y="5597525"/>
                <a:ext cx="82549" cy="82549"/>
              </a:xfrm>
              <a:custGeom>
                <a:avLst/>
                <a:gdLst>
                  <a:gd name="connsiteX0" fmla="*/ 41435 w 82549"/>
                  <a:gd name="connsiteY0" fmla="*/ 6884 h 82549"/>
                  <a:gd name="connsiteX1" fmla="*/ 76360 w 82549"/>
                  <a:gd name="connsiteY1" fmla="*/ 41810 h 82549"/>
                  <a:gd name="connsiteX2" fmla="*/ 76360 w 82549"/>
                  <a:gd name="connsiteY2" fmla="*/ 41810 h 82549"/>
                  <a:gd name="connsiteX3" fmla="*/ 41435 w 82549"/>
                  <a:gd name="connsiteY3" fmla="*/ 76735 h 82549"/>
                  <a:gd name="connsiteX4" fmla="*/ 6510 w 82549"/>
                  <a:gd name="connsiteY4" fmla="*/ 41810 h 82549"/>
                  <a:gd name="connsiteX5" fmla="*/ 41435 w 82549"/>
                  <a:gd name="connsiteY5" fmla="*/ 6884 h 82549"/>
                  <a:gd name="connsiteX6" fmla="*/ 41435 w 82549"/>
                  <a:gd name="connsiteY6" fmla="*/ 535 h 82549"/>
                  <a:gd name="connsiteX7" fmla="*/ 160 w 82549"/>
                  <a:gd name="connsiteY7" fmla="*/ 41810 h 82549"/>
                  <a:gd name="connsiteX8" fmla="*/ 41435 w 82549"/>
                  <a:gd name="connsiteY8" fmla="*/ 83084 h 82549"/>
                  <a:gd name="connsiteX9" fmla="*/ 82710 w 82549"/>
                  <a:gd name="connsiteY9" fmla="*/ 41810 h 82549"/>
                  <a:gd name="connsiteX10" fmla="*/ 82710 w 82549"/>
                  <a:gd name="connsiteY10" fmla="*/ 41810 h 82549"/>
                  <a:gd name="connsiteX11" fmla="*/ 4143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5" y="6884"/>
                    </a:moveTo>
                    <a:cubicBezTo>
                      <a:pt x="60723" y="6884"/>
                      <a:pt x="76360" y="22522"/>
                      <a:pt x="76360" y="41810"/>
                    </a:cubicBezTo>
                    <a:lnTo>
                      <a:pt x="76360" y="41810"/>
                    </a:lnTo>
                    <a:cubicBezTo>
                      <a:pt x="76360" y="61098"/>
                      <a:pt x="60723" y="76735"/>
                      <a:pt x="41435" y="76735"/>
                    </a:cubicBezTo>
                    <a:cubicBezTo>
                      <a:pt x="22147" y="76735"/>
                      <a:pt x="6510" y="61098"/>
                      <a:pt x="6510" y="41810"/>
                    </a:cubicBezTo>
                    <a:cubicBezTo>
                      <a:pt x="6510" y="22522"/>
                      <a:pt x="22147" y="6884"/>
                      <a:pt x="41435" y="6884"/>
                    </a:cubicBezTo>
                    <a:close/>
                    <a:moveTo>
                      <a:pt x="41435" y="535"/>
                    </a:moveTo>
                    <a:cubicBezTo>
                      <a:pt x="18640" y="535"/>
                      <a:pt x="160" y="19014"/>
                      <a:pt x="160" y="41810"/>
                    </a:cubicBezTo>
                    <a:cubicBezTo>
                      <a:pt x="160" y="64605"/>
                      <a:pt x="18640" y="83084"/>
                      <a:pt x="41435" y="83084"/>
                    </a:cubicBezTo>
                    <a:cubicBezTo>
                      <a:pt x="64230" y="83084"/>
                      <a:pt x="82710" y="64605"/>
                      <a:pt x="82710" y="41810"/>
                    </a:cubicBezTo>
                    <a:lnTo>
                      <a:pt x="82710" y="41810"/>
                    </a:lnTo>
                    <a:cubicBezTo>
                      <a:pt x="82710" y="19014"/>
                      <a:pt x="64230" y="535"/>
                      <a:pt x="4143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4A648E3-966B-B41D-7716-9C2DE1BDAE59}"/>
                  </a:ext>
                </a:extLst>
              </p:cNvPr>
              <p:cNvSpPr/>
              <p:nvPr/>
            </p:nvSpPr>
            <p:spPr>
              <a:xfrm>
                <a:off x="3980656" y="5597525"/>
                <a:ext cx="82549" cy="82549"/>
              </a:xfrm>
              <a:custGeom>
                <a:avLst/>
                <a:gdLst>
                  <a:gd name="connsiteX0" fmla="*/ 41437 w 82549"/>
                  <a:gd name="connsiteY0" fmla="*/ 6884 h 82549"/>
                  <a:gd name="connsiteX1" fmla="*/ 76363 w 82549"/>
                  <a:gd name="connsiteY1" fmla="*/ 41810 h 82549"/>
                  <a:gd name="connsiteX2" fmla="*/ 76363 w 82549"/>
                  <a:gd name="connsiteY2" fmla="*/ 41810 h 82549"/>
                  <a:gd name="connsiteX3" fmla="*/ 41437 w 82549"/>
                  <a:gd name="connsiteY3" fmla="*/ 76735 h 82549"/>
                  <a:gd name="connsiteX4" fmla="*/ 6512 w 82549"/>
                  <a:gd name="connsiteY4" fmla="*/ 41810 h 82549"/>
                  <a:gd name="connsiteX5" fmla="*/ 41437 w 82549"/>
                  <a:gd name="connsiteY5" fmla="*/ 6884 h 82549"/>
                  <a:gd name="connsiteX6" fmla="*/ 41437 w 82549"/>
                  <a:gd name="connsiteY6" fmla="*/ 535 h 82549"/>
                  <a:gd name="connsiteX7" fmla="*/ 163 w 82549"/>
                  <a:gd name="connsiteY7" fmla="*/ 41810 h 82549"/>
                  <a:gd name="connsiteX8" fmla="*/ 41437 w 82549"/>
                  <a:gd name="connsiteY8" fmla="*/ 83084 h 82549"/>
                  <a:gd name="connsiteX9" fmla="*/ 82712 w 82549"/>
                  <a:gd name="connsiteY9" fmla="*/ 41810 h 82549"/>
                  <a:gd name="connsiteX10" fmla="*/ 82712 w 82549"/>
                  <a:gd name="connsiteY10" fmla="*/ 41810 h 82549"/>
                  <a:gd name="connsiteX11" fmla="*/ 414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7" y="6884"/>
                    </a:moveTo>
                    <a:cubicBezTo>
                      <a:pt x="60726" y="6884"/>
                      <a:pt x="76363" y="22522"/>
                      <a:pt x="76363" y="41810"/>
                    </a:cubicBezTo>
                    <a:lnTo>
                      <a:pt x="76363" y="41810"/>
                    </a:lnTo>
                    <a:cubicBezTo>
                      <a:pt x="76363" y="61098"/>
                      <a:pt x="60726" y="76735"/>
                      <a:pt x="41437" y="76735"/>
                    </a:cubicBezTo>
                    <a:cubicBezTo>
                      <a:pt x="22149" y="76735"/>
                      <a:pt x="6512" y="61098"/>
                      <a:pt x="6512" y="41810"/>
                    </a:cubicBezTo>
                    <a:cubicBezTo>
                      <a:pt x="6512" y="22522"/>
                      <a:pt x="22149" y="6884"/>
                      <a:pt x="41437" y="6884"/>
                    </a:cubicBezTo>
                    <a:close/>
                    <a:moveTo>
                      <a:pt x="41437" y="535"/>
                    </a:moveTo>
                    <a:cubicBezTo>
                      <a:pt x="18642" y="535"/>
                      <a:pt x="163" y="19014"/>
                      <a:pt x="163" y="41810"/>
                    </a:cubicBezTo>
                    <a:cubicBezTo>
                      <a:pt x="163" y="64605"/>
                      <a:pt x="18642" y="83084"/>
                      <a:pt x="41437" y="83084"/>
                    </a:cubicBezTo>
                    <a:cubicBezTo>
                      <a:pt x="64233" y="83084"/>
                      <a:pt x="82712" y="64605"/>
                      <a:pt x="82712" y="41810"/>
                    </a:cubicBezTo>
                    <a:lnTo>
                      <a:pt x="82712" y="41810"/>
                    </a:lnTo>
                    <a:cubicBezTo>
                      <a:pt x="82712" y="19014"/>
                      <a:pt x="64233" y="535"/>
                      <a:pt x="414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4DF5126A-5727-13BA-324B-BB91434EB2DD}"/>
                  </a:ext>
                </a:extLst>
              </p:cNvPr>
              <p:cNvSpPr/>
              <p:nvPr/>
            </p:nvSpPr>
            <p:spPr>
              <a:xfrm>
                <a:off x="4004944" y="5597525"/>
                <a:ext cx="82549" cy="82549"/>
              </a:xfrm>
              <a:custGeom>
                <a:avLst/>
                <a:gdLst>
                  <a:gd name="connsiteX0" fmla="*/ 41440 w 82549"/>
                  <a:gd name="connsiteY0" fmla="*/ 6884 h 82549"/>
                  <a:gd name="connsiteX1" fmla="*/ 76365 w 82549"/>
                  <a:gd name="connsiteY1" fmla="*/ 41810 h 82549"/>
                  <a:gd name="connsiteX2" fmla="*/ 76365 w 82549"/>
                  <a:gd name="connsiteY2" fmla="*/ 41810 h 82549"/>
                  <a:gd name="connsiteX3" fmla="*/ 41440 w 82549"/>
                  <a:gd name="connsiteY3" fmla="*/ 76735 h 82549"/>
                  <a:gd name="connsiteX4" fmla="*/ 6515 w 82549"/>
                  <a:gd name="connsiteY4" fmla="*/ 41810 h 82549"/>
                  <a:gd name="connsiteX5" fmla="*/ 41440 w 82549"/>
                  <a:gd name="connsiteY5" fmla="*/ 6884 h 82549"/>
                  <a:gd name="connsiteX6" fmla="*/ 41440 w 82549"/>
                  <a:gd name="connsiteY6" fmla="*/ 535 h 82549"/>
                  <a:gd name="connsiteX7" fmla="*/ 165 w 82549"/>
                  <a:gd name="connsiteY7" fmla="*/ 41810 h 82549"/>
                  <a:gd name="connsiteX8" fmla="*/ 41440 w 82549"/>
                  <a:gd name="connsiteY8" fmla="*/ 83084 h 82549"/>
                  <a:gd name="connsiteX9" fmla="*/ 82715 w 82549"/>
                  <a:gd name="connsiteY9" fmla="*/ 41810 h 82549"/>
                  <a:gd name="connsiteX10" fmla="*/ 82715 w 82549"/>
                  <a:gd name="connsiteY10" fmla="*/ 41810 h 82549"/>
                  <a:gd name="connsiteX11" fmla="*/ 4144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0" y="6884"/>
                    </a:moveTo>
                    <a:cubicBezTo>
                      <a:pt x="60728" y="6884"/>
                      <a:pt x="76365" y="22522"/>
                      <a:pt x="76365" y="41810"/>
                    </a:cubicBezTo>
                    <a:lnTo>
                      <a:pt x="76365" y="41810"/>
                    </a:lnTo>
                    <a:cubicBezTo>
                      <a:pt x="76365" y="61098"/>
                      <a:pt x="60728" y="76735"/>
                      <a:pt x="41440" y="76735"/>
                    </a:cubicBezTo>
                    <a:cubicBezTo>
                      <a:pt x="22152" y="76735"/>
                      <a:pt x="6515" y="61098"/>
                      <a:pt x="6515" y="41810"/>
                    </a:cubicBezTo>
                    <a:cubicBezTo>
                      <a:pt x="6515" y="22522"/>
                      <a:pt x="22152" y="6884"/>
                      <a:pt x="41440" y="6884"/>
                    </a:cubicBezTo>
                    <a:close/>
                    <a:moveTo>
                      <a:pt x="41440" y="535"/>
                    </a:moveTo>
                    <a:cubicBezTo>
                      <a:pt x="18645" y="535"/>
                      <a:pt x="165" y="19014"/>
                      <a:pt x="165" y="41810"/>
                    </a:cubicBezTo>
                    <a:cubicBezTo>
                      <a:pt x="165" y="64605"/>
                      <a:pt x="18645" y="83084"/>
                      <a:pt x="41440" y="83084"/>
                    </a:cubicBezTo>
                    <a:cubicBezTo>
                      <a:pt x="64235" y="83084"/>
                      <a:pt x="82715" y="64605"/>
                      <a:pt x="82715" y="41810"/>
                    </a:cubicBezTo>
                    <a:lnTo>
                      <a:pt x="82715" y="41810"/>
                    </a:lnTo>
                    <a:cubicBezTo>
                      <a:pt x="82715" y="19014"/>
                      <a:pt x="64235" y="535"/>
                      <a:pt x="4144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2E758FF-3673-58F4-69CE-48400E7E6CE3}"/>
                  </a:ext>
                </a:extLst>
              </p:cNvPr>
              <p:cNvSpPr/>
              <p:nvPr/>
            </p:nvSpPr>
            <p:spPr>
              <a:xfrm>
                <a:off x="4029233" y="5597525"/>
                <a:ext cx="82549" cy="82549"/>
              </a:xfrm>
              <a:custGeom>
                <a:avLst/>
                <a:gdLst>
                  <a:gd name="connsiteX0" fmla="*/ 41443 w 82549"/>
                  <a:gd name="connsiteY0" fmla="*/ 6884 h 82549"/>
                  <a:gd name="connsiteX1" fmla="*/ 76368 w 82549"/>
                  <a:gd name="connsiteY1" fmla="*/ 41810 h 82549"/>
                  <a:gd name="connsiteX2" fmla="*/ 76368 w 82549"/>
                  <a:gd name="connsiteY2" fmla="*/ 41810 h 82549"/>
                  <a:gd name="connsiteX3" fmla="*/ 41443 w 82549"/>
                  <a:gd name="connsiteY3" fmla="*/ 76735 h 82549"/>
                  <a:gd name="connsiteX4" fmla="*/ 6517 w 82549"/>
                  <a:gd name="connsiteY4" fmla="*/ 41810 h 82549"/>
                  <a:gd name="connsiteX5" fmla="*/ 41443 w 82549"/>
                  <a:gd name="connsiteY5" fmla="*/ 6884 h 82549"/>
                  <a:gd name="connsiteX6" fmla="*/ 41443 w 82549"/>
                  <a:gd name="connsiteY6" fmla="*/ 535 h 82549"/>
                  <a:gd name="connsiteX7" fmla="*/ 168 w 82549"/>
                  <a:gd name="connsiteY7" fmla="*/ 41810 h 82549"/>
                  <a:gd name="connsiteX8" fmla="*/ 41443 w 82549"/>
                  <a:gd name="connsiteY8" fmla="*/ 83084 h 82549"/>
                  <a:gd name="connsiteX9" fmla="*/ 82717 w 82549"/>
                  <a:gd name="connsiteY9" fmla="*/ 41810 h 82549"/>
                  <a:gd name="connsiteX10" fmla="*/ 82717 w 82549"/>
                  <a:gd name="connsiteY10" fmla="*/ 41810 h 82549"/>
                  <a:gd name="connsiteX11" fmla="*/ 414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3" y="6884"/>
                    </a:moveTo>
                    <a:cubicBezTo>
                      <a:pt x="60731" y="6884"/>
                      <a:pt x="76368" y="22522"/>
                      <a:pt x="76368" y="41810"/>
                    </a:cubicBezTo>
                    <a:lnTo>
                      <a:pt x="76368" y="41810"/>
                    </a:lnTo>
                    <a:cubicBezTo>
                      <a:pt x="76368" y="61098"/>
                      <a:pt x="60731" y="76735"/>
                      <a:pt x="41443" y="76735"/>
                    </a:cubicBezTo>
                    <a:cubicBezTo>
                      <a:pt x="22154" y="76735"/>
                      <a:pt x="6517" y="61098"/>
                      <a:pt x="6517" y="41810"/>
                    </a:cubicBezTo>
                    <a:cubicBezTo>
                      <a:pt x="6517" y="22522"/>
                      <a:pt x="22154" y="6884"/>
                      <a:pt x="41443" y="6884"/>
                    </a:cubicBezTo>
                    <a:close/>
                    <a:moveTo>
                      <a:pt x="41443" y="535"/>
                    </a:moveTo>
                    <a:cubicBezTo>
                      <a:pt x="18647" y="535"/>
                      <a:pt x="168" y="19014"/>
                      <a:pt x="168" y="41810"/>
                    </a:cubicBezTo>
                    <a:cubicBezTo>
                      <a:pt x="168" y="64605"/>
                      <a:pt x="18647" y="83084"/>
                      <a:pt x="41443" y="83084"/>
                    </a:cubicBezTo>
                    <a:cubicBezTo>
                      <a:pt x="64238" y="83084"/>
                      <a:pt x="82717" y="64605"/>
                      <a:pt x="82717" y="41810"/>
                    </a:cubicBezTo>
                    <a:lnTo>
                      <a:pt x="82717" y="41810"/>
                    </a:lnTo>
                    <a:cubicBezTo>
                      <a:pt x="82717" y="19014"/>
                      <a:pt x="64238" y="535"/>
                      <a:pt x="414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D183718C-9D19-C8D5-48BA-F657B66238B4}"/>
                  </a:ext>
                </a:extLst>
              </p:cNvPr>
              <p:cNvSpPr/>
              <p:nvPr/>
            </p:nvSpPr>
            <p:spPr>
              <a:xfrm>
                <a:off x="4053522" y="5597525"/>
                <a:ext cx="82549" cy="82549"/>
              </a:xfrm>
              <a:custGeom>
                <a:avLst/>
                <a:gdLst>
                  <a:gd name="connsiteX0" fmla="*/ 41445 w 82549"/>
                  <a:gd name="connsiteY0" fmla="*/ 6884 h 82549"/>
                  <a:gd name="connsiteX1" fmla="*/ 76370 w 82549"/>
                  <a:gd name="connsiteY1" fmla="*/ 41810 h 82549"/>
                  <a:gd name="connsiteX2" fmla="*/ 76370 w 82549"/>
                  <a:gd name="connsiteY2" fmla="*/ 41810 h 82549"/>
                  <a:gd name="connsiteX3" fmla="*/ 41445 w 82549"/>
                  <a:gd name="connsiteY3" fmla="*/ 76735 h 82549"/>
                  <a:gd name="connsiteX4" fmla="*/ 6520 w 82549"/>
                  <a:gd name="connsiteY4" fmla="*/ 41810 h 82549"/>
                  <a:gd name="connsiteX5" fmla="*/ 41445 w 82549"/>
                  <a:gd name="connsiteY5" fmla="*/ 6884 h 82549"/>
                  <a:gd name="connsiteX6" fmla="*/ 41445 w 82549"/>
                  <a:gd name="connsiteY6" fmla="*/ 535 h 82549"/>
                  <a:gd name="connsiteX7" fmla="*/ 170 w 82549"/>
                  <a:gd name="connsiteY7" fmla="*/ 41810 h 82549"/>
                  <a:gd name="connsiteX8" fmla="*/ 41445 w 82549"/>
                  <a:gd name="connsiteY8" fmla="*/ 83084 h 82549"/>
                  <a:gd name="connsiteX9" fmla="*/ 82720 w 82549"/>
                  <a:gd name="connsiteY9" fmla="*/ 41810 h 82549"/>
                  <a:gd name="connsiteX10" fmla="*/ 82720 w 82549"/>
                  <a:gd name="connsiteY10" fmla="*/ 41810 h 82549"/>
                  <a:gd name="connsiteX11" fmla="*/ 4144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5" y="6884"/>
                    </a:moveTo>
                    <a:cubicBezTo>
                      <a:pt x="60733" y="6884"/>
                      <a:pt x="76370" y="22522"/>
                      <a:pt x="76370" y="41810"/>
                    </a:cubicBezTo>
                    <a:lnTo>
                      <a:pt x="76370" y="41810"/>
                    </a:lnTo>
                    <a:cubicBezTo>
                      <a:pt x="76370" y="61098"/>
                      <a:pt x="60733" y="76735"/>
                      <a:pt x="41445" y="76735"/>
                    </a:cubicBezTo>
                    <a:cubicBezTo>
                      <a:pt x="22157" y="76735"/>
                      <a:pt x="6520" y="61098"/>
                      <a:pt x="6520" y="41810"/>
                    </a:cubicBezTo>
                    <a:cubicBezTo>
                      <a:pt x="6520" y="22522"/>
                      <a:pt x="22157" y="6884"/>
                      <a:pt x="41445" y="6884"/>
                    </a:cubicBezTo>
                    <a:close/>
                    <a:moveTo>
                      <a:pt x="41445" y="535"/>
                    </a:moveTo>
                    <a:cubicBezTo>
                      <a:pt x="18650" y="535"/>
                      <a:pt x="170" y="19014"/>
                      <a:pt x="170" y="41810"/>
                    </a:cubicBezTo>
                    <a:cubicBezTo>
                      <a:pt x="170" y="64605"/>
                      <a:pt x="18650" y="83084"/>
                      <a:pt x="41445" y="83084"/>
                    </a:cubicBezTo>
                    <a:cubicBezTo>
                      <a:pt x="64240" y="83084"/>
                      <a:pt x="82720" y="64605"/>
                      <a:pt x="82720" y="41810"/>
                    </a:cubicBezTo>
                    <a:lnTo>
                      <a:pt x="82720" y="41810"/>
                    </a:lnTo>
                    <a:cubicBezTo>
                      <a:pt x="82720" y="19014"/>
                      <a:pt x="64240" y="535"/>
                      <a:pt x="4144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30F6EB7-D24B-AEB2-9D03-912099C6BD8E}"/>
                  </a:ext>
                </a:extLst>
              </p:cNvPr>
              <p:cNvSpPr/>
              <p:nvPr/>
            </p:nvSpPr>
            <p:spPr>
              <a:xfrm>
                <a:off x="4077811" y="5597525"/>
                <a:ext cx="82549" cy="82549"/>
              </a:xfrm>
              <a:custGeom>
                <a:avLst/>
                <a:gdLst>
                  <a:gd name="connsiteX0" fmla="*/ 41448 w 82549"/>
                  <a:gd name="connsiteY0" fmla="*/ 6884 h 82549"/>
                  <a:gd name="connsiteX1" fmla="*/ 76373 w 82549"/>
                  <a:gd name="connsiteY1" fmla="*/ 41810 h 82549"/>
                  <a:gd name="connsiteX2" fmla="*/ 76373 w 82549"/>
                  <a:gd name="connsiteY2" fmla="*/ 41810 h 82549"/>
                  <a:gd name="connsiteX3" fmla="*/ 41448 w 82549"/>
                  <a:gd name="connsiteY3" fmla="*/ 76735 h 82549"/>
                  <a:gd name="connsiteX4" fmla="*/ 6522 w 82549"/>
                  <a:gd name="connsiteY4" fmla="*/ 41810 h 82549"/>
                  <a:gd name="connsiteX5" fmla="*/ 41448 w 82549"/>
                  <a:gd name="connsiteY5" fmla="*/ 6884 h 82549"/>
                  <a:gd name="connsiteX6" fmla="*/ 41448 w 82549"/>
                  <a:gd name="connsiteY6" fmla="*/ 535 h 82549"/>
                  <a:gd name="connsiteX7" fmla="*/ 173 w 82549"/>
                  <a:gd name="connsiteY7" fmla="*/ 41810 h 82549"/>
                  <a:gd name="connsiteX8" fmla="*/ 41448 w 82549"/>
                  <a:gd name="connsiteY8" fmla="*/ 83084 h 82549"/>
                  <a:gd name="connsiteX9" fmla="*/ 82722 w 82549"/>
                  <a:gd name="connsiteY9" fmla="*/ 41810 h 82549"/>
                  <a:gd name="connsiteX10" fmla="*/ 82722 w 82549"/>
                  <a:gd name="connsiteY10" fmla="*/ 41810 h 82549"/>
                  <a:gd name="connsiteX11" fmla="*/ 414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8" y="6884"/>
                    </a:moveTo>
                    <a:cubicBezTo>
                      <a:pt x="60736" y="6884"/>
                      <a:pt x="76373" y="22522"/>
                      <a:pt x="76373" y="41810"/>
                    </a:cubicBezTo>
                    <a:lnTo>
                      <a:pt x="76373" y="41810"/>
                    </a:lnTo>
                    <a:cubicBezTo>
                      <a:pt x="76373" y="61098"/>
                      <a:pt x="60736" y="76735"/>
                      <a:pt x="41448" y="76735"/>
                    </a:cubicBezTo>
                    <a:cubicBezTo>
                      <a:pt x="22160" y="76735"/>
                      <a:pt x="6522" y="61098"/>
                      <a:pt x="6522" y="41810"/>
                    </a:cubicBezTo>
                    <a:cubicBezTo>
                      <a:pt x="6522" y="22522"/>
                      <a:pt x="22160" y="6884"/>
                      <a:pt x="41448" y="6884"/>
                    </a:cubicBezTo>
                    <a:close/>
                    <a:moveTo>
                      <a:pt x="41448" y="535"/>
                    </a:moveTo>
                    <a:cubicBezTo>
                      <a:pt x="18652" y="535"/>
                      <a:pt x="173" y="19014"/>
                      <a:pt x="173" y="41810"/>
                    </a:cubicBezTo>
                    <a:cubicBezTo>
                      <a:pt x="173" y="64605"/>
                      <a:pt x="18652" y="83084"/>
                      <a:pt x="41448" y="83084"/>
                    </a:cubicBezTo>
                    <a:cubicBezTo>
                      <a:pt x="64243" y="83084"/>
                      <a:pt x="82722" y="64605"/>
                      <a:pt x="82722" y="41810"/>
                    </a:cubicBezTo>
                    <a:lnTo>
                      <a:pt x="82722" y="41810"/>
                    </a:lnTo>
                    <a:cubicBezTo>
                      <a:pt x="82722" y="19014"/>
                      <a:pt x="64243" y="535"/>
                      <a:pt x="414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18BFC9-F7D9-CB65-65F7-1266BCF8D886}"/>
                  </a:ext>
                </a:extLst>
              </p:cNvPr>
              <p:cNvSpPr/>
              <p:nvPr/>
            </p:nvSpPr>
            <p:spPr>
              <a:xfrm>
                <a:off x="4102099" y="5597525"/>
                <a:ext cx="82549" cy="82549"/>
              </a:xfrm>
              <a:custGeom>
                <a:avLst/>
                <a:gdLst>
                  <a:gd name="connsiteX0" fmla="*/ 41450 w 82549"/>
                  <a:gd name="connsiteY0" fmla="*/ 6884 h 82549"/>
                  <a:gd name="connsiteX1" fmla="*/ 76376 w 82549"/>
                  <a:gd name="connsiteY1" fmla="*/ 41810 h 82549"/>
                  <a:gd name="connsiteX2" fmla="*/ 76376 w 82549"/>
                  <a:gd name="connsiteY2" fmla="*/ 41810 h 82549"/>
                  <a:gd name="connsiteX3" fmla="*/ 41450 w 82549"/>
                  <a:gd name="connsiteY3" fmla="*/ 76735 h 82549"/>
                  <a:gd name="connsiteX4" fmla="*/ 6525 w 82549"/>
                  <a:gd name="connsiteY4" fmla="*/ 41810 h 82549"/>
                  <a:gd name="connsiteX5" fmla="*/ 41450 w 82549"/>
                  <a:gd name="connsiteY5" fmla="*/ 6884 h 82549"/>
                  <a:gd name="connsiteX6" fmla="*/ 41450 w 82549"/>
                  <a:gd name="connsiteY6" fmla="*/ 535 h 82549"/>
                  <a:gd name="connsiteX7" fmla="*/ 176 w 82549"/>
                  <a:gd name="connsiteY7" fmla="*/ 41810 h 82549"/>
                  <a:gd name="connsiteX8" fmla="*/ 41450 w 82549"/>
                  <a:gd name="connsiteY8" fmla="*/ 83084 h 82549"/>
                  <a:gd name="connsiteX9" fmla="*/ 82725 w 82549"/>
                  <a:gd name="connsiteY9" fmla="*/ 41810 h 82549"/>
                  <a:gd name="connsiteX10" fmla="*/ 82725 w 82549"/>
                  <a:gd name="connsiteY10" fmla="*/ 41810 h 82549"/>
                  <a:gd name="connsiteX11" fmla="*/ 4145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0" y="6884"/>
                    </a:moveTo>
                    <a:cubicBezTo>
                      <a:pt x="60738" y="6884"/>
                      <a:pt x="76376" y="22522"/>
                      <a:pt x="76376" y="41810"/>
                    </a:cubicBezTo>
                    <a:lnTo>
                      <a:pt x="76376" y="41810"/>
                    </a:lnTo>
                    <a:cubicBezTo>
                      <a:pt x="76376" y="61098"/>
                      <a:pt x="60738" y="76735"/>
                      <a:pt x="41450" y="76735"/>
                    </a:cubicBezTo>
                    <a:cubicBezTo>
                      <a:pt x="22162" y="76735"/>
                      <a:pt x="6525" y="61098"/>
                      <a:pt x="6525" y="41810"/>
                    </a:cubicBezTo>
                    <a:cubicBezTo>
                      <a:pt x="6525" y="22522"/>
                      <a:pt x="22162" y="6884"/>
                      <a:pt x="41450" y="6884"/>
                    </a:cubicBezTo>
                    <a:close/>
                    <a:moveTo>
                      <a:pt x="41450" y="535"/>
                    </a:moveTo>
                    <a:cubicBezTo>
                      <a:pt x="18655" y="535"/>
                      <a:pt x="176" y="19014"/>
                      <a:pt x="176" y="41810"/>
                    </a:cubicBezTo>
                    <a:cubicBezTo>
                      <a:pt x="176" y="64605"/>
                      <a:pt x="18655" y="83084"/>
                      <a:pt x="41450" y="83084"/>
                    </a:cubicBezTo>
                    <a:cubicBezTo>
                      <a:pt x="64245" y="83084"/>
                      <a:pt x="82725" y="64605"/>
                      <a:pt x="82725" y="41810"/>
                    </a:cubicBezTo>
                    <a:lnTo>
                      <a:pt x="82725" y="41810"/>
                    </a:lnTo>
                    <a:cubicBezTo>
                      <a:pt x="82725" y="19014"/>
                      <a:pt x="64245" y="535"/>
                      <a:pt x="4145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C5532EB-309A-9BC4-A4B9-596A0C32CF7A}"/>
                  </a:ext>
                </a:extLst>
              </p:cNvPr>
              <p:cNvSpPr/>
              <p:nvPr/>
            </p:nvSpPr>
            <p:spPr>
              <a:xfrm>
                <a:off x="4126388" y="5490149"/>
                <a:ext cx="82549" cy="82549"/>
              </a:xfrm>
              <a:custGeom>
                <a:avLst/>
                <a:gdLst>
                  <a:gd name="connsiteX0" fmla="*/ 41453 w 82549"/>
                  <a:gd name="connsiteY0" fmla="*/ 6873 h 82549"/>
                  <a:gd name="connsiteX1" fmla="*/ 76378 w 82549"/>
                  <a:gd name="connsiteY1" fmla="*/ 41798 h 82549"/>
                  <a:gd name="connsiteX2" fmla="*/ 76378 w 82549"/>
                  <a:gd name="connsiteY2" fmla="*/ 41798 h 82549"/>
                  <a:gd name="connsiteX3" fmla="*/ 41453 w 82549"/>
                  <a:gd name="connsiteY3" fmla="*/ 76724 h 82549"/>
                  <a:gd name="connsiteX4" fmla="*/ 6527 w 82549"/>
                  <a:gd name="connsiteY4" fmla="*/ 41798 h 82549"/>
                  <a:gd name="connsiteX5" fmla="*/ 41453 w 82549"/>
                  <a:gd name="connsiteY5" fmla="*/ 6873 h 82549"/>
                  <a:gd name="connsiteX6" fmla="*/ 41453 w 82549"/>
                  <a:gd name="connsiteY6" fmla="*/ 524 h 82549"/>
                  <a:gd name="connsiteX7" fmla="*/ 178 w 82549"/>
                  <a:gd name="connsiteY7" fmla="*/ 41798 h 82549"/>
                  <a:gd name="connsiteX8" fmla="*/ 41453 w 82549"/>
                  <a:gd name="connsiteY8" fmla="*/ 83073 h 82549"/>
                  <a:gd name="connsiteX9" fmla="*/ 82727 w 82549"/>
                  <a:gd name="connsiteY9" fmla="*/ 41798 h 82549"/>
                  <a:gd name="connsiteX10" fmla="*/ 82727 w 82549"/>
                  <a:gd name="connsiteY10" fmla="*/ 41798 h 82549"/>
                  <a:gd name="connsiteX11" fmla="*/ 41453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3" y="6873"/>
                    </a:moveTo>
                    <a:cubicBezTo>
                      <a:pt x="60741" y="6873"/>
                      <a:pt x="76378" y="22510"/>
                      <a:pt x="76378" y="41798"/>
                    </a:cubicBezTo>
                    <a:lnTo>
                      <a:pt x="76378" y="41798"/>
                    </a:lnTo>
                    <a:cubicBezTo>
                      <a:pt x="76378" y="61087"/>
                      <a:pt x="60741" y="76724"/>
                      <a:pt x="41453" y="76724"/>
                    </a:cubicBezTo>
                    <a:cubicBezTo>
                      <a:pt x="22165" y="76724"/>
                      <a:pt x="6527" y="61087"/>
                      <a:pt x="6527" y="41798"/>
                    </a:cubicBezTo>
                    <a:cubicBezTo>
                      <a:pt x="6527" y="22510"/>
                      <a:pt x="22165" y="6873"/>
                      <a:pt x="41453" y="6873"/>
                    </a:cubicBezTo>
                    <a:close/>
                    <a:moveTo>
                      <a:pt x="41453" y="524"/>
                    </a:moveTo>
                    <a:cubicBezTo>
                      <a:pt x="18658" y="524"/>
                      <a:pt x="178" y="19003"/>
                      <a:pt x="178" y="41798"/>
                    </a:cubicBezTo>
                    <a:cubicBezTo>
                      <a:pt x="178" y="64594"/>
                      <a:pt x="18658" y="83073"/>
                      <a:pt x="41453" y="83073"/>
                    </a:cubicBezTo>
                    <a:cubicBezTo>
                      <a:pt x="64248" y="83073"/>
                      <a:pt x="82727" y="64594"/>
                      <a:pt x="82727" y="41798"/>
                    </a:cubicBezTo>
                    <a:lnTo>
                      <a:pt x="82727" y="41798"/>
                    </a:lnTo>
                    <a:cubicBezTo>
                      <a:pt x="82727" y="19003"/>
                      <a:pt x="64248" y="524"/>
                      <a:pt x="41453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AEE224E-C20E-8468-07EF-DCE91AEF0B01}"/>
                  </a:ext>
                </a:extLst>
              </p:cNvPr>
              <p:cNvSpPr/>
              <p:nvPr/>
            </p:nvSpPr>
            <p:spPr>
              <a:xfrm>
                <a:off x="4150677" y="5382784"/>
                <a:ext cx="82549" cy="82549"/>
              </a:xfrm>
              <a:custGeom>
                <a:avLst/>
                <a:gdLst>
                  <a:gd name="connsiteX0" fmla="*/ 41455 w 82549"/>
                  <a:gd name="connsiteY0" fmla="*/ 6862 h 82549"/>
                  <a:gd name="connsiteX1" fmla="*/ 76381 w 82549"/>
                  <a:gd name="connsiteY1" fmla="*/ 41787 h 82549"/>
                  <a:gd name="connsiteX2" fmla="*/ 76381 w 82549"/>
                  <a:gd name="connsiteY2" fmla="*/ 41787 h 82549"/>
                  <a:gd name="connsiteX3" fmla="*/ 41455 w 82549"/>
                  <a:gd name="connsiteY3" fmla="*/ 76712 h 82549"/>
                  <a:gd name="connsiteX4" fmla="*/ 6530 w 82549"/>
                  <a:gd name="connsiteY4" fmla="*/ 41787 h 82549"/>
                  <a:gd name="connsiteX5" fmla="*/ 41455 w 82549"/>
                  <a:gd name="connsiteY5" fmla="*/ 6862 h 82549"/>
                  <a:gd name="connsiteX6" fmla="*/ 41455 w 82549"/>
                  <a:gd name="connsiteY6" fmla="*/ 512 h 82549"/>
                  <a:gd name="connsiteX7" fmla="*/ 181 w 82549"/>
                  <a:gd name="connsiteY7" fmla="*/ 41787 h 82549"/>
                  <a:gd name="connsiteX8" fmla="*/ 41455 w 82549"/>
                  <a:gd name="connsiteY8" fmla="*/ 83062 h 82549"/>
                  <a:gd name="connsiteX9" fmla="*/ 82730 w 82549"/>
                  <a:gd name="connsiteY9" fmla="*/ 41787 h 82549"/>
                  <a:gd name="connsiteX10" fmla="*/ 82730 w 82549"/>
                  <a:gd name="connsiteY10" fmla="*/ 41787 h 82549"/>
                  <a:gd name="connsiteX11" fmla="*/ 4145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5" y="6862"/>
                    </a:moveTo>
                    <a:cubicBezTo>
                      <a:pt x="60743" y="6862"/>
                      <a:pt x="76381" y="22499"/>
                      <a:pt x="76381" y="41787"/>
                    </a:cubicBezTo>
                    <a:lnTo>
                      <a:pt x="76381" y="41787"/>
                    </a:lnTo>
                    <a:cubicBezTo>
                      <a:pt x="76381" y="61075"/>
                      <a:pt x="60743" y="76712"/>
                      <a:pt x="41455" y="76712"/>
                    </a:cubicBezTo>
                    <a:cubicBezTo>
                      <a:pt x="22167" y="76712"/>
                      <a:pt x="6530" y="61075"/>
                      <a:pt x="6530" y="41787"/>
                    </a:cubicBezTo>
                    <a:cubicBezTo>
                      <a:pt x="6530" y="22499"/>
                      <a:pt x="22167" y="6862"/>
                      <a:pt x="41455" y="6862"/>
                    </a:cubicBezTo>
                    <a:close/>
                    <a:moveTo>
                      <a:pt x="41455" y="512"/>
                    </a:moveTo>
                    <a:cubicBezTo>
                      <a:pt x="18660" y="512"/>
                      <a:pt x="181" y="18992"/>
                      <a:pt x="181" y="41787"/>
                    </a:cubicBezTo>
                    <a:cubicBezTo>
                      <a:pt x="181" y="64582"/>
                      <a:pt x="18660" y="83062"/>
                      <a:pt x="41455" y="83062"/>
                    </a:cubicBezTo>
                    <a:cubicBezTo>
                      <a:pt x="64251" y="83062"/>
                      <a:pt x="82730" y="64582"/>
                      <a:pt x="82730" y="41787"/>
                    </a:cubicBezTo>
                    <a:lnTo>
                      <a:pt x="82730" y="41787"/>
                    </a:lnTo>
                    <a:cubicBezTo>
                      <a:pt x="82730" y="18992"/>
                      <a:pt x="64251" y="512"/>
                      <a:pt x="4145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B1D8E47-C869-1D85-270C-354714D9CB7F}"/>
                  </a:ext>
                </a:extLst>
              </p:cNvPr>
              <p:cNvSpPr/>
              <p:nvPr/>
            </p:nvSpPr>
            <p:spPr>
              <a:xfrm>
                <a:off x="4174966" y="5275408"/>
                <a:ext cx="82549" cy="82549"/>
              </a:xfrm>
              <a:custGeom>
                <a:avLst/>
                <a:gdLst>
                  <a:gd name="connsiteX0" fmla="*/ 41458 w 82549"/>
                  <a:gd name="connsiteY0" fmla="*/ 6851 h 82549"/>
                  <a:gd name="connsiteX1" fmla="*/ 76383 w 82549"/>
                  <a:gd name="connsiteY1" fmla="*/ 41776 h 82549"/>
                  <a:gd name="connsiteX2" fmla="*/ 76383 w 82549"/>
                  <a:gd name="connsiteY2" fmla="*/ 41776 h 82549"/>
                  <a:gd name="connsiteX3" fmla="*/ 41458 w 82549"/>
                  <a:gd name="connsiteY3" fmla="*/ 76701 h 82549"/>
                  <a:gd name="connsiteX4" fmla="*/ 6533 w 82549"/>
                  <a:gd name="connsiteY4" fmla="*/ 41776 h 82549"/>
                  <a:gd name="connsiteX5" fmla="*/ 41458 w 82549"/>
                  <a:gd name="connsiteY5" fmla="*/ 6851 h 82549"/>
                  <a:gd name="connsiteX6" fmla="*/ 41458 w 82549"/>
                  <a:gd name="connsiteY6" fmla="*/ 501 h 82549"/>
                  <a:gd name="connsiteX7" fmla="*/ 183 w 82549"/>
                  <a:gd name="connsiteY7" fmla="*/ 41776 h 82549"/>
                  <a:gd name="connsiteX8" fmla="*/ 41458 w 82549"/>
                  <a:gd name="connsiteY8" fmla="*/ 83051 h 82549"/>
                  <a:gd name="connsiteX9" fmla="*/ 82733 w 82549"/>
                  <a:gd name="connsiteY9" fmla="*/ 41776 h 82549"/>
                  <a:gd name="connsiteX10" fmla="*/ 82733 w 82549"/>
                  <a:gd name="connsiteY10" fmla="*/ 41776 h 82549"/>
                  <a:gd name="connsiteX11" fmla="*/ 41458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8" y="6851"/>
                    </a:moveTo>
                    <a:cubicBezTo>
                      <a:pt x="60746" y="6851"/>
                      <a:pt x="76383" y="22488"/>
                      <a:pt x="76383" y="41776"/>
                    </a:cubicBezTo>
                    <a:lnTo>
                      <a:pt x="76383" y="41776"/>
                    </a:lnTo>
                    <a:cubicBezTo>
                      <a:pt x="76383" y="61064"/>
                      <a:pt x="60746" y="76701"/>
                      <a:pt x="41458" y="76701"/>
                    </a:cubicBezTo>
                    <a:cubicBezTo>
                      <a:pt x="22170" y="76701"/>
                      <a:pt x="6533" y="61064"/>
                      <a:pt x="6533" y="41776"/>
                    </a:cubicBezTo>
                    <a:cubicBezTo>
                      <a:pt x="6533" y="22488"/>
                      <a:pt x="22170" y="6851"/>
                      <a:pt x="41458" y="6851"/>
                    </a:cubicBezTo>
                    <a:close/>
                    <a:moveTo>
                      <a:pt x="41458" y="501"/>
                    </a:moveTo>
                    <a:cubicBezTo>
                      <a:pt x="18663" y="501"/>
                      <a:pt x="183" y="18981"/>
                      <a:pt x="183" y="41776"/>
                    </a:cubicBezTo>
                    <a:cubicBezTo>
                      <a:pt x="183" y="64571"/>
                      <a:pt x="18663" y="83051"/>
                      <a:pt x="41458" y="83051"/>
                    </a:cubicBezTo>
                    <a:cubicBezTo>
                      <a:pt x="64253" y="83051"/>
                      <a:pt x="82733" y="64571"/>
                      <a:pt x="82733" y="41776"/>
                    </a:cubicBezTo>
                    <a:lnTo>
                      <a:pt x="82733" y="41776"/>
                    </a:lnTo>
                    <a:cubicBezTo>
                      <a:pt x="82733" y="18981"/>
                      <a:pt x="64253" y="501"/>
                      <a:pt x="41458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93118C5-6FC5-8237-62EB-035C577B9E78}"/>
                  </a:ext>
                </a:extLst>
              </p:cNvPr>
              <p:cNvSpPr/>
              <p:nvPr/>
            </p:nvSpPr>
            <p:spPr>
              <a:xfrm>
                <a:off x="4199254" y="5168033"/>
                <a:ext cx="82549" cy="82549"/>
              </a:xfrm>
              <a:custGeom>
                <a:avLst/>
                <a:gdLst>
                  <a:gd name="connsiteX0" fmla="*/ 41460 w 82549"/>
                  <a:gd name="connsiteY0" fmla="*/ 6839 h 82549"/>
                  <a:gd name="connsiteX1" fmla="*/ 76386 w 82549"/>
                  <a:gd name="connsiteY1" fmla="*/ 41765 h 82549"/>
                  <a:gd name="connsiteX2" fmla="*/ 76386 w 82549"/>
                  <a:gd name="connsiteY2" fmla="*/ 41765 h 82549"/>
                  <a:gd name="connsiteX3" fmla="*/ 41460 w 82549"/>
                  <a:gd name="connsiteY3" fmla="*/ 76690 h 82549"/>
                  <a:gd name="connsiteX4" fmla="*/ 6535 w 82549"/>
                  <a:gd name="connsiteY4" fmla="*/ 41765 h 82549"/>
                  <a:gd name="connsiteX5" fmla="*/ 41460 w 82549"/>
                  <a:gd name="connsiteY5" fmla="*/ 6839 h 82549"/>
                  <a:gd name="connsiteX6" fmla="*/ 41460 w 82549"/>
                  <a:gd name="connsiteY6" fmla="*/ 490 h 82549"/>
                  <a:gd name="connsiteX7" fmla="*/ 186 w 82549"/>
                  <a:gd name="connsiteY7" fmla="*/ 41765 h 82549"/>
                  <a:gd name="connsiteX8" fmla="*/ 41460 w 82549"/>
                  <a:gd name="connsiteY8" fmla="*/ 83039 h 82549"/>
                  <a:gd name="connsiteX9" fmla="*/ 82735 w 82549"/>
                  <a:gd name="connsiteY9" fmla="*/ 41765 h 82549"/>
                  <a:gd name="connsiteX10" fmla="*/ 82735 w 82549"/>
                  <a:gd name="connsiteY10" fmla="*/ 41765 h 82549"/>
                  <a:gd name="connsiteX11" fmla="*/ 4146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0" y="6839"/>
                    </a:moveTo>
                    <a:cubicBezTo>
                      <a:pt x="60749" y="6839"/>
                      <a:pt x="76386" y="22476"/>
                      <a:pt x="76386" y="41765"/>
                    </a:cubicBezTo>
                    <a:lnTo>
                      <a:pt x="76386" y="41765"/>
                    </a:lnTo>
                    <a:cubicBezTo>
                      <a:pt x="76386" y="61053"/>
                      <a:pt x="60749" y="76690"/>
                      <a:pt x="41460" y="76690"/>
                    </a:cubicBezTo>
                    <a:cubicBezTo>
                      <a:pt x="22172" y="76690"/>
                      <a:pt x="6535" y="61053"/>
                      <a:pt x="6535" y="41765"/>
                    </a:cubicBezTo>
                    <a:cubicBezTo>
                      <a:pt x="6535" y="22476"/>
                      <a:pt x="22172" y="6839"/>
                      <a:pt x="41460" y="6839"/>
                    </a:cubicBezTo>
                    <a:close/>
                    <a:moveTo>
                      <a:pt x="41460" y="490"/>
                    </a:moveTo>
                    <a:cubicBezTo>
                      <a:pt x="18665" y="490"/>
                      <a:pt x="186" y="18969"/>
                      <a:pt x="186" y="41765"/>
                    </a:cubicBezTo>
                    <a:cubicBezTo>
                      <a:pt x="186" y="64560"/>
                      <a:pt x="18665" y="83039"/>
                      <a:pt x="41460" y="83039"/>
                    </a:cubicBezTo>
                    <a:cubicBezTo>
                      <a:pt x="64256" y="83039"/>
                      <a:pt x="82735" y="64560"/>
                      <a:pt x="82735" y="41765"/>
                    </a:cubicBezTo>
                    <a:lnTo>
                      <a:pt x="82735" y="41765"/>
                    </a:lnTo>
                    <a:cubicBezTo>
                      <a:pt x="82735" y="18969"/>
                      <a:pt x="64256" y="490"/>
                      <a:pt x="4146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907276E8-4EE2-F6CB-FA26-6163099DBBD2}"/>
                  </a:ext>
                </a:extLst>
              </p:cNvPr>
              <p:cNvSpPr/>
              <p:nvPr/>
            </p:nvSpPr>
            <p:spPr>
              <a:xfrm>
                <a:off x="4223543" y="5060658"/>
                <a:ext cx="82549" cy="82549"/>
              </a:xfrm>
              <a:custGeom>
                <a:avLst/>
                <a:gdLst>
                  <a:gd name="connsiteX0" fmla="*/ 41463 w 82549"/>
                  <a:gd name="connsiteY0" fmla="*/ 6828 h 82549"/>
                  <a:gd name="connsiteX1" fmla="*/ 76388 w 82549"/>
                  <a:gd name="connsiteY1" fmla="*/ 41753 h 82549"/>
                  <a:gd name="connsiteX2" fmla="*/ 76388 w 82549"/>
                  <a:gd name="connsiteY2" fmla="*/ 41753 h 82549"/>
                  <a:gd name="connsiteX3" fmla="*/ 41463 w 82549"/>
                  <a:gd name="connsiteY3" fmla="*/ 76679 h 82549"/>
                  <a:gd name="connsiteX4" fmla="*/ 6538 w 82549"/>
                  <a:gd name="connsiteY4" fmla="*/ 41753 h 82549"/>
                  <a:gd name="connsiteX5" fmla="*/ 41463 w 82549"/>
                  <a:gd name="connsiteY5" fmla="*/ 6828 h 82549"/>
                  <a:gd name="connsiteX6" fmla="*/ 41463 w 82549"/>
                  <a:gd name="connsiteY6" fmla="*/ 479 h 82549"/>
                  <a:gd name="connsiteX7" fmla="*/ 188 w 82549"/>
                  <a:gd name="connsiteY7" fmla="*/ 41753 h 82549"/>
                  <a:gd name="connsiteX8" fmla="*/ 41463 w 82549"/>
                  <a:gd name="connsiteY8" fmla="*/ 83028 h 82549"/>
                  <a:gd name="connsiteX9" fmla="*/ 82738 w 82549"/>
                  <a:gd name="connsiteY9" fmla="*/ 41753 h 82549"/>
                  <a:gd name="connsiteX10" fmla="*/ 82738 w 82549"/>
                  <a:gd name="connsiteY10" fmla="*/ 41753 h 82549"/>
                  <a:gd name="connsiteX11" fmla="*/ 41463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3" y="6828"/>
                    </a:moveTo>
                    <a:cubicBezTo>
                      <a:pt x="60751" y="6828"/>
                      <a:pt x="76388" y="22465"/>
                      <a:pt x="76388" y="41753"/>
                    </a:cubicBezTo>
                    <a:lnTo>
                      <a:pt x="76388" y="41753"/>
                    </a:lnTo>
                    <a:cubicBezTo>
                      <a:pt x="76388" y="61041"/>
                      <a:pt x="60751" y="76679"/>
                      <a:pt x="41463" y="76679"/>
                    </a:cubicBezTo>
                    <a:cubicBezTo>
                      <a:pt x="22175" y="76679"/>
                      <a:pt x="6538" y="61041"/>
                      <a:pt x="6538" y="41753"/>
                    </a:cubicBezTo>
                    <a:cubicBezTo>
                      <a:pt x="6538" y="22465"/>
                      <a:pt x="22175" y="6828"/>
                      <a:pt x="41463" y="6828"/>
                    </a:cubicBezTo>
                    <a:close/>
                    <a:moveTo>
                      <a:pt x="41463" y="479"/>
                    </a:moveTo>
                    <a:cubicBezTo>
                      <a:pt x="18668" y="479"/>
                      <a:pt x="188" y="18958"/>
                      <a:pt x="188" y="41753"/>
                    </a:cubicBezTo>
                    <a:cubicBezTo>
                      <a:pt x="188" y="64549"/>
                      <a:pt x="18668" y="83028"/>
                      <a:pt x="41463" y="83028"/>
                    </a:cubicBezTo>
                    <a:cubicBezTo>
                      <a:pt x="64258" y="83028"/>
                      <a:pt x="82738" y="64549"/>
                      <a:pt x="82738" y="41753"/>
                    </a:cubicBezTo>
                    <a:lnTo>
                      <a:pt x="82738" y="41753"/>
                    </a:lnTo>
                    <a:cubicBezTo>
                      <a:pt x="82738" y="18958"/>
                      <a:pt x="64258" y="479"/>
                      <a:pt x="41463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4926C143-7614-3544-8C4D-E98443823F85}"/>
                  </a:ext>
                </a:extLst>
              </p:cNvPr>
              <p:cNvSpPr/>
              <p:nvPr/>
            </p:nvSpPr>
            <p:spPr>
              <a:xfrm>
                <a:off x="4247832" y="5060658"/>
                <a:ext cx="82549" cy="82549"/>
              </a:xfrm>
              <a:custGeom>
                <a:avLst/>
                <a:gdLst>
                  <a:gd name="connsiteX0" fmla="*/ 41465 w 82549"/>
                  <a:gd name="connsiteY0" fmla="*/ 6828 h 82549"/>
                  <a:gd name="connsiteX1" fmla="*/ 76391 w 82549"/>
                  <a:gd name="connsiteY1" fmla="*/ 41753 h 82549"/>
                  <a:gd name="connsiteX2" fmla="*/ 76391 w 82549"/>
                  <a:gd name="connsiteY2" fmla="*/ 41753 h 82549"/>
                  <a:gd name="connsiteX3" fmla="*/ 41465 w 82549"/>
                  <a:gd name="connsiteY3" fmla="*/ 76679 h 82549"/>
                  <a:gd name="connsiteX4" fmla="*/ 6540 w 82549"/>
                  <a:gd name="connsiteY4" fmla="*/ 41753 h 82549"/>
                  <a:gd name="connsiteX5" fmla="*/ 41465 w 82549"/>
                  <a:gd name="connsiteY5" fmla="*/ 6828 h 82549"/>
                  <a:gd name="connsiteX6" fmla="*/ 41465 w 82549"/>
                  <a:gd name="connsiteY6" fmla="*/ 479 h 82549"/>
                  <a:gd name="connsiteX7" fmla="*/ 191 w 82549"/>
                  <a:gd name="connsiteY7" fmla="*/ 41753 h 82549"/>
                  <a:gd name="connsiteX8" fmla="*/ 41465 w 82549"/>
                  <a:gd name="connsiteY8" fmla="*/ 83028 h 82549"/>
                  <a:gd name="connsiteX9" fmla="*/ 82740 w 82549"/>
                  <a:gd name="connsiteY9" fmla="*/ 41753 h 82549"/>
                  <a:gd name="connsiteX10" fmla="*/ 82740 w 82549"/>
                  <a:gd name="connsiteY10" fmla="*/ 41753 h 82549"/>
                  <a:gd name="connsiteX11" fmla="*/ 4146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5" y="6828"/>
                    </a:moveTo>
                    <a:cubicBezTo>
                      <a:pt x="60754" y="6828"/>
                      <a:pt x="76391" y="22465"/>
                      <a:pt x="76391" y="41753"/>
                    </a:cubicBezTo>
                    <a:lnTo>
                      <a:pt x="76391" y="41753"/>
                    </a:lnTo>
                    <a:cubicBezTo>
                      <a:pt x="76391" y="61041"/>
                      <a:pt x="60754" y="76679"/>
                      <a:pt x="41465" y="76679"/>
                    </a:cubicBezTo>
                    <a:cubicBezTo>
                      <a:pt x="22177" y="76679"/>
                      <a:pt x="6540" y="61041"/>
                      <a:pt x="6540" y="41753"/>
                    </a:cubicBezTo>
                    <a:cubicBezTo>
                      <a:pt x="6540" y="22465"/>
                      <a:pt x="22177" y="6828"/>
                      <a:pt x="41465" y="6828"/>
                    </a:cubicBezTo>
                    <a:close/>
                    <a:moveTo>
                      <a:pt x="41465" y="479"/>
                    </a:moveTo>
                    <a:cubicBezTo>
                      <a:pt x="18670" y="479"/>
                      <a:pt x="191" y="18958"/>
                      <a:pt x="191" y="41753"/>
                    </a:cubicBezTo>
                    <a:cubicBezTo>
                      <a:pt x="191" y="64549"/>
                      <a:pt x="18670" y="83028"/>
                      <a:pt x="41465" y="83028"/>
                    </a:cubicBezTo>
                    <a:cubicBezTo>
                      <a:pt x="64261" y="83028"/>
                      <a:pt x="82740" y="64549"/>
                      <a:pt x="82740" y="41753"/>
                    </a:cubicBezTo>
                    <a:lnTo>
                      <a:pt x="82740" y="41753"/>
                    </a:lnTo>
                    <a:cubicBezTo>
                      <a:pt x="82740" y="18958"/>
                      <a:pt x="64261" y="479"/>
                      <a:pt x="4146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109DA9F8-381F-0C44-12FE-BFE348A1347C}"/>
                  </a:ext>
                </a:extLst>
              </p:cNvPr>
              <p:cNvSpPr/>
              <p:nvPr/>
            </p:nvSpPr>
            <p:spPr>
              <a:xfrm>
                <a:off x="4272121" y="5168033"/>
                <a:ext cx="82549" cy="82549"/>
              </a:xfrm>
              <a:custGeom>
                <a:avLst/>
                <a:gdLst>
                  <a:gd name="connsiteX0" fmla="*/ 41468 w 82549"/>
                  <a:gd name="connsiteY0" fmla="*/ 6839 h 82549"/>
                  <a:gd name="connsiteX1" fmla="*/ 76393 w 82549"/>
                  <a:gd name="connsiteY1" fmla="*/ 41765 h 82549"/>
                  <a:gd name="connsiteX2" fmla="*/ 76393 w 82549"/>
                  <a:gd name="connsiteY2" fmla="*/ 41765 h 82549"/>
                  <a:gd name="connsiteX3" fmla="*/ 41468 w 82549"/>
                  <a:gd name="connsiteY3" fmla="*/ 76690 h 82549"/>
                  <a:gd name="connsiteX4" fmla="*/ 6543 w 82549"/>
                  <a:gd name="connsiteY4" fmla="*/ 41765 h 82549"/>
                  <a:gd name="connsiteX5" fmla="*/ 41468 w 82549"/>
                  <a:gd name="connsiteY5" fmla="*/ 6839 h 82549"/>
                  <a:gd name="connsiteX6" fmla="*/ 41468 w 82549"/>
                  <a:gd name="connsiteY6" fmla="*/ 490 h 82549"/>
                  <a:gd name="connsiteX7" fmla="*/ 193 w 82549"/>
                  <a:gd name="connsiteY7" fmla="*/ 41765 h 82549"/>
                  <a:gd name="connsiteX8" fmla="*/ 41468 w 82549"/>
                  <a:gd name="connsiteY8" fmla="*/ 83039 h 82549"/>
                  <a:gd name="connsiteX9" fmla="*/ 82743 w 82549"/>
                  <a:gd name="connsiteY9" fmla="*/ 41765 h 82549"/>
                  <a:gd name="connsiteX10" fmla="*/ 82743 w 82549"/>
                  <a:gd name="connsiteY10" fmla="*/ 41765 h 82549"/>
                  <a:gd name="connsiteX11" fmla="*/ 41468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8" y="6839"/>
                    </a:moveTo>
                    <a:cubicBezTo>
                      <a:pt x="60756" y="6839"/>
                      <a:pt x="76393" y="22476"/>
                      <a:pt x="76393" y="41765"/>
                    </a:cubicBezTo>
                    <a:lnTo>
                      <a:pt x="76393" y="41765"/>
                    </a:lnTo>
                    <a:cubicBezTo>
                      <a:pt x="76393" y="61053"/>
                      <a:pt x="60756" y="76690"/>
                      <a:pt x="41468" y="76690"/>
                    </a:cubicBezTo>
                    <a:cubicBezTo>
                      <a:pt x="22180" y="76690"/>
                      <a:pt x="6543" y="61053"/>
                      <a:pt x="6543" y="41765"/>
                    </a:cubicBezTo>
                    <a:cubicBezTo>
                      <a:pt x="6543" y="22476"/>
                      <a:pt x="22180" y="6839"/>
                      <a:pt x="41468" y="6839"/>
                    </a:cubicBezTo>
                    <a:close/>
                    <a:moveTo>
                      <a:pt x="41468" y="490"/>
                    </a:moveTo>
                    <a:cubicBezTo>
                      <a:pt x="18673" y="490"/>
                      <a:pt x="193" y="18969"/>
                      <a:pt x="193" y="41765"/>
                    </a:cubicBezTo>
                    <a:cubicBezTo>
                      <a:pt x="193" y="64560"/>
                      <a:pt x="18673" y="83039"/>
                      <a:pt x="41468" y="83039"/>
                    </a:cubicBezTo>
                    <a:cubicBezTo>
                      <a:pt x="64263" y="83039"/>
                      <a:pt x="82743" y="64560"/>
                      <a:pt x="82743" y="41765"/>
                    </a:cubicBezTo>
                    <a:lnTo>
                      <a:pt x="82743" y="41765"/>
                    </a:lnTo>
                    <a:cubicBezTo>
                      <a:pt x="82743" y="18969"/>
                      <a:pt x="64263" y="490"/>
                      <a:pt x="41468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ACD9E41-499D-8EA9-3AA1-150CA294BEAB}"/>
                  </a:ext>
                </a:extLst>
              </p:cNvPr>
              <p:cNvSpPr/>
              <p:nvPr/>
            </p:nvSpPr>
            <p:spPr>
              <a:xfrm>
                <a:off x="4296409" y="5275408"/>
                <a:ext cx="82549" cy="82549"/>
              </a:xfrm>
              <a:custGeom>
                <a:avLst/>
                <a:gdLst>
                  <a:gd name="connsiteX0" fmla="*/ 41471 w 82549"/>
                  <a:gd name="connsiteY0" fmla="*/ 6851 h 82549"/>
                  <a:gd name="connsiteX1" fmla="*/ 76396 w 82549"/>
                  <a:gd name="connsiteY1" fmla="*/ 41776 h 82549"/>
                  <a:gd name="connsiteX2" fmla="*/ 76396 w 82549"/>
                  <a:gd name="connsiteY2" fmla="*/ 41776 h 82549"/>
                  <a:gd name="connsiteX3" fmla="*/ 41471 w 82549"/>
                  <a:gd name="connsiteY3" fmla="*/ 76701 h 82549"/>
                  <a:gd name="connsiteX4" fmla="*/ 6545 w 82549"/>
                  <a:gd name="connsiteY4" fmla="*/ 41776 h 82549"/>
                  <a:gd name="connsiteX5" fmla="*/ 41471 w 82549"/>
                  <a:gd name="connsiteY5" fmla="*/ 6851 h 82549"/>
                  <a:gd name="connsiteX6" fmla="*/ 41471 w 82549"/>
                  <a:gd name="connsiteY6" fmla="*/ 501 h 82549"/>
                  <a:gd name="connsiteX7" fmla="*/ 196 w 82549"/>
                  <a:gd name="connsiteY7" fmla="*/ 41776 h 82549"/>
                  <a:gd name="connsiteX8" fmla="*/ 41471 w 82549"/>
                  <a:gd name="connsiteY8" fmla="*/ 83051 h 82549"/>
                  <a:gd name="connsiteX9" fmla="*/ 82745 w 82549"/>
                  <a:gd name="connsiteY9" fmla="*/ 41776 h 82549"/>
                  <a:gd name="connsiteX10" fmla="*/ 82745 w 82549"/>
                  <a:gd name="connsiteY10" fmla="*/ 41776 h 82549"/>
                  <a:gd name="connsiteX11" fmla="*/ 4147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1" y="6851"/>
                    </a:moveTo>
                    <a:cubicBezTo>
                      <a:pt x="60759" y="6851"/>
                      <a:pt x="76396" y="22488"/>
                      <a:pt x="76396" y="41776"/>
                    </a:cubicBezTo>
                    <a:lnTo>
                      <a:pt x="76396" y="41776"/>
                    </a:lnTo>
                    <a:cubicBezTo>
                      <a:pt x="76396" y="61064"/>
                      <a:pt x="60759" y="76701"/>
                      <a:pt x="41471" y="76701"/>
                    </a:cubicBezTo>
                    <a:cubicBezTo>
                      <a:pt x="22182" y="76701"/>
                      <a:pt x="6545" y="61064"/>
                      <a:pt x="6545" y="41776"/>
                    </a:cubicBezTo>
                    <a:cubicBezTo>
                      <a:pt x="6545" y="22488"/>
                      <a:pt x="22182" y="6851"/>
                      <a:pt x="41471" y="6851"/>
                    </a:cubicBezTo>
                    <a:close/>
                    <a:moveTo>
                      <a:pt x="41471" y="501"/>
                    </a:moveTo>
                    <a:cubicBezTo>
                      <a:pt x="18675" y="501"/>
                      <a:pt x="196" y="18981"/>
                      <a:pt x="196" y="41776"/>
                    </a:cubicBezTo>
                    <a:cubicBezTo>
                      <a:pt x="196" y="64571"/>
                      <a:pt x="18675" y="83051"/>
                      <a:pt x="41471" y="83051"/>
                    </a:cubicBezTo>
                    <a:cubicBezTo>
                      <a:pt x="64266" y="83051"/>
                      <a:pt x="82745" y="64571"/>
                      <a:pt x="82745" y="41776"/>
                    </a:cubicBezTo>
                    <a:lnTo>
                      <a:pt x="82745" y="41776"/>
                    </a:lnTo>
                    <a:cubicBezTo>
                      <a:pt x="82745" y="18981"/>
                      <a:pt x="64266" y="501"/>
                      <a:pt x="4147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2A46B0E-E45A-3A7A-1A75-810B75857750}"/>
                  </a:ext>
                </a:extLst>
              </p:cNvPr>
              <p:cNvSpPr/>
              <p:nvPr/>
            </p:nvSpPr>
            <p:spPr>
              <a:xfrm>
                <a:off x="4320698" y="5382784"/>
                <a:ext cx="82549" cy="82549"/>
              </a:xfrm>
              <a:custGeom>
                <a:avLst/>
                <a:gdLst>
                  <a:gd name="connsiteX0" fmla="*/ 41473 w 82549"/>
                  <a:gd name="connsiteY0" fmla="*/ 6862 h 82549"/>
                  <a:gd name="connsiteX1" fmla="*/ 76398 w 82549"/>
                  <a:gd name="connsiteY1" fmla="*/ 41787 h 82549"/>
                  <a:gd name="connsiteX2" fmla="*/ 76398 w 82549"/>
                  <a:gd name="connsiteY2" fmla="*/ 41787 h 82549"/>
                  <a:gd name="connsiteX3" fmla="*/ 41473 w 82549"/>
                  <a:gd name="connsiteY3" fmla="*/ 76712 h 82549"/>
                  <a:gd name="connsiteX4" fmla="*/ 6548 w 82549"/>
                  <a:gd name="connsiteY4" fmla="*/ 41787 h 82549"/>
                  <a:gd name="connsiteX5" fmla="*/ 41473 w 82549"/>
                  <a:gd name="connsiteY5" fmla="*/ 6862 h 82549"/>
                  <a:gd name="connsiteX6" fmla="*/ 41473 w 82549"/>
                  <a:gd name="connsiteY6" fmla="*/ 512 h 82549"/>
                  <a:gd name="connsiteX7" fmla="*/ 198 w 82549"/>
                  <a:gd name="connsiteY7" fmla="*/ 41787 h 82549"/>
                  <a:gd name="connsiteX8" fmla="*/ 41473 w 82549"/>
                  <a:gd name="connsiteY8" fmla="*/ 83062 h 82549"/>
                  <a:gd name="connsiteX9" fmla="*/ 82748 w 82549"/>
                  <a:gd name="connsiteY9" fmla="*/ 41787 h 82549"/>
                  <a:gd name="connsiteX10" fmla="*/ 82748 w 82549"/>
                  <a:gd name="connsiteY10" fmla="*/ 41787 h 82549"/>
                  <a:gd name="connsiteX11" fmla="*/ 41473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3" y="6862"/>
                    </a:moveTo>
                    <a:cubicBezTo>
                      <a:pt x="60761" y="6862"/>
                      <a:pt x="76398" y="22499"/>
                      <a:pt x="76398" y="41787"/>
                    </a:cubicBezTo>
                    <a:lnTo>
                      <a:pt x="76398" y="41787"/>
                    </a:lnTo>
                    <a:cubicBezTo>
                      <a:pt x="76398" y="61075"/>
                      <a:pt x="60761" y="76712"/>
                      <a:pt x="41473" y="76712"/>
                    </a:cubicBezTo>
                    <a:cubicBezTo>
                      <a:pt x="22185" y="76712"/>
                      <a:pt x="6548" y="61075"/>
                      <a:pt x="6548" y="41787"/>
                    </a:cubicBezTo>
                    <a:cubicBezTo>
                      <a:pt x="6548" y="22499"/>
                      <a:pt x="22185" y="6862"/>
                      <a:pt x="41473" y="6862"/>
                    </a:cubicBezTo>
                    <a:close/>
                    <a:moveTo>
                      <a:pt x="41473" y="512"/>
                    </a:moveTo>
                    <a:cubicBezTo>
                      <a:pt x="18678" y="512"/>
                      <a:pt x="198" y="18992"/>
                      <a:pt x="198" y="41787"/>
                    </a:cubicBezTo>
                    <a:cubicBezTo>
                      <a:pt x="198" y="64582"/>
                      <a:pt x="18678" y="83062"/>
                      <a:pt x="41473" y="83062"/>
                    </a:cubicBezTo>
                    <a:cubicBezTo>
                      <a:pt x="64268" y="83062"/>
                      <a:pt x="82748" y="64582"/>
                      <a:pt x="82748" y="41787"/>
                    </a:cubicBezTo>
                    <a:lnTo>
                      <a:pt x="82748" y="41787"/>
                    </a:lnTo>
                    <a:cubicBezTo>
                      <a:pt x="82748" y="18992"/>
                      <a:pt x="64268" y="512"/>
                      <a:pt x="41473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1DA96C4-F384-4544-2D8B-A9137E934618}"/>
                  </a:ext>
                </a:extLst>
              </p:cNvPr>
              <p:cNvSpPr/>
              <p:nvPr/>
            </p:nvSpPr>
            <p:spPr>
              <a:xfrm>
                <a:off x="4344987" y="5490149"/>
                <a:ext cx="82549" cy="82549"/>
              </a:xfrm>
              <a:custGeom>
                <a:avLst/>
                <a:gdLst>
                  <a:gd name="connsiteX0" fmla="*/ 41476 w 82549"/>
                  <a:gd name="connsiteY0" fmla="*/ 6873 h 82549"/>
                  <a:gd name="connsiteX1" fmla="*/ 76401 w 82549"/>
                  <a:gd name="connsiteY1" fmla="*/ 41798 h 82549"/>
                  <a:gd name="connsiteX2" fmla="*/ 76401 w 82549"/>
                  <a:gd name="connsiteY2" fmla="*/ 41798 h 82549"/>
                  <a:gd name="connsiteX3" fmla="*/ 41476 w 82549"/>
                  <a:gd name="connsiteY3" fmla="*/ 76724 h 82549"/>
                  <a:gd name="connsiteX4" fmla="*/ 6550 w 82549"/>
                  <a:gd name="connsiteY4" fmla="*/ 41798 h 82549"/>
                  <a:gd name="connsiteX5" fmla="*/ 41476 w 82549"/>
                  <a:gd name="connsiteY5" fmla="*/ 6873 h 82549"/>
                  <a:gd name="connsiteX6" fmla="*/ 41476 w 82549"/>
                  <a:gd name="connsiteY6" fmla="*/ 524 h 82549"/>
                  <a:gd name="connsiteX7" fmla="*/ 201 w 82549"/>
                  <a:gd name="connsiteY7" fmla="*/ 41798 h 82549"/>
                  <a:gd name="connsiteX8" fmla="*/ 41476 w 82549"/>
                  <a:gd name="connsiteY8" fmla="*/ 83073 h 82549"/>
                  <a:gd name="connsiteX9" fmla="*/ 82750 w 82549"/>
                  <a:gd name="connsiteY9" fmla="*/ 41798 h 82549"/>
                  <a:gd name="connsiteX10" fmla="*/ 82750 w 82549"/>
                  <a:gd name="connsiteY10" fmla="*/ 41798 h 82549"/>
                  <a:gd name="connsiteX11" fmla="*/ 4147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6" y="6873"/>
                    </a:moveTo>
                    <a:cubicBezTo>
                      <a:pt x="60764" y="6873"/>
                      <a:pt x="76401" y="22510"/>
                      <a:pt x="76401" y="41798"/>
                    </a:cubicBezTo>
                    <a:lnTo>
                      <a:pt x="76401" y="41798"/>
                    </a:lnTo>
                    <a:cubicBezTo>
                      <a:pt x="76401" y="61087"/>
                      <a:pt x="60764" y="76724"/>
                      <a:pt x="41476" y="76724"/>
                    </a:cubicBezTo>
                    <a:cubicBezTo>
                      <a:pt x="22188" y="76724"/>
                      <a:pt x="6550" y="61087"/>
                      <a:pt x="6550" y="41798"/>
                    </a:cubicBezTo>
                    <a:cubicBezTo>
                      <a:pt x="6550" y="22510"/>
                      <a:pt x="22188" y="6873"/>
                      <a:pt x="41476" y="6873"/>
                    </a:cubicBezTo>
                    <a:close/>
                    <a:moveTo>
                      <a:pt x="41476" y="524"/>
                    </a:moveTo>
                    <a:cubicBezTo>
                      <a:pt x="18680" y="524"/>
                      <a:pt x="201" y="19003"/>
                      <a:pt x="201" y="41798"/>
                    </a:cubicBezTo>
                    <a:cubicBezTo>
                      <a:pt x="201" y="64594"/>
                      <a:pt x="18680" y="83073"/>
                      <a:pt x="41476" y="83073"/>
                    </a:cubicBezTo>
                    <a:cubicBezTo>
                      <a:pt x="64271" y="83073"/>
                      <a:pt x="82750" y="64594"/>
                      <a:pt x="82750" y="41798"/>
                    </a:cubicBezTo>
                    <a:lnTo>
                      <a:pt x="82750" y="41798"/>
                    </a:lnTo>
                    <a:cubicBezTo>
                      <a:pt x="82750" y="19003"/>
                      <a:pt x="64271" y="524"/>
                      <a:pt x="4147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4D519376-0748-07E6-F2A5-143F295AF4A5}"/>
                  </a:ext>
                </a:extLst>
              </p:cNvPr>
              <p:cNvSpPr/>
              <p:nvPr/>
            </p:nvSpPr>
            <p:spPr>
              <a:xfrm>
                <a:off x="4369276" y="5597525"/>
                <a:ext cx="82549" cy="82549"/>
              </a:xfrm>
              <a:custGeom>
                <a:avLst/>
                <a:gdLst>
                  <a:gd name="connsiteX0" fmla="*/ 41478 w 82549"/>
                  <a:gd name="connsiteY0" fmla="*/ 6884 h 82549"/>
                  <a:gd name="connsiteX1" fmla="*/ 76404 w 82549"/>
                  <a:gd name="connsiteY1" fmla="*/ 41810 h 82549"/>
                  <a:gd name="connsiteX2" fmla="*/ 76404 w 82549"/>
                  <a:gd name="connsiteY2" fmla="*/ 41810 h 82549"/>
                  <a:gd name="connsiteX3" fmla="*/ 41478 w 82549"/>
                  <a:gd name="connsiteY3" fmla="*/ 76735 h 82549"/>
                  <a:gd name="connsiteX4" fmla="*/ 6553 w 82549"/>
                  <a:gd name="connsiteY4" fmla="*/ 41810 h 82549"/>
                  <a:gd name="connsiteX5" fmla="*/ 41478 w 82549"/>
                  <a:gd name="connsiteY5" fmla="*/ 6884 h 82549"/>
                  <a:gd name="connsiteX6" fmla="*/ 41478 w 82549"/>
                  <a:gd name="connsiteY6" fmla="*/ 535 h 82549"/>
                  <a:gd name="connsiteX7" fmla="*/ 204 w 82549"/>
                  <a:gd name="connsiteY7" fmla="*/ 41810 h 82549"/>
                  <a:gd name="connsiteX8" fmla="*/ 41478 w 82549"/>
                  <a:gd name="connsiteY8" fmla="*/ 83084 h 82549"/>
                  <a:gd name="connsiteX9" fmla="*/ 82753 w 82549"/>
                  <a:gd name="connsiteY9" fmla="*/ 41810 h 82549"/>
                  <a:gd name="connsiteX10" fmla="*/ 82753 w 82549"/>
                  <a:gd name="connsiteY10" fmla="*/ 41810 h 82549"/>
                  <a:gd name="connsiteX11" fmla="*/ 414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8" y="6884"/>
                    </a:moveTo>
                    <a:cubicBezTo>
                      <a:pt x="60766" y="6884"/>
                      <a:pt x="76404" y="22522"/>
                      <a:pt x="76404" y="41810"/>
                    </a:cubicBezTo>
                    <a:lnTo>
                      <a:pt x="76404" y="41810"/>
                    </a:lnTo>
                    <a:cubicBezTo>
                      <a:pt x="76404" y="61098"/>
                      <a:pt x="60766" y="76735"/>
                      <a:pt x="41478" y="76735"/>
                    </a:cubicBezTo>
                    <a:cubicBezTo>
                      <a:pt x="22190" y="76735"/>
                      <a:pt x="6553" y="61098"/>
                      <a:pt x="6553" y="41810"/>
                    </a:cubicBezTo>
                    <a:cubicBezTo>
                      <a:pt x="6553" y="22522"/>
                      <a:pt x="22190" y="6884"/>
                      <a:pt x="41478" y="6884"/>
                    </a:cubicBezTo>
                    <a:close/>
                    <a:moveTo>
                      <a:pt x="41478" y="535"/>
                    </a:moveTo>
                    <a:cubicBezTo>
                      <a:pt x="18683" y="535"/>
                      <a:pt x="204" y="19014"/>
                      <a:pt x="204" y="41810"/>
                    </a:cubicBezTo>
                    <a:cubicBezTo>
                      <a:pt x="204" y="64605"/>
                      <a:pt x="18683" y="83084"/>
                      <a:pt x="41478" y="83084"/>
                    </a:cubicBezTo>
                    <a:cubicBezTo>
                      <a:pt x="64273" y="83084"/>
                      <a:pt x="82753" y="64605"/>
                      <a:pt x="82753" y="41810"/>
                    </a:cubicBezTo>
                    <a:lnTo>
                      <a:pt x="82753" y="41810"/>
                    </a:lnTo>
                    <a:cubicBezTo>
                      <a:pt x="82753" y="19014"/>
                      <a:pt x="64273" y="535"/>
                      <a:pt x="414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D48DC11B-95A7-A095-C985-0E10BA16EA04}"/>
                  </a:ext>
                </a:extLst>
              </p:cNvPr>
              <p:cNvSpPr/>
              <p:nvPr/>
            </p:nvSpPr>
            <p:spPr>
              <a:xfrm>
                <a:off x="4393564" y="5597525"/>
                <a:ext cx="82549" cy="82549"/>
              </a:xfrm>
              <a:custGeom>
                <a:avLst/>
                <a:gdLst>
                  <a:gd name="connsiteX0" fmla="*/ 41481 w 82549"/>
                  <a:gd name="connsiteY0" fmla="*/ 6884 h 82549"/>
                  <a:gd name="connsiteX1" fmla="*/ 76406 w 82549"/>
                  <a:gd name="connsiteY1" fmla="*/ 41810 h 82549"/>
                  <a:gd name="connsiteX2" fmla="*/ 76406 w 82549"/>
                  <a:gd name="connsiteY2" fmla="*/ 41810 h 82549"/>
                  <a:gd name="connsiteX3" fmla="*/ 41481 w 82549"/>
                  <a:gd name="connsiteY3" fmla="*/ 76735 h 82549"/>
                  <a:gd name="connsiteX4" fmla="*/ 6555 w 82549"/>
                  <a:gd name="connsiteY4" fmla="*/ 41810 h 82549"/>
                  <a:gd name="connsiteX5" fmla="*/ 41481 w 82549"/>
                  <a:gd name="connsiteY5" fmla="*/ 6884 h 82549"/>
                  <a:gd name="connsiteX6" fmla="*/ 41481 w 82549"/>
                  <a:gd name="connsiteY6" fmla="*/ 535 h 82549"/>
                  <a:gd name="connsiteX7" fmla="*/ 206 w 82549"/>
                  <a:gd name="connsiteY7" fmla="*/ 41810 h 82549"/>
                  <a:gd name="connsiteX8" fmla="*/ 41481 w 82549"/>
                  <a:gd name="connsiteY8" fmla="*/ 83084 h 82549"/>
                  <a:gd name="connsiteX9" fmla="*/ 82755 w 82549"/>
                  <a:gd name="connsiteY9" fmla="*/ 41810 h 82549"/>
                  <a:gd name="connsiteX10" fmla="*/ 82755 w 82549"/>
                  <a:gd name="connsiteY10" fmla="*/ 41810 h 82549"/>
                  <a:gd name="connsiteX11" fmla="*/ 414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1" y="6884"/>
                    </a:moveTo>
                    <a:cubicBezTo>
                      <a:pt x="60769" y="6884"/>
                      <a:pt x="76406" y="22522"/>
                      <a:pt x="76406" y="41810"/>
                    </a:cubicBezTo>
                    <a:lnTo>
                      <a:pt x="76406" y="41810"/>
                    </a:lnTo>
                    <a:cubicBezTo>
                      <a:pt x="76406" y="61098"/>
                      <a:pt x="60769" y="76735"/>
                      <a:pt x="41481" y="76735"/>
                    </a:cubicBezTo>
                    <a:cubicBezTo>
                      <a:pt x="22193" y="76735"/>
                      <a:pt x="6555" y="61098"/>
                      <a:pt x="6555" y="41810"/>
                    </a:cubicBezTo>
                    <a:cubicBezTo>
                      <a:pt x="6555" y="22522"/>
                      <a:pt x="22193" y="6884"/>
                      <a:pt x="41481" y="6884"/>
                    </a:cubicBezTo>
                    <a:close/>
                    <a:moveTo>
                      <a:pt x="41481" y="535"/>
                    </a:moveTo>
                    <a:cubicBezTo>
                      <a:pt x="18686" y="535"/>
                      <a:pt x="206" y="19014"/>
                      <a:pt x="206" y="41810"/>
                    </a:cubicBezTo>
                    <a:cubicBezTo>
                      <a:pt x="206" y="64605"/>
                      <a:pt x="18686" y="83084"/>
                      <a:pt x="41481" y="83084"/>
                    </a:cubicBezTo>
                    <a:cubicBezTo>
                      <a:pt x="64276" y="83084"/>
                      <a:pt x="82755" y="64605"/>
                      <a:pt x="82755" y="41810"/>
                    </a:cubicBezTo>
                    <a:lnTo>
                      <a:pt x="82755" y="41810"/>
                    </a:lnTo>
                    <a:cubicBezTo>
                      <a:pt x="82755" y="19014"/>
                      <a:pt x="64276" y="535"/>
                      <a:pt x="414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A614F849-A01A-BB88-9A76-F62BE9C4FA51}"/>
                  </a:ext>
                </a:extLst>
              </p:cNvPr>
              <p:cNvSpPr/>
              <p:nvPr/>
            </p:nvSpPr>
            <p:spPr>
              <a:xfrm>
                <a:off x="4417853" y="5597525"/>
                <a:ext cx="82549" cy="82549"/>
              </a:xfrm>
              <a:custGeom>
                <a:avLst/>
                <a:gdLst>
                  <a:gd name="connsiteX0" fmla="*/ 41483 w 82549"/>
                  <a:gd name="connsiteY0" fmla="*/ 6884 h 82549"/>
                  <a:gd name="connsiteX1" fmla="*/ 76409 w 82549"/>
                  <a:gd name="connsiteY1" fmla="*/ 41810 h 82549"/>
                  <a:gd name="connsiteX2" fmla="*/ 76409 w 82549"/>
                  <a:gd name="connsiteY2" fmla="*/ 41810 h 82549"/>
                  <a:gd name="connsiteX3" fmla="*/ 41483 w 82549"/>
                  <a:gd name="connsiteY3" fmla="*/ 76735 h 82549"/>
                  <a:gd name="connsiteX4" fmla="*/ 6558 w 82549"/>
                  <a:gd name="connsiteY4" fmla="*/ 41810 h 82549"/>
                  <a:gd name="connsiteX5" fmla="*/ 41483 w 82549"/>
                  <a:gd name="connsiteY5" fmla="*/ 6884 h 82549"/>
                  <a:gd name="connsiteX6" fmla="*/ 41483 w 82549"/>
                  <a:gd name="connsiteY6" fmla="*/ 535 h 82549"/>
                  <a:gd name="connsiteX7" fmla="*/ 209 w 82549"/>
                  <a:gd name="connsiteY7" fmla="*/ 41810 h 82549"/>
                  <a:gd name="connsiteX8" fmla="*/ 41483 w 82549"/>
                  <a:gd name="connsiteY8" fmla="*/ 83084 h 82549"/>
                  <a:gd name="connsiteX9" fmla="*/ 82758 w 82549"/>
                  <a:gd name="connsiteY9" fmla="*/ 41810 h 82549"/>
                  <a:gd name="connsiteX10" fmla="*/ 82758 w 82549"/>
                  <a:gd name="connsiteY10" fmla="*/ 41810 h 82549"/>
                  <a:gd name="connsiteX11" fmla="*/ 414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3" y="6884"/>
                    </a:moveTo>
                    <a:cubicBezTo>
                      <a:pt x="60771" y="6884"/>
                      <a:pt x="76409" y="22522"/>
                      <a:pt x="76409" y="41810"/>
                    </a:cubicBezTo>
                    <a:lnTo>
                      <a:pt x="76409" y="41810"/>
                    </a:lnTo>
                    <a:cubicBezTo>
                      <a:pt x="76409" y="61098"/>
                      <a:pt x="60771" y="76735"/>
                      <a:pt x="41483" y="76735"/>
                    </a:cubicBezTo>
                    <a:cubicBezTo>
                      <a:pt x="22195" y="76735"/>
                      <a:pt x="6558" y="61098"/>
                      <a:pt x="6558" y="41810"/>
                    </a:cubicBezTo>
                    <a:cubicBezTo>
                      <a:pt x="6558" y="22522"/>
                      <a:pt x="22195" y="6884"/>
                      <a:pt x="41483" y="6884"/>
                    </a:cubicBezTo>
                    <a:close/>
                    <a:moveTo>
                      <a:pt x="41483" y="535"/>
                    </a:moveTo>
                    <a:cubicBezTo>
                      <a:pt x="18688" y="535"/>
                      <a:pt x="209" y="19014"/>
                      <a:pt x="209" y="41810"/>
                    </a:cubicBezTo>
                    <a:cubicBezTo>
                      <a:pt x="209" y="64605"/>
                      <a:pt x="18688" y="83084"/>
                      <a:pt x="41483" y="83084"/>
                    </a:cubicBezTo>
                    <a:cubicBezTo>
                      <a:pt x="64279" y="83084"/>
                      <a:pt x="82758" y="64605"/>
                      <a:pt x="82758" y="41810"/>
                    </a:cubicBezTo>
                    <a:lnTo>
                      <a:pt x="82758" y="41810"/>
                    </a:lnTo>
                    <a:cubicBezTo>
                      <a:pt x="82758" y="19014"/>
                      <a:pt x="64279" y="535"/>
                      <a:pt x="414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8DBA2E4-22F7-A909-89DB-4BF15EC0F00C}"/>
                  </a:ext>
                </a:extLst>
              </p:cNvPr>
              <p:cNvSpPr/>
              <p:nvPr/>
            </p:nvSpPr>
            <p:spPr>
              <a:xfrm>
                <a:off x="4442142" y="5597525"/>
                <a:ext cx="82549" cy="82549"/>
              </a:xfrm>
              <a:custGeom>
                <a:avLst/>
                <a:gdLst>
                  <a:gd name="connsiteX0" fmla="*/ 41486 w 82549"/>
                  <a:gd name="connsiteY0" fmla="*/ 6884 h 82549"/>
                  <a:gd name="connsiteX1" fmla="*/ 76411 w 82549"/>
                  <a:gd name="connsiteY1" fmla="*/ 41810 h 82549"/>
                  <a:gd name="connsiteX2" fmla="*/ 76411 w 82549"/>
                  <a:gd name="connsiteY2" fmla="*/ 41810 h 82549"/>
                  <a:gd name="connsiteX3" fmla="*/ 41486 w 82549"/>
                  <a:gd name="connsiteY3" fmla="*/ 76735 h 82549"/>
                  <a:gd name="connsiteX4" fmla="*/ 6561 w 82549"/>
                  <a:gd name="connsiteY4" fmla="*/ 41810 h 82549"/>
                  <a:gd name="connsiteX5" fmla="*/ 41486 w 82549"/>
                  <a:gd name="connsiteY5" fmla="*/ 6884 h 82549"/>
                  <a:gd name="connsiteX6" fmla="*/ 41486 w 82549"/>
                  <a:gd name="connsiteY6" fmla="*/ 535 h 82549"/>
                  <a:gd name="connsiteX7" fmla="*/ 211 w 82549"/>
                  <a:gd name="connsiteY7" fmla="*/ 41810 h 82549"/>
                  <a:gd name="connsiteX8" fmla="*/ 41486 w 82549"/>
                  <a:gd name="connsiteY8" fmla="*/ 83084 h 82549"/>
                  <a:gd name="connsiteX9" fmla="*/ 82761 w 82549"/>
                  <a:gd name="connsiteY9" fmla="*/ 41810 h 82549"/>
                  <a:gd name="connsiteX10" fmla="*/ 82761 w 82549"/>
                  <a:gd name="connsiteY10" fmla="*/ 41810 h 82549"/>
                  <a:gd name="connsiteX11" fmla="*/ 414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6" y="6884"/>
                    </a:moveTo>
                    <a:cubicBezTo>
                      <a:pt x="60774" y="6884"/>
                      <a:pt x="76411" y="22522"/>
                      <a:pt x="76411" y="41810"/>
                    </a:cubicBezTo>
                    <a:lnTo>
                      <a:pt x="76411" y="41810"/>
                    </a:lnTo>
                    <a:cubicBezTo>
                      <a:pt x="76411" y="61098"/>
                      <a:pt x="60774" y="76735"/>
                      <a:pt x="41486" y="76735"/>
                    </a:cubicBezTo>
                    <a:cubicBezTo>
                      <a:pt x="22198" y="76735"/>
                      <a:pt x="6561" y="61098"/>
                      <a:pt x="6561" y="41810"/>
                    </a:cubicBezTo>
                    <a:cubicBezTo>
                      <a:pt x="6561" y="22522"/>
                      <a:pt x="22198" y="6884"/>
                      <a:pt x="41486" y="6884"/>
                    </a:cubicBezTo>
                    <a:close/>
                    <a:moveTo>
                      <a:pt x="41486" y="535"/>
                    </a:moveTo>
                    <a:cubicBezTo>
                      <a:pt x="18691" y="535"/>
                      <a:pt x="211" y="19014"/>
                      <a:pt x="211" y="41810"/>
                    </a:cubicBezTo>
                    <a:cubicBezTo>
                      <a:pt x="211" y="64605"/>
                      <a:pt x="18691" y="83084"/>
                      <a:pt x="41486" y="83084"/>
                    </a:cubicBezTo>
                    <a:cubicBezTo>
                      <a:pt x="64281" y="83084"/>
                      <a:pt x="82761" y="64605"/>
                      <a:pt x="82761" y="41810"/>
                    </a:cubicBezTo>
                    <a:lnTo>
                      <a:pt x="82761" y="41810"/>
                    </a:lnTo>
                    <a:cubicBezTo>
                      <a:pt x="82761" y="19014"/>
                      <a:pt x="64281" y="535"/>
                      <a:pt x="414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825E5F44-B080-7193-4808-DCCAD45EFD11}"/>
                  </a:ext>
                </a:extLst>
              </p:cNvPr>
              <p:cNvSpPr/>
              <p:nvPr/>
            </p:nvSpPr>
            <p:spPr>
              <a:xfrm>
                <a:off x="4466431" y="5490149"/>
                <a:ext cx="82549" cy="82549"/>
              </a:xfrm>
              <a:custGeom>
                <a:avLst/>
                <a:gdLst>
                  <a:gd name="connsiteX0" fmla="*/ 41488 w 82549"/>
                  <a:gd name="connsiteY0" fmla="*/ 6873 h 82549"/>
                  <a:gd name="connsiteX1" fmla="*/ 76414 w 82549"/>
                  <a:gd name="connsiteY1" fmla="*/ 41798 h 82549"/>
                  <a:gd name="connsiteX2" fmla="*/ 76414 w 82549"/>
                  <a:gd name="connsiteY2" fmla="*/ 41798 h 82549"/>
                  <a:gd name="connsiteX3" fmla="*/ 41488 w 82549"/>
                  <a:gd name="connsiteY3" fmla="*/ 76724 h 82549"/>
                  <a:gd name="connsiteX4" fmla="*/ 6563 w 82549"/>
                  <a:gd name="connsiteY4" fmla="*/ 41798 h 82549"/>
                  <a:gd name="connsiteX5" fmla="*/ 41488 w 82549"/>
                  <a:gd name="connsiteY5" fmla="*/ 6873 h 82549"/>
                  <a:gd name="connsiteX6" fmla="*/ 41488 w 82549"/>
                  <a:gd name="connsiteY6" fmla="*/ 524 h 82549"/>
                  <a:gd name="connsiteX7" fmla="*/ 214 w 82549"/>
                  <a:gd name="connsiteY7" fmla="*/ 41798 h 82549"/>
                  <a:gd name="connsiteX8" fmla="*/ 41488 w 82549"/>
                  <a:gd name="connsiteY8" fmla="*/ 83073 h 82549"/>
                  <a:gd name="connsiteX9" fmla="*/ 82763 w 82549"/>
                  <a:gd name="connsiteY9" fmla="*/ 41798 h 82549"/>
                  <a:gd name="connsiteX10" fmla="*/ 82763 w 82549"/>
                  <a:gd name="connsiteY10" fmla="*/ 41798 h 82549"/>
                  <a:gd name="connsiteX11" fmla="*/ 414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8" y="6873"/>
                    </a:moveTo>
                    <a:cubicBezTo>
                      <a:pt x="60777" y="6873"/>
                      <a:pt x="76414" y="22510"/>
                      <a:pt x="76414" y="41798"/>
                    </a:cubicBezTo>
                    <a:lnTo>
                      <a:pt x="76414" y="41798"/>
                    </a:lnTo>
                    <a:cubicBezTo>
                      <a:pt x="76414" y="61087"/>
                      <a:pt x="60777" y="76724"/>
                      <a:pt x="41488" y="76724"/>
                    </a:cubicBezTo>
                    <a:cubicBezTo>
                      <a:pt x="22200" y="76724"/>
                      <a:pt x="6563" y="61087"/>
                      <a:pt x="6563" y="41798"/>
                    </a:cubicBezTo>
                    <a:cubicBezTo>
                      <a:pt x="6563" y="22510"/>
                      <a:pt x="22200" y="6873"/>
                      <a:pt x="41488" y="6873"/>
                    </a:cubicBezTo>
                    <a:close/>
                    <a:moveTo>
                      <a:pt x="41488" y="524"/>
                    </a:moveTo>
                    <a:cubicBezTo>
                      <a:pt x="18693" y="524"/>
                      <a:pt x="214" y="19003"/>
                      <a:pt x="214" y="41798"/>
                    </a:cubicBezTo>
                    <a:cubicBezTo>
                      <a:pt x="214" y="64594"/>
                      <a:pt x="18693" y="83073"/>
                      <a:pt x="41488" y="83073"/>
                    </a:cubicBezTo>
                    <a:cubicBezTo>
                      <a:pt x="64284" y="83073"/>
                      <a:pt x="82763" y="64594"/>
                      <a:pt x="82763" y="41798"/>
                    </a:cubicBezTo>
                    <a:lnTo>
                      <a:pt x="82763" y="41798"/>
                    </a:lnTo>
                    <a:cubicBezTo>
                      <a:pt x="82763" y="19003"/>
                      <a:pt x="64284" y="524"/>
                      <a:pt x="414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817F5C2F-07C6-91BF-9D33-A70BB5C70582}"/>
                  </a:ext>
                </a:extLst>
              </p:cNvPr>
              <p:cNvSpPr/>
              <p:nvPr/>
            </p:nvSpPr>
            <p:spPr>
              <a:xfrm>
                <a:off x="4490719" y="5275408"/>
                <a:ext cx="82549" cy="82549"/>
              </a:xfrm>
              <a:custGeom>
                <a:avLst/>
                <a:gdLst>
                  <a:gd name="connsiteX0" fmla="*/ 41491 w 82549"/>
                  <a:gd name="connsiteY0" fmla="*/ 6851 h 82549"/>
                  <a:gd name="connsiteX1" fmla="*/ 76416 w 82549"/>
                  <a:gd name="connsiteY1" fmla="*/ 41776 h 82549"/>
                  <a:gd name="connsiteX2" fmla="*/ 76416 w 82549"/>
                  <a:gd name="connsiteY2" fmla="*/ 41776 h 82549"/>
                  <a:gd name="connsiteX3" fmla="*/ 41491 w 82549"/>
                  <a:gd name="connsiteY3" fmla="*/ 76701 h 82549"/>
                  <a:gd name="connsiteX4" fmla="*/ 6566 w 82549"/>
                  <a:gd name="connsiteY4" fmla="*/ 41776 h 82549"/>
                  <a:gd name="connsiteX5" fmla="*/ 41491 w 82549"/>
                  <a:gd name="connsiteY5" fmla="*/ 6851 h 82549"/>
                  <a:gd name="connsiteX6" fmla="*/ 41491 w 82549"/>
                  <a:gd name="connsiteY6" fmla="*/ 501 h 82549"/>
                  <a:gd name="connsiteX7" fmla="*/ 216 w 82549"/>
                  <a:gd name="connsiteY7" fmla="*/ 41776 h 82549"/>
                  <a:gd name="connsiteX8" fmla="*/ 41491 w 82549"/>
                  <a:gd name="connsiteY8" fmla="*/ 83051 h 82549"/>
                  <a:gd name="connsiteX9" fmla="*/ 82766 w 82549"/>
                  <a:gd name="connsiteY9" fmla="*/ 41776 h 82549"/>
                  <a:gd name="connsiteX10" fmla="*/ 82766 w 82549"/>
                  <a:gd name="connsiteY10" fmla="*/ 41776 h 82549"/>
                  <a:gd name="connsiteX11" fmla="*/ 4149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1" y="6851"/>
                    </a:moveTo>
                    <a:cubicBezTo>
                      <a:pt x="60779" y="6851"/>
                      <a:pt x="76416" y="22488"/>
                      <a:pt x="76416" y="41776"/>
                    </a:cubicBezTo>
                    <a:lnTo>
                      <a:pt x="76416" y="41776"/>
                    </a:lnTo>
                    <a:cubicBezTo>
                      <a:pt x="76416" y="61064"/>
                      <a:pt x="60779" y="76701"/>
                      <a:pt x="41491" y="76701"/>
                    </a:cubicBezTo>
                    <a:cubicBezTo>
                      <a:pt x="22203" y="76701"/>
                      <a:pt x="6566" y="61064"/>
                      <a:pt x="6566" y="41776"/>
                    </a:cubicBezTo>
                    <a:cubicBezTo>
                      <a:pt x="6566" y="22488"/>
                      <a:pt x="22203" y="6851"/>
                      <a:pt x="41491" y="6851"/>
                    </a:cubicBezTo>
                    <a:close/>
                    <a:moveTo>
                      <a:pt x="41491" y="501"/>
                    </a:moveTo>
                    <a:cubicBezTo>
                      <a:pt x="18696" y="501"/>
                      <a:pt x="216" y="18981"/>
                      <a:pt x="216" y="41776"/>
                    </a:cubicBezTo>
                    <a:cubicBezTo>
                      <a:pt x="216" y="64571"/>
                      <a:pt x="18696" y="83051"/>
                      <a:pt x="41491" y="83051"/>
                    </a:cubicBezTo>
                    <a:cubicBezTo>
                      <a:pt x="64286" y="83051"/>
                      <a:pt x="82766" y="64571"/>
                      <a:pt x="82766" y="41776"/>
                    </a:cubicBezTo>
                    <a:lnTo>
                      <a:pt x="82766" y="41776"/>
                    </a:lnTo>
                    <a:cubicBezTo>
                      <a:pt x="82766" y="18981"/>
                      <a:pt x="64286" y="501"/>
                      <a:pt x="4149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8DFD8DC6-9E81-61FE-6169-F9571691588B}"/>
                  </a:ext>
                </a:extLst>
              </p:cNvPr>
              <p:cNvSpPr/>
              <p:nvPr/>
            </p:nvSpPr>
            <p:spPr>
              <a:xfrm>
                <a:off x="4515008" y="5060658"/>
                <a:ext cx="82549" cy="82549"/>
              </a:xfrm>
              <a:custGeom>
                <a:avLst/>
                <a:gdLst>
                  <a:gd name="connsiteX0" fmla="*/ 41494 w 82549"/>
                  <a:gd name="connsiteY0" fmla="*/ 6828 h 82549"/>
                  <a:gd name="connsiteX1" fmla="*/ 76419 w 82549"/>
                  <a:gd name="connsiteY1" fmla="*/ 41753 h 82549"/>
                  <a:gd name="connsiteX2" fmla="*/ 76419 w 82549"/>
                  <a:gd name="connsiteY2" fmla="*/ 41753 h 82549"/>
                  <a:gd name="connsiteX3" fmla="*/ 41494 w 82549"/>
                  <a:gd name="connsiteY3" fmla="*/ 76679 h 82549"/>
                  <a:gd name="connsiteX4" fmla="*/ 6568 w 82549"/>
                  <a:gd name="connsiteY4" fmla="*/ 41753 h 82549"/>
                  <a:gd name="connsiteX5" fmla="*/ 41494 w 82549"/>
                  <a:gd name="connsiteY5" fmla="*/ 6828 h 82549"/>
                  <a:gd name="connsiteX6" fmla="*/ 41494 w 82549"/>
                  <a:gd name="connsiteY6" fmla="*/ 479 h 82549"/>
                  <a:gd name="connsiteX7" fmla="*/ 219 w 82549"/>
                  <a:gd name="connsiteY7" fmla="*/ 41753 h 82549"/>
                  <a:gd name="connsiteX8" fmla="*/ 41494 w 82549"/>
                  <a:gd name="connsiteY8" fmla="*/ 83028 h 82549"/>
                  <a:gd name="connsiteX9" fmla="*/ 82768 w 82549"/>
                  <a:gd name="connsiteY9" fmla="*/ 41753 h 82549"/>
                  <a:gd name="connsiteX10" fmla="*/ 82768 w 82549"/>
                  <a:gd name="connsiteY10" fmla="*/ 41753 h 82549"/>
                  <a:gd name="connsiteX11" fmla="*/ 41494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4" y="6828"/>
                    </a:moveTo>
                    <a:cubicBezTo>
                      <a:pt x="60782" y="6828"/>
                      <a:pt x="76419" y="22465"/>
                      <a:pt x="76419" y="41753"/>
                    </a:cubicBezTo>
                    <a:lnTo>
                      <a:pt x="76419" y="41753"/>
                    </a:lnTo>
                    <a:cubicBezTo>
                      <a:pt x="76419" y="61041"/>
                      <a:pt x="60782" y="76679"/>
                      <a:pt x="41494" y="76679"/>
                    </a:cubicBezTo>
                    <a:cubicBezTo>
                      <a:pt x="22205" y="76679"/>
                      <a:pt x="6568" y="61041"/>
                      <a:pt x="6568" y="41753"/>
                    </a:cubicBezTo>
                    <a:cubicBezTo>
                      <a:pt x="6568" y="22465"/>
                      <a:pt x="22205" y="6828"/>
                      <a:pt x="41494" y="6828"/>
                    </a:cubicBezTo>
                    <a:close/>
                    <a:moveTo>
                      <a:pt x="41494" y="479"/>
                    </a:moveTo>
                    <a:cubicBezTo>
                      <a:pt x="18698" y="479"/>
                      <a:pt x="219" y="18958"/>
                      <a:pt x="219" y="41753"/>
                    </a:cubicBezTo>
                    <a:cubicBezTo>
                      <a:pt x="219" y="64549"/>
                      <a:pt x="18698" y="83028"/>
                      <a:pt x="41494" y="83028"/>
                    </a:cubicBezTo>
                    <a:cubicBezTo>
                      <a:pt x="64289" y="83028"/>
                      <a:pt x="82768" y="64549"/>
                      <a:pt x="82768" y="41753"/>
                    </a:cubicBezTo>
                    <a:lnTo>
                      <a:pt x="82768" y="41753"/>
                    </a:lnTo>
                    <a:cubicBezTo>
                      <a:pt x="82768" y="18958"/>
                      <a:pt x="64289" y="479"/>
                      <a:pt x="41494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30E2E896-66DE-7C1B-9698-12B6AFBA84A4}"/>
                  </a:ext>
                </a:extLst>
              </p:cNvPr>
              <p:cNvSpPr/>
              <p:nvPr/>
            </p:nvSpPr>
            <p:spPr>
              <a:xfrm>
                <a:off x="4539297" y="4845917"/>
                <a:ext cx="82549" cy="82549"/>
              </a:xfrm>
              <a:custGeom>
                <a:avLst/>
                <a:gdLst>
                  <a:gd name="connsiteX0" fmla="*/ 41496 w 82549"/>
                  <a:gd name="connsiteY0" fmla="*/ 6805 h 82549"/>
                  <a:gd name="connsiteX1" fmla="*/ 76421 w 82549"/>
                  <a:gd name="connsiteY1" fmla="*/ 41731 h 82549"/>
                  <a:gd name="connsiteX2" fmla="*/ 76421 w 82549"/>
                  <a:gd name="connsiteY2" fmla="*/ 41731 h 82549"/>
                  <a:gd name="connsiteX3" fmla="*/ 41496 w 82549"/>
                  <a:gd name="connsiteY3" fmla="*/ 76656 h 82549"/>
                  <a:gd name="connsiteX4" fmla="*/ 6571 w 82549"/>
                  <a:gd name="connsiteY4" fmla="*/ 41731 h 82549"/>
                  <a:gd name="connsiteX5" fmla="*/ 41496 w 82549"/>
                  <a:gd name="connsiteY5" fmla="*/ 6805 h 82549"/>
                  <a:gd name="connsiteX6" fmla="*/ 41496 w 82549"/>
                  <a:gd name="connsiteY6" fmla="*/ 456 h 82549"/>
                  <a:gd name="connsiteX7" fmla="*/ 221 w 82549"/>
                  <a:gd name="connsiteY7" fmla="*/ 41731 h 82549"/>
                  <a:gd name="connsiteX8" fmla="*/ 41496 w 82549"/>
                  <a:gd name="connsiteY8" fmla="*/ 83005 h 82549"/>
                  <a:gd name="connsiteX9" fmla="*/ 82771 w 82549"/>
                  <a:gd name="connsiteY9" fmla="*/ 41731 h 82549"/>
                  <a:gd name="connsiteX10" fmla="*/ 82771 w 82549"/>
                  <a:gd name="connsiteY10" fmla="*/ 41731 h 82549"/>
                  <a:gd name="connsiteX11" fmla="*/ 4149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6" y="6805"/>
                    </a:moveTo>
                    <a:cubicBezTo>
                      <a:pt x="60784" y="6805"/>
                      <a:pt x="76421" y="22443"/>
                      <a:pt x="76421" y="41731"/>
                    </a:cubicBezTo>
                    <a:lnTo>
                      <a:pt x="76421" y="41731"/>
                    </a:lnTo>
                    <a:cubicBezTo>
                      <a:pt x="76421" y="61019"/>
                      <a:pt x="60784" y="76656"/>
                      <a:pt x="41496" y="76656"/>
                    </a:cubicBezTo>
                    <a:cubicBezTo>
                      <a:pt x="22208" y="76656"/>
                      <a:pt x="6571" y="61019"/>
                      <a:pt x="6571" y="41731"/>
                    </a:cubicBezTo>
                    <a:cubicBezTo>
                      <a:pt x="6571" y="22443"/>
                      <a:pt x="22208" y="6805"/>
                      <a:pt x="41496" y="6805"/>
                    </a:cubicBezTo>
                    <a:close/>
                    <a:moveTo>
                      <a:pt x="41496" y="456"/>
                    </a:moveTo>
                    <a:cubicBezTo>
                      <a:pt x="18701" y="456"/>
                      <a:pt x="221" y="18936"/>
                      <a:pt x="221" y="41731"/>
                    </a:cubicBezTo>
                    <a:cubicBezTo>
                      <a:pt x="221" y="64526"/>
                      <a:pt x="18701" y="83005"/>
                      <a:pt x="41496" y="83005"/>
                    </a:cubicBezTo>
                    <a:cubicBezTo>
                      <a:pt x="64291" y="83005"/>
                      <a:pt x="82771" y="64526"/>
                      <a:pt x="82771" y="41731"/>
                    </a:cubicBezTo>
                    <a:lnTo>
                      <a:pt x="82771" y="41731"/>
                    </a:lnTo>
                    <a:cubicBezTo>
                      <a:pt x="82771" y="18936"/>
                      <a:pt x="64291" y="456"/>
                      <a:pt x="4149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FF21E191-1BEB-F068-94DE-BAEEAC16AC31}"/>
                  </a:ext>
                </a:extLst>
              </p:cNvPr>
              <p:cNvSpPr/>
              <p:nvPr/>
            </p:nvSpPr>
            <p:spPr>
              <a:xfrm>
                <a:off x="4563586" y="4631166"/>
                <a:ext cx="82549" cy="82549"/>
              </a:xfrm>
              <a:custGeom>
                <a:avLst/>
                <a:gdLst>
                  <a:gd name="connsiteX0" fmla="*/ 41499 w 82549"/>
                  <a:gd name="connsiteY0" fmla="*/ 6783 h 82549"/>
                  <a:gd name="connsiteX1" fmla="*/ 76424 w 82549"/>
                  <a:gd name="connsiteY1" fmla="*/ 41708 h 82549"/>
                  <a:gd name="connsiteX2" fmla="*/ 76424 w 82549"/>
                  <a:gd name="connsiteY2" fmla="*/ 41708 h 82549"/>
                  <a:gd name="connsiteX3" fmla="*/ 41499 w 82549"/>
                  <a:gd name="connsiteY3" fmla="*/ 76634 h 82549"/>
                  <a:gd name="connsiteX4" fmla="*/ 6573 w 82549"/>
                  <a:gd name="connsiteY4" fmla="*/ 41708 h 82549"/>
                  <a:gd name="connsiteX5" fmla="*/ 41499 w 82549"/>
                  <a:gd name="connsiteY5" fmla="*/ 6783 h 82549"/>
                  <a:gd name="connsiteX6" fmla="*/ 41499 w 82549"/>
                  <a:gd name="connsiteY6" fmla="*/ 434 h 82549"/>
                  <a:gd name="connsiteX7" fmla="*/ 224 w 82549"/>
                  <a:gd name="connsiteY7" fmla="*/ 41708 h 82549"/>
                  <a:gd name="connsiteX8" fmla="*/ 41499 w 82549"/>
                  <a:gd name="connsiteY8" fmla="*/ 82983 h 82549"/>
                  <a:gd name="connsiteX9" fmla="*/ 82773 w 82549"/>
                  <a:gd name="connsiteY9" fmla="*/ 41708 h 82549"/>
                  <a:gd name="connsiteX10" fmla="*/ 82773 w 82549"/>
                  <a:gd name="connsiteY10" fmla="*/ 41708 h 82549"/>
                  <a:gd name="connsiteX11" fmla="*/ 41499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9" y="6783"/>
                    </a:moveTo>
                    <a:cubicBezTo>
                      <a:pt x="60787" y="6783"/>
                      <a:pt x="76424" y="22420"/>
                      <a:pt x="76424" y="41708"/>
                    </a:cubicBezTo>
                    <a:lnTo>
                      <a:pt x="76424" y="41708"/>
                    </a:lnTo>
                    <a:cubicBezTo>
                      <a:pt x="76424" y="60996"/>
                      <a:pt x="60787" y="76634"/>
                      <a:pt x="41499" y="76634"/>
                    </a:cubicBezTo>
                    <a:cubicBezTo>
                      <a:pt x="22211" y="76634"/>
                      <a:pt x="6573" y="60996"/>
                      <a:pt x="6573" y="41708"/>
                    </a:cubicBezTo>
                    <a:cubicBezTo>
                      <a:pt x="6573" y="22420"/>
                      <a:pt x="22211" y="6783"/>
                      <a:pt x="41499" y="6783"/>
                    </a:cubicBezTo>
                    <a:close/>
                    <a:moveTo>
                      <a:pt x="41499" y="434"/>
                    </a:moveTo>
                    <a:cubicBezTo>
                      <a:pt x="18703" y="434"/>
                      <a:pt x="224" y="18913"/>
                      <a:pt x="224" y="41708"/>
                    </a:cubicBezTo>
                    <a:cubicBezTo>
                      <a:pt x="224" y="64503"/>
                      <a:pt x="18703" y="82983"/>
                      <a:pt x="41499" y="82983"/>
                    </a:cubicBezTo>
                    <a:cubicBezTo>
                      <a:pt x="64294" y="82983"/>
                      <a:pt x="82773" y="64503"/>
                      <a:pt x="82773" y="41708"/>
                    </a:cubicBezTo>
                    <a:lnTo>
                      <a:pt x="82773" y="41708"/>
                    </a:lnTo>
                    <a:cubicBezTo>
                      <a:pt x="82773" y="18913"/>
                      <a:pt x="64294" y="434"/>
                      <a:pt x="41499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0DF62C46-C238-92C1-FC8B-96AEA419266B}"/>
                  </a:ext>
                </a:extLst>
              </p:cNvPr>
              <p:cNvSpPr/>
              <p:nvPr/>
            </p:nvSpPr>
            <p:spPr>
              <a:xfrm>
                <a:off x="4587874" y="4416425"/>
                <a:ext cx="82549" cy="82549"/>
              </a:xfrm>
              <a:custGeom>
                <a:avLst/>
                <a:gdLst>
                  <a:gd name="connsiteX0" fmla="*/ 41501 w 82549"/>
                  <a:gd name="connsiteY0" fmla="*/ 6760 h 82549"/>
                  <a:gd name="connsiteX1" fmla="*/ 76427 w 82549"/>
                  <a:gd name="connsiteY1" fmla="*/ 41686 h 82549"/>
                  <a:gd name="connsiteX2" fmla="*/ 76427 w 82549"/>
                  <a:gd name="connsiteY2" fmla="*/ 41686 h 82549"/>
                  <a:gd name="connsiteX3" fmla="*/ 41501 w 82549"/>
                  <a:gd name="connsiteY3" fmla="*/ 76611 h 82549"/>
                  <a:gd name="connsiteX4" fmla="*/ 6576 w 82549"/>
                  <a:gd name="connsiteY4" fmla="*/ 41686 h 82549"/>
                  <a:gd name="connsiteX5" fmla="*/ 41501 w 82549"/>
                  <a:gd name="connsiteY5" fmla="*/ 6760 h 82549"/>
                  <a:gd name="connsiteX6" fmla="*/ 41501 w 82549"/>
                  <a:gd name="connsiteY6" fmla="*/ 411 h 82549"/>
                  <a:gd name="connsiteX7" fmla="*/ 227 w 82549"/>
                  <a:gd name="connsiteY7" fmla="*/ 41686 h 82549"/>
                  <a:gd name="connsiteX8" fmla="*/ 41501 w 82549"/>
                  <a:gd name="connsiteY8" fmla="*/ 82960 h 82549"/>
                  <a:gd name="connsiteX9" fmla="*/ 82776 w 82549"/>
                  <a:gd name="connsiteY9" fmla="*/ 41686 h 82549"/>
                  <a:gd name="connsiteX10" fmla="*/ 82776 w 82549"/>
                  <a:gd name="connsiteY10" fmla="*/ 41686 h 82549"/>
                  <a:gd name="connsiteX11" fmla="*/ 41501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1" y="6760"/>
                    </a:moveTo>
                    <a:cubicBezTo>
                      <a:pt x="60789" y="6760"/>
                      <a:pt x="76427" y="22398"/>
                      <a:pt x="76427" y="41686"/>
                    </a:cubicBezTo>
                    <a:lnTo>
                      <a:pt x="76427" y="41686"/>
                    </a:lnTo>
                    <a:cubicBezTo>
                      <a:pt x="76427" y="60974"/>
                      <a:pt x="60789" y="76611"/>
                      <a:pt x="41501" y="76611"/>
                    </a:cubicBezTo>
                    <a:cubicBezTo>
                      <a:pt x="22213" y="76611"/>
                      <a:pt x="6576" y="60974"/>
                      <a:pt x="6576" y="41686"/>
                    </a:cubicBezTo>
                    <a:cubicBezTo>
                      <a:pt x="6576" y="22398"/>
                      <a:pt x="22213" y="6760"/>
                      <a:pt x="41501" y="6760"/>
                    </a:cubicBezTo>
                    <a:close/>
                    <a:moveTo>
                      <a:pt x="41501" y="411"/>
                    </a:moveTo>
                    <a:cubicBezTo>
                      <a:pt x="18706" y="411"/>
                      <a:pt x="227" y="18890"/>
                      <a:pt x="227" y="41686"/>
                    </a:cubicBezTo>
                    <a:cubicBezTo>
                      <a:pt x="227" y="64481"/>
                      <a:pt x="18706" y="82960"/>
                      <a:pt x="41501" y="82960"/>
                    </a:cubicBezTo>
                    <a:cubicBezTo>
                      <a:pt x="64296" y="82960"/>
                      <a:pt x="82776" y="64481"/>
                      <a:pt x="82776" y="41686"/>
                    </a:cubicBezTo>
                    <a:lnTo>
                      <a:pt x="82776" y="41686"/>
                    </a:lnTo>
                    <a:cubicBezTo>
                      <a:pt x="82776" y="18890"/>
                      <a:pt x="64296" y="411"/>
                      <a:pt x="41501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7D3FECE-3294-5FA6-773B-1B3F6EC8A6EB}"/>
                  </a:ext>
                </a:extLst>
              </p:cNvPr>
              <p:cNvSpPr/>
              <p:nvPr/>
            </p:nvSpPr>
            <p:spPr>
              <a:xfrm>
                <a:off x="4612163" y="4631166"/>
                <a:ext cx="82549" cy="82549"/>
              </a:xfrm>
              <a:custGeom>
                <a:avLst/>
                <a:gdLst>
                  <a:gd name="connsiteX0" fmla="*/ 41504 w 82549"/>
                  <a:gd name="connsiteY0" fmla="*/ 6783 h 82549"/>
                  <a:gd name="connsiteX1" fmla="*/ 76429 w 82549"/>
                  <a:gd name="connsiteY1" fmla="*/ 41708 h 82549"/>
                  <a:gd name="connsiteX2" fmla="*/ 76429 w 82549"/>
                  <a:gd name="connsiteY2" fmla="*/ 41708 h 82549"/>
                  <a:gd name="connsiteX3" fmla="*/ 41504 w 82549"/>
                  <a:gd name="connsiteY3" fmla="*/ 76634 h 82549"/>
                  <a:gd name="connsiteX4" fmla="*/ 6578 w 82549"/>
                  <a:gd name="connsiteY4" fmla="*/ 41708 h 82549"/>
                  <a:gd name="connsiteX5" fmla="*/ 41504 w 82549"/>
                  <a:gd name="connsiteY5" fmla="*/ 6783 h 82549"/>
                  <a:gd name="connsiteX6" fmla="*/ 41504 w 82549"/>
                  <a:gd name="connsiteY6" fmla="*/ 434 h 82549"/>
                  <a:gd name="connsiteX7" fmla="*/ 229 w 82549"/>
                  <a:gd name="connsiteY7" fmla="*/ 41708 h 82549"/>
                  <a:gd name="connsiteX8" fmla="*/ 41504 w 82549"/>
                  <a:gd name="connsiteY8" fmla="*/ 82983 h 82549"/>
                  <a:gd name="connsiteX9" fmla="*/ 82778 w 82549"/>
                  <a:gd name="connsiteY9" fmla="*/ 41708 h 82549"/>
                  <a:gd name="connsiteX10" fmla="*/ 82778 w 82549"/>
                  <a:gd name="connsiteY10" fmla="*/ 41708 h 82549"/>
                  <a:gd name="connsiteX11" fmla="*/ 41504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4" y="6783"/>
                    </a:moveTo>
                    <a:cubicBezTo>
                      <a:pt x="60792" y="6783"/>
                      <a:pt x="76429" y="22420"/>
                      <a:pt x="76429" y="41708"/>
                    </a:cubicBezTo>
                    <a:lnTo>
                      <a:pt x="76429" y="41708"/>
                    </a:lnTo>
                    <a:cubicBezTo>
                      <a:pt x="76429" y="60996"/>
                      <a:pt x="60792" y="76634"/>
                      <a:pt x="41504" y="76634"/>
                    </a:cubicBezTo>
                    <a:cubicBezTo>
                      <a:pt x="22216" y="76634"/>
                      <a:pt x="6578" y="60996"/>
                      <a:pt x="6578" y="41708"/>
                    </a:cubicBezTo>
                    <a:cubicBezTo>
                      <a:pt x="6578" y="22420"/>
                      <a:pt x="22216" y="6783"/>
                      <a:pt x="41504" y="6783"/>
                    </a:cubicBezTo>
                    <a:close/>
                    <a:moveTo>
                      <a:pt x="41504" y="434"/>
                    </a:moveTo>
                    <a:cubicBezTo>
                      <a:pt x="18709" y="434"/>
                      <a:pt x="229" y="18913"/>
                      <a:pt x="229" y="41708"/>
                    </a:cubicBezTo>
                    <a:cubicBezTo>
                      <a:pt x="229" y="64503"/>
                      <a:pt x="18709" y="82983"/>
                      <a:pt x="41504" y="82983"/>
                    </a:cubicBezTo>
                    <a:cubicBezTo>
                      <a:pt x="64299" y="82983"/>
                      <a:pt x="82778" y="64503"/>
                      <a:pt x="82778" y="41708"/>
                    </a:cubicBezTo>
                    <a:lnTo>
                      <a:pt x="82778" y="41708"/>
                    </a:lnTo>
                    <a:cubicBezTo>
                      <a:pt x="82778" y="18913"/>
                      <a:pt x="64299" y="434"/>
                      <a:pt x="41504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B5B16CD-266F-C7E1-3AF6-246BEC4A3606}"/>
                  </a:ext>
                </a:extLst>
              </p:cNvPr>
              <p:cNvSpPr/>
              <p:nvPr/>
            </p:nvSpPr>
            <p:spPr>
              <a:xfrm>
                <a:off x="4636452" y="4845917"/>
                <a:ext cx="82549" cy="82549"/>
              </a:xfrm>
              <a:custGeom>
                <a:avLst/>
                <a:gdLst>
                  <a:gd name="connsiteX0" fmla="*/ 41506 w 82549"/>
                  <a:gd name="connsiteY0" fmla="*/ 6805 h 82549"/>
                  <a:gd name="connsiteX1" fmla="*/ 76432 w 82549"/>
                  <a:gd name="connsiteY1" fmla="*/ 41731 h 82549"/>
                  <a:gd name="connsiteX2" fmla="*/ 76432 w 82549"/>
                  <a:gd name="connsiteY2" fmla="*/ 41731 h 82549"/>
                  <a:gd name="connsiteX3" fmla="*/ 41506 w 82549"/>
                  <a:gd name="connsiteY3" fmla="*/ 76656 h 82549"/>
                  <a:gd name="connsiteX4" fmla="*/ 6581 w 82549"/>
                  <a:gd name="connsiteY4" fmla="*/ 41731 h 82549"/>
                  <a:gd name="connsiteX5" fmla="*/ 41506 w 82549"/>
                  <a:gd name="connsiteY5" fmla="*/ 6805 h 82549"/>
                  <a:gd name="connsiteX6" fmla="*/ 41506 w 82549"/>
                  <a:gd name="connsiteY6" fmla="*/ 456 h 82549"/>
                  <a:gd name="connsiteX7" fmla="*/ 232 w 82549"/>
                  <a:gd name="connsiteY7" fmla="*/ 41731 h 82549"/>
                  <a:gd name="connsiteX8" fmla="*/ 41506 w 82549"/>
                  <a:gd name="connsiteY8" fmla="*/ 83005 h 82549"/>
                  <a:gd name="connsiteX9" fmla="*/ 82781 w 82549"/>
                  <a:gd name="connsiteY9" fmla="*/ 41731 h 82549"/>
                  <a:gd name="connsiteX10" fmla="*/ 82781 w 82549"/>
                  <a:gd name="connsiteY10" fmla="*/ 41731 h 82549"/>
                  <a:gd name="connsiteX11" fmla="*/ 4150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6" y="6805"/>
                    </a:moveTo>
                    <a:cubicBezTo>
                      <a:pt x="60794" y="6805"/>
                      <a:pt x="76432" y="22443"/>
                      <a:pt x="76432" y="41731"/>
                    </a:cubicBezTo>
                    <a:lnTo>
                      <a:pt x="76432" y="41731"/>
                    </a:lnTo>
                    <a:cubicBezTo>
                      <a:pt x="76432" y="61019"/>
                      <a:pt x="60794" y="76656"/>
                      <a:pt x="41506" y="76656"/>
                    </a:cubicBezTo>
                    <a:cubicBezTo>
                      <a:pt x="22218" y="76656"/>
                      <a:pt x="6581" y="61019"/>
                      <a:pt x="6581" y="41731"/>
                    </a:cubicBezTo>
                    <a:cubicBezTo>
                      <a:pt x="6581" y="22443"/>
                      <a:pt x="22218" y="6805"/>
                      <a:pt x="41506" y="6805"/>
                    </a:cubicBezTo>
                    <a:close/>
                    <a:moveTo>
                      <a:pt x="41506" y="456"/>
                    </a:moveTo>
                    <a:cubicBezTo>
                      <a:pt x="18711" y="456"/>
                      <a:pt x="232" y="18936"/>
                      <a:pt x="232" y="41731"/>
                    </a:cubicBezTo>
                    <a:cubicBezTo>
                      <a:pt x="232" y="64526"/>
                      <a:pt x="18711" y="83005"/>
                      <a:pt x="41506" y="83005"/>
                    </a:cubicBezTo>
                    <a:cubicBezTo>
                      <a:pt x="64302" y="83005"/>
                      <a:pt x="82781" y="64526"/>
                      <a:pt x="82781" y="41731"/>
                    </a:cubicBezTo>
                    <a:lnTo>
                      <a:pt x="82781" y="41731"/>
                    </a:lnTo>
                    <a:cubicBezTo>
                      <a:pt x="82781" y="18936"/>
                      <a:pt x="64302" y="456"/>
                      <a:pt x="4150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2A8F886-69DA-7BBC-CAB5-CD2CC9C19BBE}"/>
                  </a:ext>
                </a:extLst>
              </p:cNvPr>
              <p:cNvSpPr/>
              <p:nvPr/>
            </p:nvSpPr>
            <p:spPr>
              <a:xfrm>
                <a:off x="4660741" y="5060658"/>
                <a:ext cx="82549" cy="82549"/>
              </a:xfrm>
              <a:custGeom>
                <a:avLst/>
                <a:gdLst>
                  <a:gd name="connsiteX0" fmla="*/ 41509 w 82549"/>
                  <a:gd name="connsiteY0" fmla="*/ 6828 h 82549"/>
                  <a:gd name="connsiteX1" fmla="*/ 76434 w 82549"/>
                  <a:gd name="connsiteY1" fmla="*/ 41753 h 82549"/>
                  <a:gd name="connsiteX2" fmla="*/ 76434 w 82549"/>
                  <a:gd name="connsiteY2" fmla="*/ 41753 h 82549"/>
                  <a:gd name="connsiteX3" fmla="*/ 41509 w 82549"/>
                  <a:gd name="connsiteY3" fmla="*/ 76679 h 82549"/>
                  <a:gd name="connsiteX4" fmla="*/ 6584 w 82549"/>
                  <a:gd name="connsiteY4" fmla="*/ 41753 h 82549"/>
                  <a:gd name="connsiteX5" fmla="*/ 41509 w 82549"/>
                  <a:gd name="connsiteY5" fmla="*/ 6828 h 82549"/>
                  <a:gd name="connsiteX6" fmla="*/ 41509 w 82549"/>
                  <a:gd name="connsiteY6" fmla="*/ 479 h 82549"/>
                  <a:gd name="connsiteX7" fmla="*/ 234 w 82549"/>
                  <a:gd name="connsiteY7" fmla="*/ 41753 h 82549"/>
                  <a:gd name="connsiteX8" fmla="*/ 41509 w 82549"/>
                  <a:gd name="connsiteY8" fmla="*/ 83028 h 82549"/>
                  <a:gd name="connsiteX9" fmla="*/ 82784 w 82549"/>
                  <a:gd name="connsiteY9" fmla="*/ 41753 h 82549"/>
                  <a:gd name="connsiteX10" fmla="*/ 82784 w 82549"/>
                  <a:gd name="connsiteY10" fmla="*/ 41753 h 82549"/>
                  <a:gd name="connsiteX11" fmla="*/ 4150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9" y="6828"/>
                    </a:moveTo>
                    <a:cubicBezTo>
                      <a:pt x="60797" y="6828"/>
                      <a:pt x="76434" y="22465"/>
                      <a:pt x="76434" y="41753"/>
                    </a:cubicBezTo>
                    <a:lnTo>
                      <a:pt x="76434" y="41753"/>
                    </a:lnTo>
                    <a:cubicBezTo>
                      <a:pt x="76434" y="61041"/>
                      <a:pt x="60797" y="76679"/>
                      <a:pt x="41509" y="76679"/>
                    </a:cubicBezTo>
                    <a:cubicBezTo>
                      <a:pt x="22221" y="76679"/>
                      <a:pt x="6584" y="61041"/>
                      <a:pt x="6584" y="41753"/>
                    </a:cubicBezTo>
                    <a:cubicBezTo>
                      <a:pt x="6584" y="22465"/>
                      <a:pt x="22221" y="6828"/>
                      <a:pt x="41509" y="6828"/>
                    </a:cubicBezTo>
                    <a:close/>
                    <a:moveTo>
                      <a:pt x="41509" y="479"/>
                    </a:moveTo>
                    <a:cubicBezTo>
                      <a:pt x="18714" y="479"/>
                      <a:pt x="234" y="18958"/>
                      <a:pt x="234" y="41753"/>
                    </a:cubicBezTo>
                    <a:cubicBezTo>
                      <a:pt x="234" y="64549"/>
                      <a:pt x="18714" y="83028"/>
                      <a:pt x="41509" y="83028"/>
                    </a:cubicBezTo>
                    <a:cubicBezTo>
                      <a:pt x="64304" y="83028"/>
                      <a:pt x="82784" y="64549"/>
                      <a:pt x="82784" y="41753"/>
                    </a:cubicBezTo>
                    <a:lnTo>
                      <a:pt x="82784" y="41753"/>
                    </a:lnTo>
                    <a:cubicBezTo>
                      <a:pt x="82784" y="18958"/>
                      <a:pt x="64304" y="479"/>
                      <a:pt x="4150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A74CD82C-4F46-DF24-0635-B6424CB35680}"/>
                  </a:ext>
                </a:extLst>
              </p:cNvPr>
              <p:cNvSpPr/>
              <p:nvPr/>
            </p:nvSpPr>
            <p:spPr>
              <a:xfrm>
                <a:off x="4685029" y="5275408"/>
                <a:ext cx="82549" cy="82549"/>
              </a:xfrm>
              <a:custGeom>
                <a:avLst/>
                <a:gdLst>
                  <a:gd name="connsiteX0" fmla="*/ 41511 w 82549"/>
                  <a:gd name="connsiteY0" fmla="*/ 6851 h 82549"/>
                  <a:gd name="connsiteX1" fmla="*/ 76437 w 82549"/>
                  <a:gd name="connsiteY1" fmla="*/ 41776 h 82549"/>
                  <a:gd name="connsiteX2" fmla="*/ 76437 w 82549"/>
                  <a:gd name="connsiteY2" fmla="*/ 41776 h 82549"/>
                  <a:gd name="connsiteX3" fmla="*/ 41511 w 82549"/>
                  <a:gd name="connsiteY3" fmla="*/ 76701 h 82549"/>
                  <a:gd name="connsiteX4" fmla="*/ 6586 w 82549"/>
                  <a:gd name="connsiteY4" fmla="*/ 41776 h 82549"/>
                  <a:gd name="connsiteX5" fmla="*/ 41511 w 82549"/>
                  <a:gd name="connsiteY5" fmla="*/ 6851 h 82549"/>
                  <a:gd name="connsiteX6" fmla="*/ 41511 w 82549"/>
                  <a:gd name="connsiteY6" fmla="*/ 501 h 82549"/>
                  <a:gd name="connsiteX7" fmla="*/ 237 w 82549"/>
                  <a:gd name="connsiteY7" fmla="*/ 41776 h 82549"/>
                  <a:gd name="connsiteX8" fmla="*/ 41511 w 82549"/>
                  <a:gd name="connsiteY8" fmla="*/ 83051 h 82549"/>
                  <a:gd name="connsiteX9" fmla="*/ 82786 w 82549"/>
                  <a:gd name="connsiteY9" fmla="*/ 41776 h 82549"/>
                  <a:gd name="connsiteX10" fmla="*/ 82786 w 82549"/>
                  <a:gd name="connsiteY10" fmla="*/ 41776 h 82549"/>
                  <a:gd name="connsiteX11" fmla="*/ 4151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1" y="6851"/>
                    </a:moveTo>
                    <a:cubicBezTo>
                      <a:pt x="60800" y="6851"/>
                      <a:pt x="76437" y="22488"/>
                      <a:pt x="76437" y="41776"/>
                    </a:cubicBezTo>
                    <a:lnTo>
                      <a:pt x="76437" y="41776"/>
                    </a:lnTo>
                    <a:cubicBezTo>
                      <a:pt x="76437" y="61064"/>
                      <a:pt x="60800" y="76701"/>
                      <a:pt x="41511" y="76701"/>
                    </a:cubicBezTo>
                    <a:cubicBezTo>
                      <a:pt x="22223" y="76701"/>
                      <a:pt x="6586" y="61064"/>
                      <a:pt x="6586" y="41776"/>
                    </a:cubicBezTo>
                    <a:cubicBezTo>
                      <a:pt x="6586" y="22488"/>
                      <a:pt x="22223" y="6851"/>
                      <a:pt x="41511" y="6851"/>
                    </a:cubicBezTo>
                    <a:close/>
                    <a:moveTo>
                      <a:pt x="41511" y="501"/>
                    </a:moveTo>
                    <a:cubicBezTo>
                      <a:pt x="18716" y="501"/>
                      <a:pt x="237" y="18981"/>
                      <a:pt x="237" y="41776"/>
                    </a:cubicBezTo>
                    <a:cubicBezTo>
                      <a:pt x="237" y="64571"/>
                      <a:pt x="18716" y="83051"/>
                      <a:pt x="41511" y="83051"/>
                    </a:cubicBezTo>
                    <a:cubicBezTo>
                      <a:pt x="64307" y="83051"/>
                      <a:pt x="82786" y="64571"/>
                      <a:pt x="82786" y="41776"/>
                    </a:cubicBezTo>
                    <a:lnTo>
                      <a:pt x="82786" y="41776"/>
                    </a:lnTo>
                    <a:cubicBezTo>
                      <a:pt x="82786" y="18981"/>
                      <a:pt x="64307" y="501"/>
                      <a:pt x="4151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0291D9-470F-7598-F8CF-1726E59A81E8}"/>
                  </a:ext>
                </a:extLst>
              </p:cNvPr>
              <p:cNvSpPr/>
              <p:nvPr/>
            </p:nvSpPr>
            <p:spPr>
              <a:xfrm>
                <a:off x="4709318" y="5490149"/>
                <a:ext cx="82549" cy="82549"/>
              </a:xfrm>
              <a:custGeom>
                <a:avLst/>
                <a:gdLst>
                  <a:gd name="connsiteX0" fmla="*/ 41514 w 82549"/>
                  <a:gd name="connsiteY0" fmla="*/ 6873 h 82549"/>
                  <a:gd name="connsiteX1" fmla="*/ 76439 w 82549"/>
                  <a:gd name="connsiteY1" fmla="*/ 41798 h 82549"/>
                  <a:gd name="connsiteX2" fmla="*/ 76439 w 82549"/>
                  <a:gd name="connsiteY2" fmla="*/ 41798 h 82549"/>
                  <a:gd name="connsiteX3" fmla="*/ 41514 w 82549"/>
                  <a:gd name="connsiteY3" fmla="*/ 76724 h 82549"/>
                  <a:gd name="connsiteX4" fmla="*/ 6589 w 82549"/>
                  <a:gd name="connsiteY4" fmla="*/ 41798 h 82549"/>
                  <a:gd name="connsiteX5" fmla="*/ 41514 w 82549"/>
                  <a:gd name="connsiteY5" fmla="*/ 6873 h 82549"/>
                  <a:gd name="connsiteX6" fmla="*/ 41514 w 82549"/>
                  <a:gd name="connsiteY6" fmla="*/ 524 h 82549"/>
                  <a:gd name="connsiteX7" fmla="*/ 239 w 82549"/>
                  <a:gd name="connsiteY7" fmla="*/ 41798 h 82549"/>
                  <a:gd name="connsiteX8" fmla="*/ 41514 w 82549"/>
                  <a:gd name="connsiteY8" fmla="*/ 83073 h 82549"/>
                  <a:gd name="connsiteX9" fmla="*/ 82789 w 82549"/>
                  <a:gd name="connsiteY9" fmla="*/ 41798 h 82549"/>
                  <a:gd name="connsiteX10" fmla="*/ 82789 w 82549"/>
                  <a:gd name="connsiteY10" fmla="*/ 41798 h 82549"/>
                  <a:gd name="connsiteX11" fmla="*/ 41514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4" y="6873"/>
                    </a:moveTo>
                    <a:cubicBezTo>
                      <a:pt x="60802" y="6873"/>
                      <a:pt x="76439" y="22510"/>
                      <a:pt x="76439" y="41798"/>
                    </a:cubicBezTo>
                    <a:lnTo>
                      <a:pt x="76439" y="41798"/>
                    </a:lnTo>
                    <a:cubicBezTo>
                      <a:pt x="76439" y="61087"/>
                      <a:pt x="60802" y="76724"/>
                      <a:pt x="41514" y="76724"/>
                    </a:cubicBezTo>
                    <a:cubicBezTo>
                      <a:pt x="22226" y="76724"/>
                      <a:pt x="6589" y="61087"/>
                      <a:pt x="6589" y="41798"/>
                    </a:cubicBezTo>
                    <a:cubicBezTo>
                      <a:pt x="6589" y="22510"/>
                      <a:pt x="22226" y="6873"/>
                      <a:pt x="41514" y="6873"/>
                    </a:cubicBezTo>
                    <a:close/>
                    <a:moveTo>
                      <a:pt x="41514" y="524"/>
                    </a:moveTo>
                    <a:cubicBezTo>
                      <a:pt x="18719" y="524"/>
                      <a:pt x="239" y="19003"/>
                      <a:pt x="239" y="41798"/>
                    </a:cubicBezTo>
                    <a:cubicBezTo>
                      <a:pt x="239" y="64594"/>
                      <a:pt x="18719" y="83073"/>
                      <a:pt x="41514" y="83073"/>
                    </a:cubicBezTo>
                    <a:cubicBezTo>
                      <a:pt x="64309" y="83073"/>
                      <a:pt x="82789" y="64594"/>
                      <a:pt x="82789" y="41798"/>
                    </a:cubicBezTo>
                    <a:lnTo>
                      <a:pt x="82789" y="41798"/>
                    </a:lnTo>
                    <a:cubicBezTo>
                      <a:pt x="82789" y="19003"/>
                      <a:pt x="64309" y="524"/>
                      <a:pt x="41514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E2BA0F3-EFE2-6DC3-AA90-BA33E5E53068}"/>
                  </a:ext>
                </a:extLst>
              </p:cNvPr>
              <p:cNvSpPr/>
              <p:nvPr/>
            </p:nvSpPr>
            <p:spPr>
              <a:xfrm>
                <a:off x="4733607" y="5597525"/>
                <a:ext cx="82549" cy="82549"/>
              </a:xfrm>
              <a:custGeom>
                <a:avLst/>
                <a:gdLst>
                  <a:gd name="connsiteX0" fmla="*/ 41516 w 82549"/>
                  <a:gd name="connsiteY0" fmla="*/ 6884 h 82549"/>
                  <a:gd name="connsiteX1" fmla="*/ 76442 w 82549"/>
                  <a:gd name="connsiteY1" fmla="*/ 41810 h 82549"/>
                  <a:gd name="connsiteX2" fmla="*/ 76442 w 82549"/>
                  <a:gd name="connsiteY2" fmla="*/ 41810 h 82549"/>
                  <a:gd name="connsiteX3" fmla="*/ 41516 w 82549"/>
                  <a:gd name="connsiteY3" fmla="*/ 76735 h 82549"/>
                  <a:gd name="connsiteX4" fmla="*/ 6591 w 82549"/>
                  <a:gd name="connsiteY4" fmla="*/ 41810 h 82549"/>
                  <a:gd name="connsiteX5" fmla="*/ 41516 w 82549"/>
                  <a:gd name="connsiteY5" fmla="*/ 6884 h 82549"/>
                  <a:gd name="connsiteX6" fmla="*/ 41516 w 82549"/>
                  <a:gd name="connsiteY6" fmla="*/ 535 h 82549"/>
                  <a:gd name="connsiteX7" fmla="*/ 242 w 82549"/>
                  <a:gd name="connsiteY7" fmla="*/ 41810 h 82549"/>
                  <a:gd name="connsiteX8" fmla="*/ 41516 w 82549"/>
                  <a:gd name="connsiteY8" fmla="*/ 83084 h 82549"/>
                  <a:gd name="connsiteX9" fmla="*/ 82791 w 82549"/>
                  <a:gd name="connsiteY9" fmla="*/ 41810 h 82549"/>
                  <a:gd name="connsiteX10" fmla="*/ 82791 w 82549"/>
                  <a:gd name="connsiteY10" fmla="*/ 41810 h 82549"/>
                  <a:gd name="connsiteX11" fmla="*/ 415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6" y="6884"/>
                    </a:moveTo>
                    <a:cubicBezTo>
                      <a:pt x="60805" y="6884"/>
                      <a:pt x="76442" y="22522"/>
                      <a:pt x="76442" y="41810"/>
                    </a:cubicBezTo>
                    <a:lnTo>
                      <a:pt x="76442" y="41810"/>
                    </a:lnTo>
                    <a:cubicBezTo>
                      <a:pt x="76442" y="61098"/>
                      <a:pt x="60805" y="76735"/>
                      <a:pt x="41516" y="76735"/>
                    </a:cubicBezTo>
                    <a:cubicBezTo>
                      <a:pt x="22228" y="76735"/>
                      <a:pt x="6591" y="61098"/>
                      <a:pt x="6591" y="41810"/>
                    </a:cubicBezTo>
                    <a:cubicBezTo>
                      <a:pt x="6591" y="22522"/>
                      <a:pt x="22228" y="6884"/>
                      <a:pt x="41516" y="6884"/>
                    </a:cubicBezTo>
                    <a:close/>
                    <a:moveTo>
                      <a:pt x="41516" y="535"/>
                    </a:moveTo>
                    <a:cubicBezTo>
                      <a:pt x="18721" y="535"/>
                      <a:pt x="242" y="19014"/>
                      <a:pt x="242" y="41810"/>
                    </a:cubicBezTo>
                    <a:cubicBezTo>
                      <a:pt x="242" y="64605"/>
                      <a:pt x="18721" y="83084"/>
                      <a:pt x="41516" y="83084"/>
                    </a:cubicBezTo>
                    <a:cubicBezTo>
                      <a:pt x="64312" y="83084"/>
                      <a:pt x="82791" y="64605"/>
                      <a:pt x="82791" y="41810"/>
                    </a:cubicBezTo>
                    <a:lnTo>
                      <a:pt x="82791" y="41810"/>
                    </a:lnTo>
                    <a:cubicBezTo>
                      <a:pt x="82791" y="19014"/>
                      <a:pt x="64312" y="535"/>
                      <a:pt x="415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FB9952A3-2776-58E4-401E-A398F61A764F}"/>
                  </a:ext>
                </a:extLst>
              </p:cNvPr>
              <p:cNvSpPr/>
              <p:nvPr/>
            </p:nvSpPr>
            <p:spPr>
              <a:xfrm>
                <a:off x="4757896" y="5597525"/>
                <a:ext cx="82549" cy="82549"/>
              </a:xfrm>
              <a:custGeom>
                <a:avLst/>
                <a:gdLst>
                  <a:gd name="connsiteX0" fmla="*/ 41519 w 82549"/>
                  <a:gd name="connsiteY0" fmla="*/ 6884 h 82549"/>
                  <a:gd name="connsiteX1" fmla="*/ 76444 w 82549"/>
                  <a:gd name="connsiteY1" fmla="*/ 41810 h 82549"/>
                  <a:gd name="connsiteX2" fmla="*/ 76444 w 82549"/>
                  <a:gd name="connsiteY2" fmla="*/ 41810 h 82549"/>
                  <a:gd name="connsiteX3" fmla="*/ 41519 w 82549"/>
                  <a:gd name="connsiteY3" fmla="*/ 76735 h 82549"/>
                  <a:gd name="connsiteX4" fmla="*/ 6594 w 82549"/>
                  <a:gd name="connsiteY4" fmla="*/ 41810 h 82549"/>
                  <a:gd name="connsiteX5" fmla="*/ 41519 w 82549"/>
                  <a:gd name="connsiteY5" fmla="*/ 6884 h 82549"/>
                  <a:gd name="connsiteX6" fmla="*/ 41519 w 82549"/>
                  <a:gd name="connsiteY6" fmla="*/ 535 h 82549"/>
                  <a:gd name="connsiteX7" fmla="*/ 244 w 82549"/>
                  <a:gd name="connsiteY7" fmla="*/ 41810 h 82549"/>
                  <a:gd name="connsiteX8" fmla="*/ 41519 w 82549"/>
                  <a:gd name="connsiteY8" fmla="*/ 83084 h 82549"/>
                  <a:gd name="connsiteX9" fmla="*/ 82794 w 82549"/>
                  <a:gd name="connsiteY9" fmla="*/ 41810 h 82549"/>
                  <a:gd name="connsiteX10" fmla="*/ 82794 w 82549"/>
                  <a:gd name="connsiteY10" fmla="*/ 41810 h 82549"/>
                  <a:gd name="connsiteX11" fmla="*/ 415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9" y="6884"/>
                    </a:moveTo>
                    <a:cubicBezTo>
                      <a:pt x="60807" y="6884"/>
                      <a:pt x="76444" y="22522"/>
                      <a:pt x="76444" y="41810"/>
                    </a:cubicBezTo>
                    <a:lnTo>
                      <a:pt x="76444" y="41810"/>
                    </a:lnTo>
                    <a:cubicBezTo>
                      <a:pt x="76444" y="61098"/>
                      <a:pt x="60807" y="76735"/>
                      <a:pt x="41519" y="76735"/>
                    </a:cubicBezTo>
                    <a:cubicBezTo>
                      <a:pt x="22231" y="76735"/>
                      <a:pt x="6594" y="61098"/>
                      <a:pt x="6594" y="41810"/>
                    </a:cubicBezTo>
                    <a:cubicBezTo>
                      <a:pt x="6594" y="22522"/>
                      <a:pt x="22231" y="6884"/>
                      <a:pt x="41519" y="6884"/>
                    </a:cubicBezTo>
                    <a:close/>
                    <a:moveTo>
                      <a:pt x="41519" y="535"/>
                    </a:moveTo>
                    <a:cubicBezTo>
                      <a:pt x="18724" y="535"/>
                      <a:pt x="244" y="19014"/>
                      <a:pt x="244" y="41810"/>
                    </a:cubicBezTo>
                    <a:cubicBezTo>
                      <a:pt x="244" y="64605"/>
                      <a:pt x="18724" y="83084"/>
                      <a:pt x="41519" y="83084"/>
                    </a:cubicBezTo>
                    <a:cubicBezTo>
                      <a:pt x="64314" y="83084"/>
                      <a:pt x="82794" y="64605"/>
                      <a:pt x="82794" y="41810"/>
                    </a:cubicBezTo>
                    <a:lnTo>
                      <a:pt x="82794" y="41810"/>
                    </a:lnTo>
                    <a:cubicBezTo>
                      <a:pt x="82794" y="19014"/>
                      <a:pt x="64314" y="535"/>
                      <a:pt x="415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5E93CE33-D47C-0B90-01A0-A18BFC072F5F}"/>
                  </a:ext>
                </a:extLst>
              </p:cNvPr>
              <p:cNvSpPr/>
              <p:nvPr/>
            </p:nvSpPr>
            <p:spPr>
              <a:xfrm>
                <a:off x="4782184" y="5597525"/>
                <a:ext cx="82549" cy="82549"/>
              </a:xfrm>
              <a:custGeom>
                <a:avLst/>
                <a:gdLst>
                  <a:gd name="connsiteX0" fmla="*/ 41522 w 82549"/>
                  <a:gd name="connsiteY0" fmla="*/ 6884 h 82549"/>
                  <a:gd name="connsiteX1" fmla="*/ 76447 w 82549"/>
                  <a:gd name="connsiteY1" fmla="*/ 41810 h 82549"/>
                  <a:gd name="connsiteX2" fmla="*/ 76447 w 82549"/>
                  <a:gd name="connsiteY2" fmla="*/ 41810 h 82549"/>
                  <a:gd name="connsiteX3" fmla="*/ 41522 w 82549"/>
                  <a:gd name="connsiteY3" fmla="*/ 76735 h 82549"/>
                  <a:gd name="connsiteX4" fmla="*/ 6596 w 82549"/>
                  <a:gd name="connsiteY4" fmla="*/ 41810 h 82549"/>
                  <a:gd name="connsiteX5" fmla="*/ 41522 w 82549"/>
                  <a:gd name="connsiteY5" fmla="*/ 6884 h 82549"/>
                  <a:gd name="connsiteX6" fmla="*/ 41522 w 82549"/>
                  <a:gd name="connsiteY6" fmla="*/ 535 h 82549"/>
                  <a:gd name="connsiteX7" fmla="*/ 247 w 82549"/>
                  <a:gd name="connsiteY7" fmla="*/ 41810 h 82549"/>
                  <a:gd name="connsiteX8" fmla="*/ 41522 w 82549"/>
                  <a:gd name="connsiteY8" fmla="*/ 83084 h 82549"/>
                  <a:gd name="connsiteX9" fmla="*/ 82796 w 82549"/>
                  <a:gd name="connsiteY9" fmla="*/ 41810 h 82549"/>
                  <a:gd name="connsiteX10" fmla="*/ 82796 w 82549"/>
                  <a:gd name="connsiteY10" fmla="*/ 41810 h 82549"/>
                  <a:gd name="connsiteX11" fmla="*/ 415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2" y="6884"/>
                    </a:moveTo>
                    <a:cubicBezTo>
                      <a:pt x="60810" y="6884"/>
                      <a:pt x="76447" y="22522"/>
                      <a:pt x="76447" y="41810"/>
                    </a:cubicBezTo>
                    <a:lnTo>
                      <a:pt x="76447" y="41810"/>
                    </a:lnTo>
                    <a:cubicBezTo>
                      <a:pt x="76447" y="61098"/>
                      <a:pt x="60810" y="76735"/>
                      <a:pt x="41522" y="76735"/>
                    </a:cubicBezTo>
                    <a:cubicBezTo>
                      <a:pt x="22233" y="76735"/>
                      <a:pt x="6596" y="61098"/>
                      <a:pt x="6596" y="41810"/>
                    </a:cubicBezTo>
                    <a:cubicBezTo>
                      <a:pt x="6596" y="22522"/>
                      <a:pt x="22233" y="6884"/>
                      <a:pt x="41522" y="6884"/>
                    </a:cubicBezTo>
                    <a:close/>
                    <a:moveTo>
                      <a:pt x="41522" y="535"/>
                    </a:moveTo>
                    <a:cubicBezTo>
                      <a:pt x="18726" y="535"/>
                      <a:pt x="247" y="19014"/>
                      <a:pt x="247" y="41810"/>
                    </a:cubicBezTo>
                    <a:cubicBezTo>
                      <a:pt x="247" y="64605"/>
                      <a:pt x="18726" y="83084"/>
                      <a:pt x="41522" y="83084"/>
                    </a:cubicBezTo>
                    <a:cubicBezTo>
                      <a:pt x="64317" y="83084"/>
                      <a:pt x="82796" y="64605"/>
                      <a:pt x="82796" y="41810"/>
                    </a:cubicBezTo>
                    <a:lnTo>
                      <a:pt x="82796" y="41810"/>
                    </a:lnTo>
                    <a:cubicBezTo>
                      <a:pt x="82796" y="19014"/>
                      <a:pt x="64317" y="535"/>
                      <a:pt x="415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ADD8F722-36C5-DE6C-524F-7CD283822E3E}"/>
                  </a:ext>
                </a:extLst>
              </p:cNvPr>
              <p:cNvSpPr/>
              <p:nvPr/>
            </p:nvSpPr>
            <p:spPr>
              <a:xfrm>
                <a:off x="4806473" y="5597525"/>
                <a:ext cx="82549" cy="82549"/>
              </a:xfrm>
              <a:custGeom>
                <a:avLst/>
                <a:gdLst>
                  <a:gd name="connsiteX0" fmla="*/ 41524 w 82549"/>
                  <a:gd name="connsiteY0" fmla="*/ 6884 h 82549"/>
                  <a:gd name="connsiteX1" fmla="*/ 76449 w 82549"/>
                  <a:gd name="connsiteY1" fmla="*/ 41810 h 82549"/>
                  <a:gd name="connsiteX2" fmla="*/ 76449 w 82549"/>
                  <a:gd name="connsiteY2" fmla="*/ 41810 h 82549"/>
                  <a:gd name="connsiteX3" fmla="*/ 41524 w 82549"/>
                  <a:gd name="connsiteY3" fmla="*/ 76735 h 82549"/>
                  <a:gd name="connsiteX4" fmla="*/ 6599 w 82549"/>
                  <a:gd name="connsiteY4" fmla="*/ 41810 h 82549"/>
                  <a:gd name="connsiteX5" fmla="*/ 41524 w 82549"/>
                  <a:gd name="connsiteY5" fmla="*/ 6884 h 82549"/>
                  <a:gd name="connsiteX6" fmla="*/ 41524 w 82549"/>
                  <a:gd name="connsiteY6" fmla="*/ 535 h 82549"/>
                  <a:gd name="connsiteX7" fmla="*/ 249 w 82549"/>
                  <a:gd name="connsiteY7" fmla="*/ 41810 h 82549"/>
                  <a:gd name="connsiteX8" fmla="*/ 41524 w 82549"/>
                  <a:gd name="connsiteY8" fmla="*/ 83084 h 82549"/>
                  <a:gd name="connsiteX9" fmla="*/ 82799 w 82549"/>
                  <a:gd name="connsiteY9" fmla="*/ 41810 h 82549"/>
                  <a:gd name="connsiteX10" fmla="*/ 82799 w 82549"/>
                  <a:gd name="connsiteY10" fmla="*/ 41810 h 82549"/>
                  <a:gd name="connsiteX11" fmla="*/ 415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4" y="6884"/>
                    </a:moveTo>
                    <a:cubicBezTo>
                      <a:pt x="60812" y="6884"/>
                      <a:pt x="76449" y="22522"/>
                      <a:pt x="76449" y="41810"/>
                    </a:cubicBezTo>
                    <a:lnTo>
                      <a:pt x="76449" y="41810"/>
                    </a:lnTo>
                    <a:cubicBezTo>
                      <a:pt x="76449" y="61098"/>
                      <a:pt x="60812" y="76735"/>
                      <a:pt x="41524" y="76735"/>
                    </a:cubicBezTo>
                    <a:cubicBezTo>
                      <a:pt x="22236" y="76735"/>
                      <a:pt x="6599" y="61098"/>
                      <a:pt x="6599" y="41810"/>
                    </a:cubicBezTo>
                    <a:cubicBezTo>
                      <a:pt x="6599" y="22522"/>
                      <a:pt x="22236" y="6884"/>
                      <a:pt x="41524" y="6884"/>
                    </a:cubicBezTo>
                    <a:close/>
                    <a:moveTo>
                      <a:pt x="41524" y="535"/>
                    </a:moveTo>
                    <a:cubicBezTo>
                      <a:pt x="18729" y="535"/>
                      <a:pt x="249" y="19014"/>
                      <a:pt x="249" y="41810"/>
                    </a:cubicBezTo>
                    <a:cubicBezTo>
                      <a:pt x="249" y="64605"/>
                      <a:pt x="18729" y="83084"/>
                      <a:pt x="41524" y="83084"/>
                    </a:cubicBezTo>
                    <a:cubicBezTo>
                      <a:pt x="64319" y="83084"/>
                      <a:pt x="82799" y="64605"/>
                      <a:pt x="82799" y="41810"/>
                    </a:cubicBezTo>
                    <a:lnTo>
                      <a:pt x="82799" y="41810"/>
                    </a:lnTo>
                    <a:cubicBezTo>
                      <a:pt x="82799" y="19014"/>
                      <a:pt x="64319" y="535"/>
                      <a:pt x="415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8033AE8-B484-0404-5134-5D00DC6BB972}"/>
                  </a:ext>
                </a:extLst>
              </p:cNvPr>
              <p:cNvSpPr/>
              <p:nvPr/>
            </p:nvSpPr>
            <p:spPr>
              <a:xfrm>
                <a:off x="4830762" y="5490149"/>
                <a:ext cx="82549" cy="82549"/>
              </a:xfrm>
              <a:custGeom>
                <a:avLst/>
                <a:gdLst>
                  <a:gd name="connsiteX0" fmla="*/ 41527 w 82549"/>
                  <a:gd name="connsiteY0" fmla="*/ 6873 h 82549"/>
                  <a:gd name="connsiteX1" fmla="*/ 76452 w 82549"/>
                  <a:gd name="connsiteY1" fmla="*/ 41798 h 82549"/>
                  <a:gd name="connsiteX2" fmla="*/ 76452 w 82549"/>
                  <a:gd name="connsiteY2" fmla="*/ 41798 h 82549"/>
                  <a:gd name="connsiteX3" fmla="*/ 41527 w 82549"/>
                  <a:gd name="connsiteY3" fmla="*/ 76724 h 82549"/>
                  <a:gd name="connsiteX4" fmla="*/ 6601 w 82549"/>
                  <a:gd name="connsiteY4" fmla="*/ 41798 h 82549"/>
                  <a:gd name="connsiteX5" fmla="*/ 41527 w 82549"/>
                  <a:gd name="connsiteY5" fmla="*/ 6873 h 82549"/>
                  <a:gd name="connsiteX6" fmla="*/ 41527 w 82549"/>
                  <a:gd name="connsiteY6" fmla="*/ 524 h 82549"/>
                  <a:gd name="connsiteX7" fmla="*/ 252 w 82549"/>
                  <a:gd name="connsiteY7" fmla="*/ 41798 h 82549"/>
                  <a:gd name="connsiteX8" fmla="*/ 41527 w 82549"/>
                  <a:gd name="connsiteY8" fmla="*/ 83073 h 82549"/>
                  <a:gd name="connsiteX9" fmla="*/ 82801 w 82549"/>
                  <a:gd name="connsiteY9" fmla="*/ 41798 h 82549"/>
                  <a:gd name="connsiteX10" fmla="*/ 82801 w 82549"/>
                  <a:gd name="connsiteY10" fmla="*/ 41798 h 82549"/>
                  <a:gd name="connsiteX11" fmla="*/ 41527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7" y="6873"/>
                    </a:moveTo>
                    <a:cubicBezTo>
                      <a:pt x="60815" y="6873"/>
                      <a:pt x="76452" y="22510"/>
                      <a:pt x="76452" y="41798"/>
                    </a:cubicBezTo>
                    <a:lnTo>
                      <a:pt x="76452" y="41798"/>
                    </a:lnTo>
                    <a:cubicBezTo>
                      <a:pt x="76452" y="61087"/>
                      <a:pt x="60815" y="76724"/>
                      <a:pt x="41527" y="76724"/>
                    </a:cubicBezTo>
                    <a:cubicBezTo>
                      <a:pt x="22239" y="76724"/>
                      <a:pt x="6601" y="61087"/>
                      <a:pt x="6601" y="41798"/>
                    </a:cubicBezTo>
                    <a:cubicBezTo>
                      <a:pt x="6601" y="22510"/>
                      <a:pt x="22239" y="6873"/>
                      <a:pt x="41527" y="6873"/>
                    </a:cubicBezTo>
                    <a:close/>
                    <a:moveTo>
                      <a:pt x="41527" y="524"/>
                    </a:moveTo>
                    <a:cubicBezTo>
                      <a:pt x="18731" y="524"/>
                      <a:pt x="252" y="19003"/>
                      <a:pt x="252" y="41798"/>
                    </a:cubicBezTo>
                    <a:cubicBezTo>
                      <a:pt x="252" y="64594"/>
                      <a:pt x="18731" y="83073"/>
                      <a:pt x="41527" y="83073"/>
                    </a:cubicBezTo>
                    <a:cubicBezTo>
                      <a:pt x="64322" y="83073"/>
                      <a:pt x="82801" y="64594"/>
                      <a:pt x="82801" y="41798"/>
                    </a:cubicBezTo>
                    <a:lnTo>
                      <a:pt x="82801" y="41798"/>
                    </a:lnTo>
                    <a:cubicBezTo>
                      <a:pt x="82801" y="19003"/>
                      <a:pt x="64322" y="524"/>
                      <a:pt x="41527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8C51BA3-0832-2704-0571-BFB81C547BA2}"/>
                  </a:ext>
                </a:extLst>
              </p:cNvPr>
              <p:cNvSpPr/>
              <p:nvPr/>
            </p:nvSpPr>
            <p:spPr>
              <a:xfrm>
                <a:off x="4855051" y="5382784"/>
                <a:ext cx="82549" cy="82549"/>
              </a:xfrm>
              <a:custGeom>
                <a:avLst/>
                <a:gdLst>
                  <a:gd name="connsiteX0" fmla="*/ 41529 w 82549"/>
                  <a:gd name="connsiteY0" fmla="*/ 6862 h 82549"/>
                  <a:gd name="connsiteX1" fmla="*/ 76455 w 82549"/>
                  <a:gd name="connsiteY1" fmla="*/ 41787 h 82549"/>
                  <a:gd name="connsiteX2" fmla="*/ 76455 w 82549"/>
                  <a:gd name="connsiteY2" fmla="*/ 41787 h 82549"/>
                  <a:gd name="connsiteX3" fmla="*/ 41529 w 82549"/>
                  <a:gd name="connsiteY3" fmla="*/ 76712 h 82549"/>
                  <a:gd name="connsiteX4" fmla="*/ 6604 w 82549"/>
                  <a:gd name="connsiteY4" fmla="*/ 41787 h 82549"/>
                  <a:gd name="connsiteX5" fmla="*/ 41529 w 82549"/>
                  <a:gd name="connsiteY5" fmla="*/ 6862 h 82549"/>
                  <a:gd name="connsiteX6" fmla="*/ 41529 w 82549"/>
                  <a:gd name="connsiteY6" fmla="*/ 512 h 82549"/>
                  <a:gd name="connsiteX7" fmla="*/ 255 w 82549"/>
                  <a:gd name="connsiteY7" fmla="*/ 41787 h 82549"/>
                  <a:gd name="connsiteX8" fmla="*/ 41529 w 82549"/>
                  <a:gd name="connsiteY8" fmla="*/ 83062 h 82549"/>
                  <a:gd name="connsiteX9" fmla="*/ 82804 w 82549"/>
                  <a:gd name="connsiteY9" fmla="*/ 41787 h 82549"/>
                  <a:gd name="connsiteX10" fmla="*/ 82804 w 82549"/>
                  <a:gd name="connsiteY10" fmla="*/ 41787 h 82549"/>
                  <a:gd name="connsiteX11" fmla="*/ 4152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9" y="6862"/>
                    </a:moveTo>
                    <a:cubicBezTo>
                      <a:pt x="60817" y="6862"/>
                      <a:pt x="76455" y="22499"/>
                      <a:pt x="76455" y="41787"/>
                    </a:cubicBezTo>
                    <a:lnTo>
                      <a:pt x="76455" y="41787"/>
                    </a:lnTo>
                    <a:cubicBezTo>
                      <a:pt x="76455" y="61075"/>
                      <a:pt x="60817" y="76712"/>
                      <a:pt x="41529" y="76712"/>
                    </a:cubicBezTo>
                    <a:cubicBezTo>
                      <a:pt x="22241" y="76712"/>
                      <a:pt x="6604" y="61075"/>
                      <a:pt x="6604" y="41787"/>
                    </a:cubicBezTo>
                    <a:cubicBezTo>
                      <a:pt x="6604" y="22499"/>
                      <a:pt x="22241" y="6862"/>
                      <a:pt x="41529" y="6862"/>
                    </a:cubicBezTo>
                    <a:close/>
                    <a:moveTo>
                      <a:pt x="41529" y="512"/>
                    </a:moveTo>
                    <a:cubicBezTo>
                      <a:pt x="18734" y="512"/>
                      <a:pt x="255" y="18992"/>
                      <a:pt x="255" y="41787"/>
                    </a:cubicBezTo>
                    <a:cubicBezTo>
                      <a:pt x="255" y="64582"/>
                      <a:pt x="18734" y="83062"/>
                      <a:pt x="41529" y="83062"/>
                    </a:cubicBezTo>
                    <a:cubicBezTo>
                      <a:pt x="64324" y="83062"/>
                      <a:pt x="82804" y="64582"/>
                      <a:pt x="82804" y="41787"/>
                    </a:cubicBezTo>
                    <a:lnTo>
                      <a:pt x="82804" y="41787"/>
                    </a:lnTo>
                    <a:cubicBezTo>
                      <a:pt x="82804" y="18992"/>
                      <a:pt x="64324" y="512"/>
                      <a:pt x="4152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F9256C21-F2AC-9D00-697F-7FAA401F8675}"/>
                  </a:ext>
                </a:extLst>
              </p:cNvPr>
              <p:cNvSpPr/>
              <p:nvPr/>
            </p:nvSpPr>
            <p:spPr>
              <a:xfrm>
                <a:off x="4879339" y="5275408"/>
                <a:ext cx="82549" cy="82549"/>
              </a:xfrm>
              <a:custGeom>
                <a:avLst/>
                <a:gdLst>
                  <a:gd name="connsiteX0" fmla="*/ 41532 w 82549"/>
                  <a:gd name="connsiteY0" fmla="*/ 6851 h 82549"/>
                  <a:gd name="connsiteX1" fmla="*/ 76457 w 82549"/>
                  <a:gd name="connsiteY1" fmla="*/ 41776 h 82549"/>
                  <a:gd name="connsiteX2" fmla="*/ 76457 w 82549"/>
                  <a:gd name="connsiteY2" fmla="*/ 41776 h 82549"/>
                  <a:gd name="connsiteX3" fmla="*/ 41532 w 82549"/>
                  <a:gd name="connsiteY3" fmla="*/ 76701 h 82549"/>
                  <a:gd name="connsiteX4" fmla="*/ 6606 w 82549"/>
                  <a:gd name="connsiteY4" fmla="*/ 41776 h 82549"/>
                  <a:gd name="connsiteX5" fmla="*/ 41532 w 82549"/>
                  <a:gd name="connsiteY5" fmla="*/ 6851 h 82549"/>
                  <a:gd name="connsiteX6" fmla="*/ 41532 w 82549"/>
                  <a:gd name="connsiteY6" fmla="*/ 501 h 82549"/>
                  <a:gd name="connsiteX7" fmla="*/ 257 w 82549"/>
                  <a:gd name="connsiteY7" fmla="*/ 41776 h 82549"/>
                  <a:gd name="connsiteX8" fmla="*/ 41532 w 82549"/>
                  <a:gd name="connsiteY8" fmla="*/ 83051 h 82549"/>
                  <a:gd name="connsiteX9" fmla="*/ 82806 w 82549"/>
                  <a:gd name="connsiteY9" fmla="*/ 41776 h 82549"/>
                  <a:gd name="connsiteX10" fmla="*/ 82806 w 82549"/>
                  <a:gd name="connsiteY10" fmla="*/ 41776 h 82549"/>
                  <a:gd name="connsiteX11" fmla="*/ 41532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2" y="6851"/>
                    </a:moveTo>
                    <a:cubicBezTo>
                      <a:pt x="60820" y="6851"/>
                      <a:pt x="76457" y="22488"/>
                      <a:pt x="76457" y="41776"/>
                    </a:cubicBezTo>
                    <a:lnTo>
                      <a:pt x="76457" y="41776"/>
                    </a:lnTo>
                    <a:cubicBezTo>
                      <a:pt x="76457" y="61064"/>
                      <a:pt x="60820" y="76701"/>
                      <a:pt x="41532" y="76701"/>
                    </a:cubicBezTo>
                    <a:cubicBezTo>
                      <a:pt x="22244" y="76701"/>
                      <a:pt x="6606" y="61064"/>
                      <a:pt x="6606" y="41776"/>
                    </a:cubicBezTo>
                    <a:cubicBezTo>
                      <a:pt x="6606" y="22488"/>
                      <a:pt x="22244" y="6851"/>
                      <a:pt x="41532" y="6851"/>
                    </a:cubicBezTo>
                    <a:close/>
                    <a:moveTo>
                      <a:pt x="41532" y="501"/>
                    </a:moveTo>
                    <a:cubicBezTo>
                      <a:pt x="18737" y="501"/>
                      <a:pt x="257" y="18981"/>
                      <a:pt x="257" y="41776"/>
                    </a:cubicBezTo>
                    <a:cubicBezTo>
                      <a:pt x="257" y="64571"/>
                      <a:pt x="18737" y="83051"/>
                      <a:pt x="41532" y="83051"/>
                    </a:cubicBezTo>
                    <a:cubicBezTo>
                      <a:pt x="64327" y="83051"/>
                      <a:pt x="82806" y="64571"/>
                      <a:pt x="82806" y="41776"/>
                    </a:cubicBezTo>
                    <a:lnTo>
                      <a:pt x="82806" y="41776"/>
                    </a:lnTo>
                    <a:cubicBezTo>
                      <a:pt x="82806" y="18981"/>
                      <a:pt x="64327" y="501"/>
                      <a:pt x="41532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269FD45A-0A10-E1BD-2970-7EA45F0ECFF0}"/>
                  </a:ext>
                </a:extLst>
              </p:cNvPr>
              <p:cNvSpPr/>
              <p:nvPr/>
            </p:nvSpPr>
            <p:spPr>
              <a:xfrm>
                <a:off x="4903628" y="5168033"/>
                <a:ext cx="82549" cy="82549"/>
              </a:xfrm>
              <a:custGeom>
                <a:avLst/>
                <a:gdLst>
                  <a:gd name="connsiteX0" fmla="*/ 41534 w 82549"/>
                  <a:gd name="connsiteY0" fmla="*/ 6839 h 82549"/>
                  <a:gd name="connsiteX1" fmla="*/ 76460 w 82549"/>
                  <a:gd name="connsiteY1" fmla="*/ 41765 h 82549"/>
                  <a:gd name="connsiteX2" fmla="*/ 76460 w 82549"/>
                  <a:gd name="connsiteY2" fmla="*/ 41765 h 82549"/>
                  <a:gd name="connsiteX3" fmla="*/ 41534 w 82549"/>
                  <a:gd name="connsiteY3" fmla="*/ 76690 h 82549"/>
                  <a:gd name="connsiteX4" fmla="*/ 6609 w 82549"/>
                  <a:gd name="connsiteY4" fmla="*/ 41765 h 82549"/>
                  <a:gd name="connsiteX5" fmla="*/ 41534 w 82549"/>
                  <a:gd name="connsiteY5" fmla="*/ 6839 h 82549"/>
                  <a:gd name="connsiteX6" fmla="*/ 41534 w 82549"/>
                  <a:gd name="connsiteY6" fmla="*/ 490 h 82549"/>
                  <a:gd name="connsiteX7" fmla="*/ 260 w 82549"/>
                  <a:gd name="connsiteY7" fmla="*/ 41765 h 82549"/>
                  <a:gd name="connsiteX8" fmla="*/ 41534 w 82549"/>
                  <a:gd name="connsiteY8" fmla="*/ 83039 h 82549"/>
                  <a:gd name="connsiteX9" fmla="*/ 82809 w 82549"/>
                  <a:gd name="connsiteY9" fmla="*/ 41765 h 82549"/>
                  <a:gd name="connsiteX10" fmla="*/ 82809 w 82549"/>
                  <a:gd name="connsiteY10" fmla="*/ 41765 h 82549"/>
                  <a:gd name="connsiteX11" fmla="*/ 4153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4" y="6839"/>
                    </a:moveTo>
                    <a:cubicBezTo>
                      <a:pt x="60822" y="6839"/>
                      <a:pt x="76460" y="22476"/>
                      <a:pt x="76460" y="41765"/>
                    </a:cubicBezTo>
                    <a:lnTo>
                      <a:pt x="76460" y="41765"/>
                    </a:lnTo>
                    <a:cubicBezTo>
                      <a:pt x="76460" y="61053"/>
                      <a:pt x="60822" y="76690"/>
                      <a:pt x="41534" y="76690"/>
                    </a:cubicBezTo>
                    <a:cubicBezTo>
                      <a:pt x="22246" y="76690"/>
                      <a:pt x="6609" y="61053"/>
                      <a:pt x="6609" y="41765"/>
                    </a:cubicBezTo>
                    <a:cubicBezTo>
                      <a:pt x="6609" y="22476"/>
                      <a:pt x="22246" y="6839"/>
                      <a:pt x="41534" y="6839"/>
                    </a:cubicBezTo>
                    <a:close/>
                    <a:moveTo>
                      <a:pt x="41534" y="490"/>
                    </a:moveTo>
                    <a:cubicBezTo>
                      <a:pt x="18739" y="490"/>
                      <a:pt x="260" y="18969"/>
                      <a:pt x="260" y="41765"/>
                    </a:cubicBezTo>
                    <a:cubicBezTo>
                      <a:pt x="260" y="64560"/>
                      <a:pt x="18739" y="83039"/>
                      <a:pt x="41534" y="83039"/>
                    </a:cubicBezTo>
                    <a:cubicBezTo>
                      <a:pt x="64330" y="83039"/>
                      <a:pt x="82809" y="64560"/>
                      <a:pt x="82809" y="41765"/>
                    </a:cubicBezTo>
                    <a:lnTo>
                      <a:pt x="82809" y="41765"/>
                    </a:lnTo>
                    <a:cubicBezTo>
                      <a:pt x="82809" y="18969"/>
                      <a:pt x="64330" y="490"/>
                      <a:pt x="4153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BD7DD200-BED7-DE3D-D4C0-9C93FF8D1BEB}"/>
                  </a:ext>
                </a:extLst>
              </p:cNvPr>
              <p:cNvSpPr/>
              <p:nvPr/>
            </p:nvSpPr>
            <p:spPr>
              <a:xfrm>
                <a:off x="4927917" y="5060658"/>
                <a:ext cx="82549" cy="82549"/>
              </a:xfrm>
              <a:custGeom>
                <a:avLst/>
                <a:gdLst>
                  <a:gd name="connsiteX0" fmla="*/ 41537 w 82549"/>
                  <a:gd name="connsiteY0" fmla="*/ 6828 h 82549"/>
                  <a:gd name="connsiteX1" fmla="*/ 76462 w 82549"/>
                  <a:gd name="connsiteY1" fmla="*/ 41753 h 82549"/>
                  <a:gd name="connsiteX2" fmla="*/ 76462 w 82549"/>
                  <a:gd name="connsiteY2" fmla="*/ 41753 h 82549"/>
                  <a:gd name="connsiteX3" fmla="*/ 41537 w 82549"/>
                  <a:gd name="connsiteY3" fmla="*/ 76679 h 82549"/>
                  <a:gd name="connsiteX4" fmla="*/ 6612 w 82549"/>
                  <a:gd name="connsiteY4" fmla="*/ 41753 h 82549"/>
                  <a:gd name="connsiteX5" fmla="*/ 41537 w 82549"/>
                  <a:gd name="connsiteY5" fmla="*/ 6828 h 82549"/>
                  <a:gd name="connsiteX6" fmla="*/ 41537 w 82549"/>
                  <a:gd name="connsiteY6" fmla="*/ 479 h 82549"/>
                  <a:gd name="connsiteX7" fmla="*/ 262 w 82549"/>
                  <a:gd name="connsiteY7" fmla="*/ 41753 h 82549"/>
                  <a:gd name="connsiteX8" fmla="*/ 41537 w 82549"/>
                  <a:gd name="connsiteY8" fmla="*/ 83028 h 82549"/>
                  <a:gd name="connsiteX9" fmla="*/ 82812 w 82549"/>
                  <a:gd name="connsiteY9" fmla="*/ 41753 h 82549"/>
                  <a:gd name="connsiteX10" fmla="*/ 82812 w 82549"/>
                  <a:gd name="connsiteY10" fmla="*/ 41753 h 82549"/>
                  <a:gd name="connsiteX11" fmla="*/ 41537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7" y="6828"/>
                    </a:moveTo>
                    <a:cubicBezTo>
                      <a:pt x="60825" y="6828"/>
                      <a:pt x="76462" y="22465"/>
                      <a:pt x="76462" y="41753"/>
                    </a:cubicBezTo>
                    <a:lnTo>
                      <a:pt x="76462" y="41753"/>
                    </a:lnTo>
                    <a:cubicBezTo>
                      <a:pt x="76462" y="61041"/>
                      <a:pt x="60825" y="76679"/>
                      <a:pt x="41537" y="76679"/>
                    </a:cubicBezTo>
                    <a:cubicBezTo>
                      <a:pt x="22249" y="76679"/>
                      <a:pt x="6612" y="61041"/>
                      <a:pt x="6612" y="41753"/>
                    </a:cubicBezTo>
                    <a:cubicBezTo>
                      <a:pt x="6612" y="22465"/>
                      <a:pt x="22249" y="6828"/>
                      <a:pt x="41537" y="6828"/>
                    </a:cubicBezTo>
                    <a:close/>
                    <a:moveTo>
                      <a:pt x="41537" y="479"/>
                    </a:moveTo>
                    <a:cubicBezTo>
                      <a:pt x="18742" y="479"/>
                      <a:pt x="262" y="18958"/>
                      <a:pt x="262" y="41753"/>
                    </a:cubicBezTo>
                    <a:cubicBezTo>
                      <a:pt x="262" y="64549"/>
                      <a:pt x="18742" y="83028"/>
                      <a:pt x="41537" y="83028"/>
                    </a:cubicBezTo>
                    <a:cubicBezTo>
                      <a:pt x="64332" y="83028"/>
                      <a:pt x="82812" y="64549"/>
                      <a:pt x="82812" y="41753"/>
                    </a:cubicBezTo>
                    <a:lnTo>
                      <a:pt x="82812" y="41753"/>
                    </a:lnTo>
                    <a:cubicBezTo>
                      <a:pt x="82812" y="18958"/>
                      <a:pt x="64332" y="479"/>
                      <a:pt x="41537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AAD051C4-E861-053D-B1DE-D4ABEAA437FD}"/>
                  </a:ext>
                </a:extLst>
              </p:cNvPr>
              <p:cNvSpPr/>
              <p:nvPr/>
            </p:nvSpPr>
            <p:spPr>
              <a:xfrm>
                <a:off x="4952206" y="5060658"/>
                <a:ext cx="82549" cy="82549"/>
              </a:xfrm>
              <a:custGeom>
                <a:avLst/>
                <a:gdLst>
                  <a:gd name="connsiteX0" fmla="*/ 41539 w 82549"/>
                  <a:gd name="connsiteY0" fmla="*/ 6828 h 82549"/>
                  <a:gd name="connsiteX1" fmla="*/ 76465 w 82549"/>
                  <a:gd name="connsiteY1" fmla="*/ 41753 h 82549"/>
                  <a:gd name="connsiteX2" fmla="*/ 76465 w 82549"/>
                  <a:gd name="connsiteY2" fmla="*/ 41753 h 82549"/>
                  <a:gd name="connsiteX3" fmla="*/ 41539 w 82549"/>
                  <a:gd name="connsiteY3" fmla="*/ 76679 h 82549"/>
                  <a:gd name="connsiteX4" fmla="*/ 6614 w 82549"/>
                  <a:gd name="connsiteY4" fmla="*/ 41753 h 82549"/>
                  <a:gd name="connsiteX5" fmla="*/ 41539 w 82549"/>
                  <a:gd name="connsiteY5" fmla="*/ 6828 h 82549"/>
                  <a:gd name="connsiteX6" fmla="*/ 41539 w 82549"/>
                  <a:gd name="connsiteY6" fmla="*/ 479 h 82549"/>
                  <a:gd name="connsiteX7" fmla="*/ 265 w 82549"/>
                  <a:gd name="connsiteY7" fmla="*/ 41753 h 82549"/>
                  <a:gd name="connsiteX8" fmla="*/ 41539 w 82549"/>
                  <a:gd name="connsiteY8" fmla="*/ 83028 h 82549"/>
                  <a:gd name="connsiteX9" fmla="*/ 82814 w 82549"/>
                  <a:gd name="connsiteY9" fmla="*/ 41753 h 82549"/>
                  <a:gd name="connsiteX10" fmla="*/ 82814 w 82549"/>
                  <a:gd name="connsiteY10" fmla="*/ 41753 h 82549"/>
                  <a:gd name="connsiteX11" fmla="*/ 4153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9" y="6828"/>
                    </a:moveTo>
                    <a:cubicBezTo>
                      <a:pt x="60828" y="6828"/>
                      <a:pt x="76465" y="22465"/>
                      <a:pt x="76465" y="41753"/>
                    </a:cubicBezTo>
                    <a:lnTo>
                      <a:pt x="76465" y="41753"/>
                    </a:lnTo>
                    <a:cubicBezTo>
                      <a:pt x="76465" y="61041"/>
                      <a:pt x="60828" y="76679"/>
                      <a:pt x="41539" y="76679"/>
                    </a:cubicBezTo>
                    <a:cubicBezTo>
                      <a:pt x="22251" y="76679"/>
                      <a:pt x="6614" y="61041"/>
                      <a:pt x="6614" y="41753"/>
                    </a:cubicBezTo>
                    <a:cubicBezTo>
                      <a:pt x="6614" y="22465"/>
                      <a:pt x="22251" y="6828"/>
                      <a:pt x="41539" y="6828"/>
                    </a:cubicBezTo>
                    <a:close/>
                    <a:moveTo>
                      <a:pt x="41539" y="479"/>
                    </a:moveTo>
                    <a:cubicBezTo>
                      <a:pt x="18744" y="479"/>
                      <a:pt x="265" y="18958"/>
                      <a:pt x="265" y="41753"/>
                    </a:cubicBezTo>
                    <a:cubicBezTo>
                      <a:pt x="265" y="64549"/>
                      <a:pt x="18744" y="83028"/>
                      <a:pt x="41539" y="83028"/>
                    </a:cubicBezTo>
                    <a:cubicBezTo>
                      <a:pt x="64335" y="83028"/>
                      <a:pt x="82814" y="64549"/>
                      <a:pt x="82814" y="41753"/>
                    </a:cubicBezTo>
                    <a:lnTo>
                      <a:pt x="82814" y="41753"/>
                    </a:lnTo>
                    <a:cubicBezTo>
                      <a:pt x="82814" y="18958"/>
                      <a:pt x="64335" y="479"/>
                      <a:pt x="4153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5149B70-1CDE-0062-6439-8116F328423E}"/>
                  </a:ext>
                </a:extLst>
              </p:cNvPr>
              <p:cNvSpPr/>
              <p:nvPr/>
            </p:nvSpPr>
            <p:spPr>
              <a:xfrm>
                <a:off x="4976494" y="5168033"/>
                <a:ext cx="82549" cy="82549"/>
              </a:xfrm>
              <a:custGeom>
                <a:avLst/>
                <a:gdLst>
                  <a:gd name="connsiteX0" fmla="*/ 41542 w 82549"/>
                  <a:gd name="connsiteY0" fmla="*/ 6839 h 82549"/>
                  <a:gd name="connsiteX1" fmla="*/ 76467 w 82549"/>
                  <a:gd name="connsiteY1" fmla="*/ 41765 h 82549"/>
                  <a:gd name="connsiteX2" fmla="*/ 76467 w 82549"/>
                  <a:gd name="connsiteY2" fmla="*/ 41765 h 82549"/>
                  <a:gd name="connsiteX3" fmla="*/ 41542 w 82549"/>
                  <a:gd name="connsiteY3" fmla="*/ 76690 h 82549"/>
                  <a:gd name="connsiteX4" fmla="*/ 6617 w 82549"/>
                  <a:gd name="connsiteY4" fmla="*/ 41765 h 82549"/>
                  <a:gd name="connsiteX5" fmla="*/ 41542 w 82549"/>
                  <a:gd name="connsiteY5" fmla="*/ 6839 h 82549"/>
                  <a:gd name="connsiteX6" fmla="*/ 41542 w 82549"/>
                  <a:gd name="connsiteY6" fmla="*/ 490 h 82549"/>
                  <a:gd name="connsiteX7" fmla="*/ 267 w 82549"/>
                  <a:gd name="connsiteY7" fmla="*/ 41765 h 82549"/>
                  <a:gd name="connsiteX8" fmla="*/ 41542 w 82549"/>
                  <a:gd name="connsiteY8" fmla="*/ 83039 h 82549"/>
                  <a:gd name="connsiteX9" fmla="*/ 82817 w 82549"/>
                  <a:gd name="connsiteY9" fmla="*/ 41765 h 82549"/>
                  <a:gd name="connsiteX10" fmla="*/ 82817 w 82549"/>
                  <a:gd name="connsiteY10" fmla="*/ 41765 h 82549"/>
                  <a:gd name="connsiteX11" fmla="*/ 4154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2" y="6839"/>
                    </a:moveTo>
                    <a:cubicBezTo>
                      <a:pt x="60830" y="6839"/>
                      <a:pt x="76467" y="22476"/>
                      <a:pt x="76467" y="41765"/>
                    </a:cubicBezTo>
                    <a:lnTo>
                      <a:pt x="76467" y="41765"/>
                    </a:lnTo>
                    <a:cubicBezTo>
                      <a:pt x="76467" y="61053"/>
                      <a:pt x="60830" y="76690"/>
                      <a:pt x="41542" y="76690"/>
                    </a:cubicBezTo>
                    <a:cubicBezTo>
                      <a:pt x="22254" y="76690"/>
                      <a:pt x="6617" y="61053"/>
                      <a:pt x="6617" y="41765"/>
                    </a:cubicBezTo>
                    <a:cubicBezTo>
                      <a:pt x="6617" y="22476"/>
                      <a:pt x="22254" y="6839"/>
                      <a:pt x="41542" y="6839"/>
                    </a:cubicBezTo>
                    <a:close/>
                    <a:moveTo>
                      <a:pt x="41542" y="490"/>
                    </a:moveTo>
                    <a:cubicBezTo>
                      <a:pt x="18747" y="490"/>
                      <a:pt x="267" y="18969"/>
                      <a:pt x="267" y="41765"/>
                    </a:cubicBezTo>
                    <a:cubicBezTo>
                      <a:pt x="267" y="64560"/>
                      <a:pt x="18747" y="83039"/>
                      <a:pt x="41542" y="83039"/>
                    </a:cubicBezTo>
                    <a:cubicBezTo>
                      <a:pt x="64337" y="83039"/>
                      <a:pt x="82817" y="64560"/>
                      <a:pt x="82817" y="41765"/>
                    </a:cubicBezTo>
                    <a:lnTo>
                      <a:pt x="82817" y="41765"/>
                    </a:lnTo>
                    <a:cubicBezTo>
                      <a:pt x="82817" y="18969"/>
                      <a:pt x="64337" y="490"/>
                      <a:pt x="4154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F7BB968F-870E-2E86-4E99-0920960F8212}"/>
                  </a:ext>
                </a:extLst>
              </p:cNvPr>
              <p:cNvSpPr/>
              <p:nvPr/>
            </p:nvSpPr>
            <p:spPr>
              <a:xfrm>
                <a:off x="5000783" y="5275408"/>
                <a:ext cx="82549" cy="82549"/>
              </a:xfrm>
              <a:custGeom>
                <a:avLst/>
                <a:gdLst>
                  <a:gd name="connsiteX0" fmla="*/ 41545 w 82549"/>
                  <a:gd name="connsiteY0" fmla="*/ 6851 h 82549"/>
                  <a:gd name="connsiteX1" fmla="*/ 76470 w 82549"/>
                  <a:gd name="connsiteY1" fmla="*/ 41776 h 82549"/>
                  <a:gd name="connsiteX2" fmla="*/ 76470 w 82549"/>
                  <a:gd name="connsiteY2" fmla="*/ 41776 h 82549"/>
                  <a:gd name="connsiteX3" fmla="*/ 41545 w 82549"/>
                  <a:gd name="connsiteY3" fmla="*/ 76701 h 82549"/>
                  <a:gd name="connsiteX4" fmla="*/ 6619 w 82549"/>
                  <a:gd name="connsiteY4" fmla="*/ 41776 h 82549"/>
                  <a:gd name="connsiteX5" fmla="*/ 41545 w 82549"/>
                  <a:gd name="connsiteY5" fmla="*/ 6851 h 82549"/>
                  <a:gd name="connsiteX6" fmla="*/ 41545 w 82549"/>
                  <a:gd name="connsiteY6" fmla="*/ 501 h 82549"/>
                  <a:gd name="connsiteX7" fmla="*/ 270 w 82549"/>
                  <a:gd name="connsiteY7" fmla="*/ 41776 h 82549"/>
                  <a:gd name="connsiteX8" fmla="*/ 41545 w 82549"/>
                  <a:gd name="connsiteY8" fmla="*/ 83051 h 82549"/>
                  <a:gd name="connsiteX9" fmla="*/ 82819 w 82549"/>
                  <a:gd name="connsiteY9" fmla="*/ 41776 h 82549"/>
                  <a:gd name="connsiteX10" fmla="*/ 82819 w 82549"/>
                  <a:gd name="connsiteY10" fmla="*/ 41776 h 82549"/>
                  <a:gd name="connsiteX11" fmla="*/ 41545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5" y="6851"/>
                    </a:moveTo>
                    <a:cubicBezTo>
                      <a:pt x="60833" y="6851"/>
                      <a:pt x="76470" y="22488"/>
                      <a:pt x="76470" y="41776"/>
                    </a:cubicBezTo>
                    <a:lnTo>
                      <a:pt x="76470" y="41776"/>
                    </a:lnTo>
                    <a:cubicBezTo>
                      <a:pt x="76470" y="61064"/>
                      <a:pt x="60833" y="76701"/>
                      <a:pt x="41545" y="76701"/>
                    </a:cubicBezTo>
                    <a:cubicBezTo>
                      <a:pt x="22256" y="76701"/>
                      <a:pt x="6619" y="61064"/>
                      <a:pt x="6619" y="41776"/>
                    </a:cubicBezTo>
                    <a:cubicBezTo>
                      <a:pt x="6619" y="22488"/>
                      <a:pt x="22256" y="6851"/>
                      <a:pt x="41545" y="6851"/>
                    </a:cubicBezTo>
                    <a:close/>
                    <a:moveTo>
                      <a:pt x="41545" y="501"/>
                    </a:moveTo>
                    <a:cubicBezTo>
                      <a:pt x="18749" y="501"/>
                      <a:pt x="270" y="18981"/>
                      <a:pt x="270" y="41776"/>
                    </a:cubicBezTo>
                    <a:cubicBezTo>
                      <a:pt x="270" y="64571"/>
                      <a:pt x="18749" y="83051"/>
                      <a:pt x="41545" y="83051"/>
                    </a:cubicBezTo>
                    <a:cubicBezTo>
                      <a:pt x="64340" y="83051"/>
                      <a:pt x="82819" y="64571"/>
                      <a:pt x="82819" y="41776"/>
                    </a:cubicBezTo>
                    <a:lnTo>
                      <a:pt x="82819" y="41776"/>
                    </a:lnTo>
                    <a:cubicBezTo>
                      <a:pt x="82819" y="18981"/>
                      <a:pt x="64340" y="501"/>
                      <a:pt x="41545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07F76AAF-3825-6B9A-A69E-8AE90BB1ADA0}"/>
                  </a:ext>
                </a:extLst>
              </p:cNvPr>
              <p:cNvSpPr/>
              <p:nvPr/>
            </p:nvSpPr>
            <p:spPr>
              <a:xfrm>
                <a:off x="5025072" y="5382784"/>
                <a:ext cx="82549" cy="82549"/>
              </a:xfrm>
              <a:custGeom>
                <a:avLst/>
                <a:gdLst>
                  <a:gd name="connsiteX0" fmla="*/ 41547 w 82549"/>
                  <a:gd name="connsiteY0" fmla="*/ 6862 h 82549"/>
                  <a:gd name="connsiteX1" fmla="*/ 76472 w 82549"/>
                  <a:gd name="connsiteY1" fmla="*/ 41787 h 82549"/>
                  <a:gd name="connsiteX2" fmla="*/ 76472 w 82549"/>
                  <a:gd name="connsiteY2" fmla="*/ 41787 h 82549"/>
                  <a:gd name="connsiteX3" fmla="*/ 41547 w 82549"/>
                  <a:gd name="connsiteY3" fmla="*/ 76712 h 82549"/>
                  <a:gd name="connsiteX4" fmla="*/ 6622 w 82549"/>
                  <a:gd name="connsiteY4" fmla="*/ 41787 h 82549"/>
                  <a:gd name="connsiteX5" fmla="*/ 41547 w 82549"/>
                  <a:gd name="connsiteY5" fmla="*/ 6862 h 82549"/>
                  <a:gd name="connsiteX6" fmla="*/ 41547 w 82549"/>
                  <a:gd name="connsiteY6" fmla="*/ 512 h 82549"/>
                  <a:gd name="connsiteX7" fmla="*/ 272 w 82549"/>
                  <a:gd name="connsiteY7" fmla="*/ 41787 h 82549"/>
                  <a:gd name="connsiteX8" fmla="*/ 41547 w 82549"/>
                  <a:gd name="connsiteY8" fmla="*/ 83062 h 82549"/>
                  <a:gd name="connsiteX9" fmla="*/ 82822 w 82549"/>
                  <a:gd name="connsiteY9" fmla="*/ 41787 h 82549"/>
                  <a:gd name="connsiteX10" fmla="*/ 82822 w 82549"/>
                  <a:gd name="connsiteY10" fmla="*/ 41787 h 82549"/>
                  <a:gd name="connsiteX11" fmla="*/ 4154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7" y="6862"/>
                    </a:moveTo>
                    <a:cubicBezTo>
                      <a:pt x="60835" y="6862"/>
                      <a:pt x="76472" y="22499"/>
                      <a:pt x="76472" y="41787"/>
                    </a:cubicBezTo>
                    <a:lnTo>
                      <a:pt x="76472" y="41787"/>
                    </a:lnTo>
                    <a:cubicBezTo>
                      <a:pt x="76472" y="61075"/>
                      <a:pt x="60835" y="76712"/>
                      <a:pt x="41547" y="76712"/>
                    </a:cubicBezTo>
                    <a:cubicBezTo>
                      <a:pt x="22259" y="76712"/>
                      <a:pt x="6622" y="61075"/>
                      <a:pt x="6622" y="41787"/>
                    </a:cubicBezTo>
                    <a:cubicBezTo>
                      <a:pt x="6622" y="22499"/>
                      <a:pt x="22259" y="6862"/>
                      <a:pt x="41547" y="6862"/>
                    </a:cubicBezTo>
                    <a:close/>
                    <a:moveTo>
                      <a:pt x="41547" y="512"/>
                    </a:moveTo>
                    <a:cubicBezTo>
                      <a:pt x="18752" y="512"/>
                      <a:pt x="272" y="18992"/>
                      <a:pt x="272" y="41787"/>
                    </a:cubicBezTo>
                    <a:cubicBezTo>
                      <a:pt x="272" y="64582"/>
                      <a:pt x="18752" y="83062"/>
                      <a:pt x="41547" y="83062"/>
                    </a:cubicBezTo>
                    <a:cubicBezTo>
                      <a:pt x="64342" y="83062"/>
                      <a:pt x="82822" y="64582"/>
                      <a:pt x="82822" y="41787"/>
                    </a:cubicBezTo>
                    <a:lnTo>
                      <a:pt x="82822" y="41787"/>
                    </a:lnTo>
                    <a:cubicBezTo>
                      <a:pt x="82822" y="18992"/>
                      <a:pt x="64342" y="512"/>
                      <a:pt x="4154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27C1529C-7719-8A22-FACD-41CA02CD609D}"/>
                  </a:ext>
                </a:extLst>
              </p:cNvPr>
              <p:cNvSpPr/>
              <p:nvPr/>
            </p:nvSpPr>
            <p:spPr>
              <a:xfrm>
                <a:off x="5049361" y="5490149"/>
                <a:ext cx="82549" cy="82549"/>
              </a:xfrm>
              <a:custGeom>
                <a:avLst/>
                <a:gdLst>
                  <a:gd name="connsiteX0" fmla="*/ 41550 w 82549"/>
                  <a:gd name="connsiteY0" fmla="*/ 6873 h 82549"/>
                  <a:gd name="connsiteX1" fmla="*/ 76475 w 82549"/>
                  <a:gd name="connsiteY1" fmla="*/ 41798 h 82549"/>
                  <a:gd name="connsiteX2" fmla="*/ 76475 w 82549"/>
                  <a:gd name="connsiteY2" fmla="*/ 41798 h 82549"/>
                  <a:gd name="connsiteX3" fmla="*/ 41550 w 82549"/>
                  <a:gd name="connsiteY3" fmla="*/ 76724 h 82549"/>
                  <a:gd name="connsiteX4" fmla="*/ 6624 w 82549"/>
                  <a:gd name="connsiteY4" fmla="*/ 41798 h 82549"/>
                  <a:gd name="connsiteX5" fmla="*/ 41550 w 82549"/>
                  <a:gd name="connsiteY5" fmla="*/ 6873 h 82549"/>
                  <a:gd name="connsiteX6" fmla="*/ 41550 w 82549"/>
                  <a:gd name="connsiteY6" fmla="*/ 524 h 82549"/>
                  <a:gd name="connsiteX7" fmla="*/ 275 w 82549"/>
                  <a:gd name="connsiteY7" fmla="*/ 41798 h 82549"/>
                  <a:gd name="connsiteX8" fmla="*/ 41550 w 82549"/>
                  <a:gd name="connsiteY8" fmla="*/ 83073 h 82549"/>
                  <a:gd name="connsiteX9" fmla="*/ 82824 w 82549"/>
                  <a:gd name="connsiteY9" fmla="*/ 41798 h 82549"/>
                  <a:gd name="connsiteX10" fmla="*/ 82824 w 82549"/>
                  <a:gd name="connsiteY10" fmla="*/ 41798 h 82549"/>
                  <a:gd name="connsiteX11" fmla="*/ 4155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0" y="6873"/>
                    </a:moveTo>
                    <a:cubicBezTo>
                      <a:pt x="60838" y="6873"/>
                      <a:pt x="76475" y="22510"/>
                      <a:pt x="76475" y="41798"/>
                    </a:cubicBezTo>
                    <a:lnTo>
                      <a:pt x="76475" y="41798"/>
                    </a:lnTo>
                    <a:cubicBezTo>
                      <a:pt x="76475" y="61087"/>
                      <a:pt x="60838" y="76724"/>
                      <a:pt x="41550" y="76724"/>
                    </a:cubicBezTo>
                    <a:cubicBezTo>
                      <a:pt x="22262" y="76724"/>
                      <a:pt x="6624" y="61087"/>
                      <a:pt x="6624" y="41798"/>
                    </a:cubicBezTo>
                    <a:cubicBezTo>
                      <a:pt x="6624" y="22510"/>
                      <a:pt x="22262" y="6873"/>
                      <a:pt x="41550" y="6873"/>
                    </a:cubicBezTo>
                    <a:close/>
                    <a:moveTo>
                      <a:pt x="41550" y="524"/>
                    </a:moveTo>
                    <a:cubicBezTo>
                      <a:pt x="18754" y="524"/>
                      <a:pt x="275" y="19003"/>
                      <a:pt x="275" y="41798"/>
                    </a:cubicBezTo>
                    <a:cubicBezTo>
                      <a:pt x="275" y="64594"/>
                      <a:pt x="18754" y="83073"/>
                      <a:pt x="41550" y="83073"/>
                    </a:cubicBezTo>
                    <a:cubicBezTo>
                      <a:pt x="64345" y="83073"/>
                      <a:pt x="82824" y="64594"/>
                      <a:pt x="82824" y="41798"/>
                    </a:cubicBezTo>
                    <a:lnTo>
                      <a:pt x="82824" y="41798"/>
                    </a:lnTo>
                    <a:cubicBezTo>
                      <a:pt x="82824" y="19003"/>
                      <a:pt x="64345" y="524"/>
                      <a:pt x="4155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34FDDA05-B8EC-87DB-D676-3B10780E8994}"/>
                  </a:ext>
                </a:extLst>
              </p:cNvPr>
              <p:cNvSpPr/>
              <p:nvPr/>
            </p:nvSpPr>
            <p:spPr>
              <a:xfrm>
                <a:off x="5073649" y="5597525"/>
                <a:ext cx="82549" cy="82549"/>
              </a:xfrm>
              <a:custGeom>
                <a:avLst/>
                <a:gdLst>
                  <a:gd name="connsiteX0" fmla="*/ 41552 w 82549"/>
                  <a:gd name="connsiteY0" fmla="*/ 6884 h 82549"/>
                  <a:gd name="connsiteX1" fmla="*/ 76478 w 82549"/>
                  <a:gd name="connsiteY1" fmla="*/ 41810 h 82549"/>
                  <a:gd name="connsiteX2" fmla="*/ 76478 w 82549"/>
                  <a:gd name="connsiteY2" fmla="*/ 41810 h 82549"/>
                  <a:gd name="connsiteX3" fmla="*/ 41552 w 82549"/>
                  <a:gd name="connsiteY3" fmla="*/ 76735 h 82549"/>
                  <a:gd name="connsiteX4" fmla="*/ 6627 w 82549"/>
                  <a:gd name="connsiteY4" fmla="*/ 41810 h 82549"/>
                  <a:gd name="connsiteX5" fmla="*/ 41552 w 82549"/>
                  <a:gd name="connsiteY5" fmla="*/ 6884 h 82549"/>
                  <a:gd name="connsiteX6" fmla="*/ 41552 w 82549"/>
                  <a:gd name="connsiteY6" fmla="*/ 535 h 82549"/>
                  <a:gd name="connsiteX7" fmla="*/ 278 w 82549"/>
                  <a:gd name="connsiteY7" fmla="*/ 41810 h 82549"/>
                  <a:gd name="connsiteX8" fmla="*/ 41552 w 82549"/>
                  <a:gd name="connsiteY8" fmla="*/ 83084 h 82549"/>
                  <a:gd name="connsiteX9" fmla="*/ 82827 w 82549"/>
                  <a:gd name="connsiteY9" fmla="*/ 41810 h 82549"/>
                  <a:gd name="connsiteX10" fmla="*/ 82827 w 82549"/>
                  <a:gd name="connsiteY10" fmla="*/ 41810 h 82549"/>
                  <a:gd name="connsiteX11" fmla="*/ 415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2" y="6884"/>
                    </a:moveTo>
                    <a:cubicBezTo>
                      <a:pt x="60840" y="6884"/>
                      <a:pt x="76478" y="22522"/>
                      <a:pt x="76478" y="41810"/>
                    </a:cubicBezTo>
                    <a:lnTo>
                      <a:pt x="76478" y="41810"/>
                    </a:lnTo>
                    <a:cubicBezTo>
                      <a:pt x="76478" y="61098"/>
                      <a:pt x="60840" y="76735"/>
                      <a:pt x="41552" y="76735"/>
                    </a:cubicBezTo>
                    <a:cubicBezTo>
                      <a:pt x="22264" y="76735"/>
                      <a:pt x="6627" y="61098"/>
                      <a:pt x="6627" y="41810"/>
                    </a:cubicBezTo>
                    <a:cubicBezTo>
                      <a:pt x="6627" y="22522"/>
                      <a:pt x="22264" y="6884"/>
                      <a:pt x="41552" y="6884"/>
                    </a:cubicBezTo>
                    <a:close/>
                    <a:moveTo>
                      <a:pt x="41552" y="535"/>
                    </a:moveTo>
                    <a:cubicBezTo>
                      <a:pt x="18757" y="535"/>
                      <a:pt x="278" y="19014"/>
                      <a:pt x="278" y="41810"/>
                    </a:cubicBezTo>
                    <a:cubicBezTo>
                      <a:pt x="278" y="64605"/>
                      <a:pt x="18757" y="83084"/>
                      <a:pt x="41552" y="83084"/>
                    </a:cubicBezTo>
                    <a:cubicBezTo>
                      <a:pt x="64347" y="83084"/>
                      <a:pt x="82827" y="64605"/>
                      <a:pt x="82827" y="41810"/>
                    </a:cubicBezTo>
                    <a:lnTo>
                      <a:pt x="82827" y="41810"/>
                    </a:lnTo>
                    <a:cubicBezTo>
                      <a:pt x="82827" y="19014"/>
                      <a:pt x="64347" y="535"/>
                      <a:pt x="415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790B678A-68B3-4E30-6FE1-F8F6AF3B9293}"/>
                  </a:ext>
                </a:extLst>
              </p:cNvPr>
              <p:cNvSpPr/>
              <p:nvPr/>
            </p:nvSpPr>
            <p:spPr>
              <a:xfrm>
                <a:off x="5097938" y="5597525"/>
                <a:ext cx="82549" cy="82549"/>
              </a:xfrm>
              <a:custGeom>
                <a:avLst/>
                <a:gdLst>
                  <a:gd name="connsiteX0" fmla="*/ 41555 w 82549"/>
                  <a:gd name="connsiteY0" fmla="*/ 6884 h 82549"/>
                  <a:gd name="connsiteX1" fmla="*/ 76480 w 82549"/>
                  <a:gd name="connsiteY1" fmla="*/ 41810 h 82549"/>
                  <a:gd name="connsiteX2" fmla="*/ 76480 w 82549"/>
                  <a:gd name="connsiteY2" fmla="*/ 41810 h 82549"/>
                  <a:gd name="connsiteX3" fmla="*/ 41555 w 82549"/>
                  <a:gd name="connsiteY3" fmla="*/ 76735 h 82549"/>
                  <a:gd name="connsiteX4" fmla="*/ 6629 w 82549"/>
                  <a:gd name="connsiteY4" fmla="*/ 41810 h 82549"/>
                  <a:gd name="connsiteX5" fmla="*/ 41555 w 82549"/>
                  <a:gd name="connsiteY5" fmla="*/ 6884 h 82549"/>
                  <a:gd name="connsiteX6" fmla="*/ 41555 w 82549"/>
                  <a:gd name="connsiteY6" fmla="*/ 535 h 82549"/>
                  <a:gd name="connsiteX7" fmla="*/ 280 w 82549"/>
                  <a:gd name="connsiteY7" fmla="*/ 41810 h 82549"/>
                  <a:gd name="connsiteX8" fmla="*/ 41555 w 82549"/>
                  <a:gd name="connsiteY8" fmla="*/ 83084 h 82549"/>
                  <a:gd name="connsiteX9" fmla="*/ 82829 w 82549"/>
                  <a:gd name="connsiteY9" fmla="*/ 41810 h 82549"/>
                  <a:gd name="connsiteX10" fmla="*/ 82829 w 82549"/>
                  <a:gd name="connsiteY10" fmla="*/ 41810 h 82549"/>
                  <a:gd name="connsiteX11" fmla="*/ 415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5" y="6884"/>
                    </a:moveTo>
                    <a:cubicBezTo>
                      <a:pt x="60843" y="6884"/>
                      <a:pt x="76480" y="22522"/>
                      <a:pt x="76480" y="41810"/>
                    </a:cubicBezTo>
                    <a:lnTo>
                      <a:pt x="76480" y="41810"/>
                    </a:lnTo>
                    <a:cubicBezTo>
                      <a:pt x="76480" y="61098"/>
                      <a:pt x="60843" y="76735"/>
                      <a:pt x="41555" y="76735"/>
                    </a:cubicBezTo>
                    <a:cubicBezTo>
                      <a:pt x="22267" y="76735"/>
                      <a:pt x="6629" y="61098"/>
                      <a:pt x="6629" y="41810"/>
                    </a:cubicBezTo>
                    <a:cubicBezTo>
                      <a:pt x="6629" y="22522"/>
                      <a:pt x="22267" y="6884"/>
                      <a:pt x="41555" y="6884"/>
                    </a:cubicBezTo>
                    <a:close/>
                    <a:moveTo>
                      <a:pt x="41555" y="535"/>
                    </a:moveTo>
                    <a:cubicBezTo>
                      <a:pt x="18760" y="535"/>
                      <a:pt x="280" y="19014"/>
                      <a:pt x="280" y="41810"/>
                    </a:cubicBezTo>
                    <a:cubicBezTo>
                      <a:pt x="280" y="64605"/>
                      <a:pt x="18760" y="83084"/>
                      <a:pt x="41555" y="83084"/>
                    </a:cubicBezTo>
                    <a:cubicBezTo>
                      <a:pt x="64350" y="83084"/>
                      <a:pt x="82829" y="64605"/>
                      <a:pt x="82829" y="41810"/>
                    </a:cubicBezTo>
                    <a:lnTo>
                      <a:pt x="82829" y="41810"/>
                    </a:lnTo>
                    <a:cubicBezTo>
                      <a:pt x="82829" y="19014"/>
                      <a:pt x="64350" y="535"/>
                      <a:pt x="415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C00E2A3-BF9F-DC8D-0CCB-57759132CEE4}"/>
                  </a:ext>
                </a:extLst>
              </p:cNvPr>
              <p:cNvSpPr/>
              <p:nvPr/>
            </p:nvSpPr>
            <p:spPr>
              <a:xfrm>
                <a:off x="5122227" y="5597525"/>
                <a:ext cx="82549" cy="82549"/>
              </a:xfrm>
              <a:custGeom>
                <a:avLst/>
                <a:gdLst>
                  <a:gd name="connsiteX0" fmla="*/ 41557 w 82549"/>
                  <a:gd name="connsiteY0" fmla="*/ 6884 h 82549"/>
                  <a:gd name="connsiteX1" fmla="*/ 76483 w 82549"/>
                  <a:gd name="connsiteY1" fmla="*/ 41810 h 82549"/>
                  <a:gd name="connsiteX2" fmla="*/ 76483 w 82549"/>
                  <a:gd name="connsiteY2" fmla="*/ 41810 h 82549"/>
                  <a:gd name="connsiteX3" fmla="*/ 41557 w 82549"/>
                  <a:gd name="connsiteY3" fmla="*/ 76735 h 82549"/>
                  <a:gd name="connsiteX4" fmla="*/ 6632 w 82549"/>
                  <a:gd name="connsiteY4" fmla="*/ 41810 h 82549"/>
                  <a:gd name="connsiteX5" fmla="*/ 41557 w 82549"/>
                  <a:gd name="connsiteY5" fmla="*/ 6884 h 82549"/>
                  <a:gd name="connsiteX6" fmla="*/ 41557 w 82549"/>
                  <a:gd name="connsiteY6" fmla="*/ 535 h 82549"/>
                  <a:gd name="connsiteX7" fmla="*/ 283 w 82549"/>
                  <a:gd name="connsiteY7" fmla="*/ 41810 h 82549"/>
                  <a:gd name="connsiteX8" fmla="*/ 41557 w 82549"/>
                  <a:gd name="connsiteY8" fmla="*/ 83084 h 82549"/>
                  <a:gd name="connsiteX9" fmla="*/ 82832 w 82549"/>
                  <a:gd name="connsiteY9" fmla="*/ 41810 h 82549"/>
                  <a:gd name="connsiteX10" fmla="*/ 82832 w 82549"/>
                  <a:gd name="connsiteY10" fmla="*/ 41810 h 82549"/>
                  <a:gd name="connsiteX11" fmla="*/ 415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7" y="6884"/>
                    </a:moveTo>
                    <a:cubicBezTo>
                      <a:pt x="60845" y="6884"/>
                      <a:pt x="76483" y="22522"/>
                      <a:pt x="76483" y="41810"/>
                    </a:cubicBezTo>
                    <a:lnTo>
                      <a:pt x="76483" y="41810"/>
                    </a:lnTo>
                    <a:cubicBezTo>
                      <a:pt x="76483" y="61098"/>
                      <a:pt x="60845" y="76735"/>
                      <a:pt x="41557" y="76735"/>
                    </a:cubicBezTo>
                    <a:cubicBezTo>
                      <a:pt x="22269" y="76735"/>
                      <a:pt x="6632" y="61098"/>
                      <a:pt x="6632" y="41810"/>
                    </a:cubicBezTo>
                    <a:cubicBezTo>
                      <a:pt x="6632" y="22522"/>
                      <a:pt x="22269" y="6884"/>
                      <a:pt x="41557" y="6884"/>
                    </a:cubicBezTo>
                    <a:close/>
                    <a:moveTo>
                      <a:pt x="41557" y="535"/>
                    </a:moveTo>
                    <a:cubicBezTo>
                      <a:pt x="18762" y="535"/>
                      <a:pt x="283" y="19014"/>
                      <a:pt x="283" y="41810"/>
                    </a:cubicBezTo>
                    <a:cubicBezTo>
                      <a:pt x="283" y="64605"/>
                      <a:pt x="18762" y="83084"/>
                      <a:pt x="41557" y="83084"/>
                    </a:cubicBezTo>
                    <a:cubicBezTo>
                      <a:pt x="64353" y="83084"/>
                      <a:pt x="82832" y="64605"/>
                      <a:pt x="82832" y="41810"/>
                    </a:cubicBezTo>
                    <a:lnTo>
                      <a:pt x="82832" y="41810"/>
                    </a:lnTo>
                    <a:cubicBezTo>
                      <a:pt x="82832" y="19014"/>
                      <a:pt x="64353" y="535"/>
                      <a:pt x="415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59B2972-62F0-6B54-DBC2-F985C4CD90C4}"/>
                  </a:ext>
                </a:extLst>
              </p:cNvPr>
              <p:cNvSpPr/>
              <p:nvPr/>
            </p:nvSpPr>
            <p:spPr>
              <a:xfrm>
                <a:off x="5146516" y="5597525"/>
                <a:ext cx="82549" cy="82549"/>
              </a:xfrm>
              <a:custGeom>
                <a:avLst/>
                <a:gdLst>
                  <a:gd name="connsiteX0" fmla="*/ 41560 w 82549"/>
                  <a:gd name="connsiteY0" fmla="*/ 6884 h 82549"/>
                  <a:gd name="connsiteX1" fmla="*/ 76485 w 82549"/>
                  <a:gd name="connsiteY1" fmla="*/ 41810 h 82549"/>
                  <a:gd name="connsiteX2" fmla="*/ 76485 w 82549"/>
                  <a:gd name="connsiteY2" fmla="*/ 41810 h 82549"/>
                  <a:gd name="connsiteX3" fmla="*/ 41560 w 82549"/>
                  <a:gd name="connsiteY3" fmla="*/ 76735 h 82549"/>
                  <a:gd name="connsiteX4" fmla="*/ 6635 w 82549"/>
                  <a:gd name="connsiteY4" fmla="*/ 41810 h 82549"/>
                  <a:gd name="connsiteX5" fmla="*/ 41560 w 82549"/>
                  <a:gd name="connsiteY5" fmla="*/ 6884 h 82549"/>
                  <a:gd name="connsiteX6" fmla="*/ 41560 w 82549"/>
                  <a:gd name="connsiteY6" fmla="*/ 535 h 82549"/>
                  <a:gd name="connsiteX7" fmla="*/ 285 w 82549"/>
                  <a:gd name="connsiteY7" fmla="*/ 41810 h 82549"/>
                  <a:gd name="connsiteX8" fmla="*/ 41560 w 82549"/>
                  <a:gd name="connsiteY8" fmla="*/ 83084 h 82549"/>
                  <a:gd name="connsiteX9" fmla="*/ 82835 w 82549"/>
                  <a:gd name="connsiteY9" fmla="*/ 41810 h 82549"/>
                  <a:gd name="connsiteX10" fmla="*/ 82835 w 82549"/>
                  <a:gd name="connsiteY10" fmla="*/ 41810 h 82549"/>
                  <a:gd name="connsiteX11" fmla="*/ 415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0" y="6884"/>
                    </a:moveTo>
                    <a:cubicBezTo>
                      <a:pt x="60848" y="6884"/>
                      <a:pt x="76485" y="22522"/>
                      <a:pt x="76485" y="41810"/>
                    </a:cubicBezTo>
                    <a:lnTo>
                      <a:pt x="76485" y="41810"/>
                    </a:lnTo>
                    <a:cubicBezTo>
                      <a:pt x="76485" y="61098"/>
                      <a:pt x="60848" y="76735"/>
                      <a:pt x="41560" y="76735"/>
                    </a:cubicBezTo>
                    <a:cubicBezTo>
                      <a:pt x="22272" y="76735"/>
                      <a:pt x="6635" y="61098"/>
                      <a:pt x="6635" y="41810"/>
                    </a:cubicBezTo>
                    <a:cubicBezTo>
                      <a:pt x="6635" y="22522"/>
                      <a:pt x="22272" y="6884"/>
                      <a:pt x="41560" y="6884"/>
                    </a:cubicBezTo>
                    <a:close/>
                    <a:moveTo>
                      <a:pt x="41560" y="535"/>
                    </a:moveTo>
                    <a:cubicBezTo>
                      <a:pt x="18765" y="535"/>
                      <a:pt x="285" y="19014"/>
                      <a:pt x="285" y="41810"/>
                    </a:cubicBezTo>
                    <a:cubicBezTo>
                      <a:pt x="285" y="64605"/>
                      <a:pt x="18765" y="83084"/>
                      <a:pt x="41560" y="83084"/>
                    </a:cubicBezTo>
                    <a:cubicBezTo>
                      <a:pt x="64355" y="83084"/>
                      <a:pt x="82835" y="64605"/>
                      <a:pt x="82835" y="41810"/>
                    </a:cubicBezTo>
                    <a:lnTo>
                      <a:pt x="82835" y="41810"/>
                    </a:lnTo>
                    <a:cubicBezTo>
                      <a:pt x="82835" y="19014"/>
                      <a:pt x="64355" y="535"/>
                      <a:pt x="415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A85DF47-CA07-D486-A48A-80D199F7D238}"/>
                  </a:ext>
                </a:extLst>
              </p:cNvPr>
              <p:cNvSpPr/>
              <p:nvPr/>
            </p:nvSpPr>
            <p:spPr>
              <a:xfrm>
                <a:off x="5170804" y="5597525"/>
                <a:ext cx="82549" cy="82549"/>
              </a:xfrm>
              <a:custGeom>
                <a:avLst/>
                <a:gdLst>
                  <a:gd name="connsiteX0" fmla="*/ 41562 w 82549"/>
                  <a:gd name="connsiteY0" fmla="*/ 6884 h 82549"/>
                  <a:gd name="connsiteX1" fmla="*/ 76488 w 82549"/>
                  <a:gd name="connsiteY1" fmla="*/ 41810 h 82549"/>
                  <a:gd name="connsiteX2" fmla="*/ 76488 w 82549"/>
                  <a:gd name="connsiteY2" fmla="*/ 41810 h 82549"/>
                  <a:gd name="connsiteX3" fmla="*/ 41562 w 82549"/>
                  <a:gd name="connsiteY3" fmla="*/ 76735 h 82549"/>
                  <a:gd name="connsiteX4" fmla="*/ 6637 w 82549"/>
                  <a:gd name="connsiteY4" fmla="*/ 41810 h 82549"/>
                  <a:gd name="connsiteX5" fmla="*/ 41562 w 82549"/>
                  <a:gd name="connsiteY5" fmla="*/ 6884 h 82549"/>
                  <a:gd name="connsiteX6" fmla="*/ 41562 w 82549"/>
                  <a:gd name="connsiteY6" fmla="*/ 535 h 82549"/>
                  <a:gd name="connsiteX7" fmla="*/ 288 w 82549"/>
                  <a:gd name="connsiteY7" fmla="*/ 41810 h 82549"/>
                  <a:gd name="connsiteX8" fmla="*/ 41562 w 82549"/>
                  <a:gd name="connsiteY8" fmla="*/ 83084 h 82549"/>
                  <a:gd name="connsiteX9" fmla="*/ 82837 w 82549"/>
                  <a:gd name="connsiteY9" fmla="*/ 41810 h 82549"/>
                  <a:gd name="connsiteX10" fmla="*/ 82837 w 82549"/>
                  <a:gd name="connsiteY10" fmla="*/ 41810 h 82549"/>
                  <a:gd name="connsiteX11" fmla="*/ 415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2" y="6884"/>
                    </a:moveTo>
                    <a:cubicBezTo>
                      <a:pt x="60851" y="6884"/>
                      <a:pt x="76488" y="22522"/>
                      <a:pt x="76488" y="41810"/>
                    </a:cubicBezTo>
                    <a:lnTo>
                      <a:pt x="76488" y="41810"/>
                    </a:lnTo>
                    <a:cubicBezTo>
                      <a:pt x="76488" y="61098"/>
                      <a:pt x="60851" y="76735"/>
                      <a:pt x="41562" y="76735"/>
                    </a:cubicBezTo>
                    <a:cubicBezTo>
                      <a:pt x="22274" y="76735"/>
                      <a:pt x="6637" y="61098"/>
                      <a:pt x="6637" y="41810"/>
                    </a:cubicBezTo>
                    <a:cubicBezTo>
                      <a:pt x="6637" y="22522"/>
                      <a:pt x="22274" y="6884"/>
                      <a:pt x="41562" y="6884"/>
                    </a:cubicBezTo>
                    <a:close/>
                    <a:moveTo>
                      <a:pt x="41562" y="535"/>
                    </a:moveTo>
                    <a:cubicBezTo>
                      <a:pt x="18767" y="535"/>
                      <a:pt x="288" y="19014"/>
                      <a:pt x="288" y="41810"/>
                    </a:cubicBezTo>
                    <a:cubicBezTo>
                      <a:pt x="288" y="64605"/>
                      <a:pt x="18767" y="83084"/>
                      <a:pt x="41562" y="83084"/>
                    </a:cubicBezTo>
                    <a:cubicBezTo>
                      <a:pt x="64358" y="83084"/>
                      <a:pt x="82837" y="64605"/>
                      <a:pt x="82837" y="41810"/>
                    </a:cubicBezTo>
                    <a:lnTo>
                      <a:pt x="82837" y="41810"/>
                    </a:lnTo>
                    <a:cubicBezTo>
                      <a:pt x="82837" y="19014"/>
                      <a:pt x="64358" y="535"/>
                      <a:pt x="415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08F41A6E-6FC6-9704-4636-A332DB8AA49E}"/>
                  </a:ext>
                </a:extLst>
              </p:cNvPr>
              <p:cNvSpPr/>
              <p:nvPr/>
            </p:nvSpPr>
            <p:spPr>
              <a:xfrm>
                <a:off x="5195093" y="5597525"/>
                <a:ext cx="82549" cy="82549"/>
              </a:xfrm>
              <a:custGeom>
                <a:avLst/>
                <a:gdLst>
                  <a:gd name="connsiteX0" fmla="*/ 41565 w 82549"/>
                  <a:gd name="connsiteY0" fmla="*/ 6884 h 82549"/>
                  <a:gd name="connsiteX1" fmla="*/ 76490 w 82549"/>
                  <a:gd name="connsiteY1" fmla="*/ 41810 h 82549"/>
                  <a:gd name="connsiteX2" fmla="*/ 76490 w 82549"/>
                  <a:gd name="connsiteY2" fmla="*/ 41810 h 82549"/>
                  <a:gd name="connsiteX3" fmla="*/ 41565 w 82549"/>
                  <a:gd name="connsiteY3" fmla="*/ 76735 h 82549"/>
                  <a:gd name="connsiteX4" fmla="*/ 6640 w 82549"/>
                  <a:gd name="connsiteY4" fmla="*/ 41810 h 82549"/>
                  <a:gd name="connsiteX5" fmla="*/ 41565 w 82549"/>
                  <a:gd name="connsiteY5" fmla="*/ 6884 h 82549"/>
                  <a:gd name="connsiteX6" fmla="*/ 41565 w 82549"/>
                  <a:gd name="connsiteY6" fmla="*/ 535 h 82549"/>
                  <a:gd name="connsiteX7" fmla="*/ 290 w 82549"/>
                  <a:gd name="connsiteY7" fmla="*/ 41810 h 82549"/>
                  <a:gd name="connsiteX8" fmla="*/ 41565 w 82549"/>
                  <a:gd name="connsiteY8" fmla="*/ 83084 h 82549"/>
                  <a:gd name="connsiteX9" fmla="*/ 82840 w 82549"/>
                  <a:gd name="connsiteY9" fmla="*/ 41810 h 82549"/>
                  <a:gd name="connsiteX10" fmla="*/ 82840 w 82549"/>
                  <a:gd name="connsiteY10" fmla="*/ 41810 h 82549"/>
                  <a:gd name="connsiteX11" fmla="*/ 4156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5" y="6884"/>
                    </a:moveTo>
                    <a:cubicBezTo>
                      <a:pt x="60853" y="6884"/>
                      <a:pt x="76490" y="22522"/>
                      <a:pt x="76490" y="41810"/>
                    </a:cubicBezTo>
                    <a:lnTo>
                      <a:pt x="76490" y="41810"/>
                    </a:lnTo>
                    <a:cubicBezTo>
                      <a:pt x="76490" y="61098"/>
                      <a:pt x="60853" y="76735"/>
                      <a:pt x="41565" y="76735"/>
                    </a:cubicBezTo>
                    <a:cubicBezTo>
                      <a:pt x="22277" y="76735"/>
                      <a:pt x="6640" y="61098"/>
                      <a:pt x="6640" y="41810"/>
                    </a:cubicBezTo>
                    <a:cubicBezTo>
                      <a:pt x="6640" y="22522"/>
                      <a:pt x="22277" y="6884"/>
                      <a:pt x="41565" y="6884"/>
                    </a:cubicBezTo>
                    <a:close/>
                    <a:moveTo>
                      <a:pt x="41565" y="535"/>
                    </a:moveTo>
                    <a:cubicBezTo>
                      <a:pt x="18770" y="535"/>
                      <a:pt x="290" y="19014"/>
                      <a:pt x="290" y="41810"/>
                    </a:cubicBezTo>
                    <a:cubicBezTo>
                      <a:pt x="290" y="64605"/>
                      <a:pt x="18770" y="83084"/>
                      <a:pt x="41565" y="83084"/>
                    </a:cubicBezTo>
                    <a:cubicBezTo>
                      <a:pt x="64360" y="83084"/>
                      <a:pt x="82840" y="64605"/>
                      <a:pt x="82840" y="41810"/>
                    </a:cubicBezTo>
                    <a:lnTo>
                      <a:pt x="82840" y="41810"/>
                    </a:lnTo>
                    <a:cubicBezTo>
                      <a:pt x="82840" y="19014"/>
                      <a:pt x="64360" y="535"/>
                      <a:pt x="4156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AA66F5E5-E694-ED85-B0F4-01538DAC60DD}"/>
                  </a:ext>
                </a:extLst>
              </p:cNvPr>
              <p:cNvSpPr/>
              <p:nvPr/>
            </p:nvSpPr>
            <p:spPr>
              <a:xfrm>
                <a:off x="5219382" y="5597525"/>
                <a:ext cx="82549" cy="82549"/>
              </a:xfrm>
              <a:custGeom>
                <a:avLst/>
                <a:gdLst>
                  <a:gd name="connsiteX0" fmla="*/ 41567 w 82549"/>
                  <a:gd name="connsiteY0" fmla="*/ 6884 h 82549"/>
                  <a:gd name="connsiteX1" fmla="*/ 76493 w 82549"/>
                  <a:gd name="connsiteY1" fmla="*/ 41810 h 82549"/>
                  <a:gd name="connsiteX2" fmla="*/ 76493 w 82549"/>
                  <a:gd name="connsiteY2" fmla="*/ 41810 h 82549"/>
                  <a:gd name="connsiteX3" fmla="*/ 41567 w 82549"/>
                  <a:gd name="connsiteY3" fmla="*/ 76735 h 82549"/>
                  <a:gd name="connsiteX4" fmla="*/ 6642 w 82549"/>
                  <a:gd name="connsiteY4" fmla="*/ 41810 h 82549"/>
                  <a:gd name="connsiteX5" fmla="*/ 41567 w 82549"/>
                  <a:gd name="connsiteY5" fmla="*/ 6884 h 82549"/>
                  <a:gd name="connsiteX6" fmla="*/ 41567 w 82549"/>
                  <a:gd name="connsiteY6" fmla="*/ 535 h 82549"/>
                  <a:gd name="connsiteX7" fmla="*/ 293 w 82549"/>
                  <a:gd name="connsiteY7" fmla="*/ 41810 h 82549"/>
                  <a:gd name="connsiteX8" fmla="*/ 41567 w 82549"/>
                  <a:gd name="connsiteY8" fmla="*/ 83084 h 82549"/>
                  <a:gd name="connsiteX9" fmla="*/ 82842 w 82549"/>
                  <a:gd name="connsiteY9" fmla="*/ 41810 h 82549"/>
                  <a:gd name="connsiteX10" fmla="*/ 82842 w 82549"/>
                  <a:gd name="connsiteY10" fmla="*/ 41810 h 82549"/>
                  <a:gd name="connsiteX11" fmla="*/ 415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7" y="6884"/>
                    </a:moveTo>
                    <a:cubicBezTo>
                      <a:pt x="60856" y="6884"/>
                      <a:pt x="76493" y="22522"/>
                      <a:pt x="76493" y="41810"/>
                    </a:cubicBezTo>
                    <a:lnTo>
                      <a:pt x="76493" y="41810"/>
                    </a:lnTo>
                    <a:cubicBezTo>
                      <a:pt x="76493" y="61098"/>
                      <a:pt x="60856" y="76735"/>
                      <a:pt x="41567" y="76735"/>
                    </a:cubicBezTo>
                    <a:cubicBezTo>
                      <a:pt x="22279" y="76735"/>
                      <a:pt x="6642" y="61098"/>
                      <a:pt x="6642" y="41810"/>
                    </a:cubicBezTo>
                    <a:cubicBezTo>
                      <a:pt x="6642" y="22522"/>
                      <a:pt x="22279" y="6884"/>
                      <a:pt x="41567" y="6884"/>
                    </a:cubicBezTo>
                    <a:close/>
                    <a:moveTo>
                      <a:pt x="41567" y="535"/>
                    </a:moveTo>
                    <a:cubicBezTo>
                      <a:pt x="18772" y="535"/>
                      <a:pt x="293" y="19014"/>
                      <a:pt x="293" y="41810"/>
                    </a:cubicBezTo>
                    <a:cubicBezTo>
                      <a:pt x="293" y="64605"/>
                      <a:pt x="18772" y="83084"/>
                      <a:pt x="41567" y="83084"/>
                    </a:cubicBezTo>
                    <a:cubicBezTo>
                      <a:pt x="64363" y="83084"/>
                      <a:pt x="82842" y="64605"/>
                      <a:pt x="82842" y="41810"/>
                    </a:cubicBezTo>
                    <a:lnTo>
                      <a:pt x="82842" y="41810"/>
                    </a:lnTo>
                    <a:cubicBezTo>
                      <a:pt x="82842" y="19014"/>
                      <a:pt x="64363" y="535"/>
                      <a:pt x="415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49F83DBF-A9D2-9476-ADC1-043660A2FEB5}"/>
                  </a:ext>
                </a:extLst>
              </p:cNvPr>
              <p:cNvSpPr/>
              <p:nvPr/>
            </p:nvSpPr>
            <p:spPr>
              <a:xfrm>
                <a:off x="5243671" y="5597525"/>
                <a:ext cx="82549" cy="82549"/>
              </a:xfrm>
              <a:custGeom>
                <a:avLst/>
                <a:gdLst>
                  <a:gd name="connsiteX0" fmla="*/ 41570 w 82549"/>
                  <a:gd name="connsiteY0" fmla="*/ 6884 h 82549"/>
                  <a:gd name="connsiteX1" fmla="*/ 76495 w 82549"/>
                  <a:gd name="connsiteY1" fmla="*/ 41810 h 82549"/>
                  <a:gd name="connsiteX2" fmla="*/ 76495 w 82549"/>
                  <a:gd name="connsiteY2" fmla="*/ 41810 h 82549"/>
                  <a:gd name="connsiteX3" fmla="*/ 41570 w 82549"/>
                  <a:gd name="connsiteY3" fmla="*/ 76735 h 82549"/>
                  <a:gd name="connsiteX4" fmla="*/ 6645 w 82549"/>
                  <a:gd name="connsiteY4" fmla="*/ 41810 h 82549"/>
                  <a:gd name="connsiteX5" fmla="*/ 41570 w 82549"/>
                  <a:gd name="connsiteY5" fmla="*/ 6884 h 82549"/>
                  <a:gd name="connsiteX6" fmla="*/ 41570 w 82549"/>
                  <a:gd name="connsiteY6" fmla="*/ 535 h 82549"/>
                  <a:gd name="connsiteX7" fmla="*/ 295 w 82549"/>
                  <a:gd name="connsiteY7" fmla="*/ 41810 h 82549"/>
                  <a:gd name="connsiteX8" fmla="*/ 41570 w 82549"/>
                  <a:gd name="connsiteY8" fmla="*/ 83084 h 82549"/>
                  <a:gd name="connsiteX9" fmla="*/ 82845 w 82549"/>
                  <a:gd name="connsiteY9" fmla="*/ 41810 h 82549"/>
                  <a:gd name="connsiteX10" fmla="*/ 82845 w 82549"/>
                  <a:gd name="connsiteY10" fmla="*/ 41810 h 82549"/>
                  <a:gd name="connsiteX11" fmla="*/ 4157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0" y="6884"/>
                    </a:moveTo>
                    <a:cubicBezTo>
                      <a:pt x="60858" y="6884"/>
                      <a:pt x="76495" y="22522"/>
                      <a:pt x="76495" y="41810"/>
                    </a:cubicBezTo>
                    <a:lnTo>
                      <a:pt x="76495" y="41810"/>
                    </a:lnTo>
                    <a:cubicBezTo>
                      <a:pt x="76495" y="61098"/>
                      <a:pt x="60858" y="76735"/>
                      <a:pt x="41570" y="76735"/>
                    </a:cubicBezTo>
                    <a:cubicBezTo>
                      <a:pt x="22282" y="76735"/>
                      <a:pt x="6645" y="61098"/>
                      <a:pt x="6645" y="41810"/>
                    </a:cubicBezTo>
                    <a:cubicBezTo>
                      <a:pt x="6645" y="22522"/>
                      <a:pt x="22282" y="6884"/>
                      <a:pt x="41570" y="6884"/>
                    </a:cubicBezTo>
                    <a:close/>
                    <a:moveTo>
                      <a:pt x="41570" y="535"/>
                    </a:moveTo>
                    <a:cubicBezTo>
                      <a:pt x="18775" y="535"/>
                      <a:pt x="295" y="19014"/>
                      <a:pt x="295" y="41810"/>
                    </a:cubicBezTo>
                    <a:cubicBezTo>
                      <a:pt x="295" y="64605"/>
                      <a:pt x="18775" y="83084"/>
                      <a:pt x="41570" y="83084"/>
                    </a:cubicBezTo>
                    <a:cubicBezTo>
                      <a:pt x="64365" y="83084"/>
                      <a:pt x="82845" y="64605"/>
                      <a:pt x="82845" y="41810"/>
                    </a:cubicBezTo>
                    <a:lnTo>
                      <a:pt x="82845" y="41810"/>
                    </a:lnTo>
                    <a:cubicBezTo>
                      <a:pt x="82845" y="19014"/>
                      <a:pt x="64365" y="535"/>
                      <a:pt x="4157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3341909F-AE17-FDAA-988F-6B2BCA7393A4}"/>
                  </a:ext>
                </a:extLst>
              </p:cNvPr>
              <p:cNvSpPr/>
              <p:nvPr/>
            </p:nvSpPr>
            <p:spPr>
              <a:xfrm>
                <a:off x="5267959" y="5597525"/>
                <a:ext cx="82549" cy="82549"/>
              </a:xfrm>
              <a:custGeom>
                <a:avLst/>
                <a:gdLst>
                  <a:gd name="connsiteX0" fmla="*/ 41573 w 82549"/>
                  <a:gd name="connsiteY0" fmla="*/ 6884 h 82549"/>
                  <a:gd name="connsiteX1" fmla="*/ 76498 w 82549"/>
                  <a:gd name="connsiteY1" fmla="*/ 41810 h 82549"/>
                  <a:gd name="connsiteX2" fmla="*/ 76498 w 82549"/>
                  <a:gd name="connsiteY2" fmla="*/ 41810 h 82549"/>
                  <a:gd name="connsiteX3" fmla="*/ 41573 w 82549"/>
                  <a:gd name="connsiteY3" fmla="*/ 76735 h 82549"/>
                  <a:gd name="connsiteX4" fmla="*/ 6647 w 82549"/>
                  <a:gd name="connsiteY4" fmla="*/ 41810 h 82549"/>
                  <a:gd name="connsiteX5" fmla="*/ 41573 w 82549"/>
                  <a:gd name="connsiteY5" fmla="*/ 6884 h 82549"/>
                  <a:gd name="connsiteX6" fmla="*/ 41573 w 82549"/>
                  <a:gd name="connsiteY6" fmla="*/ 535 h 82549"/>
                  <a:gd name="connsiteX7" fmla="*/ 298 w 82549"/>
                  <a:gd name="connsiteY7" fmla="*/ 41810 h 82549"/>
                  <a:gd name="connsiteX8" fmla="*/ 41573 w 82549"/>
                  <a:gd name="connsiteY8" fmla="*/ 83084 h 82549"/>
                  <a:gd name="connsiteX9" fmla="*/ 82847 w 82549"/>
                  <a:gd name="connsiteY9" fmla="*/ 41810 h 82549"/>
                  <a:gd name="connsiteX10" fmla="*/ 82847 w 82549"/>
                  <a:gd name="connsiteY10" fmla="*/ 41810 h 82549"/>
                  <a:gd name="connsiteX11" fmla="*/ 4157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3" y="6884"/>
                    </a:moveTo>
                    <a:cubicBezTo>
                      <a:pt x="60861" y="6884"/>
                      <a:pt x="76498" y="22522"/>
                      <a:pt x="76498" y="41810"/>
                    </a:cubicBezTo>
                    <a:lnTo>
                      <a:pt x="76498" y="41810"/>
                    </a:lnTo>
                    <a:cubicBezTo>
                      <a:pt x="76498" y="61098"/>
                      <a:pt x="60861" y="76735"/>
                      <a:pt x="41573" y="76735"/>
                    </a:cubicBezTo>
                    <a:cubicBezTo>
                      <a:pt x="22284" y="76735"/>
                      <a:pt x="6647" y="61098"/>
                      <a:pt x="6647" y="41810"/>
                    </a:cubicBezTo>
                    <a:cubicBezTo>
                      <a:pt x="6647" y="22522"/>
                      <a:pt x="22284" y="6884"/>
                      <a:pt x="41573" y="6884"/>
                    </a:cubicBezTo>
                    <a:close/>
                    <a:moveTo>
                      <a:pt x="41573" y="535"/>
                    </a:moveTo>
                    <a:cubicBezTo>
                      <a:pt x="18777" y="535"/>
                      <a:pt x="298" y="19014"/>
                      <a:pt x="298" y="41810"/>
                    </a:cubicBezTo>
                    <a:cubicBezTo>
                      <a:pt x="298" y="64605"/>
                      <a:pt x="18777" y="83084"/>
                      <a:pt x="41573" y="83084"/>
                    </a:cubicBezTo>
                    <a:cubicBezTo>
                      <a:pt x="64368" y="83084"/>
                      <a:pt x="82847" y="64605"/>
                      <a:pt x="82847" y="41810"/>
                    </a:cubicBezTo>
                    <a:lnTo>
                      <a:pt x="82847" y="41810"/>
                    </a:lnTo>
                    <a:cubicBezTo>
                      <a:pt x="82847" y="19014"/>
                      <a:pt x="64368" y="535"/>
                      <a:pt x="4157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0350E820-517F-E220-02BF-482AE14C4C8E}"/>
                  </a:ext>
                </a:extLst>
              </p:cNvPr>
              <p:cNvSpPr/>
              <p:nvPr/>
            </p:nvSpPr>
            <p:spPr>
              <a:xfrm>
                <a:off x="5292248" y="5597525"/>
                <a:ext cx="82549" cy="82549"/>
              </a:xfrm>
              <a:custGeom>
                <a:avLst/>
                <a:gdLst>
                  <a:gd name="connsiteX0" fmla="*/ 41575 w 82549"/>
                  <a:gd name="connsiteY0" fmla="*/ 6884 h 82549"/>
                  <a:gd name="connsiteX1" fmla="*/ 76500 w 82549"/>
                  <a:gd name="connsiteY1" fmla="*/ 41810 h 82549"/>
                  <a:gd name="connsiteX2" fmla="*/ 76500 w 82549"/>
                  <a:gd name="connsiteY2" fmla="*/ 41810 h 82549"/>
                  <a:gd name="connsiteX3" fmla="*/ 41575 w 82549"/>
                  <a:gd name="connsiteY3" fmla="*/ 76735 h 82549"/>
                  <a:gd name="connsiteX4" fmla="*/ 6650 w 82549"/>
                  <a:gd name="connsiteY4" fmla="*/ 41810 h 82549"/>
                  <a:gd name="connsiteX5" fmla="*/ 41575 w 82549"/>
                  <a:gd name="connsiteY5" fmla="*/ 6884 h 82549"/>
                  <a:gd name="connsiteX6" fmla="*/ 41575 w 82549"/>
                  <a:gd name="connsiteY6" fmla="*/ 535 h 82549"/>
                  <a:gd name="connsiteX7" fmla="*/ 300 w 82549"/>
                  <a:gd name="connsiteY7" fmla="*/ 41810 h 82549"/>
                  <a:gd name="connsiteX8" fmla="*/ 41575 w 82549"/>
                  <a:gd name="connsiteY8" fmla="*/ 83084 h 82549"/>
                  <a:gd name="connsiteX9" fmla="*/ 82850 w 82549"/>
                  <a:gd name="connsiteY9" fmla="*/ 41810 h 82549"/>
                  <a:gd name="connsiteX10" fmla="*/ 82850 w 82549"/>
                  <a:gd name="connsiteY10" fmla="*/ 41810 h 82549"/>
                  <a:gd name="connsiteX11" fmla="*/ 4157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5" y="6884"/>
                    </a:moveTo>
                    <a:cubicBezTo>
                      <a:pt x="60863" y="6884"/>
                      <a:pt x="76500" y="22522"/>
                      <a:pt x="76500" y="41810"/>
                    </a:cubicBezTo>
                    <a:lnTo>
                      <a:pt x="76500" y="41810"/>
                    </a:lnTo>
                    <a:cubicBezTo>
                      <a:pt x="76500" y="61098"/>
                      <a:pt x="60863" y="76735"/>
                      <a:pt x="41575" y="76735"/>
                    </a:cubicBezTo>
                    <a:cubicBezTo>
                      <a:pt x="22287" y="76735"/>
                      <a:pt x="6650" y="61098"/>
                      <a:pt x="6650" y="41810"/>
                    </a:cubicBezTo>
                    <a:cubicBezTo>
                      <a:pt x="6650" y="22522"/>
                      <a:pt x="22287" y="6884"/>
                      <a:pt x="41575" y="6884"/>
                    </a:cubicBezTo>
                    <a:close/>
                    <a:moveTo>
                      <a:pt x="41575" y="535"/>
                    </a:moveTo>
                    <a:cubicBezTo>
                      <a:pt x="18780" y="535"/>
                      <a:pt x="300" y="19014"/>
                      <a:pt x="300" y="41810"/>
                    </a:cubicBezTo>
                    <a:cubicBezTo>
                      <a:pt x="300" y="64605"/>
                      <a:pt x="18780" y="83084"/>
                      <a:pt x="41575" y="83084"/>
                    </a:cubicBezTo>
                    <a:cubicBezTo>
                      <a:pt x="64370" y="83084"/>
                      <a:pt x="82850" y="64605"/>
                      <a:pt x="82850" y="41810"/>
                    </a:cubicBezTo>
                    <a:lnTo>
                      <a:pt x="82850" y="41810"/>
                    </a:lnTo>
                    <a:cubicBezTo>
                      <a:pt x="82850" y="19014"/>
                      <a:pt x="64370" y="535"/>
                      <a:pt x="4157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75D8E189-4996-267F-7856-8322069D5DF4}"/>
                  </a:ext>
                </a:extLst>
              </p:cNvPr>
              <p:cNvSpPr/>
              <p:nvPr/>
            </p:nvSpPr>
            <p:spPr>
              <a:xfrm>
                <a:off x="5316537" y="5597525"/>
                <a:ext cx="82549" cy="82549"/>
              </a:xfrm>
              <a:custGeom>
                <a:avLst/>
                <a:gdLst>
                  <a:gd name="connsiteX0" fmla="*/ 41578 w 82549"/>
                  <a:gd name="connsiteY0" fmla="*/ 6884 h 82549"/>
                  <a:gd name="connsiteX1" fmla="*/ 76503 w 82549"/>
                  <a:gd name="connsiteY1" fmla="*/ 41810 h 82549"/>
                  <a:gd name="connsiteX2" fmla="*/ 76503 w 82549"/>
                  <a:gd name="connsiteY2" fmla="*/ 41810 h 82549"/>
                  <a:gd name="connsiteX3" fmla="*/ 41578 w 82549"/>
                  <a:gd name="connsiteY3" fmla="*/ 76735 h 82549"/>
                  <a:gd name="connsiteX4" fmla="*/ 6652 w 82549"/>
                  <a:gd name="connsiteY4" fmla="*/ 41810 h 82549"/>
                  <a:gd name="connsiteX5" fmla="*/ 41578 w 82549"/>
                  <a:gd name="connsiteY5" fmla="*/ 6884 h 82549"/>
                  <a:gd name="connsiteX6" fmla="*/ 41578 w 82549"/>
                  <a:gd name="connsiteY6" fmla="*/ 535 h 82549"/>
                  <a:gd name="connsiteX7" fmla="*/ 303 w 82549"/>
                  <a:gd name="connsiteY7" fmla="*/ 41810 h 82549"/>
                  <a:gd name="connsiteX8" fmla="*/ 41578 w 82549"/>
                  <a:gd name="connsiteY8" fmla="*/ 83084 h 82549"/>
                  <a:gd name="connsiteX9" fmla="*/ 82852 w 82549"/>
                  <a:gd name="connsiteY9" fmla="*/ 41810 h 82549"/>
                  <a:gd name="connsiteX10" fmla="*/ 82852 w 82549"/>
                  <a:gd name="connsiteY10" fmla="*/ 41810 h 82549"/>
                  <a:gd name="connsiteX11" fmla="*/ 415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8" y="6884"/>
                    </a:moveTo>
                    <a:cubicBezTo>
                      <a:pt x="60866" y="6884"/>
                      <a:pt x="76503" y="22522"/>
                      <a:pt x="76503" y="41810"/>
                    </a:cubicBezTo>
                    <a:lnTo>
                      <a:pt x="76503" y="41810"/>
                    </a:lnTo>
                    <a:cubicBezTo>
                      <a:pt x="76503" y="61098"/>
                      <a:pt x="60866" y="76735"/>
                      <a:pt x="41578" y="76735"/>
                    </a:cubicBezTo>
                    <a:cubicBezTo>
                      <a:pt x="22290" y="76735"/>
                      <a:pt x="6652" y="61098"/>
                      <a:pt x="6652" y="41810"/>
                    </a:cubicBezTo>
                    <a:cubicBezTo>
                      <a:pt x="6652" y="22522"/>
                      <a:pt x="22290" y="6884"/>
                      <a:pt x="41578" y="6884"/>
                    </a:cubicBezTo>
                    <a:close/>
                    <a:moveTo>
                      <a:pt x="41578" y="535"/>
                    </a:moveTo>
                    <a:cubicBezTo>
                      <a:pt x="18782" y="535"/>
                      <a:pt x="303" y="19014"/>
                      <a:pt x="303" y="41810"/>
                    </a:cubicBezTo>
                    <a:cubicBezTo>
                      <a:pt x="303" y="64605"/>
                      <a:pt x="18782" y="83084"/>
                      <a:pt x="41578" y="83084"/>
                    </a:cubicBezTo>
                    <a:cubicBezTo>
                      <a:pt x="64373" y="83084"/>
                      <a:pt x="82852" y="64605"/>
                      <a:pt x="82852" y="41810"/>
                    </a:cubicBezTo>
                    <a:lnTo>
                      <a:pt x="82852" y="41810"/>
                    </a:lnTo>
                    <a:cubicBezTo>
                      <a:pt x="82852" y="19014"/>
                      <a:pt x="64373" y="535"/>
                      <a:pt x="415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A5499E73-D942-4E1C-C383-8340A4DFDCF1}"/>
                  </a:ext>
                </a:extLst>
              </p:cNvPr>
              <p:cNvSpPr/>
              <p:nvPr/>
            </p:nvSpPr>
            <p:spPr>
              <a:xfrm>
                <a:off x="5340826" y="5597525"/>
                <a:ext cx="82549" cy="82549"/>
              </a:xfrm>
              <a:custGeom>
                <a:avLst/>
                <a:gdLst>
                  <a:gd name="connsiteX0" fmla="*/ 41580 w 82549"/>
                  <a:gd name="connsiteY0" fmla="*/ 6884 h 82549"/>
                  <a:gd name="connsiteX1" fmla="*/ 76506 w 82549"/>
                  <a:gd name="connsiteY1" fmla="*/ 41810 h 82549"/>
                  <a:gd name="connsiteX2" fmla="*/ 76506 w 82549"/>
                  <a:gd name="connsiteY2" fmla="*/ 41810 h 82549"/>
                  <a:gd name="connsiteX3" fmla="*/ 41580 w 82549"/>
                  <a:gd name="connsiteY3" fmla="*/ 76735 h 82549"/>
                  <a:gd name="connsiteX4" fmla="*/ 6655 w 82549"/>
                  <a:gd name="connsiteY4" fmla="*/ 41810 h 82549"/>
                  <a:gd name="connsiteX5" fmla="*/ 41580 w 82549"/>
                  <a:gd name="connsiteY5" fmla="*/ 6884 h 82549"/>
                  <a:gd name="connsiteX6" fmla="*/ 41580 w 82549"/>
                  <a:gd name="connsiteY6" fmla="*/ 535 h 82549"/>
                  <a:gd name="connsiteX7" fmla="*/ 306 w 82549"/>
                  <a:gd name="connsiteY7" fmla="*/ 41810 h 82549"/>
                  <a:gd name="connsiteX8" fmla="*/ 41580 w 82549"/>
                  <a:gd name="connsiteY8" fmla="*/ 83084 h 82549"/>
                  <a:gd name="connsiteX9" fmla="*/ 82855 w 82549"/>
                  <a:gd name="connsiteY9" fmla="*/ 41810 h 82549"/>
                  <a:gd name="connsiteX10" fmla="*/ 82855 w 82549"/>
                  <a:gd name="connsiteY10" fmla="*/ 41810 h 82549"/>
                  <a:gd name="connsiteX11" fmla="*/ 415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0" y="6884"/>
                    </a:moveTo>
                    <a:cubicBezTo>
                      <a:pt x="60868" y="6884"/>
                      <a:pt x="76506" y="22522"/>
                      <a:pt x="76506" y="41810"/>
                    </a:cubicBezTo>
                    <a:lnTo>
                      <a:pt x="76506" y="41810"/>
                    </a:lnTo>
                    <a:cubicBezTo>
                      <a:pt x="76506" y="61098"/>
                      <a:pt x="60868" y="76735"/>
                      <a:pt x="41580" y="76735"/>
                    </a:cubicBezTo>
                    <a:cubicBezTo>
                      <a:pt x="22292" y="76735"/>
                      <a:pt x="6655" y="61098"/>
                      <a:pt x="6655" y="41810"/>
                    </a:cubicBezTo>
                    <a:cubicBezTo>
                      <a:pt x="6655" y="22522"/>
                      <a:pt x="22292" y="6884"/>
                      <a:pt x="41580" y="6884"/>
                    </a:cubicBezTo>
                    <a:close/>
                    <a:moveTo>
                      <a:pt x="41580" y="535"/>
                    </a:moveTo>
                    <a:cubicBezTo>
                      <a:pt x="18785" y="535"/>
                      <a:pt x="306" y="19014"/>
                      <a:pt x="306" y="41810"/>
                    </a:cubicBezTo>
                    <a:cubicBezTo>
                      <a:pt x="306" y="64605"/>
                      <a:pt x="18785" y="83084"/>
                      <a:pt x="41580" y="83084"/>
                    </a:cubicBezTo>
                    <a:cubicBezTo>
                      <a:pt x="64375" y="83084"/>
                      <a:pt x="82855" y="64605"/>
                      <a:pt x="82855" y="41810"/>
                    </a:cubicBezTo>
                    <a:lnTo>
                      <a:pt x="82855" y="41810"/>
                    </a:lnTo>
                    <a:cubicBezTo>
                      <a:pt x="82855" y="19014"/>
                      <a:pt x="64375" y="535"/>
                      <a:pt x="415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488FCBC5-43AC-5FCC-D8BF-7FC9290E8A8C}"/>
                  </a:ext>
                </a:extLst>
              </p:cNvPr>
              <p:cNvSpPr/>
              <p:nvPr/>
            </p:nvSpPr>
            <p:spPr>
              <a:xfrm>
                <a:off x="5365114" y="5597525"/>
                <a:ext cx="82549" cy="82549"/>
              </a:xfrm>
              <a:custGeom>
                <a:avLst/>
                <a:gdLst>
                  <a:gd name="connsiteX0" fmla="*/ 41583 w 82549"/>
                  <a:gd name="connsiteY0" fmla="*/ 6884 h 82549"/>
                  <a:gd name="connsiteX1" fmla="*/ 76508 w 82549"/>
                  <a:gd name="connsiteY1" fmla="*/ 41810 h 82549"/>
                  <a:gd name="connsiteX2" fmla="*/ 76508 w 82549"/>
                  <a:gd name="connsiteY2" fmla="*/ 41810 h 82549"/>
                  <a:gd name="connsiteX3" fmla="*/ 41583 w 82549"/>
                  <a:gd name="connsiteY3" fmla="*/ 76735 h 82549"/>
                  <a:gd name="connsiteX4" fmla="*/ 6657 w 82549"/>
                  <a:gd name="connsiteY4" fmla="*/ 41810 h 82549"/>
                  <a:gd name="connsiteX5" fmla="*/ 41583 w 82549"/>
                  <a:gd name="connsiteY5" fmla="*/ 6884 h 82549"/>
                  <a:gd name="connsiteX6" fmla="*/ 41583 w 82549"/>
                  <a:gd name="connsiteY6" fmla="*/ 535 h 82549"/>
                  <a:gd name="connsiteX7" fmla="*/ 308 w 82549"/>
                  <a:gd name="connsiteY7" fmla="*/ 41810 h 82549"/>
                  <a:gd name="connsiteX8" fmla="*/ 41583 w 82549"/>
                  <a:gd name="connsiteY8" fmla="*/ 83084 h 82549"/>
                  <a:gd name="connsiteX9" fmla="*/ 82857 w 82549"/>
                  <a:gd name="connsiteY9" fmla="*/ 41810 h 82549"/>
                  <a:gd name="connsiteX10" fmla="*/ 82857 w 82549"/>
                  <a:gd name="connsiteY10" fmla="*/ 41810 h 82549"/>
                  <a:gd name="connsiteX11" fmla="*/ 415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3" y="6884"/>
                    </a:moveTo>
                    <a:cubicBezTo>
                      <a:pt x="60871" y="6884"/>
                      <a:pt x="76508" y="22522"/>
                      <a:pt x="76508" y="41810"/>
                    </a:cubicBezTo>
                    <a:lnTo>
                      <a:pt x="76508" y="41810"/>
                    </a:lnTo>
                    <a:cubicBezTo>
                      <a:pt x="76508" y="61098"/>
                      <a:pt x="60871" y="76735"/>
                      <a:pt x="41583" y="76735"/>
                    </a:cubicBezTo>
                    <a:cubicBezTo>
                      <a:pt x="22295" y="76735"/>
                      <a:pt x="6657" y="61098"/>
                      <a:pt x="6657" y="41810"/>
                    </a:cubicBezTo>
                    <a:cubicBezTo>
                      <a:pt x="6657" y="22522"/>
                      <a:pt x="22295" y="6884"/>
                      <a:pt x="41583" y="6884"/>
                    </a:cubicBezTo>
                    <a:close/>
                    <a:moveTo>
                      <a:pt x="41583" y="535"/>
                    </a:moveTo>
                    <a:cubicBezTo>
                      <a:pt x="18788" y="535"/>
                      <a:pt x="308" y="19014"/>
                      <a:pt x="308" y="41810"/>
                    </a:cubicBezTo>
                    <a:cubicBezTo>
                      <a:pt x="308" y="64605"/>
                      <a:pt x="18788" y="83084"/>
                      <a:pt x="41583" y="83084"/>
                    </a:cubicBezTo>
                    <a:cubicBezTo>
                      <a:pt x="64378" y="83084"/>
                      <a:pt x="82857" y="64605"/>
                      <a:pt x="82857" y="41810"/>
                    </a:cubicBezTo>
                    <a:lnTo>
                      <a:pt x="82857" y="41810"/>
                    </a:lnTo>
                    <a:cubicBezTo>
                      <a:pt x="82857" y="19014"/>
                      <a:pt x="64378" y="535"/>
                      <a:pt x="415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EA98136-344A-0ABF-A9B0-A3FB6985EC62}"/>
                  </a:ext>
                </a:extLst>
              </p:cNvPr>
              <p:cNvSpPr/>
              <p:nvPr/>
            </p:nvSpPr>
            <p:spPr>
              <a:xfrm>
                <a:off x="5389403" y="5597525"/>
                <a:ext cx="82549" cy="82549"/>
              </a:xfrm>
              <a:custGeom>
                <a:avLst/>
                <a:gdLst>
                  <a:gd name="connsiteX0" fmla="*/ 41585 w 82549"/>
                  <a:gd name="connsiteY0" fmla="*/ 6884 h 82549"/>
                  <a:gd name="connsiteX1" fmla="*/ 76511 w 82549"/>
                  <a:gd name="connsiteY1" fmla="*/ 41810 h 82549"/>
                  <a:gd name="connsiteX2" fmla="*/ 76511 w 82549"/>
                  <a:gd name="connsiteY2" fmla="*/ 41810 h 82549"/>
                  <a:gd name="connsiteX3" fmla="*/ 41585 w 82549"/>
                  <a:gd name="connsiteY3" fmla="*/ 76735 h 82549"/>
                  <a:gd name="connsiteX4" fmla="*/ 6660 w 82549"/>
                  <a:gd name="connsiteY4" fmla="*/ 41810 h 82549"/>
                  <a:gd name="connsiteX5" fmla="*/ 41585 w 82549"/>
                  <a:gd name="connsiteY5" fmla="*/ 6884 h 82549"/>
                  <a:gd name="connsiteX6" fmla="*/ 41585 w 82549"/>
                  <a:gd name="connsiteY6" fmla="*/ 535 h 82549"/>
                  <a:gd name="connsiteX7" fmla="*/ 311 w 82549"/>
                  <a:gd name="connsiteY7" fmla="*/ 41810 h 82549"/>
                  <a:gd name="connsiteX8" fmla="*/ 41585 w 82549"/>
                  <a:gd name="connsiteY8" fmla="*/ 83084 h 82549"/>
                  <a:gd name="connsiteX9" fmla="*/ 82860 w 82549"/>
                  <a:gd name="connsiteY9" fmla="*/ 41810 h 82549"/>
                  <a:gd name="connsiteX10" fmla="*/ 82860 w 82549"/>
                  <a:gd name="connsiteY10" fmla="*/ 41810 h 82549"/>
                  <a:gd name="connsiteX11" fmla="*/ 415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5" y="6884"/>
                    </a:moveTo>
                    <a:cubicBezTo>
                      <a:pt x="60873" y="6884"/>
                      <a:pt x="76511" y="22522"/>
                      <a:pt x="76511" y="41810"/>
                    </a:cubicBezTo>
                    <a:lnTo>
                      <a:pt x="76511" y="41810"/>
                    </a:lnTo>
                    <a:cubicBezTo>
                      <a:pt x="76511" y="61098"/>
                      <a:pt x="60873" y="76735"/>
                      <a:pt x="41585" y="76735"/>
                    </a:cubicBezTo>
                    <a:cubicBezTo>
                      <a:pt x="22297" y="76735"/>
                      <a:pt x="6660" y="61098"/>
                      <a:pt x="6660" y="41810"/>
                    </a:cubicBezTo>
                    <a:cubicBezTo>
                      <a:pt x="6660" y="22522"/>
                      <a:pt x="22297" y="6884"/>
                      <a:pt x="41585" y="6884"/>
                    </a:cubicBezTo>
                    <a:close/>
                    <a:moveTo>
                      <a:pt x="41585" y="535"/>
                    </a:moveTo>
                    <a:cubicBezTo>
                      <a:pt x="18790" y="535"/>
                      <a:pt x="311" y="19014"/>
                      <a:pt x="311" y="41810"/>
                    </a:cubicBezTo>
                    <a:cubicBezTo>
                      <a:pt x="311" y="64605"/>
                      <a:pt x="18790" y="83084"/>
                      <a:pt x="41585" y="83084"/>
                    </a:cubicBezTo>
                    <a:cubicBezTo>
                      <a:pt x="64381" y="83084"/>
                      <a:pt x="82860" y="64605"/>
                      <a:pt x="82860" y="41810"/>
                    </a:cubicBezTo>
                    <a:lnTo>
                      <a:pt x="82860" y="41810"/>
                    </a:lnTo>
                    <a:cubicBezTo>
                      <a:pt x="82860" y="19014"/>
                      <a:pt x="64381" y="535"/>
                      <a:pt x="415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7865FD1-3D05-A582-DAE2-E0928335C9DC}"/>
                  </a:ext>
                </a:extLst>
              </p:cNvPr>
              <p:cNvSpPr/>
              <p:nvPr/>
            </p:nvSpPr>
            <p:spPr>
              <a:xfrm>
                <a:off x="5413692" y="5597525"/>
                <a:ext cx="82549" cy="82549"/>
              </a:xfrm>
              <a:custGeom>
                <a:avLst/>
                <a:gdLst>
                  <a:gd name="connsiteX0" fmla="*/ 41588 w 82549"/>
                  <a:gd name="connsiteY0" fmla="*/ 6884 h 82549"/>
                  <a:gd name="connsiteX1" fmla="*/ 76513 w 82549"/>
                  <a:gd name="connsiteY1" fmla="*/ 41810 h 82549"/>
                  <a:gd name="connsiteX2" fmla="*/ 76513 w 82549"/>
                  <a:gd name="connsiteY2" fmla="*/ 41810 h 82549"/>
                  <a:gd name="connsiteX3" fmla="*/ 41588 w 82549"/>
                  <a:gd name="connsiteY3" fmla="*/ 76735 h 82549"/>
                  <a:gd name="connsiteX4" fmla="*/ 6663 w 82549"/>
                  <a:gd name="connsiteY4" fmla="*/ 41810 h 82549"/>
                  <a:gd name="connsiteX5" fmla="*/ 41588 w 82549"/>
                  <a:gd name="connsiteY5" fmla="*/ 6884 h 82549"/>
                  <a:gd name="connsiteX6" fmla="*/ 41588 w 82549"/>
                  <a:gd name="connsiteY6" fmla="*/ 535 h 82549"/>
                  <a:gd name="connsiteX7" fmla="*/ 313 w 82549"/>
                  <a:gd name="connsiteY7" fmla="*/ 41810 h 82549"/>
                  <a:gd name="connsiteX8" fmla="*/ 41588 w 82549"/>
                  <a:gd name="connsiteY8" fmla="*/ 83084 h 82549"/>
                  <a:gd name="connsiteX9" fmla="*/ 82863 w 82549"/>
                  <a:gd name="connsiteY9" fmla="*/ 41810 h 82549"/>
                  <a:gd name="connsiteX10" fmla="*/ 82863 w 82549"/>
                  <a:gd name="connsiteY10" fmla="*/ 41810 h 82549"/>
                  <a:gd name="connsiteX11" fmla="*/ 4158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8" y="6884"/>
                    </a:moveTo>
                    <a:cubicBezTo>
                      <a:pt x="60876" y="6884"/>
                      <a:pt x="76513" y="22522"/>
                      <a:pt x="76513" y="41810"/>
                    </a:cubicBezTo>
                    <a:lnTo>
                      <a:pt x="76513" y="41810"/>
                    </a:lnTo>
                    <a:cubicBezTo>
                      <a:pt x="76513" y="61098"/>
                      <a:pt x="60876" y="76735"/>
                      <a:pt x="41588" y="76735"/>
                    </a:cubicBezTo>
                    <a:cubicBezTo>
                      <a:pt x="22300" y="76735"/>
                      <a:pt x="6663" y="61098"/>
                      <a:pt x="6663" y="41810"/>
                    </a:cubicBezTo>
                    <a:cubicBezTo>
                      <a:pt x="6663" y="22522"/>
                      <a:pt x="22300" y="6884"/>
                      <a:pt x="41588" y="6884"/>
                    </a:cubicBezTo>
                    <a:close/>
                    <a:moveTo>
                      <a:pt x="41588" y="535"/>
                    </a:moveTo>
                    <a:cubicBezTo>
                      <a:pt x="18793" y="535"/>
                      <a:pt x="313" y="19014"/>
                      <a:pt x="313" y="41810"/>
                    </a:cubicBezTo>
                    <a:cubicBezTo>
                      <a:pt x="313" y="64605"/>
                      <a:pt x="18793" y="83084"/>
                      <a:pt x="41588" y="83084"/>
                    </a:cubicBezTo>
                    <a:cubicBezTo>
                      <a:pt x="64383" y="83084"/>
                      <a:pt x="82863" y="64605"/>
                      <a:pt x="82863" y="41810"/>
                    </a:cubicBezTo>
                    <a:lnTo>
                      <a:pt x="82863" y="41810"/>
                    </a:lnTo>
                    <a:cubicBezTo>
                      <a:pt x="82863" y="19014"/>
                      <a:pt x="64383" y="535"/>
                      <a:pt x="4158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EDA84C24-253F-945E-7E97-F159C94EDEE4}"/>
                  </a:ext>
                </a:extLst>
              </p:cNvPr>
              <p:cNvSpPr/>
              <p:nvPr/>
            </p:nvSpPr>
            <p:spPr>
              <a:xfrm>
                <a:off x="5437981" y="5597525"/>
                <a:ext cx="82549" cy="82549"/>
              </a:xfrm>
              <a:custGeom>
                <a:avLst/>
                <a:gdLst>
                  <a:gd name="connsiteX0" fmla="*/ 41590 w 82549"/>
                  <a:gd name="connsiteY0" fmla="*/ 6884 h 82549"/>
                  <a:gd name="connsiteX1" fmla="*/ 76516 w 82549"/>
                  <a:gd name="connsiteY1" fmla="*/ 41810 h 82549"/>
                  <a:gd name="connsiteX2" fmla="*/ 76516 w 82549"/>
                  <a:gd name="connsiteY2" fmla="*/ 41810 h 82549"/>
                  <a:gd name="connsiteX3" fmla="*/ 41590 w 82549"/>
                  <a:gd name="connsiteY3" fmla="*/ 76735 h 82549"/>
                  <a:gd name="connsiteX4" fmla="*/ 6665 w 82549"/>
                  <a:gd name="connsiteY4" fmla="*/ 41810 h 82549"/>
                  <a:gd name="connsiteX5" fmla="*/ 41590 w 82549"/>
                  <a:gd name="connsiteY5" fmla="*/ 6884 h 82549"/>
                  <a:gd name="connsiteX6" fmla="*/ 41590 w 82549"/>
                  <a:gd name="connsiteY6" fmla="*/ 535 h 82549"/>
                  <a:gd name="connsiteX7" fmla="*/ 316 w 82549"/>
                  <a:gd name="connsiteY7" fmla="*/ 41810 h 82549"/>
                  <a:gd name="connsiteX8" fmla="*/ 41590 w 82549"/>
                  <a:gd name="connsiteY8" fmla="*/ 83084 h 82549"/>
                  <a:gd name="connsiteX9" fmla="*/ 82865 w 82549"/>
                  <a:gd name="connsiteY9" fmla="*/ 41810 h 82549"/>
                  <a:gd name="connsiteX10" fmla="*/ 82865 w 82549"/>
                  <a:gd name="connsiteY10" fmla="*/ 41810 h 82549"/>
                  <a:gd name="connsiteX11" fmla="*/ 415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0" y="6884"/>
                    </a:moveTo>
                    <a:cubicBezTo>
                      <a:pt x="60879" y="6884"/>
                      <a:pt x="76516" y="22522"/>
                      <a:pt x="76516" y="41810"/>
                    </a:cubicBezTo>
                    <a:lnTo>
                      <a:pt x="76516" y="41810"/>
                    </a:lnTo>
                    <a:cubicBezTo>
                      <a:pt x="76516" y="61098"/>
                      <a:pt x="60879" y="76735"/>
                      <a:pt x="41590" y="76735"/>
                    </a:cubicBezTo>
                    <a:cubicBezTo>
                      <a:pt x="22302" y="76735"/>
                      <a:pt x="6665" y="61098"/>
                      <a:pt x="6665" y="41810"/>
                    </a:cubicBezTo>
                    <a:cubicBezTo>
                      <a:pt x="6665" y="22522"/>
                      <a:pt x="22302" y="6884"/>
                      <a:pt x="41590" y="6884"/>
                    </a:cubicBezTo>
                    <a:close/>
                    <a:moveTo>
                      <a:pt x="41590" y="535"/>
                    </a:moveTo>
                    <a:cubicBezTo>
                      <a:pt x="18795" y="535"/>
                      <a:pt x="316" y="19014"/>
                      <a:pt x="316" y="41810"/>
                    </a:cubicBezTo>
                    <a:cubicBezTo>
                      <a:pt x="316" y="64605"/>
                      <a:pt x="18795" y="83084"/>
                      <a:pt x="41590" y="83084"/>
                    </a:cubicBezTo>
                    <a:cubicBezTo>
                      <a:pt x="64386" y="83084"/>
                      <a:pt x="82865" y="64605"/>
                      <a:pt x="82865" y="41810"/>
                    </a:cubicBezTo>
                    <a:lnTo>
                      <a:pt x="82865" y="41810"/>
                    </a:lnTo>
                    <a:cubicBezTo>
                      <a:pt x="82865" y="19014"/>
                      <a:pt x="64386" y="535"/>
                      <a:pt x="415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0B4385C-BB47-62A2-7EB1-8D0B72F04A7D}"/>
                  </a:ext>
                </a:extLst>
              </p:cNvPr>
              <p:cNvSpPr/>
              <p:nvPr/>
            </p:nvSpPr>
            <p:spPr>
              <a:xfrm>
                <a:off x="5462269" y="5597525"/>
                <a:ext cx="82549" cy="82549"/>
              </a:xfrm>
              <a:custGeom>
                <a:avLst/>
                <a:gdLst>
                  <a:gd name="connsiteX0" fmla="*/ 41593 w 82549"/>
                  <a:gd name="connsiteY0" fmla="*/ 6884 h 82549"/>
                  <a:gd name="connsiteX1" fmla="*/ 76518 w 82549"/>
                  <a:gd name="connsiteY1" fmla="*/ 41810 h 82549"/>
                  <a:gd name="connsiteX2" fmla="*/ 76518 w 82549"/>
                  <a:gd name="connsiteY2" fmla="*/ 41810 h 82549"/>
                  <a:gd name="connsiteX3" fmla="*/ 41593 w 82549"/>
                  <a:gd name="connsiteY3" fmla="*/ 76735 h 82549"/>
                  <a:gd name="connsiteX4" fmla="*/ 6668 w 82549"/>
                  <a:gd name="connsiteY4" fmla="*/ 41810 h 82549"/>
                  <a:gd name="connsiteX5" fmla="*/ 41593 w 82549"/>
                  <a:gd name="connsiteY5" fmla="*/ 6884 h 82549"/>
                  <a:gd name="connsiteX6" fmla="*/ 41593 w 82549"/>
                  <a:gd name="connsiteY6" fmla="*/ 535 h 82549"/>
                  <a:gd name="connsiteX7" fmla="*/ 318 w 82549"/>
                  <a:gd name="connsiteY7" fmla="*/ 41810 h 82549"/>
                  <a:gd name="connsiteX8" fmla="*/ 41593 w 82549"/>
                  <a:gd name="connsiteY8" fmla="*/ 83084 h 82549"/>
                  <a:gd name="connsiteX9" fmla="*/ 82868 w 82549"/>
                  <a:gd name="connsiteY9" fmla="*/ 41810 h 82549"/>
                  <a:gd name="connsiteX10" fmla="*/ 82868 w 82549"/>
                  <a:gd name="connsiteY10" fmla="*/ 41810 h 82549"/>
                  <a:gd name="connsiteX11" fmla="*/ 415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3" y="6884"/>
                    </a:moveTo>
                    <a:cubicBezTo>
                      <a:pt x="60881" y="6884"/>
                      <a:pt x="76518" y="22522"/>
                      <a:pt x="76518" y="41810"/>
                    </a:cubicBezTo>
                    <a:lnTo>
                      <a:pt x="76518" y="41810"/>
                    </a:lnTo>
                    <a:cubicBezTo>
                      <a:pt x="76518" y="61098"/>
                      <a:pt x="60881" y="76735"/>
                      <a:pt x="41593" y="76735"/>
                    </a:cubicBezTo>
                    <a:cubicBezTo>
                      <a:pt x="22305" y="76735"/>
                      <a:pt x="6668" y="61098"/>
                      <a:pt x="6668" y="41810"/>
                    </a:cubicBezTo>
                    <a:cubicBezTo>
                      <a:pt x="6668" y="22522"/>
                      <a:pt x="22305" y="6884"/>
                      <a:pt x="41593" y="6884"/>
                    </a:cubicBezTo>
                    <a:close/>
                    <a:moveTo>
                      <a:pt x="41593" y="535"/>
                    </a:moveTo>
                    <a:cubicBezTo>
                      <a:pt x="18798" y="535"/>
                      <a:pt x="318" y="19014"/>
                      <a:pt x="318" y="41810"/>
                    </a:cubicBezTo>
                    <a:cubicBezTo>
                      <a:pt x="318" y="64605"/>
                      <a:pt x="18798" y="83084"/>
                      <a:pt x="41593" y="83084"/>
                    </a:cubicBezTo>
                    <a:cubicBezTo>
                      <a:pt x="64388" y="83084"/>
                      <a:pt x="82868" y="64605"/>
                      <a:pt x="82868" y="41810"/>
                    </a:cubicBezTo>
                    <a:lnTo>
                      <a:pt x="82868" y="41810"/>
                    </a:lnTo>
                    <a:cubicBezTo>
                      <a:pt x="82868" y="19014"/>
                      <a:pt x="64388" y="535"/>
                      <a:pt x="415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F9D88B61-FEC8-3310-A8BF-0841F7383576}"/>
                  </a:ext>
                </a:extLst>
              </p:cNvPr>
              <p:cNvSpPr/>
              <p:nvPr/>
            </p:nvSpPr>
            <p:spPr>
              <a:xfrm>
                <a:off x="5486558" y="5597525"/>
                <a:ext cx="82549" cy="82549"/>
              </a:xfrm>
              <a:custGeom>
                <a:avLst/>
                <a:gdLst>
                  <a:gd name="connsiteX0" fmla="*/ 41596 w 82549"/>
                  <a:gd name="connsiteY0" fmla="*/ 6884 h 82549"/>
                  <a:gd name="connsiteX1" fmla="*/ 76521 w 82549"/>
                  <a:gd name="connsiteY1" fmla="*/ 41810 h 82549"/>
                  <a:gd name="connsiteX2" fmla="*/ 76521 w 82549"/>
                  <a:gd name="connsiteY2" fmla="*/ 41810 h 82549"/>
                  <a:gd name="connsiteX3" fmla="*/ 41596 w 82549"/>
                  <a:gd name="connsiteY3" fmla="*/ 76735 h 82549"/>
                  <a:gd name="connsiteX4" fmla="*/ 6670 w 82549"/>
                  <a:gd name="connsiteY4" fmla="*/ 41810 h 82549"/>
                  <a:gd name="connsiteX5" fmla="*/ 41596 w 82549"/>
                  <a:gd name="connsiteY5" fmla="*/ 6884 h 82549"/>
                  <a:gd name="connsiteX6" fmla="*/ 41596 w 82549"/>
                  <a:gd name="connsiteY6" fmla="*/ 535 h 82549"/>
                  <a:gd name="connsiteX7" fmla="*/ 321 w 82549"/>
                  <a:gd name="connsiteY7" fmla="*/ 41810 h 82549"/>
                  <a:gd name="connsiteX8" fmla="*/ 41596 w 82549"/>
                  <a:gd name="connsiteY8" fmla="*/ 83084 h 82549"/>
                  <a:gd name="connsiteX9" fmla="*/ 82870 w 82549"/>
                  <a:gd name="connsiteY9" fmla="*/ 41810 h 82549"/>
                  <a:gd name="connsiteX10" fmla="*/ 82870 w 82549"/>
                  <a:gd name="connsiteY10" fmla="*/ 41810 h 82549"/>
                  <a:gd name="connsiteX11" fmla="*/ 4159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6" y="6884"/>
                    </a:moveTo>
                    <a:cubicBezTo>
                      <a:pt x="60884" y="6884"/>
                      <a:pt x="76521" y="22522"/>
                      <a:pt x="76521" y="41810"/>
                    </a:cubicBezTo>
                    <a:lnTo>
                      <a:pt x="76521" y="41810"/>
                    </a:lnTo>
                    <a:cubicBezTo>
                      <a:pt x="76521" y="61098"/>
                      <a:pt x="60884" y="76735"/>
                      <a:pt x="41596" y="76735"/>
                    </a:cubicBezTo>
                    <a:cubicBezTo>
                      <a:pt x="22307" y="76735"/>
                      <a:pt x="6670" y="61098"/>
                      <a:pt x="6670" y="41810"/>
                    </a:cubicBezTo>
                    <a:cubicBezTo>
                      <a:pt x="6670" y="22522"/>
                      <a:pt x="22307" y="6884"/>
                      <a:pt x="41596" y="6884"/>
                    </a:cubicBezTo>
                    <a:close/>
                    <a:moveTo>
                      <a:pt x="41596" y="535"/>
                    </a:moveTo>
                    <a:cubicBezTo>
                      <a:pt x="18800" y="535"/>
                      <a:pt x="321" y="19014"/>
                      <a:pt x="321" y="41810"/>
                    </a:cubicBezTo>
                    <a:cubicBezTo>
                      <a:pt x="321" y="64605"/>
                      <a:pt x="18800" y="83084"/>
                      <a:pt x="41596" y="83084"/>
                    </a:cubicBezTo>
                    <a:cubicBezTo>
                      <a:pt x="64391" y="83084"/>
                      <a:pt x="82870" y="64605"/>
                      <a:pt x="82870" y="41810"/>
                    </a:cubicBezTo>
                    <a:lnTo>
                      <a:pt x="82870" y="41810"/>
                    </a:lnTo>
                    <a:cubicBezTo>
                      <a:pt x="82870" y="19014"/>
                      <a:pt x="64391" y="535"/>
                      <a:pt x="4159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12528E6E-F8C3-BAB4-9D89-F4018CDAD292}"/>
                  </a:ext>
                </a:extLst>
              </p:cNvPr>
              <p:cNvSpPr/>
              <p:nvPr/>
            </p:nvSpPr>
            <p:spPr>
              <a:xfrm>
                <a:off x="5510847" y="5597525"/>
                <a:ext cx="82549" cy="82549"/>
              </a:xfrm>
              <a:custGeom>
                <a:avLst/>
                <a:gdLst>
                  <a:gd name="connsiteX0" fmla="*/ 41598 w 82549"/>
                  <a:gd name="connsiteY0" fmla="*/ 6884 h 82549"/>
                  <a:gd name="connsiteX1" fmla="*/ 76523 w 82549"/>
                  <a:gd name="connsiteY1" fmla="*/ 41810 h 82549"/>
                  <a:gd name="connsiteX2" fmla="*/ 76523 w 82549"/>
                  <a:gd name="connsiteY2" fmla="*/ 41810 h 82549"/>
                  <a:gd name="connsiteX3" fmla="*/ 41598 w 82549"/>
                  <a:gd name="connsiteY3" fmla="*/ 76735 h 82549"/>
                  <a:gd name="connsiteX4" fmla="*/ 6673 w 82549"/>
                  <a:gd name="connsiteY4" fmla="*/ 41810 h 82549"/>
                  <a:gd name="connsiteX5" fmla="*/ 41598 w 82549"/>
                  <a:gd name="connsiteY5" fmla="*/ 6884 h 82549"/>
                  <a:gd name="connsiteX6" fmla="*/ 41598 w 82549"/>
                  <a:gd name="connsiteY6" fmla="*/ 535 h 82549"/>
                  <a:gd name="connsiteX7" fmla="*/ 323 w 82549"/>
                  <a:gd name="connsiteY7" fmla="*/ 41810 h 82549"/>
                  <a:gd name="connsiteX8" fmla="*/ 41598 w 82549"/>
                  <a:gd name="connsiteY8" fmla="*/ 83084 h 82549"/>
                  <a:gd name="connsiteX9" fmla="*/ 82873 w 82549"/>
                  <a:gd name="connsiteY9" fmla="*/ 41810 h 82549"/>
                  <a:gd name="connsiteX10" fmla="*/ 82873 w 82549"/>
                  <a:gd name="connsiteY10" fmla="*/ 41810 h 82549"/>
                  <a:gd name="connsiteX11" fmla="*/ 415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8" y="6884"/>
                    </a:moveTo>
                    <a:cubicBezTo>
                      <a:pt x="60886" y="6884"/>
                      <a:pt x="76523" y="22522"/>
                      <a:pt x="76523" y="41810"/>
                    </a:cubicBezTo>
                    <a:lnTo>
                      <a:pt x="76523" y="41810"/>
                    </a:lnTo>
                    <a:cubicBezTo>
                      <a:pt x="76523" y="61098"/>
                      <a:pt x="60886" y="76735"/>
                      <a:pt x="41598" y="76735"/>
                    </a:cubicBezTo>
                    <a:cubicBezTo>
                      <a:pt x="22310" y="76735"/>
                      <a:pt x="6673" y="61098"/>
                      <a:pt x="6673" y="41810"/>
                    </a:cubicBezTo>
                    <a:cubicBezTo>
                      <a:pt x="6673" y="22522"/>
                      <a:pt x="22310" y="6884"/>
                      <a:pt x="41598" y="6884"/>
                    </a:cubicBezTo>
                    <a:close/>
                    <a:moveTo>
                      <a:pt x="41598" y="535"/>
                    </a:moveTo>
                    <a:cubicBezTo>
                      <a:pt x="18803" y="535"/>
                      <a:pt x="323" y="19014"/>
                      <a:pt x="323" y="41810"/>
                    </a:cubicBezTo>
                    <a:cubicBezTo>
                      <a:pt x="323" y="64605"/>
                      <a:pt x="18803" y="83084"/>
                      <a:pt x="41598" y="83084"/>
                    </a:cubicBezTo>
                    <a:cubicBezTo>
                      <a:pt x="64393" y="83084"/>
                      <a:pt x="82873" y="64605"/>
                      <a:pt x="82873" y="41810"/>
                    </a:cubicBezTo>
                    <a:lnTo>
                      <a:pt x="82873" y="41810"/>
                    </a:lnTo>
                    <a:cubicBezTo>
                      <a:pt x="82873" y="19014"/>
                      <a:pt x="64393" y="535"/>
                      <a:pt x="415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9FF41C84-E628-38B2-1BFE-BC6E60B4216A}"/>
                  </a:ext>
                </a:extLst>
              </p:cNvPr>
              <p:cNvSpPr/>
              <p:nvPr/>
            </p:nvSpPr>
            <p:spPr>
              <a:xfrm>
                <a:off x="5535136" y="5597525"/>
                <a:ext cx="82549" cy="82549"/>
              </a:xfrm>
              <a:custGeom>
                <a:avLst/>
                <a:gdLst>
                  <a:gd name="connsiteX0" fmla="*/ 41601 w 82549"/>
                  <a:gd name="connsiteY0" fmla="*/ 6884 h 82549"/>
                  <a:gd name="connsiteX1" fmla="*/ 76526 w 82549"/>
                  <a:gd name="connsiteY1" fmla="*/ 41810 h 82549"/>
                  <a:gd name="connsiteX2" fmla="*/ 76526 w 82549"/>
                  <a:gd name="connsiteY2" fmla="*/ 41810 h 82549"/>
                  <a:gd name="connsiteX3" fmla="*/ 41601 w 82549"/>
                  <a:gd name="connsiteY3" fmla="*/ 76735 h 82549"/>
                  <a:gd name="connsiteX4" fmla="*/ 6675 w 82549"/>
                  <a:gd name="connsiteY4" fmla="*/ 41810 h 82549"/>
                  <a:gd name="connsiteX5" fmla="*/ 41601 w 82549"/>
                  <a:gd name="connsiteY5" fmla="*/ 6884 h 82549"/>
                  <a:gd name="connsiteX6" fmla="*/ 41601 w 82549"/>
                  <a:gd name="connsiteY6" fmla="*/ 535 h 82549"/>
                  <a:gd name="connsiteX7" fmla="*/ 326 w 82549"/>
                  <a:gd name="connsiteY7" fmla="*/ 41810 h 82549"/>
                  <a:gd name="connsiteX8" fmla="*/ 41601 w 82549"/>
                  <a:gd name="connsiteY8" fmla="*/ 83084 h 82549"/>
                  <a:gd name="connsiteX9" fmla="*/ 82875 w 82549"/>
                  <a:gd name="connsiteY9" fmla="*/ 41810 h 82549"/>
                  <a:gd name="connsiteX10" fmla="*/ 82875 w 82549"/>
                  <a:gd name="connsiteY10" fmla="*/ 41810 h 82549"/>
                  <a:gd name="connsiteX11" fmla="*/ 4160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1" y="6884"/>
                    </a:moveTo>
                    <a:cubicBezTo>
                      <a:pt x="60889" y="6884"/>
                      <a:pt x="76526" y="22522"/>
                      <a:pt x="76526" y="41810"/>
                    </a:cubicBezTo>
                    <a:lnTo>
                      <a:pt x="76526" y="41810"/>
                    </a:lnTo>
                    <a:cubicBezTo>
                      <a:pt x="76526" y="61098"/>
                      <a:pt x="60889" y="76735"/>
                      <a:pt x="41601" y="76735"/>
                    </a:cubicBezTo>
                    <a:cubicBezTo>
                      <a:pt x="22313" y="76735"/>
                      <a:pt x="6675" y="61098"/>
                      <a:pt x="6675" y="41810"/>
                    </a:cubicBezTo>
                    <a:cubicBezTo>
                      <a:pt x="6675" y="22522"/>
                      <a:pt x="22313" y="6884"/>
                      <a:pt x="41601" y="6884"/>
                    </a:cubicBezTo>
                    <a:close/>
                    <a:moveTo>
                      <a:pt x="41601" y="535"/>
                    </a:moveTo>
                    <a:cubicBezTo>
                      <a:pt x="18805" y="535"/>
                      <a:pt x="326" y="19014"/>
                      <a:pt x="326" y="41810"/>
                    </a:cubicBezTo>
                    <a:cubicBezTo>
                      <a:pt x="326" y="64605"/>
                      <a:pt x="18805" y="83084"/>
                      <a:pt x="41601" y="83084"/>
                    </a:cubicBezTo>
                    <a:cubicBezTo>
                      <a:pt x="64396" y="83084"/>
                      <a:pt x="82875" y="64605"/>
                      <a:pt x="82875" y="41810"/>
                    </a:cubicBezTo>
                    <a:lnTo>
                      <a:pt x="82875" y="41810"/>
                    </a:lnTo>
                    <a:cubicBezTo>
                      <a:pt x="82875" y="19014"/>
                      <a:pt x="64396" y="535"/>
                      <a:pt x="4160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215D27C3-B8E7-987E-8C05-16E8CB4964B7}"/>
                  </a:ext>
                </a:extLst>
              </p:cNvPr>
              <p:cNvSpPr/>
              <p:nvPr/>
            </p:nvSpPr>
            <p:spPr>
              <a:xfrm>
                <a:off x="5559424" y="5597525"/>
                <a:ext cx="82549" cy="82549"/>
              </a:xfrm>
              <a:custGeom>
                <a:avLst/>
                <a:gdLst>
                  <a:gd name="connsiteX0" fmla="*/ 41603 w 82549"/>
                  <a:gd name="connsiteY0" fmla="*/ 6884 h 82549"/>
                  <a:gd name="connsiteX1" fmla="*/ 76529 w 82549"/>
                  <a:gd name="connsiteY1" fmla="*/ 41810 h 82549"/>
                  <a:gd name="connsiteX2" fmla="*/ 76529 w 82549"/>
                  <a:gd name="connsiteY2" fmla="*/ 41810 h 82549"/>
                  <a:gd name="connsiteX3" fmla="*/ 41603 w 82549"/>
                  <a:gd name="connsiteY3" fmla="*/ 76735 h 82549"/>
                  <a:gd name="connsiteX4" fmla="*/ 6678 w 82549"/>
                  <a:gd name="connsiteY4" fmla="*/ 41810 h 82549"/>
                  <a:gd name="connsiteX5" fmla="*/ 41603 w 82549"/>
                  <a:gd name="connsiteY5" fmla="*/ 6884 h 82549"/>
                  <a:gd name="connsiteX6" fmla="*/ 41603 w 82549"/>
                  <a:gd name="connsiteY6" fmla="*/ 535 h 82549"/>
                  <a:gd name="connsiteX7" fmla="*/ 329 w 82549"/>
                  <a:gd name="connsiteY7" fmla="*/ 41810 h 82549"/>
                  <a:gd name="connsiteX8" fmla="*/ 41603 w 82549"/>
                  <a:gd name="connsiteY8" fmla="*/ 83084 h 82549"/>
                  <a:gd name="connsiteX9" fmla="*/ 82878 w 82549"/>
                  <a:gd name="connsiteY9" fmla="*/ 41810 h 82549"/>
                  <a:gd name="connsiteX10" fmla="*/ 82878 w 82549"/>
                  <a:gd name="connsiteY10" fmla="*/ 41810 h 82549"/>
                  <a:gd name="connsiteX11" fmla="*/ 4160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3" y="6884"/>
                    </a:moveTo>
                    <a:cubicBezTo>
                      <a:pt x="60891" y="6884"/>
                      <a:pt x="76529" y="22522"/>
                      <a:pt x="76529" y="41810"/>
                    </a:cubicBezTo>
                    <a:lnTo>
                      <a:pt x="76529" y="41810"/>
                    </a:lnTo>
                    <a:cubicBezTo>
                      <a:pt x="76529" y="61098"/>
                      <a:pt x="60891" y="76735"/>
                      <a:pt x="41603" y="76735"/>
                    </a:cubicBezTo>
                    <a:cubicBezTo>
                      <a:pt x="22315" y="76735"/>
                      <a:pt x="6678" y="61098"/>
                      <a:pt x="6678" y="41810"/>
                    </a:cubicBezTo>
                    <a:cubicBezTo>
                      <a:pt x="6678" y="22522"/>
                      <a:pt x="22315" y="6884"/>
                      <a:pt x="41603" y="6884"/>
                    </a:cubicBezTo>
                    <a:close/>
                    <a:moveTo>
                      <a:pt x="41603" y="535"/>
                    </a:moveTo>
                    <a:cubicBezTo>
                      <a:pt x="18808" y="535"/>
                      <a:pt x="329" y="19014"/>
                      <a:pt x="329" y="41810"/>
                    </a:cubicBezTo>
                    <a:cubicBezTo>
                      <a:pt x="329" y="64605"/>
                      <a:pt x="18808" y="83084"/>
                      <a:pt x="41603" y="83084"/>
                    </a:cubicBezTo>
                    <a:cubicBezTo>
                      <a:pt x="64398" y="83084"/>
                      <a:pt x="82878" y="64605"/>
                      <a:pt x="82878" y="41810"/>
                    </a:cubicBezTo>
                    <a:lnTo>
                      <a:pt x="82878" y="41810"/>
                    </a:lnTo>
                    <a:cubicBezTo>
                      <a:pt x="82878" y="19014"/>
                      <a:pt x="64398" y="535"/>
                      <a:pt x="4160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6B98920F-1A66-736B-F167-B5D9ECA7978C}"/>
                  </a:ext>
                </a:extLst>
              </p:cNvPr>
              <p:cNvSpPr/>
              <p:nvPr/>
            </p:nvSpPr>
            <p:spPr>
              <a:xfrm>
                <a:off x="5583713" y="5597525"/>
                <a:ext cx="82549" cy="82549"/>
              </a:xfrm>
              <a:custGeom>
                <a:avLst/>
                <a:gdLst>
                  <a:gd name="connsiteX0" fmla="*/ 41606 w 82549"/>
                  <a:gd name="connsiteY0" fmla="*/ 6884 h 82549"/>
                  <a:gd name="connsiteX1" fmla="*/ 76531 w 82549"/>
                  <a:gd name="connsiteY1" fmla="*/ 41810 h 82549"/>
                  <a:gd name="connsiteX2" fmla="*/ 76531 w 82549"/>
                  <a:gd name="connsiteY2" fmla="*/ 41810 h 82549"/>
                  <a:gd name="connsiteX3" fmla="*/ 41606 w 82549"/>
                  <a:gd name="connsiteY3" fmla="*/ 76735 h 82549"/>
                  <a:gd name="connsiteX4" fmla="*/ 6680 w 82549"/>
                  <a:gd name="connsiteY4" fmla="*/ 41810 h 82549"/>
                  <a:gd name="connsiteX5" fmla="*/ 41606 w 82549"/>
                  <a:gd name="connsiteY5" fmla="*/ 6884 h 82549"/>
                  <a:gd name="connsiteX6" fmla="*/ 41606 w 82549"/>
                  <a:gd name="connsiteY6" fmla="*/ 535 h 82549"/>
                  <a:gd name="connsiteX7" fmla="*/ 331 w 82549"/>
                  <a:gd name="connsiteY7" fmla="*/ 41810 h 82549"/>
                  <a:gd name="connsiteX8" fmla="*/ 41606 w 82549"/>
                  <a:gd name="connsiteY8" fmla="*/ 83084 h 82549"/>
                  <a:gd name="connsiteX9" fmla="*/ 82880 w 82549"/>
                  <a:gd name="connsiteY9" fmla="*/ 41810 h 82549"/>
                  <a:gd name="connsiteX10" fmla="*/ 82880 w 82549"/>
                  <a:gd name="connsiteY10" fmla="*/ 41810 h 82549"/>
                  <a:gd name="connsiteX11" fmla="*/ 4160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6" y="6884"/>
                    </a:moveTo>
                    <a:cubicBezTo>
                      <a:pt x="60894" y="6884"/>
                      <a:pt x="76531" y="22522"/>
                      <a:pt x="76531" y="41810"/>
                    </a:cubicBezTo>
                    <a:lnTo>
                      <a:pt x="76531" y="41810"/>
                    </a:lnTo>
                    <a:cubicBezTo>
                      <a:pt x="76531" y="61098"/>
                      <a:pt x="60894" y="76735"/>
                      <a:pt x="41606" y="76735"/>
                    </a:cubicBezTo>
                    <a:cubicBezTo>
                      <a:pt x="22318" y="76735"/>
                      <a:pt x="6680" y="61098"/>
                      <a:pt x="6680" y="41810"/>
                    </a:cubicBezTo>
                    <a:cubicBezTo>
                      <a:pt x="6680" y="22522"/>
                      <a:pt x="22318" y="6884"/>
                      <a:pt x="41606" y="6884"/>
                    </a:cubicBezTo>
                    <a:close/>
                    <a:moveTo>
                      <a:pt x="41606" y="535"/>
                    </a:moveTo>
                    <a:cubicBezTo>
                      <a:pt x="18811" y="535"/>
                      <a:pt x="331" y="19014"/>
                      <a:pt x="331" y="41810"/>
                    </a:cubicBezTo>
                    <a:cubicBezTo>
                      <a:pt x="331" y="64605"/>
                      <a:pt x="18811" y="83084"/>
                      <a:pt x="41606" y="83084"/>
                    </a:cubicBezTo>
                    <a:cubicBezTo>
                      <a:pt x="64401" y="83084"/>
                      <a:pt x="82880" y="64605"/>
                      <a:pt x="82880" y="41810"/>
                    </a:cubicBezTo>
                    <a:lnTo>
                      <a:pt x="82880" y="41810"/>
                    </a:lnTo>
                    <a:cubicBezTo>
                      <a:pt x="82880" y="19014"/>
                      <a:pt x="64401" y="535"/>
                      <a:pt x="4160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3D39BADF-F7E5-E7F0-0203-3AE847684CDB}"/>
                  </a:ext>
                </a:extLst>
              </p:cNvPr>
              <p:cNvSpPr/>
              <p:nvPr/>
            </p:nvSpPr>
            <p:spPr>
              <a:xfrm>
                <a:off x="5608002" y="5597525"/>
                <a:ext cx="82549" cy="82549"/>
              </a:xfrm>
              <a:custGeom>
                <a:avLst/>
                <a:gdLst>
                  <a:gd name="connsiteX0" fmla="*/ 41608 w 82549"/>
                  <a:gd name="connsiteY0" fmla="*/ 6884 h 82549"/>
                  <a:gd name="connsiteX1" fmla="*/ 76534 w 82549"/>
                  <a:gd name="connsiteY1" fmla="*/ 41810 h 82549"/>
                  <a:gd name="connsiteX2" fmla="*/ 76534 w 82549"/>
                  <a:gd name="connsiteY2" fmla="*/ 41810 h 82549"/>
                  <a:gd name="connsiteX3" fmla="*/ 41608 w 82549"/>
                  <a:gd name="connsiteY3" fmla="*/ 76735 h 82549"/>
                  <a:gd name="connsiteX4" fmla="*/ 6683 w 82549"/>
                  <a:gd name="connsiteY4" fmla="*/ 41810 h 82549"/>
                  <a:gd name="connsiteX5" fmla="*/ 41608 w 82549"/>
                  <a:gd name="connsiteY5" fmla="*/ 6884 h 82549"/>
                  <a:gd name="connsiteX6" fmla="*/ 41608 w 82549"/>
                  <a:gd name="connsiteY6" fmla="*/ 535 h 82549"/>
                  <a:gd name="connsiteX7" fmla="*/ 334 w 82549"/>
                  <a:gd name="connsiteY7" fmla="*/ 41810 h 82549"/>
                  <a:gd name="connsiteX8" fmla="*/ 41608 w 82549"/>
                  <a:gd name="connsiteY8" fmla="*/ 83084 h 82549"/>
                  <a:gd name="connsiteX9" fmla="*/ 82883 w 82549"/>
                  <a:gd name="connsiteY9" fmla="*/ 41810 h 82549"/>
                  <a:gd name="connsiteX10" fmla="*/ 82883 w 82549"/>
                  <a:gd name="connsiteY10" fmla="*/ 41810 h 82549"/>
                  <a:gd name="connsiteX11" fmla="*/ 416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8" y="6884"/>
                    </a:moveTo>
                    <a:cubicBezTo>
                      <a:pt x="60896" y="6884"/>
                      <a:pt x="76534" y="22522"/>
                      <a:pt x="76534" y="41810"/>
                    </a:cubicBezTo>
                    <a:lnTo>
                      <a:pt x="76534" y="41810"/>
                    </a:lnTo>
                    <a:cubicBezTo>
                      <a:pt x="76534" y="61098"/>
                      <a:pt x="60896" y="76735"/>
                      <a:pt x="41608" y="76735"/>
                    </a:cubicBezTo>
                    <a:cubicBezTo>
                      <a:pt x="22320" y="76735"/>
                      <a:pt x="6683" y="61098"/>
                      <a:pt x="6683" y="41810"/>
                    </a:cubicBezTo>
                    <a:cubicBezTo>
                      <a:pt x="6683" y="22522"/>
                      <a:pt x="22320" y="6884"/>
                      <a:pt x="41608" y="6884"/>
                    </a:cubicBezTo>
                    <a:close/>
                    <a:moveTo>
                      <a:pt x="41608" y="535"/>
                    </a:moveTo>
                    <a:cubicBezTo>
                      <a:pt x="18813" y="535"/>
                      <a:pt x="334" y="19014"/>
                      <a:pt x="334" y="41810"/>
                    </a:cubicBezTo>
                    <a:cubicBezTo>
                      <a:pt x="334" y="64605"/>
                      <a:pt x="18813" y="83084"/>
                      <a:pt x="41608" y="83084"/>
                    </a:cubicBezTo>
                    <a:cubicBezTo>
                      <a:pt x="64404" y="83084"/>
                      <a:pt x="82883" y="64605"/>
                      <a:pt x="82883" y="41810"/>
                    </a:cubicBezTo>
                    <a:lnTo>
                      <a:pt x="82883" y="41810"/>
                    </a:lnTo>
                    <a:cubicBezTo>
                      <a:pt x="82883" y="19014"/>
                      <a:pt x="64404" y="535"/>
                      <a:pt x="416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85DEBA76-2372-6E29-9764-9E7394985C20}"/>
                  </a:ext>
                </a:extLst>
              </p:cNvPr>
              <p:cNvSpPr/>
              <p:nvPr/>
            </p:nvSpPr>
            <p:spPr>
              <a:xfrm>
                <a:off x="5632291" y="5597525"/>
                <a:ext cx="82549" cy="82549"/>
              </a:xfrm>
              <a:custGeom>
                <a:avLst/>
                <a:gdLst>
                  <a:gd name="connsiteX0" fmla="*/ 41611 w 82549"/>
                  <a:gd name="connsiteY0" fmla="*/ 6884 h 82549"/>
                  <a:gd name="connsiteX1" fmla="*/ 76536 w 82549"/>
                  <a:gd name="connsiteY1" fmla="*/ 41810 h 82549"/>
                  <a:gd name="connsiteX2" fmla="*/ 76536 w 82549"/>
                  <a:gd name="connsiteY2" fmla="*/ 41810 h 82549"/>
                  <a:gd name="connsiteX3" fmla="*/ 41611 w 82549"/>
                  <a:gd name="connsiteY3" fmla="*/ 76735 h 82549"/>
                  <a:gd name="connsiteX4" fmla="*/ 6686 w 82549"/>
                  <a:gd name="connsiteY4" fmla="*/ 41810 h 82549"/>
                  <a:gd name="connsiteX5" fmla="*/ 41611 w 82549"/>
                  <a:gd name="connsiteY5" fmla="*/ 6884 h 82549"/>
                  <a:gd name="connsiteX6" fmla="*/ 41611 w 82549"/>
                  <a:gd name="connsiteY6" fmla="*/ 535 h 82549"/>
                  <a:gd name="connsiteX7" fmla="*/ 336 w 82549"/>
                  <a:gd name="connsiteY7" fmla="*/ 41810 h 82549"/>
                  <a:gd name="connsiteX8" fmla="*/ 41611 w 82549"/>
                  <a:gd name="connsiteY8" fmla="*/ 83084 h 82549"/>
                  <a:gd name="connsiteX9" fmla="*/ 82886 w 82549"/>
                  <a:gd name="connsiteY9" fmla="*/ 41810 h 82549"/>
                  <a:gd name="connsiteX10" fmla="*/ 82886 w 82549"/>
                  <a:gd name="connsiteY10" fmla="*/ 41810 h 82549"/>
                  <a:gd name="connsiteX11" fmla="*/ 4161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1" y="6884"/>
                    </a:moveTo>
                    <a:cubicBezTo>
                      <a:pt x="60899" y="6884"/>
                      <a:pt x="76536" y="22522"/>
                      <a:pt x="76536" y="41810"/>
                    </a:cubicBezTo>
                    <a:lnTo>
                      <a:pt x="76536" y="41810"/>
                    </a:lnTo>
                    <a:cubicBezTo>
                      <a:pt x="76536" y="61098"/>
                      <a:pt x="60899" y="76735"/>
                      <a:pt x="41611" y="76735"/>
                    </a:cubicBezTo>
                    <a:cubicBezTo>
                      <a:pt x="22323" y="76735"/>
                      <a:pt x="6686" y="61098"/>
                      <a:pt x="6686" y="41810"/>
                    </a:cubicBezTo>
                    <a:cubicBezTo>
                      <a:pt x="6686" y="22522"/>
                      <a:pt x="22323" y="6884"/>
                      <a:pt x="41611" y="6884"/>
                    </a:cubicBezTo>
                    <a:close/>
                    <a:moveTo>
                      <a:pt x="41611" y="535"/>
                    </a:moveTo>
                    <a:cubicBezTo>
                      <a:pt x="18816" y="535"/>
                      <a:pt x="336" y="19014"/>
                      <a:pt x="336" y="41810"/>
                    </a:cubicBezTo>
                    <a:cubicBezTo>
                      <a:pt x="336" y="64605"/>
                      <a:pt x="18816" y="83084"/>
                      <a:pt x="41611" y="83084"/>
                    </a:cubicBezTo>
                    <a:cubicBezTo>
                      <a:pt x="64406" y="83084"/>
                      <a:pt x="82886" y="64605"/>
                      <a:pt x="82886" y="41810"/>
                    </a:cubicBezTo>
                    <a:lnTo>
                      <a:pt x="82886" y="41810"/>
                    </a:lnTo>
                    <a:cubicBezTo>
                      <a:pt x="82886" y="19014"/>
                      <a:pt x="64406" y="535"/>
                      <a:pt x="4161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DB5B7022-38A3-3CD1-F522-8C6F6D59801A}"/>
                  </a:ext>
                </a:extLst>
              </p:cNvPr>
              <p:cNvSpPr/>
              <p:nvPr/>
            </p:nvSpPr>
            <p:spPr>
              <a:xfrm>
                <a:off x="5656579" y="5597525"/>
                <a:ext cx="82549" cy="82549"/>
              </a:xfrm>
              <a:custGeom>
                <a:avLst/>
                <a:gdLst>
                  <a:gd name="connsiteX0" fmla="*/ 41613 w 82549"/>
                  <a:gd name="connsiteY0" fmla="*/ 6884 h 82549"/>
                  <a:gd name="connsiteX1" fmla="*/ 76539 w 82549"/>
                  <a:gd name="connsiteY1" fmla="*/ 41810 h 82549"/>
                  <a:gd name="connsiteX2" fmla="*/ 76539 w 82549"/>
                  <a:gd name="connsiteY2" fmla="*/ 41810 h 82549"/>
                  <a:gd name="connsiteX3" fmla="*/ 41613 w 82549"/>
                  <a:gd name="connsiteY3" fmla="*/ 76735 h 82549"/>
                  <a:gd name="connsiteX4" fmla="*/ 6688 w 82549"/>
                  <a:gd name="connsiteY4" fmla="*/ 41810 h 82549"/>
                  <a:gd name="connsiteX5" fmla="*/ 41613 w 82549"/>
                  <a:gd name="connsiteY5" fmla="*/ 6884 h 82549"/>
                  <a:gd name="connsiteX6" fmla="*/ 41613 w 82549"/>
                  <a:gd name="connsiteY6" fmla="*/ 535 h 82549"/>
                  <a:gd name="connsiteX7" fmla="*/ 339 w 82549"/>
                  <a:gd name="connsiteY7" fmla="*/ 41810 h 82549"/>
                  <a:gd name="connsiteX8" fmla="*/ 41613 w 82549"/>
                  <a:gd name="connsiteY8" fmla="*/ 83084 h 82549"/>
                  <a:gd name="connsiteX9" fmla="*/ 82888 w 82549"/>
                  <a:gd name="connsiteY9" fmla="*/ 41810 h 82549"/>
                  <a:gd name="connsiteX10" fmla="*/ 82888 w 82549"/>
                  <a:gd name="connsiteY10" fmla="*/ 41810 h 82549"/>
                  <a:gd name="connsiteX11" fmla="*/ 416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3" y="6884"/>
                    </a:moveTo>
                    <a:cubicBezTo>
                      <a:pt x="60902" y="6884"/>
                      <a:pt x="76539" y="22522"/>
                      <a:pt x="76539" y="41810"/>
                    </a:cubicBezTo>
                    <a:lnTo>
                      <a:pt x="76539" y="41810"/>
                    </a:lnTo>
                    <a:cubicBezTo>
                      <a:pt x="76539" y="61098"/>
                      <a:pt x="60902" y="76735"/>
                      <a:pt x="41613" y="76735"/>
                    </a:cubicBezTo>
                    <a:cubicBezTo>
                      <a:pt x="22325" y="76735"/>
                      <a:pt x="6688" y="61098"/>
                      <a:pt x="6688" y="41810"/>
                    </a:cubicBezTo>
                    <a:cubicBezTo>
                      <a:pt x="6688" y="22522"/>
                      <a:pt x="22325" y="6884"/>
                      <a:pt x="41613" y="6884"/>
                    </a:cubicBezTo>
                    <a:close/>
                    <a:moveTo>
                      <a:pt x="41613" y="535"/>
                    </a:moveTo>
                    <a:cubicBezTo>
                      <a:pt x="18818" y="535"/>
                      <a:pt x="339" y="19014"/>
                      <a:pt x="339" y="41810"/>
                    </a:cubicBezTo>
                    <a:cubicBezTo>
                      <a:pt x="339" y="64605"/>
                      <a:pt x="18818" y="83084"/>
                      <a:pt x="41613" y="83084"/>
                    </a:cubicBezTo>
                    <a:cubicBezTo>
                      <a:pt x="64409" y="83084"/>
                      <a:pt x="82888" y="64605"/>
                      <a:pt x="82888" y="41810"/>
                    </a:cubicBezTo>
                    <a:lnTo>
                      <a:pt x="82888" y="41810"/>
                    </a:lnTo>
                    <a:cubicBezTo>
                      <a:pt x="82888" y="19014"/>
                      <a:pt x="64409" y="535"/>
                      <a:pt x="416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2AF2A396-F0C9-CC98-896A-2CB2777AE8E0}"/>
                  </a:ext>
                </a:extLst>
              </p:cNvPr>
              <p:cNvSpPr/>
              <p:nvPr/>
            </p:nvSpPr>
            <p:spPr>
              <a:xfrm>
                <a:off x="5680868" y="5597525"/>
                <a:ext cx="82549" cy="82549"/>
              </a:xfrm>
              <a:custGeom>
                <a:avLst/>
                <a:gdLst>
                  <a:gd name="connsiteX0" fmla="*/ 41616 w 82549"/>
                  <a:gd name="connsiteY0" fmla="*/ 6884 h 82549"/>
                  <a:gd name="connsiteX1" fmla="*/ 76541 w 82549"/>
                  <a:gd name="connsiteY1" fmla="*/ 41810 h 82549"/>
                  <a:gd name="connsiteX2" fmla="*/ 76541 w 82549"/>
                  <a:gd name="connsiteY2" fmla="*/ 41810 h 82549"/>
                  <a:gd name="connsiteX3" fmla="*/ 41616 w 82549"/>
                  <a:gd name="connsiteY3" fmla="*/ 76735 h 82549"/>
                  <a:gd name="connsiteX4" fmla="*/ 6691 w 82549"/>
                  <a:gd name="connsiteY4" fmla="*/ 41810 h 82549"/>
                  <a:gd name="connsiteX5" fmla="*/ 41616 w 82549"/>
                  <a:gd name="connsiteY5" fmla="*/ 6884 h 82549"/>
                  <a:gd name="connsiteX6" fmla="*/ 41616 w 82549"/>
                  <a:gd name="connsiteY6" fmla="*/ 535 h 82549"/>
                  <a:gd name="connsiteX7" fmla="*/ 341 w 82549"/>
                  <a:gd name="connsiteY7" fmla="*/ 41810 h 82549"/>
                  <a:gd name="connsiteX8" fmla="*/ 41616 w 82549"/>
                  <a:gd name="connsiteY8" fmla="*/ 83084 h 82549"/>
                  <a:gd name="connsiteX9" fmla="*/ 82891 w 82549"/>
                  <a:gd name="connsiteY9" fmla="*/ 41810 h 82549"/>
                  <a:gd name="connsiteX10" fmla="*/ 82891 w 82549"/>
                  <a:gd name="connsiteY10" fmla="*/ 41810 h 82549"/>
                  <a:gd name="connsiteX11" fmla="*/ 416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6" y="6884"/>
                    </a:moveTo>
                    <a:cubicBezTo>
                      <a:pt x="60904" y="6884"/>
                      <a:pt x="76541" y="22522"/>
                      <a:pt x="76541" y="41810"/>
                    </a:cubicBezTo>
                    <a:lnTo>
                      <a:pt x="76541" y="41810"/>
                    </a:lnTo>
                    <a:cubicBezTo>
                      <a:pt x="76541" y="61098"/>
                      <a:pt x="60904" y="76735"/>
                      <a:pt x="41616" y="76735"/>
                    </a:cubicBezTo>
                    <a:cubicBezTo>
                      <a:pt x="22328" y="76735"/>
                      <a:pt x="6691" y="61098"/>
                      <a:pt x="6691" y="41810"/>
                    </a:cubicBezTo>
                    <a:cubicBezTo>
                      <a:pt x="6691" y="22522"/>
                      <a:pt x="22328" y="6884"/>
                      <a:pt x="41616" y="6884"/>
                    </a:cubicBezTo>
                    <a:close/>
                    <a:moveTo>
                      <a:pt x="41616" y="535"/>
                    </a:moveTo>
                    <a:cubicBezTo>
                      <a:pt x="18821" y="535"/>
                      <a:pt x="341" y="19014"/>
                      <a:pt x="341" y="41810"/>
                    </a:cubicBezTo>
                    <a:cubicBezTo>
                      <a:pt x="341" y="64605"/>
                      <a:pt x="18821" y="83084"/>
                      <a:pt x="41616" y="83084"/>
                    </a:cubicBezTo>
                    <a:cubicBezTo>
                      <a:pt x="64411" y="83084"/>
                      <a:pt x="82891" y="64605"/>
                      <a:pt x="82891" y="41810"/>
                    </a:cubicBezTo>
                    <a:lnTo>
                      <a:pt x="82891" y="41810"/>
                    </a:lnTo>
                    <a:cubicBezTo>
                      <a:pt x="82891" y="19014"/>
                      <a:pt x="64411" y="535"/>
                      <a:pt x="416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54B72D7D-8036-EF8B-6732-92C618585DDE}"/>
                  </a:ext>
                </a:extLst>
              </p:cNvPr>
              <p:cNvSpPr/>
              <p:nvPr/>
            </p:nvSpPr>
            <p:spPr>
              <a:xfrm>
                <a:off x="5705157" y="5597525"/>
                <a:ext cx="82549" cy="82549"/>
              </a:xfrm>
              <a:custGeom>
                <a:avLst/>
                <a:gdLst>
                  <a:gd name="connsiteX0" fmla="*/ 41618 w 82549"/>
                  <a:gd name="connsiteY0" fmla="*/ 6884 h 82549"/>
                  <a:gd name="connsiteX1" fmla="*/ 76544 w 82549"/>
                  <a:gd name="connsiteY1" fmla="*/ 41810 h 82549"/>
                  <a:gd name="connsiteX2" fmla="*/ 76544 w 82549"/>
                  <a:gd name="connsiteY2" fmla="*/ 41810 h 82549"/>
                  <a:gd name="connsiteX3" fmla="*/ 41618 w 82549"/>
                  <a:gd name="connsiteY3" fmla="*/ 76735 h 82549"/>
                  <a:gd name="connsiteX4" fmla="*/ 6693 w 82549"/>
                  <a:gd name="connsiteY4" fmla="*/ 41810 h 82549"/>
                  <a:gd name="connsiteX5" fmla="*/ 41618 w 82549"/>
                  <a:gd name="connsiteY5" fmla="*/ 6884 h 82549"/>
                  <a:gd name="connsiteX6" fmla="*/ 41618 w 82549"/>
                  <a:gd name="connsiteY6" fmla="*/ 535 h 82549"/>
                  <a:gd name="connsiteX7" fmla="*/ 344 w 82549"/>
                  <a:gd name="connsiteY7" fmla="*/ 41810 h 82549"/>
                  <a:gd name="connsiteX8" fmla="*/ 41618 w 82549"/>
                  <a:gd name="connsiteY8" fmla="*/ 83084 h 82549"/>
                  <a:gd name="connsiteX9" fmla="*/ 82893 w 82549"/>
                  <a:gd name="connsiteY9" fmla="*/ 41810 h 82549"/>
                  <a:gd name="connsiteX10" fmla="*/ 82893 w 82549"/>
                  <a:gd name="connsiteY10" fmla="*/ 41810 h 82549"/>
                  <a:gd name="connsiteX11" fmla="*/ 416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8" y="6884"/>
                    </a:moveTo>
                    <a:cubicBezTo>
                      <a:pt x="60907" y="6884"/>
                      <a:pt x="76544" y="22522"/>
                      <a:pt x="76544" y="41810"/>
                    </a:cubicBezTo>
                    <a:lnTo>
                      <a:pt x="76544" y="41810"/>
                    </a:lnTo>
                    <a:cubicBezTo>
                      <a:pt x="76544" y="61098"/>
                      <a:pt x="60907" y="76735"/>
                      <a:pt x="41618" y="76735"/>
                    </a:cubicBezTo>
                    <a:cubicBezTo>
                      <a:pt x="22330" y="76735"/>
                      <a:pt x="6693" y="61098"/>
                      <a:pt x="6693" y="41810"/>
                    </a:cubicBezTo>
                    <a:cubicBezTo>
                      <a:pt x="6693" y="22522"/>
                      <a:pt x="22330" y="6884"/>
                      <a:pt x="41618" y="6884"/>
                    </a:cubicBezTo>
                    <a:close/>
                    <a:moveTo>
                      <a:pt x="41618" y="535"/>
                    </a:moveTo>
                    <a:cubicBezTo>
                      <a:pt x="18823" y="535"/>
                      <a:pt x="344" y="19014"/>
                      <a:pt x="344" y="41810"/>
                    </a:cubicBezTo>
                    <a:cubicBezTo>
                      <a:pt x="344" y="64605"/>
                      <a:pt x="18823" y="83084"/>
                      <a:pt x="41618" y="83084"/>
                    </a:cubicBezTo>
                    <a:cubicBezTo>
                      <a:pt x="64414" y="83084"/>
                      <a:pt x="82893" y="64605"/>
                      <a:pt x="82893" y="41810"/>
                    </a:cubicBezTo>
                    <a:lnTo>
                      <a:pt x="82893" y="41810"/>
                    </a:lnTo>
                    <a:cubicBezTo>
                      <a:pt x="82893" y="19014"/>
                      <a:pt x="64414" y="535"/>
                      <a:pt x="416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480315FB-6904-FB9D-0193-8659F5289A07}"/>
                  </a:ext>
                </a:extLst>
              </p:cNvPr>
              <p:cNvSpPr/>
              <p:nvPr/>
            </p:nvSpPr>
            <p:spPr>
              <a:xfrm>
                <a:off x="5729446" y="5597525"/>
                <a:ext cx="82549" cy="82549"/>
              </a:xfrm>
              <a:custGeom>
                <a:avLst/>
                <a:gdLst>
                  <a:gd name="connsiteX0" fmla="*/ 41621 w 82549"/>
                  <a:gd name="connsiteY0" fmla="*/ 6884 h 82549"/>
                  <a:gd name="connsiteX1" fmla="*/ 76546 w 82549"/>
                  <a:gd name="connsiteY1" fmla="*/ 41810 h 82549"/>
                  <a:gd name="connsiteX2" fmla="*/ 76546 w 82549"/>
                  <a:gd name="connsiteY2" fmla="*/ 41810 h 82549"/>
                  <a:gd name="connsiteX3" fmla="*/ 41621 w 82549"/>
                  <a:gd name="connsiteY3" fmla="*/ 76735 h 82549"/>
                  <a:gd name="connsiteX4" fmla="*/ 6696 w 82549"/>
                  <a:gd name="connsiteY4" fmla="*/ 41810 h 82549"/>
                  <a:gd name="connsiteX5" fmla="*/ 41621 w 82549"/>
                  <a:gd name="connsiteY5" fmla="*/ 6884 h 82549"/>
                  <a:gd name="connsiteX6" fmla="*/ 41621 w 82549"/>
                  <a:gd name="connsiteY6" fmla="*/ 535 h 82549"/>
                  <a:gd name="connsiteX7" fmla="*/ 346 w 82549"/>
                  <a:gd name="connsiteY7" fmla="*/ 41810 h 82549"/>
                  <a:gd name="connsiteX8" fmla="*/ 41621 w 82549"/>
                  <a:gd name="connsiteY8" fmla="*/ 83084 h 82549"/>
                  <a:gd name="connsiteX9" fmla="*/ 82896 w 82549"/>
                  <a:gd name="connsiteY9" fmla="*/ 41810 h 82549"/>
                  <a:gd name="connsiteX10" fmla="*/ 82896 w 82549"/>
                  <a:gd name="connsiteY10" fmla="*/ 41810 h 82549"/>
                  <a:gd name="connsiteX11" fmla="*/ 416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1" y="6884"/>
                    </a:moveTo>
                    <a:cubicBezTo>
                      <a:pt x="60909" y="6884"/>
                      <a:pt x="76546" y="22522"/>
                      <a:pt x="76546" y="41810"/>
                    </a:cubicBezTo>
                    <a:lnTo>
                      <a:pt x="76546" y="41810"/>
                    </a:lnTo>
                    <a:cubicBezTo>
                      <a:pt x="76546" y="61098"/>
                      <a:pt x="60909" y="76735"/>
                      <a:pt x="41621" y="76735"/>
                    </a:cubicBezTo>
                    <a:cubicBezTo>
                      <a:pt x="22333" y="76735"/>
                      <a:pt x="6696" y="61098"/>
                      <a:pt x="6696" y="41810"/>
                    </a:cubicBezTo>
                    <a:cubicBezTo>
                      <a:pt x="6696" y="22522"/>
                      <a:pt x="22333" y="6884"/>
                      <a:pt x="41621" y="6884"/>
                    </a:cubicBezTo>
                    <a:close/>
                    <a:moveTo>
                      <a:pt x="41621" y="535"/>
                    </a:moveTo>
                    <a:cubicBezTo>
                      <a:pt x="18826" y="535"/>
                      <a:pt x="346" y="19014"/>
                      <a:pt x="346" y="41810"/>
                    </a:cubicBezTo>
                    <a:cubicBezTo>
                      <a:pt x="346" y="64605"/>
                      <a:pt x="18826" y="83084"/>
                      <a:pt x="41621" y="83084"/>
                    </a:cubicBezTo>
                    <a:cubicBezTo>
                      <a:pt x="64416" y="83084"/>
                      <a:pt x="82896" y="64605"/>
                      <a:pt x="82896" y="41810"/>
                    </a:cubicBezTo>
                    <a:lnTo>
                      <a:pt x="82896" y="41810"/>
                    </a:lnTo>
                    <a:cubicBezTo>
                      <a:pt x="82896" y="19014"/>
                      <a:pt x="64416" y="535"/>
                      <a:pt x="416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22AE2A2F-2B72-1CF6-D52F-B2A626C53B06}"/>
                  </a:ext>
                </a:extLst>
              </p:cNvPr>
              <p:cNvSpPr/>
              <p:nvPr/>
            </p:nvSpPr>
            <p:spPr>
              <a:xfrm>
                <a:off x="5753734" y="5597525"/>
                <a:ext cx="82549" cy="82549"/>
              </a:xfrm>
              <a:custGeom>
                <a:avLst/>
                <a:gdLst>
                  <a:gd name="connsiteX0" fmla="*/ 41624 w 82549"/>
                  <a:gd name="connsiteY0" fmla="*/ 6884 h 82549"/>
                  <a:gd name="connsiteX1" fmla="*/ 76549 w 82549"/>
                  <a:gd name="connsiteY1" fmla="*/ 41810 h 82549"/>
                  <a:gd name="connsiteX2" fmla="*/ 76549 w 82549"/>
                  <a:gd name="connsiteY2" fmla="*/ 41810 h 82549"/>
                  <a:gd name="connsiteX3" fmla="*/ 41624 w 82549"/>
                  <a:gd name="connsiteY3" fmla="*/ 76735 h 82549"/>
                  <a:gd name="connsiteX4" fmla="*/ 6698 w 82549"/>
                  <a:gd name="connsiteY4" fmla="*/ 41810 h 82549"/>
                  <a:gd name="connsiteX5" fmla="*/ 41624 w 82549"/>
                  <a:gd name="connsiteY5" fmla="*/ 6884 h 82549"/>
                  <a:gd name="connsiteX6" fmla="*/ 41624 w 82549"/>
                  <a:gd name="connsiteY6" fmla="*/ 535 h 82549"/>
                  <a:gd name="connsiteX7" fmla="*/ 349 w 82549"/>
                  <a:gd name="connsiteY7" fmla="*/ 41810 h 82549"/>
                  <a:gd name="connsiteX8" fmla="*/ 41624 w 82549"/>
                  <a:gd name="connsiteY8" fmla="*/ 83084 h 82549"/>
                  <a:gd name="connsiteX9" fmla="*/ 82898 w 82549"/>
                  <a:gd name="connsiteY9" fmla="*/ 41810 h 82549"/>
                  <a:gd name="connsiteX10" fmla="*/ 82898 w 82549"/>
                  <a:gd name="connsiteY10" fmla="*/ 41810 h 82549"/>
                  <a:gd name="connsiteX11" fmla="*/ 416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4" y="6884"/>
                    </a:moveTo>
                    <a:cubicBezTo>
                      <a:pt x="60912" y="6884"/>
                      <a:pt x="76549" y="22522"/>
                      <a:pt x="76549" y="41810"/>
                    </a:cubicBezTo>
                    <a:lnTo>
                      <a:pt x="76549" y="41810"/>
                    </a:lnTo>
                    <a:cubicBezTo>
                      <a:pt x="76549" y="61098"/>
                      <a:pt x="60912" y="76735"/>
                      <a:pt x="41624" y="76735"/>
                    </a:cubicBezTo>
                    <a:cubicBezTo>
                      <a:pt x="22335" y="76735"/>
                      <a:pt x="6698" y="61098"/>
                      <a:pt x="6698" y="41810"/>
                    </a:cubicBezTo>
                    <a:cubicBezTo>
                      <a:pt x="6698" y="22522"/>
                      <a:pt x="22335" y="6884"/>
                      <a:pt x="41624" y="6884"/>
                    </a:cubicBezTo>
                    <a:close/>
                    <a:moveTo>
                      <a:pt x="41624" y="535"/>
                    </a:moveTo>
                    <a:cubicBezTo>
                      <a:pt x="18828" y="535"/>
                      <a:pt x="349" y="19014"/>
                      <a:pt x="349" y="41810"/>
                    </a:cubicBezTo>
                    <a:cubicBezTo>
                      <a:pt x="349" y="64605"/>
                      <a:pt x="18828" y="83084"/>
                      <a:pt x="41624" y="83084"/>
                    </a:cubicBezTo>
                    <a:cubicBezTo>
                      <a:pt x="64419" y="83084"/>
                      <a:pt x="82898" y="64605"/>
                      <a:pt x="82898" y="41810"/>
                    </a:cubicBezTo>
                    <a:lnTo>
                      <a:pt x="82898" y="41810"/>
                    </a:lnTo>
                    <a:cubicBezTo>
                      <a:pt x="82898" y="19014"/>
                      <a:pt x="64419" y="535"/>
                      <a:pt x="416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47C13DC5-37CE-4B1A-A7ED-61886D88155C}"/>
                  </a:ext>
                </a:extLst>
              </p:cNvPr>
              <p:cNvSpPr/>
              <p:nvPr/>
            </p:nvSpPr>
            <p:spPr>
              <a:xfrm>
                <a:off x="416766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2BE3148B-2CDB-7480-EE0B-8183462C65CF}"/>
                  </a:ext>
                </a:extLst>
              </p:cNvPr>
              <p:cNvSpPr/>
              <p:nvPr/>
            </p:nvSpPr>
            <p:spPr>
              <a:xfrm>
                <a:off x="419195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C4D74AEC-E444-8CE9-DE9B-479D06BF4F67}"/>
                  </a:ext>
                </a:extLst>
              </p:cNvPr>
              <p:cNvSpPr/>
              <p:nvPr/>
            </p:nvSpPr>
            <p:spPr>
              <a:xfrm>
                <a:off x="421624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15FC350-1C53-C9A7-9010-822BB0CBCBCD}"/>
                  </a:ext>
                </a:extLst>
              </p:cNvPr>
              <p:cNvSpPr/>
              <p:nvPr/>
            </p:nvSpPr>
            <p:spPr>
              <a:xfrm>
                <a:off x="424052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53F4877F-0FCD-4551-B047-128CE7063B1B}"/>
                  </a:ext>
                </a:extLst>
              </p:cNvPr>
              <p:cNvSpPr/>
              <p:nvPr/>
            </p:nvSpPr>
            <p:spPr>
              <a:xfrm>
                <a:off x="426481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328C030-A78D-4B4C-3956-CA0FBC4759FF}"/>
                  </a:ext>
                </a:extLst>
              </p:cNvPr>
              <p:cNvSpPr/>
              <p:nvPr/>
            </p:nvSpPr>
            <p:spPr>
              <a:xfrm>
                <a:off x="428910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020654BE-B18C-9CD5-48CA-9D589AEBFED0}"/>
                  </a:ext>
                </a:extLst>
              </p:cNvPr>
              <p:cNvSpPr/>
              <p:nvPr/>
            </p:nvSpPr>
            <p:spPr>
              <a:xfrm>
                <a:off x="431339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6DACCD76-0AF8-5A0A-4C08-2AEABD16FEA5}"/>
                  </a:ext>
                </a:extLst>
              </p:cNvPr>
              <p:cNvSpPr/>
              <p:nvPr/>
            </p:nvSpPr>
            <p:spPr>
              <a:xfrm>
                <a:off x="433768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3B2489FC-D841-3B56-0140-9B2A4C467928}"/>
                  </a:ext>
                </a:extLst>
              </p:cNvPr>
              <p:cNvSpPr/>
              <p:nvPr/>
            </p:nvSpPr>
            <p:spPr>
              <a:xfrm>
                <a:off x="436197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E9EEE158-FB33-4B17-F8EB-111468DD62DE}"/>
                  </a:ext>
                </a:extLst>
              </p:cNvPr>
              <p:cNvSpPr/>
              <p:nvPr/>
            </p:nvSpPr>
            <p:spPr>
              <a:xfrm>
                <a:off x="438626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24B1150-1AC5-F6D9-8B1A-E94ECD7AA45D}"/>
                  </a:ext>
                </a:extLst>
              </p:cNvPr>
              <p:cNvSpPr/>
              <p:nvPr/>
            </p:nvSpPr>
            <p:spPr>
              <a:xfrm>
                <a:off x="450770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7D769A6F-C77E-2F62-3629-AEDC9FD3E094}"/>
                  </a:ext>
                </a:extLst>
              </p:cNvPr>
              <p:cNvSpPr/>
              <p:nvPr/>
            </p:nvSpPr>
            <p:spPr>
              <a:xfrm>
                <a:off x="453199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31362BEC-C07B-B308-9FB6-24683FEBFE3F}"/>
                  </a:ext>
                </a:extLst>
              </p:cNvPr>
              <p:cNvSpPr/>
              <p:nvPr/>
            </p:nvSpPr>
            <p:spPr>
              <a:xfrm>
                <a:off x="45562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9C5FED1C-B870-7391-72F2-3B85F3448C66}"/>
                  </a:ext>
                </a:extLst>
              </p:cNvPr>
              <p:cNvSpPr/>
              <p:nvPr/>
            </p:nvSpPr>
            <p:spPr>
              <a:xfrm>
                <a:off x="4580572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028CF70-B8E9-A015-AC21-11A5E56081E0}"/>
                  </a:ext>
                </a:extLst>
              </p:cNvPr>
              <p:cNvSpPr/>
              <p:nvPr/>
            </p:nvSpPr>
            <p:spPr>
              <a:xfrm>
                <a:off x="4604860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F890F868-972B-0211-3600-5346BD11AB36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61447F5-2FAC-4ED5-A24D-AC6F361F35E6}"/>
                  </a:ext>
                </a:extLst>
              </p:cNvPr>
              <p:cNvSpPr/>
              <p:nvPr/>
            </p:nvSpPr>
            <p:spPr>
              <a:xfrm>
                <a:off x="4653438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497FFCEB-360F-6773-E2BA-120BBFC9827E}"/>
                  </a:ext>
                </a:extLst>
              </p:cNvPr>
              <p:cNvSpPr/>
              <p:nvPr/>
            </p:nvSpPr>
            <p:spPr>
              <a:xfrm>
                <a:off x="4677727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998A6B82-71D6-18B0-F523-FBA736006B9C}"/>
                  </a:ext>
                </a:extLst>
              </p:cNvPr>
              <p:cNvSpPr/>
              <p:nvPr/>
            </p:nvSpPr>
            <p:spPr>
              <a:xfrm>
                <a:off x="4702015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F46F07C9-F026-1034-0A7B-0965634E2F92}"/>
                  </a:ext>
                </a:extLst>
              </p:cNvPr>
              <p:cNvSpPr/>
              <p:nvPr/>
            </p:nvSpPr>
            <p:spPr>
              <a:xfrm>
                <a:off x="472630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52A99224-ECBA-1991-EC27-D95D1946C3EC}"/>
                  </a:ext>
                </a:extLst>
              </p:cNvPr>
              <p:cNvSpPr/>
              <p:nvPr/>
            </p:nvSpPr>
            <p:spPr>
              <a:xfrm>
                <a:off x="475059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9E2F8305-2E22-851A-FBC2-99F0B894367B}"/>
                  </a:ext>
                </a:extLst>
              </p:cNvPr>
              <p:cNvSpPr/>
              <p:nvPr/>
            </p:nvSpPr>
            <p:spPr>
              <a:xfrm>
                <a:off x="4872037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2C773209-DF7F-54A8-2BAD-77CBCE84C8A4}"/>
                  </a:ext>
                </a:extLst>
              </p:cNvPr>
              <p:cNvSpPr/>
              <p:nvPr/>
            </p:nvSpPr>
            <p:spPr>
              <a:xfrm>
                <a:off x="4896325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35AC809B-BB30-8DB0-6C4F-CC3167834544}"/>
                  </a:ext>
                </a:extLst>
              </p:cNvPr>
              <p:cNvSpPr/>
              <p:nvPr/>
            </p:nvSpPr>
            <p:spPr>
              <a:xfrm>
                <a:off x="492061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D55A45E2-D449-FBA7-5146-73DE0D6543B9}"/>
                  </a:ext>
                </a:extLst>
              </p:cNvPr>
              <p:cNvSpPr/>
              <p:nvPr/>
            </p:nvSpPr>
            <p:spPr>
              <a:xfrm>
                <a:off x="4944903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E10D6A7A-AEB0-D62C-3D84-64CD28B5104E}"/>
                  </a:ext>
                </a:extLst>
              </p:cNvPr>
              <p:cNvSpPr/>
              <p:nvPr/>
            </p:nvSpPr>
            <p:spPr>
              <a:xfrm>
                <a:off x="49691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36928517-A4EE-23E9-C051-2E9BBBE2CF72}"/>
                  </a:ext>
                </a:extLst>
              </p:cNvPr>
              <p:cNvSpPr/>
              <p:nvPr/>
            </p:nvSpPr>
            <p:spPr>
              <a:xfrm>
                <a:off x="4993480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16E4C019-954F-E44C-B440-7222EE1B6612}"/>
                  </a:ext>
                </a:extLst>
              </p:cNvPr>
              <p:cNvSpPr/>
              <p:nvPr/>
            </p:nvSpPr>
            <p:spPr>
              <a:xfrm>
                <a:off x="501776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57A5F634-E7FD-6E50-B5C1-6F42560B868E}"/>
                  </a:ext>
                </a:extLst>
              </p:cNvPr>
              <p:cNvSpPr/>
              <p:nvPr/>
            </p:nvSpPr>
            <p:spPr>
              <a:xfrm>
                <a:off x="5042058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FF0AD7F9-EA55-13A3-B01A-27D7567B3363}"/>
                  </a:ext>
                </a:extLst>
              </p:cNvPr>
              <p:cNvSpPr/>
              <p:nvPr/>
            </p:nvSpPr>
            <p:spPr>
              <a:xfrm>
                <a:off x="5066347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16531418-2595-3679-BA8C-909685FD34B8}"/>
                  </a:ext>
                </a:extLst>
              </p:cNvPr>
              <p:cNvSpPr/>
              <p:nvPr/>
            </p:nvSpPr>
            <p:spPr>
              <a:xfrm>
                <a:off x="509063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1FF99F68-06E2-9A64-6887-F84597C73089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62BE1720-EC46-13A6-AF36-5FDC68B728A4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B1B26072-76C5-2F03-EC1F-01A072EECDF7}"/>
                  </a:ext>
                </a:extLst>
              </p:cNvPr>
              <p:cNvSpPr/>
              <p:nvPr/>
            </p:nvSpPr>
            <p:spPr>
              <a:xfrm>
                <a:off x="341471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C33CE5D0-AC06-A1C3-BE29-1D373B198764}"/>
                  </a:ext>
                </a:extLst>
              </p:cNvPr>
              <p:cNvSpPr/>
              <p:nvPr/>
            </p:nvSpPr>
            <p:spPr>
              <a:xfrm>
                <a:off x="4629149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A275A06F-6E04-0146-F837-EC0592F14E4F}"/>
                  </a:ext>
                </a:extLst>
              </p:cNvPr>
              <p:cNvSpPr/>
              <p:nvPr/>
            </p:nvSpPr>
            <p:spPr>
              <a:xfrm>
                <a:off x="5843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45D872AA-9232-D85C-4773-ED8D739D0070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49C79DB-6588-CA1C-15C2-910FA2288355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114CF861-2D45-5A22-4423-553B1D3421EE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C572760F-5B52-D183-FE3D-AAEC8707310C}"/>
                </a:ext>
              </a:extLst>
            </p:cNvPr>
            <p:cNvSpPr txBox="1"/>
            <p:nvPr/>
          </p:nvSpPr>
          <p:spPr>
            <a:xfrm>
              <a:off x="3237547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6A7A366D-06B0-4253-7086-D7179E521DB5}"/>
                </a:ext>
              </a:extLst>
            </p:cNvPr>
            <p:cNvSpPr txBox="1"/>
            <p:nvPr/>
          </p:nvSpPr>
          <p:spPr>
            <a:xfrm>
              <a:off x="4504372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208C7F41-AD12-5D3B-1E6A-B5E802924D26}"/>
                </a:ext>
              </a:extLst>
            </p:cNvPr>
            <p:cNvSpPr txBox="1"/>
            <p:nvPr/>
          </p:nvSpPr>
          <p:spPr>
            <a:xfrm>
              <a:off x="5685472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18EA79D9-D10E-4BDB-7C94-D2EE1C67528D}"/>
                </a:ext>
              </a:extLst>
            </p:cNvPr>
            <p:cNvSpPr txBox="1"/>
            <p:nvPr/>
          </p:nvSpPr>
          <p:spPr>
            <a:xfrm>
              <a:off x="4409122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9A060CBD-BE3B-0462-8EEC-AA6DF649DB8E}"/>
                </a:ext>
              </a:extLst>
            </p:cNvPr>
            <p:cNvSpPr/>
            <p:nvPr/>
          </p:nvSpPr>
          <p:spPr>
            <a:xfrm>
              <a:off x="6605587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81" name="Graphic 2">
              <a:extLst>
                <a:ext uri="{FF2B5EF4-FFF2-40B4-BE49-F238E27FC236}">
                  <a16:creationId xmlns:a16="http://schemas.microsoft.com/office/drawing/2014/main" id="{37C232EE-3141-9D43-5FD4-0111533E389A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43499859-B4DA-F904-411F-8B78B5A9ABAC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E3ED1CD1-9D55-234B-81FE-B069C8F218EA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AEF26B0D-A729-D27B-4C12-D84447E6F362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7D3D100A-ECE9-0412-353E-13D6633DE19D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BB7B7CC1-C6FE-46E1-5B0A-5571E9DDD4D8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B5D98756-E372-3564-8F0B-A9E2235093ED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B29FDBAC-E18B-B2E0-4283-67F2725138ED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A8E63458-961A-FBB3-F8E6-DE2A8A8CB5F5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ED74943D-4F26-4E3E-6A5B-226FA8A8E8FC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9B57A168-14CD-6984-B6AD-382AE9A545A7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39577DA1-F1CB-9BFC-46A6-2B1BAD305E7E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3EEC4C41-4F3A-BE2B-6360-0A155BEE1396}"/>
                  </a:ext>
                </a:extLst>
              </p:cNvPr>
              <p:cNvSpPr/>
              <p:nvPr/>
            </p:nvSpPr>
            <p:spPr>
              <a:xfrm>
                <a:off x="6605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6F44C28-8BEE-16C2-8D0B-876DB67F89A9}"/>
                  </a:ext>
                </a:extLst>
              </p:cNvPr>
              <p:cNvSpPr/>
              <p:nvPr/>
            </p:nvSpPr>
            <p:spPr>
              <a:xfrm>
                <a:off x="70913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F79D5D73-944C-87BE-C0A1-A596DAA5144B}"/>
                  </a:ext>
                </a:extLst>
              </p:cNvPr>
              <p:cNvSpPr/>
              <p:nvPr/>
            </p:nvSpPr>
            <p:spPr>
              <a:xfrm>
                <a:off x="75771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DAF88AB1-A2FC-32B4-B5A7-F09CEC04EFE3}"/>
                  </a:ext>
                </a:extLst>
              </p:cNvPr>
              <p:cNvSpPr/>
              <p:nvPr/>
            </p:nvSpPr>
            <p:spPr>
              <a:xfrm>
                <a:off x="80629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110AD13E-1775-57D2-42B1-D8AB26C3C50C}"/>
                  </a:ext>
                </a:extLst>
              </p:cNvPr>
              <p:cNvSpPr/>
              <p:nvPr/>
            </p:nvSpPr>
            <p:spPr>
              <a:xfrm>
                <a:off x="85486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CC8DEB9B-7A1F-AC9B-725D-07172032906B}"/>
                  </a:ext>
                </a:extLst>
              </p:cNvPr>
              <p:cNvSpPr/>
              <p:nvPr/>
            </p:nvSpPr>
            <p:spPr>
              <a:xfrm>
                <a:off x="90344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8AB337EC-D1A9-BFC2-07F0-1A10A7622DBB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C98EC974-DF06-C7BF-BE98-8FEA0488BEF7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AB6BDDAF-991F-D64D-65E8-5A8FE03F9D75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2533954E-7B6A-B744-41CC-31B0A3737666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E9D25453-7671-999B-2B53-ECDF85D216A9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A8D3C1BF-7C83-3FA6-D038-DBFDA61ABF3E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78B40AF0-8AB4-483E-8EEF-19998B22EA61}"/>
                </a:ext>
              </a:extLst>
            </p:cNvPr>
            <p:cNvSpPr txBox="1"/>
            <p:nvPr/>
          </p:nvSpPr>
          <p:spPr>
            <a:xfrm>
              <a:off x="6480809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E22D1ED1-E957-8765-DEE7-0541A912D1EB}"/>
                </a:ext>
              </a:extLst>
            </p:cNvPr>
            <p:cNvSpPr txBox="1"/>
            <p:nvPr/>
          </p:nvSpPr>
          <p:spPr>
            <a:xfrm>
              <a:off x="69332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5541D384-ECD9-95C1-F33C-86A8861AEE12}"/>
                </a:ext>
              </a:extLst>
            </p:cNvPr>
            <p:cNvSpPr txBox="1"/>
            <p:nvPr/>
          </p:nvSpPr>
          <p:spPr>
            <a:xfrm>
              <a:off x="74190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48B045FC-7C80-C695-BB66-51C0CC1224A5}"/>
                </a:ext>
              </a:extLst>
            </p:cNvPr>
            <p:cNvSpPr txBox="1"/>
            <p:nvPr/>
          </p:nvSpPr>
          <p:spPr>
            <a:xfrm>
              <a:off x="79047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B44D20A9-9BA8-4D0E-F170-FF4B3A7E106C}"/>
                </a:ext>
              </a:extLst>
            </p:cNvPr>
            <p:cNvSpPr txBox="1"/>
            <p:nvPr/>
          </p:nvSpPr>
          <p:spPr>
            <a:xfrm>
              <a:off x="83905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9E935613-364B-127D-52E0-01A96717BA80}"/>
                </a:ext>
              </a:extLst>
            </p:cNvPr>
            <p:cNvSpPr txBox="1"/>
            <p:nvPr/>
          </p:nvSpPr>
          <p:spPr>
            <a:xfrm>
              <a:off x="88763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F59EEA93-60CE-972C-6982-08F32CB86AC6}"/>
                </a:ext>
              </a:extLst>
            </p:cNvPr>
            <p:cNvSpPr txBox="1"/>
            <p:nvPr/>
          </p:nvSpPr>
          <p:spPr>
            <a:xfrm>
              <a:off x="7585709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12" name="Graphic 2">
              <a:extLst>
                <a:ext uri="{FF2B5EF4-FFF2-40B4-BE49-F238E27FC236}">
                  <a16:creationId xmlns:a16="http://schemas.microsoft.com/office/drawing/2014/main" id="{4A4CBA6F-2AE0-83CA-F698-DE74E292809E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731278C6-88A5-7BD8-8A29-11792A4604F2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8B79EE5F-2815-D9BC-CB9E-D89FE937DF15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84C359B8-07B9-4DB4-CB41-780094D476AE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F0090DB2-90A9-3C65-9AAB-EFAC337B51E6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FAE63860-DE61-DFD5-B98B-2BBFBA109C03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4F8A7D-E223-BD92-5B14-6B255583F983}"/>
                  </a:ext>
                </a:extLst>
              </p:cNvPr>
              <p:cNvSpPr/>
              <p:nvPr/>
            </p:nvSpPr>
            <p:spPr>
              <a:xfrm>
                <a:off x="9010173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5D55B2F6-10A4-F116-FC53-9B07C5A5FFC9}"/>
                  </a:ext>
                </a:extLst>
              </p:cNvPr>
              <p:cNvSpPr/>
              <p:nvPr/>
            </p:nvSpPr>
            <p:spPr>
              <a:xfrm>
                <a:off x="9010173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69F4A1A8-21BF-4110-41E2-CD8A0A8E6942}"/>
                  </a:ext>
                </a:extLst>
              </p:cNvPr>
              <p:cNvSpPr/>
              <p:nvPr/>
            </p:nvSpPr>
            <p:spPr>
              <a:xfrm>
                <a:off x="9010173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48578D6D-D414-0A4C-4A4A-F1A098699CE8}"/>
                </a:ext>
              </a:extLst>
            </p:cNvPr>
            <p:cNvSpPr txBox="1"/>
            <p:nvPr/>
          </p:nvSpPr>
          <p:spPr>
            <a:xfrm>
              <a:off x="6411915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8D6A95FA-31C6-5BEF-59C9-5437AF04D4D7}"/>
                </a:ext>
              </a:extLst>
            </p:cNvPr>
            <p:cNvSpPr txBox="1"/>
            <p:nvPr/>
          </p:nvSpPr>
          <p:spPr>
            <a:xfrm>
              <a:off x="6316665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C3300978-19A5-C72C-E13A-13312C4845F5}"/>
                </a:ext>
              </a:extLst>
            </p:cNvPr>
            <p:cNvSpPr txBox="1"/>
            <p:nvPr/>
          </p:nvSpPr>
          <p:spPr>
            <a:xfrm>
              <a:off x="6411915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9EAA6B15-ABF1-8254-8516-CFFEBAA4842D}"/>
                </a:ext>
              </a:extLst>
            </p:cNvPr>
            <p:cNvSpPr txBox="1"/>
            <p:nvPr/>
          </p:nvSpPr>
          <p:spPr>
            <a:xfrm rot="-5400000">
              <a:off x="5943599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53704D78-FC98-DB10-9249-46686F23C94E}"/>
                </a:ext>
              </a:extLst>
            </p:cNvPr>
            <p:cNvSpPr txBox="1"/>
            <p:nvPr/>
          </p:nvSpPr>
          <p:spPr>
            <a:xfrm>
              <a:off x="7290434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CA32B-870C-3B2B-F394-F0FFE907CDB0}"/>
                </a:ext>
              </a:extLst>
            </p:cNvPr>
            <p:cNvSpPr/>
            <p:nvPr/>
          </p:nvSpPr>
          <p:spPr>
            <a:xfrm>
              <a:off x="6654164" y="1106631"/>
              <a:ext cx="2331720" cy="1065068"/>
            </a:xfrm>
            <a:custGeom>
              <a:avLst/>
              <a:gdLst>
                <a:gd name="connsiteX0" fmla="*/ 0 w 2331720"/>
                <a:gd name="connsiteY0" fmla="*/ 1065068 h 1065068"/>
                <a:gd name="connsiteX1" fmla="*/ 48578 w 2331720"/>
                <a:gd name="connsiteY1" fmla="*/ 1065068 h 1065068"/>
                <a:gd name="connsiteX2" fmla="*/ 97155 w 2331720"/>
                <a:gd name="connsiteY2" fmla="*/ 1065068 h 1065068"/>
                <a:gd name="connsiteX3" fmla="*/ 145732 w 2331720"/>
                <a:gd name="connsiteY3" fmla="*/ 1065068 h 1065068"/>
                <a:gd name="connsiteX4" fmla="*/ 194310 w 2331720"/>
                <a:gd name="connsiteY4" fmla="*/ 1065068 h 1065068"/>
                <a:gd name="connsiteX5" fmla="*/ 242888 w 2331720"/>
                <a:gd name="connsiteY5" fmla="*/ 1065068 h 1065068"/>
                <a:gd name="connsiteX6" fmla="*/ 291465 w 2331720"/>
                <a:gd name="connsiteY6" fmla="*/ 1065068 h 1065068"/>
                <a:gd name="connsiteX7" fmla="*/ 340042 w 2331720"/>
                <a:gd name="connsiteY7" fmla="*/ 1065068 h 1065068"/>
                <a:gd name="connsiteX8" fmla="*/ 388620 w 2331720"/>
                <a:gd name="connsiteY8" fmla="*/ 1065068 h 1065068"/>
                <a:gd name="connsiteX9" fmla="*/ 437197 w 2331720"/>
                <a:gd name="connsiteY9" fmla="*/ 0 h 1065068"/>
                <a:gd name="connsiteX10" fmla="*/ 485775 w 2331720"/>
                <a:gd name="connsiteY10" fmla="*/ 0 h 1065068"/>
                <a:gd name="connsiteX11" fmla="*/ 534353 w 2331720"/>
                <a:gd name="connsiteY11" fmla="*/ 0 h 1065068"/>
                <a:gd name="connsiteX12" fmla="*/ 582930 w 2331720"/>
                <a:gd name="connsiteY12" fmla="*/ 0 h 1065068"/>
                <a:gd name="connsiteX13" fmla="*/ 631507 w 2331720"/>
                <a:gd name="connsiteY13" fmla="*/ 0 h 1065068"/>
                <a:gd name="connsiteX14" fmla="*/ 680085 w 2331720"/>
                <a:gd name="connsiteY14" fmla="*/ 1065068 h 1065068"/>
                <a:gd name="connsiteX15" fmla="*/ 728662 w 2331720"/>
                <a:gd name="connsiteY15" fmla="*/ 1065068 h 1065068"/>
                <a:gd name="connsiteX16" fmla="*/ 777240 w 2331720"/>
                <a:gd name="connsiteY16" fmla="*/ 1065068 h 1065068"/>
                <a:gd name="connsiteX17" fmla="*/ 825817 w 2331720"/>
                <a:gd name="connsiteY17" fmla="*/ 1065068 h 1065068"/>
                <a:gd name="connsiteX18" fmla="*/ 874395 w 2331720"/>
                <a:gd name="connsiteY18" fmla="*/ 1065068 h 1065068"/>
                <a:gd name="connsiteX19" fmla="*/ 922972 w 2331720"/>
                <a:gd name="connsiteY19" fmla="*/ 1065068 h 1065068"/>
                <a:gd name="connsiteX20" fmla="*/ 971550 w 2331720"/>
                <a:gd name="connsiteY20" fmla="*/ 1065068 h 1065068"/>
                <a:gd name="connsiteX21" fmla="*/ 1020128 w 2331720"/>
                <a:gd name="connsiteY21" fmla="*/ 1065068 h 1065068"/>
                <a:gd name="connsiteX22" fmla="*/ 1068705 w 2331720"/>
                <a:gd name="connsiteY22" fmla="*/ 1065068 h 1065068"/>
                <a:gd name="connsiteX23" fmla="*/ 1117283 w 2331720"/>
                <a:gd name="connsiteY23" fmla="*/ 0 h 1065068"/>
                <a:gd name="connsiteX24" fmla="*/ 1165860 w 2331720"/>
                <a:gd name="connsiteY24" fmla="*/ 0 h 1065068"/>
                <a:gd name="connsiteX25" fmla="*/ 1214437 w 2331720"/>
                <a:gd name="connsiteY25" fmla="*/ 0 h 1065068"/>
                <a:gd name="connsiteX26" fmla="*/ 1263015 w 2331720"/>
                <a:gd name="connsiteY26" fmla="*/ 0 h 1065068"/>
                <a:gd name="connsiteX27" fmla="*/ 1311592 w 2331720"/>
                <a:gd name="connsiteY27" fmla="*/ 0 h 1065068"/>
                <a:gd name="connsiteX28" fmla="*/ 1360170 w 2331720"/>
                <a:gd name="connsiteY28" fmla="*/ 0 h 1065068"/>
                <a:gd name="connsiteX29" fmla="*/ 1408748 w 2331720"/>
                <a:gd name="connsiteY29" fmla="*/ 1065068 h 1065068"/>
                <a:gd name="connsiteX30" fmla="*/ 1457325 w 2331720"/>
                <a:gd name="connsiteY30" fmla="*/ 1065068 h 1065068"/>
                <a:gd name="connsiteX31" fmla="*/ 1505903 w 2331720"/>
                <a:gd name="connsiteY31" fmla="*/ 1065068 h 1065068"/>
                <a:gd name="connsiteX32" fmla="*/ 1554480 w 2331720"/>
                <a:gd name="connsiteY32" fmla="*/ 1065068 h 1065068"/>
                <a:gd name="connsiteX33" fmla="*/ 1603058 w 2331720"/>
                <a:gd name="connsiteY33" fmla="*/ 1065068 h 1065068"/>
                <a:gd name="connsiteX34" fmla="*/ 1651635 w 2331720"/>
                <a:gd name="connsiteY34" fmla="*/ 1065068 h 1065068"/>
                <a:gd name="connsiteX35" fmla="*/ 1700212 w 2331720"/>
                <a:gd name="connsiteY35" fmla="*/ 1065068 h 1065068"/>
                <a:gd name="connsiteX36" fmla="*/ 1748790 w 2331720"/>
                <a:gd name="connsiteY36" fmla="*/ 1065068 h 1065068"/>
                <a:gd name="connsiteX37" fmla="*/ 1797367 w 2331720"/>
                <a:gd name="connsiteY37" fmla="*/ 1065068 h 1065068"/>
                <a:gd name="connsiteX38" fmla="*/ 1845945 w 2331720"/>
                <a:gd name="connsiteY38" fmla="*/ 1065068 h 1065068"/>
                <a:gd name="connsiteX39" fmla="*/ 1894523 w 2331720"/>
                <a:gd name="connsiteY39" fmla="*/ 1065068 h 1065068"/>
                <a:gd name="connsiteX40" fmla="*/ 1943100 w 2331720"/>
                <a:gd name="connsiteY40" fmla="*/ 1065068 h 1065068"/>
                <a:gd name="connsiteX41" fmla="*/ 1991678 w 2331720"/>
                <a:gd name="connsiteY41" fmla="*/ 1065068 h 1065068"/>
                <a:gd name="connsiteX42" fmla="*/ 2040255 w 2331720"/>
                <a:gd name="connsiteY42" fmla="*/ 1065068 h 1065068"/>
                <a:gd name="connsiteX43" fmla="*/ 2088833 w 2331720"/>
                <a:gd name="connsiteY43" fmla="*/ 1065068 h 1065068"/>
                <a:gd name="connsiteX44" fmla="*/ 2137410 w 2331720"/>
                <a:gd name="connsiteY44" fmla="*/ 1065068 h 1065068"/>
                <a:gd name="connsiteX45" fmla="*/ 2185987 w 2331720"/>
                <a:gd name="connsiteY45" fmla="*/ 1065068 h 1065068"/>
                <a:gd name="connsiteX46" fmla="*/ 2234565 w 2331720"/>
                <a:gd name="connsiteY46" fmla="*/ 1065068 h 1065068"/>
                <a:gd name="connsiteX47" fmla="*/ 2283142 w 2331720"/>
                <a:gd name="connsiteY47" fmla="*/ 1065068 h 1065068"/>
                <a:gd name="connsiteX48" fmla="*/ 2331720 w 2331720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65068">
                  <a:moveTo>
                    <a:pt x="0" y="1065068"/>
                  </a:moveTo>
                  <a:lnTo>
                    <a:pt x="48578" y="1065068"/>
                  </a:lnTo>
                  <a:lnTo>
                    <a:pt x="97155" y="1065068"/>
                  </a:lnTo>
                  <a:lnTo>
                    <a:pt x="145732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2" y="1065068"/>
                  </a:lnTo>
                  <a:lnTo>
                    <a:pt x="388620" y="1065068"/>
                  </a:lnTo>
                  <a:lnTo>
                    <a:pt x="437197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2" y="1065068"/>
                  </a:lnTo>
                  <a:lnTo>
                    <a:pt x="777240" y="1065068"/>
                  </a:lnTo>
                  <a:lnTo>
                    <a:pt x="825817" y="1065068"/>
                  </a:lnTo>
                  <a:lnTo>
                    <a:pt x="874395" y="1065068"/>
                  </a:lnTo>
                  <a:lnTo>
                    <a:pt x="922972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7" y="0"/>
                  </a:lnTo>
                  <a:lnTo>
                    <a:pt x="1263015" y="0"/>
                  </a:lnTo>
                  <a:lnTo>
                    <a:pt x="1311592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2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7" y="1065068"/>
                  </a:lnTo>
                  <a:lnTo>
                    <a:pt x="2234565" y="1065068"/>
                  </a:lnTo>
                  <a:lnTo>
                    <a:pt x="2283142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8FDFEAE7-726A-61CD-1A0F-F77E44D675F7}"/>
                </a:ext>
              </a:extLst>
            </p:cNvPr>
            <p:cNvSpPr/>
            <p:nvPr/>
          </p:nvSpPr>
          <p:spPr>
            <a:xfrm>
              <a:off x="6605587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28" name="Graphic 2">
              <a:extLst>
                <a:ext uri="{FF2B5EF4-FFF2-40B4-BE49-F238E27FC236}">
                  <a16:creationId xmlns:a16="http://schemas.microsoft.com/office/drawing/2014/main" id="{79DDF78B-8064-C69E-822B-65879C69CCBA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BDBB750D-B389-27CC-6306-B2E769FE86F5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2D88398D-C7DE-863D-A982-2ECCC1E1B68F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C6D2F316-FBAB-38C9-FA91-3A0D135E6D92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C30E484C-7ED6-0095-0620-E8E3BE5258E8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1239F76-AC60-58D9-29AB-044ED6216BC1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C0F09E84-77CC-3E5E-F17A-E8A320AFB5F0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BCDC5406-6150-7574-4088-BE1018281197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6DE061D7-B28F-E3FE-DE60-2D5C8652FDC5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B8EDFF49-F93C-936B-D152-DE23FE5B74CD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1415ABD3-F762-8FDB-067F-4EF402FDC250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A5376C95-D4DF-E672-2286-4CD8054DB9A7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BF59F8A1-F4F5-E55A-E457-7E6C872470E4}"/>
                  </a:ext>
                </a:extLst>
              </p:cNvPr>
              <p:cNvSpPr/>
              <p:nvPr/>
            </p:nvSpPr>
            <p:spPr>
              <a:xfrm>
                <a:off x="6605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12630935-F442-D7E8-3919-01093DBF1480}"/>
                  </a:ext>
                </a:extLst>
              </p:cNvPr>
              <p:cNvSpPr/>
              <p:nvPr/>
            </p:nvSpPr>
            <p:spPr>
              <a:xfrm>
                <a:off x="70913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6DA89B7F-BBD7-C0FF-A741-FA79CE86E351}"/>
                  </a:ext>
                </a:extLst>
              </p:cNvPr>
              <p:cNvSpPr/>
              <p:nvPr/>
            </p:nvSpPr>
            <p:spPr>
              <a:xfrm>
                <a:off x="75771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72BE55AF-EED0-A211-BB35-527BCE4BF1E8}"/>
                  </a:ext>
                </a:extLst>
              </p:cNvPr>
              <p:cNvSpPr/>
              <p:nvPr/>
            </p:nvSpPr>
            <p:spPr>
              <a:xfrm>
                <a:off x="80629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B20E7E58-B434-2E14-CF0E-E1D2753D02F8}"/>
                  </a:ext>
                </a:extLst>
              </p:cNvPr>
              <p:cNvSpPr/>
              <p:nvPr/>
            </p:nvSpPr>
            <p:spPr>
              <a:xfrm>
                <a:off x="85486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91162A43-3BE2-3D3C-D460-D5C2664BB140}"/>
                  </a:ext>
                </a:extLst>
              </p:cNvPr>
              <p:cNvSpPr/>
              <p:nvPr/>
            </p:nvSpPr>
            <p:spPr>
              <a:xfrm>
                <a:off x="90344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E230565-EED5-1A13-1B7A-6E9EC8EE49D4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FAB03BC7-FB60-D245-C89C-9E3B83FD6DDD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E879DFF5-48B7-FE5E-7D1E-C96092B06734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63EE797-C38A-CB04-7136-E2E4E98C7119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6CA9525C-DCF3-E513-5581-B516160C01E5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8DE88DB2-D5AD-C385-2239-17A67BD8BC2D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F4DD1688-9AA9-384A-BEC1-61766A44FE7F}"/>
                </a:ext>
              </a:extLst>
            </p:cNvPr>
            <p:cNvSpPr txBox="1"/>
            <p:nvPr/>
          </p:nvSpPr>
          <p:spPr>
            <a:xfrm>
              <a:off x="6480809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53" name="TextBox 852">
              <a:extLst>
                <a:ext uri="{FF2B5EF4-FFF2-40B4-BE49-F238E27FC236}">
                  <a16:creationId xmlns:a16="http://schemas.microsoft.com/office/drawing/2014/main" id="{86EF6144-712B-E9A5-4ADE-BB7DDF1F031D}"/>
                </a:ext>
              </a:extLst>
            </p:cNvPr>
            <p:cNvSpPr txBox="1"/>
            <p:nvPr/>
          </p:nvSpPr>
          <p:spPr>
            <a:xfrm>
              <a:off x="69332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476CB8CE-B57D-3694-4DB9-57B550E1B67F}"/>
                </a:ext>
              </a:extLst>
            </p:cNvPr>
            <p:cNvSpPr txBox="1"/>
            <p:nvPr/>
          </p:nvSpPr>
          <p:spPr>
            <a:xfrm>
              <a:off x="74190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42AEC5F0-47D7-2FB0-481B-26DF2CE281B3}"/>
                </a:ext>
              </a:extLst>
            </p:cNvPr>
            <p:cNvSpPr txBox="1"/>
            <p:nvPr/>
          </p:nvSpPr>
          <p:spPr>
            <a:xfrm>
              <a:off x="79047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2A7025FA-73F2-E895-9B5A-D3DA8D633027}"/>
                </a:ext>
              </a:extLst>
            </p:cNvPr>
            <p:cNvSpPr txBox="1"/>
            <p:nvPr/>
          </p:nvSpPr>
          <p:spPr>
            <a:xfrm>
              <a:off x="83905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23A88537-96DC-2B9B-F15B-7CE6FEC0690B}"/>
                </a:ext>
              </a:extLst>
            </p:cNvPr>
            <p:cNvSpPr txBox="1"/>
            <p:nvPr/>
          </p:nvSpPr>
          <p:spPr>
            <a:xfrm>
              <a:off x="88763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5D8D0C08-8140-22B5-7AED-5AE36EE1A44E}"/>
                </a:ext>
              </a:extLst>
            </p:cNvPr>
            <p:cNvSpPr txBox="1"/>
            <p:nvPr/>
          </p:nvSpPr>
          <p:spPr>
            <a:xfrm>
              <a:off x="7585709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59" name="Graphic 2">
              <a:extLst>
                <a:ext uri="{FF2B5EF4-FFF2-40B4-BE49-F238E27FC236}">
                  <a16:creationId xmlns:a16="http://schemas.microsoft.com/office/drawing/2014/main" id="{1786CCB9-D9B6-A32D-79F0-831DE7461D08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566AA952-5C92-A6AE-74B1-63CD40BE54C0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ACE33A7B-844F-DC74-D964-8CD25C46B7A6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8A80A8C-96F3-BA36-2DEC-D810E2E87751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2919C526-BBCD-5A7B-26D1-CF9D83A45E79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AA7D4269-0E2D-6A39-D04E-DFDE8B78965F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EBDC31DD-288A-4890-E22B-929B8EDEE261}"/>
                  </a:ext>
                </a:extLst>
              </p:cNvPr>
              <p:cNvSpPr/>
              <p:nvPr/>
            </p:nvSpPr>
            <p:spPr>
              <a:xfrm>
                <a:off x="9010173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84BA54FD-30F2-7FA6-663A-536ECB26DE2A}"/>
                  </a:ext>
                </a:extLst>
              </p:cNvPr>
              <p:cNvSpPr/>
              <p:nvPr/>
            </p:nvSpPr>
            <p:spPr>
              <a:xfrm>
                <a:off x="9010173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871653B7-2E90-A741-0A47-DC160BF4988D}"/>
                  </a:ext>
                </a:extLst>
              </p:cNvPr>
              <p:cNvSpPr/>
              <p:nvPr/>
            </p:nvSpPr>
            <p:spPr>
              <a:xfrm>
                <a:off x="9010173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4DED6B2-CB3B-2410-538A-326F299E7320}"/>
                </a:ext>
              </a:extLst>
            </p:cNvPr>
            <p:cNvSpPr txBox="1"/>
            <p:nvPr/>
          </p:nvSpPr>
          <p:spPr>
            <a:xfrm>
              <a:off x="6411915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7BAEDB51-855B-39F9-8BCA-EF63AED50C63}"/>
                </a:ext>
              </a:extLst>
            </p:cNvPr>
            <p:cNvSpPr txBox="1"/>
            <p:nvPr/>
          </p:nvSpPr>
          <p:spPr>
            <a:xfrm>
              <a:off x="6316665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6E4E0F16-95E5-AC5B-61B0-15E2CC4B0142}"/>
                </a:ext>
              </a:extLst>
            </p:cNvPr>
            <p:cNvSpPr txBox="1"/>
            <p:nvPr/>
          </p:nvSpPr>
          <p:spPr>
            <a:xfrm>
              <a:off x="6411915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946DA98-7118-179B-CF7C-FB214066EA9B}"/>
                </a:ext>
              </a:extLst>
            </p:cNvPr>
            <p:cNvSpPr txBox="1"/>
            <p:nvPr/>
          </p:nvSpPr>
          <p:spPr>
            <a:xfrm rot="-5400000">
              <a:off x="5943599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26FE06CD-25B7-FE73-4787-EC4907B24353}"/>
                </a:ext>
              </a:extLst>
            </p:cNvPr>
            <p:cNvSpPr txBox="1"/>
            <p:nvPr/>
          </p:nvSpPr>
          <p:spPr>
            <a:xfrm>
              <a:off x="6880859" y="2511980"/>
              <a:ext cx="18592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Delayed signal(Shift 9 bit(s))</a:t>
              </a: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EDFE50F5-9E33-7064-12F0-99D5B297366A}"/>
                </a:ext>
              </a:extLst>
            </p:cNvPr>
            <p:cNvSpPr/>
            <p:nvPr/>
          </p:nvSpPr>
          <p:spPr>
            <a:xfrm>
              <a:off x="6654164" y="2831525"/>
              <a:ext cx="2331720" cy="1073724"/>
            </a:xfrm>
            <a:custGeom>
              <a:avLst/>
              <a:gdLst>
                <a:gd name="connsiteX0" fmla="*/ 0 w 2331720"/>
                <a:gd name="connsiteY0" fmla="*/ 1073725 h 1073724"/>
                <a:gd name="connsiteX1" fmla="*/ 48578 w 2331720"/>
                <a:gd name="connsiteY1" fmla="*/ 1073725 h 1073724"/>
                <a:gd name="connsiteX2" fmla="*/ 97155 w 2331720"/>
                <a:gd name="connsiteY2" fmla="*/ 1073725 h 1073724"/>
                <a:gd name="connsiteX3" fmla="*/ 145732 w 2331720"/>
                <a:gd name="connsiteY3" fmla="*/ 1073725 h 1073724"/>
                <a:gd name="connsiteX4" fmla="*/ 194310 w 2331720"/>
                <a:gd name="connsiteY4" fmla="*/ 1073725 h 1073724"/>
                <a:gd name="connsiteX5" fmla="*/ 242888 w 2331720"/>
                <a:gd name="connsiteY5" fmla="*/ 1073725 h 1073724"/>
                <a:gd name="connsiteX6" fmla="*/ 291465 w 2331720"/>
                <a:gd name="connsiteY6" fmla="*/ 1073725 h 1073724"/>
                <a:gd name="connsiteX7" fmla="*/ 340042 w 2331720"/>
                <a:gd name="connsiteY7" fmla="*/ 1073725 h 1073724"/>
                <a:gd name="connsiteX8" fmla="*/ 388620 w 2331720"/>
                <a:gd name="connsiteY8" fmla="*/ 1073725 h 1073724"/>
                <a:gd name="connsiteX9" fmla="*/ 437197 w 2331720"/>
                <a:gd name="connsiteY9" fmla="*/ 1073725 h 1073724"/>
                <a:gd name="connsiteX10" fmla="*/ 485775 w 2331720"/>
                <a:gd name="connsiteY10" fmla="*/ 1073725 h 1073724"/>
                <a:gd name="connsiteX11" fmla="*/ 534353 w 2331720"/>
                <a:gd name="connsiteY11" fmla="*/ 1073725 h 1073724"/>
                <a:gd name="connsiteX12" fmla="*/ 582930 w 2331720"/>
                <a:gd name="connsiteY12" fmla="*/ 1073725 h 1073724"/>
                <a:gd name="connsiteX13" fmla="*/ 631507 w 2331720"/>
                <a:gd name="connsiteY13" fmla="*/ 1073725 h 1073724"/>
                <a:gd name="connsiteX14" fmla="*/ 680085 w 2331720"/>
                <a:gd name="connsiteY14" fmla="*/ 1073725 h 1073724"/>
                <a:gd name="connsiteX15" fmla="*/ 728662 w 2331720"/>
                <a:gd name="connsiteY15" fmla="*/ 1073725 h 1073724"/>
                <a:gd name="connsiteX16" fmla="*/ 777240 w 2331720"/>
                <a:gd name="connsiteY16" fmla="*/ 1073725 h 1073724"/>
                <a:gd name="connsiteX17" fmla="*/ 825817 w 2331720"/>
                <a:gd name="connsiteY17" fmla="*/ 1073725 h 1073724"/>
                <a:gd name="connsiteX18" fmla="*/ 874395 w 2331720"/>
                <a:gd name="connsiteY18" fmla="*/ 0 h 1073724"/>
                <a:gd name="connsiteX19" fmla="*/ 922972 w 2331720"/>
                <a:gd name="connsiteY19" fmla="*/ 0 h 1073724"/>
                <a:gd name="connsiteX20" fmla="*/ 971550 w 2331720"/>
                <a:gd name="connsiteY20" fmla="*/ 0 h 1073724"/>
                <a:gd name="connsiteX21" fmla="*/ 1020128 w 2331720"/>
                <a:gd name="connsiteY21" fmla="*/ 0 h 1073724"/>
                <a:gd name="connsiteX22" fmla="*/ 1068705 w 2331720"/>
                <a:gd name="connsiteY22" fmla="*/ 0 h 1073724"/>
                <a:gd name="connsiteX23" fmla="*/ 1117283 w 2331720"/>
                <a:gd name="connsiteY23" fmla="*/ 1073725 h 1073724"/>
                <a:gd name="connsiteX24" fmla="*/ 1165860 w 2331720"/>
                <a:gd name="connsiteY24" fmla="*/ 1073725 h 1073724"/>
                <a:gd name="connsiteX25" fmla="*/ 1214437 w 2331720"/>
                <a:gd name="connsiteY25" fmla="*/ 1073725 h 1073724"/>
                <a:gd name="connsiteX26" fmla="*/ 1263015 w 2331720"/>
                <a:gd name="connsiteY26" fmla="*/ 1073725 h 1073724"/>
                <a:gd name="connsiteX27" fmla="*/ 1311592 w 2331720"/>
                <a:gd name="connsiteY27" fmla="*/ 1073725 h 1073724"/>
                <a:gd name="connsiteX28" fmla="*/ 1360170 w 2331720"/>
                <a:gd name="connsiteY28" fmla="*/ 1073725 h 1073724"/>
                <a:gd name="connsiteX29" fmla="*/ 1408748 w 2331720"/>
                <a:gd name="connsiteY29" fmla="*/ 1073725 h 1073724"/>
                <a:gd name="connsiteX30" fmla="*/ 1457325 w 2331720"/>
                <a:gd name="connsiteY30" fmla="*/ 1073725 h 1073724"/>
                <a:gd name="connsiteX31" fmla="*/ 1505903 w 2331720"/>
                <a:gd name="connsiteY31" fmla="*/ 1073725 h 1073724"/>
                <a:gd name="connsiteX32" fmla="*/ 1554480 w 2331720"/>
                <a:gd name="connsiteY32" fmla="*/ 0 h 1073724"/>
                <a:gd name="connsiteX33" fmla="*/ 1603058 w 2331720"/>
                <a:gd name="connsiteY33" fmla="*/ 0 h 1073724"/>
                <a:gd name="connsiteX34" fmla="*/ 1651635 w 2331720"/>
                <a:gd name="connsiteY34" fmla="*/ 0 h 1073724"/>
                <a:gd name="connsiteX35" fmla="*/ 1700212 w 2331720"/>
                <a:gd name="connsiteY35" fmla="*/ 0 h 1073724"/>
                <a:gd name="connsiteX36" fmla="*/ 1748790 w 2331720"/>
                <a:gd name="connsiteY36" fmla="*/ 0 h 1073724"/>
                <a:gd name="connsiteX37" fmla="*/ 1797367 w 2331720"/>
                <a:gd name="connsiteY37" fmla="*/ 0 h 1073724"/>
                <a:gd name="connsiteX38" fmla="*/ 1845945 w 2331720"/>
                <a:gd name="connsiteY38" fmla="*/ 1073725 h 1073724"/>
                <a:gd name="connsiteX39" fmla="*/ 1894523 w 2331720"/>
                <a:gd name="connsiteY39" fmla="*/ 1073725 h 1073724"/>
                <a:gd name="connsiteX40" fmla="*/ 1943100 w 2331720"/>
                <a:gd name="connsiteY40" fmla="*/ 1073725 h 1073724"/>
                <a:gd name="connsiteX41" fmla="*/ 1991678 w 2331720"/>
                <a:gd name="connsiteY41" fmla="*/ 1073725 h 1073724"/>
                <a:gd name="connsiteX42" fmla="*/ 2040255 w 2331720"/>
                <a:gd name="connsiteY42" fmla="*/ 1073725 h 1073724"/>
                <a:gd name="connsiteX43" fmla="*/ 2088833 w 2331720"/>
                <a:gd name="connsiteY43" fmla="*/ 1073725 h 1073724"/>
                <a:gd name="connsiteX44" fmla="*/ 2137410 w 2331720"/>
                <a:gd name="connsiteY44" fmla="*/ 1073725 h 1073724"/>
                <a:gd name="connsiteX45" fmla="*/ 2185987 w 2331720"/>
                <a:gd name="connsiteY45" fmla="*/ 1073725 h 1073724"/>
                <a:gd name="connsiteX46" fmla="*/ 2234565 w 2331720"/>
                <a:gd name="connsiteY46" fmla="*/ 1073725 h 1073724"/>
                <a:gd name="connsiteX47" fmla="*/ 2283142 w 2331720"/>
                <a:gd name="connsiteY47" fmla="*/ 1073725 h 1073724"/>
                <a:gd name="connsiteX48" fmla="*/ 2331720 w 2331720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73724">
                  <a:moveTo>
                    <a:pt x="0" y="1073725"/>
                  </a:moveTo>
                  <a:lnTo>
                    <a:pt x="48578" y="1073725"/>
                  </a:lnTo>
                  <a:lnTo>
                    <a:pt x="97155" y="1073725"/>
                  </a:lnTo>
                  <a:lnTo>
                    <a:pt x="145732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2" y="1073725"/>
                  </a:lnTo>
                  <a:lnTo>
                    <a:pt x="388620" y="1073725"/>
                  </a:lnTo>
                  <a:lnTo>
                    <a:pt x="437197" y="1073725"/>
                  </a:lnTo>
                  <a:lnTo>
                    <a:pt x="485775" y="1073725"/>
                  </a:lnTo>
                  <a:lnTo>
                    <a:pt x="534353" y="1073725"/>
                  </a:lnTo>
                  <a:lnTo>
                    <a:pt x="582930" y="1073725"/>
                  </a:lnTo>
                  <a:lnTo>
                    <a:pt x="631507" y="1073725"/>
                  </a:lnTo>
                  <a:lnTo>
                    <a:pt x="680085" y="1073725"/>
                  </a:lnTo>
                  <a:lnTo>
                    <a:pt x="728662" y="1073725"/>
                  </a:lnTo>
                  <a:lnTo>
                    <a:pt x="777240" y="1073725"/>
                  </a:lnTo>
                  <a:lnTo>
                    <a:pt x="825817" y="1073725"/>
                  </a:lnTo>
                  <a:lnTo>
                    <a:pt x="874395" y="0"/>
                  </a:lnTo>
                  <a:lnTo>
                    <a:pt x="922972" y="0"/>
                  </a:lnTo>
                  <a:lnTo>
                    <a:pt x="971550" y="0"/>
                  </a:lnTo>
                  <a:lnTo>
                    <a:pt x="1020128" y="0"/>
                  </a:lnTo>
                  <a:lnTo>
                    <a:pt x="1068705" y="0"/>
                  </a:lnTo>
                  <a:lnTo>
                    <a:pt x="1117283" y="1073725"/>
                  </a:lnTo>
                  <a:lnTo>
                    <a:pt x="1165860" y="1073725"/>
                  </a:lnTo>
                  <a:lnTo>
                    <a:pt x="1214437" y="1073725"/>
                  </a:lnTo>
                  <a:lnTo>
                    <a:pt x="1263015" y="1073725"/>
                  </a:lnTo>
                  <a:lnTo>
                    <a:pt x="1311592" y="1073725"/>
                  </a:lnTo>
                  <a:lnTo>
                    <a:pt x="1360170" y="1073725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0"/>
                  </a:lnTo>
                  <a:lnTo>
                    <a:pt x="1603058" y="0"/>
                  </a:lnTo>
                  <a:lnTo>
                    <a:pt x="1651635" y="0"/>
                  </a:lnTo>
                  <a:lnTo>
                    <a:pt x="1700212" y="0"/>
                  </a:lnTo>
                  <a:lnTo>
                    <a:pt x="1748790" y="0"/>
                  </a:lnTo>
                  <a:lnTo>
                    <a:pt x="1797367" y="0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7" y="1073725"/>
                  </a:lnTo>
                  <a:lnTo>
                    <a:pt x="2234565" y="1073725"/>
                  </a:lnTo>
                  <a:lnTo>
                    <a:pt x="2283142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B4AFCA04-C10D-9FC0-0437-FB3C783168AC}"/>
                </a:ext>
              </a:extLst>
            </p:cNvPr>
            <p:cNvSpPr/>
            <p:nvPr/>
          </p:nvSpPr>
          <p:spPr>
            <a:xfrm>
              <a:off x="6605587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75" name="Graphic 2">
              <a:extLst>
                <a:ext uri="{FF2B5EF4-FFF2-40B4-BE49-F238E27FC236}">
                  <a16:creationId xmlns:a16="http://schemas.microsoft.com/office/drawing/2014/main" id="{3D99DCF1-BB1B-907C-FE64-3280EFD3B061}"/>
                </a:ext>
              </a:extLst>
            </p:cNvPr>
            <p:cNvGrpSpPr/>
            <p:nvPr/>
          </p:nvGrpSpPr>
          <p:grpSpPr>
            <a:xfrm>
              <a:off x="6605587" y="4457700"/>
              <a:ext cx="2428875" cy="1181100"/>
              <a:chOff x="6605587" y="4457700"/>
              <a:chExt cx="2428875" cy="1181100"/>
            </a:xfrm>
          </p:grpSpPr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05C084C2-5057-7A3A-C2EB-3EA2B563EDBD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98E64EC1-20CC-1396-888B-BAB27B069792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EE23697-93BC-861F-DB18-E3859C0E19F1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4EE93A36-CDFD-006D-9907-0D675FB30FB3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9C84BA30-175F-D326-F6D3-F3EFCF6A17B2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436BC961-37C6-CB0A-5C6A-B12DC646F33C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AF52600-DBCF-5762-E5A7-0207C654FC4B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4AE87372-1B01-73C0-A09E-34233FE60AAB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C1DDA3E-51A1-1400-CE7B-C3922A1A490A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C4E90FA7-596C-89F3-E364-7780AC7E9DC0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4896C59-7EC9-A697-3D32-CC507A896701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B922997F-933F-4349-6AEC-8DB3A33D08AA}"/>
                  </a:ext>
                </a:extLst>
              </p:cNvPr>
              <p:cNvSpPr/>
              <p:nvPr/>
            </p:nvSpPr>
            <p:spPr>
              <a:xfrm>
                <a:off x="9010173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BAB53054-C9FC-D3AD-B747-9FF539A90D41}"/>
                  </a:ext>
                </a:extLst>
              </p:cNvPr>
              <p:cNvSpPr/>
              <p:nvPr/>
            </p:nvSpPr>
            <p:spPr>
              <a:xfrm>
                <a:off x="9010173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FCA28A48-DE01-66C3-57A1-A5CD85D22D4A}"/>
                  </a:ext>
                </a:extLst>
              </p:cNvPr>
              <p:cNvSpPr/>
              <p:nvPr/>
            </p:nvSpPr>
            <p:spPr>
              <a:xfrm>
                <a:off x="9010173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83EBA51B-F934-DB0F-ABC3-D980B05D6E3B}"/>
                </a:ext>
              </a:extLst>
            </p:cNvPr>
            <p:cNvSpPr txBox="1"/>
            <p:nvPr/>
          </p:nvSpPr>
          <p:spPr>
            <a:xfrm>
              <a:off x="6411915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32C682A8-9EA2-6E1F-ADB3-A9F4CECE167E}"/>
                </a:ext>
              </a:extLst>
            </p:cNvPr>
            <p:cNvSpPr txBox="1"/>
            <p:nvPr/>
          </p:nvSpPr>
          <p:spPr>
            <a:xfrm>
              <a:off x="6411915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771207F4-1892-5E55-272B-21E63EA395CC}"/>
                </a:ext>
              </a:extLst>
            </p:cNvPr>
            <p:cNvSpPr txBox="1"/>
            <p:nvPr/>
          </p:nvSpPr>
          <p:spPr>
            <a:xfrm>
              <a:off x="6345240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AD0068CE-F64E-71BF-81DA-2FBC32B602DF}"/>
                </a:ext>
              </a:extLst>
            </p:cNvPr>
            <p:cNvSpPr txBox="1"/>
            <p:nvPr/>
          </p:nvSpPr>
          <p:spPr>
            <a:xfrm rot="-5400000">
              <a:off x="5972174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760EB537-27B6-EA90-D40F-1F856FDE703C}"/>
                </a:ext>
              </a:extLst>
            </p:cNvPr>
            <p:cNvSpPr txBox="1"/>
            <p:nvPr/>
          </p:nvSpPr>
          <p:spPr>
            <a:xfrm>
              <a:off x="7204709" y="4245530"/>
              <a:ext cx="12020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Cross-correlation</a:t>
              </a:r>
            </a:p>
          </p:txBody>
        </p:sp>
        <p:grpSp>
          <p:nvGrpSpPr>
            <p:cNvPr id="895" name="Graphic 2">
              <a:extLst>
                <a:ext uri="{FF2B5EF4-FFF2-40B4-BE49-F238E27FC236}">
                  <a16:creationId xmlns:a16="http://schemas.microsoft.com/office/drawing/2014/main" id="{D2DD0780-C0C9-0C49-924B-6957D159E16C}"/>
                </a:ext>
              </a:extLst>
            </p:cNvPr>
            <p:cNvGrpSpPr/>
            <p:nvPr/>
          </p:nvGrpSpPr>
          <p:grpSpPr>
            <a:xfrm>
              <a:off x="6605587" y="4416425"/>
              <a:ext cx="2428875" cy="1263649"/>
              <a:chOff x="6605587" y="4416425"/>
              <a:chExt cx="2428875" cy="1263649"/>
            </a:xfrm>
            <a:solidFill>
              <a:srgbClr val="0072BD"/>
            </a:solidFill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F274261B-9190-E25C-6937-14AEB85A786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63E2690-D4C5-1C05-E75A-A0DAB4B37A8B}"/>
                  </a:ext>
                </a:extLst>
              </p:cNvPr>
              <p:cNvSpPr/>
              <p:nvPr/>
            </p:nvSpPr>
            <p:spPr>
              <a:xfrm>
                <a:off x="6612889" y="5597525"/>
                <a:ext cx="82549" cy="82549"/>
              </a:xfrm>
              <a:custGeom>
                <a:avLst/>
                <a:gdLst>
                  <a:gd name="connsiteX0" fmla="*/ 41714 w 82549"/>
                  <a:gd name="connsiteY0" fmla="*/ 6884 h 82549"/>
                  <a:gd name="connsiteX1" fmla="*/ 76639 w 82549"/>
                  <a:gd name="connsiteY1" fmla="*/ 41810 h 82549"/>
                  <a:gd name="connsiteX2" fmla="*/ 76639 w 82549"/>
                  <a:gd name="connsiteY2" fmla="*/ 41810 h 82549"/>
                  <a:gd name="connsiteX3" fmla="*/ 41714 w 82549"/>
                  <a:gd name="connsiteY3" fmla="*/ 76735 h 82549"/>
                  <a:gd name="connsiteX4" fmla="*/ 6788 w 82549"/>
                  <a:gd name="connsiteY4" fmla="*/ 41810 h 82549"/>
                  <a:gd name="connsiteX5" fmla="*/ 41714 w 82549"/>
                  <a:gd name="connsiteY5" fmla="*/ 6884 h 82549"/>
                  <a:gd name="connsiteX6" fmla="*/ 41714 w 82549"/>
                  <a:gd name="connsiteY6" fmla="*/ 535 h 82549"/>
                  <a:gd name="connsiteX7" fmla="*/ 439 w 82549"/>
                  <a:gd name="connsiteY7" fmla="*/ 41810 h 82549"/>
                  <a:gd name="connsiteX8" fmla="*/ 41714 w 82549"/>
                  <a:gd name="connsiteY8" fmla="*/ 83084 h 82549"/>
                  <a:gd name="connsiteX9" fmla="*/ 82988 w 82549"/>
                  <a:gd name="connsiteY9" fmla="*/ 41810 h 82549"/>
                  <a:gd name="connsiteX10" fmla="*/ 82988 w 82549"/>
                  <a:gd name="connsiteY10" fmla="*/ 41810 h 82549"/>
                  <a:gd name="connsiteX11" fmla="*/ 417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4" y="6884"/>
                    </a:moveTo>
                    <a:cubicBezTo>
                      <a:pt x="61002" y="6884"/>
                      <a:pt x="76639" y="22522"/>
                      <a:pt x="76639" y="41810"/>
                    </a:cubicBezTo>
                    <a:lnTo>
                      <a:pt x="76639" y="41810"/>
                    </a:lnTo>
                    <a:cubicBezTo>
                      <a:pt x="76639" y="61098"/>
                      <a:pt x="61002" y="76735"/>
                      <a:pt x="41714" y="76735"/>
                    </a:cubicBezTo>
                    <a:cubicBezTo>
                      <a:pt x="22426" y="76735"/>
                      <a:pt x="6788" y="61098"/>
                      <a:pt x="6788" y="41810"/>
                    </a:cubicBezTo>
                    <a:cubicBezTo>
                      <a:pt x="6788" y="22522"/>
                      <a:pt x="22426" y="6884"/>
                      <a:pt x="41714" y="6884"/>
                    </a:cubicBezTo>
                    <a:close/>
                    <a:moveTo>
                      <a:pt x="41714" y="535"/>
                    </a:moveTo>
                    <a:cubicBezTo>
                      <a:pt x="18919" y="535"/>
                      <a:pt x="439" y="19014"/>
                      <a:pt x="439" y="41810"/>
                    </a:cubicBezTo>
                    <a:cubicBezTo>
                      <a:pt x="439" y="64605"/>
                      <a:pt x="18919" y="83084"/>
                      <a:pt x="41714" y="83084"/>
                    </a:cubicBezTo>
                    <a:cubicBezTo>
                      <a:pt x="64509" y="83084"/>
                      <a:pt x="82988" y="64605"/>
                      <a:pt x="82988" y="41810"/>
                    </a:cubicBezTo>
                    <a:lnTo>
                      <a:pt x="82988" y="41810"/>
                    </a:lnTo>
                    <a:cubicBezTo>
                      <a:pt x="82988" y="19014"/>
                      <a:pt x="64509" y="535"/>
                      <a:pt x="417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9FBA43CA-C6E0-4442-F0F9-990060189033}"/>
                  </a:ext>
                </a:extLst>
              </p:cNvPr>
              <p:cNvSpPr/>
              <p:nvPr/>
            </p:nvSpPr>
            <p:spPr>
              <a:xfrm>
                <a:off x="6637178" y="5597525"/>
                <a:ext cx="82549" cy="82549"/>
              </a:xfrm>
              <a:custGeom>
                <a:avLst/>
                <a:gdLst>
                  <a:gd name="connsiteX0" fmla="*/ 41716 w 82549"/>
                  <a:gd name="connsiteY0" fmla="*/ 6884 h 82549"/>
                  <a:gd name="connsiteX1" fmla="*/ 76642 w 82549"/>
                  <a:gd name="connsiteY1" fmla="*/ 41810 h 82549"/>
                  <a:gd name="connsiteX2" fmla="*/ 76642 w 82549"/>
                  <a:gd name="connsiteY2" fmla="*/ 41810 h 82549"/>
                  <a:gd name="connsiteX3" fmla="*/ 41716 w 82549"/>
                  <a:gd name="connsiteY3" fmla="*/ 76735 h 82549"/>
                  <a:gd name="connsiteX4" fmla="*/ 6791 w 82549"/>
                  <a:gd name="connsiteY4" fmla="*/ 41810 h 82549"/>
                  <a:gd name="connsiteX5" fmla="*/ 41716 w 82549"/>
                  <a:gd name="connsiteY5" fmla="*/ 6884 h 82549"/>
                  <a:gd name="connsiteX6" fmla="*/ 41716 w 82549"/>
                  <a:gd name="connsiteY6" fmla="*/ 535 h 82549"/>
                  <a:gd name="connsiteX7" fmla="*/ 442 w 82549"/>
                  <a:gd name="connsiteY7" fmla="*/ 41810 h 82549"/>
                  <a:gd name="connsiteX8" fmla="*/ 41716 w 82549"/>
                  <a:gd name="connsiteY8" fmla="*/ 83084 h 82549"/>
                  <a:gd name="connsiteX9" fmla="*/ 82991 w 82549"/>
                  <a:gd name="connsiteY9" fmla="*/ 41810 h 82549"/>
                  <a:gd name="connsiteX10" fmla="*/ 82991 w 82549"/>
                  <a:gd name="connsiteY10" fmla="*/ 41810 h 82549"/>
                  <a:gd name="connsiteX11" fmla="*/ 417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6" y="6884"/>
                    </a:moveTo>
                    <a:cubicBezTo>
                      <a:pt x="61004" y="6884"/>
                      <a:pt x="76642" y="22522"/>
                      <a:pt x="76642" y="41810"/>
                    </a:cubicBezTo>
                    <a:lnTo>
                      <a:pt x="76642" y="41810"/>
                    </a:lnTo>
                    <a:cubicBezTo>
                      <a:pt x="76642" y="61098"/>
                      <a:pt x="61004" y="76735"/>
                      <a:pt x="41716" y="76735"/>
                    </a:cubicBezTo>
                    <a:cubicBezTo>
                      <a:pt x="22428" y="76735"/>
                      <a:pt x="6791" y="61098"/>
                      <a:pt x="6791" y="41810"/>
                    </a:cubicBezTo>
                    <a:cubicBezTo>
                      <a:pt x="6791" y="22522"/>
                      <a:pt x="22428" y="6884"/>
                      <a:pt x="41716" y="6884"/>
                    </a:cubicBezTo>
                    <a:close/>
                    <a:moveTo>
                      <a:pt x="41716" y="535"/>
                    </a:moveTo>
                    <a:cubicBezTo>
                      <a:pt x="18921" y="535"/>
                      <a:pt x="442" y="19014"/>
                      <a:pt x="442" y="41810"/>
                    </a:cubicBezTo>
                    <a:cubicBezTo>
                      <a:pt x="442" y="64605"/>
                      <a:pt x="18921" y="83084"/>
                      <a:pt x="41716" y="83084"/>
                    </a:cubicBezTo>
                    <a:cubicBezTo>
                      <a:pt x="64512" y="83084"/>
                      <a:pt x="82991" y="64605"/>
                      <a:pt x="82991" y="41810"/>
                    </a:cubicBezTo>
                    <a:lnTo>
                      <a:pt x="82991" y="41810"/>
                    </a:lnTo>
                    <a:cubicBezTo>
                      <a:pt x="82991" y="19014"/>
                      <a:pt x="64512" y="535"/>
                      <a:pt x="417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6F6BA46F-2FDB-1F5B-5968-284DE411E437}"/>
                  </a:ext>
                </a:extLst>
              </p:cNvPr>
              <p:cNvSpPr/>
              <p:nvPr/>
            </p:nvSpPr>
            <p:spPr>
              <a:xfrm>
                <a:off x="6661467" y="5597525"/>
                <a:ext cx="82549" cy="82549"/>
              </a:xfrm>
              <a:custGeom>
                <a:avLst/>
                <a:gdLst>
                  <a:gd name="connsiteX0" fmla="*/ 41719 w 82549"/>
                  <a:gd name="connsiteY0" fmla="*/ 6884 h 82549"/>
                  <a:gd name="connsiteX1" fmla="*/ 76644 w 82549"/>
                  <a:gd name="connsiteY1" fmla="*/ 41810 h 82549"/>
                  <a:gd name="connsiteX2" fmla="*/ 76644 w 82549"/>
                  <a:gd name="connsiteY2" fmla="*/ 41810 h 82549"/>
                  <a:gd name="connsiteX3" fmla="*/ 41719 w 82549"/>
                  <a:gd name="connsiteY3" fmla="*/ 76735 h 82549"/>
                  <a:gd name="connsiteX4" fmla="*/ 6794 w 82549"/>
                  <a:gd name="connsiteY4" fmla="*/ 41810 h 82549"/>
                  <a:gd name="connsiteX5" fmla="*/ 41719 w 82549"/>
                  <a:gd name="connsiteY5" fmla="*/ 6884 h 82549"/>
                  <a:gd name="connsiteX6" fmla="*/ 41719 w 82549"/>
                  <a:gd name="connsiteY6" fmla="*/ 535 h 82549"/>
                  <a:gd name="connsiteX7" fmla="*/ 444 w 82549"/>
                  <a:gd name="connsiteY7" fmla="*/ 41810 h 82549"/>
                  <a:gd name="connsiteX8" fmla="*/ 41719 w 82549"/>
                  <a:gd name="connsiteY8" fmla="*/ 83084 h 82549"/>
                  <a:gd name="connsiteX9" fmla="*/ 82994 w 82549"/>
                  <a:gd name="connsiteY9" fmla="*/ 41810 h 82549"/>
                  <a:gd name="connsiteX10" fmla="*/ 82994 w 82549"/>
                  <a:gd name="connsiteY10" fmla="*/ 41810 h 82549"/>
                  <a:gd name="connsiteX11" fmla="*/ 417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9" y="6884"/>
                    </a:moveTo>
                    <a:cubicBezTo>
                      <a:pt x="61007" y="6884"/>
                      <a:pt x="76644" y="22522"/>
                      <a:pt x="76644" y="41810"/>
                    </a:cubicBezTo>
                    <a:lnTo>
                      <a:pt x="76644" y="41810"/>
                    </a:lnTo>
                    <a:cubicBezTo>
                      <a:pt x="76644" y="61098"/>
                      <a:pt x="61007" y="76735"/>
                      <a:pt x="41719" y="76735"/>
                    </a:cubicBezTo>
                    <a:cubicBezTo>
                      <a:pt x="22431" y="76735"/>
                      <a:pt x="6794" y="61098"/>
                      <a:pt x="6794" y="41810"/>
                    </a:cubicBezTo>
                    <a:cubicBezTo>
                      <a:pt x="6794" y="22522"/>
                      <a:pt x="22431" y="6884"/>
                      <a:pt x="41719" y="6884"/>
                    </a:cubicBezTo>
                    <a:close/>
                    <a:moveTo>
                      <a:pt x="41719" y="535"/>
                    </a:moveTo>
                    <a:cubicBezTo>
                      <a:pt x="18924" y="535"/>
                      <a:pt x="444" y="19014"/>
                      <a:pt x="444" y="41810"/>
                    </a:cubicBezTo>
                    <a:cubicBezTo>
                      <a:pt x="444" y="64605"/>
                      <a:pt x="18924" y="83084"/>
                      <a:pt x="41719" y="83084"/>
                    </a:cubicBezTo>
                    <a:cubicBezTo>
                      <a:pt x="64514" y="83084"/>
                      <a:pt x="82994" y="64605"/>
                      <a:pt x="82994" y="41810"/>
                    </a:cubicBezTo>
                    <a:lnTo>
                      <a:pt x="82994" y="41810"/>
                    </a:lnTo>
                    <a:cubicBezTo>
                      <a:pt x="82994" y="19014"/>
                      <a:pt x="64514" y="535"/>
                      <a:pt x="417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BB9159ED-6FA1-25DE-3F22-FA1FC6514A46}"/>
                  </a:ext>
                </a:extLst>
              </p:cNvPr>
              <p:cNvSpPr/>
              <p:nvPr/>
            </p:nvSpPr>
            <p:spPr>
              <a:xfrm>
                <a:off x="6685756" y="5597525"/>
                <a:ext cx="82549" cy="82549"/>
              </a:xfrm>
              <a:custGeom>
                <a:avLst/>
                <a:gdLst>
                  <a:gd name="connsiteX0" fmla="*/ 41721 w 82549"/>
                  <a:gd name="connsiteY0" fmla="*/ 6884 h 82549"/>
                  <a:gd name="connsiteX1" fmla="*/ 76647 w 82549"/>
                  <a:gd name="connsiteY1" fmla="*/ 41810 h 82549"/>
                  <a:gd name="connsiteX2" fmla="*/ 76647 w 82549"/>
                  <a:gd name="connsiteY2" fmla="*/ 41810 h 82549"/>
                  <a:gd name="connsiteX3" fmla="*/ 41721 w 82549"/>
                  <a:gd name="connsiteY3" fmla="*/ 76735 h 82549"/>
                  <a:gd name="connsiteX4" fmla="*/ 6796 w 82549"/>
                  <a:gd name="connsiteY4" fmla="*/ 41810 h 82549"/>
                  <a:gd name="connsiteX5" fmla="*/ 41721 w 82549"/>
                  <a:gd name="connsiteY5" fmla="*/ 6884 h 82549"/>
                  <a:gd name="connsiteX6" fmla="*/ 41721 w 82549"/>
                  <a:gd name="connsiteY6" fmla="*/ 535 h 82549"/>
                  <a:gd name="connsiteX7" fmla="*/ 447 w 82549"/>
                  <a:gd name="connsiteY7" fmla="*/ 41810 h 82549"/>
                  <a:gd name="connsiteX8" fmla="*/ 41721 w 82549"/>
                  <a:gd name="connsiteY8" fmla="*/ 83084 h 82549"/>
                  <a:gd name="connsiteX9" fmla="*/ 82996 w 82549"/>
                  <a:gd name="connsiteY9" fmla="*/ 41810 h 82549"/>
                  <a:gd name="connsiteX10" fmla="*/ 82996 w 82549"/>
                  <a:gd name="connsiteY10" fmla="*/ 41810 h 82549"/>
                  <a:gd name="connsiteX11" fmla="*/ 417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1" y="6884"/>
                    </a:moveTo>
                    <a:cubicBezTo>
                      <a:pt x="61010" y="6884"/>
                      <a:pt x="76647" y="22522"/>
                      <a:pt x="76647" y="41810"/>
                    </a:cubicBezTo>
                    <a:lnTo>
                      <a:pt x="76647" y="41810"/>
                    </a:lnTo>
                    <a:cubicBezTo>
                      <a:pt x="76647" y="61098"/>
                      <a:pt x="61010" y="76735"/>
                      <a:pt x="41721" y="76735"/>
                    </a:cubicBezTo>
                    <a:cubicBezTo>
                      <a:pt x="22433" y="76735"/>
                      <a:pt x="6796" y="61098"/>
                      <a:pt x="6796" y="41810"/>
                    </a:cubicBezTo>
                    <a:cubicBezTo>
                      <a:pt x="6796" y="22522"/>
                      <a:pt x="22433" y="6884"/>
                      <a:pt x="41721" y="6884"/>
                    </a:cubicBezTo>
                    <a:close/>
                    <a:moveTo>
                      <a:pt x="41721" y="535"/>
                    </a:moveTo>
                    <a:cubicBezTo>
                      <a:pt x="18926" y="535"/>
                      <a:pt x="447" y="19014"/>
                      <a:pt x="447" y="41810"/>
                    </a:cubicBezTo>
                    <a:cubicBezTo>
                      <a:pt x="447" y="64605"/>
                      <a:pt x="18926" y="83084"/>
                      <a:pt x="41721" y="83084"/>
                    </a:cubicBezTo>
                    <a:cubicBezTo>
                      <a:pt x="64517" y="83084"/>
                      <a:pt x="82996" y="64605"/>
                      <a:pt x="82996" y="41810"/>
                    </a:cubicBezTo>
                    <a:lnTo>
                      <a:pt x="82996" y="41810"/>
                    </a:lnTo>
                    <a:cubicBezTo>
                      <a:pt x="82996" y="19014"/>
                      <a:pt x="64517" y="535"/>
                      <a:pt x="417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9DF2F1FE-52AD-A240-DC3D-7AFEB9D5877C}"/>
                  </a:ext>
                </a:extLst>
              </p:cNvPr>
              <p:cNvSpPr/>
              <p:nvPr/>
            </p:nvSpPr>
            <p:spPr>
              <a:xfrm>
                <a:off x="6710044" y="5597525"/>
                <a:ext cx="82549" cy="82549"/>
              </a:xfrm>
              <a:custGeom>
                <a:avLst/>
                <a:gdLst>
                  <a:gd name="connsiteX0" fmla="*/ 41724 w 82549"/>
                  <a:gd name="connsiteY0" fmla="*/ 6884 h 82549"/>
                  <a:gd name="connsiteX1" fmla="*/ 76649 w 82549"/>
                  <a:gd name="connsiteY1" fmla="*/ 41810 h 82549"/>
                  <a:gd name="connsiteX2" fmla="*/ 76649 w 82549"/>
                  <a:gd name="connsiteY2" fmla="*/ 41810 h 82549"/>
                  <a:gd name="connsiteX3" fmla="*/ 41724 w 82549"/>
                  <a:gd name="connsiteY3" fmla="*/ 76735 h 82549"/>
                  <a:gd name="connsiteX4" fmla="*/ 6799 w 82549"/>
                  <a:gd name="connsiteY4" fmla="*/ 41810 h 82549"/>
                  <a:gd name="connsiteX5" fmla="*/ 41724 w 82549"/>
                  <a:gd name="connsiteY5" fmla="*/ 6884 h 82549"/>
                  <a:gd name="connsiteX6" fmla="*/ 41724 w 82549"/>
                  <a:gd name="connsiteY6" fmla="*/ 535 h 82549"/>
                  <a:gd name="connsiteX7" fmla="*/ 449 w 82549"/>
                  <a:gd name="connsiteY7" fmla="*/ 41810 h 82549"/>
                  <a:gd name="connsiteX8" fmla="*/ 41724 w 82549"/>
                  <a:gd name="connsiteY8" fmla="*/ 83084 h 82549"/>
                  <a:gd name="connsiteX9" fmla="*/ 82999 w 82549"/>
                  <a:gd name="connsiteY9" fmla="*/ 41810 h 82549"/>
                  <a:gd name="connsiteX10" fmla="*/ 82999 w 82549"/>
                  <a:gd name="connsiteY10" fmla="*/ 41810 h 82549"/>
                  <a:gd name="connsiteX11" fmla="*/ 417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4" y="6884"/>
                    </a:moveTo>
                    <a:cubicBezTo>
                      <a:pt x="61012" y="6884"/>
                      <a:pt x="76649" y="22522"/>
                      <a:pt x="76649" y="41810"/>
                    </a:cubicBezTo>
                    <a:lnTo>
                      <a:pt x="76649" y="41810"/>
                    </a:lnTo>
                    <a:cubicBezTo>
                      <a:pt x="76649" y="61098"/>
                      <a:pt x="61012" y="76735"/>
                      <a:pt x="41724" y="76735"/>
                    </a:cubicBezTo>
                    <a:cubicBezTo>
                      <a:pt x="22436" y="76735"/>
                      <a:pt x="6799" y="61098"/>
                      <a:pt x="6799" y="41810"/>
                    </a:cubicBezTo>
                    <a:cubicBezTo>
                      <a:pt x="6799" y="22522"/>
                      <a:pt x="22436" y="6884"/>
                      <a:pt x="41724" y="6884"/>
                    </a:cubicBezTo>
                    <a:close/>
                    <a:moveTo>
                      <a:pt x="41724" y="535"/>
                    </a:moveTo>
                    <a:cubicBezTo>
                      <a:pt x="18929" y="535"/>
                      <a:pt x="449" y="19014"/>
                      <a:pt x="449" y="41810"/>
                    </a:cubicBezTo>
                    <a:cubicBezTo>
                      <a:pt x="449" y="64605"/>
                      <a:pt x="18929" y="83084"/>
                      <a:pt x="41724" y="83084"/>
                    </a:cubicBezTo>
                    <a:cubicBezTo>
                      <a:pt x="64519" y="83084"/>
                      <a:pt x="82999" y="64605"/>
                      <a:pt x="82999" y="41810"/>
                    </a:cubicBezTo>
                    <a:lnTo>
                      <a:pt x="82999" y="41810"/>
                    </a:lnTo>
                    <a:cubicBezTo>
                      <a:pt x="82999" y="19014"/>
                      <a:pt x="64519" y="535"/>
                      <a:pt x="417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7D04ED8B-FD2C-EDF8-BFDA-A48151B7540E}"/>
                  </a:ext>
                </a:extLst>
              </p:cNvPr>
              <p:cNvSpPr/>
              <p:nvPr/>
            </p:nvSpPr>
            <p:spPr>
              <a:xfrm>
                <a:off x="6734333" y="5597525"/>
                <a:ext cx="82549" cy="82549"/>
              </a:xfrm>
              <a:custGeom>
                <a:avLst/>
                <a:gdLst>
                  <a:gd name="connsiteX0" fmla="*/ 41727 w 82549"/>
                  <a:gd name="connsiteY0" fmla="*/ 6884 h 82549"/>
                  <a:gd name="connsiteX1" fmla="*/ 76652 w 82549"/>
                  <a:gd name="connsiteY1" fmla="*/ 41810 h 82549"/>
                  <a:gd name="connsiteX2" fmla="*/ 76652 w 82549"/>
                  <a:gd name="connsiteY2" fmla="*/ 41810 h 82549"/>
                  <a:gd name="connsiteX3" fmla="*/ 41727 w 82549"/>
                  <a:gd name="connsiteY3" fmla="*/ 76735 h 82549"/>
                  <a:gd name="connsiteX4" fmla="*/ 6801 w 82549"/>
                  <a:gd name="connsiteY4" fmla="*/ 41810 h 82549"/>
                  <a:gd name="connsiteX5" fmla="*/ 41727 w 82549"/>
                  <a:gd name="connsiteY5" fmla="*/ 6884 h 82549"/>
                  <a:gd name="connsiteX6" fmla="*/ 41727 w 82549"/>
                  <a:gd name="connsiteY6" fmla="*/ 535 h 82549"/>
                  <a:gd name="connsiteX7" fmla="*/ 452 w 82549"/>
                  <a:gd name="connsiteY7" fmla="*/ 41810 h 82549"/>
                  <a:gd name="connsiteX8" fmla="*/ 41727 w 82549"/>
                  <a:gd name="connsiteY8" fmla="*/ 83084 h 82549"/>
                  <a:gd name="connsiteX9" fmla="*/ 83001 w 82549"/>
                  <a:gd name="connsiteY9" fmla="*/ 41810 h 82549"/>
                  <a:gd name="connsiteX10" fmla="*/ 83001 w 82549"/>
                  <a:gd name="connsiteY10" fmla="*/ 41810 h 82549"/>
                  <a:gd name="connsiteX11" fmla="*/ 417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7" y="6884"/>
                    </a:moveTo>
                    <a:cubicBezTo>
                      <a:pt x="61015" y="6884"/>
                      <a:pt x="76652" y="22522"/>
                      <a:pt x="76652" y="41810"/>
                    </a:cubicBezTo>
                    <a:lnTo>
                      <a:pt x="76652" y="41810"/>
                    </a:lnTo>
                    <a:cubicBezTo>
                      <a:pt x="76652" y="61098"/>
                      <a:pt x="61015" y="76735"/>
                      <a:pt x="41727" y="76735"/>
                    </a:cubicBezTo>
                    <a:cubicBezTo>
                      <a:pt x="22438" y="76735"/>
                      <a:pt x="6801" y="61098"/>
                      <a:pt x="6801" y="41810"/>
                    </a:cubicBezTo>
                    <a:cubicBezTo>
                      <a:pt x="6801" y="22522"/>
                      <a:pt x="22438" y="6884"/>
                      <a:pt x="41727" y="6884"/>
                    </a:cubicBezTo>
                    <a:close/>
                    <a:moveTo>
                      <a:pt x="41727" y="535"/>
                    </a:moveTo>
                    <a:cubicBezTo>
                      <a:pt x="18931" y="535"/>
                      <a:pt x="452" y="19014"/>
                      <a:pt x="452" y="41810"/>
                    </a:cubicBezTo>
                    <a:cubicBezTo>
                      <a:pt x="452" y="64605"/>
                      <a:pt x="18931" y="83084"/>
                      <a:pt x="41727" y="83084"/>
                    </a:cubicBezTo>
                    <a:cubicBezTo>
                      <a:pt x="64522" y="83084"/>
                      <a:pt x="83001" y="64605"/>
                      <a:pt x="83001" y="41810"/>
                    </a:cubicBezTo>
                    <a:lnTo>
                      <a:pt x="83001" y="41810"/>
                    </a:lnTo>
                    <a:cubicBezTo>
                      <a:pt x="83001" y="19014"/>
                      <a:pt x="64522" y="535"/>
                      <a:pt x="417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3E338F7A-3DFA-BB82-1CEB-340A0C23FD39}"/>
                  </a:ext>
                </a:extLst>
              </p:cNvPr>
              <p:cNvSpPr/>
              <p:nvPr/>
            </p:nvSpPr>
            <p:spPr>
              <a:xfrm>
                <a:off x="6758622" y="5597525"/>
                <a:ext cx="82549" cy="82549"/>
              </a:xfrm>
              <a:custGeom>
                <a:avLst/>
                <a:gdLst>
                  <a:gd name="connsiteX0" fmla="*/ 41729 w 82549"/>
                  <a:gd name="connsiteY0" fmla="*/ 6884 h 82549"/>
                  <a:gd name="connsiteX1" fmla="*/ 76654 w 82549"/>
                  <a:gd name="connsiteY1" fmla="*/ 41810 h 82549"/>
                  <a:gd name="connsiteX2" fmla="*/ 76654 w 82549"/>
                  <a:gd name="connsiteY2" fmla="*/ 41810 h 82549"/>
                  <a:gd name="connsiteX3" fmla="*/ 41729 w 82549"/>
                  <a:gd name="connsiteY3" fmla="*/ 76735 h 82549"/>
                  <a:gd name="connsiteX4" fmla="*/ 6804 w 82549"/>
                  <a:gd name="connsiteY4" fmla="*/ 41810 h 82549"/>
                  <a:gd name="connsiteX5" fmla="*/ 41729 w 82549"/>
                  <a:gd name="connsiteY5" fmla="*/ 6884 h 82549"/>
                  <a:gd name="connsiteX6" fmla="*/ 41729 w 82549"/>
                  <a:gd name="connsiteY6" fmla="*/ 535 h 82549"/>
                  <a:gd name="connsiteX7" fmla="*/ 454 w 82549"/>
                  <a:gd name="connsiteY7" fmla="*/ 41810 h 82549"/>
                  <a:gd name="connsiteX8" fmla="*/ 41729 w 82549"/>
                  <a:gd name="connsiteY8" fmla="*/ 83084 h 82549"/>
                  <a:gd name="connsiteX9" fmla="*/ 83004 w 82549"/>
                  <a:gd name="connsiteY9" fmla="*/ 41810 h 82549"/>
                  <a:gd name="connsiteX10" fmla="*/ 83004 w 82549"/>
                  <a:gd name="connsiteY10" fmla="*/ 41810 h 82549"/>
                  <a:gd name="connsiteX11" fmla="*/ 417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9" y="6884"/>
                    </a:moveTo>
                    <a:cubicBezTo>
                      <a:pt x="61017" y="6884"/>
                      <a:pt x="76654" y="22522"/>
                      <a:pt x="76654" y="41810"/>
                    </a:cubicBezTo>
                    <a:lnTo>
                      <a:pt x="76654" y="41810"/>
                    </a:lnTo>
                    <a:cubicBezTo>
                      <a:pt x="76654" y="61098"/>
                      <a:pt x="61017" y="76735"/>
                      <a:pt x="41729" y="76735"/>
                    </a:cubicBezTo>
                    <a:cubicBezTo>
                      <a:pt x="22441" y="76735"/>
                      <a:pt x="6804" y="61098"/>
                      <a:pt x="6804" y="41810"/>
                    </a:cubicBezTo>
                    <a:cubicBezTo>
                      <a:pt x="6804" y="22522"/>
                      <a:pt x="22441" y="6884"/>
                      <a:pt x="41729" y="6884"/>
                    </a:cubicBezTo>
                    <a:close/>
                    <a:moveTo>
                      <a:pt x="41729" y="535"/>
                    </a:moveTo>
                    <a:cubicBezTo>
                      <a:pt x="18934" y="535"/>
                      <a:pt x="454" y="19014"/>
                      <a:pt x="454" y="41810"/>
                    </a:cubicBezTo>
                    <a:cubicBezTo>
                      <a:pt x="454" y="64605"/>
                      <a:pt x="18934" y="83084"/>
                      <a:pt x="41729" y="83084"/>
                    </a:cubicBezTo>
                    <a:cubicBezTo>
                      <a:pt x="64524" y="83084"/>
                      <a:pt x="83004" y="64605"/>
                      <a:pt x="83004" y="41810"/>
                    </a:cubicBezTo>
                    <a:lnTo>
                      <a:pt x="83004" y="41810"/>
                    </a:lnTo>
                    <a:cubicBezTo>
                      <a:pt x="83004" y="19014"/>
                      <a:pt x="64524" y="535"/>
                      <a:pt x="417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B4587535-335D-3407-EB40-4DA2B954B7B4}"/>
                  </a:ext>
                </a:extLst>
              </p:cNvPr>
              <p:cNvSpPr/>
              <p:nvPr/>
            </p:nvSpPr>
            <p:spPr>
              <a:xfrm>
                <a:off x="6782911" y="5597525"/>
                <a:ext cx="82549" cy="82549"/>
              </a:xfrm>
              <a:custGeom>
                <a:avLst/>
                <a:gdLst>
                  <a:gd name="connsiteX0" fmla="*/ 41732 w 82549"/>
                  <a:gd name="connsiteY0" fmla="*/ 6884 h 82549"/>
                  <a:gd name="connsiteX1" fmla="*/ 76657 w 82549"/>
                  <a:gd name="connsiteY1" fmla="*/ 41810 h 82549"/>
                  <a:gd name="connsiteX2" fmla="*/ 76657 w 82549"/>
                  <a:gd name="connsiteY2" fmla="*/ 41810 h 82549"/>
                  <a:gd name="connsiteX3" fmla="*/ 41732 w 82549"/>
                  <a:gd name="connsiteY3" fmla="*/ 76735 h 82549"/>
                  <a:gd name="connsiteX4" fmla="*/ 6806 w 82549"/>
                  <a:gd name="connsiteY4" fmla="*/ 41810 h 82549"/>
                  <a:gd name="connsiteX5" fmla="*/ 41732 w 82549"/>
                  <a:gd name="connsiteY5" fmla="*/ 6884 h 82549"/>
                  <a:gd name="connsiteX6" fmla="*/ 41732 w 82549"/>
                  <a:gd name="connsiteY6" fmla="*/ 535 h 82549"/>
                  <a:gd name="connsiteX7" fmla="*/ 457 w 82549"/>
                  <a:gd name="connsiteY7" fmla="*/ 41810 h 82549"/>
                  <a:gd name="connsiteX8" fmla="*/ 41732 w 82549"/>
                  <a:gd name="connsiteY8" fmla="*/ 83084 h 82549"/>
                  <a:gd name="connsiteX9" fmla="*/ 83006 w 82549"/>
                  <a:gd name="connsiteY9" fmla="*/ 41810 h 82549"/>
                  <a:gd name="connsiteX10" fmla="*/ 83006 w 82549"/>
                  <a:gd name="connsiteY10" fmla="*/ 41810 h 82549"/>
                  <a:gd name="connsiteX11" fmla="*/ 417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2" y="6884"/>
                    </a:moveTo>
                    <a:cubicBezTo>
                      <a:pt x="61020" y="6884"/>
                      <a:pt x="76657" y="22522"/>
                      <a:pt x="76657" y="41810"/>
                    </a:cubicBezTo>
                    <a:lnTo>
                      <a:pt x="76657" y="41810"/>
                    </a:lnTo>
                    <a:cubicBezTo>
                      <a:pt x="76657" y="61098"/>
                      <a:pt x="61020" y="76735"/>
                      <a:pt x="41732" y="76735"/>
                    </a:cubicBezTo>
                    <a:cubicBezTo>
                      <a:pt x="22444" y="76735"/>
                      <a:pt x="6806" y="61098"/>
                      <a:pt x="6806" y="41810"/>
                    </a:cubicBezTo>
                    <a:cubicBezTo>
                      <a:pt x="6806" y="22522"/>
                      <a:pt x="22444" y="6884"/>
                      <a:pt x="41732" y="6884"/>
                    </a:cubicBezTo>
                    <a:close/>
                    <a:moveTo>
                      <a:pt x="41732" y="535"/>
                    </a:moveTo>
                    <a:cubicBezTo>
                      <a:pt x="18936" y="535"/>
                      <a:pt x="457" y="19014"/>
                      <a:pt x="457" y="41810"/>
                    </a:cubicBezTo>
                    <a:cubicBezTo>
                      <a:pt x="457" y="64605"/>
                      <a:pt x="18936" y="83084"/>
                      <a:pt x="41732" y="83084"/>
                    </a:cubicBezTo>
                    <a:cubicBezTo>
                      <a:pt x="64527" y="83084"/>
                      <a:pt x="83006" y="64605"/>
                      <a:pt x="83006" y="41810"/>
                    </a:cubicBezTo>
                    <a:lnTo>
                      <a:pt x="83006" y="41810"/>
                    </a:lnTo>
                    <a:cubicBezTo>
                      <a:pt x="83006" y="19014"/>
                      <a:pt x="64527" y="535"/>
                      <a:pt x="417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16BE123A-0AC2-FA32-1631-AC9EF371D11A}"/>
                  </a:ext>
                </a:extLst>
              </p:cNvPr>
              <p:cNvSpPr/>
              <p:nvPr/>
            </p:nvSpPr>
            <p:spPr>
              <a:xfrm>
                <a:off x="6807199" y="5597525"/>
                <a:ext cx="82549" cy="82549"/>
              </a:xfrm>
              <a:custGeom>
                <a:avLst/>
                <a:gdLst>
                  <a:gd name="connsiteX0" fmla="*/ 41734 w 82549"/>
                  <a:gd name="connsiteY0" fmla="*/ 6884 h 82549"/>
                  <a:gd name="connsiteX1" fmla="*/ 76660 w 82549"/>
                  <a:gd name="connsiteY1" fmla="*/ 41810 h 82549"/>
                  <a:gd name="connsiteX2" fmla="*/ 76660 w 82549"/>
                  <a:gd name="connsiteY2" fmla="*/ 41810 h 82549"/>
                  <a:gd name="connsiteX3" fmla="*/ 41734 w 82549"/>
                  <a:gd name="connsiteY3" fmla="*/ 76735 h 82549"/>
                  <a:gd name="connsiteX4" fmla="*/ 6809 w 82549"/>
                  <a:gd name="connsiteY4" fmla="*/ 41810 h 82549"/>
                  <a:gd name="connsiteX5" fmla="*/ 41734 w 82549"/>
                  <a:gd name="connsiteY5" fmla="*/ 6884 h 82549"/>
                  <a:gd name="connsiteX6" fmla="*/ 41734 w 82549"/>
                  <a:gd name="connsiteY6" fmla="*/ 535 h 82549"/>
                  <a:gd name="connsiteX7" fmla="*/ 460 w 82549"/>
                  <a:gd name="connsiteY7" fmla="*/ 41810 h 82549"/>
                  <a:gd name="connsiteX8" fmla="*/ 41734 w 82549"/>
                  <a:gd name="connsiteY8" fmla="*/ 83084 h 82549"/>
                  <a:gd name="connsiteX9" fmla="*/ 83009 w 82549"/>
                  <a:gd name="connsiteY9" fmla="*/ 41810 h 82549"/>
                  <a:gd name="connsiteX10" fmla="*/ 83009 w 82549"/>
                  <a:gd name="connsiteY10" fmla="*/ 41810 h 82549"/>
                  <a:gd name="connsiteX11" fmla="*/ 417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4" y="6884"/>
                    </a:moveTo>
                    <a:cubicBezTo>
                      <a:pt x="61022" y="6884"/>
                      <a:pt x="76660" y="22522"/>
                      <a:pt x="76660" y="41810"/>
                    </a:cubicBezTo>
                    <a:lnTo>
                      <a:pt x="76660" y="41810"/>
                    </a:lnTo>
                    <a:cubicBezTo>
                      <a:pt x="76660" y="61098"/>
                      <a:pt x="61022" y="76735"/>
                      <a:pt x="41734" y="76735"/>
                    </a:cubicBezTo>
                    <a:cubicBezTo>
                      <a:pt x="22446" y="76735"/>
                      <a:pt x="6809" y="61098"/>
                      <a:pt x="6809" y="41810"/>
                    </a:cubicBezTo>
                    <a:cubicBezTo>
                      <a:pt x="6809" y="22522"/>
                      <a:pt x="22446" y="6884"/>
                      <a:pt x="41734" y="6884"/>
                    </a:cubicBezTo>
                    <a:close/>
                    <a:moveTo>
                      <a:pt x="41734" y="535"/>
                    </a:moveTo>
                    <a:cubicBezTo>
                      <a:pt x="18939" y="535"/>
                      <a:pt x="460" y="19014"/>
                      <a:pt x="460" y="41810"/>
                    </a:cubicBezTo>
                    <a:cubicBezTo>
                      <a:pt x="460" y="64605"/>
                      <a:pt x="18939" y="83084"/>
                      <a:pt x="41734" y="83084"/>
                    </a:cubicBezTo>
                    <a:cubicBezTo>
                      <a:pt x="64529" y="83084"/>
                      <a:pt x="83009" y="64605"/>
                      <a:pt x="83009" y="41810"/>
                    </a:cubicBezTo>
                    <a:lnTo>
                      <a:pt x="83009" y="41810"/>
                    </a:lnTo>
                    <a:cubicBezTo>
                      <a:pt x="83009" y="19014"/>
                      <a:pt x="64529" y="535"/>
                      <a:pt x="417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4E7477D-F650-6290-15AE-2F53DFC486B7}"/>
                  </a:ext>
                </a:extLst>
              </p:cNvPr>
              <p:cNvSpPr/>
              <p:nvPr/>
            </p:nvSpPr>
            <p:spPr>
              <a:xfrm>
                <a:off x="6831488" y="5597525"/>
                <a:ext cx="82549" cy="82549"/>
              </a:xfrm>
              <a:custGeom>
                <a:avLst/>
                <a:gdLst>
                  <a:gd name="connsiteX0" fmla="*/ 41737 w 82549"/>
                  <a:gd name="connsiteY0" fmla="*/ 6884 h 82549"/>
                  <a:gd name="connsiteX1" fmla="*/ 76662 w 82549"/>
                  <a:gd name="connsiteY1" fmla="*/ 41810 h 82549"/>
                  <a:gd name="connsiteX2" fmla="*/ 76662 w 82549"/>
                  <a:gd name="connsiteY2" fmla="*/ 41810 h 82549"/>
                  <a:gd name="connsiteX3" fmla="*/ 41737 w 82549"/>
                  <a:gd name="connsiteY3" fmla="*/ 76735 h 82549"/>
                  <a:gd name="connsiteX4" fmla="*/ 6811 w 82549"/>
                  <a:gd name="connsiteY4" fmla="*/ 41810 h 82549"/>
                  <a:gd name="connsiteX5" fmla="*/ 41737 w 82549"/>
                  <a:gd name="connsiteY5" fmla="*/ 6884 h 82549"/>
                  <a:gd name="connsiteX6" fmla="*/ 41737 w 82549"/>
                  <a:gd name="connsiteY6" fmla="*/ 535 h 82549"/>
                  <a:gd name="connsiteX7" fmla="*/ 462 w 82549"/>
                  <a:gd name="connsiteY7" fmla="*/ 41810 h 82549"/>
                  <a:gd name="connsiteX8" fmla="*/ 41737 w 82549"/>
                  <a:gd name="connsiteY8" fmla="*/ 83084 h 82549"/>
                  <a:gd name="connsiteX9" fmla="*/ 83011 w 82549"/>
                  <a:gd name="connsiteY9" fmla="*/ 41810 h 82549"/>
                  <a:gd name="connsiteX10" fmla="*/ 83011 w 82549"/>
                  <a:gd name="connsiteY10" fmla="*/ 41810 h 82549"/>
                  <a:gd name="connsiteX11" fmla="*/ 417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7" y="6884"/>
                    </a:moveTo>
                    <a:cubicBezTo>
                      <a:pt x="61025" y="6884"/>
                      <a:pt x="76662" y="22522"/>
                      <a:pt x="76662" y="41810"/>
                    </a:cubicBezTo>
                    <a:lnTo>
                      <a:pt x="76662" y="41810"/>
                    </a:lnTo>
                    <a:cubicBezTo>
                      <a:pt x="76662" y="61098"/>
                      <a:pt x="61025" y="76735"/>
                      <a:pt x="41737" y="76735"/>
                    </a:cubicBezTo>
                    <a:cubicBezTo>
                      <a:pt x="22449" y="76735"/>
                      <a:pt x="6811" y="61098"/>
                      <a:pt x="6811" y="41810"/>
                    </a:cubicBezTo>
                    <a:cubicBezTo>
                      <a:pt x="6811" y="22522"/>
                      <a:pt x="22449" y="6884"/>
                      <a:pt x="41737" y="6884"/>
                    </a:cubicBezTo>
                    <a:close/>
                    <a:moveTo>
                      <a:pt x="41737" y="535"/>
                    </a:moveTo>
                    <a:cubicBezTo>
                      <a:pt x="18942" y="535"/>
                      <a:pt x="462" y="19014"/>
                      <a:pt x="462" y="41810"/>
                    </a:cubicBezTo>
                    <a:cubicBezTo>
                      <a:pt x="462" y="64605"/>
                      <a:pt x="18942" y="83084"/>
                      <a:pt x="41737" y="83084"/>
                    </a:cubicBezTo>
                    <a:cubicBezTo>
                      <a:pt x="64532" y="83084"/>
                      <a:pt x="83011" y="64605"/>
                      <a:pt x="83011" y="41810"/>
                    </a:cubicBezTo>
                    <a:lnTo>
                      <a:pt x="83011" y="41810"/>
                    </a:lnTo>
                    <a:cubicBezTo>
                      <a:pt x="83011" y="19014"/>
                      <a:pt x="64532" y="535"/>
                      <a:pt x="417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29940E4C-F209-C7CC-F498-4E6C6BB897DC}"/>
                  </a:ext>
                </a:extLst>
              </p:cNvPr>
              <p:cNvSpPr/>
              <p:nvPr/>
            </p:nvSpPr>
            <p:spPr>
              <a:xfrm>
                <a:off x="6855777" y="5597525"/>
                <a:ext cx="82549" cy="82549"/>
              </a:xfrm>
              <a:custGeom>
                <a:avLst/>
                <a:gdLst>
                  <a:gd name="connsiteX0" fmla="*/ 41739 w 82549"/>
                  <a:gd name="connsiteY0" fmla="*/ 6884 h 82549"/>
                  <a:gd name="connsiteX1" fmla="*/ 76665 w 82549"/>
                  <a:gd name="connsiteY1" fmla="*/ 41810 h 82549"/>
                  <a:gd name="connsiteX2" fmla="*/ 76665 w 82549"/>
                  <a:gd name="connsiteY2" fmla="*/ 41810 h 82549"/>
                  <a:gd name="connsiteX3" fmla="*/ 41739 w 82549"/>
                  <a:gd name="connsiteY3" fmla="*/ 76735 h 82549"/>
                  <a:gd name="connsiteX4" fmla="*/ 6814 w 82549"/>
                  <a:gd name="connsiteY4" fmla="*/ 41810 h 82549"/>
                  <a:gd name="connsiteX5" fmla="*/ 41739 w 82549"/>
                  <a:gd name="connsiteY5" fmla="*/ 6884 h 82549"/>
                  <a:gd name="connsiteX6" fmla="*/ 41739 w 82549"/>
                  <a:gd name="connsiteY6" fmla="*/ 535 h 82549"/>
                  <a:gd name="connsiteX7" fmla="*/ 465 w 82549"/>
                  <a:gd name="connsiteY7" fmla="*/ 41810 h 82549"/>
                  <a:gd name="connsiteX8" fmla="*/ 41739 w 82549"/>
                  <a:gd name="connsiteY8" fmla="*/ 83084 h 82549"/>
                  <a:gd name="connsiteX9" fmla="*/ 83014 w 82549"/>
                  <a:gd name="connsiteY9" fmla="*/ 41810 h 82549"/>
                  <a:gd name="connsiteX10" fmla="*/ 83014 w 82549"/>
                  <a:gd name="connsiteY10" fmla="*/ 41810 h 82549"/>
                  <a:gd name="connsiteX11" fmla="*/ 4173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9" y="6884"/>
                    </a:moveTo>
                    <a:cubicBezTo>
                      <a:pt x="61027" y="6884"/>
                      <a:pt x="76665" y="22522"/>
                      <a:pt x="76665" y="41810"/>
                    </a:cubicBezTo>
                    <a:lnTo>
                      <a:pt x="76665" y="41810"/>
                    </a:lnTo>
                    <a:cubicBezTo>
                      <a:pt x="76665" y="61098"/>
                      <a:pt x="61027" y="76735"/>
                      <a:pt x="41739" y="76735"/>
                    </a:cubicBezTo>
                    <a:cubicBezTo>
                      <a:pt x="22451" y="76735"/>
                      <a:pt x="6814" y="61098"/>
                      <a:pt x="6814" y="41810"/>
                    </a:cubicBezTo>
                    <a:cubicBezTo>
                      <a:pt x="6814" y="22522"/>
                      <a:pt x="22451" y="6884"/>
                      <a:pt x="41739" y="6884"/>
                    </a:cubicBezTo>
                    <a:close/>
                    <a:moveTo>
                      <a:pt x="41739" y="535"/>
                    </a:moveTo>
                    <a:cubicBezTo>
                      <a:pt x="18944" y="535"/>
                      <a:pt x="465" y="19014"/>
                      <a:pt x="465" y="41810"/>
                    </a:cubicBezTo>
                    <a:cubicBezTo>
                      <a:pt x="465" y="64605"/>
                      <a:pt x="18944" y="83084"/>
                      <a:pt x="41739" y="83084"/>
                    </a:cubicBezTo>
                    <a:cubicBezTo>
                      <a:pt x="64535" y="83084"/>
                      <a:pt x="83014" y="64605"/>
                      <a:pt x="83014" y="41810"/>
                    </a:cubicBezTo>
                    <a:lnTo>
                      <a:pt x="83014" y="41810"/>
                    </a:lnTo>
                    <a:cubicBezTo>
                      <a:pt x="83014" y="19014"/>
                      <a:pt x="64535" y="535"/>
                      <a:pt x="4173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397CD339-00F3-B7C3-27AE-83C62A576170}"/>
                  </a:ext>
                </a:extLst>
              </p:cNvPr>
              <p:cNvSpPr/>
              <p:nvPr/>
            </p:nvSpPr>
            <p:spPr>
              <a:xfrm>
                <a:off x="6880066" y="5597525"/>
                <a:ext cx="82549" cy="82549"/>
              </a:xfrm>
              <a:custGeom>
                <a:avLst/>
                <a:gdLst>
                  <a:gd name="connsiteX0" fmla="*/ 41742 w 82549"/>
                  <a:gd name="connsiteY0" fmla="*/ 6884 h 82549"/>
                  <a:gd name="connsiteX1" fmla="*/ 76667 w 82549"/>
                  <a:gd name="connsiteY1" fmla="*/ 41810 h 82549"/>
                  <a:gd name="connsiteX2" fmla="*/ 76667 w 82549"/>
                  <a:gd name="connsiteY2" fmla="*/ 41810 h 82549"/>
                  <a:gd name="connsiteX3" fmla="*/ 41742 w 82549"/>
                  <a:gd name="connsiteY3" fmla="*/ 76735 h 82549"/>
                  <a:gd name="connsiteX4" fmla="*/ 6817 w 82549"/>
                  <a:gd name="connsiteY4" fmla="*/ 41810 h 82549"/>
                  <a:gd name="connsiteX5" fmla="*/ 41742 w 82549"/>
                  <a:gd name="connsiteY5" fmla="*/ 6884 h 82549"/>
                  <a:gd name="connsiteX6" fmla="*/ 41742 w 82549"/>
                  <a:gd name="connsiteY6" fmla="*/ 535 h 82549"/>
                  <a:gd name="connsiteX7" fmla="*/ 467 w 82549"/>
                  <a:gd name="connsiteY7" fmla="*/ 41810 h 82549"/>
                  <a:gd name="connsiteX8" fmla="*/ 41742 w 82549"/>
                  <a:gd name="connsiteY8" fmla="*/ 83084 h 82549"/>
                  <a:gd name="connsiteX9" fmla="*/ 83017 w 82549"/>
                  <a:gd name="connsiteY9" fmla="*/ 41810 h 82549"/>
                  <a:gd name="connsiteX10" fmla="*/ 83017 w 82549"/>
                  <a:gd name="connsiteY10" fmla="*/ 41810 h 82549"/>
                  <a:gd name="connsiteX11" fmla="*/ 4174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2" y="6884"/>
                    </a:moveTo>
                    <a:cubicBezTo>
                      <a:pt x="61030" y="6884"/>
                      <a:pt x="76667" y="22522"/>
                      <a:pt x="76667" y="41810"/>
                    </a:cubicBezTo>
                    <a:lnTo>
                      <a:pt x="76667" y="41810"/>
                    </a:lnTo>
                    <a:cubicBezTo>
                      <a:pt x="76667" y="61098"/>
                      <a:pt x="61030" y="76735"/>
                      <a:pt x="41742" y="76735"/>
                    </a:cubicBezTo>
                    <a:cubicBezTo>
                      <a:pt x="22454" y="76735"/>
                      <a:pt x="6817" y="61098"/>
                      <a:pt x="6817" y="41810"/>
                    </a:cubicBezTo>
                    <a:cubicBezTo>
                      <a:pt x="6817" y="22522"/>
                      <a:pt x="22454" y="6884"/>
                      <a:pt x="41742" y="6884"/>
                    </a:cubicBezTo>
                    <a:close/>
                    <a:moveTo>
                      <a:pt x="41742" y="535"/>
                    </a:moveTo>
                    <a:cubicBezTo>
                      <a:pt x="18947" y="535"/>
                      <a:pt x="467" y="19014"/>
                      <a:pt x="467" y="41810"/>
                    </a:cubicBezTo>
                    <a:cubicBezTo>
                      <a:pt x="467" y="64605"/>
                      <a:pt x="18947" y="83084"/>
                      <a:pt x="41742" y="83084"/>
                    </a:cubicBezTo>
                    <a:cubicBezTo>
                      <a:pt x="64537" y="83084"/>
                      <a:pt x="83017" y="64605"/>
                      <a:pt x="83017" y="41810"/>
                    </a:cubicBezTo>
                    <a:lnTo>
                      <a:pt x="83017" y="41810"/>
                    </a:lnTo>
                    <a:cubicBezTo>
                      <a:pt x="83017" y="19014"/>
                      <a:pt x="64537" y="535"/>
                      <a:pt x="4174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282F353D-644E-B4EA-025C-D8D435A7F65B}"/>
                  </a:ext>
                </a:extLst>
              </p:cNvPr>
              <p:cNvSpPr/>
              <p:nvPr/>
            </p:nvSpPr>
            <p:spPr>
              <a:xfrm>
                <a:off x="6904354" y="5597525"/>
                <a:ext cx="82549" cy="82549"/>
              </a:xfrm>
              <a:custGeom>
                <a:avLst/>
                <a:gdLst>
                  <a:gd name="connsiteX0" fmla="*/ 41744 w 82549"/>
                  <a:gd name="connsiteY0" fmla="*/ 6884 h 82549"/>
                  <a:gd name="connsiteX1" fmla="*/ 76670 w 82549"/>
                  <a:gd name="connsiteY1" fmla="*/ 41810 h 82549"/>
                  <a:gd name="connsiteX2" fmla="*/ 76670 w 82549"/>
                  <a:gd name="connsiteY2" fmla="*/ 41810 h 82549"/>
                  <a:gd name="connsiteX3" fmla="*/ 41744 w 82549"/>
                  <a:gd name="connsiteY3" fmla="*/ 76735 h 82549"/>
                  <a:gd name="connsiteX4" fmla="*/ 6819 w 82549"/>
                  <a:gd name="connsiteY4" fmla="*/ 41810 h 82549"/>
                  <a:gd name="connsiteX5" fmla="*/ 41744 w 82549"/>
                  <a:gd name="connsiteY5" fmla="*/ 6884 h 82549"/>
                  <a:gd name="connsiteX6" fmla="*/ 41744 w 82549"/>
                  <a:gd name="connsiteY6" fmla="*/ 535 h 82549"/>
                  <a:gd name="connsiteX7" fmla="*/ 470 w 82549"/>
                  <a:gd name="connsiteY7" fmla="*/ 41810 h 82549"/>
                  <a:gd name="connsiteX8" fmla="*/ 41744 w 82549"/>
                  <a:gd name="connsiteY8" fmla="*/ 83084 h 82549"/>
                  <a:gd name="connsiteX9" fmla="*/ 83019 w 82549"/>
                  <a:gd name="connsiteY9" fmla="*/ 41810 h 82549"/>
                  <a:gd name="connsiteX10" fmla="*/ 83019 w 82549"/>
                  <a:gd name="connsiteY10" fmla="*/ 41810 h 82549"/>
                  <a:gd name="connsiteX11" fmla="*/ 4174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4" y="6884"/>
                    </a:moveTo>
                    <a:cubicBezTo>
                      <a:pt x="61033" y="6884"/>
                      <a:pt x="76670" y="22522"/>
                      <a:pt x="76670" y="41810"/>
                    </a:cubicBezTo>
                    <a:lnTo>
                      <a:pt x="76670" y="41810"/>
                    </a:lnTo>
                    <a:cubicBezTo>
                      <a:pt x="76670" y="61098"/>
                      <a:pt x="61033" y="76735"/>
                      <a:pt x="41744" y="76735"/>
                    </a:cubicBezTo>
                    <a:cubicBezTo>
                      <a:pt x="22456" y="76735"/>
                      <a:pt x="6819" y="61098"/>
                      <a:pt x="6819" y="41810"/>
                    </a:cubicBezTo>
                    <a:cubicBezTo>
                      <a:pt x="6819" y="22522"/>
                      <a:pt x="22456" y="6884"/>
                      <a:pt x="41744" y="6884"/>
                    </a:cubicBezTo>
                    <a:close/>
                    <a:moveTo>
                      <a:pt x="41744" y="535"/>
                    </a:moveTo>
                    <a:cubicBezTo>
                      <a:pt x="18949" y="535"/>
                      <a:pt x="470" y="19014"/>
                      <a:pt x="470" y="41810"/>
                    </a:cubicBezTo>
                    <a:cubicBezTo>
                      <a:pt x="470" y="64605"/>
                      <a:pt x="18949" y="83084"/>
                      <a:pt x="41744" y="83084"/>
                    </a:cubicBezTo>
                    <a:cubicBezTo>
                      <a:pt x="64540" y="83084"/>
                      <a:pt x="83019" y="64605"/>
                      <a:pt x="83019" y="41810"/>
                    </a:cubicBezTo>
                    <a:lnTo>
                      <a:pt x="83019" y="41810"/>
                    </a:lnTo>
                    <a:cubicBezTo>
                      <a:pt x="83019" y="19014"/>
                      <a:pt x="64540" y="535"/>
                      <a:pt x="4174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4A4EB77D-A3E9-93E8-5E31-29C80F919E0C}"/>
                  </a:ext>
                </a:extLst>
              </p:cNvPr>
              <p:cNvSpPr/>
              <p:nvPr/>
            </p:nvSpPr>
            <p:spPr>
              <a:xfrm>
                <a:off x="6928643" y="5597525"/>
                <a:ext cx="82549" cy="82549"/>
              </a:xfrm>
              <a:custGeom>
                <a:avLst/>
                <a:gdLst>
                  <a:gd name="connsiteX0" fmla="*/ 41747 w 82549"/>
                  <a:gd name="connsiteY0" fmla="*/ 6884 h 82549"/>
                  <a:gd name="connsiteX1" fmla="*/ 76672 w 82549"/>
                  <a:gd name="connsiteY1" fmla="*/ 41810 h 82549"/>
                  <a:gd name="connsiteX2" fmla="*/ 76672 w 82549"/>
                  <a:gd name="connsiteY2" fmla="*/ 41810 h 82549"/>
                  <a:gd name="connsiteX3" fmla="*/ 41747 w 82549"/>
                  <a:gd name="connsiteY3" fmla="*/ 76735 h 82549"/>
                  <a:gd name="connsiteX4" fmla="*/ 6822 w 82549"/>
                  <a:gd name="connsiteY4" fmla="*/ 41810 h 82549"/>
                  <a:gd name="connsiteX5" fmla="*/ 41747 w 82549"/>
                  <a:gd name="connsiteY5" fmla="*/ 6884 h 82549"/>
                  <a:gd name="connsiteX6" fmla="*/ 41747 w 82549"/>
                  <a:gd name="connsiteY6" fmla="*/ 535 h 82549"/>
                  <a:gd name="connsiteX7" fmla="*/ 472 w 82549"/>
                  <a:gd name="connsiteY7" fmla="*/ 41810 h 82549"/>
                  <a:gd name="connsiteX8" fmla="*/ 41747 w 82549"/>
                  <a:gd name="connsiteY8" fmla="*/ 83084 h 82549"/>
                  <a:gd name="connsiteX9" fmla="*/ 83022 w 82549"/>
                  <a:gd name="connsiteY9" fmla="*/ 41810 h 82549"/>
                  <a:gd name="connsiteX10" fmla="*/ 83022 w 82549"/>
                  <a:gd name="connsiteY10" fmla="*/ 41810 h 82549"/>
                  <a:gd name="connsiteX11" fmla="*/ 4174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7" y="6884"/>
                    </a:moveTo>
                    <a:cubicBezTo>
                      <a:pt x="61035" y="6884"/>
                      <a:pt x="76672" y="22522"/>
                      <a:pt x="76672" y="41810"/>
                    </a:cubicBezTo>
                    <a:lnTo>
                      <a:pt x="76672" y="41810"/>
                    </a:lnTo>
                    <a:cubicBezTo>
                      <a:pt x="76672" y="61098"/>
                      <a:pt x="61035" y="76735"/>
                      <a:pt x="41747" y="76735"/>
                    </a:cubicBezTo>
                    <a:cubicBezTo>
                      <a:pt x="22459" y="76735"/>
                      <a:pt x="6822" y="61098"/>
                      <a:pt x="6822" y="41810"/>
                    </a:cubicBezTo>
                    <a:cubicBezTo>
                      <a:pt x="6822" y="22522"/>
                      <a:pt x="22459" y="6884"/>
                      <a:pt x="41747" y="6884"/>
                    </a:cubicBezTo>
                    <a:close/>
                    <a:moveTo>
                      <a:pt x="41747" y="535"/>
                    </a:moveTo>
                    <a:cubicBezTo>
                      <a:pt x="18952" y="535"/>
                      <a:pt x="472" y="19014"/>
                      <a:pt x="472" y="41810"/>
                    </a:cubicBezTo>
                    <a:cubicBezTo>
                      <a:pt x="472" y="64605"/>
                      <a:pt x="18952" y="83084"/>
                      <a:pt x="41747" y="83084"/>
                    </a:cubicBezTo>
                    <a:cubicBezTo>
                      <a:pt x="64542" y="83084"/>
                      <a:pt x="83022" y="64605"/>
                      <a:pt x="83022" y="41810"/>
                    </a:cubicBezTo>
                    <a:lnTo>
                      <a:pt x="83022" y="41810"/>
                    </a:lnTo>
                    <a:cubicBezTo>
                      <a:pt x="83022" y="19014"/>
                      <a:pt x="64542" y="535"/>
                      <a:pt x="4174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5FCC0868-BC19-ADA9-4E77-C18820626E43}"/>
                  </a:ext>
                </a:extLst>
              </p:cNvPr>
              <p:cNvSpPr/>
              <p:nvPr/>
            </p:nvSpPr>
            <p:spPr>
              <a:xfrm>
                <a:off x="6952932" y="5597525"/>
                <a:ext cx="82549" cy="82549"/>
              </a:xfrm>
              <a:custGeom>
                <a:avLst/>
                <a:gdLst>
                  <a:gd name="connsiteX0" fmla="*/ 41749 w 82549"/>
                  <a:gd name="connsiteY0" fmla="*/ 6884 h 82549"/>
                  <a:gd name="connsiteX1" fmla="*/ 76675 w 82549"/>
                  <a:gd name="connsiteY1" fmla="*/ 41810 h 82549"/>
                  <a:gd name="connsiteX2" fmla="*/ 76675 w 82549"/>
                  <a:gd name="connsiteY2" fmla="*/ 41810 h 82549"/>
                  <a:gd name="connsiteX3" fmla="*/ 41749 w 82549"/>
                  <a:gd name="connsiteY3" fmla="*/ 76735 h 82549"/>
                  <a:gd name="connsiteX4" fmla="*/ 6824 w 82549"/>
                  <a:gd name="connsiteY4" fmla="*/ 41810 h 82549"/>
                  <a:gd name="connsiteX5" fmla="*/ 41749 w 82549"/>
                  <a:gd name="connsiteY5" fmla="*/ 6884 h 82549"/>
                  <a:gd name="connsiteX6" fmla="*/ 41749 w 82549"/>
                  <a:gd name="connsiteY6" fmla="*/ 535 h 82549"/>
                  <a:gd name="connsiteX7" fmla="*/ 475 w 82549"/>
                  <a:gd name="connsiteY7" fmla="*/ 41810 h 82549"/>
                  <a:gd name="connsiteX8" fmla="*/ 41749 w 82549"/>
                  <a:gd name="connsiteY8" fmla="*/ 83084 h 82549"/>
                  <a:gd name="connsiteX9" fmla="*/ 83024 w 82549"/>
                  <a:gd name="connsiteY9" fmla="*/ 41810 h 82549"/>
                  <a:gd name="connsiteX10" fmla="*/ 83024 w 82549"/>
                  <a:gd name="connsiteY10" fmla="*/ 41810 h 82549"/>
                  <a:gd name="connsiteX11" fmla="*/ 4174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9" y="6884"/>
                    </a:moveTo>
                    <a:cubicBezTo>
                      <a:pt x="61038" y="6884"/>
                      <a:pt x="76675" y="22522"/>
                      <a:pt x="76675" y="41810"/>
                    </a:cubicBezTo>
                    <a:lnTo>
                      <a:pt x="76675" y="41810"/>
                    </a:lnTo>
                    <a:cubicBezTo>
                      <a:pt x="76675" y="61098"/>
                      <a:pt x="61038" y="76735"/>
                      <a:pt x="41749" y="76735"/>
                    </a:cubicBezTo>
                    <a:cubicBezTo>
                      <a:pt x="22461" y="76735"/>
                      <a:pt x="6824" y="61098"/>
                      <a:pt x="6824" y="41810"/>
                    </a:cubicBezTo>
                    <a:cubicBezTo>
                      <a:pt x="6824" y="22522"/>
                      <a:pt x="22461" y="6884"/>
                      <a:pt x="41749" y="6884"/>
                    </a:cubicBezTo>
                    <a:close/>
                    <a:moveTo>
                      <a:pt x="41749" y="535"/>
                    </a:moveTo>
                    <a:cubicBezTo>
                      <a:pt x="18954" y="535"/>
                      <a:pt x="475" y="19014"/>
                      <a:pt x="475" y="41810"/>
                    </a:cubicBezTo>
                    <a:cubicBezTo>
                      <a:pt x="475" y="64605"/>
                      <a:pt x="18954" y="83084"/>
                      <a:pt x="41749" y="83084"/>
                    </a:cubicBezTo>
                    <a:cubicBezTo>
                      <a:pt x="64545" y="83084"/>
                      <a:pt x="83024" y="64605"/>
                      <a:pt x="83024" y="41810"/>
                    </a:cubicBezTo>
                    <a:lnTo>
                      <a:pt x="83024" y="41810"/>
                    </a:lnTo>
                    <a:cubicBezTo>
                      <a:pt x="83024" y="19014"/>
                      <a:pt x="64545" y="535"/>
                      <a:pt x="4174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28DD1C85-ADC9-86D1-23CD-7B8CBB29A21E}"/>
                  </a:ext>
                </a:extLst>
              </p:cNvPr>
              <p:cNvSpPr/>
              <p:nvPr/>
            </p:nvSpPr>
            <p:spPr>
              <a:xfrm>
                <a:off x="6977221" y="5597525"/>
                <a:ext cx="82549" cy="82549"/>
              </a:xfrm>
              <a:custGeom>
                <a:avLst/>
                <a:gdLst>
                  <a:gd name="connsiteX0" fmla="*/ 41752 w 82549"/>
                  <a:gd name="connsiteY0" fmla="*/ 6884 h 82549"/>
                  <a:gd name="connsiteX1" fmla="*/ 76677 w 82549"/>
                  <a:gd name="connsiteY1" fmla="*/ 41810 h 82549"/>
                  <a:gd name="connsiteX2" fmla="*/ 76677 w 82549"/>
                  <a:gd name="connsiteY2" fmla="*/ 41810 h 82549"/>
                  <a:gd name="connsiteX3" fmla="*/ 41752 w 82549"/>
                  <a:gd name="connsiteY3" fmla="*/ 76735 h 82549"/>
                  <a:gd name="connsiteX4" fmla="*/ 6827 w 82549"/>
                  <a:gd name="connsiteY4" fmla="*/ 41810 h 82549"/>
                  <a:gd name="connsiteX5" fmla="*/ 41752 w 82549"/>
                  <a:gd name="connsiteY5" fmla="*/ 6884 h 82549"/>
                  <a:gd name="connsiteX6" fmla="*/ 41752 w 82549"/>
                  <a:gd name="connsiteY6" fmla="*/ 535 h 82549"/>
                  <a:gd name="connsiteX7" fmla="*/ 477 w 82549"/>
                  <a:gd name="connsiteY7" fmla="*/ 41810 h 82549"/>
                  <a:gd name="connsiteX8" fmla="*/ 41752 w 82549"/>
                  <a:gd name="connsiteY8" fmla="*/ 83084 h 82549"/>
                  <a:gd name="connsiteX9" fmla="*/ 83027 w 82549"/>
                  <a:gd name="connsiteY9" fmla="*/ 41810 h 82549"/>
                  <a:gd name="connsiteX10" fmla="*/ 83027 w 82549"/>
                  <a:gd name="connsiteY10" fmla="*/ 41810 h 82549"/>
                  <a:gd name="connsiteX11" fmla="*/ 417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2" y="6884"/>
                    </a:moveTo>
                    <a:cubicBezTo>
                      <a:pt x="61040" y="6884"/>
                      <a:pt x="76677" y="22522"/>
                      <a:pt x="76677" y="41810"/>
                    </a:cubicBezTo>
                    <a:lnTo>
                      <a:pt x="76677" y="41810"/>
                    </a:lnTo>
                    <a:cubicBezTo>
                      <a:pt x="76677" y="61098"/>
                      <a:pt x="61040" y="76735"/>
                      <a:pt x="41752" y="76735"/>
                    </a:cubicBezTo>
                    <a:cubicBezTo>
                      <a:pt x="22464" y="76735"/>
                      <a:pt x="6827" y="61098"/>
                      <a:pt x="6827" y="41810"/>
                    </a:cubicBezTo>
                    <a:cubicBezTo>
                      <a:pt x="6827" y="22522"/>
                      <a:pt x="22464" y="6884"/>
                      <a:pt x="41752" y="6884"/>
                    </a:cubicBezTo>
                    <a:close/>
                    <a:moveTo>
                      <a:pt x="41752" y="535"/>
                    </a:moveTo>
                    <a:cubicBezTo>
                      <a:pt x="18957" y="535"/>
                      <a:pt x="477" y="19014"/>
                      <a:pt x="477" y="41810"/>
                    </a:cubicBezTo>
                    <a:cubicBezTo>
                      <a:pt x="477" y="64605"/>
                      <a:pt x="18957" y="83084"/>
                      <a:pt x="41752" y="83084"/>
                    </a:cubicBezTo>
                    <a:cubicBezTo>
                      <a:pt x="64547" y="83084"/>
                      <a:pt x="83027" y="64605"/>
                      <a:pt x="83027" y="41810"/>
                    </a:cubicBezTo>
                    <a:lnTo>
                      <a:pt x="83027" y="41810"/>
                    </a:lnTo>
                    <a:cubicBezTo>
                      <a:pt x="83027" y="19014"/>
                      <a:pt x="64547" y="535"/>
                      <a:pt x="417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8EF2D141-1D19-5DD3-2458-3A10455595D0}"/>
                  </a:ext>
                </a:extLst>
              </p:cNvPr>
              <p:cNvSpPr/>
              <p:nvPr/>
            </p:nvSpPr>
            <p:spPr>
              <a:xfrm>
                <a:off x="7001509" y="5597525"/>
                <a:ext cx="82549" cy="82549"/>
              </a:xfrm>
              <a:custGeom>
                <a:avLst/>
                <a:gdLst>
                  <a:gd name="connsiteX0" fmla="*/ 41755 w 82549"/>
                  <a:gd name="connsiteY0" fmla="*/ 6884 h 82549"/>
                  <a:gd name="connsiteX1" fmla="*/ 76680 w 82549"/>
                  <a:gd name="connsiteY1" fmla="*/ 41810 h 82549"/>
                  <a:gd name="connsiteX2" fmla="*/ 76680 w 82549"/>
                  <a:gd name="connsiteY2" fmla="*/ 41810 h 82549"/>
                  <a:gd name="connsiteX3" fmla="*/ 41755 w 82549"/>
                  <a:gd name="connsiteY3" fmla="*/ 76735 h 82549"/>
                  <a:gd name="connsiteX4" fmla="*/ 6829 w 82549"/>
                  <a:gd name="connsiteY4" fmla="*/ 41810 h 82549"/>
                  <a:gd name="connsiteX5" fmla="*/ 41755 w 82549"/>
                  <a:gd name="connsiteY5" fmla="*/ 6884 h 82549"/>
                  <a:gd name="connsiteX6" fmla="*/ 41755 w 82549"/>
                  <a:gd name="connsiteY6" fmla="*/ 535 h 82549"/>
                  <a:gd name="connsiteX7" fmla="*/ 480 w 82549"/>
                  <a:gd name="connsiteY7" fmla="*/ 41810 h 82549"/>
                  <a:gd name="connsiteX8" fmla="*/ 41755 w 82549"/>
                  <a:gd name="connsiteY8" fmla="*/ 83084 h 82549"/>
                  <a:gd name="connsiteX9" fmla="*/ 83029 w 82549"/>
                  <a:gd name="connsiteY9" fmla="*/ 41810 h 82549"/>
                  <a:gd name="connsiteX10" fmla="*/ 83029 w 82549"/>
                  <a:gd name="connsiteY10" fmla="*/ 41810 h 82549"/>
                  <a:gd name="connsiteX11" fmla="*/ 417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5" y="6884"/>
                    </a:moveTo>
                    <a:cubicBezTo>
                      <a:pt x="61043" y="6884"/>
                      <a:pt x="76680" y="22522"/>
                      <a:pt x="76680" y="41810"/>
                    </a:cubicBezTo>
                    <a:lnTo>
                      <a:pt x="76680" y="41810"/>
                    </a:lnTo>
                    <a:cubicBezTo>
                      <a:pt x="76680" y="61098"/>
                      <a:pt x="61043" y="76735"/>
                      <a:pt x="41755" y="76735"/>
                    </a:cubicBezTo>
                    <a:cubicBezTo>
                      <a:pt x="22466" y="76735"/>
                      <a:pt x="6829" y="61098"/>
                      <a:pt x="6829" y="41810"/>
                    </a:cubicBezTo>
                    <a:cubicBezTo>
                      <a:pt x="6829" y="22522"/>
                      <a:pt x="22466" y="6884"/>
                      <a:pt x="41755" y="6884"/>
                    </a:cubicBezTo>
                    <a:close/>
                    <a:moveTo>
                      <a:pt x="41755" y="535"/>
                    </a:moveTo>
                    <a:cubicBezTo>
                      <a:pt x="18959" y="535"/>
                      <a:pt x="480" y="19014"/>
                      <a:pt x="480" y="41810"/>
                    </a:cubicBezTo>
                    <a:cubicBezTo>
                      <a:pt x="480" y="64605"/>
                      <a:pt x="18959" y="83084"/>
                      <a:pt x="41755" y="83084"/>
                    </a:cubicBezTo>
                    <a:cubicBezTo>
                      <a:pt x="64550" y="83084"/>
                      <a:pt x="83029" y="64605"/>
                      <a:pt x="83029" y="41810"/>
                    </a:cubicBezTo>
                    <a:lnTo>
                      <a:pt x="83029" y="41810"/>
                    </a:lnTo>
                    <a:cubicBezTo>
                      <a:pt x="83029" y="19014"/>
                      <a:pt x="64550" y="535"/>
                      <a:pt x="417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838FE431-53F7-C2DE-5D44-3D53D2A4EE34}"/>
                  </a:ext>
                </a:extLst>
              </p:cNvPr>
              <p:cNvSpPr/>
              <p:nvPr/>
            </p:nvSpPr>
            <p:spPr>
              <a:xfrm>
                <a:off x="7025798" y="5597525"/>
                <a:ext cx="82549" cy="82549"/>
              </a:xfrm>
              <a:custGeom>
                <a:avLst/>
                <a:gdLst>
                  <a:gd name="connsiteX0" fmla="*/ 41757 w 82549"/>
                  <a:gd name="connsiteY0" fmla="*/ 6884 h 82549"/>
                  <a:gd name="connsiteX1" fmla="*/ 76682 w 82549"/>
                  <a:gd name="connsiteY1" fmla="*/ 41810 h 82549"/>
                  <a:gd name="connsiteX2" fmla="*/ 76682 w 82549"/>
                  <a:gd name="connsiteY2" fmla="*/ 41810 h 82549"/>
                  <a:gd name="connsiteX3" fmla="*/ 41757 w 82549"/>
                  <a:gd name="connsiteY3" fmla="*/ 76735 h 82549"/>
                  <a:gd name="connsiteX4" fmla="*/ 6832 w 82549"/>
                  <a:gd name="connsiteY4" fmla="*/ 41810 h 82549"/>
                  <a:gd name="connsiteX5" fmla="*/ 41757 w 82549"/>
                  <a:gd name="connsiteY5" fmla="*/ 6884 h 82549"/>
                  <a:gd name="connsiteX6" fmla="*/ 41757 w 82549"/>
                  <a:gd name="connsiteY6" fmla="*/ 535 h 82549"/>
                  <a:gd name="connsiteX7" fmla="*/ 482 w 82549"/>
                  <a:gd name="connsiteY7" fmla="*/ 41810 h 82549"/>
                  <a:gd name="connsiteX8" fmla="*/ 41757 w 82549"/>
                  <a:gd name="connsiteY8" fmla="*/ 83084 h 82549"/>
                  <a:gd name="connsiteX9" fmla="*/ 83032 w 82549"/>
                  <a:gd name="connsiteY9" fmla="*/ 41810 h 82549"/>
                  <a:gd name="connsiteX10" fmla="*/ 83032 w 82549"/>
                  <a:gd name="connsiteY10" fmla="*/ 41810 h 82549"/>
                  <a:gd name="connsiteX11" fmla="*/ 417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7" y="6884"/>
                    </a:moveTo>
                    <a:cubicBezTo>
                      <a:pt x="61045" y="6884"/>
                      <a:pt x="76682" y="22522"/>
                      <a:pt x="76682" y="41810"/>
                    </a:cubicBezTo>
                    <a:lnTo>
                      <a:pt x="76682" y="41810"/>
                    </a:lnTo>
                    <a:cubicBezTo>
                      <a:pt x="76682" y="61098"/>
                      <a:pt x="61045" y="76735"/>
                      <a:pt x="41757" y="76735"/>
                    </a:cubicBezTo>
                    <a:cubicBezTo>
                      <a:pt x="22469" y="76735"/>
                      <a:pt x="6832" y="61098"/>
                      <a:pt x="6832" y="41810"/>
                    </a:cubicBezTo>
                    <a:cubicBezTo>
                      <a:pt x="6832" y="22522"/>
                      <a:pt x="22469" y="6884"/>
                      <a:pt x="41757" y="6884"/>
                    </a:cubicBezTo>
                    <a:close/>
                    <a:moveTo>
                      <a:pt x="41757" y="535"/>
                    </a:moveTo>
                    <a:cubicBezTo>
                      <a:pt x="18962" y="535"/>
                      <a:pt x="482" y="19014"/>
                      <a:pt x="482" y="41810"/>
                    </a:cubicBezTo>
                    <a:cubicBezTo>
                      <a:pt x="482" y="64605"/>
                      <a:pt x="18962" y="83084"/>
                      <a:pt x="41757" y="83084"/>
                    </a:cubicBezTo>
                    <a:cubicBezTo>
                      <a:pt x="64552" y="83084"/>
                      <a:pt x="83032" y="64605"/>
                      <a:pt x="83032" y="41810"/>
                    </a:cubicBezTo>
                    <a:lnTo>
                      <a:pt x="83032" y="41810"/>
                    </a:lnTo>
                    <a:cubicBezTo>
                      <a:pt x="83032" y="19014"/>
                      <a:pt x="64552" y="535"/>
                      <a:pt x="417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39C8DDBF-E6AC-AB6A-7476-E9C565BBA412}"/>
                  </a:ext>
                </a:extLst>
              </p:cNvPr>
              <p:cNvSpPr/>
              <p:nvPr/>
            </p:nvSpPr>
            <p:spPr>
              <a:xfrm>
                <a:off x="7050087" y="5597525"/>
                <a:ext cx="82549" cy="82549"/>
              </a:xfrm>
              <a:custGeom>
                <a:avLst/>
                <a:gdLst>
                  <a:gd name="connsiteX0" fmla="*/ 41760 w 82549"/>
                  <a:gd name="connsiteY0" fmla="*/ 6884 h 82549"/>
                  <a:gd name="connsiteX1" fmla="*/ 76685 w 82549"/>
                  <a:gd name="connsiteY1" fmla="*/ 41810 h 82549"/>
                  <a:gd name="connsiteX2" fmla="*/ 76685 w 82549"/>
                  <a:gd name="connsiteY2" fmla="*/ 41810 h 82549"/>
                  <a:gd name="connsiteX3" fmla="*/ 41760 w 82549"/>
                  <a:gd name="connsiteY3" fmla="*/ 76735 h 82549"/>
                  <a:gd name="connsiteX4" fmla="*/ 6834 w 82549"/>
                  <a:gd name="connsiteY4" fmla="*/ 41810 h 82549"/>
                  <a:gd name="connsiteX5" fmla="*/ 41760 w 82549"/>
                  <a:gd name="connsiteY5" fmla="*/ 6884 h 82549"/>
                  <a:gd name="connsiteX6" fmla="*/ 41760 w 82549"/>
                  <a:gd name="connsiteY6" fmla="*/ 535 h 82549"/>
                  <a:gd name="connsiteX7" fmla="*/ 485 w 82549"/>
                  <a:gd name="connsiteY7" fmla="*/ 41810 h 82549"/>
                  <a:gd name="connsiteX8" fmla="*/ 41760 w 82549"/>
                  <a:gd name="connsiteY8" fmla="*/ 83084 h 82549"/>
                  <a:gd name="connsiteX9" fmla="*/ 83034 w 82549"/>
                  <a:gd name="connsiteY9" fmla="*/ 41810 h 82549"/>
                  <a:gd name="connsiteX10" fmla="*/ 83034 w 82549"/>
                  <a:gd name="connsiteY10" fmla="*/ 41810 h 82549"/>
                  <a:gd name="connsiteX11" fmla="*/ 417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0" y="6884"/>
                    </a:moveTo>
                    <a:cubicBezTo>
                      <a:pt x="61048" y="6884"/>
                      <a:pt x="76685" y="22522"/>
                      <a:pt x="76685" y="41810"/>
                    </a:cubicBezTo>
                    <a:lnTo>
                      <a:pt x="76685" y="41810"/>
                    </a:lnTo>
                    <a:cubicBezTo>
                      <a:pt x="76685" y="61098"/>
                      <a:pt x="61048" y="76735"/>
                      <a:pt x="41760" y="76735"/>
                    </a:cubicBezTo>
                    <a:cubicBezTo>
                      <a:pt x="22472" y="76735"/>
                      <a:pt x="6834" y="61098"/>
                      <a:pt x="6834" y="41810"/>
                    </a:cubicBezTo>
                    <a:cubicBezTo>
                      <a:pt x="6834" y="22522"/>
                      <a:pt x="22472" y="6884"/>
                      <a:pt x="41760" y="6884"/>
                    </a:cubicBezTo>
                    <a:close/>
                    <a:moveTo>
                      <a:pt x="41760" y="535"/>
                    </a:moveTo>
                    <a:cubicBezTo>
                      <a:pt x="18964" y="535"/>
                      <a:pt x="485" y="19014"/>
                      <a:pt x="485" y="41810"/>
                    </a:cubicBezTo>
                    <a:cubicBezTo>
                      <a:pt x="485" y="64605"/>
                      <a:pt x="18964" y="83084"/>
                      <a:pt x="41760" y="83084"/>
                    </a:cubicBezTo>
                    <a:cubicBezTo>
                      <a:pt x="64555" y="83084"/>
                      <a:pt x="83034" y="64605"/>
                      <a:pt x="83034" y="41810"/>
                    </a:cubicBezTo>
                    <a:lnTo>
                      <a:pt x="83034" y="41810"/>
                    </a:lnTo>
                    <a:cubicBezTo>
                      <a:pt x="83034" y="19014"/>
                      <a:pt x="64555" y="535"/>
                      <a:pt x="417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BF84C752-BD04-A2D6-EE35-8A7DF02B2392}"/>
                  </a:ext>
                </a:extLst>
              </p:cNvPr>
              <p:cNvSpPr/>
              <p:nvPr/>
            </p:nvSpPr>
            <p:spPr>
              <a:xfrm>
                <a:off x="7074376" y="5597525"/>
                <a:ext cx="82549" cy="82549"/>
              </a:xfrm>
              <a:custGeom>
                <a:avLst/>
                <a:gdLst>
                  <a:gd name="connsiteX0" fmla="*/ 41762 w 82549"/>
                  <a:gd name="connsiteY0" fmla="*/ 6884 h 82549"/>
                  <a:gd name="connsiteX1" fmla="*/ 76688 w 82549"/>
                  <a:gd name="connsiteY1" fmla="*/ 41810 h 82549"/>
                  <a:gd name="connsiteX2" fmla="*/ 76688 w 82549"/>
                  <a:gd name="connsiteY2" fmla="*/ 41810 h 82549"/>
                  <a:gd name="connsiteX3" fmla="*/ 41762 w 82549"/>
                  <a:gd name="connsiteY3" fmla="*/ 76735 h 82549"/>
                  <a:gd name="connsiteX4" fmla="*/ 6837 w 82549"/>
                  <a:gd name="connsiteY4" fmla="*/ 41810 h 82549"/>
                  <a:gd name="connsiteX5" fmla="*/ 41762 w 82549"/>
                  <a:gd name="connsiteY5" fmla="*/ 6884 h 82549"/>
                  <a:gd name="connsiteX6" fmla="*/ 41762 w 82549"/>
                  <a:gd name="connsiteY6" fmla="*/ 535 h 82549"/>
                  <a:gd name="connsiteX7" fmla="*/ 488 w 82549"/>
                  <a:gd name="connsiteY7" fmla="*/ 41810 h 82549"/>
                  <a:gd name="connsiteX8" fmla="*/ 41762 w 82549"/>
                  <a:gd name="connsiteY8" fmla="*/ 83084 h 82549"/>
                  <a:gd name="connsiteX9" fmla="*/ 83037 w 82549"/>
                  <a:gd name="connsiteY9" fmla="*/ 41810 h 82549"/>
                  <a:gd name="connsiteX10" fmla="*/ 83037 w 82549"/>
                  <a:gd name="connsiteY10" fmla="*/ 41810 h 82549"/>
                  <a:gd name="connsiteX11" fmla="*/ 417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2" y="6884"/>
                    </a:moveTo>
                    <a:cubicBezTo>
                      <a:pt x="61050" y="6884"/>
                      <a:pt x="76688" y="22522"/>
                      <a:pt x="76688" y="41810"/>
                    </a:cubicBezTo>
                    <a:lnTo>
                      <a:pt x="76688" y="41810"/>
                    </a:lnTo>
                    <a:cubicBezTo>
                      <a:pt x="76688" y="61098"/>
                      <a:pt x="61050" y="76735"/>
                      <a:pt x="41762" y="76735"/>
                    </a:cubicBezTo>
                    <a:cubicBezTo>
                      <a:pt x="22474" y="76735"/>
                      <a:pt x="6837" y="61098"/>
                      <a:pt x="6837" y="41810"/>
                    </a:cubicBezTo>
                    <a:cubicBezTo>
                      <a:pt x="6837" y="22522"/>
                      <a:pt x="22474" y="6884"/>
                      <a:pt x="41762" y="6884"/>
                    </a:cubicBezTo>
                    <a:close/>
                    <a:moveTo>
                      <a:pt x="41762" y="535"/>
                    </a:moveTo>
                    <a:cubicBezTo>
                      <a:pt x="18967" y="535"/>
                      <a:pt x="488" y="19014"/>
                      <a:pt x="488" y="41810"/>
                    </a:cubicBezTo>
                    <a:cubicBezTo>
                      <a:pt x="488" y="64605"/>
                      <a:pt x="18967" y="83084"/>
                      <a:pt x="41762" y="83084"/>
                    </a:cubicBezTo>
                    <a:cubicBezTo>
                      <a:pt x="64557" y="83084"/>
                      <a:pt x="83037" y="64605"/>
                      <a:pt x="83037" y="41810"/>
                    </a:cubicBezTo>
                    <a:lnTo>
                      <a:pt x="83037" y="41810"/>
                    </a:lnTo>
                    <a:cubicBezTo>
                      <a:pt x="83037" y="19014"/>
                      <a:pt x="64557" y="535"/>
                      <a:pt x="417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FDEDF4BA-7BF0-F529-51F1-64ACB1ED853E}"/>
                  </a:ext>
                </a:extLst>
              </p:cNvPr>
              <p:cNvSpPr/>
              <p:nvPr/>
            </p:nvSpPr>
            <p:spPr>
              <a:xfrm>
                <a:off x="7098664" y="5490149"/>
                <a:ext cx="82549" cy="82549"/>
              </a:xfrm>
              <a:custGeom>
                <a:avLst/>
                <a:gdLst>
                  <a:gd name="connsiteX0" fmla="*/ 41765 w 82549"/>
                  <a:gd name="connsiteY0" fmla="*/ 6873 h 82549"/>
                  <a:gd name="connsiteX1" fmla="*/ 76690 w 82549"/>
                  <a:gd name="connsiteY1" fmla="*/ 41798 h 82549"/>
                  <a:gd name="connsiteX2" fmla="*/ 76690 w 82549"/>
                  <a:gd name="connsiteY2" fmla="*/ 41798 h 82549"/>
                  <a:gd name="connsiteX3" fmla="*/ 41765 w 82549"/>
                  <a:gd name="connsiteY3" fmla="*/ 76724 h 82549"/>
                  <a:gd name="connsiteX4" fmla="*/ 6839 w 82549"/>
                  <a:gd name="connsiteY4" fmla="*/ 41798 h 82549"/>
                  <a:gd name="connsiteX5" fmla="*/ 41765 w 82549"/>
                  <a:gd name="connsiteY5" fmla="*/ 6873 h 82549"/>
                  <a:gd name="connsiteX6" fmla="*/ 41765 w 82549"/>
                  <a:gd name="connsiteY6" fmla="*/ 524 h 82549"/>
                  <a:gd name="connsiteX7" fmla="*/ 490 w 82549"/>
                  <a:gd name="connsiteY7" fmla="*/ 41798 h 82549"/>
                  <a:gd name="connsiteX8" fmla="*/ 41765 w 82549"/>
                  <a:gd name="connsiteY8" fmla="*/ 83073 h 82549"/>
                  <a:gd name="connsiteX9" fmla="*/ 83039 w 82549"/>
                  <a:gd name="connsiteY9" fmla="*/ 41798 h 82549"/>
                  <a:gd name="connsiteX10" fmla="*/ 83039 w 82549"/>
                  <a:gd name="connsiteY10" fmla="*/ 41798 h 82549"/>
                  <a:gd name="connsiteX11" fmla="*/ 41765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5" y="6873"/>
                    </a:moveTo>
                    <a:cubicBezTo>
                      <a:pt x="61053" y="6873"/>
                      <a:pt x="76690" y="22510"/>
                      <a:pt x="76690" y="41798"/>
                    </a:cubicBezTo>
                    <a:lnTo>
                      <a:pt x="76690" y="41798"/>
                    </a:lnTo>
                    <a:cubicBezTo>
                      <a:pt x="76690" y="61087"/>
                      <a:pt x="61053" y="76724"/>
                      <a:pt x="41765" y="76724"/>
                    </a:cubicBezTo>
                    <a:cubicBezTo>
                      <a:pt x="22477" y="76724"/>
                      <a:pt x="6839" y="61087"/>
                      <a:pt x="6839" y="41798"/>
                    </a:cubicBezTo>
                    <a:cubicBezTo>
                      <a:pt x="6839" y="22510"/>
                      <a:pt x="22477" y="6873"/>
                      <a:pt x="41765" y="6873"/>
                    </a:cubicBezTo>
                    <a:close/>
                    <a:moveTo>
                      <a:pt x="41765" y="524"/>
                    </a:moveTo>
                    <a:cubicBezTo>
                      <a:pt x="18970" y="524"/>
                      <a:pt x="490" y="19003"/>
                      <a:pt x="490" y="41798"/>
                    </a:cubicBezTo>
                    <a:cubicBezTo>
                      <a:pt x="490" y="64594"/>
                      <a:pt x="18970" y="83073"/>
                      <a:pt x="41765" y="83073"/>
                    </a:cubicBezTo>
                    <a:cubicBezTo>
                      <a:pt x="64560" y="83073"/>
                      <a:pt x="83039" y="64594"/>
                      <a:pt x="83039" y="41798"/>
                    </a:cubicBezTo>
                    <a:lnTo>
                      <a:pt x="83039" y="41798"/>
                    </a:lnTo>
                    <a:cubicBezTo>
                      <a:pt x="83039" y="19003"/>
                      <a:pt x="64560" y="524"/>
                      <a:pt x="41765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C54F1842-29A6-F6A0-AD23-9F859FB95C21}"/>
                  </a:ext>
                </a:extLst>
              </p:cNvPr>
              <p:cNvSpPr/>
              <p:nvPr/>
            </p:nvSpPr>
            <p:spPr>
              <a:xfrm>
                <a:off x="7122953" y="5382784"/>
                <a:ext cx="82549" cy="82549"/>
              </a:xfrm>
              <a:custGeom>
                <a:avLst/>
                <a:gdLst>
                  <a:gd name="connsiteX0" fmla="*/ 41767 w 82549"/>
                  <a:gd name="connsiteY0" fmla="*/ 6862 h 82549"/>
                  <a:gd name="connsiteX1" fmla="*/ 76693 w 82549"/>
                  <a:gd name="connsiteY1" fmla="*/ 41787 h 82549"/>
                  <a:gd name="connsiteX2" fmla="*/ 76693 w 82549"/>
                  <a:gd name="connsiteY2" fmla="*/ 41787 h 82549"/>
                  <a:gd name="connsiteX3" fmla="*/ 41767 w 82549"/>
                  <a:gd name="connsiteY3" fmla="*/ 76712 h 82549"/>
                  <a:gd name="connsiteX4" fmla="*/ 6842 w 82549"/>
                  <a:gd name="connsiteY4" fmla="*/ 41787 h 82549"/>
                  <a:gd name="connsiteX5" fmla="*/ 41767 w 82549"/>
                  <a:gd name="connsiteY5" fmla="*/ 6862 h 82549"/>
                  <a:gd name="connsiteX6" fmla="*/ 41767 w 82549"/>
                  <a:gd name="connsiteY6" fmla="*/ 512 h 82549"/>
                  <a:gd name="connsiteX7" fmla="*/ 493 w 82549"/>
                  <a:gd name="connsiteY7" fmla="*/ 41787 h 82549"/>
                  <a:gd name="connsiteX8" fmla="*/ 41767 w 82549"/>
                  <a:gd name="connsiteY8" fmla="*/ 83062 h 82549"/>
                  <a:gd name="connsiteX9" fmla="*/ 83042 w 82549"/>
                  <a:gd name="connsiteY9" fmla="*/ 41787 h 82549"/>
                  <a:gd name="connsiteX10" fmla="*/ 83042 w 82549"/>
                  <a:gd name="connsiteY10" fmla="*/ 41787 h 82549"/>
                  <a:gd name="connsiteX11" fmla="*/ 4176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7" y="6862"/>
                    </a:moveTo>
                    <a:cubicBezTo>
                      <a:pt x="61055" y="6862"/>
                      <a:pt x="76693" y="22499"/>
                      <a:pt x="76693" y="41787"/>
                    </a:cubicBezTo>
                    <a:lnTo>
                      <a:pt x="76693" y="41787"/>
                    </a:lnTo>
                    <a:cubicBezTo>
                      <a:pt x="76693" y="61075"/>
                      <a:pt x="61055" y="76712"/>
                      <a:pt x="41767" y="76712"/>
                    </a:cubicBezTo>
                    <a:cubicBezTo>
                      <a:pt x="22479" y="76712"/>
                      <a:pt x="6842" y="61075"/>
                      <a:pt x="6842" y="41787"/>
                    </a:cubicBezTo>
                    <a:cubicBezTo>
                      <a:pt x="6842" y="22499"/>
                      <a:pt x="22479" y="6862"/>
                      <a:pt x="41767" y="6862"/>
                    </a:cubicBezTo>
                    <a:close/>
                    <a:moveTo>
                      <a:pt x="41767" y="512"/>
                    </a:moveTo>
                    <a:cubicBezTo>
                      <a:pt x="18972" y="512"/>
                      <a:pt x="493" y="18992"/>
                      <a:pt x="493" y="41787"/>
                    </a:cubicBezTo>
                    <a:cubicBezTo>
                      <a:pt x="493" y="64582"/>
                      <a:pt x="18972" y="83062"/>
                      <a:pt x="41767" y="83062"/>
                    </a:cubicBezTo>
                    <a:cubicBezTo>
                      <a:pt x="64563" y="83062"/>
                      <a:pt x="83042" y="64582"/>
                      <a:pt x="83042" y="41787"/>
                    </a:cubicBezTo>
                    <a:lnTo>
                      <a:pt x="83042" y="41787"/>
                    </a:lnTo>
                    <a:cubicBezTo>
                      <a:pt x="83042" y="18992"/>
                      <a:pt x="64563" y="512"/>
                      <a:pt x="4176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2A9D0D77-8757-1DFB-4356-A2CE60D904BE}"/>
                  </a:ext>
                </a:extLst>
              </p:cNvPr>
              <p:cNvSpPr/>
              <p:nvPr/>
            </p:nvSpPr>
            <p:spPr>
              <a:xfrm>
                <a:off x="7147242" y="5275408"/>
                <a:ext cx="82549" cy="82549"/>
              </a:xfrm>
              <a:custGeom>
                <a:avLst/>
                <a:gdLst>
                  <a:gd name="connsiteX0" fmla="*/ 41770 w 82549"/>
                  <a:gd name="connsiteY0" fmla="*/ 6851 h 82549"/>
                  <a:gd name="connsiteX1" fmla="*/ 76695 w 82549"/>
                  <a:gd name="connsiteY1" fmla="*/ 41776 h 82549"/>
                  <a:gd name="connsiteX2" fmla="*/ 76695 w 82549"/>
                  <a:gd name="connsiteY2" fmla="*/ 41776 h 82549"/>
                  <a:gd name="connsiteX3" fmla="*/ 41770 w 82549"/>
                  <a:gd name="connsiteY3" fmla="*/ 76701 h 82549"/>
                  <a:gd name="connsiteX4" fmla="*/ 6845 w 82549"/>
                  <a:gd name="connsiteY4" fmla="*/ 41776 h 82549"/>
                  <a:gd name="connsiteX5" fmla="*/ 41770 w 82549"/>
                  <a:gd name="connsiteY5" fmla="*/ 6851 h 82549"/>
                  <a:gd name="connsiteX6" fmla="*/ 41770 w 82549"/>
                  <a:gd name="connsiteY6" fmla="*/ 501 h 82549"/>
                  <a:gd name="connsiteX7" fmla="*/ 495 w 82549"/>
                  <a:gd name="connsiteY7" fmla="*/ 41776 h 82549"/>
                  <a:gd name="connsiteX8" fmla="*/ 41770 w 82549"/>
                  <a:gd name="connsiteY8" fmla="*/ 83051 h 82549"/>
                  <a:gd name="connsiteX9" fmla="*/ 83045 w 82549"/>
                  <a:gd name="connsiteY9" fmla="*/ 41776 h 82549"/>
                  <a:gd name="connsiteX10" fmla="*/ 83045 w 82549"/>
                  <a:gd name="connsiteY10" fmla="*/ 41776 h 82549"/>
                  <a:gd name="connsiteX11" fmla="*/ 41770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0" y="6851"/>
                    </a:moveTo>
                    <a:cubicBezTo>
                      <a:pt x="61058" y="6851"/>
                      <a:pt x="76695" y="22488"/>
                      <a:pt x="76695" y="41776"/>
                    </a:cubicBezTo>
                    <a:lnTo>
                      <a:pt x="76695" y="41776"/>
                    </a:lnTo>
                    <a:cubicBezTo>
                      <a:pt x="76695" y="61064"/>
                      <a:pt x="61058" y="76701"/>
                      <a:pt x="41770" y="76701"/>
                    </a:cubicBezTo>
                    <a:cubicBezTo>
                      <a:pt x="22482" y="76701"/>
                      <a:pt x="6845" y="61064"/>
                      <a:pt x="6845" y="41776"/>
                    </a:cubicBezTo>
                    <a:cubicBezTo>
                      <a:pt x="6845" y="22488"/>
                      <a:pt x="22482" y="6851"/>
                      <a:pt x="41770" y="6851"/>
                    </a:cubicBezTo>
                    <a:close/>
                    <a:moveTo>
                      <a:pt x="41770" y="501"/>
                    </a:moveTo>
                    <a:cubicBezTo>
                      <a:pt x="18975" y="501"/>
                      <a:pt x="495" y="18981"/>
                      <a:pt x="495" y="41776"/>
                    </a:cubicBezTo>
                    <a:cubicBezTo>
                      <a:pt x="495" y="64571"/>
                      <a:pt x="18975" y="83051"/>
                      <a:pt x="41770" y="83051"/>
                    </a:cubicBezTo>
                    <a:cubicBezTo>
                      <a:pt x="64565" y="83051"/>
                      <a:pt x="83045" y="64571"/>
                      <a:pt x="83045" y="41776"/>
                    </a:cubicBezTo>
                    <a:lnTo>
                      <a:pt x="83045" y="41776"/>
                    </a:lnTo>
                    <a:cubicBezTo>
                      <a:pt x="83045" y="18981"/>
                      <a:pt x="64565" y="501"/>
                      <a:pt x="41770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352A5D7A-4B56-8D12-F4C6-58774D1E9479}"/>
                  </a:ext>
                </a:extLst>
              </p:cNvPr>
              <p:cNvSpPr/>
              <p:nvPr/>
            </p:nvSpPr>
            <p:spPr>
              <a:xfrm>
                <a:off x="7171531" y="5168033"/>
                <a:ext cx="82549" cy="82549"/>
              </a:xfrm>
              <a:custGeom>
                <a:avLst/>
                <a:gdLst>
                  <a:gd name="connsiteX0" fmla="*/ 41772 w 82549"/>
                  <a:gd name="connsiteY0" fmla="*/ 6839 h 82549"/>
                  <a:gd name="connsiteX1" fmla="*/ 76698 w 82549"/>
                  <a:gd name="connsiteY1" fmla="*/ 41765 h 82549"/>
                  <a:gd name="connsiteX2" fmla="*/ 76698 w 82549"/>
                  <a:gd name="connsiteY2" fmla="*/ 41765 h 82549"/>
                  <a:gd name="connsiteX3" fmla="*/ 41772 w 82549"/>
                  <a:gd name="connsiteY3" fmla="*/ 76690 h 82549"/>
                  <a:gd name="connsiteX4" fmla="*/ 6847 w 82549"/>
                  <a:gd name="connsiteY4" fmla="*/ 41765 h 82549"/>
                  <a:gd name="connsiteX5" fmla="*/ 41772 w 82549"/>
                  <a:gd name="connsiteY5" fmla="*/ 6839 h 82549"/>
                  <a:gd name="connsiteX6" fmla="*/ 41772 w 82549"/>
                  <a:gd name="connsiteY6" fmla="*/ 490 h 82549"/>
                  <a:gd name="connsiteX7" fmla="*/ 498 w 82549"/>
                  <a:gd name="connsiteY7" fmla="*/ 41765 h 82549"/>
                  <a:gd name="connsiteX8" fmla="*/ 41772 w 82549"/>
                  <a:gd name="connsiteY8" fmla="*/ 83039 h 82549"/>
                  <a:gd name="connsiteX9" fmla="*/ 83047 w 82549"/>
                  <a:gd name="connsiteY9" fmla="*/ 41765 h 82549"/>
                  <a:gd name="connsiteX10" fmla="*/ 83047 w 82549"/>
                  <a:gd name="connsiteY10" fmla="*/ 41765 h 82549"/>
                  <a:gd name="connsiteX11" fmla="*/ 4177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2" y="6839"/>
                    </a:moveTo>
                    <a:cubicBezTo>
                      <a:pt x="61061" y="6839"/>
                      <a:pt x="76698" y="22476"/>
                      <a:pt x="76698" y="41765"/>
                    </a:cubicBezTo>
                    <a:lnTo>
                      <a:pt x="76698" y="41765"/>
                    </a:lnTo>
                    <a:cubicBezTo>
                      <a:pt x="76698" y="61053"/>
                      <a:pt x="61061" y="76690"/>
                      <a:pt x="41772" y="76690"/>
                    </a:cubicBezTo>
                    <a:cubicBezTo>
                      <a:pt x="22484" y="76690"/>
                      <a:pt x="6847" y="61053"/>
                      <a:pt x="6847" y="41765"/>
                    </a:cubicBezTo>
                    <a:cubicBezTo>
                      <a:pt x="6847" y="22476"/>
                      <a:pt x="22484" y="6839"/>
                      <a:pt x="41772" y="6839"/>
                    </a:cubicBezTo>
                    <a:close/>
                    <a:moveTo>
                      <a:pt x="41772" y="490"/>
                    </a:moveTo>
                    <a:cubicBezTo>
                      <a:pt x="18977" y="490"/>
                      <a:pt x="498" y="18969"/>
                      <a:pt x="498" y="41765"/>
                    </a:cubicBezTo>
                    <a:cubicBezTo>
                      <a:pt x="498" y="64560"/>
                      <a:pt x="18977" y="83039"/>
                      <a:pt x="41772" y="83039"/>
                    </a:cubicBezTo>
                    <a:cubicBezTo>
                      <a:pt x="64568" y="83039"/>
                      <a:pt x="83047" y="64560"/>
                      <a:pt x="83047" y="41765"/>
                    </a:cubicBezTo>
                    <a:lnTo>
                      <a:pt x="83047" y="41765"/>
                    </a:lnTo>
                    <a:cubicBezTo>
                      <a:pt x="83047" y="18969"/>
                      <a:pt x="64568" y="490"/>
                      <a:pt x="4177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E5188652-1C20-CA1B-507E-88D691B6A720}"/>
                  </a:ext>
                </a:extLst>
              </p:cNvPr>
              <p:cNvSpPr/>
              <p:nvPr/>
            </p:nvSpPr>
            <p:spPr>
              <a:xfrm>
                <a:off x="7195819" y="5060658"/>
                <a:ext cx="82549" cy="82549"/>
              </a:xfrm>
              <a:custGeom>
                <a:avLst/>
                <a:gdLst>
                  <a:gd name="connsiteX0" fmla="*/ 41775 w 82549"/>
                  <a:gd name="connsiteY0" fmla="*/ 6828 h 82549"/>
                  <a:gd name="connsiteX1" fmla="*/ 76700 w 82549"/>
                  <a:gd name="connsiteY1" fmla="*/ 41753 h 82549"/>
                  <a:gd name="connsiteX2" fmla="*/ 76700 w 82549"/>
                  <a:gd name="connsiteY2" fmla="*/ 41753 h 82549"/>
                  <a:gd name="connsiteX3" fmla="*/ 41775 w 82549"/>
                  <a:gd name="connsiteY3" fmla="*/ 76679 h 82549"/>
                  <a:gd name="connsiteX4" fmla="*/ 6850 w 82549"/>
                  <a:gd name="connsiteY4" fmla="*/ 41753 h 82549"/>
                  <a:gd name="connsiteX5" fmla="*/ 41775 w 82549"/>
                  <a:gd name="connsiteY5" fmla="*/ 6828 h 82549"/>
                  <a:gd name="connsiteX6" fmla="*/ 41775 w 82549"/>
                  <a:gd name="connsiteY6" fmla="*/ 479 h 82549"/>
                  <a:gd name="connsiteX7" fmla="*/ 500 w 82549"/>
                  <a:gd name="connsiteY7" fmla="*/ 41753 h 82549"/>
                  <a:gd name="connsiteX8" fmla="*/ 41775 w 82549"/>
                  <a:gd name="connsiteY8" fmla="*/ 83028 h 82549"/>
                  <a:gd name="connsiteX9" fmla="*/ 83050 w 82549"/>
                  <a:gd name="connsiteY9" fmla="*/ 41753 h 82549"/>
                  <a:gd name="connsiteX10" fmla="*/ 83050 w 82549"/>
                  <a:gd name="connsiteY10" fmla="*/ 41753 h 82549"/>
                  <a:gd name="connsiteX11" fmla="*/ 4177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5" y="6828"/>
                    </a:moveTo>
                    <a:cubicBezTo>
                      <a:pt x="61063" y="6828"/>
                      <a:pt x="76700" y="22465"/>
                      <a:pt x="76700" y="41753"/>
                    </a:cubicBezTo>
                    <a:lnTo>
                      <a:pt x="76700" y="41753"/>
                    </a:lnTo>
                    <a:cubicBezTo>
                      <a:pt x="76700" y="61041"/>
                      <a:pt x="61063" y="76679"/>
                      <a:pt x="41775" y="76679"/>
                    </a:cubicBezTo>
                    <a:cubicBezTo>
                      <a:pt x="22487" y="76679"/>
                      <a:pt x="6850" y="61041"/>
                      <a:pt x="6850" y="41753"/>
                    </a:cubicBezTo>
                    <a:cubicBezTo>
                      <a:pt x="6850" y="22465"/>
                      <a:pt x="22487" y="6828"/>
                      <a:pt x="41775" y="6828"/>
                    </a:cubicBezTo>
                    <a:close/>
                    <a:moveTo>
                      <a:pt x="41775" y="479"/>
                    </a:moveTo>
                    <a:cubicBezTo>
                      <a:pt x="18980" y="479"/>
                      <a:pt x="500" y="18958"/>
                      <a:pt x="500" y="41753"/>
                    </a:cubicBezTo>
                    <a:cubicBezTo>
                      <a:pt x="500" y="64549"/>
                      <a:pt x="18980" y="83028"/>
                      <a:pt x="41775" y="83028"/>
                    </a:cubicBezTo>
                    <a:cubicBezTo>
                      <a:pt x="64570" y="83028"/>
                      <a:pt x="83050" y="64549"/>
                      <a:pt x="83050" y="41753"/>
                    </a:cubicBezTo>
                    <a:lnTo>
                      <a:pt x="83050" y="41753"/>
                    </a:lnTo>
                    <a:cubicBezTo>
                      <a:pt x="83050" y="18958"/>
                      <a:pt x="64570" y="479"/>
                      <a:pt x="4177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4E5B045F-3A83-A081-5722-A976243E1B46}"/>
                  </a:ext>
                </a:extLst>
              </p:cNvPr>
              <p:cNvSpPr/>
              <p:nvPr/>
            </p:nvSpPr>
            <p:spPr>
              <a:xfrm>
                <a:off x="7220108" y="5060658"/>
                <a:ext cx="82549" cy="82549"/>
              </a:xfrm>
              <a:custGeom>
                <a:avLst/>
                <a:gdLst>
                  <a:gd name="connsiteX0" fmla="*/ 41778 w 82549"/>
                  <a:gd name="connsiteY0" fmla="*/ 6828 h 82549"/>
                  <a:gd name="connsiteX1" fmla="*/ 76703 w 82549"/>
                  <a:gd name="connsiteY1" fmla="*/ 41753 h 82549"/>
                  <a:gd name="connsiteX2" fmla="*/ 76703 w 82549"/>
                  <a:gd name="connsiteY2" fmla="*/ 41753 h 82549"/>
                  <a:gd name="connsiteX3" fmla="*/ 41778 w 82549"/>
                  <a:gd name="connsiteY3" fmla="*/ 76679 h 82549"/>
                  <a:gd name="connsiteX4" fmla="*/ 6852 w 82549"/>
                  <a:gd name="connsiteY4" fmla="*/ 41753 h 82549"/>
                  <a:gd name="connsiteX5" fmla="*/ 41778 w 82549"/>
                  <a:gd name="connsiteY5" fmla="*/ 6828 h 82549"/>
                  <a:gd name="connsiteX6" fmla="*/ 41778 w 82549"/>
                  <a:gd name="connsiteY6" fmla="*/ 479 h 82549"/>
                  <a:gd name="connsiteX7" fmla="*/ 503 w 82549"/>
                  <a:gd name="connsiteY7" fmla="*/ 41753 h 82549"/>
                  <a:gd name="connsiteX8" fmla="*/ 41778 w 82549"/>
                  <a:gd name="connsiteY8" fmla="*/ 83028 h 82549"/>
                  <a:gd name="connsiteX9" fmla="*/ 83052 w 82549"/>
                  <a:gd name="connsiteY9" fmla="*/ 41753 h 82549"/>
                  <a:gd name="connsiteX10" fmla="*/ 83052 w 82549"/>
                  <a:gd name="connsiteY10" fmla="*/ 41753 h 82549"/>
                  <a:gd name="connsiteX11" fmla="*/ 41778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8" y="6828"/>
                    </a:moveTo>
                    <a:cubicBezTo>
                      <a:pt x="61066" y="6828"/>
                      <a:pt x="76703" y="22465"/>
                      <a:pt x="76703" y="41753"/>
                    </a:cubicBezTo>
                    <a:lnTo>
                      <a:pt x="76703" y="41753"/>
                    </a:lnTo>
                    <a:cubicBezTo>
                      <a:pt x="76703" y="61041"/>
                      <a:pt x="61066" y="76679"/>
                      <a:pt x="41778" y="76679"/>
                    </a:cubicBezTo>
                    <a:cubicBezTo>
                      <a:pt x="22489" y="76679"/>
                      <a:pt x="6852" y="61041"/>
                      <a:pt x="6852" y="41753"/>
                    </a:cubicBezTo>
                    <a:cubicBezTo>
                      <a:pt x="6852" y="22465"/>
                      <a:pt x="22489" y="6828"/>
                      <a:pt x="41778" y="6828"/>
                    </a:cubicBezTo>
                    <a:close/>
                    <a:moveTo>
                      <a:pt x="41778" y="479"/>
                    </a:moveTo>
                    <a:cubicBezTo>
                      <a:pt x="18982" y="479"/>
                      <a:pt x="503" y="18958"/>
                      <a:pt x="503" y="41753"/>
                    </a:cubicBezTo>
                    <a:cubicBezTo>
                      <a:pt x="503" y="64549"/>
                      <a:pt x="18982" y="83028"/>
                      <a:pt x="41778" y="83028"/>
                    </a:cubicBezTo>
                    <a:cubicBezTo>
                      <a:pt x="64573" y="83028"/>
                      <a:pt x="83052" y="64549"/>
                      <a:pt x="83052" y="41753"/>
                    </a:cubicBezTo>
                    <a:lnTo>
                      <a:pt x="83052" y="41753"/>
                    </a:lnTo>
                    <a:cubicBezTo>
                      <a:pt x="83052" y="18958"/>
                      <a:pt x="64573" y="479"/>
                      <a:pt x="41778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208F2803-298C-A34C-ED53-0CE68E7D3E8F}"/>
                  </a:ext>
                </a:extLst>
              </p:cNvPr>
              <p:cNvSpPr/>
              <p:nvPr/>
            </p:nvSpPr>
            <p:spPr>
              <a:xfrm>
                <a:off x="7244397" y="5168033"/>
                <a:ext cx="82549" cy="82549"/>
              </a:xfrm>
              <a:custGeom>
                <a:avLst/>
                <a:gdLst>
                  <a:gd name="connsiteX0" fmla="*/ 41780 w 82549"/>
                  <a:gd name="connsiteY0" fmla="*/ 6839 h 82549"/>
                  <a:gd name="connsiteX1" fmla="*/ 76705 w 82549"/>
                  <a:gd name="connsiteY1" fmla="*/ 41765 h 82549"/>
                  <a:gd name="connsiteX2" fmla="*/ 76705 w 82549"/>
                  <a:gd name="connsiteY2" fmla="*/ 41765 h 82549"/>
                  <a:gd name="connsiteX3" fmla="*/ 41780 w 82549"/>
                  <a:gd name="connsiteY3" fmla="*/ 76690 h 82549"/>
                  <a:gd name="connsiteX4" fmla="*/ 6855 w 82549"/>
                  <a:gd name="connsiteY4" fmla="*/ 41765 h 82549"/>
                  <a:gd name="connsiteX5" fmla="*/ 41780 w 82549"/>
                  <a:gd name="connsiteY5" fmla="*/ 6839 h 82549"/>
                  <a:gd name="connsiteX6" fmla="*/ 41780 w 82549"/>
                  <a:gd name="connsiteY6" fmla="*/ 490 h 82549"/>
                  <a:gd name="connsiteX7" fmla="*/ 505 w 82549"/>
                  <a:gd name="connsiteY7" fmla="*/ 41765 h 82549"/>
                  <a:gd name="connsiteX8" fmla="*/ 41780 w 82549"/>
                  <a:gd name="connsiteY8" fmla="*/ 83039 h 82549"/>
                  <a:gd name="connsiteX9" fmla="*/ 83055 w 82549"/>
                  <a:gd name="connsiteY9" fmla="*/ 41765 h 82549"/>
                  <a:gd name="connsiteX10" fmla="*/ 83055 w 82549"/>
                  <a:gd name="connsiteY10" fmla="*/ 41765 h 82549"/>
                  <a:gd name="connsiteX11" fmla="*/ 4178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0" y="6839"/>
                    </a:moveTo>
                    <a:cubicBezTo>
                      <a:pt x="61068" y="6839"/>
                      <a:pt x="76705" y="22476"/>
                      <a:pt x="76705" y="41765"/>
                    </a:cubicBezTo>
                    <a:lnTo>
                      <a:pt x="76705" y="41765"/>
                    </a:lnTo>
                    <a:cubicBezTo>
                      <a:pt x="76705" y="61053"/>
                      <a:pt x="61068" y="76690"/>
                      <a:pt x="41780" y="76690"/>
                    </a:cubicBezTo>
                    <a:cubicBezTo>
                      <a:pt x="22492" y="76690"/>
                      <a:pt x="6855" y="61053"/>
                      <a:pt x="6855" y="41765"/>
                    </a:cubicBezTo>
                    <a:cubicBezTo>
                      <a:pt x="6855" y="22476"/>
                      <a:pt x="22492" y="6839"/>
                      <a:pt x="41780" y="6839"/>
                    </a:cubicBezTo>
                    <a:close/>
                    <a:moveTo>
                      <a:pt x="41780" y="490"/>
                    </a:moveTo>
                    <a:cubicBezTo>
                      <a:pt x="18985" y="490"/>
                      <a:pt x="505" y="18969"/>
                      <a:pt x="505" y="41765"/>
                    </a:cubicBezTo>
                    <a:cubicBezTo>
                      <a:pt x="505" y="64560"/>
                      <a:pt x="18985" y="83039"/>
                      <a:pt x="41780" y="83039"/>
                    </a:cubicBezTo>
                    <a:cubicBezTo>
                      <a:pt x="64575" y="83039"/>
                      <a:pt x="83055" y="64560"/>
                      <a:pt x="83055" y="41765"/>
                    </a:cubicBezTo>
                    <a:lnTo>
                      <a:pt x="83055" y="41765"/>
                    </a:lnTo>
                    <a:cubicBezTo>
                      <a:pt x="83055" y="18969"/>
                      <a:pt x="64575" y="490"/>
                      <a:pt x="4178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122E8C08-F200-0D79-C238-D818F46AA4A1}"/>
                  </a:ext>
                </a:extLst>
              </p:cNvPr>
              <p:cNvSpPr/>
              <p:nvPr/>
            </p:nvSpPr>
            <p:spPr>
              <a:xfrm>
                <a:off x="7268686" y="5275408"/>
                <a:ext cx="82549" cy="82549"/>
              </a:xfrm>
              <a:custGeom>
                <a:avLst/>
                <a:gdLst>
                  <a:gd name="connsiteX0" fmla="*/ 41783 w 82549"/>
                  <a:gd name="connsiteY0" fmla="*/ 6851 h 82549"/>
                  <a:gd name="connsiteX1" fmla="*/ 76708 w 82549"/>
                  <a:gd name="connsiteY1" fmla="*/ 41776 h 82549"/>
                  <a:gd name="connsiteX2" fmla="*/ 76708 w 82549"/>
                  <a:gd name="connsiteY2" fmla="*/ 41776 h 82549"/>
                  <a:gd name="connsiteX3" fmla="*/ 41783 w 82549"/>
                  <a:gd name="connsiteY3" fmla="*/ 76701 h 82549"/>
                  <a:gd name="connsiteX4" fmla="*/ 6857 w 82549"/>
                  <a:gd name="connsiteY4" fmla="*/ 41776 h 82549"/>
                  <a:gd name="connsiteX5" fmla="*/ 41783 w 82549"/>
                  <a:gd name="connsiteY5" fmla="*/ 6851 h 82549"/>
                  <a:gd name="connsiteX6" fmla="*/ 41783 w 82549"/>
                  <a:gd name="connsiteY6" fmla="*/ 501 h 82549"/>
                  <a:gd name="connsiteX7" fmla="*/ 508 w 82549"/>
                  <a:gd name="connsiteY7" fmla="*/ 41776 h 82549"/>
                  <a:gd name="connsiteX8" fmla="*/ 41783 w 82549"/>
                  <a:gd name="connsiteY8" fmla="*/ 83051 h 82549"/>
                  <a:gd name="connsiteX9" fmla="*/ 83057 w 82549"/>
                  <a:gd name="connsiteY9" fmla="*/ 41776 h 82549"/>
                  <a:gd name="connsiteX10" fmla="*/ 83057 w 82549"/>
                  <a:gd name="connsiteY10" fmla="*/ 41776 h 82549"/>
                  <a:gd name="connsiteX11" fmla="*/ 4178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3" y="6851"/>
                    </a:moveTo>
                    <a:cubicBezTo>
                      <a:pt x="61071" y="6851"/>
                      <a:pt x="76708" y="22488"/>
                      <a:pt x="76708" y="41776"/>
                    </a:cubicBezTo>
                    <a:lnTo>
                      <a:pt x="76708" y="41776"/>
                    </a:lnTo>
                    <a:cubicBezTo>
                      <a:pt x="76708" y="61064"/>
                      <a:pt x="61071" y="76701"/>
                      <a:pt x="41783" y="76701"/>
                    </a:cubicBezTo>
                    <a:cubicBezTo>
                      <a:pt x="22495" y="76701"/>
                      <a:pt x="6857" y="61064"/>
                      <a:pt x="6857" y="41776"/>
                    </a:cubicBezTo>
                    <a:cubicBezTo>
                      <a:pt x="6857" y="22488"/>
                      <a:pt x="22495" y="6851"/>
                      <a:pt x="41783" y="6851"/>
                    </a:cubicBezTo>
                    <a:close/>
                    <a:moveTo>
                      <a:pt x="41783" y="501"/>
                    </a:moveTo>
                    <a:cubicBezTo>
                      <a:pt x="18987" y="501"/>
                      <a:pt x="508" y="18981"/>
                      <a:pt x="508" y="41776"/>
                    </a:cubicBezTo>
                    <a:cubicBezTo>
                      <a:pt x="508" y="64571"/>
                      <a:pt x="18987" y="83051"/>
                      <a:pt x="41783" y="83051"/>
                    </a:cubicBezTo>
                    <a:cubicBezTo>
                      <a:pt x="64578" y="83051"/>
                      <a:pt x="83057" y="64571"/>
                      <a:pt x="83057" y="41776"/>
                    </a:cubicBezTo>
                    <a:lnTo>
                      <a:pt x="83057" y="41776"/>
                    </a:lnTo>
                    <a:cubicBezTo>
                      <a:pt x="83057" y="18981"/>
                      <a:pt x="64578" y="501"/>
                      <a:pt x="4178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92A5B410-D000-FBB9-5F47-DE9D62532191}"/>
                  </a:ext>
                </a:extLst>
              </p:cNvPr>
              <p:cNvSpPr/>
              <p:nvPr/>
            </p:nvSpPr>
            <p:spPr>
              <a:xfrm>
                <a:off x="7292974" y="5382784"/>
                <a:ext cx="82549" cy="82549"/>
              </a:xfrm>
              <a:custGeom>
                <a:avLst/>
                <a:gdLst>
                  <a:gd name="connsiteX0" fmla="*/ 41785 w 82549"/>
                  <a:gd name="connsiteY0" fmla="*/ 6862 h 82549"/>
                  <a:gd name="connsiteX1" fmla="*/ 76711 w 82549"/>
                  <a:gd name="connsiteY1" fmla="*/ 41787 h 82549"/>
                  <a:gd name="connsiteX2" fmla="*/ 76711 w 82549"/>
                  <a:gd name="connsiteY2" fmla="*/ 41787 h 82549"/>
                  <a:gd name="connsiteX3" fmla="*/ 41785 w 82549"/>
                  <a:gd name="connsiteY3" fmla="*/ 76712 h 82549"/>
                  <a:gd name="connsiteX4" fmla="*/ 6860 w 82549"/>
                  <a:gd name="connsiteY4" fmla="*/ 41787 h 82549"/>
                  <a:gd name="connsiteX5" fmla="*/ 41785 w 82549"/>
                  <a:gd name="connsiteY5" fmla="*/ 6862 h 82549"/>
                  <a:gd name="connsiteX6" fmla="*/ 41785 w 82549"/>
                  <a:gd name="connsiteY6" fmla="*/ 512 h 82549"/>
                  <a:gd name="connsiteX7" fmla="*/ 511 w 82549"/>
                  <a:gd name="connsiteY7" fmla="*/ 41787 h 82549"/>
                  <a:gd name="connsiteX8" fmla="*/ 41785 w 82549"/>
                  <a:gd name="connsiteY8" fmla="*/ 83062 h 82549"/>
                  <a:gd name="connsiteX9" fmla="*/ 83060 w 82549"/>
                  <a:gd name="connsiteY9" fmla="*/ 41787 h 82549"/>
                  <a:gd name="connsiteX10" fmla="*/ 83060 w 82549"/>
                  <a:gd name="connsiteY10" fmla="*/ 41787 h 82549"/>
                  <a:gd name="connsiteX11" fmla="*/ 4178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5" y="6862"/>
                    </a:moveTo>
                    <a:cubicBezTo>
                      <a:pt x="61073" y="6862"/>
                      <a:pt x="76711" y="22499"/>
                      <a:pt x="76711" y="41787"/>
                    </a:cubicBezTo>
                    <a:lnTo>
                      <a:pt x="76711" y="41787"/>
                    </a:lnTo>
                    <a:cubicBezTo>
                      <a:pt x="76711" y="61075"/>
                      <a:pt x="61073" y="76712"/>
                      <a:pt x="41785" y="76712"/>
                    </a:cubicBezTo>
                    <a:cubicBezTo>
                      <a:pt x="22497" y="76712"/>
                      <a:pt x="6860" y="61075"/>
                      <a:pt x="6860" y="41787"/>
                    </a:cubicBezTo>
                    <a:cubicBezTo>
                      <a:pt x="6860" y="22499"/>
                      <a:pt x="22497" y="6862"/>
                      <a:pt x="41785" y="6862"/>
                    </a:cubicBezTo>
                    <a:close/>
                    <a:moveTo>
                      <a:pt x="41785" y="512"/>
                    </a:moveTo>
                    <a:cubicBezTo>
                      <a:pt x="18990" y="512"/>
                      <a:pt x="511" y="18992"/>
                      <a:pt x="511" y="41787"/>
                    </a:cubicBezTo>
                    <a:cubicBezTo>
                      <a:pt x="511" y="64582"/>
                      <a:pt x="18990" y="83062"/>
                      <a:pt x="41785" y="83062"/>
                    </a:cubicBezTo>
                    <a:cubicBezTo>
                      <a:pt x="64580" y="83062"/>
                      <a:pt x="83060" y="64582"/>
                      <a:pt x="83060" y="41787"/>
                    </a:cubicBezTo>
                    <a:lnTo>
                      <a:pt x="83060" y="41787"/>
                    </a:lnTo>
                    <a:cubicBezTo>
                      <a:pt x="83060" y="18992"/>
                      <a:pt x="64580" y="512"/>
                      <a:pt x="4178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304A955F-292D-DA83-386D-27CD13F4DEF4}"/>
                  </a:ext>
                </a:extLst>
              </p:cNvPr>
              <p:cNvSpPr/>
              <p:nvPr/>
            </p:nvSpPr>
            <p:spPr>
              <a:xfrm>
                <a:off x="7317263" y="5490149"/>
                <a:ext cx="82549" cy="82549"/>
              </a:xfrm>
              <a:custGeom>
                <a:avLst/>
                <a:gdLst>
                  <a:gd name="connsiteX0" fmla="*/ 41788 w 82549"/>
                  <a:gd name="connsiteY0" fmla="*/ 6873 h 82549"/>
                  <a:gd name="connsiteX1" fmla="*/ 76713 w 82549"/>
                  <a:gd name="connsiteY1" fmla="*/ 41798 h 82549"/>
                  <a:gd name="connsiteX2" fmla="*/ 76713 w 82549"/>
                  <a:gd name="connsiteY2" fmla="*/ 41798 h 82549"/>
                  <a:gd name="connsiteX3" fmla="*/ 41788 w 82549"/>
                  <a:gd name="connsiteY3" fmla="*/ 76724 h 82549"/>
                  <a:gd name="connsiteX4" fmla="*/ 6862 w 82549"/>
                  <a:gd name="connsiteY4" fmla="*/ 41798 h 82549"/>
                  <a:gd name="connsiteX5" fmla="*/ 41788 w 82549"/>
                  <a:gd name="connsiteY5" fmla="*/ 6873 h 82549"/>
                  <a:gd name="connsiteX6" fmla="*/ 41788 w 82549"/>
                  <a:gd name="connsiteY6" fmla="*/ 524 h 82549"/>
                  <a:gd name="connsiteX7" fmla="*/ 513 w 82549"/>
                  <a:gd name="connsiteY7" fmla="*/ 41798 h 82549"/>
                  <a:gd name="connsiteX8" fmla="*/ 41788 w 82549"/>
                  <a:gd name="connsiteY8" fmla="*/ 83073 h 82549"/>
                  <a:gd name="connsiteX9" fmla="*/ 83062 w 82549"/>
                  <a:gd name="connsiteY9" fmla="*/ 41798 h 82549"/>
                  <a:gd name="connsiteX10" fmla="*/ 83062 w 82549"/>
                  <a:gd name="connsiteY10" fmla="*/ 41798 h 82549"/>
                  <a:gd name="connsiteX11" fmla="*/ 417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8" y="6873"/>
                    </a:moveTo>
                    <a:cubicBezTo>
                      <a:pt x="61076" y="6873"/>
                      <a:pt x="76713" y="22510"/>
                      <a:pt x="76713" y="41798"/>
                    </a:cubicBezTo>
                    <a:lnTo>
                      <a:pt x="76713" y="41798"/>
                    </a:lnTo>
                    <a:cubicBezTo>
                      <a:pt x="76713" y="61087"/>
                      <a:pt x="61076" y="76724"/>
                      <a:pt x="41788" y="76724"/>
                    </a:cubicBezTo>
                    <a:cubicBezTo>
                      <a:pt x="22500" y="76724"/>
                      <a:pt x="6862" y="61087"/>
                      <a:pt x="6862" y="41798"/>
                    </a:cubicBezTo>
                    <a:cubicBezTo>
                      <a:pt x="6862" y="22510"/>
                      <a:pt x="22500" y="6873"/>
                      <a:pt x="41788" y="6873"/>
                    </a:cubicBezTo>
                    <a:close/>
                    <a:moveTo>
                      <a:pt x="41788" y="524"/>
                    </a:moveTo>
                    <a:cubicBezTo>
                      <a:pt x="18993" y="524"/>
                      <a:pt x="513" y="19003"/>
                      <a:pt x="513" y="41798"/>
                    </a:cubicBezTo>
                    <a:cubicBezTo>
                      <a:pt x="513" y="64594"/>
                      <a:pt x="18993" y="83073"/>
                      <a:pt x="41788" y="83073"/>
                    </a:cubicBezTo>
                    <a:cubicBezTo>
                      <a:pt x="64583" y="83073"/>
                      <a:pt x="83062" y="64594"/>
                      <a:pt x="83062" y="41798"/>
                    </a:cubicBezTo>
                    <a:lnTo>
                      <a:pt x="83062" y="41798"/>
                    </a:lnTo>
                    <a:cubicBezTo>
                      <a:pt x="83062" y="19003"/>
                      <a:pt x="64583" y="524"/>
                      <a:pt x="417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7D1736DA-27FA-B553-78CE-3409B130E303}"/>
                  </a:ext>
                </a:extLst>
              </p:cNvPr>
              <p:cNvSpPr/>
              <p:nvPr/>
            </p:nvSpPr>
            <p:spPr>
              <a:xfrm>
                <a:off x="7341552" y="5597525"/>
                <a:ext cx="82549" cy="82549"/>
              </a:xfrm>
              <a:custGeom>
                <a:avLst/>
                <a:gdLst>
                  <a:gd name="connsiteX0" fmla="*/ 41790 w 82549"/>
                  <a:gd name="connsiteY0" fmla="*/ 6884 h 82549"/>
                  <a:gd name="connsiteX1" fmla="*/ 76716 w 82549"/>
                  <a:gd name="connsiteY1" fmla="*/ 41810 h 82549"/>
                  <a:gd name="connsiteX2" fmla="*/ 76716 w 82549"/>
                  <a:gd name="connsiteY2" fmla="*/ 41810 h 82549"/>
                  <a:gd name="connsiteX3" fmla="*/ 41790 w 82549"/>
                  <a:gd name="connsiteY3" fmla="*/ 76735 h 82549"/>
                  <a:gd name="connsiteX4" fmla="*/ 6865 w 82549"/>
                  <a:gd name="connsiteY4" fmla="*/ 41810 h 82549"/>
                  <a:gd name="connsiteX5" fmla="*/ 41790 w 82549"/>
                  <a:gd name="connsiteY5" fmla="*/ 6884 h 82549"/>
                  <a:gd name="connsiteX6" fmla="*/ 41790 w 82549"/>
                  <a:gd name="connsiteY6" fmla="*/ 535 h 82549"/>
                  <a:gd name="connsiteX7" fmla="*/ 516 w 82549"/>
                  <a:gd name="connsiteY7" fmla="*/ 41810 h 82549"/>
                  <a:gd name="connsiteX8" fmla="*/ 41790 w 82549"/>
                  <a:gd name="connsiteY8" fmla="*/ 83084 h 82549"/>
                  <a:gd name="connsiteX9" fmla="*/ 83065 w 82549"/>
                  <a:gd name="connsiteY9" fmla="*/ 41810 h 82549"/>
                  <a:gd name="connsiteX10" fmla="*/ 83065 w 82549"/>
                  <a:gd name="connsiteY10" fmla="*/ 41810 h 82549"/>
                  <a:gd name="connsiteX11" fmla="*/ 417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0" y="6884"/>
                    </a:moveTo>
                    <a:cubicBezTo>
                      <a:pt x="61078" y="6884"/>
                      <a:pt x="76716" y="22522"/>
                      <a:pt x="76716" y="41810"/>
                    </a:cubicBezTo>
                    <a:lnTo>
                      <a:pt x="76716" y="41810"/>
                    </a:lnTo>
                    <a:cubicBezTo>
                      <a:pt x="76716" y="61098"/>
                      <a:pt x="61078" y="76735"/>
                      <a:pt x="41790" y="76735"/>
                    </a:cubicBezTo>
                    <a:cubicBezTo>
                      <a:pt x="22502" y="76735"/>
                      <a:pt x="6865" y="61098"/>
                      <a:pt x="6865" y="41810"/>
                    </a:cubicBezTo>
                    <a:cubicBezTo>
                      <a:pt x="6865" y="22522"/>
                      <a:pt x="22502" y="6884"/>
                      <a:pt x="41790" y="6884"/>
                    </a:cubicBezTo>
                    <a:close/>
                    <a:moveTo>
                      <a:pt x="41790" y="535"/>
                    </a:moveTo>
                    <a:cubicBezTo>
                      <a:pt x="18995" y="535"/>
                      <a:pt x="516" y="19014"/>
                      <a:pt x="516" y="41810"/>
                    </a:cubicBezTo>
                    <a:cubicBezTo>
                      <a:pt x="516" y="64605"/>
                      <a:pt x="18995" y="83084"/>
                      <a:pt x="41790" y="83084"/>
                    </a:cubicBezTo>
                    <a:cubicBezTo>
                      <a:pt x="64586" y="83084"/>
                      <a:pt x="83065" y="64605"/>
                      <a:pt x="83065" y="41810"/>
                    </a:cubicBezTo>
                    <a:lnTo>
                      <a:pt x="83065" y="41810"/>
                    </a:lnTo>
                    <a:cubicBezTo>
                      <a:pt x="83065" y="19014"/>
                      <a:pt x="64586" y="535"/>
                      <a:pt x="417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D79C54D0-5D32-3211-897B-CBC9310AC709}"/>
                  </a:ext>
                </a:extLst>
              </p:cNvPr>
              <p:cNvSpPr/>
              <p:nvPr/>
            </p:nvSpPr>
            <p:spPr>
              <a:xfrm>
                <a:off x="7365841" y="5597525"/>
                <a:ext cx="82549" cy="82549"/>
              </a:xfrm>
              <a:custGeom>
                <a:avLst/>
                <a:gdLst>
                  <a:gd name="connsiteX0" fmla="*/ 41793 w 82549"/>
                  <a:gd name="connsiteY0" fmla="*/ 6884 h 82549"/>
                  <a:gd name="connsiteX1" fmla="*/ 76718 w 82549"/>
                  <a:gd name="connsiteY1" fmla="*/ 41810 h 82549"/>
                  <a:gd name="connsiteX2" fmla="*/ 76718 w 82549"/>
                  <a:gd name="connsiteY2" fmla="*/ 41810 h 82549"/>
                  <a:gd name="connsiteX3" fmla="*/ 41793 w 82549"/>
                  <a:gd name="connsiteY3" fmla="*/ 76735 h 82549"/>
                  <a:gd name="connsiteX4" fmla="*/ 6868 w 82549"/>
                  <a:gd name="connsiteY4" fmla="*/ 41810 h 82549"/>
                  <a:gd name="connsiteX5" fmla="*/ 41793 w 82549"/>
                  <a:gd name="connsiteY5" fmla="*/ 6884 h 82549"/>
                  <a:gd name="connsiteX6" fmla="*/ 41793 w 82549"/>
                  <a:gd name="connsiteY6" fmla="*/ 535 h 82549"/>
                  <a:gd name="connsiteX7" fmla="*/ 518 w 82549"/>
                  <a:gd name="connsiteY7" fmla="*/ 41810 h 82549"/>
                  <a:gd name="connsiteX8" fmla="*/ 41793 w 82549"/>
                  <a:gd name="connsiteY8" fmla="*/ 83084 h 82549"/>
                  <a:gd name="connsiteX9" fmla="*/ 83068 w 82549"/>
                  <a:gd name="connsiteY9" fmla="*/ 41810 h 82549"/>
                  <a:gd name="connsiteX10" fmla="*/ 83068 w 82549"/>
                  <a:gd name="connsiteY10" fmla="*/ 41810 h 82549"/>
                  <a:gd name="connsiteX11" fmla="*/ 417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3" y="6884"/>
                    </a:moveTo>
                    <a:cubicBezTo>
                      <a:pt x="61081" y="6884"/>
                      <a:pt x="76718" y="22522"/>
                      <a:pt x="76718" y="41810"/>
                    </a:cubicBezTo>
                    <a:lnTo>
                      <a:pt x="76718" y="41810"/>
                    </a:lnTo>
                    <a:cubicBezTo>
                      <a:pt x="76718" y="61098"/>
                      <a:pt x="61081" y="76735"/>
                      <a:pt x="41793" y="76735"/>
                    </a:cubicBezTo>
                    <a:cubicBezTo>
                      <a:pt x="22505" y="76735"/>
                      <a:pt x="6868" y="61098"/>
                      <a:pt x="6868" y="41810"/>
                    </a:cubicBezTo>
                    <a:cubicBezTo>
                      <a:pt x="6868" y="22522"/>
                      <a:pt x="22505" y="6884"/>
                      <a:pt x="41793" y="6884"/>
                    </a:cubicBezTo>
                    <a:close/>
                    <a:moveTo>
                      <a:pt x="41793" y="535"/>
                    </a:moveTo>
                    <a:cubicBezTo>
                      <a:pt x="18998" y="535"/>
                      <a:pt x="518" y="19014"/>
                      <a:pt x="518" y="41810"/>
                    </a:cubicBezTo>
                    <a:cubicBezTo>
                      <a:pt x="518" y="64605"/>
                      <a:pt x="18998" y="83084"/>
                      <a:pt x="41793" y="83084"/>
                    </a:cubicBezTo>
                    <a:cubicBezTo>
                      <a:pt x="64588" y="83084"/>
                      <a:pt x="83068" y="64605"/>
                      <a:pt x="83068" y="41810"/>
                    </a:cubicBezTo>
                    <a:lnTo>
                      <a:pt x="83068" y="41810"/>
                    </a:lnTo>
                    <a:cubicBezTo>
                      <a:pt x="83068" y="19014"/>
                      <a:pt x="64588" y="535"/>
                      <a:pt x="417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956C416B-1636-4357-F32F-8A34405BC5A0}"/>
                  </a:ext>
                </a:extLst>
              </p:cNvPr>
              <p:cNvSpPr/>
              <p:nvPr/>
            </p:nvSpPr>
            <p:spPr>
              <a:xfrm>
                <a:off x="7390129" y="5597525"/>
                <a:ext cx="82549" cy="82549"/>
              </a:xfrm>
              <a:custGeom>
                <a:avLst/>
                <a:gdLst>
                  <a:gd name="connsiteX0" fmla="*/ 41795 w 82549"/>
                  <a:gd name="connsiteY0" fmla="*/ 6884 h 82549"/>
                  <a:gd name="connsiteX1" fmla="*/ 76721 w 82549"/>
                  <a:gd name="connsiteY1" fmla="*/ 41810 h 82549"/>
                  <a:gd name="connsiteX2" fmla="*/ 76721 w 82549"/>
                  <a:gd name="connsiteY2" fmla="*/ 41810 h 82549"/>
                  <a:gd name="connsiteX3" fmla="*/ 41795 w 82549"/>
                  <a:gd name="connsiteY3" fmla="*/ 76735 h 82549"/>
                  <a:gd name="connsiteX4" fmla="*/ 6870 w 82549"/>
                  <a:gd name="connsiteY4" fmla="*/ 41810 h 82549"/>
                  <a:gd name="connsiteX5" fmla="*/ 41795 w 82549"/>
                  <a:gd name="connsiteY5" fmla="*/ 6884 h 82549"/>
                  <a:gd name="connsiteX6" fmla="*/ 41795 w 82549"/>
                  <a:gd name="connsiteY6" fmla="*/ 535 h 82549"/>
                  <a:gd name="connsiteX7" fmla="*/ 521 w 82549"/>
                  <a:gd name="connsiteY7" fmla="*/ 41810 h 82549"/>
                  <a:gd name="connsiteX8" fmla="*/ 41795 w 82549"/>
                  <a:gd name="connsiteY8" fmla="*/ 83084 h 82549"/>
                  <a:gd name="connsiteX9" fmla="*/ 83070 w 82549"/>
                  <a:gd name="connsiteY9" fmla="*/ 41810 h 82549"/>
                  <a:gd name="connsiteX10" fmla="*/ 83070 w 82549"/>
                  <a:gd name="connsiteY10" fmla="*/ 41810 h 82549"/>
                  <a:gd name="connsiteX11" fmla="*/ 417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5" y="6884"/>
                    </a:moveTo>
                    <a:cubicBezTo>
                      <a:pt x="61084" y="6884"/>
                      <a:pt x="76721" y="22522"/>
                      <a:pt x="76721" y="41810"/>
                    </a:cubicBezTo>
                    <a:lnTo>
                      <a:pt x="76721" y="41810"/>
                    </a:lnTo>
                    <a:cubicBezTo>
                      <a:pt x="76721" y="61098"/>
                      <a:pt x="61084" y="76735"/>
                      <a:pt x="41795" y="76735"/>
                    </a:cubicBezTo>
                    <a:cubicBezTo>
                      <a:pt x="22507" y="76735"/>
                      <a:pt x="6870" y="61098"/>
                      <a:pt x="6870" y="41810"/>
                    </a:cubicBezTo>
                    <a:cubicBezTo>
                      <a:pt x="6870" y="22522"/>
                      <a:pt x="22507" y="6884"/>
                      <a:pt x="41795" y="6884"/>
                    </a:cubicBezTo>
                    <a:close/>
                    <a:moveTo>
                      <a:pt x="41795" y="535"/>
                    </a:moveTo>
                    <a:cubicBezTo>
                      <a:pt x="19000" y="535"/>
                      <a:pt x="521" y="19014"/>
                      <a:pt x="521" y="41810"/>
                    </a:cubicBezTo>
                    <a:cubicBezTo>
                      <a:pt x="521" y="64605"/>
                      <a:pt x="19000" y="83084"/>
                      <a:pt x="41795" y="83084"/>
                    </a:cubicBezTo>
                    <a:cubicBezTo>
                      <a:pt x="64591" y="83084"/>
                      <a:pt x="83070" y="64605"/>
                      <a:pt x="83070" y="41810"/>
                    </a:cubicBezTo>
                    <a:lnTo>
                      <a:pt x="83070" y="41810"/>
                    </a:lnTo>
                    <a:cubicBezTo>
                      <a:pt x="83070" y="19014"/>
                      <a:pt x="64591" y="535"/>
                      <a:pt x="417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4C5D1B3C-D031-93B8-EC9F-9805B1B33970}"/>
                  </a:ext>
                </a:extLst>
              </p:cNvPr>
              <p:cNvSpPr/>
              <p:nvPr/>
            </p:nvSpPr>
            <p:spPr>
              <a:xfrm>
                <a:off x="7414418" y="5597525"/>
                <a:ext cx="82549" cy="82549"/>
              </a:xfrm>
              <a:custGeom>
                <a:avLst/>
                <a:gdLst>
                  <a:gd name="connsiteX0" fmla="*/ 41798 w 82549"/>
                  <a:gd name="connsiteY0" fmla="*/ 6884 h 82549"/>
                  <a:gd name="connsiteX1" fmla="*/ 76723 w 82549"/>
                  <a:gd name="connsiteY1" fmla="*/ 41810 h 82549"/>
                  <a:gd name="connsiteX2" fmla="*/ 76723 w 82549"/>
                  <a:gd name="connsiteY2" fmla="*/ 41810 h 82549"/>
                  <a:gd name="connsiteX3" fmla="*/ 41798 w 82549"/>
                  <a:gd name="connsiteY3" fmla="*/ 76735 h 82549"/>
                  <a:gd name="connsiteX4" fmla="*/ 6873 w 82549"/>
                  <a:gd name="connsiteY4" fmla="*/ 41810 h 82549"/>
                  <a:gd name="connsiteX5" fmla="*/ 41798 w 82549"/>
                  <a:gd name="connsiteY5" fmla="*/ 6884 h 82549"/>
                  <a:gd name="connsiteX6" fmla="*/ 41798 w 82549"/>
                  <a:gd name="connsiteY6" fmla="*/ 535 h 82549"/>
                  <a:gd name="connsiteX7" fmla="*/ 523 w 82549"/>
                  <a:gd name="connsiteY7" fmla="*/ 41810 h 82549"/>
                  <a:gd name="connsiteX8" fmla="*/ 41798 w 82549"/>
                  <a:gd name="connsiteY8" fmla="*/ 83084 h 82549"/>
                  <a:gd name="connsiteX9" fmla="*/ 83073 w 82549"/>
                  <a:gd name="connsiteY9" fmla="*/ 41810 h 82549"/>
                  <a:gd name="connsiteX10" fmla="*/ 83073 w 82549"/>
                  <a:gd name="connsiteY10" fmla="*/ 41810 h 82549"/>
                  <a:gd name="connsiteX11" fmla="*/ 417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8" y="6884"/>
                    </a:moveTo>
                    <a:cubicBezTo>
                      <a:pt x="61086" y="6884"/>
                      <a:pt x="76723" y="22522"/>
                      <a:pt x="76723" y="41810"/>
                    </a:cubicBezTo>
                    <a:lnTo>
                      <a:pt x="76723" y="41810"/>
                    </a:lnTo>
                    <a:cubicBezTo>
                      <a:pt x="76723" y="61098"/>
                      <a:pt x="61086" y="76735"/>
                      <a:pt x="41798" y="76735"/>
                    </a:cubicBezTo>
                    <a:cubicBezTo>
                      <a:pt x="22510" y="76735"/>
                      <a:pt x="6873" y="61098"/>
                      <a:pt x="6873" y="41810"/>
                    </a:cubicBezTo>
                    <a:cubicBezTo>
                      <a:pt x="6873" y="22522"/>
                      <a:pt x="22510" y="6884"/>
                      <a:pt x="41798" y="6884"/>
                    </a:cubicBezTo>
                    <a:close/>
                    <a:moveTo>
                      <a:pt x="41798" y="535"/>
                    </a:moveTo>
                    <a:cubicBezTo>
                      <a:pt x="19003" y="535"/>
                      <a:pt x="523" y="19014"/>
                      <a:pt x="523" y="41810"/>
                    </a:cubicBezTo>
                    <a:cubicBezTo>
                      <a:pt x="523" y="64605"/>
                      <a:pt x="19003" y="83084"/>
                      <a:pt x="41798" y="83084"/>
                    </a:cubicBezTo>
                    <a:cubicBezTo>
                      <a:pt x="64593" y="83084"/>
                      <a:pt x="83073" y="64605"/>
                      <a:pt x="83073" y="41810"/>
                    </a:cubicBezTo>
                    <a:lnTo>
                      <a:pt x="83073" y="41810"/>
                    </a:lnTo>
                    <a:cubicBezTo>
                      <a:pt x="83073" y="19014"/>
                      <a:pt x="64593" y="535"/>
                      <a:pt x="417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E3ACB35-0AB6-2084-B27A-CD5CF6E0D575}"/>
                  </a:ext>
                </a:extLst>
              </p:cNvPr>
              <p:cNvSpPr/>
              <p:nvPr/>
            </p:nvSpPr>
            <p:spPr>
              <a:xfrm>
                <a:off x="7438707" y="5490149"/>
                <a:ext cx="82549" cy="82549"/>
              </a:xfrm>
              <a:custGeom>
                <a:avLst/>
                <a:gdLst>
                  <a:gd name="connsiteX0" fmla="*/ 41800 w 82549"/>
                  <a:gd name="connsiteY0" fmla="*/ 6873 h 82549"/>
                  <a:gd name="connsiteX1" fmla="*/ 76726 w 82549"/>
                  <a:gd name="connsiteY1" fmla="*/ 41798 h 82549"/>
                  <a:gd name="connsiteX2" fmla="*/ 76726 w 82549"/>
                  <a:gd name="connsiteY2" fmla="*/ 41798 h 82549"/>
                  <a:gd name="connsiteX3" fmla="*/ 41800 w 82549"/>
                  <a:gd name="connsiteY3" fmla="*/ 76724 h 82549"/>
                  <a:gd name="connsiteX4" fmla="*/ 6875 w 82549"/>
                  <a:gd name="connsiteY4" fmla="*/ 41798 h 82549"/>
                  <a:gd name="connsiteX5" fmla="*/ 41800 w 82549"/>
                  <a:gd name="connsiteY5" fmla="*/ 6873 h 82549"/>
                  <a:gd name="connsiteX6" fmla="*/ 41800 w 82549"/>
                  <a:gd name="connsiteY6" fmla="*/ 524 h 82549"/>
                  <a:gd name="connsiteX7" fmla="*/ 526 w 82549"/>
                  <a:gd name="connsiteY7" fmla="*/ 41798 h 82549"/>
                  <a:gd name="connsiteX8" fmla="*/ 41800 w 82549"/>
                  <a:gd name="connsiteY8" fmla="*/ 83073 h 82549"/>
                  <a:gd name="connsiteX9" fmla="*/ 83075 w 82549"/>
                  <a:gd name="connsiteY9" fmla="*/ 41798 h 82549"/>
                  <a:gd name="connsiteX10" fmla="*/ 83075 w 82549"/>
                  <a:gd name="connsiteY10" fmla="*/ 41798 h 82549"/>
                  <a:gd name="connsiteX11" fmla="*/ 4180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0" y="6873"/>
                    </a:moveTo>
                    <a:cubicBezTo>
                      <a:pt x="61089" y="6873"/>
                      <a:pt x="76726" y="22510"/>
                      <a:pt x="76726" y="41798"/>
                    </a:cubicBezTo>
                    <a:lnTo>
                      <a:pt x="76726" y="41798"/>
                    </a:lnTo>
                    <a:cubicBezTo>
                      <a:pt x="76726" y="61087"/>
                      <a:pt x="61089" y="76724"/>
                      <a:pt x="41800" y="76724"/>
                    </a:cubicBezTo>
                    <a:cubicBezTo>
                      <a:pt x="22512" y="76724"/>
                      <a:pt x="6875" y="61087"/>
                      <a:pt x="6875" y="41798"/>
                    </a:cubicBezTo>
                    <a:cubicBezTo>
                      <a:pt x="6875" y="22510"/>
                      <a:pt x="22512" y="6873"/>
                      <a:pt x="41800" y="6873"/>
                    </a:cubicBezTo>
                    <a:close/>
                    <a:moveTo>
                      <a:pt x="41800" y="524"/>
                    </a:moveTo>
                    <a:cubicBezTo>
                      <a:pt x="19005" y="524"/>
                      <a:pt x="526" y="19003"/>
                      <a:pt x="526" y="41798"/>
                    </a:cubicBezTo>
                    <a:cubicBezTo>
                      <a:pt x="526" y="64594"/>
                      <a:pt x="19005" y="83073"/>
                      <a:pt x="41800" y="83073"/>
                    </a:cubicBezTo>
                    <a:cubicBezTo>
                      <a:pt x="64596" y="83073"/>
                      <a:pt x="83075" y="64594"/>
                      <a:pt x="83075" y="41798"/>
                    </a:cubicBezTo>
                    <a:lnTo>
                      <a:pt x="83075" y="41798"/>
                    </a:lnTo>
                    <a:cubicBezTo>
                      <a:pt x="83075" y="19003"/>
                      <a:pt x="64596" y="524"/>
                      <a:pt x="4180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2A4A7608-EE25-235A-2289-84A73815F641}"/>
                  </a:ext>
                </a:extLst>
              </p:cNvPr>
              <p:cNvSpPr/>
              <p:nvPr/>
            </p:nvSpPr>
            <p:spPr>
              <a:xfrm>
                <a:off x="7462996" y="5275408"/>
                <a:ext cx="82549" cy="82549"/>
              </a:xfrm>
              <a:custGeom>
                <a:avLst/>
                <a:gdLst>
                  <a:gd name="connsiteX0" fmla="*/ 41803 w 82549"/>
                  <a:gd name="connsiteY0" fmla="*/ 6851 h 82549"/>
                  <a:gd name="connsiteX1" fmla="*/ 76728 w 82549"/>
                  <a:gd name="connsiteY1" fmla="*/ 41776 h 82549"/>
                  <a:gd name="connsiteX2" fmla="*/ 76728 w 82549"/>
                  <a:gd name="connsiteY2" fmla="*/ 41776 h 82549"/>
                  <a:gd name="connsiteX3" fmla="*/ 41803 w 82549"/>
                  <a:gd name="connsiteY3" fmla="*/ 76701 h 82549"/>
                  <a:gd name="connsiteX4" fmla="*/ 6878 w 82549"/>
                  <a:gd name="connsiteY4" fmla="*/ 41776 h 82549"/>
                  <a:gd name="connsiteX5" fmla="*/ 41803 w 82549"/>
                  <a:gd name="connsiteY5" fmla="*/ 6851 h 82549"/>
                  <a:gd name="connsiteX6" fmla="*/ 41803 w 82549"/>
                  <a:gd name="connsiteY6" fmla="*/ 501 h 82549"/>
                  <a:gd name="connsiteX7" fmla="*/ 528 w 82549"/>
                  <a:gd name="connsiteY7" fmla="*/ 41776 h 82549"/>
                  <a:gd name="connsiteX8" fmla="*/ 41803 w 82549"/>
                  <a:gd name="connsiteY8" fmla="*/ 83051 h 82549"/>
                  <a:gd name="connsiteX9" fmla="*/ 83078 w 82549"/>
                  <a:gd name="connsiteY9" fmla="*/ 41776 h 82549"/>
                  <a:gd name="connsiteX10" fmla="*/ 83078 w 82549"/>
                  <a:gd name="connsiteY10" fmla="*/ 41776 h 82549"/>
                  <a:gd name="connsiteX11" fmla="*/ 4180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3" y="6851"/>
                    </a:moveTo>
                    <a:cubicBezTo>
                      <a:pt x="61091" y="6851"/>
                      <a:pt x="76728" y="22488"/>
                      <a:pt x="76728" y="41776"/>
                    </a:cubicBezTo>
                    <a:lnTo>
                      <a:pt x="76728" y="41776"/>
                    </a:lnTo>
                    <a:cubicBezTo>
                      <a:pt x="76728" y="61064"/>
                      <a:pt x="61091" y="76701"/>
                      <a:pt x="41803" y="76701"/>
                    </a:cubicBezTo>
                    <a:cubicBezTo>
                      <a:pt x="22515" y="76701"/>
                      <a:pt x="6878" y="61064"/>
                      <a:pt x="6878" y="41776"/>
                    </a:cubicBezTo>
                    <a:cubicBezTo>
                      <a:pt x="6878" y="22488"/>
                      <a:pt x="22515" y="6851"/>
                      <a:pt x="41803" y="6851"/>
                    </a:cubicBezTo>
                    <a:close/>
                    <a:moveTo>
                      <a:pt x="41803" y="501"/>
                    </a:moveTo>
                    <a:cubicBezTo>
                      <a:pt x="19008" y="501"/>
                      <a:pt x="528" y="18981"/>
                      <a:pt x="528" y="41776"/>
                    </a:cubicBezTo>
                    <a:cubicBezTo>
                      <a:pt x="528" y="64571"/>
                      <a:pt x="19008" y="83051"/>
                      <a:pt x="41803" y="83051"/>
                    </a:cubicBezTo>
                    <a:cubicBezTo>
                      <a:pt x="64598" y="83051"/>
                      <a:pt x="83078" y="64571"/>
                      <a:pt x="83078" y="41776"/>
                    </a:cubicBezTo>
                    <a:lnTo>
                      <a:pt x="83078" y="41776"/>
                    </a:lnTo>
                    <a:cubicBezTo>
                      <a:pt x="83078" y="18981"/>
                      <a:pt x="64598" y="501"/>
                      <a:pt x="4180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A50289A1-6168-C4EE-288C-900079991B3A}"/>
                  </a:ext>
                </a:extLst>
              </p:cNvPr>
              <p:cNvSpPr/>
              <p:nvPr/>
            </p:nvSpPr>
            <p:spPr>
              <a:xfrm>
                <a:off x="7487284" y="5060658"/>
                <a:ext cx="82549" cy="82549"/>
              </a:xfrm>
              <a:custGeom>
                <a:avLst/>
                <a:gdLst>
                  <a:gd name="connsiteX0" fmla="*/ 41806 w 82549"/>
                  <a:gd name="connsiteY0" fmla="*/ 6828 h 82549"/>
                  <a:gd name="connsiteX1" fmla="*/ 76731 w 82549"/>
                  <a:gd name="connsiteY1" fmla="*/ 41753 h 82549"/>
                  <a:gd name="connsiteX2" fmla="*/ 76731 w 82549"/>
                  <a:gd name="connsiteY2" fmla="*/ 41753 h 82549"/>
                  <a:gd name="connsiteX3" fmla="*/ 41806 w 82549"/>
                  <a:gd name="connsiteY3" fmla="*/ 76679 h 82549"/>
                  <a:gd name="connsiteX4" fmla="*/ 6880 w 82549"/>
                  <a:gd name="connsiteY4" fmla="*/ 41753 h 82549"/>
                  <a:gd name="connsiteX5" fmla="*/ 41806 w 82549"/>
                  <a:gd name="connsiteY5" fmla="*/ 6828 h 82549"/>
                  <a:gd name="connsiteX6" fmla="*/ 41806 w 82549"/>
                  <a:gd name="connsiteY6" fmla="*/ 479 h 82549"/>
                  <a:gd name="connsiteX7" fmla="*/ 531 w 82549"/>
                  <a:gd name="connsiteY7" fmla="*/ 41753 h 82549"/>
                  <a:gd name="connsiteX8" fmla="*/ 41806 w 82549"/>
                  <a:gd name="connsiteY8" fmla="*/ 83028 h 82549"/>
                  <a:gd name="connsiteX9" fmla="*/ 83080 w 82549"/>
                  <a:gd name="connsiteY9" fmla="*/ 41753 h 82549"/>
                  <a:gd name="connsiteX10" fmla="*/ 83080 w 82549"/>
                  <a:gd name="connsiteY10" fmla="*/ 41753 h 82549"/>
                  <a:gd name="connsiteX11" fmla="*/ 41806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6" y="6828"/>
                    </a:moveTo>
                    <a:cubicBezTo>
                      <a:pt x="61094" y="6828"/>
                      <a:pt x="76731" y="22465"/>
                      <a:pt x="76731" y="41753"/>
                    </a:cubicBezTo>
                    <a:lnTo>
                      <a:pt x="76731" y="41753"/>
                    </a:lnTo>
                    <a:cubicBezTo>
                      <a:pt x="76731" y="61041"/>
                      <a:pt x="61094" y="76679"/>
                      <a:pt x="41806" y="76679"/>
                    </a:cubicBezTo>
                    <a:cubicBezTo>
                      <a:pt x="22517" y="76679"/>
                      <a:pt x="6880" y="61041"/>
                      <a:pt x="6880" y="41753"/>
                    </a:cubicBezTo>
                    <a:cubicBezTo>
                      <a:pt x="6880" y="22465"/>
                      <a:pt x="22517" y="6828"/>
                      <a:pt x="41806" y="6828"/>
                    </a:cubicBezTo>
                    <a:close/>
                    <a:moveTo>
                      <a:pt x="41806" y="479"/>
                    </a:moveTo>
                    <a:cubicBezTo>
                      <a:pt x="19010" y="479"/>
                      <a:pt x="531" y="18958"/>
                      <a:pt x="531" y="41753"/>
                    </a:cubicBezTo>
                    <a:cubicBezTo>
                      <a:pt x="531" y="64549"/>
                      <a:pt x="19010" y="83028"/>
                      <a:pt x="41806" y="83028"/>
                    </a:cubicBezTo>
                    <a:cubicBezTo>
                      <a:pt x="64601" y="83028"/>
                      <a:pt x="83080" y="64549"/>
                      <a:pt x="83080" y="41753"/>
                    </a:cubicBezTo>
                    <a:lnTo>
                      <a:pt x="83080" y="41753"/>
                    </a:lnTo>
                    <a:cubicBezTo>
                      <a:pt x="83080" y="18958"/>
                      <a:pt x="64601" y="479"/>
                      <a:pt x="41806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5F0E7CB5-0EDA-330B-8EA1-B7867A63A1FB}"/>
                  </a:ext>
                </a:extLst>
              </p:cNvPr>
              <p:cNvSpPr/>
              <p:nvPr/>
            </p:nvSpPr>
            <p:spPr>
              <a:xfrm>
                <a:off x="7511573" y="4845917"/>
                <a:ext cx="82549" cy="82549"/>
              </a:xfrm>
              <a:custGeom>
                <a:avLst/>
                <a:gdLst>
                  <a:gd name="connsiteX0" fmla="*/ 41808 w 82549"/>
                  <a:gd name="connsiteY0" fmla="*/ 6805 h 82549"/>
                  <a:gd name="connsiteX1" fmla="*/ 76733 w 82549"/>
                  <a:gd name="connsiteY1" fmla="*/ 41731 h 82549"/>
                  <a:gd name="connsiteX2" fmla="*/ 76733 w 82549"/>
                  <a:gd name="connsiteY2" fmla="*/ 41731 h 82549"/>
                  <a:gd name="connsiteX3" fmla="*/ 41808 w 82549"/>
                  <a:gd name="connsiteY3" fmla="*/ 76656 h 82549"/>
                  <a:gd name="connsiteX4" fmla="*/ 6883 w 82549"/>
                  <a:gd name="connsiteY4" fmla="*/ 41731 h 82549"/>
                  <a:gd name="connsiteX5" fmla="*/ 41808 w 82549"/>
                  <a:gd name="connsiteY5" fmla="*/ 6805 h 82549"/>
                  <a:gd name="connsiteX6" fmla="*/ 41808 w 82549"/>
                  <a:gd name="connsiteY6" fmla="*/ 456 h 82549"/>
                  <a:gd name="connsiteX7" fmla="*/ 533 w 82549"/>
                  <a:gd name="connsiteY7" fmla="*/ 41731 h 82549"/>
                  <a:gd name="connsiteX8" fmla="*/ 41808 w 82549"/>
                  <a:gd name="connsiteY8" fmla="*/ 83005 h 82549"/>
                  <a:gd name="connsiteX9" fmla="*/ 83083 w 82549"/>
                  <a:gd name="connsiteY9" fmla="*/ 41731 h 82549"/>
                  <a:gd name="connsiteX10" fmla="*/ 83083 w 82549"/>
                  <a:gd name="connsiteY10" fmla="*/ 41731 h 82549"/>
                  <a:gd name="connsiteX11" fmla="*/ 4180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8" y="6805"/>
                    </a:moveTo>
                    <a:cubicBezTo>
                      <a:pt x="61096" y="6805"/>
                      <a:pt x="76733" y="22443"/>
                      <a:pt x="76733" y="41731"/>
                    </a:cubicBezTo>
                    <a:lnTo>
                      <a:pt x="76733" y="41731"/>
                    </a:lnTo>
                    <a:cubicBezTo>
                      <a:pt x="76733" y="61019"/>
                      <a:pt x="61096" y="76656"/>
                      <a:pt x="41808" y="76656"/>
                    </a:cubicBezTo>
                    <a:cubicBezTo>
                      <a:pt x="22520" y="76656"/>
                      <a:pt x="6883" y="61019"/>
                      <a:pt x="6883" y="41731"/>
                    </a:cubicBezTo>
                    <a:cubicBezTo>
                      <a:pt x="6883" y="22443"/>
                      <a:pt x="22520" y="6805"/>
                      <a:pt x="41808" y="6805"/>
                    </a:cubicBezTo>
                    <a:close/>
                    <a:moveTo>
                      <a:pt x="41808" y="456"/>
                    </a:moveTo>
                    <a:cubicBezTo>
                      <a:pt x="19013" y="456"/>
                      <a:pt x="533" y="18936"/>
                      <a:pt x="533" y="41731"/>
                    </a:cubicBezTo>
                    <a:cubicBezTo>
                      <a:pt x="533" y="64526"/>
                      <a:pt x="19013" y="83005"/>
                      <a:pt x="41808" y="83005"/>
                    </a:cubicBezTo>
                    <a:cubicBezTo>
                      <a:pt x="64603" y="83005"/>
                      <a:pt x="83083" y="64526"/>
                      <a:pt x="83083" y="41731"/>
                    </a:cubicBezTo>
                    <a:lnTo>
                      <a:pt x="83083" y="41731"/>
                    </a:lnTo>
                    <a:cubicBezTo>
                      <a:pt x="83083" y="18936"/>
                      <a:pt x="64603" y="456"/>
                      <a:pt x="4180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56FEE28C-9947-AA5B-B6D6-4AB0D2098C7C}"/>
                  </a:ext>
                </a:extLst>
              </p:cNvPr>
              <p:cNvSpPr/>
              <p:nvPr/>
            </p:nvSpPr>
            <p:spPr>
              <a:xfrm>
                <a:off x="7535862" y="4631166"/>
                <a:ext cx="82549" cy="82549"/>
              </a:xfrm>
              <a:custGeom>
                <a:avLst/>
                <a:gdLst>
                  <a:gd name="connsiteX0" fmla="*/ 41811 w 82549"/>
                  <a:gd name="connsiteY0" fmla="*/ 6783 h 82549"/>
                  <a:gd name="connsiteX1" fmla="*/ 76736 w 82549"/>
                  <a:gd name="connsiteY1" fmla="*/ 41708 h 82549"/>
                  <a:gd name="connsiteX2" fmla="*/ 76736 w 82549"/>
                  <a:gd name="connsiteY2" fmla="*/ 41708 h 82549"/>
                  <a:gd name="connsiteX3" fmla="*/ 41811 w 82549"/>
                  <a:gd name="connsiteY3" fmla="*/ 76634 h 82549"/>
                  <a:gd name="connsiteX4" fmla="*/ 6885 w 82549"/>
                  <a:gd name="connsiteY4" fmla="*/ 41708 h 82549"/>
                  <a:gd name="connsiteX5" fmla="*/ 41811 w 82549"/>
                  <a:gd name="connsiteY5" fmla="*/ 6783 h 82549"/>
                  <a:gd name="connsiteX6" fmla="*/ 41811 w 82549"/>
                  <a:gd name="connsiteY6" fmla="*/ 434 h 82549"/>
                  <a:gd name="connsiteX7" fmla="*/ 536 w 82549"/>
                  <a:gd name="connsiteY7" fmla="*/ 41708 h 82549"/>
                  <a:gd name="connsiteX8" fmla="*/ 41811 w 82549"/>
                  <a:gd name="connsiteY8" fmla="*/ 82983 h 82549"/>
                  <a:gd name="connsiteX9" fmla="*/ 83085 w 82549"/>
                  <a:gd name="connsiteY9" fmla="*/ 41708 h 82549"/>
                  <a:gd name="connsiteX10" fmla="*/ 83085 w 82549"/>
                  <a:gd name="connsiteY10" fmla="*/ 41708 h 82549"/>
                  <a:gd name="connsiteX11" fmla="*/ 41811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1" y="6783"/>
                    </a:moveTo>
                    <a:cubicBezTo>
                      <a:pt x="61099" y="6783"/>
                      <a:pt x="76736" y="22420"/>
                      <a:pt x="76736" y="41708"/>
                    </a:cubicBezTo>
                    <a:lnTo>
                      <a:pt x="76736" y="41708"/>
                    </a:lnTo>
                    <a:cubicBezTo>
                      <a:pt x="76736" y="60996"/>
                      <a:pt x="61099" y="76634"/>
                      <a:pt x="41811" y="76634"/>
                    </a:cubicBezTo>
                    <a:cubicBezTo>
                      <a:pt x="22523" y="76634"/>
                      <a:pt x="6885" y="60996"/>
                      <a:pt x="6885" y="41708"/>
                    </a:cubicBezTo>
                    <a:cubicBezTo>
                      <a:pt x="6885" y="22420"/>
                      <a:pt x="22523" y="6783"/>
                      <a:pt x="41811" y="6783"/>
                    </a:cubicBezTo>
                    <a:close/>
                    <a:moveTo>
                      <a:pt x="41811" y="434"/>
                    </a:moveTo>
                    <a:cubicBezTo>
                      <a:pt x="19015" y="434"/>
                      <a:pt x="536" y="18913"/>
                      <a:pt x="536" y="41708"/>
                    </a:cubicBezTo>
                    <a:cubicBezTo>
                      <a:pt x="536" y="64503"/>
                      <a:pt x="19015" y="82983"/>
                      <a:pt x="41811" y="82983"/>
                    </a:cubicBezTo>
                    <a:cubicBezTo>
                      <a:pt x="64606" y="82983"/>
                      <a:pt x="83085" y="64503"/>
                      <a:pt x="83085" y="41708"/>
                    </a:cubicBezTo>
                    <a:lnTo>
                      <a:pt x="83085" y="41708"/>
                    </a:lnTo>
                    <a:cubicBezTo>
                      <a:pt x="83085" y="18913"/>
                      <a:pt x="64606" y="434"/>
                      <a:pt x="41811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99F42D91-32D7-0F5E-97FC-640F3BA82073}"/>
                  </a:ext>
                </a:extLst>
              </p:cNvPr>
              <p:cNvSpPr/>
              <p:nvPr/>
            </p:nvSpPr>
            <p:spPr>
              <a:xfrm>
                <a:off x="7560151" y="4416425"/>
                <a:ext cx="82549" cy="82549"/>
              </a:xfrm>
              <a:custGeom>
                <a:avLst/>
                <a:gdLst>
                  <a:gd name="connsiteX0" fmla="*/ 41813 w 82549"/>
                  <a:gd name="connsiteY0" fmla="*/ 6760 h 82549"/>
                  <a:gd name="connsiteX1" fmla="*/ 76739 w 82549"/>
                  <a:gd name="connsiteY1" fmla="*/ 41686 h 82549"/>
                  <a:gd name="connsiteX2" fmla="*/ 76739 w 82549"/>
                  <a:gd name="connsiteY2" fmla="*/ 41686 h 82549"/>
                  <a:gd name="connsiteX3" fmla="*/ 41813 w 82549"/>
                  <a:gd name="connsiteY3" fmla="*/ 76611 h 82549"/>
                  <a:gd name="connsiteX4" fmla="*/ 6888 w 82549"/>
                  <a:gd name="connsiteY4" fmla="*/ 41686 h 82549"/>
                  <a:gd name="connsiteX5" fmla="*/ 41813 w 82549"/>
                  <a:gd name="connsiteY5" fmla="*/ 6760 h 82549"/>
                  <a:gd name="connsiteX6" fmla="*/ 41813 w 82549"/>
                  <a:gd name="connsiteY6" fmla="*/ 411 h 82549"/>
                  <a:gd name="connsiteX7" fmla="*/ 539 w 82549"/>
                  <a:gd name="connsiteY7" fmla="*/ 41686 h 82549"/>
                  <a:gd name="connsiteX8" fmla="*/ 41813 w 82549"/>
                  <a:gd name="connsiteY8" fmla="*/ 82960 h 82549"/>
                  <a:gd name="connsiteX9" fmla="*/ 83088 w 82549"/>
                  <a:gd name="connsiteY9" fmla="*/ 41686 h 82549"/>
                  <a:gd name="connsiteX10" fmla="*/ 83088 w 82549"/>
                  <a:gd name="connsiteY10" fmla="*/ 41686 h 82549"/>
                  <a:gd name="connsiteX11" fmla="*/ 41813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3" y="6760"/>
                    </a:moveTo>
                    <a:cubicBezTo>
                      <a:pt x="61101" y="6760"/>
                      <a:pt x="76739" y="22398"/>
                      <a:pt x="76739" y="41686"/>
                    </a:cubicBezTo>
                    <a:lnTo>
                      <a:pt x="76739" y="41686"/>
                    </a:lnTo>
                    <a:cubicBezTo>
                      <a:pt x="76739" y="60974"/>
                      <a:pt x="61101" y="76611"/>
                      <a:pt x="41813" y="76611"/>
                    </a:cubicBezTo>
                    <a:cubicBezTo>
                      <a:pt x="22525" y="76611"/>
                      <a:pt x="6888" y="60974"/>
                      <a:pt x="6888" y="41686"/>
                    </a:cubicBezTo>
                    <a:cubicBezTo>
                      <a:pt x="6888" y="22398"/>
                      <a:pt x="22525" y="6760"/>
                      <a:pt x="41813" y="6760"/>
                    </a:cubicBezTo>
                    <a:close/>
                    <a:moveTo>
                      <a:pt x="41813" y="411"/>
                    </a:moveTo>
                    <a:cubicBezTo>
                      <a:pt x="19018" y="411"/>
                      <a:pt x="539" y="18890"/>
                      <a:pt x="539" y="41686"/>
                    </a:cubicBezTo>
                    <a:cubicBezTo>
                      <a:pt x="539" y="64481"/>
                      <a:pt x="19018" y="82960"/>
                      <a:pt x="41813" y="82960"/>
                    </a:cubicBezTo>
                    <a:cubicBezTo>
                      <a:pt x="64608" y="82960"/>
                      <a:pt x="83088" y="64481"/>
                      <a:pt x="83088" y="41686"/>
                    </a:cubicBezTo>
                    <a:lnTo>
                      <a:pt x="83088" y="41686"/>
                    </a:lnTo>
                    <a:cubicBezTo>
                      <a:pt x="83088" y="18890"/>
                      <a:pt x="64608" y="411"/>
                      <a:pt x="41813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987710CF-062D-1FE5-9310-DF6918DABFF0}"/>
                  </a:ext>
                </a:extLst>
              </p:cNvPr>
              <p:cNvSpPr/>
              <p:nvPr/>
            </p:nvSpPr>
            <p:spPr>
              <a:xfrm>
                <a:off x="7584439" y="4631166"/>
                <a:ext cx="82549" cy="82549"/>
              </a:xfrm>
              <a:custGeom>
                <a:avLst/>
                <a:gdLst>
                  <a:gd name="connsiteX0" fmla="*/ 41816 w 82549"/>
                  <a:gd name="connsiteY0" fmla="*/ 6783 h 82549"/>
                  <a:gd name="connsiteX1" fmla="*/ 76741 w 82549"/>
                  <a:gd name="connsiteY1" fmla="*/ 41708 h 82549"/>
                  <a:gd name="connsiteX2" fmla="*/ 76741 w 82549"/>
                  <a:gd name="connsiteY2" fmla="*/ 41708 h 82549"/>
                  <a:gd name="connsiteX3" fmla="*/ 41816 w 82549"/>
                  <a:gd name="connsiteY3" fmla="*/ 76634 h 82549"/>
                  <a:gd name="connsiteX4" fmla="*/ 6890 w 82549"/>
                  <a:gd name="connsiteY4" fmla="*/ 41708 h 82549"/>
                  <a:gd name="connsiteX5" fmla="*/ 41816 w 82549"/>
                  <a:gd name="connsiteY5" fmla="*/ 6783 h 82549"/>
                  <a:gd name="connsiteX6" fmla="*/ 41816 w 82549"/>
                  <a:gd name="connsiteY6" fmla="*/ 434 h 82549"/>
                  <a:gd name="connsiteX7" fmla="*/ 541 w 82549"/>
                  <a:gd name="connsiteY7" fmla="*/ 41708 h 82549"/>
                  <a:gd name="connsiteX8" fmla="*/ 41816 w 82549"/>
                  <a:gd name="connsiteY8" fmla="*/ 82983 h 82549"/>
                  <a:gd name="connsiteX9" fmla="*/ 83090 w 82549"/>
                  <a:gd name="connsiteY9" fmla="*/ 41708 h 82549"/>
                  <a:gd name="connsiteX10" fmla="*/ 83090 w 82549"/>
                  <a:gd name="connsiteY10" fmla="*/ 41708 h 82549"/>
                  <a:gd name="connsiteX11" fmla="*/ 41816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6" y="6783"/>
                    </a:moveTo>
                    <a:cubicBezTo>
                      <a:pt x="61104" y="6783"/>
                      <a:pt x="76741" y="22420"/>
                      <a:pt x="76741" y="41708"/>
                    </a:cubicBezTo>
                    <a:lnTo>
                      <a:pt x="76741" y="41708"/>
                    </a:lnTo>
                    <a:cubicBezTo>
                      <a:pt x="76741" y="60996"/>
                      <a:pt x="61104" y="76634"/>
                      <a:pt x="41816" y="76634"/>
                    </a:cubicBezTo>
                    <a:cubicBezTo>
                      <a:pt x="22528" y="76634"/>
                      <a:pt x="6890" y="60996"/>
                      <a:pt x="6890" y="41708"/>
                    </a:cubicBezTo>
                    <a:cubicBezTo>
                      <a:pt x="6890" y="22420"/>
                      <a:pt x="22528" y="6783"/>
                      <a:pt x="41816" y="6783"/>
                    </a:cubicBezTo>
                    <a:close/>
                    <a:moveTo>
                      <a:pt x="41816" y="434"/>
                    </a:moveTo>
                    <a:cubicBezTo>
                      <a:pt x="19021" y="434"/>
                      <a:pt x="541" y="18913"/>
                      <a:pt x="541" y="41708"/>
                    </a:cubicBezTo>
                    <a:cubicBezTo>
                      <a:pt x="541" y="64503"/>
                      <a:pt x="19021" y="82983"/>
                      <a:pt x="41816" y="82983"/>
                    </a:cubicBezTo>
                    <a:cubicBezTo>
                      <a:pt x="64611" y="82983"/>
                      <a:pt x="83090" y="64503"/>
                      <a:pt x="83090" y="41708"/>
                    </a:cubicBezTo>
                    <a:lnTo>
                      <a:pt x="83090" y="41708"/>
                    </a:lnTo>
                    <a:cubicBezTo>
                      <a:pt x="83090" y="18913"/>
                      <a:pt x="64611" y="434"/>
                      <a:pt x="41816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61B285A7-C211-4A42-B906-37FB5C34C837}"/>
                  </a:ext>
                </a:extLst>
              </p:cNvPr>
              <p:cNvSpPr/>
              <p:nvPr/>
            </p:nvSpPr>
            <p:spPr>
              <a:xfrm>
                <a:off x="7608728" y="4845917"/>
                <a:ext cx="82549" cy="82549"/>
              </a:xfrm>
              <a:custGeom>
                <a:avLst/>
                <a:gdLst>
                  <a:gd name="connsiteX0" fmla="*/ 41818 w 82549"/>
                  <a:gd name="connsiteY0" fmla="*/ 6805 h 82549"/>
                  <a:gd name="connsiteX1" fmla="*/ 76744 w 82549"/>
                  <a:gd name="connsiteY1" fmla="*/ 41731 h 82549"/>
                  <a:gd name="connsiteX2" fmla="*/ 76744 w 82549"/>
                  <a:gd name="connsiteY2" fmla="*/ 41731 h 82549"/>
                  <a:gd name="connsiteX3" fmla="*/ 41818 w 82549"/>
                  <a:gd name="connsiteY3" fmla="*/ 76656 h 82549"/>
                  <a:gd name="connsiteX4" fmla="*/ 6893 w 82549"/>
                  <a:gd name="connsiteY4" fmla="*/ 41731 h 82549"/>
                  <a:gd name="connsiteX5" fmla="*/ 41818 w 82549"/>
                  <a:gd name="connsiteY5" fmla="*/ 6805 h 82549"/>
                  <a:gd name="connsiteX6" fmla="*/ 41818 w 82549"/>
                  <a:gd name="connsiteY6" fmla="*/ 456 h 82549"/>
                  <a:gd name="connsiteX7" fmla="*/ 544 w 82549"/>
                  <a:gd name="connsiteY7" fmla="*/ 41731 h 82549"/>
                  <a:gd name="connsiteX8" fmla="*/ 41818 w 82549"/>
                  <a:gd name="connsiteY8" fmla="*/ 83005 h 82549"/>
                  <a:gd name="connsiteX9" fmla="*/ 83093 w 82549"/>
                  <a:gd name="connsiteY9" fmla="*/ 41731 h 82549"/>
                  <a:gd name="connsiteX10" fmla="*/ 83093 w 82549"/>
                  <a:gd name="connsiteY10" fmla="*/ 41731 h 82549"/>
                  <a:gd name="connsiteX11" fmla="*/ 4181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8" y="6805"/>
                    </a:moveTo>
                    <a:cubicBezTo>
                      <a:pt x="61106" y="6805"/>
                      <a:pt x="76744" y="22443"/>
                      <a:pt x="76744" y="41731"/>
                    </a:cubicBezTo>
                    <a:lnTo>
                      <a:pt x="76744" y="41731"/>
                    </a:lnTo>
                    <a:cubicBezTo>
                      <a:pt x="76744" y="61019"/>
                      <a:pt x="61106" y="76656"/>
                      <a:pt x="41818" y="76656"/>
                    </a:cubicBezTo>
                    <a:cubicBezTo>
                      <a:pt x="22530" y="76656"/>
                      <a:pt x="6893" y="61019"/>
                      <a:pt x="6893" y="41731"/>
                    </a:cubicBezTo>
                    <a:cubicBezTo>
                      <a:pt x="6893" y="22443"/>
                      <a:pt x="22530" y="6805"/>
                      <a:pt x="41818" y="6805"/>
                    </a:cubicBezTo>
                    <a:close/>
                    <a:moveTo>
                      <a:pt x="41818" y="456"/>
                    </a:moveTo>
                    <a:cubicBezTo>
                      <a:pt x="19023" y="456"/>
                      <a:pt x="544" y="18936"/>
                      <a:pt x="544" y="41731"/>
                    </a:cubicBezTo>
                    <a:cubicBezTo>
                      <a:pt x="544" y="64526"/>
                      <a:pt x="19023" y="83005"/>
                      <a:pt x="41818" y="83005"/>
                    </a:cubicBezTo>
                    <a:cubicBezTo>
                      <a:pt x="64614" y="83005"/>
                      <a:pt x="83093" y="64526"/>
                      <a:pt x="83093" y="41731"/>
                    </a:cubicBezTo>
                    <a:lnTo>
                      <a:pt x="83093" y="41731"/>
                    </a:lnTo>
                    <a:cubicBezTo>
                      <a:pt x="83093" y="18936"/>
                      <a:pt x="64614" y="456"/>
                      <a:pt x="4181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9CC4E745-6966-AF47-01DF-D9D88217C54B}"/>
                  </a:ext>
                </a:extLst>
              </p:cNvPr>
              <p:cNvSpPr/>
              <p:nvPr/>
            </p:nvSpPr>
            <p:spPr>
              <a:xfrm>
                <a:off x="7633017" y="5060658"/>
                <a:ext cx="82549" cy="82549"/>
              </a:xfrm>
              <a:custGeom>
                <a:avLst/>
                <a:gdLst>
                  <a:gd name="connsiteX0" fmla="*/ 41821 w 82549"/>
                  <a:gd name="connsiteY0" fmla="*/ 6828 h 82549"/>
                  <a:gd name="connsiteX1" fmla="*/ 76746 w 82549"/>
                  <a:gd name="connsiteY1" fmla="*/ 41753 h 82549"/>
                  <a:gd name="connsiteX2" fmla="*/ 76746 w 82549"/>
                  <a:gd name="connsiteY2" fmla="*/ 41753 h 82549"/>
                  <a:gd name="connsiteX3" fmla="*/ 41821 w 82549"/>
                  <a:gd name="connsiteY3" fmla="*/ 76679 h 82549"/>
                  <a:gd name="connsiteX4" fmla="*/ 6896 w 82549"/>
                  <a:gd name="connsiteY4" fmla="*/ 41753 h 82549"/>
                  <a:gd name="connsiteX5" fmla="*/ 41821 w 82549"/>
                  <a:gd name="connsiteY5" fmla="*/ 6828 h 82549"/>
                  <a:gd name="connsiteX6" fmla="*/ 41821 w 82549"/>
                  <a:gd name="connsiteY6" fmla="*/ 479 h 82549"/>
                  <a:gd name="connsiteX7" fmla="*/ 546 w 82549"/>
                  <a:gd name="connsiteY7" fmla="*/ 41753 h 82549"/>
                  <a:gd name="connsiteX8" fmla="*/ 41821 w 82549"/>
                  <a:gd name="connsiteY8" fmla="*/ 83028 h 82549"/>
                  <a:gd name="connsiteX9" fmla="*/ 83096 w 82549"/>
                  <a:gd name="connsiteY9" fmla="*/ 41753 h 82549"/>
                  <a:gd name="connsiteX10" fmla="*/ 83096 w 82549"/>
                  <a:gd name="connsiteY10" fmla="*/ 41753 h 82549"/>
                  <a:gd name="connsiteX11" fmla="*/ 4182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1" y="6828"/>
                    </a:moveTo>
                    <a:cubicBezTo>
                      <a:pt x="61109" y="6828"/>
                      <a:pt x="76746" y="22465"/>
                      <a:pt x="76746" y="41753"/>
                    </a:cubicBezTo>
                    <a:lnTo>
                      <a:pt x="76746" y="41753"/>
                    </a:lnTo>
                    <a:cubicBezTo>
                      <a:pt x="76746" y="61041"/>
                      <a:pt x="61109" y="76679"/>
                      <a:pt x="41821" y="76679"/>
                    </a:cubicBezTo>
                    <a:cubicBezTo>
                      <a:pt x="22533" y="76679"/>
                      <a:pt x="6896" y="61041"/>
                      <a:pt x="6896" y="41753"/>
                    </a:cubicBezTo>
                    <a:cubicBezTo>
                      <a:pt x="6896" y="22465"/>
                      <a:pt x="22533" y="6828"/>
                      <a:pt x="41821" y="6828"/>
                    </a:cubicBezTo>
                    <a:close/>
                    <a:moveTo>
                      <a:pt x="41821" y="479"/>
                    </a:moveTo>
                    <a:cubicBezTo>
                      <a:pt x="19026" y="479"/>
                      <a:pt x="546" y="18958"/>
                      <a:pt x="546" y="41753"/>
                    </a:cubicBezTo>
                    <a:cubicBezTo>
                      <a:pt x="546" y="64549"/>
                      <a:pt x="19026" y="83028"/>
                      <a:pt x="41821" y="83028"/>
                    </a:cubicBezTo>
                    <a:cubicBezTo>
                      <a:pt x="64616" y="83028"/>
                      <a:pt x="83096" y="64549"/>
                      <a:pt x="83096" y="41753"/>
                    </a:cubicBezTo>
                    <a:lnTo>
                      <a:pt x="83096" y="41753"/>
                    </a:lnTo>
                    <a:cubicBezTo>
                      <a:pt x="83096" y="18958"/>
                      <a:pt x="64616" y="479"/>
                      <a:pt x="4182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86DD0DF-D8A4-B933-38C1-039D2121F730}"/>
                  </a:ext>
                </a:extLst>
              </p:cNvPr>
              <p:cNvSpPr/>
              <p:nvPr/>
            </p:nvSpPr>
            <p:spPr>
              <a:xfrm>
                <a:off x="7657306" y="5275408"/>
                <a:ext cx="82549" cy="82549"/>
              </a:xfrm>
              <a:custGeom>
                <a:avLst/>
                <a:gdLst>
                  <a:gd name="connsiteX0" fmla="*/ 41823 w 82549"/>
                  <a:gd name="connsiteY0" fmla="*/ 6851 h 82549"/>
                  <a:gd name="connsiteX1" fmla="*/ 76749 w 82549"/>
                  <a:gd name="connsiteY1" fmla="*/ 41776 h 82549"/>
                  <a:gd name="connsiteX2" fmla="*/ 76749 w 82549"/>
                  <a:gd name="connsiteY2" fmla="*/ 41776 h 82549"/>
                  <a:gd name="connsiteX3" fmla="*/ 41823 w 82549"/>
                  <a:gd name="connsiteY3" fmla="*/ 76701 h 82549"/>
                  <a:gd name="connsiteX4" fmla="*/ 6898 w 82549"/>
                  <a:gd name="connsiteY4" fmla="*/ 41776 h 82549"/>
                  <a:gd name="connsiteX5" fmla="*/ 41823 w 82549"/>
                  <a:gd name="connsiteY5" fmla="*/ 6851 h 82549"/>
                  <a:gd name="connsiteX6" fmla="*/ 41823 w 82549"/>
                  <a:gd name="connsiteY6" fmla="*/ 501 h 82549"/>
                  <a:gd name="connsiteX7" fmla="*/ 549 w 82549"/>
                  <a:gd name="connsiteY7" fmla="*/ 41776 h 82549"/>
                  <a:gd name="connsiteX8" fmla="*/ 41823 w 82549"/>
                  <a:gd name="connsiteY8" fmla="*/ 83051 h 82549"/>
                  <a:gd name="connsiteX9" fmla="*/ 83098 w 82549"/>
                  <a:gd name="connsiteY9" fmla="*/ 41776 h 82549"/>
                  <a:gd name="connsiteX10" fmla="*/ 83098 w 82549"/>
                  <a:gd name="connsiteY10" fmla="*/ 41776 h 82549"/>
                  <a:gd name="connsiteX11" fmla="*/ 4182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3" y="6851"/>
                    </a:moveTo>
                    <a:cubicBezTo>
                      <a:pt x="61112" y="6851"/>
                      <a:pt x="76749" y="22488"/>
                      <a:pt x="76749" y="41776"/>
                    </a:cubicBezTo>
                    <a:lnTo>
                      <a:pt x="76749" y="41776"/>
                    </a:lnTo>
                    <a:cubicBezTo>
                      <a:pt x="76749" y="61064"/>
                      <a:pt x="61112" y="76701"/>
                      <a:pt x="41823" y="76701"/>
                    </a:cubicBezTo>
                    <a:cubicBezTo>
                      <a:pt x="22535" y="76701"/>
                      <a:pt x="6898" y="61064"/>
                      <a:pt x="6898" y="41776"/>
                    </a:cubicBezTo>
                    <a:cubicBezTo>
                      <a:pt x="6898" y="22488"/>
                      <a:pt x="22535" y="6851"/>
                      <a:pt x="41823" y="6851"/>
                    </a:cubicBezTo>
                    <a:close/>
                    <a:moveTo>
                      <a:pt x="41823" y="501"/>
                    </a:moveTo>
                    <a:cubicBezTo>
                      <a:pt x="19028" y="501"/>
                      <a:pt x="549" y="18981"/>
                      <a:pt x="549" y="41776"/>
                    </a:cubicBezTo>
                    <a:cubicBezTo>
                      <a:pt x="549" y="64571"/>
                      <a:pt x="19028" y="83051"/>
                      <a:pt x="41823" y="83051"/>
                    </a:cubicBezTo>
                    <a:cubicBezTo>
                      <a:pt x="64619" y="83051"/>
                      <a:pt x="83098" y="64571"/>
                      <a:pt x="83098" y="41776"/>
                    </a:cubicBezTo>
                    <a:lnTo>
                      <a:pt x="83098" y="41776"/>
                    </a:lnTo>
                    <a:cubicBezTo>
                      <a:pt x="83098" y="18981"/>
                      <a:pt x="64619" y="501"/>
                      <a:pt x="4182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619FFEC7-37F8-5F05-3282-390CD26C561E}"/>
                  </a:ext>
                </a:extLst>
              </p:cNvPr>
              <p:cNvSpPr/>
              <p:nvPr/>
            </p:nvSpPr>
            <p:spPr>
              <a:xfrm>
                <a:off x="7681594" y="5490149"/>
                <a:ext cx="82549" cy="82549"/>
              </a:xfrm>
              <a:custGeom>
                <a:avLst/>
                <a:gdLst>
                  <a:gd name="connsiteX0" fmla="*/ 41826 w 82549"/>
                  <a:gd name="connsiteY0" fmla="*/ 6873 h 82549"/>
                  <a:gd name="connsiteX1" fmla="*/ 76751 w 82549"/>
                  <a:gd name="connsiteY1" fmla="*/ 41798 h 82549"/>
                  <a:gd name="connsiteX2" fmla="*/ 76751 w 82549"/>
                  <a:gd name="connsiteY2" fmla="*/ 41798 h 82549"/>
                  <a:gd name="connsiteX3" fmla="*/ 41826 w 82549"/>
                  <a:gd name="connsiteY3" fmla="*/ 76724 h 82549"/>
                  <a:gd name="connsiteX4" fmla="*/ 6901 w 82549"/>
                  <a:gd name="connsiteY4" fmla="*/ 41798 h 82549"/>
                  <a:gd name="connsiteX5" fmla="*/ 41826 w 82549"/>
                  <a:gd name="connsiteY5" fmla="*/ 6873 h 82549"/>
                  <a:gd name="connsiteX6" fmla="*/ 41826 w 82549"/>
                  <a:gd name="connsiteY6" fmla="*/ 524 h 82549"/>
                  <a:gd name="connsiteX7" fmla="*/ 551 w 82549"/>
                  <a:gd name="connsiteY7" fmla="*/ 41798 h 82549"/>
                  <a:gd name="connsiteX8" fmla="*/ 41826 w 82549"/>
                  <a:gd name="connsiteY8" fmla="*/ 83073 h 82549"/>
                  <a:gd name="connsiteX9" fmla="*/ 83101 w 82549"/>
                  <a:gd name="connsiteY9" fmla="*/ 41798 h 82549"/>
                  <a:gd name="connsiteX10" fmla="*/ 83101 w 82549"/>
                  <a:gd name="connsiteY10" fmla="*/ 41798 h 82549"/>
                  <a:gd name="connsiteX11" fmla="*/ 4182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6" y="6873"/>
                    </a:moveTo>
                    <a:cubicBezTo>
                      <a:pt x="61114" y="6873"/>
                      <a:pt x="76751" y="22510"/>
                      <a:pt x="76751" y="41798"/>
                    </a:cubicBezTo>
                    <a:lnTo>
                      <a:pt x="76751" y="41798"/>
                    </a:lnTo>
                    <a:cubicBezTo>
                      <a:pt x="76751" y="61087"/>
                      <a:pt x="61114" y="76724"/>
                      <a:pt x="41826" y="76724"/>
                    </a:cubicBezTo>
                    <a:cubicBezTo>
                      <a:pt x="22538" y="76724"/>
                      <a:pt x="6901" y="61087"/>
                      <a:pt x="6901" y="41798"/>
                    </a:cubicBezTo>
                    <a:cubicBezTo>
                      <a:pt x="6901" y="22510"/>
                      <a:pt x="22538" y="6873"/>
                      <a:pt x="41826" y="6873"/>
                    </a:cubicBezTo>
                    <a:close/>
                    <a:moveTo>
                      <a:pt x="41826" y="524"/>
                    </a:moveTo>
                    <a:cubicBezTo>
                      <a:pt x="19031" y="524"/>
                      <a:pt x="551" y="19003"/>
                      <a:pt x="551" y="41798"/>
                    </a:cubicBezTo>
                    <a:cubicBezTo>
                      <a:pt x="551" y="64594"/>
                      <a:pt x="19031" y="83073"/>
                      <a:pt x="41826" y="83073"/>
                    </a:cubicBezTo>
                    <a:cubicBezTo>
                      <a:pt x="64621" y="83073"/>
                      <a:pt x="83101" y="64594"/>
                      <a:pt x="83101" y="41798"/>
                    </a:cubicBezTo>
                    <a:lnTo>
                      <a:pt x="83101" y="41798"/>
                    </a:lnTo>
                    <a:cubicBezTo>
                      <a:pt x="83101" y="19003"/>
                      <a:pt x="64621" y="524"/>
                      <a:pt x="4182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84568CBF-E6B3-9F0A-2354-DB0A55D418F0}"/>
                  </a:ext>
                </a:extLst>
              </p:cNvPr>
              <p:cNvSpPr/>
              <p:nvPr/>
            </p:nvSpPr>
            <p:spPr>
              <a:xfrm>
                <a:off x="7705883" y="5597525"/>
                <a:ext cx="82549" cy="82549"/>
              </a:xfrm>
              <a:custGeom>
                <a:avLst/>
                <a:gdLst>
                  <a:gd name="connsiteX0" fmla="*/ 41829 w 82549"/>
                  <a:gd name="connsiteY0" fmla="*/ 6884 h 82549"/>
                  <a:gd name="connsiteX1" fmla="*/ 76754 w 82549"/>
                  <a:gd name="connsiteY1" fmla="*/ 41810 h 82549"/>
                  <a:gd name="connsiteX2" fmla="*/ 76754 w 82549"/>
                  <a:gd name="connsiteY2" fmla="*/ 41810 h 82549"/>
                  <a:gd name="connsiteX3" fmla="*/ 41829 w 82549"/>
                  <a:gd name="connsiteY3" fmla="*/ 76735 h 82549"/>
                  <a:gd name="connsiteX4" fmla="*/ 6903 w 82549"/>
                  <a:gd name="connsiteY4" fmla="*/ 41810 h 82549"/>
                  <a:gd name="connsiteX5" fmla="*/ 41829 w 82549"/>
                  <a:gd name="connsiteY5" fmla="*/ 6884 h 82549"/>
                  <a:gd name="connsiteX6" fmla="*/ 41829 w 82549"/>
                  <a:gd name="connsiteY6" fmla="*/ 535 h 82549"/>
                  <a:gd name="connsiteX7" fmla="*/ 554 w 82549"/>
                  <a:gd name="connsiteY7" fmla="*/ 41810 h 82549"/>
                  <a:gd name="connsiteX8" fmla="*/ 41829 w 82549"/>
                  <a:gd name="connsiteY8" fmla="*/ 83084 h 82549"/>
                  <a:gd name="connsiteX9" fmla="*/ 83103 w 82549"/>
                  <a:gd name="connsiteY9" fmla="*/ 41810 h 82549"/>
                  <a:gd name="connsiteX10" fmla="*/ 83103 w 82549"/>
                  <a:gd name="connsiteY10" fmla="*/ 41810 h 82549"/>
                  <a:gd name="connsiteX11" fmla="*/ 418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9" y="6884"/>
                    </a:moveTo>
                    <a:cubicBezTo>
                      <a:pt x="61117" y="6884"/>
                      <a:pt x="76754" y="22522"/>
                      <a:pt x="76754" y="41810"/>
                    </a:cubicBezTo>
                    <a:lnTo>
                      <a:pt x="76754" y="41810"/>
                    </a:lnTo>
                    <a:cubicBezTo>
                      <a:pt x="76754" y="61098"/>
                      <a:pt x="61117" y="76735"/>
                      <a:pt x="41829" y="76735"/>
                    </a:cubicBezTo>
                    <a:cubicBezTo>
                      <a:pt x="22540" y="76735"/>
                      <a:pt x="6903" y="61098"/>
                      <a:pt x="6903" y="41810"/>
                    </a:cubicBezTo>
                    <a:cubicBezTo>
                      <a:pt x="6903" y="22522"/>
                      <a:pt x="22540" y="6884"/>
                      <a:pt x="41829" y="6884"/>
                    </a:cubicBezTo>
                    <a:close/>
                    <a:moveTo>
                      <a:pt x="41829" y="535"/>
                    </a:moveTo>
                    <a:cubicBezTo>
                      <a:pt x="19033" y="535"/>
                      <a:pt x="554" y="19014"/>
                      <a:pt x="554" y="41810"/>
                    </a:cubicBezTo>
                    <a:cubicBezTo>
                      <a:pt x="554" y="64605"/>
                      <a:pt x="19033" y="83084"/>
                      <a:pt x="41829" y="83084"/>
                    </a:cubicBezTo>
                    <a:cubicBezTo>
                      <a:pt x="64624" y="83084"/>
                      <a:pt x="83103" y="64605"/>
                      <a:pt x="83103" y="41810"/>
                    </a:cubicBezTo>
                    <a:lnTo>
                      <a:pt x="83103" y="41810"/>
                    </a:lnTo>
                    <a:cubicBezTo>
                      <a:pt x="83103" y="19014"/>
                      <a:pt x="64624" y="535"/>
                      <a:pt x="418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A59CCCD-9297-F76D-8B3A-37CBEBD5F38C}"/>
                  </a:ext>
                </a:extLst>
              </p:cNvPr>
              <p:cNvSpPr/>
              <p:nvPr/>
            </p:nvSpPr>
            <p:spPr>
              <a:xfrm>
                <a:off x="7730172" y="5597525"/>
                <a:ext cx="82549" cy="82549"/>
              </a:xfrm>
              <a:custGeom>
                <a:avLst/>
                <a:gdLst>
                  <a:gd name="connsiteX0" fmla="*/ 41831 w 82549"/>
                  <a:gd name="connsiteY0" fmla="*/ 6884 h 82549"/>
                  <a:gd name="connsiteX1" fmla="*/ 76756 w 82549"/>
                  <a:gd name="connsiteY1" fmla="*/ 41810 h 82549"/>
                  <a:gd name="connsiteX2" fmla="*/ 76756 w 82549"/>
                  <a:gd name="connsiteY2" fmla="*/ 41810 h 82549"/>
                  <a:gd name="connsiteX3" fmla="*/ 41831 w 82549"/>
                  <a:gd name="connsiteY3" fmla="*/ 76735 h 82549"/>
                  <a:gd name="connsiteX4" fmla="*/ 6906 w 82549"/>
                  <a:gd name="connsiteY4" fmla="*/ 41810 h 82549"/>
                  <a:gd name="connsiteX5" fmla="*/ 41831 w 82549"/>
                  <a:gd name="connsiteY5" fmla="*/ 6884 h 82549"/>
                  <a:gd name="connsiteX6" fmla="*/ 41831 w 82549"/>
                  <a:gd name="connsiteY6" fmla="*/ 535 h 82549"/>
                  <a:gd name="connsiteX7" fmla="*/ 556 w 82549"/>
                  <a:gd name="connsiteY7" fmla="*/ 41810 h 82549"/>
                  <a:gd name="connsiteX8" fmla="*/ 41831 w 82549"/>
                  <a:gd name="connsiteY8" fmla="*/ 83084 h 82549"/>
                  <a:gd name="connsiteX9" fmla="*/ 83106 w 82549"/>
                  <a:gd name="connsiteY9" fmla="*/ 41810 h 82549"/>
                  <a:gd name="connsiteX10" fmla="*/ 83106 w 82549"/>
                  <a:gd name="connsiteY10" fmla="*/ 41810 h 82549"/>
                  <a:gd name="connsiteX11" fmla="*/ 418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1" y="6884"/>
                    </a:moveTo>
                    <a:cubicBezTo>
                      <a:pt x="61119" y="6884"/>
                      <a:pt x="76756" y="22522"/>
                      <a:pt x="76756" y="41810"/>
                    </a:cubicBezTo>
                    <a:lnTo>
                      <a:pt x="76756" y="41810"/>
                    </a:lnTo>
                    <a:cubicBezTo>
                      <a:pt x="76756" y="61098"/>
                      <a:pt x="61119" y="76735"/>
                      <a:pt x="41831" y="76735"/>
                    </a:cubicBezTo>
                    <a:cubicBezTo>
                      <a:pt x="22543" y="76735"/>
                      <a:pt x="6906" y="61098"/>
                      <a:pt x="6906" y="41810"/>
                    </a:cubicBezTo>
                    <a:cubicBezTo>
                      <a:pt x="6906" y="22522"/>
                      <a:pt x="22543" y="6884"/>
                      <a:pt x="41831" y="6884"/>
                    </a:cubicBezTo>
                    <a:close/>
                    <a:moveTo>
                      <a:pt x="41831" y="535"/>
                    </a:moveTo>
                    <a:cubicBezTo>
                      <a:pt x="19036" y="535"/>
                      <a:pt x="556" y="19014"/>
                      <a:pt x="556" y="41810"/>
                    </a:cubicBezTo>
                    <a:cubicBezTo>
                      <a:pt x="556" y="64605"/>
                      <a:pt x="19036" y="83084"/>
                      <a:pt x="41831" y="83084"/>
                    </a:cubicBezTo>
                    <a:cubicBezTo>
                      <a:pt x="64626" y="83084"/>
                      <a:pt x="83106" y="64605"/>
                      <a:pt x="83106" y="41810"/>
                    </a:cubicBezTo>
                    <a:lnTo>
                      <a:pt x="83106" y="41810"/>
                    </a:lnTo>
                    <a:cubicBezTo>
                      <a:pt x="83106" y="19014"/>
                      <a:pt x="64626" y="535"/>
                      <a:pt x="418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06E0CEE1-CEC9-3903-24E6-EE9F9379FB0F}"/>
                  </a:ext>
                </a:extLst>
              </p:cNvPr>
              <p:cNvSpPr/>
              <p:nvPr/>
            </p:nvSpPr>
            <p:spPr>
              <a:xfrm>
                <a:off x="7754461" y="5597525"/>
                <a:ext cx="82549" cy="82549"/>
              </a:xfrm>
              <a:custGeom>
                <a:avLst/>
                <a:gdLst>
                  <a:gd name="connsiteX0" fmla="*/ 41834 w 82549"/>
                  <a:gd name="connsiteY0" fmla="*/ 6884 h 82549"/>
                  <a:gd name="connsiteX1" fmla="*/ 76759 w 82549"/>
                  <a:gd name="connsiteY1" fmla="*/ 41810 h 82549"/>
                  <a:gd name="connsiteX2" fmla="*/ 76759 w 82549"/>
                  <a:gd name="connsiteY2" fmla="*/ 41810 h 82549"/>
                  <a:gd name="connsiteX3" fmla="*/ 41834 w 82549"/>
                  <a:gd name="connsiteY3" fmla="*/ 76735 h 82549"/>
                  <a:gd name="connsiteX4" fmla="*/ 6908 w 82549"/>
                  <a:gd name="connsiteY4" fmla="*/ 41810 h 82549"/>
                  <a:gd name="connsiteX5" fmla="*/ 41834 w 82549"/>
                  <a:gd name="connsiteY5" fmla="*/ 6884 h 82549"/>
                  <a:gd name="connsiteX6" fmla="*/ 41834 w 82549"/>
                  <a:gd name="connsiteY6" fmla="*/ 535 h 82549"/>
                  <a:gd name="connsiteX7" fmla="*/ 559 w 82549"/>
                  <a:gd name="connsiteY7" fmla="*/ 41810 h 82549"/>
                  <a:gd name="connsiteX8" fmla="*/ 41834 w 82549"/>
                  <a:gd name="connsiteY8" fmla="*/ 83084 h 82549"/>
                  <a:gd name="connsiteX9" fmla="*/ 83108 w 82549"/>
                  <a:gd name="connsiteY9" fmla="*/ 41810 h 82549"/>
                  <a:gd name="connsiteX10" fmla="*/ 83108 w 82549"/>
                  <a:gd name="connsiteY10" fmla="*/ 41810 h 82549"/>
                  <a:gd name="connsiteX11" fmla="*/ 418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4" y="6884"/>
                    </a:moveTo>
                    <a:cubicBezTo>
                      <a:pt x="61122" y="6884"/>
                      <a:pt x="76759" y="22522"/>
                      <a:pt x="76759" y="41810"/>
                    </a:cubicBezTo>
                    <a:lnTo>
                      <a:pt x="76759" y="41810"/>
                    </a:lnTo>
                    <a:cubicBezTo>
                      <a:pt x="76759" y="61098"/>
                      <a:pt x="61122" y="76735"/>
                      <a:pt x="41834" y="76735"/>
                    </a:cubicBezTo>
                    <a:cubicBezTo>
                      <a:pt x="22546" y="76735"/>
                      <a:pt x="6908" y="61098"/>
                      <a:pt x="6908" y="41810"/>
                    </a:cubicBezTo>
                    <a:cubicBezTo>
                      <a:pt x="6908" y="22522"/>
                      <a:pt x="22546" y="6884"/>
                      <a:pt x="41834" y="6884"/>
                    </a:cubicBezTo>
                    <a:close/>
                    <a:moveTo>
                      <a:pt x="41834" y="535"/>
                    </a:moveTo>
                    <a:cubicBezTo>
                      <a:pt x="19038" y="535"/>
                      <a:pt x="559" y="19014"/>
                      <a:pt x="559" y="41810"/>
                    </a:cubicBezTo>
                    <a:cubicBezTo>
                      <a:pt x="559" y="64605"/>
                      <a:pt x="19038" y="83084"/>
                      <a:pt x="41834" y="83084"/>
                    </a:cubicBezTo>
                    <a:cubicBezTo>
                      <a:pt x="64629" y="83084"/>
                      <a:pt x="83108" y="64605"/>
                      <a:pt x="83108" y="41810"/>
                    </a:cubicBezTo>
                    <a:lnTo>
                      <a:pt x="83108" y="41810"/>
                    </a:lnTo>
                    <a:cubicBezTo>
                      <a:pt x="83108" y="19014"/>
                      <a:pt x="64629" y="535"/>
                      <a:pt x="418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42340D2-8A62-A822-E14C-AF6209F8D841}"/>
                  </a:ext>
                </a:extLst>
              </p:cNvPr>
              <p:cNvSpPr/>
              <p:nvPr/>
            </p:nvSpPr>
            <p:spPr>
              <a:xfrm>
                <a:off x="7778749" y="5597525"/>
                <a:ext cx="82549" cy="82549"/>
              </a:xfrm>
              <a:custGeom>
                <a:avLst/>
                <a:gdLst>
                  <a:gd name="connsiteX0" fmla="*/ 41836 w 82549"/>
                  <a:gd name="connsiteY0" fmla="*/ 6884 h 82549"/>
                  <a:gd name="connsiteX1" fmla="*/ 76762 w 82549"/>
                  <a:gd name="connsiteY1" fmla="*/ 41810 h 82549"/>
                  <a:gd name="connsiteX2" fmla="*/ 76762 w 82549"/>
                  <a:gd name="connsiteY2" fmla="*/ 41810 h 82549"/>
                  <a:gd name="connsiteX3" fmla="*/ 41836 w 82549"/>
                  <a:gd name="connsiteY3" fmla="*/ 76735 h 82549"/>
                  <a:gd name="connsiteX4" fmla="*/ 6911 w 82549"/>
                  <a:gd name="connsiteY4" fmla="*/ 41810 h 82549"/>
                  <a:gd name="connsiteX5" fmla="*/ 41836 w 82549"/>
                  <a:gd name="connsiteY5" fmla="*/ 6884 h 82549"/>
                  <a:gd name="connsiteX6" fmla="*/ 41836 w 82549"/>
                  <a:gd name="connsiteY6" fmla="*/ 535 h 82549"/>
                  <a:gd name="connsiteX7" fmla="*/ 562 w 82549"/>
                  <a:gd name="connsiteY7" fmla="*/ 41810 h 82549"/>
                  <a:gd name="connsiteX8" fmla="*/ 41836 w 82549"/>
                  <a:gd name="connsiteY8" fmla="*/ 83084 h 82549"/>
                  <a:gd name="connsiteX9" fmla="*/ 83111 w 82549"/>
                  <a:gd name="connsiteY9" fmla="*/ 41810 h 82549"/>
                  <a:gd name="connsiteX10" fmla="*/ 83111 w 82549"/>
                  <a:gd name="connsiteY10" fmla="*/ 41810 h 82549"/>
                  <a:gd name="connsiteX11" fmla="*/ 418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6" y="6884"/>
                    </a:moveTo>
                    <a:cubicBezTo>
                      <a:pt x="61124" y="6884"/>
                      <a:pt x="76762" y="22522"/>
                      <a:pt x="76762" y="41810"/>
                    </a:cubicBezTo>
                    <a:lnTo>
                      <a:pt x="76762" y="41810"/>
                    </a:lnTo>
                    <a:cubicBezTo>
                      <a:pt x="76762" y="61098"/>
                      <a:pt x="61124" y="76735"/>
                      <a:pt x="41836" y="76735"/>
                    </a:cubicBezTo>
                    <a:cubicBezTo>
                      <a:pt x="22548" y="76735"/>
                      <a:pt x="6911" y="61098"/>
                      <a:pt x="6911" y="41810"/>
                    </a:cubicBezTo>
                    <a:cubicBezTo>
                      <a:pt x="6911" y="22522"/>
                      <a:pt x="22548" y="6884"/>
                      <a:pt x="41836" y="6884"/>
                    </a:cubicBezTo>
                    <a:close/>
                    <a:moveTo>
                      <a:pt x="41836" y="535"/>
                    </a:moveTo>
                    <a:cubicBezTo>
                      <a:pt x="19041" y="535"/>
                      <a:pt x="562" y="19014"/>
                      <a:pt x="562" y="41810"/>
                    </a:cubicBezTo>
                    <a:cubicBezTo>
                      <a:pt x="562" y="64605"/>
                      <a:pt x="19041" y="83084"/>
                      <a:pt x="41836" y="83084"/>
                    </a:cubicBezTo>
                    <a:cubicBezTo>
                      <a:pt x="64631" y="83084"/>
                      <a:pt x="83111" y="64605"/>
                      <a:pt x="83111" y="41810"/>
                    </a:cubicBezTo>
                    <a:lnTo>
                      <a:pt x="83111" y="41810"/>
                    </a:lnTo>
                    <a:cubicBezTo>
                      <a:pt x="83111" y="19014"/>
                      <a:pt x="64631" y="535"/>
                      <a:pt x="418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FCC060B6-4198-AD37-88C1-27CD003C0484}"/>
                  </a:ext>
                </a:extLst>
              </p:cNvPr>
              <p:cNvSpPr/>
              <p:nvPr/>
            </p:nvSpPr>
            <p:spPr>
              <a:xfrm>
                <a:off x="7803038" y="5490149"/>
                <a:ext cx="82549" cy="82549"/>
              </a:xfrm>
              <a:custGeom>
                <a:avLst/>
                <a:gdLst>
                  <a:gd name="connsiteX0" fmla="*/ 41839 w 82549"/>
                  <a:gd name="connsiteY0" fmla="*/ 6873 h 82549"/>
                  <a:gd name="connsiteX1" fmla="*/ 76764 w 82549"/>
                  <a:gd name="connsiteY1" fmla="*/ 41798 h 82549"/>
                  <a:gd name="connsiteX2" fmla="*/ 76764 w 82549"/>
                  <a:gd name="connsiteY2" fmla="*/ 41798 h 82549"/>
                  <a:gd name="connsiteX3" fmla="*/ 41839 w 82549"/>
                  <a:gd name="connsiteY3" fmla="*/ 76724 h 82549"/>
                  <a:gd name="connsiteX4" fmla="*/ 6913 w 82549"/>
                  <a:gd name="connsiteY4" fmla="*/ 41798 h 82549"/>
                  <a:gd name="connsiteX5" fmla="*/ 41839 w 82549"/>
                  <a:gd name="connsiteY5" fmla="*/ 6873 h 82549"/>
                  <a:gd name="connsiteX6" fmla="*/ 41839 w 82549"/>
                  <a:gd name="connsiteY6" fmla="*/ 524 h 82549"/>
                  <a:gd name="connsiteX7" fmla="*/ 564 w 82549"/>
                  <a:gd name="connsiteY7" fmla="*/ 41798 h 82549"/>
                  <a:gd name="connsiteX8" fmla="*/ 41839 w 82549"/>
                  <a:gd name="connsiteY8" fmla="*/ 83073 h 82549"/>
                  <a:gd name="connsiteX9" fmla="*/ 83113 w 82549"/>
                  <a:gd name="connsiteY9" fmla="*/ 41798 h 82549"/>
                  <a:gd name="connsiteX10" fmla="*/ 83113 w 82549"/>
                  <a:gd name="connsiteY10" fmla="*/ 41798 h 82549"/>
                  <a:gd name="connsiteX11" fmla="*/ 41839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9" y="6873"/>
                    </a:moveTo>
                    <a:cubicBezTo>
                      <a:pt x="61127" y="6873"/>
                      <a:pt x="76764" y="22510"/>
                      <a:pt x="76764" y="41798"/>
                    </a:cubicBezTo>
                    <a:lnTo>
                      <a:pt x="76764" y="41798"/>
                    </a:lnTo>
                    <a:cubicBezTo>
                      <a:pt x="76764" y="61087"/>
                      <a:pt x="61127" y="76724"/>
                      <a:pt x="41839" y="76724"/>
                    </a:cubicBezTo>
                    <a:cubicBezTo>
                      <a:pt x="22551" y="76724"/>
                      <a:pt x="6913" y="61087"/>
                      <a:pt x="6913" y="41798"/>
                    </a:cubicBezTo>
                    <a:cubicBezTo>
                      <a:pt x="6913" y="22510"/>
                      <a:pt x="22551" y="6873"/>
                      <a:pt x="41839" y="6873"/>
                    </a:cubicBezTo>
                    <a:close/>
                    <a:moveTo>
                      <a:pt x="41839" y="524"/>
                    </a:moveTo>
                    <a:cubicBezTo>
                      <a:pt x="19044" y="524"/>
                      <a:pt x="564" y="19003"/>
                      <a:pt x="564" y="41798"/>
                    </a:cubicBezTo>
                    <a:cubicBezTo>
                      <a:pt x="564" y="64594"/>
                      <a:pt x="19044" y="83073"/>
                      <a:pt x="41839" y="83073"/>
                    </a:cubicBezTo>
                    <a:cubicBezTo>
                      <a:pt x="64634" y="83073"/>
                      <a:pt x="83113" y="64594"/>
                      <a:pt x="83113" y="41798"/>
                    </a:cubicBezTo>
                    <a:lnTo>
                      <a:pt x="83113" y="41798"/>
                    </a:lnTo>
                    <a:cubicBezTo>
                      <a:pt x="83113" y="19003"/>
                      <a:pt x="64634" y="524"/>
                      <a:pt x="41839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88C643C3-25B6-334E-644C-DD3B27CF87DA}"/>
                  </a:ext>
                </a:extLst>
              </p:cNvPr>
              <p:cNvSpPr/>
              <p:nvPr/>
            </p:nvSpPr>
            <p:spPr>
              <a:xfrm>
                <a:off x="7827327" y="5382784"/>
                <a:ext cx="82549" cy="82549"/>
              </a:xfrm>
              <a:custGeom>
                <a:avLst/>
                <a:gdLst>
                  <a:gd name="connsiteX0" fmla="*/ 41841 w 82549"/>
                  <a:gd name="connsiteY0" fmla="*/ 6862 h 82549"/>
                  <a:gd name="connsiteX1" fmla="*/ 76767 w 82549"/>
                  <a:gd name="connsiteY1" fmla="*/ 41787 h 82549"/>
                  <a:gd name="connsiteX2" fmla="*/ 76767 w 82549"/>
                  <a:gd name="connsiteY2" fmla="*/ 41787 h 82549"/>
                  <a:gd name="connsiteX3" fmla="*/ 41841 w 82549"/>
                  <a:gd name="connsiteY3" fmla="*/ 76712 h 82549"/>
                  <a:gd name="connsiteX4" fmla="*/ 6916 w 82549"/>
                  <a:gd name="connsiteY4" fmla="*/ 41787 h 82549"/>
                  <a:gd name="connsiteX5" fmla="*/ 41841 w 82549"/>
                  <a:gd name="connsiteY5" fmla="*/ 6862 h 82549"/>
                  <a:gd name="connsiteX6" fmla="*/ 41841 w 82549"/>
                  <a:gd name="connsiteY6" fmla="*/ 512 h 82549"/>
                  <a:gd name="connsiteX7" fmla="*/ 567 w 82549"/>
                  <a:gd name="connsiteY7" fmla="*/ 41787 h 82549"/>
                  <a:gd name="connsiteX8" fmla="*/ 41841 w 82549"/>
                  <a:gd name="connsiteY8" fmla="*/ 83062 h 82549"/>
                  <a:gd name="connsiteX9" fmla="*/ 83116 w 82549"/>
                  <a:gd name="connsiteY9" fmla="*/ 41787 h 82549"/>
                  <a:gd name="connsiteX10" fmla="*/ 83116 w 82549"/>
                  <a:gd name="connsiteY10" fmla="*/ 41787 h 82549"/>
                  <a:gd name="connsiteX11" fmla="*/ 41841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1" y="6862"/>
                    </a:moveTo>
                    <a:cubicBezTo>
                      <a:pt x="61129" y="6862"/>
                      <a:pt x="76767" y="22499"/>
                      <a:pt x="76767" y="41787"/>
                    </a:cubicBezTo>
                    <a:lnTo>
                      <a:pt x="76767" y="41787"/>
                    </a:lnTo>
                    <a:cubicBezTo>
                      <a:pt x="76767" y="61075"/>
                      <a:pt x="61129" y="76712"/>
                      <a:pt x="41841" y="76712"/>
                    </a:cubicBezTo>
                    <a:cubicBezTo>
                      <a:pt x="22553" y="76712"/>
                      <a:pt x="6916" y="61075"/>
                      <a:pt x="6916" y="41787"/>
                    </a:cubicBezTo>
                    <a:cubicBezTo>
                      <a:pt x="6916" y="22499"/>
                      <a:pt x="22553" y="6862"/>
                      <a:pt x="41841" y="6862"/>
                    </a:cubicBezTo>
                    <a:close/>
                    <a:moveTo>
                      <a:pt x="41841" y="512"/>
                    </a:moveTo>
                    <a:cubicBezTo>
                      <a:pt x="19046" y="512"/>
                      <a:pt x="567" y="18992"/>
                      <a:pt x="567" y="41787"/>
                    </a:cubicBezTo>
                    <a:cubicBezTo>
                      <a:pt x="567" y="64582"/>
                      <a:pt x="19046" y="83062"/>
                      <a:pt x="41841" y="83062"/>
                    </a:cubicBezTo>
                    <a:cubicBezTo>
                      <a:pt x="64637" y="83062"/>
                      <a:pt x="83116" y="64582"/>
                      <a:pt x="83116" y="41787"/>
                    </a:cubicBezTo>
                    <a:lnTo>
                      <a:pt x="83116" y="41787"/>
                    </a:lnTo>
                    <a:cubicBezTo>
                      <a:pt x="83116" y="18992"/>
                      <a:pt x="64637" y="512"/>
                      <a:pt x="41841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CB2D5231-BD81-3B97-181F-27925E777C2D}"/>
                  </a:ext>
                </a:extLst>
              </p:cNvPr>
              <p:cNvSpPr/>
              <p:nvPr/>
            </p:nvSpPr>
            <p:spPr>
              <a:xfrm>
                <a:off x="7851616" y="5275408"/>
                <a:ext cx="82549" cy="82549"/>
              </a:xfrm>
              <a:custGeom>
                <a:avLst/>
                <a:gdLst>
                  <a:gd name="connsiteX0" fmla="*/ 41844 w 82549"/>
                  <a:gd name="connsiteY0" fmla="*/ 6851 h 82549"/>
                  <a:gd name="connsiteX1" fmla="*/ 76769 w 82549"/>
                  <a:gd name="connsiteY1" fmla="*/ 41776 h 82549"/>
                  <a:gd name="connsiteX2" fmla="*/ 76769 w 82549"/>
                  <a:gd name="connsiteY2" fmla="*/ 41776 h 82549"/>
                  <a:gd name="connsiteX3" fmla="*/ 41844 w 82549"/>
                  <a:gd name="connsiteY3" fmla="*/ 76701 h 82549"/>
                  <a:gd name="connsiteX4" fmla="*/ 6919 w 82549"/>
                  <a:gd name="connsiteY4" fmla="*/ 41776 h 82549"/>
                  <a:gd name="connsiteX5" fmla="*/ 41844 w 82549"/>
                  <a:gd name="connsiteY5" fmla="*/ 6851 h 82549"/>
                  <a:gd name="connsiteX6" fmla="*/ 41844 w 82549"/>
                  <a:gd name="connsiteY6" fmla="*/ 501 h 82549"/>
                  <a:gd name="connsiteX7" fmla="*/ 569 w 82549"/>
                  <a:gd name="connsiteY7" fmla="*/ 41776 h 82549"/>
                  <a:gd name="connsiteX8" fmla="*/ 41844 w 82549"/>
                  <a:gd name="connsiteY8" fmla="*/ 83051 h 82549"/>
                  <a:gd name="connsiteX9" fmla="*/ 83119 w 82549"/>
                  <a:gd name="connsiteY9" fmla="*/ 41776 h 82549"/>
                  <a:gd name="connsiteX10" fmla="*/ 83119 w 82549"/>
                  <a:gd name="connsiteY10" fmla="*/ 41776 h 82549"/>
                  <a:gd name="connsiteX11" fmla="*/ 41844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4" y="6851"/>
                    </a:moveTo>
                    <a:cubicBezTo>
                      <a:pt x="61132" y="6851"/>
                      <a:pt x="76769" y="22488"/>
                      <a:pt x="76769" y="41776"/>
                    </a:cubicBezTo>
                    <a:lnTo>
                      <a:pt x="76769" y="41776"/>
                    </a:lnTo>
                    <a:cubicBezTo>
                      <a:pt x="76769" y="61064"/>
                      <a:pt x="61132" y="76701"/>
                      <a:pt x="41844" y="76701"/>
                    </a:cubicBezTo>
                    <a:cubicBezTo>
                      <a:pt x="22556" y="76701"/>
                      <a:pt x="6919" y="61064"/>
                      <a:pt x="6919" y="41776"/>
                    </a:cubicBezTo>
                    <a:cubicBezTo>
                      <a:pt x="6919" y="22488"/>
                      <a:pt x="22556" y="6851"/>
                      <a:pt x="41844" y="6851"/>
                    </a:cubicBezTo>
                    <a:close/>
                    <a:moveTo>
                      <a:pt x="41844" y="501"/>
                    </a:moveTo>
                    <a:cubicBezTo>
                      <a:pt x="19049" y="501"/>
                      <a:pt x="569" y="18981"/>
                      <a:pt x="569" y="41776"/>
                    </a:cubicBezTo>
                    <a:cubicBezTo>
                      <a:pt x="569" y="64571"/>
                      <a:pt x="19049" y="83051"/>
                      <a:pt x="41844" y="83051"/>
                    </a:cubicBezTo>
                    <a:cubicBezTo>
                      <a:pt x="64639" y="83051"/>
                      <a:pt x="83119" y="64571"/>
                      <a:pt x="83119" y="41776"/>
                    </a:cubicBezTo>
                    <a:lnTo>
                      <a:pt x="83119" y="41776"/>
                    </a:lnTo>
                    <a:cubicBezTo>
                      <a:pt x="83119" y="18981"/>
                      <a:pt x="64639" y="501"/>
                      <a:pt x="41844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3BA21934-9072-18C9-5667-EB3060110B72}"/>
                  </a:ext>
                </a:extLst>
              </p:cNvPr>
              <p:cNvSpPr/>
              <p:nvPr/>
            </p:nvSpPr>
            <p:spPr>
              <a:xfrm>
                <a:off x="7875904" y="5168033"/>
                <a:ext cx="82549" cy="82549"/>
              </a:xfrm>
              <a:custGeom>
                <a:avLst/>
                <a:gdLst>
                  <a:gd name="connsiteX0" fmla="*/ 41846 w 82549"/>
                  <a:gd name="connsiteY0" fmla="*/ 6839 h 82549"/>
                  <a:gd name="connsiteX1" fmla="*/ 76772 w 82549"/>
                  <a:gd name="connsiteY1" fmla="*/ 41765 h 82549"/>
                  <a:gd name="connsiteX2" fmla="*/ 76772 w 82549"/>
                  <a:gd name="connsiteY2" fmla="*/ 41765 h 82549"/>
                  <a:gd name="connsiteX3" fmla="*/ 41846 w 82549"/>
                  <a:gd name="connsiteY3" fmla="*/ 76690 h 82549"/>
                  <a:gd name="connsiteX4" fmla="*/ 6921 w 82549"/>
                  <a:gd name="connsiteY4" fmla="*/ 41765 h 82549"/>
                  <a:gd name="connsiteX5" fmla="*/ 41846 w 82549"/>
                  <a:gd name="connsiteY5" fmla="*/ 6839 h 82549"/>
                  <a:gd name="connsiteX6" fmla="*/ 41846 w 82549"/>
                  <a:gd name="connsiteY6" fmla="*/ 490 h 82549"/>
                  <a:gd name="connsiteX7" fmla="*/ 572 w 82549"/>
                  <a:gd name="connsiteY7" fmla="*/ 41765 h 82549"/>
                  <a:gd name="connsiteX8" fmla="*/ 41846 w 82549"/>
                  <a:gd name="connsiteY8" fmla="*/ 83039 h 82549"/>
                  <a:gd name="connsiteX9" fmla="*/ 83121 w 82549"/>
                  <a:gd name="connsiteY9" fmla="*/ 41765 h 82549"/>
                  <a:gd name="connsiteX10" fmla="*/ 83121 w 82549"/>
                  <a:gd name="connsiteY10" fmla="*/ 41765 h 82549"/>
                  <a:gd name="connsiteX11" fmla="*/ 41846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6" y="6839"/>
                    </a:moveTo>
                    <a:cubicBezTo>
                      <a:pt x="61135" y="6839"/>
                      <a:pt x="76772" y="22476"/>
                      <a:pt x="76772" y="41765"/>
                    </a:cubicBezTo>
                    <a:lnTo>
                      <a:pt x="76772" y="41765"/>
                    </a:lnTo>
                    <a:cubicBezTo>
                      <a:pt x="76772" y="61053"/>
                      <a:pt x="61135" y="76690"/>
                      <a:pt x="41846" y="76690"/>
                    </a:cubicBezTo>
                    <a:cubicBezTo>
                      <a:pt x="22558" y="76690"/>
                      <a:pt x="6921" y="61053"/>
                      <a:pt x="6921" y="41765"/>
                    </a:cubicBezTo>
                    <a:cubicBezTo>
                      <a:pt x="6921" y="22476"/>
                      <a:pt x="22558" y="6839"/>
                      <a:pt x="41846" y="6839"/>
                    </a:cubicBezTo>
                    <a:close/>
                    <a:moveTo>
                      <a:pt x="41846" y="490"/>
                    </a:moveTo>
                    <a:cubicBezTo>
                      <a:pt x="19051" y="490"/>
                      <a:pt x="572" y="18969"/>
                      <a:pt x="572" y="41765"/>
                    </a:cubicBezTo>
                    <a:cubicBezTo>
                      <a:pt x="572" y="64560"/>
                      <a:pt x="19051" y="83039"/>
                      <a:pt x="41846" y="83039"/>
                    </a:cubicBezTo>
                    <a:cubicBezTo>
                      <a:pt x="64642" y="83039"/>
                      <a:pt x="83121" y="64560"/>
                      <a:pt x="83121" y="41765"/>
                    </a:cubicBezTo>
                    <a:lnTo>
                      <a:pt x="83121" y="41765"/>
                    </a:lnTo>
                    <a:cubicBezTo>
                      <a:pt x="83121" y="18969"/>
                      <a:pt x="64642" y="490"/>
                      <a:pt x="41846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FA137877-C178-D6E0-9365-F8A7F90127C9}"/>
                  </a:ext>
                </a:extLst>
              </p:cNvPr>
              <p:cNvSpPr/>
              <p:nvPr/>
            </p:nvSpPr>
            <p:spPr>
              <a:xfrm>
                <a:off x="7900193" y="5060658"/>
                <a:ext cx="82549" cy="82549"/>
              </a:xfrm>
              <a:custGeom>
                <a:avLst/>
                <a:gdLst>
                  <a:gd name="connsiteX0" fmla="*/ 41849 w 82549"/>
                  <a:gd name="connsiteY0" fmla="*/ 6828 h 82549"/>
                  <a:gd name="connsiteX1" fmla="*/ 76774 w 82549"/>
                  <a:gd name="connsiteY1" fmla="*/ 41753 h 82549"/>
                  <a:gd name="connsiteX2" fmla="*/ 76774 w 82549"/>
                  <a:gd name="connsiteY2" fmla="*/ 41753 h 82549"/>
                  <a:gd name="connsiteX3" fmla="*/ 41849 w 82549"/>
                  <a:gd name="connsiteY3" fmla="*/ 76679 h 82549"/>
                  <a:gd name="connsiteX4" fmla="*/ 6924 w 82549"/>
                  <a:gd name="connsiteY4" fmla="*/ 41753 h 82549"/>
                  <a:gd name="connsiteX5" fmla="*/ 41849 w 82549"/>
                  <a:gd name="connsiteY5" fmla="*/ 6828 h 82549"/>
                  <a:gd name="connsiteX6" fmla="*/ 41849 w 82549"/>
                  <a:gd name="connsiteY6" fmla="*/ 479 h 82549"/>
                  <a:gd name="connsiteX7" fmla="*/ 574 w 82549"/>
                  <a:gd name="connsiteY7" fmla="*/ 41753 h 82549"/>
                  <a:gd name="connsiteX8" fmla="*/ 41849 w 82549"/>
                  <a:gd name="connsiteY8" fmla="*/ 83028 h 82549"/>
                  <a:gd name="connsiteX9" fmla="*/ 83124 w 82549"/>
                  <a:gd name="connsiteY9" fmla="*/ 41753 h 82549"/>
                  <a:gd name="connsiteX10" fmla="*/ 83124 w 82549"/>
                  <a:gd name="connsiteY10" fmla="*/ 41753 h 82549"/>
                  <a:gd name="connsiteX11" fmla="*/ 4184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9" y="6828"/>
                    </a:moveTo>
                    <a:cubicBezTo>
                      <a:pt x="61137" y="6828"/>
                      <a:pt x="76774" y="22465"/>
                      <a:pt x="76774" y="41753"/>
                    </a:cubicBezTo>
                    <a:lnTo>
                      <a:pt x="76774" y="41753"/>
                    </a:lnTo>
                    <a:cubicBezTo>
                      <a:pt x="76774" y="61041"/>
                      <a:pt x="61137" y="76679"/>
                      <a:pt x="41849" y="76679"/>
                    </a:cubicBezTo>
                    <a:cubicBezTo>
                      <a:pt x="22561" y="76679"/>
                      <a:pt x="6924" y="61041"/>
                      <a:pt x="6924" y="41753"/>
                    </a:cubicBezTo>
                    <a:cubicBezTo>
                      <a:pt x="6924" y="22465"/>
                      <a:pt x="22561" y="6828"/>
                      <a:pt x="41849" y="6828"/>
                    </a:cubicBezTo>
                    <a:close/>
                    <a:moveTo>
                      <a:pt x="41849" y="479"/>
                    </a:moveTo>
                    <a:cubicBezTo>
                      <a:pt x="19054" y="479"/>
                      <a:pt x="574" y="18958"/>
                      <a:pt x="574" y="41753"/>
                    </a:cubicBezTo>
                    <a:cubicBezTo>
                      <a:pt x="574" y="64549"/>
                      <a:pt x="19054" y="83028"/>
                      <a:pt x="41849" y="83028"/>
                    </a:cubicBezTo>
                    <a:cubicBezTo>
                      <a:pt x="64644" y="83028"/>
                      <a:pt x="83124" y="64549"/>
                      <a:pt x="83124" y="41753"/>
                    </a:cubicBezTo>
                    <a:lnTo>
                      <a:pt x="83124" y="41753"/>
                    </a:lnTo>
                    <a:cubicBezTo>
                      <a:pt x="83124" y="18958"/>
                      <a:pt x="64644" y="479"/>
                      <a:pt x="4184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14E856A6-980A-1B37-0421-25ABFDED6CEC}"/>
                  </a:ext>
                </a:extLst>
              </p:cNvPr>
              <p:cNvSpPr/>
              <p:nvPr/>
            </p:nvSpPr>
            <p:spPr>
              <a:xfrm>
                <a:off x="7924482" y="5060658"/>
                <a:ext cx="82549" cy="82549"/>
              </a:xfrm>
              <a:custGeom>
                <a:avLst/>
                <a:gdLst>
                  <a:gd name="connsiteX0" fmla="*/ 41851 w 82549"/>
                  <a:gd name="connsiteY0" fmla="*/ 6828 h 82549"/>
                  <a:gd name="connsiteX1" fmla="*/ 76777 w 82549"/>
                  <a:gd name="connsiteY1" fmla="*/ 41753 h 82549"/>
                  <a:gd name="connsiteX2" fmla="*/ 76777 w 82549"/>
                  <a:gd name="connsiteY2" fmla="*/ 41753 h 82549"/>
                  <a:gd name="connsiteX3" fmla="*/ 41851 w 82549"/>
                  <a:gd name="connsiteY3" fmla="*/ 76679 h 82549"/>
                  <a:gd name="connsiteX4" fmla="*/ 6926 w 82549"/>
                  <a:gd name="connsiteY4" fmla="*/ 41753 h 82549"/>
                  <a:gd name="connsiteX5" fmla="*/ 41851 w 82549"/>
                  <a:gd name="connsiteY5" fmla="*/ 6828 h 82549"/>
                  <a:gd name="connsiteX6" fmla="*/ 41851 w 82549"/>
                  <a:gd name="connsiteY6" fmla="*/ 479 h 82549"/>
                  <a:gd name="connsiteX7" fmla="*/ 577 w 82549"/>
                  <a:gd name="connsiteY7" fmla="*/ 41753 h 82549"/>
                  <a:gd name="connsiteX8" fmla="*/ 41851 w 82549"/>
                  <a:gd name="connsiteY8" fmla="*/ 83028 h 82549"/>
                  <a:gd name="connsiteX9" fmla="*/ 83126 w 82549"/>
                  <a:gd name="connsiteY9" fmla="*/ 41753 h 82549"/>
                  <a:gd name="connsiteX10" fmla="*/ 83126 w 82549"/>
                  <a:gd name="connsiteY10" fmla="*/ 41753 h 82549"/>
                  <a:gd name="connsiteX11" fmla="*/ 4185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1" y="6828"/>
                    </a:moveTo>
                    <a:cubicBezTo>
                      <a:pt x="61140" y="6828"/>
                      <a:pt x="76777" y="22465"/>
                      <a:pt x="76777" y="41753"/>
                    </a:cubicBezTo>
                    <a:lnTo>
                      <a:pt x="76777" y="41753"/>
                    </a:lnTo>
                    <a:cubicBezTo>
                      <a:pt x="76777" y="61041"/>
                      <a:pt x="61140" y="76679"/>
                      <a:pt x="41851" y="76679"/>
                    </a:cubicBezTo>
                    <a:cubicBezTo>
                      <a:pt x="22563" y="76679"/>
                      <a:pt x="6926" y="61041"/>
                      <a:pt x="6926" y="41753"/>
                    </a:cubicBezTo>
                    <a:cubicBezTo>
                      <a:pt x="6926" y="22465"/>
                      <a:pt x="22563" y="6828"/>
                      <a:pt x="41851" y="6828"/>
                    </a:cubicBezTo>
                    <a:close/>
                    <a:moveTo>
                      <a:pt x="41851" y="479"/>
                    </a:moveTo>
                    <a:cubicBezTo>
                      <a:pt x="19056" y="479"/>
                      <a:pt x="577" y="18958"/>
                      <a:pt x="577" y="41753"/>
                    </a:cubicBezTo>
                    <a:cubicBezTo>
                      <a:pt x="577" y="64549"/>
                      <a:pt x="19056" y="83028"/>
                      <a:pt x="41851" y="83028"/>
                    </a:cubicBezTo>
                    <a:cubicBezTo>
                      <a:pt x="64647" y="83028"/>
                      <a:pt x="83126" y="64549"/>
                      <a:pt x="83126" y="41753"/>
                    </a:cubicBezTo>
                    <a:lnTo>
                      <a:pt x="83126" y="41753"/>
                    </a:lnTo>
                    <a:cubicBezTo>
                      <a:pt x="83126" y="18958"/>
                      <a:pt x="64647" y="479"/>
                      <a:pt x="4185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FABE98C5-C4EA-EB85-ADBD-57583B79E9BE}"/>
                  </a:ext>
                </a:extLst>
              </p:cNvPr>
              <p:cNvSpPr/>
              <p:nvPr/>
            </p:nvSpPr>
            <p:spPr>
              <a:xfrm>
                <a:off x="7948771" y="5168033"/>
                <a:ext cx="82549" cy="82549"/>
              </a:xfrm>
              <a:custGeom>
                <a:avLst/>
                <a:gdLst>
                  <a:gd name="connsiteX0" fmla="*/ 41854 w 82549"/>
                  <a:gd name="connsiteY0" fmla="*/ 6839 h 82549"/>
                  <a:gd name="connsiteX1" fmla="*/ 76779 w 82549"/>
                  <a:gd name="connsiteY1" fmla="*/ 41765 h 82549"/>
                  <a:gd name="connsiteX2" fmla="*/ 76779 w 82549"/>
                  <a:gd name="connsiteY2" fmla="*/ 41765 h 82549"/>
                  <a:gd name="connsiteX3" fmla="*/ 41854 w 82549"/>
                  <a:gd name="connsiteY3" fmla="*/ 76690 h 82549"/>
                  <a:gd name="connsiteX4" fmla="*/ 6929 w 82549"/>
                  <a:gd name="connsiteY4" fmla="*/ 41765 h 82549"/>
                  <a:gd name="connsiteX5" fmla="*/ 41854 w 82549"/>
                  <a:gd name="connsiteY5" fmla="*/ 6839 h 82549"/>
                  <a:gd name="connsiteX6" fmla="*/ 41854 w 82549"/>
                  <a:gd name="connsiteY6" fmla="*/ 490 h 82549"/>
                  <a:gd name="connsiteX7" fmla="*/ 579 w 82549"/>
                  <a:gd name="connsiteY7" fmla="*/ 41765 h 82549"/>
                  <a:gd name="connsiteX8" fmla="*/ 41854 w 82549"/>
                  <a:gd name="connsiteY8" fmla="*/ 83039 h 82549"/>
                  <a:gd name="connsiteX9" fmla="*/ 83129 w 82549"/>
                  <a:gd name="connsiteY9" fmla="*/ 41765 h 82549"/>
                  <a:gd name="connsiteX10" fmla="*/ 83129 w 82549"/>
                  <a:gd name="connsiteY10" fmla="*/ 41765 h 82549"/>
                  <a:gd name="connsiteX11" fmla="*/ 4185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4" y="6839"/>
                    </a:moveTo>
                    <a:cubicBezTo>
                      <a:pt x="61142" y="6839"/>
                      <a:pt x="76779" y="22476"/>
                      <a:pt x="76779" y="41765"/>
                    </a:cubicBezTo>
                    <a:lnTo>
                      <a:pt x="76779" y="41765"/>
                    </a:lnTo>
                    <a:cubicBezTo>
                      <a:pt x="76779" y="61053"/>
                      <a:pt x="61142" y="76690"/>
                      <a:pt x="41854" y="76690"/>
                    </a:cubicBezTo>
                    <a:cubicBezTo>
                      <a:pt x="22566" y="76690"/>
                      <a:pt x="6929" y="61053"/>
                      <a:pt x="6929" y="41765"/>
                    </a:cubicBezTo>
                    <a:cubicBezTo>
                      <a:pt x="6929" y="22476"/>
                      <a:pt x="22566" y="6839"/>
                      <a:pt x="41854" y="6839"/>
                    </a:cubicBezTo>
                    <a:close/>
                    <a:moveTo>
                      <a:pt x="41854" y="490"/>
                    </a:moveTo>
                    <a:cubicBezTo>
                      <a:pt x="19059" y="490"/>
                      <a:pt x="579" y="18969"/>
                      <a:pt x="579" y="41765"/>
                    </a:cubicBezTo>
                    <a:cubicBezTo>
                      <a:pt x="579" y="64560"/>
                      <a:pt x="19059" y="83039"/>
                      <a:pt x="41854" y="83039"/>
                    </a:cubicBezTo>
                    <a:cubicBezTo>
                      <a:pt x="64649" y="83039"/>
                      <a:pt x="83129" y="64560"/>
                      <a:pt x="83129" y="41765"/>
                    </a:cubicBezTo>
                    <a:lnTo>
                      <a:pt x="83129" y="41765"/>
                    </a:lnTo>
                    <a:cubicBezTo>
                      <a:pt x="83129" y="18969"/>
                      <a:pt x="64649" y="490"/>
                      <a:pt x="4185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02BE49D8-2A36-30C2-85BA-945A0E8A712F}"/>
                  </a:ext>
                </a:extLst>
              </p:cNvPr>
              <p:cNvSpPr/>
              <p:nvPr/>
            </p:nvSpPr>
            <p:spPr>
              <a:xfrm>
                <a:off x="7973059" y="5275408"/>
                <a:ext cx="82549" cy="82549"/>
              </a:xfrm>
              <a:custGeom>
                <a:avLst/>
                <a:gdLst>
                  <a:gd name="connsiteX0" fmla="*/ 41857 w 82549"/>
                  <a:gd name="connsiteY0" fmla="*/ 6851 h 82549"/>
                  <a:gd name="connsiteX1" fmla="*/ 76782 w 82549"/>
                  <a:gd name="connsiteY1" fmla="*/ 41776 h 82549"/>
                  <a:gd name="connsiteX2" fmla="*/ 76782 w 82549"/>
                  <a:gd name="connsiteY2" fmla="*/ 41776 h 82549"/>
                  <a:gd name="connsiteX3" fmla="*/ 41857 w 82549"/>
                  <a:gd name="connsiteY3" fmla="*/ 76701 h 82549"/>
                  <a:gd name="connsiteX4" fmla="*/ 6931 w 82549"/>
                  <a:gd name="connsiteY4" fmla="*/ 41776 h 82549"/>
                  <a:gd name="connsiteX5" fmla="*/ 41857 w 82549"/>
                  <a:gd name="connsiteY5" fmla="*/ 6851 h 82549"/>
                  <a:gd name="connsiteX6" fmla="*/ 41857 w 82549"/>
                  <a:gd name="connsiteY6" fmla="*/ 501 h 82549"/>
                  <a:gd name="connsiteX7" fmla="*/ 582 w 82549"/>
                  <a:gd name="connsiteY7" fmla="*/ 41776 h 82549"/>
                  <a:gd name="connsiteX8" fmla="*/ 41857 w 82549"/>
                  <a:gd name="connsiteY8" fmla="*/ 83051 h 82549"/>
                  <a:gd name="connsiteX9" fmla="*/ 83131 w 82549"/>
                  <a:gd name="connsiteY9" fmla="*/ 41776 h 82549"/>
                  <a:gd name="connsiteX10" fmla="*/ 83131 w 82549"/>
                  <a:gd name="connsiteY10" fmla="*/ 41776 h 82549"/>
                  <a:gd name="connsiteX11" fmla="*/ 41857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7" y="6851"/>
                    </a:moveTo>
                    <a:cubicBezTo>
                      <a:pt x="61145" y="6851"/>
                      <a:pt x="76782" y="22488"/>
                      <a:pt x="76782" y="41776"/>
                    </a:cubicBezTo>
                    <a:lnTo>
                      <a:pt x="76782" y="41776"/>
                    </a:lnTo>
                    <a:cubicBezTo>
                      <a:pt x="76782" y="61064"/>
                      <a:pt x="61145" y="76701"/>
                      <a:pt x="41857" y="76701"/>
                    </a:cubicBezTo>
                    <a:cubicBezTo>
                      <a:pt x="22568" y="76701"/>
                      <a:pt x="6931" y="61064"/>
                      <a:pt x="6931" y="41776"/>
                    </a:cubicBezTo>
                    <a:cubicBezTo>
                      <a:pt x="6931" y="22488"/>
                      <a:pt x="22568" y="6851"/>
                      <a:pt x="41857" y="6851"/>
                    </a:cubicBezTo>
                    <a:close/>
                    <a:moveTo>
                      <a:pt x="41857" y="501"/>
                    </a:moveTo>
                    <a:cubicBezTo>
                      <a:pt x="19061" y="501"/>
                      <a:pt x="582" y="18981"/>
                      <a:pt x="582" y="41776"/>
                    </a:cubicBezTo>
                    <a:cubicBezTo>
                      <a:pt x="582" y="64571"/>
                      <a:pt x="19061" y="83051"/>
                      <a:pt x="41857" y="83051"/>
                    </a:cubicBezTo>
                    <a:cubicBezTo>
                      <a:pt x="64652" y="83051"/>
                      <a:pt x="83131" y="64571"/>
                      <a:pt x="83131" y="41776"/>
                    </a:cubicBezTo>
                    <a:lnTo>
                      <a:pt x="83131" y="41776"/>
                    </a:lnTo>
                    <a:cubicBezTo>
                      <a:pt x="83131" y="18981"/>
                      <a:pt x="64652" y="501"/>
                      <a:pt x="41857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353E5D0-3076-36C7-FADE-6FB9DB93CE44}"/>
                  </a:ext>
                </a:extLst>
              </p:cNvPr>
              <p:cNvSpPr/>
              <p:nvPr/>
            </p:nvSpPr>
            <p:spPr>
              <a:xfrm>
                <a:off x="7997348" y="5382784"/>
                <a:ext cx="82549" cy="82549"/>
              </a:xfrm>
              <a:custGeom>
                <a:avLst/>
                <a:gdLst>
                  <a:gd name="connsiteX0" fmla="*/ 41859 w 82549"/>
                  <a:gd name="connsiteY0" fmla="*/ 6862 h 82549"/>
                  <a:gd name="connsiteX1" fmla="*/ 76784 w 82549"/>
                  <a:gd name="connsiteY1" fmla="*/ 41787 h 82549"/>
                  <a:gd name="connsiteX2" fmla="*/ 76784 w 82549"/>
                  <a:gd name="connsiteY2" fmla="*/ 41787 h 82549"/>
                  <a:gd name="connsiteX3" fmla="*/ 41859 w 82549"/>
                  <a:gd name="connsiteY3" fmla="*/ 76712 h 82549"/>
                  <a:gd name="connsiteX4" fmla="*/ 6934 w 82549"/>
                  <a:gd name="connsiteY4" fmla="*/ 41787 h 82549"/>
                  <a:gd name="connsiteX5" fmla="*/ 41859 w 82549"/>
                  <a:gd name="connsiteY5" fmla="*/ 6862 h 82549"/>
                  <a:gd name="connsiteX6" fmla="*/ 41859 w 82549"/>
                  <a:gd name="connsiteY6" fmla="*/ 512 h 82549"/>
                  <a:gd name="connsiteX7" fmla="*/ 584 w 82549"/>
                  <a:gd name="connsiteY7" fmla="*/ 41787 h 82549"/>
                  <a:gd name="connsiteX8" fmla="*/ 41859 w 82549"/>
                  <a:gd name="connsiteY8" fmla="*/ 83062 h 82549"/>
                  <a:gd name="connsiteX9" fmla="*/ 83134 w 82549"/>
                  <a:gd name="connsiteY9" fmla="*/ 41787 h 82549"/>
                  <a:gd name="connsiteX10" fmla="*/ 83134 w 82549"/>
                  <a:gd name="connsiteY10" fmla="*/ 41787 h 82549"/>
                  <a:gd name="connsiteX11" fmla="*/ 4185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9" y="6862"/>
                    </a:moveTo>
                    <a:cubicBezTo>
                      <a:pt x="61147" y="6862"/>
                      <a:pt x="76784" y="22499"/>
                      <a:pt x="76784" y="41787"/>
                    </a:cubicBezTo>
                    <a:lnTo>
                      <a:pt x="76784" y="41787"/>
                    </a:lnTo>
                    <a:cubicBezTo>
                      <a:pt x="76784" y="61075"/>
                      <a:pt x="61147" y="76712"/>
                      <a:pt x="41859" y="76712"/>
                    </a:cubicBezTo>
                    <a:cubicBezTo>
                      <a:pt x="22571" y="76712"/>
                      <a:pt x="6934" y="61075"/>
                      <a:pt x="6934" y="41787"/>
                    </a:cubicBezTo>
                    <a:cubicBezTo>
                      <a:pt x="6934" y="22499"/>
                      <a:pt x="22571" y="6862"/>
                      <a:pt x="41859" y="6862"/>
                    </a:cubicBezTo>
                    <a:close/>
                    <a:moveTo>
                      <a:pt x="41859" y="512"/>
                    </a:moveTo>
                    <a:cubicBezTo>
                      <a:pt x="19064" y="512"/>
                      <a:pt x="584" y="18992"/>
                      <a:pt x="584" y="41787"/>
                    </a:cubicBezTo>
                    <a:cubicBezTo>
                      <a:pt x="584" y="64582"/>
                      <a:pt x="19064" y="83062"/>
                      <a:pt x="41859" y="83062"/>
                    </a:cubicBezTo>
                    <a:cubicBezTo>
                      <a:pt x="64654" y="83062"/>
                      <a:pt x="83134" y="64582"/>
                      <a:pt x="83134" y="41787"/>
                    </a:cubicBezTo>
                    <a:lnTo>
                      <a:pt x="83134" y="41787"/>
                    </a:lnTo>
                    <a:cubicBezTo>
                      <a:pt x="83134" y="18992"/>
                      <a:pt x="64654" y="512"/>
                      <a:pt x="4185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1ECDEB3-B0F0-8D0C-8569-CE1B9904E943}"/>
                  </a:ext>
                </a:extLst>
              </p:cNvPr>
              <p:cNvSpPr/>
              <p:nvPr/>
            </p:nvSpPr>
            <p:spPr>
              <a:xfrm>
                <a:off x="8021637" y="5490149"/>
                <a:ext cx="82549" cy="82549"/>
              </a:xfrm>
              <a:custGeom>
                <a:avLst/>
                <a:gdLst>
                  <a:gd name="connsiteX0" fmla="*/ 41862 w 82549"/>
                  <a:gd name="connsiteY0" fmla="*/ 6873 h 82549"/>
                  <a:gd name="connsiteX1" fmla="*/ 76787 w 82549"/>
                  <a:gd name="connsiteY1" fmla="*/ 41798 h 82549"/>
                  <a:gd name="connsiteX2" fmla="*/ 76787 w 82549"/>
                  <a:gd name="connsiteY2" fmla="*/ 41798 h 82549"/>
                  <a:gd name="connsiteX3" fmla="*/ 41862 w 82549"/>
                  <a:gd name="connsiteY3" fmla="*/ 76724 h 82549"/>
                  <a:gd name="connsiteX4" fmla="*/ 6936 w 82549"/>
                  <a:gd name="connsiteY4" fmla="*/ 41798 h 82549"/>
                  <a:gd name="connsiteX5" fmla="*/ 41862 w 82549"/>
                  <a:gd name="connsiteY5" fmla="*/ 6873 h 82549"/>
                  <a:gd name="connsiteX6" fmla="*/ 41862 w 82549"/>
                  <a:gd name="connsiteY6" fmla="*/ 524 h 82549"/>
                  <a:gd name="connsiteX7" fmla="*/ 587 w 82549"/>
                  <a:gd name="connsiteY7" fmla="*/ 41798 h 82549"/>
                  <a:gd name="connsiteX8" fmla="*/ 41862 w 82549"/>
                  <a:gd name="connsiteY8" fmla="*/ 83073 h 82549"/>
                  <a:gd name="connsiteX9" fmla="*/ 83136 w 82549"/>
                  <a:gd name="connsiteY9" fmla="*/ 41798 h 82549"/>
                  <a:gd name="connsiteX10" fmla="*/ 83136 w 82549"/>
                  <a:gd name="connsiteY10" fmla="*/ 41798 h 82549"/>
                  <a:gd name="connsiteX11" fmla="*/ 41862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2" y="6873"/>
                    </a:moveTo>
                    <a:cubicBezTo>
                      <a:pt x="61150" y="6873"/>
                      <a:pt x="76787" y="22510"/>
                      <a:pt x="76787" y="41798"/>
                    </a:cubicBezTo>
                    <a:lnTo>
                      <a:pt x="76787" y="41798"/>
                    </a:lnTo>
                    <a:cubicBezTo>
                      <a:pt x="76787" y="61087"/>
                      <a:pt x="61150" y="76724"/>
                      <a:pt x="41862" y="76724"/>
                    </a:cubicBezTo>
                    <a:cubicBezTo>
                      <a:pt x="22574" y="76724"/>
                      <a:pt x="6936" y="61087"/>
                      <a:pt x="6936" y="41798"/>
                    </a:cubicBezTo>
                    <a:cubicBezTo>
                      <a:pt x="6936" y="22510"/>
                      <a:pt x="22574" y="6873"/>
                      <a:pt x="41862" y="6873"/>
                    </a:cubicBezTo>
                    <a:close/>
                    <a:moveTo>
                      <a:pt x="41862" y="524"/>
                    </a:moveTo>
                    <a:cubicBezTo>
                      <a:pt x="19066" y="524"/>
                      <a:pt x="587" y="19003"/>
                      <a:pt x="587" y="41798"/>
                    </a:cubicBezTo>
                    <a:cubicBezTo>
                      <a:pt x="587" y="64594"/>
                      <a:pt x="19066" y="83073"/>
                      <a:pt x="41862" y="83073"/>
                    </a:cubicBezTo>
                    <a:cubicBezTo>
                      <a:pt x="64657" y="83073"/>
                      <a:pt x="83136" y="64594"/>
                      <a:pt x="83136" y="41798"/>
                    </a:cubicBezTo>
                    <a:lnTo>
                      <a:pt x="83136" y="41798"/>
                    </a:lnTo>
                    <a:cubicBezTo>
                      <a:pt x="83136" y="19003"/>
                      <a:pt x="64657" y="524"/>
                      <a:pt x="41862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A8954779-287C-19AC-141A-D536C2DC80E8}"/>
                  </a:ext>
                </a:extLst>
              </p:cNvPr>
              <p:cNvSpPr/>
              <p:nvPr/>
            </p:nvSpPr>
            <p:spPr>
              <a:xfrm>
                <a:off x="8045926" y="5597525"/>
                <a:ext cx="82549" cy="82549"/>
              </a:xfrm>
              <a:custGeom>
                <a:avLst/>
                <a:gdLst>
                  <a:gd name="connsiteX0" fmla="*/ 41864 w 82549"/>
                  <a:gd name="connsiteY0" fmla="*/ 6884 h 82549"/>
                  <a:gd name="connsiteX1" fmla="*/ 76790 w 82549"/>
                  <a:gd name="connsiteY1" fmla="*/ 41810 h 82549"/>
                  <a:gd name="connsiteX2" fmla="*/ 76790 w 82549"/>
                  <a:gd name="connsiteY2" fmla="*/ 41810 h 82549"/>
                  <a:gd name="connsiteX3" fmla="*/ 41864 w 82549"/>
                  <a:gd name="connsiteY3" fmla="*/ 76735 h 82549"/>
                  <a:gd name="connsiteX4" fmla="*/ 6939 w 82549"/>
                  <a:gd name="connsiteY4" fmla="*/ 41810 h 82549"/>
                  <a:gd name="connsiteX5" fmla="*/ 41864 w 82549"/>
                  <a:gd name="connsiteY5" fmla="*/ 6884 h 82549"/>
                  <a:gd name="connsiteX6" fmla="*/ 41864 w 82549"/>
                  <a:gd name="connsiteY6" fmla="*/ 535 h 82549"/>
                  <a:gd name="connsiteX7" fmla="*/ 590 w 82549"/>
                  <a:gd name="connsiteY7" fmla="*/ 41810 h 82549"/>
                  <a:gd name="connsiteX8" fmla="*/ 41864 w 82549"/>
                  <a:gd name="connsiteY8" fmla="*/ 83084 h 82549"/>
                  <a:gd name="connsiteX9" fmla="*/ 83139 w 82549"/>
                  <a:gd name="connsiteY9" fmla="*/ 41810 h 82549"/>
                  <a:gd name="connsiteX10" fmla="*/ 83139 w 82549"/>
                  <a:gd name="connsiteY10" fmla="*/ 41810 h 82549"/>
                  <a:gd name="connsiteX11" fmla="*/ 4186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4" y="6884"/>
                    </a:moveTo>
                    <a:cubicBezTo>
                      <a:pt x="61152" y="6884"/>
                      <a:pt x="76790" y="22522"/>
                      <a:pt x="76790" y="41810"/>
                    </a:cubicBezTo>
                    <a:lnTo>
                      <a:pt x="76790" y="41810"/>
                    </a:lnTo>
                    <a:cubicBezTo>
                      <a:pt x="76790" y="61098"/>
                      <a:pt x="61152" y="76735"/>
                      <a:pt x="41864" y="76735"/>
                    </a:cubicBezTo>
                    <a:cubicBezTo>
                      <a:pt x="22576" y="76735"/>
                      <a:pt x="6939" y="61098"/>
                      <a:pt x="6939" y="41810"/>
                    </a:cubicBezTo>
                    <a:cubicBezTo>
                      <a:pt x="6939" y="22522"/>
                      <a:pt x="22576" y="6884"/>
                      <a:pt x="41864" y="6884"/>
                    </a:cubicBezTo>
                    <a:close/>
                    <a:moveTo>
                      <a:pt x="41864" y="535"/>
                    </a:moveTo>
                    <a:cubicBezTo>
                      <a:pt x="19069" y="535"/>
                      <a:pt x="590" y="19014"/>
                      <a:pt x="590" y="41810"/>
                    </a:cubicBezTo>
                    <a:cubicBezTo>
                      <a:pt x="590" y="64605"/>
                      <a:pt x="19069" y="83084"/>
                      <a:pt x="41864" y="83084"/>
                    </a:cubicBezTo>
                    <a:cubicBezTo>
                      <a:pt x="64659" y="83084"/>
                      <a:pt x="83139" y="64605"/>
                      <a:pt x="83139" y="41810"/>
                    </a:cubicBezTo>
                    <a:lnTo>
                      <a:pt x="83139" y="41810"/>
                    </a:lnTo>
                    <a:cubicBezTo>
                      <a:pt x="83139" y="19014"/>
                      <a:pt x="64659" y="535"/>
                      <a:pt x="4186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6D729275-54EF-F867-37C2-B9F52771DCB0}"/>
                  </a:ext>
                </a:extLst>
              </p:cNvPr>
              <p:cNvSpPr/>
              <p:nvPr/>
            </p:nvSpPr>
            <p:spPr>
              <a:xfrm>
                <a:off x="8070214" y="5597525"/>
                <a:ext cx="82549" cy="82549"/>
              </a:xfrm>
              <a:custGeom>
                <a:avLst/>
                <a:gdLst>
                  <a:gd name="connsiteX0" fmla="*/ 41867 w 82549"/>
                  <a:gd name="connsiteY0" fmla="*/ 6884 h 82549"/>
                  <a:gd name="connsiteX1" fmla="*/ 76792 w 82549"/>
                  <a:gd name="connsiteY1" fmla="*/ 41810 h 82549"/>
                  <a:gd name="connsiteX2" fmla="*/ 76792 w 82549"/>
                  <a:gd name="connsiteY2" fmla="*/ 41810 h 82549"/>
                  <a:gd name="connsiteX3" fmla="*/ 41867 w 82549"/>
                  <a:gd name="connsiteY3" fmla="*/ 76735 h 82549"/>
                  <a:gd name="connsiteX4" fmla="*/ 6941 w 82549"/>
                  <a:gd name="connsiteY4" fmla="*/ 41810 h 82549"/>
                  <a:gd name="connsiteX5" fmla="*/ 41867 w 82549"/>
                  <a:gd name="connsiteY5" fmla="*/ 6884 h 82549"/>
                  <a:gd name="connsiteX6" fmla="*/ 41867 w 82549"/>
                  <a:gd name="connsiteY6" fmla="*/ 535 h 82549"/>
                  <a:gd name="connsiteX7" fmla="*/ 592 w 82549"/>
                  <a:gd name="connsiteY7" fmla="*/ 41810 h 82549"/>
                  <a:gd name="connsiteX8" fmla="*/ 41867 w 82549"/>
                  <a:gd name="connsiteY8" fmla="*/ 83084 h 82549"/>
                  <a:gd name="connsiteX9" fmla="*/ 83141 w 82549"/>
                  <a:gd name="connsiteY9" fmla="*/ 41810 h 82549"/>
                  <a:gd name="connsiteX10" fmla="*/ 83141 w 82549"/>
                  <a:gd name="connsiteY10" fmla="*/ 41810 h 82549"/>
                  <a:gd name="connsiteX11" fmla="*/ 418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7" y="6884"/>
                    </a:moveTo>
                    <a:cubicBezTo>
                      <a:pt x="61155" y="6884"/>
                      <a:pt x="76792" y="22522"/>
                      <a:pt x="76792" y="41810"/>
                    </a:cubicBezTo>
                    <a:lnTo>
                      <a:pt x="76792" y="41810"/>
                    </a:lnTo>
                    <a:cubicBezTo>
                      <a:pt x="76792" y="61098"/>
                      <a:pt x="61155" y="76735"/>
                      <a:pt x="41867" y="76735"/>
                    </a:cubicBezTo>
                    <a:cubicBezTo>
                      <a:pt x="22579" y="76735"/>
                      <a:pt x="6941" y="61098"/>
                      <a:pt x="6941" y="41810"/>
                    </a:cubicBezTo>
                    <a:cubicBezTo>
                      <a:pt x="6941" y="22522"/>
                      <a:pt x="22579" y="6884"/>
                      <a:pt x="41867" y="6884"/>
                    </a:cubicBezTo>
                    <a:close/>
                    <a:moveTo>
                      <a:pt x="41867" y="535"/>
                    </a:moveTo>
                    <a:cubicBezTo>
                      <a:pt x="19072" y="535"/>
                      <a:pt x="592" y="19014"/>
                      <a:pt x="592" y="41810"/>
                    </a:cubicBezTo>
                    <a:cubicBezTo>
                      <a:pt x="592" y="64605"/>
                      <a:pt x="19072" y="83084"/>
                      <a:pt x="41867" y="83084"/>
                    </a:cubicBezTo>
                    <a:cubicBezTo>
                      <a:pt x="64662" y="83084"/>
                      <a:pt x="83141" y="64605"/>
                      <a:pt x="83141" y="41810"/>
                    </a:cubicBezTo>
                    <a:lnTo>
                      <a:pt x="83141" y="41810"/>
                    </a:lnTo>
                    <a:cubicBezTo>
                      <a:pt x="83141" y="19014"/>
                      <a:pt x="64662" y="535"/>
                      <a:pt x="418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7A9FAB75-736E-2423-DB3F-BC19CC0CF03E}"/>
                  </a:ext>
                </a:extLst>
              </p:cNvPr>
              <p:cNvSpPr/>
              <p:nvPr/>
            </p:nvSpPr>
            <p:spPr>
              <a:xfrm>
                <a:off x="8094503" y="5597525"/>
                <a:ext cx="82549" cy="82549"/>
              </a:xfrm>
              <a:custGeom>
                <a:avLst/>
                <a:gdLst>
                  <a:gd name="connsiteX0" fmla="*/ 41869 w 82549"/>
                  <a:gd name="connsiteY0" fmla="*/ 6884 h 82549"/>
                  <a:gd name="connsiteX1" fmla="*/ 76795 w 82549"/>
                  <a:gd name="connsiteY1" fmla="*/ 41810 h 82549"/>
                  <a:gd name="connsiteX2" fmla="*/ 76795 w 82549"/>
                  <a:gd name="connsiteY2" fmla="*/ 41810 h 82549"/>
                  <a:gd name="connsiteX3" fmla="*/ 41869 w 82549"/>
                  <a:gd name="connsiteY3" fmla="*/ 76735 h 82549"/>
                  <a:gd name="connsiteX4" fmla="*/ 6944 w 82549"/>
                  <a:gd name="connsiteY4" fmla="*/ 41810 h 82549"/>
                  <a:gd name="connsiteX5" fmla="*/ 41869 w 82549"/>
                  <a:gd name="connsiteY5" fmla="*/ 6884 h 82549"/>
                  <a:gd name="connsiteX6" fmla="*/ 41869 w 82549"/>
                  <a:gd name="connsiteY6" fmla="*/ 535 h 82549"/>
                  <a:gd name="connsiteX7" fmla="*/ 595 w 82549"/>
                  <a:gd name="connsiteY7" fmla="*/ 41810 h 82549"/>
                  <a:gd name="connsiteX8" fmla="*/ 41869 w 82549"/>
                  <a:gd name="connsiteY8" fmla="*/ 83084 h 82549"/>
                  <a:gd name="connsiteX9" fmla="*/ 83144 w 82549"/>
                  <a:gd name="connsiteY9" fmla="*/ 41810 h 82549"/>
                  <a:gd name="connsiteX10" fmla="*/ 83144 w 82549"/>
                  <a:gd name="connsiteY10" fmla="*/ 41810 h 82549"/>
                  <a:gd name="connsiteX11" fmla="*/ 4186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9" y="6884"/>
                    </a:moveTo>
                    <a:cubicBezTo>
                      <a:pt x="61157" y="6884"/>
                      <a:pt x="76795" y="22522"/>
                      <a:pt x="76795" y="41810"/>
                    </a:cubicBezTo>
                    <a:lnTo>
                      <a:pt x="76795" y="41810"/>
                    </a:lnTo>
                    <a:cubicBezTo>
                      <a:pt x="76795" y="61098"/>
                      <a:pt x="61157" y="76735"/>
                      <a:pt x="41869" y="76735"/>
                    </a:cubicBezTo>
                    <a:cubicBezTo>
                      <a:pt x="22581" y="76735"/>
                      <a:pt x="6944" y="61098"/>
                      <a:pt x="6944" y="41810"/>
                    </a:cubicBezTo>
                    <a:cubicBezTo>
                      <a:pt x="6944" y="22522"/>
                      <a:pt x="22581" y="6884"/>
                      <a:pt x="41869" y="6884"/>
                    </a:cubicBezTo>
                    <a:close/>
                    <a:moveTo>
                      <a:pt x="41869" y="535"/>
                    </a:moveTo>
                    <a:cubicBezTo>
                      <a:pt x="19074" y="535"/>
                      <a:pt x="595" y="19014"/>
                      <a:pt x="595" y="41810"/>
                    </a:cubicBezTo>
                    <a:cubicBezTo>
                      <a:pt x="595" y="64605"/>
                      <a:pt x="19074" y="83084"/>
                      <a:pt x="41869" y="83084"/>
                    </a:cubicBezTo>
                    <a:cubicBezTo>
                      <a:pt x="64665" y="83084"/>
                      <a:pt x="83144" y="64605"/>
                      <a:pt x="83144" y="41810"/>
                    </a:cubicBezTo>
                    <a:lnTo>
                      <a:pt x="83144" y="41810"/>
                    </a:lnTo>
                    <a:cubicBezTo>
                      <a:pt x="83144" y="19014"/>
                      <a:pt x="64665" y="535"/>
                      <a:pt x="4186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228C115E-CF98-FCE6-9A47-4A843F119397}"/>
                  </a:ext>
                </a:extLst>
              </p:cNvPr>
              <p:cNvSpPr/>
              <p:nvPr/>
            </p:nvSpPr>
            <p:spPr>
              <a:xfrm>
                <a:off x="8118792" y="5597525"/>
                <a:ext cx="82549" cy="82549"/>
              </a:xfrm>
              <a:custGeom>
                <a:avLst/>
                <a:gdLst>
                  <a:gd name="connsiteX0" fmla="*/ 41872 w 82549"/>
                  <a:gd name="connsiteY0" fmla="*/ 6884 h 82549"/>
                  <a:gd name="connsiteX1" fmla="*/ 76797 w 82549"/>
                  <a:gd name="connsiteY1" fmla="*/ 41810 h 82549"/>
                  <a:gd name="connsiteX2" fmla="*/ 76797 w 82549"/>
                  <a:gd name="connsiteY2" fmla="*/ 41810 h 82549"/>
                  <a:gd name="connsiteX3" fmla="*/ 41872 w 82549"/>
                  <a:gd name="connsiteY3" fmla="*/ 76735 h 82549"/>
                  <a:gd name="connsiteX4" fmla="*/ 6947 w 82549"/>
                  <a:gd name="connsiteY4" fmla="*/ 41810 h 82549"/>
                  <a:gd name="connsiteX5" fmla="*/ 41872 w 82549"/>
                  <a:gd name="connsiteY5" fmla="*/ 6884 h 82549"/>
                  <a:gd name="connsiteX6" fmla="*/ 41872 w 82549"/>
                  <a:gd name="connsiteY6" fmla="*/ 535 h 82549"/>
                  <a:gd name="connsiteX7" fmla="*/ 597 w 82549"/>
                  <a:gd name="connsiteY7" fmla="*/ 41810 h 82549"/>
                  <a:gd name="connsiteX8" fmla="*/ 41872 w 82549"/>
                  <a:gd name="connsiteY8" fmla="*/ 83084 h 82549"/>
                  <a:gd name="connsiteX9" fmla="*/ 83147 w 82549"/>
                  <a:gd name="connsiteY9" fmla="*/ 41810 h 82549"/>
                  <a:gd name="connsiteX10" fmla="*/ 83147 w 82549"/>
                  <a:gd name="connsiteY10" fmla="*/ 41810 h 82549"/>
                  <a:gd name="connsiteX11" fmla="*/ 4187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2" y="6884"/>
                    </a:moveTo>
                    <a:cubicBezTo>
                      <a:pt x="61160" y="6884"/>
                      <a:pt x="76797" y="22522"/>
                      <a:pt x="76797" y="41810"/>
                    </a:cubicBezTo>
                    <a:lnTo>
                      <a:pt x="76797" y="41810"/>
                    </a:lnTo>
                    <a:cubicBezTo>
                      <a:pt x="76797" y="61098"/>
                      <a:pt x="61160" y="76735"/>
                      <a:pt x="41872" y="76735"/>
                    </a:cubicBezTo>
                    <a:cubicBezTo>
                      <a:pt x="22584" y="76735"/>
                      <a:pt x="6947" y="61098"/>
                      <a:pt x="6947" y="41810"/>
                    </a:cubicBezTo>
                    <a:cubicBezTo>
                      <a:pt x="6947" y="22522"/>
                      <a:pt x="22584" y="6884"/>
                      <a:pt x="41872" y="6884"/>
                    </a:cubicBezTo>
                    <a:close/>
                    <a:moveTo>
                      <a:pt x="41872" y="535"/>
                    </a:moveTo>
                    <a:cubicBezTo>
                      <a:pt x="19077" y="535"/>
                      <a:pt x="597" y="19014"/>
                      <a:pt x="597" y="41810"/>
                    </a:cubicBezTo>
                    <a:cubicBezTo>
                      <a:pt x="597" y="64605"/>
                      <a:pt x="19077" y="83084"/>
                      <a:pt x="41872" y="83084"/>
                    </a:cubicBezTo>
                    <a:cubicBezTo>
                      <a:pt x="64667" y="83084"/>
                      <a:pt x="83147" y="64605"/>
                      <a:pt x="83147" y="41810"/>
                    </a:cubicBezTo>
                    <a:lnTo>
                      <a:pt x="83147" y="41810"/>
                    </a:lnTo>
                    <a:cubicBezTo>
                      <a:pt x="83147" y="19014"/>
                      <a:pt x="64667" y="535"/>
                      <a:pt x="4187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85539A83-B22B-0E61-E52F-A0E18793E6C8}"/>
                  </a:ext>
                </a:extLst>
              </p:cNvPr>
              <p:cNvSpPr/>
              <p:nvPr/>
            </p:nvSpPr>
            <p:spPr>
              <a:xfrm>
                <a:off x="8143081" y="5597525"/>
                <a:ext cx="82549" cy="82549"/>
              </a:xfrm>
              <a:custGeom>
                <a:avLst/>
                <a:gdLst>
                  <a:gd name="connsiteX0" fmla="*/ 41874 w 82549"/>
                  <a:gd name="connsiteY0" fmla="*/ 6884 h 82549"/>
                  <a:gd name="connsiteX1" fmla="*/ 76800 w 82549"/>
                  <a:gd name="connsiteY1" fmla="*/ 41810 h 82549"/>
                  <a:gd name="connsiteX2" fmla="*/ 76800 w 82549"/>
                  <a:gd name="connsiteY2" fmla="*/ 41810 h 82549"/>
                  <a:gd name="connsiteX3" fmla="*/ 41874 w 82549"/>
                  <a:gd name="connsiteY3" fmla="*/ 76735 h 82549"/>
                  <a:gd name="connsiteX4" fmla="*/ 6949 w 82549"/>
                  <a:gd name="connsiteY4" fmla="*/ 41810 h 82549"/>
                  <a:gd name="connsiteX5" fmla="*/ 41874 w 82549"/>
                  <a:gd name="connsiteY5" fmla="*/ 6884 h 82549"/>
                  <a:gd name="connsiteX6" fmla="*/ 41874 w 82549"/>
                  <a:gd name="connsiteY6" fmla="*/ 535 h 82549"/>
                  <a:gd name="connsiteX7" fmla="*/ 600 w 82549"/>
                  <a:gd name="connsiteY7" fmla="*/ 41810 h 82549"/>
                  <a:gd name="connsiteX8" fmla="*/ 41874 w 82549"/>
                  <a:gd name="connsiteY8" fmla="*/ 83084 h 82549"/>
                  <a:gd name="connsiteX9" fmla="*/ 83149 w 82549"/>
                  <a:gd name="connsiteY9" fmla="*/ 41810 h 82549"/>
                  <a:gd name="connsiteX10" fmla="*/ 83149 w 82549"/>
                  <a:gd name="connsiteY10" fmla="*/ 41810 h 82549"/>
                  <a:gd name="connsiteX11" fmla="*/ 4187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4" y="6884"/>
                    </a:moveTo>
                    <a:cubicBezTo>
                      <a:pt x="61163" y="6884"/>
                      <a:pt x="76800" y="22522"/>
                      <a:pt x="76800" y="41810"/>
                    </a:cubicBezTo>
                    <a:lnTo>
                      <a:pt x="76800" y="41810"/>
                    </a:lnTo>
                    <a:cubicBezTo>
                      <a:pt x="76800" y="61098"/>
                      <a:pt x="61163" y="76735"/>
                      <a:pt x="41874" y="76735"/>
                    </a:cubicBezTo>
                    <a:cubicBezTo>
                      <a:pt x="22586" y="76735"/>
                      <a:pt x="6949" y="61098"/>
                      <a:pt x="6949" y="41810"/>
                    </a:cubicBezTo>
                    <a:cubicBezTo>
                      <a:pt x="6949" y="22522"/>
                      <a:pt x="22586" y="6884"/>
                      <a:pt x="41874" y="6884"/>
                    </a:cubicBezTo>
                    <a:close/>
                    <a:moveTo>
                      <a:pt x="41874" y="535"/>
                    </a:moveTo>
                    <a:cubicBezTo>
                      <a:pt x="19079" y="535"/>
                      <a:pt x="600" y="19014"/>
                      <a:pt x="600" y="41810"/>
                    </a:cubicBezTo>
                    <a:cubicBezTo>
                      <a:pt x="600" y="64605"/>
                      <a:pt x="19079" y="83084"/>
                      <a:pt x="41874" y="83084"/>
                    </a:cubicBezTo>
                    <a:cubicBezTo>
                      <a:pt x="64670" y="83084"/>
                      <a:pt x="83149" y="64605"/>
                      <a:pt x="83149" y="41810"/>
                    </a:cubicBezTo>
                    <a:lnTo>
                      <a:pt x="83149" y="41810"/>
                    </a:lnTo>
                    <a:cubicBezTo>
                      <a:pt x="83149" y="19014"/>
                      <a:pt x="64670" y="535"/>
                      <a:pt x="4187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FD98BBD3-002A-D65C-9F55-91C4E8B6934B}"/>
                  </a:ext>
                </a:extLst>
              </p:cNvPr>
              <p:cNvSpPr/>
              <p:nvPr/>
            </p:nvSpPr>
            <p:spPr>
              <a:xfrm>
                <a:off x="8167369" y="5597525"/>
                <a:ext cx="82549" cy="82549"/>
              </a:xfrm>
              <a:custGeom>
                <a:avLst/>
                <a:gdLst>
                  <a:gd name="connsiteX0" fmla="*/ 41877 w 82549"/>
                  <a:gd name="connsiteY0" fmla="*/ 6884 h 82549"/>
                  <a:gd name="connsiteX1" fmla="*/ 76802 w 82549"/>
                  <a:gd name="connsiteY1" fmla="*/ 41810 h 82549"/>
                  <a:gd name="connsiteX2" fmla="*/ 76802 w 82549"/>
                  <a:gd name="connsiteY2" fmla="*/ 41810 h 82549"/>
                  <a:gd name="connsiteX3" fmla="*/ 41877 w 82549"/>
                  <a:gd name="connsiteY3" fmla="*/ 76735 h 82549"/>
                  <a:gd name="connsiteX4" fmla="*/ 6952 w 82549"/>
                  <a:gd name="connsiteY4" fmla="*/ 41810 h 82549"/>
                  <a:gd name="connsiteX5" fmla="*/ 41877 w 82549"/>
                  <a:gd name="connsiteY5" fmla="*/ 6884 h 82549"/>
                  <a:gd name="connsiteX6" fmla="*/ 41877 w 82549"/>
                  <a:gd name="connsiteY6" fmla="*/ 535 h 82549"/>
                  <a:gd name="connsiteX7" fmla="*/ 602 w 82549"/>
                  <a:gd name="connsiteY7" fmla="*/ 41810 h 82549"/>
                  <a:gd name="connsiteX8" fmla="*/ 41877 w 82549"/>
                  <a:gd name="connsiteY8" fmla="*/ 83084 h 82549"/>
                  <a:gd name="connsiteX9" fmla="*/ 83152 w 82549"/>
                  <a:gd name="connsiteY9" fmla="*/ 41810 h 82549"/>
                  <a:gd name="connsiteX10" fmla="*/ 83152 w 82549"/>
                  <a:gd name="connsiteY10" fmla="*/ 41810 h 82549"/>
                  <a:gd name="connsiteX11" fmla="*/ 4187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7" y="6884"/>
                    </a:moveTo>
                    <a:cubicBezTo>
                      <a:pt x="61165" y="6884"/>
                      <a:pt x="76802" y="22522"/>
                      <a:pt x="76802" y="41810"/>
                    </a:cubicBezTo>
                    <a:lnTo>
                      <a:pt x="76802" y="41810"/>
                    </a:lnTo>
                    <a:cubicBezTo>
                      <a:pt x="76802" y="61098"/>
                      <a:pt x="61165" y="76735"/>
                      <a:pt x="41877" y="76735"/>
                    </a:cubicBezTo>
                    <a:cubicBezTo>
                      <a:pt x="22589" y="76735"/>
                      <a:pt x="6952" y="61098"/>
                      <a:pt x="6952" y="41810"/>
                    </a:cubicBezTo>
                    <a:cubicBezTo>
                      <a:pt x="6952" y="22522"/>
                      <a:pt x="22589" y="6884"/>
                      <a:pt x="41877" y="6884"/>
                    </a:cubicBezTo>
                    <a:close/>
                    <a:moveTo>
                      <a:pt x="41877" y="535"/>
                    </a:moveTo>
                    <a:cubicBezTo>
                      <a:pt x="19082" y="535"/>
                      <a:pt x="602" y="19014"/>
                      <a:pt x="602" y="41810"/>
                    </a:cubicBezTo>
                    <a:cubicBezTo>
                      <a:pt x="602" y="64605"/>
                      <a:pt x="19082" y="83084"/>
                      <a:pt x="41877" y="83084"/>
                    </a:cubicBezTo>
                    <a:cubicBezTo>
                      <a:pt x="64672" y="83084"/>
                      <a:pt x="83152" y="64605"/>
                      <a:pt x="83152" y="41810"/>
                    </a:cubicBezTo>
                    <a:lnTo>
                      <a:pt x="83152" y="41810"/>
                    </a:lnTo>
                    <a:cubicBezTo>
                      <a:pt x="83152" y="19014"/>
                      <a:pt x="64672" y="535"/>
                      <a:pt x="4187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4C06520E-1F36-0824-8D59-5938546B5D33}"/>
                  </a:ext>
                </a:extLst>
              </p:cNvPr>
              <p:cNvSpPr/>
              <p:nvPr/>
            </p:nvSpPr>
            <p:spPr>
              <a:xfrm>
                <a:off x="8191658" y="5597525"/>
                <a:ext cx="82549" cy="82549"/>
              </a:xfrm>
              <a:custGeom>
                <a:avLst/>
                <a:gdLst>
                  <a:gd name="connsiteX0" fmla="*/ 41880 w 82549"/>
                  <a:gd name="connsiteY0" fmla="*/ 6884 h 82549"/>
                  <a:gd name="connsiteX1" fmla="*/ 76805 w 82549"/>
                  <a:gd name="connsiteY1" fmla="*/ 41810 h 82549"/>
                  <a:gd name="connsiteX2" fmla="*/ 76805 w 82549"/>
                  <a:gd name="connsiteY2" fmla="*/ 41810 h 82549"/>
                  <a:gd name="connsiteX3" fmla="*/ 41880 w 82549"/>
                  <a:gd name="connsiteY3" fmla="*/ 76735 h 82549"/>
                  <a:gd name="connsiteX4" fmla="*/ 6954 w 82549"/>
                  <a:gd name="connsiteY4" fmla="*/ 41810 h 82549"/>
                  <a:gd name="connsiteX5" fmla="*/ 41880 w 82549"/>
                  <a:gd name="connsiteY5" fmla="*/ 6884 h 82549"/>
                  <a:gd name="connsiteX6" fmla="*/ 41880 w 82549"/>
                  <a:gd name="connsiteY6" fmla="*/ 535 h 82549"/>
                  <a:gd name="connsiteX7" fmla="*/ 605 w 82549"/>
                  <a:gd name="connsiteY7" fmla="*/ 41810 h 82549"/>
                  <a:gd name="connsiteX8" fmla="*/ 41880 w 82549"/>
                  <a:gd name="connsiteY8" fmla="*/ 83084 h 82549"/>
                  <a:gd name="connsiteX9" fmla="*/ 83154 w 82549"/>
                  <a:gd name="connsiteY9" fmla="*/ 41810 h 82549"/>
                  <a:gd name="connsiteX10" fmla="*/ 83154 w 82549"/>
                  <a:gd name="connsiteY10" fmla="*/ 41810 h 82549"/>
                  <a:gd name="connsiteX11" fmla="*/ 418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0" y="6884"/>
                    </a:moveTo>
                    <a:cubicBezTo>
                      <a:pt x="61168" y="6884"/>
                      <a:pt x="76805" y="22522"/>
                      <a:pt x="76805" y="41810"/>
                    </a:cubicBezTo>
                    <a:lnTo>
                      <a:pt x="76805" y="41810"/>
                    </a:lnTo>
                    <a:cubicBezTo>
                      <a:pt x="76805" y="61098"/>
                      <a:pt x="61168" y="76735"/>
                      <a:pt x="41880" y="76735"/>
                    </a:cubicBezTo>
                    <a:cubicBezTo>
                      <a:pt x="22591" y="76735"/>
                      <a:pt x="6954" y="61098"/>
                      <a:pt x="6954" y="41810"/>
                    </a:cubicBezTo>
                    <a:cubicBezTo>
                      <a:pt x="6954" y="22522"/>
                      <a:pt x="22591" y="6884"/>
                      <a:pt x="41880" y="6884"/>
                    </a:cubicBezTo>
                    <a:close/>
                    <a:moveTo>
                      <a:pt x="41880" y="535"/>
                    </a:moveTo>
                    <a:cubicBezTo>
                      <a:pt x="19084" y="535"/>
                      <a:pt x="605" y="19014"/>
                      <a:pt x="605" y="41810"/>
                    </a:cubicBezTo>
                    <a:cubicBezTo>
                      <a:pt x="605" y="64605"/>
                      <a:pt x="19084" y="83084"/>
                      <a:pt x="41880" y="83084"/>
                    </a:cubicBezTo>
                    <a:cubicBezTo>
                      <a:pt x="64675" y="83084"/>
                      <a:pt x="83154" y="64605"/>
                      <a:pt x="83154" y="41810"/>
                    </a:cubicBezTo>
                    <a:lnTo>
                      <a:pt x="83154" y="41810"/>
                    </a:lnTo>
                    <a:cubicBezTo>
                      <a:pt x="83154" y="19014"/>
                      <a:pt x="64675" y="535"/>
                      <a:pt x="418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ABC7AC08-DBC8-6D1E-CFD5-2C0587CE8399}"/>
                  </a:ext>
                </a:extLst>
              </p:cNvPr>
              <p:cNvSpPr/>
              <p:nvPr/>
            </p:nvSpPr>
            <p:spPr>
              <a:xfrm>
                <a:off x="8215947" y="5597525"/>
                <a:ext cx="82549" cy="82549"/>
              </a:xfrm>
              <a:custGeom>
                <a:avLst/>
                <a:gdLst>
                  <a:gd name="connsiteX0" fmla="*/ 41882 w 82549"/>
                  <a:gd name="connsiteY0" fmla="*/ 6884 h 82549"/>
                  <a:gd name="connsiteX1" fmla="*/ 76807 w 82549"/>
                  <a:gd name="connsiteY1" fmla="*/ 41810 h 82549"/>
                  <a:gd name="connsiteX2" fmla="*/ 76807 w 82549"/>
                  <a:gd name="connsiteY2" fmla="*/ 41810 h 82549"/>
                  <a:gd name="connsiteX3" fmla="*/ 41882 w 82549"/>
                  <a:gd name="connsiteY3" fmla="*/ 76735 h 82549"/>
                  <a:gd name="connsiteX4" fmla="*/ 6957 w 82549"/>
                  <a:gd name="connsiteY4" fmla="*/ 41810 h 82549"/>
                  <a:gd name="connsiteX5" fmla="*/ 41882 w 82549"/>
                  <a:gd name="connsiteY5" fmla="*/ 6884 h 82549"/>
                  <a:gd name="connsiteX6" fmla="*/ 41882 w 82549"/>
                  <a:gd name="connsiteY6" fmla="*/ 535 h 82549"/>
                  <a:gd name="connsiteX7" fmla="*/ 607 w 82549"/>
                  <a:gd name="connsiteY7" fmla="*/ 41810 h 82549"/>
                  <a:gd name="connsiteX8" fmla="*/ 41882 w 82549"/>
                  <a:gd name="connsiteY8" fmla="*/ 83084 h 82549"/>
                  <a:gd name="connsiteX9" fmla="*/ 83157 w 82549"/>
                  <a:gd name="connsiteY9" fmla="*/ 41810 h 82549"/>
                  <a:gd name="connsiteX10" fmla="*/ 83157 w 82549"/>
                  <a:gd name="connsiteY10" fmla="*/ 41810 h 82549"/>
                  <a:gd name="connsiteX11" fmla="*/ 4188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2" y="6884"/>
                    </a:moveTo>
                    <a:cubicBezTo>
                      <a:pt x="61170" y="6884"/>
                      <a:pt x="76807" y="22522"/>
                      <a:pt x="76807" y="41810"/>
                    </a:cubicBezTo>
                    <a:lnTo>
                      <a:pt x="76807" y="41810"/>
                    </a:lnTo>
                    <a:cubicBezTo>
                      <a:pt x="76807" y="61098"/>
                      <a:pt x="61170" y="76735"/>
                      <a:pt x="41882" y="76735"/>
                    </a:cubicBezTo>
                    <a:cubicBezTo>
                      <a:pt x="22594" y="76735"/>
                      <a:pt x="6957" y="61098"/>
                      <a:pt x="6957" y="41810"/>
                    </a:cubicBezTo>
                    <a:cubicBezTo>
                      <a:pt x="6957" y="22522"/>
                      <a:pt x="22594" y="6884"/>
                      <a:pt x="41882" y="6884"/>
                    </a:cubicBezTo>
                    <a:close/>
                    <a:moveTo>
                      <a:pt x="41882" y="535"/>
                    </a:moveTo>
                    <a:cubicBezTo>
                      <a:pt x="19087" y="535"/>
                      <a:pt x="607" y="19014"/>
                      <a:pt x="607" y="41810"/>
                    </a:cubicBezTo>
                    <a:cubicBezTo>
                      <a:pt x="607" y="64605"/>
                      <a:pt x="19087" y="83084"/>
                      <a:pt x="41882" y="83084"/>
                    </a:cubicBezTo>
                    <a:cubicBezTo>
                      <a:pt x="64677" y="83084"/>
                      <a:pt x="83157" y="64605"/>
                      <a:pt x="83157" y="41810"/>
                    </a:cubicBezTo>
                    <a:lnTo>
                      <a:pt x="83157" y="41810"/>
                    </a:lnTo>
                    <a:cubicBezTo>
                      <a:pt x="83157" y="19014"/>
                      <a:pt x="64677" y="535"/>
                      <a:pt x="4188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AFDEB76E-04D6-38DF-D699-947C0CBF4CAA}"/>
                  </a:ext>
                </a:extLst>
              </p:cNvPr>
              <p:cNvSpPr/>
              <p:nvPr/>
            </p:nvSpPr>
            <p:spPr>
              <a:xfrm>
                <a:off x="8240236" y="5597525"/>
                <a:ext cx="82549" cy="82549"/>
              </a:xfrm>
              <a:custGeom>
                <a:avLst/>
                <a:gdLst>
                  <a:gd name="connsiteX0" fmla="*/ 41885 w 82549"/>
                  <a:gd name="connsiteY0" fmla="*/ 6884 h 82549"/>
                  <a:gd name="connsiteX1" fmla="*/ 76810 w 82549"/>
                  <a:gd name="connsiteY1" fmla="*/ 41810 h 82549"/>
                  <a:gd name="connsiteX2" fmla="*/ 76810 w 82549"/>
                  <a:gd name="connsiteY2" fmla="*/ 41810 h 82549"/>
                  <a:gd name="connsiteX3" fmla="*/ 41885 w 82549"/>
                  <a:gd name="connsiteY3" fmla="*/ 76735 h 82549"/>
                  <a:gd name="connsiteX4" fmla="*/ 6959 w 82549"/>
                  <a:gd name="connsiteY4" fmla="*/ 41810 h 82549"/>
                  <a:gd name="connsiteX5" fmla="*/ 41885 w 82549"/>
                  <a:gd name="connsiteY5" fmla="*/ 6884 h 82549"/>
                  <a:gd name="connsiteX6" fmla="*/ 41885 w 82549"/>
                  <a:gd name="connsiteY6" fmla="*/ 535 h 82549"/>
                  <a:gd name="connsiteX7" fmla="*/ 610 w 82549"/>
                  <a:gd name="connsiteY7" fmla="*/ 41810 h 82549"/>
                  <a:gd name="connsiteX8" fmla="*/ 41885 w 82549"/>
                  <a:gd name="connsiteY8" fmla="*/ 83084 h 82549"/>
                  <a:gd name="connsiteX9" fmla="*/ 83159 w 82549"/>
                  <a:gd name="connsiteY9" fmla="*/ 41810 h 82549"/>
                  <a:gd name="connsiteX10" fmla="*/ 83159 w 82549"/>
                  <a:gd name="connsiteY10" fmla="*/ 41810 h 82549"/>
                  <a:gd name="connsiteX11" fmla="*/ 418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5" y="6884"/>
                    </a:moveTo>
                    <a:cubicBezTo>
                      <a:pt x="61173" y="6884"/>
                      <a:pt x="76810" y="22522"/>
                      <a:pt x="76810" y="41810"/>
                    </a:cubicBezTo>
                    <a:lnTo>
                      <a:pt x="76810" y="41810"/>
                    </a:lnTo>
                    <a:cubicBezTo>
                      <a:pt x="76810" y="61098"/>
                      <a:pt x="61173" y="76735"/>
                      <a:pt x="41885" y="76735"/>
                    </a:cubicBezTo>
                    <a:cubicBezTo>
                      <a:pt x="22597" y="76735"/>
                      <a:pt x="6959" y="61098"/>
                      <a:pt x="6959" y="41810"/>
                    </a:cubicBezTo>
                    <a:cubicBezTo>
                      <a:pt x="6959" y="22522"/>
                      <a:pt x="22597" y="6884"/>
                      <a:pt x="41885" y="6884"/>
                    </a:cubicBezTo>
                    <a:close/>
                    <a:moveTo>
                      <a:pt x="41885" y="535"/>
                    </a:moveTo>
                    <a:cubicBezTo>
                      <a:pt x="19089" y="535"/>
                      <a:pt x="610" y="19014"/>
                      <a:pt x="610" y="41810"/>
                    </a:cubicBezTo>
                    <a:cubicBezTo>
                      <a:pt x="610" y="64605"/>
                      <a:pt x="19089" y="83084"/>
                      <a:pt x="41885" y="83084"/>
                    </a:cubicBezTo>
                    <a:cubicBezTo>
                      <a:pt x="64680" y="83084"/>
                      <a:pt x="83159" y="64605"/>
                      <a:pt x="83159" y="41810"/>
                    </a:cubicBezTo>
                    <a:lnTo>
                      <a:pt x="83159" y="41810"/>
                    </a:lnTo>
                    <a:cubicBezTo>
                      <a:pt x="83159" y="19014"/>
                      <a:pt x="64680" y="535"/>
                      <a:pt x="418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31057165-DBED-105A-6A03-071AD0CB9C48}"/>
                  </a:ext>
                </a:extLst>
              </p:cNvPr>
              <p:cNvSpPr/>
              <p:nvPr/>
            </p:nvSpPr>
            <p:spPr>
              <a:xfrm>
                <a:off x="8264524" y="5597525"/>
                <a:ext cx="82549" cy="82549"/>
              </a:xfrm>
              <a:custGeom>
                <a:avLst/>
                <a:gdLst>
                  <a:gd name="connsiteX0" fmla="*/ 41887 w 82549"/>
                  <a:gd name="connsiteY0" fmla="*/ 6884 h 82549"/>
                  <a:gd name="connsiteX1" fmla="*/ 76813 w 82549"/>
                  <a:gd name="connsiteY1" fmla="*/ 41810 h 82549"/>
                  <a:gd name="connsiteX2" fmla="*/ 76813 w 82549"/>
                  <a:gd name="connsiteY2" fmla="*/ 41810 h 82549"/>
                  <a:gd name="connsiteX3" fmla="*/ 41887 w 82549"/>
                  <a:gd name="connsiteY3" fmla="*/ 76735 h 82549"/>
                  <a:gd name="connsiteX4" fmla="*/ 6962 w 82549"/>
                  <a:gd name="connsiteY4" fmla="*/ 41810 h 82549"/>
                  <a:gd name="connsiteX5" fmla="*/ 41887 w 82549"/>
                  <a:gd name="connsiteY5" fmla="*/ 6884 h 82549"/>
                  <a:gd name="connsiteX6" fmla="*/ 41887 w 82549"/>
                  <a:gd name="connsiteY6" fmla="*/ 535 h 82549"/>
                  <a:gd name="connsiteX7" fmla="*/ 613 w 82549"/>
                  <a:gd name="connsiteY7" fmla="*/ 41810 h 82549"/>
                  <a:gd name="connsiteX8" fmla="*/ 41887 w 82549"/>
                  <a:gd name="connsiteY8" fmla="*/ 83084 h 82549"/>
                  <a:gd name="connsiteX9" fmla="*/ 83162 w 82549"/>
                  <a:gd name="connsiteY9" fmla="*/ 41810 h 82549"/>
                  <a:gd name="connsiteX10" fmla="*/ 83162 w 82549"/>
                  <a:gd name="connsiteY10" fmla="*/ 41810 h 82549"/>
                  <a:gd name="connsiteX11" fmla="*/ 4188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7" y="6884"/>
                    </a:moveTo>
                    <a:cubicBezTo>
                      <a:pt x="61175" y="6884"/>
                      <a:pt x="76813" y="22522"/>
                      <a:pt x="76813" y="41810"/>
                    </a:cubicBezTo>
                    <a:lnTo>
                      <a:pt x="76813" y="41810"/>
                    </a:lnTo>
                    <a:cubicBezTo>
                      <a:pt x="76813" y="61098"/>
                      <a:pt x="61175" y="76735"/>
                      <a:pt x="41887" y="76735"/>
                    </a:cubicBezTo>
                    <a:cubicBezTo>
                      <a:pt x="22599" y="76735"/>
                      <a:pt x="6962" y="61098"/>
                      <a:pt x="6962" y="41810"/>
                    </a:cubicBezTo>
                    <a:cubicBezTo>
                      <a:pt x="6962" y="22522"/>
                      <a:pt x="22599" y="6884"/>
                      <a:pt x="41887" y="6884"/>
                    </a:cubicBezTo>
                    <a:close/>
                    <a:moveTo>
                      <a:pt x="41887" y="535"/>
                    </a:moveTo>
                    <a:cubicBezTo>
                      <a:pt x="19092" y="535"/>
                      <a:pt x="613" y="19014"/>
                      <a:pt x="613" y="41810"/>
                    </a:cubicBezTo>
                    <a:cubicBezTo>
                      <a:pt x="613" y="64605"/>
                      <a:pt x="19092" y="83084"/>
                      <a:pt x="41887" y="83084"/>
                    </a:cubicBezTo>
                    <a:cubicBezTo>
                      <a:pt x="64682" y="83084"/>
                      <a:pt x="83162" y="64605"/>
                      <a:pt x="83162" y="41810"/>
                    </a:cubicBezTo>
                    <a:lnTo>
                      <a:pt x="83162" y="41810"/>
                    </a:lnTo>
                    <a:cubicBezTo>
                      <a:pt x="83162" y="19014"/>
                      <a:pt x="64682" y="535"/>
                      <a:pt x="4188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C2A86715-C690-2097-63F9-7D188615ACB1}"/>
                  </a:ext>
                </a:extLst>
              </p:cNvPr>
              <p:cNvSpPr/>
              <p:nvPr/>
            </p:nvSpPr>
            <p:spPr>
              <a:xfrm>
                <a:off x="8288813" y="5597525"/>
                <a:ext cx="82549" cy="82549"/>
              </a:xfrm>
              <a:custGeom>
                <a:avLst/>
                <a:gdLst>
                  <a:gd name="connsiteX0" fmla="*/ 41890 w 82549"/>
                  <a:gd name="connsiteY0" fmla="*/ 6884 h 82549"/>
                  <a:gd name="connsiteX1" fmla="*/ 76815 w 82549"/>
                  <a:gd name="connsiteY1" fmla="*/ 41810 h 82549"/>
                  <a:gd name="connsiteX2" fmla="*/ 76815 w 82549"/>
                  <a:gd name="connsiteY2" fmla="*/ 41810 h 82549"/>
                  <a:gd name="connsiteX3" fmla="*/ 41890 w 82549"/>
                  <a:gd name="connsiteY3" fmla="*/ 76735 h 82549"/>
                  <a:gd name="connsiteX4" fmla="*/ 6964 w 82549"/>
                  <a:gd name="connsiteY4" fmla="*/ 41810 h 82549"/>
                  <a:gd name="connsiteX5" fmla="*/ 41890 w 82549"/>
                  <a:gd name="connsiteY5" fmla="*/ 6884 h 82549"/>
                  <a:gd name="connsiteX6" fmla="*/ 41890 w 82549"/>
                  <a:gd name="connsiteY6" fmla="*/ 535 h 82549"/>
                  <a:gd name="connsiteX7" fmla="*/ 615 w 82549"/>
                  <a:gd name="connsiteY7" fmla="*/ 41810 h 82549"/>
                  <a:gd name="connsiteX8" fmla="*/ 41890 w 82549"/>
                  <a:gd name="connsiteY8" fmla="*/ 83084 h 82549"/>
                  <a:gd name="connsiteX9" fmla="*/ 83164 w 82549"/>
                  <a:gd name="connsiteY9" fmla="*/ 41810 h 82549"/>
                  <a:gd name="connsiteX10" fmla="*/ 83164 w 82549"/>
                  <a:gd name="connsiteY10" fmla="*/ 41810 h 82549"/>
                  <a:gd name="connsiteX11" fmla="*/ 418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0" y="6884"/>
                    </a:moveTo>
                    <a:cubicBezTo>
                      <a:pt x="61178" y="6884"/>
                      <a:pt x="76815" y="22522"/>
                      <a:pt x="76815" y="41810"/>
                    </a:cubicBezTo>
                    <a:lnTo>
                      <a:pt x="76815" y="41810"/>
                    </a:lnTo>
                    <a:cubicBezTo>
                      <a:pt x="76815" y="61098"/>
                      <a:pt x="61178" y="76735"/>
                      <a:pt x="41890" y="76735"/>
                    </a:cubicBezTo>
                    <a:cubicBezTo>
                      <a:pt x="22602" y="76735"/>
                      <a:pt x="6964" y="61098"/>
                      <a:pt x="6964" y="41810"/>
                    </a:cubicBezTo>
                    <a:cubicBezTo>
                      <a:pt x="6964" y="22522"/>
                      <a:pt x="22602" y="6884"/>
                      <a:pt x="41890" y="6884"/>
                    </a:cubicBezTo>
                    <a:close/>
                    <a:moveTo>
                      <a:pt x="41890" y="535"/>
                    </a:moveTo>
                    <a:cubicBezTo>
                      <a:pt x="19095" y="535"/>
                      <a:pt x="615" y="19014"/>
                      <a:pt x="615" y="41810"/>
                    </a:cubicBezTo>
                    <a:cubicBezTo>
                      <a:pt x="615" y="64605"/>
                      <a:pt x="19095" y="83084"/>
                      <a:pt x="41890" y="83084"/>
                    </a:cubicBezTo>
                    <a:cubicBezTo>
                      <a:pt x="64685" y="83084"/>
                      <a:pt x="83164" y="64605"/>
                      <a:pt x="83164" y="41810"/>
                    </a:cubicBezTo>
                    <a:lnTo>
                      <a:pt x="83164" y="41810"/>
                    </a:lnTo>
                    <a:cubicBezTo>
                      <a:pt x="83164" y="19014"/>
                      <a:pt x="64685" y="535"/>
                      <a:pt x="418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6F00FC40-D003-4AD1-76DE-1E7DBD7F2EFA}"/>
                  </a:ext>
                </a:extLst>
              </p:cNvPr>
              <p:cNvSpPr/>
              <p:nvPr/>
            </p:nvSpPr>
            <p:spPr>
              <a:xfrm>
                <a:off x="8313102" y="5597525"/>
                <a:ext cx="82549" cy="82549"/>
              </a:xfrm>
              <a:custGeom>
                <a:avLst/>
                <a:gdLst>
                  <a:gd name="connsiteX0" fmla="*/ 41892 w 82549"/>
                  <a:gd name="connsiteY0" fmla="*/ 6884 h 82549"/>
                  <a:gd name="connsiteX1" fmla="*/ 76818 w 82549"/>
                  <a:gd name="connsiteY1" fmla="*/ 41810 h 82549"/>
                  <a:gd name="connsiteX2" fmla="*/ 76818 w 82549"/>
                  <a:gd name="connsiteY2" fmla="*/ 41810 h 82549"/>
                  <a:gd name="connsiteX3" fmla="*/ 41892 w 82549"/>
                  <a:gd name="connsiteY3" fmla="*/ 76735 h 82549"/>
                  <a:gd name="connsiteX4" fmla="*/ 6967 w 82549"/>
                  <a:gd name="connsiteY4" fmla="*/ 41810 h 82549"/>
                  <a:gd name="connsiteX5" fmla="*/ 41892 w 82549"/>
                  <a:gd name="connsiteY5" fmla="*/ 6884 h 82549"/>
                  <a:gd name="connsiteX6" fmla="*/ 41892 w 82549"/>
                  <a:gd name="connsiteY6" fmla="*/ 535 h 82549"/>
                  <a:gd name="connsiteX7" fmla="*/ 618 w 82549"/>
                  <a:gd name="connsiteY7" fmla="*/ 41810 h 82549"/>
                  <a:gd name="connsiteX8" fmla="*/ 41892 w 82549"/>
                  <a:gd name="connsiteY8" fmla="*/ 83084 h 82549"/>
                  <a:gd name="connsiteX9" fmla="*/ 83167 w 82549"/>
                  <a:gd name="connsiteY9" fmla="*/ 41810 h 82549"/>
                  <a:gd name="connsiteX10" fmla="*/ 83167 w 82549"/>
                  <a:gd name="connsiteY10" fmla="*/ 41810 h 82549"/>
                  <a:gd name="connsiteX11" fmla="*/ 418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2" y="6884"/>
                    </a:moveTo>
                    <a:cubicBezTo>
                      <a:pt x="61180" y="6884"/>
                      <a:pt x="76818" y="22522"/>
                      <a:pt x="76818" y="41810"/>
                    </a:cubicBezTo>
                    <a:lnTo>
                      <a:pt x="76818" y="41810"/>
                    </a:lnTo>
                    <a:cubicBezTo>
                      <a:pt x="76818" y="61098"/>
                      <a:pt x="61180" y="76735"/>
                      <a:pt x="41892" y="76735"/>
                    </a:cubicBezTo>
                    <a:cubicBezTo>
                      <a:pt x="22604" y="76735"/>
                      <a:pt x="6967" y="61098"/>
                      <a:pt x="6967" y="41810"/>
                    </a:cubicBezTo>
                    <a:cubicBezTo>
                      <a:pt x="6967" y="22522"/>
                      <a:pt x="22604" y="6884"/>
                      <a:pt x="41892" y="6884"/>
                    </a:cubicBezTo>
                    <a:close/>
                    <a:moveTo>
                      <a:pt x="41892" y="535"/>
                    </a:moveTo>
                    <a:cubicBezTo>
                      <a:pt x="19097" y="535"/>
                      <a:pt x="618" y="19014"/>
                      <a:pt x="618" y="41810"/>
                    </a:cubicBezTo>
                    <a:cubicBezTo>
                      <a:pt x="618" y="64605"/>
                      <a:pt x="19097" y="83084"/>
                      <a:pt x="41892" y="83084"/>
                    </a:cubicBezTo>
                    <a:cubicBezTo>
                      <a:pt x="64688" y="83084"/>
                      <a:pt x="83167" y="64605"/>
                      <a:pt x="83167" y="41810"/>
                    </a:cubicBezTo>
                    <a:lnTo>
                      <a:pt x="83167" y="41810"/>
                    </a:lnTo>
                    <a:cubicBezTo>
                      <a:pt x="83167" y="19014"/>
                      <a:pt x="64688" y="535"/>
                      <a:pt x="418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C5BBCC55-5796-7119-EA86-E4150162D0AE}"/>
                  </a:ext>
                </a:extLst>
              </p:cNvPr>
              <p:cNvSpPr/>
              <p:nvPr/>
            </p:nvSpPr>
            <p:spPr>
              <a:xfrm>
                <a:off x="8337391" y="5597525"/>
                <a:ext cx="82549" cy="82549"/>
              </a:xfrm>
              <a:custGeom>
                <a:avLst/>
                <a:gdLst>
                  <a:gd name="connsiteX0" fmla="*/ 41895 w 82549"/>
                  <a:gd name="connsiteY0" fmla="*/ 6884 h 82549"/>
                  <a:gd name="connsiteX1" fmla="*/ 76820 w 82549"/>
                  <a:gd name="connsiteY1" fmla="*/ 41810 h 82549"/>
                  <a:gd name="connsiteX2" fmla="*/ 76820 w 82549"/>
                  <a:gd name="connsiteY2" fmla="*/ 41810 h 82549"/>
                  <a:gd name="connsiteX3" fmla="*/ 41895 w 82549"/>
                  <a:gd name="connsiteY3" fmla="*/ 76735 h 82549"/>
                  <a:gd name="connsiteX4" fmla="*/ 6970 w 82549"/>
                  <a:gd name="connsiteY4" fmla="*/ 41810 h 82549"/>
                  <a:gd name="connsiteX5" fmla="*/ 41895 w 82549"/>
                  <a:gd name="connsiteY5" fmla="*/ 6884 h 82549"/>
                  <a:gd name="connsiteX6" fmla="*/ 41895 w 82549"/>
                  <a:gd name="connsiteY6" fmla="*/ 535 h 82549"/>
                  <a:gd name="connsiteX7" fmla="*/ 620 w 82549"/>
                  <a:gd name="connsiteY7" fmla="*/ 41810 h 82549"/>
                  <a:gd name="connsiteX8" fmla="*/ 41895 w 82549"/>
                  <a:gd name="connsiteY8" fmla="*/ 83084 h 82549"/>
                  <a:gd name="connsiteX9" fmla="*/ 83170 w 82549"/>
                  <a:gd name="connsiteY9" fmla="*/ 41810 h 82549"/>
                  <a:gd name="connsiteX10" fmla="*/ 83170 w 82549"/>
                  <a:gd name="connsiteY10" fmla="*/ 41810 h 82549"/>
                  <a:gd name="connsiteX11" fmla="*/ 418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5" y="6884"/>
                    </a:moveTo>
                    <a:cubicBezTo>
                      <a:pt x="61183" y="6884"/>
                      <a:pt x="76820" y="22522"/>
                      <a:pt x="76820" y="41810"/>
                    </a:cubicBezTo>
                    <a:lnTo>
                      <a:pt x="76820" y="41810"/>
                    </a:lnTo>
                    <a:cubicBezTo>
                      <a:pt x="76820" y="61098"/>
                      <a:pt x="61183" y="76735"/>
                      <a:pt x="41895" y="76735"/>
                    </a:cubicBezTo>
                    <a:cubicBezTo>
                      <a:pt x="22607" y="76735"/>
                      <a:pt x="6970" y="61098"/>
                      <a:pt x="6970" y="41810"/>
                    </a:cubicBezTo>
                    <a:cubicBezTo>
                      <a:pt x="6970" y="22522"/>
                      <a:pt x="22607" y="6884"/>
                      <a:pt x="41895" y="6884"/>
                    </a:cubicBezTo>
                    <a:close/>
                    <a:moveTo>
                      <a:pt x="41895" y="535"/>
                    </a:moveTo>
                    <a:cubicBezTo>
                      <a:pt x="19100" y="535"/>
                      <a:pt x="620" y="19014"/>
                      <a:pt x="620" y="41810"/>
                    </a:cubicBezTo>
                    <a:cubicBezTo>
                      <a:pt x="620" y="64605"/>
                      <a:pt x="19100" y="83084"/>
                      <a:pt x="41895" y="83084"/>
                    </a:cubicBezTo>
                    <a:cubicBezTo>
                      <a:pt x="64690" y="83084"/>
                      <a:pt x="83170" y="64605"/>
                      <a:pt x="83170" y="41810"/>
                    </a:cubicBezTo>
                    <a:lnTo>
                      <a:pt x="83170" y="41810"/>
                    </a:lnTo>
                    <a:cubicBezTo>
                      <a:pt x="83170" y="19014"/>
                      <a:pt x="64690" y="535"/>
                      <a:pt x="418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C2C9B40F-CC24-33D0-3BF4-998AE7E84249}"/>
                  </a:ext>
                </a:extLst>
              </p:cNvPr>
              <p:cNvSpPr/>
              <p:nvPr/>
            </p:nvSpPr>
            <p:spPr>
              <a:xfrm>
                <a:off x="8361679" y="5597525"/>
                <a:ext cx="82549" cy="82549"/>
              </a:xfrm>
              <a:custGeom>
                <a:avLst/>
                <a:gdLst>
                  <a:gd name="connsiteX0" fmla="*/ 41897 w 82549"/>
                  <a:gd name="connsiteY0" fmla="*/ 6884 h 82549"/>
                  <a:gd name="connsiteX1" fmla="*/ 76823 w 82549"/>
                  <a:gd name="connsiteY1" fmla="*/ 41810 h 82549"/>
                  <a:gd name="connsiteX2" fmla="*/ 76823 w 82549"/>
                  <a:gd name="connsiteY2" fmla="*/ 41810 h 82549"/>
                  <a:gd name="connsiteX3" fmla="*/ 41897 w 82549"/>
                  <a:gd name="connsiteY3" fmla="*/ 76735 h 82549"/>
                  <a:gd name="connsiteX4" fmla="*/ 6972 w 82549"/>
                  <a:gd name="connsiteY4" fmla="*/ 41810 h 82549"/>
                  <a:gd name="connsiteX5" fmla="*/ 41897 w 82549"/>
                  <a:gd name="connsiteY5" fmla="*/ 6884 h 82549"/>
                  <a:gd name="connsiteX6" fmla="*/ 41897 w 82549"/>
                  <a:gd name="connsiteY6" fmla="*/ 535 h 82549"/>
                  <a:gd name="connsiteX7" fmla="*/ 623 w 82549"/>
                  <a:gd name="connsiteY7" fmla="*/ 41810 h 82549"/>
                  <a:gd name="connsiteX8" fmla="*/ 41897 w 82549"/>
                  <a:gd name="connsiteY8" fmla="*/ 83084 h 82549"/>
                  <a:gd name="connsiteX9" fmla="*/ 83172 w 82549"/>
                  <a:gd name="connsiteY9" fmla="*/ 41810 h 82549"/>
                  <a:gd name="connsiteX10" fmla="*/ 83172 w 82549"/>
                  <a:gd name="connsiteY10" fmla="*/ 41810 h 82549"/>
                  <a:gd name="connsiteX11" fmla="*/ 418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7" y="6884"/>
                    </a:moveTo>
                    <a:cubicBezTo>
                      <a:pt x="61186" y="6884"/>
                      <a:pt x="76823" y="22522"/>
                      <a:pt x="76823" y="41810"/>
                    </a:cubicBezTo>
                    <a:lnTo>
                      <a:pt x="76823" y="41810"/>
                    </a:lnTo>
                    <a:cubicBezTo>
                      <a:pt x="76823" y="61098"/>
                      <a:pt x="61186" y="76735"/>
                      <a:pt x="41897" y="76735"/>
                    </a:cubicBezTo>
                    <a:cubicBezTo>
                      <a:pt x="22609" y="76735"/>
                      <a:pt x="6972" y="61098"/>
                      <a:pt x="6972" y="41810"/>
                    </a:cubicBezTo>
                    <a:cubicBezTo>
                      <a:pt x="6972" y="22522"/>
                      <a:pt x="22609" y="6884"/>
                      <a:pt x="41897" y="6884"/>
                    </a:cubicBezTo>
                    <a:close/>
                    <a:moveTo>
                      <a:pt x="41897" y="535"/>
                    </a:moveTo>
                    <a:cubicBezTo>
                      <a:pt x="19102" y="535"/>
                      <a:pt x="623" y="19014"/>
                      <a:pt x="623" y="41810"/>
                    </a:cubicBezTo>
                    <a:cubicBezTo>
                      <a:pt x="623" y="64605"/>
                      <a:pt x="19102" y="83084"/>
                      <a:pt x="41897" y="83084"/>
                    </a:cubicBezTo>
                    <a:cubicBezTo>
                      <a:pt x="64693" y="83084"/>
                      <a:pt x="83172" y="64605"/>
                      <a:pt x="83172" y="41810"/>
                    </a:cubicBezTo>
                    <a:lnTo>
                      <a:pt x="83172" y="41810"/>
                    </a:lnTo>
                    <a:cubicBezTo>
                      <a:pt x="83172" y="19014"/>
                      <a:pt x="64693" y="535"/>
                      <a:pt x="418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0375BB90-063F-74AE-132A-874E29060787}"/>
                  </a:ext>
                </a:extLst>
              </p:cNvPr>
              <p:cNvSpPr/>
              <p:nvPr/>
            </p:nvSpPr>
            <p:spPr>
              <a:xfrm>
                <a:off x="8385968" y="5597525"/>
                <a:ext cx="82549" cy="82549"/>
              </a:xfrm>
              <a:custGeom>
                <a:avLst/>
                <a:gdLst>
                  <a:gd name="connsiteX0" fmla="*/ 41900 w 82549"/>
                  <a:gd name="connsiteY0" fmla="*/ 6884 h 82549"/>
                  <a:gd name="connsiteX1" fmla="*/ 76825 w 82549"/>
                  <a:gd name="connsiteY1" fmla="*/ 41810 h 82549"/>
                  <a:gd name="connsiteX2" fmla="*/ 76825 w 82549"/>
                  <a:gd name="connsiteY2" fmla="*/ 41810 h 82549"/>
                  <a:gd name="connsiteX3" fmla="*/ 41900 w 82549"/>
                  <a:gd name="connsiteY3" fmla="*/ 76735 h 82549"/>
                  <a:gd name="connsiteX4" fmla="*/ 6975 w 82549"/>
                  <a:gd name="connsiteY4" fmla="*/ 41810 h 82549"/>
                  <a:gd name="connsiteX5" fmla="*/ 41900 w 82549"/>
                  <a:gd name="connsiteY5" fmla="*/ 6884 h 82549"/>
                  <a:gd name="connsiteX6" fmla="*/ 41900 w 82549"/>
                  <a:gd name="connsiteY6" fmla="*/ 535 h 82549"/>
                  <a:gd name="connsiteX7" fmla="*/ 625 w 82549"/>
                  <a:gd name="connsiteY7" fmla="*/ 41810 h 82549"/>
                  <a:gd name="connsiteX8" fmla="*/ 41900 w 82549"/>
                  <a:gd name="connsiteY8" fmla="*/ 83084 h 82549"/>
                  <a:gd name="connsiteX9" fmla="*/ 83175 w 82549"/>
                  <a:gd name="connsiteY9" fmla="*/ 41810 h 82549"/>
                  <a:gd name="connsiteX10" fmla="*/ 83175 w 82549"/>
                  <a:gd name="connsiteY10" fmla="*/ 41810 h 82549"/>
                  <a:gd name="connsiteX11" fmla="*/ 4190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0" y="6884"/>
                    </a:moveTo>
                    <a:cubicBezTo>
                      <a:pt x="61188" y="6884"/>
                      <a:pt x="76825" y="22522"/>
                      <a:pt x="76825" y="41810"/>
                    </a:cubicBezTo>
                    <a:lnTo>
                      <a:pt x="76825" y="41810"/>
                    </a:lnTo>
                    <a:cubicBezTo>
                      <a:pt x="76825" y="61098"/>
                      <a:pt x="61188" y="76735"/>
                      <a:pt x="41900" y="76735"/>
                    </a:cubicBezTo>
                    <a:cubicBezTo>
                      <a:pt x="22612" y="76735"/>
                      <a:pt x="6975" y="61098"/>
                      <a:pt x="6975" y="41810"/>
                    </a:cubicBezTo>
                    <a:cubicBezTo>
                      <a:pt x="6975" y="22522"/>
                      <a:pt x="22612" y="6884"/>
                      <a:pt x="41900" y="6884"/>
                    </a:cubicBezTo>
                    <a:close/>
                    <a:moveTo>
                      <a:pt x="41900" y="535"/>
                    </a:moveTo>
                    <a:cubicBezTo>
                      <a:pt x="19105" y="535"/>
                      <a:pt x="625" y="19014"/>
                      <a:pt x="625" y="41810"/>
                    </a:cubicBezTo>
                    <a:cubicBezTo>
                      <a:pt x="625" y="64605"/>
                      <a:pt x="19105" y="83084"/>
                      <a:pt x="41900" y="83084"/>
                    </a:cubicBezTo>
                    <a:cubicBezTo>
                      <a:pt x="64695" y="83084"/>
                      <a:pt x="83175" y="64605"/>
                      <a:pt x="83175" y="41810"/>
                    </a:cubicBezTo>
                    <a:lnTo>
                      <a:pt x="83175" y="41810"/>
                    </a:lnTo>
                    <a:cubicBezTo>
                      <a:pt x="83175" y="19014"/>
                      <a:pt x="64695" y="535"/>
                      <a:pt x="4190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45244A2-33EE-4945-9797-1AAE1516999D}"/>
                  </a:ext>
                </a:extLst>
              </p:cNvPr>
              <p:cNvSpPr/>
              <p:nvPr/>
            </p:nvSpPr>
            <p:spPr>
              <a:xfrm>
                <a:off x="8410257" y="5597525"/>
                <a:ext cx="82549" cy="82549"/>
              </a:xfrm>
              <a:custGeom>
                <a:avLst/>
                <a:gdLst>
                  <a:gd name="connsiteX0" fmla="*/ 41902 w 82549"/>
                  <a:gd name="connsiteY0" fmla="*/ 6884 h 82549"/>
                  <a:gd name="connsiteX1" fmla="*/ 76828 w 82549"/>
                  <a:gd name="connsiteY1" fmla="*/ 41810 h 82549"/>
                  <a:gd name="connsiteX2" fmla="*/ 76828 w 82549"/>
                  <a:gd name="connsiteY2" fmla="*/ 41810 h 82549"/>
                  <a:gd name="connsiteX3" fmla="*/ 41902 w 82549"/>
                  <a:gd name="connsiteY3" fmla="*/ 76735 h 82549"/>
                  <a:gd name="connsiteX4" fmla="*/ 6977 w 82549"/>
                  <a:gd name="connsiteY4" fmla="*/ 41810 h 82549"/>
                  <a:gd name="connsiteX5" fmla="*/ 41902 w 82549"/>
                  <a:gd name="connsiteY5" fmla="*/ 6884 h 82549"/>
                  <a:gd name="connsiteX6" fmla="*/ 41902 w 82549"/>
                  <a:gd name="connsiteY6" fmla="*/ 535 h 82549"/>
                  <a:gd name="connsiteX7" fmla="*/ 628 w 82549"/>
                  <a:gd name="connsiteY7" fmla="*/ 41810 h 82549"/>
                  <a:gd name="connsiteX8" fmla="*/ 41902 w 82549"/>
                  <a:gd name="connsiteY8" fmla="*/ 83084 h 82549"/>
                  <a:gd name="connsiteX9" fmla="*/ 83177 w 82549"/>
                  <a:gd name="connsiteY9" fmla="*/ 41810 h 82549"/>
                  <a:gd name="connsiteX10" fmla="*/ 83177 w 82549"/>
                  <a:gd name="connsiteY10" fmla="*/ 41810 h 82549"/>
                  <a:gd name="connsiteX11" fmla="*/ 419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2" y="6884"/>
                    </a:moveTo>
                    <a:cubicBezTo>
                      <a:pt x="61191" y="6884"/>
                      <a:pt x="76828" y="22522"/>
                      <a:pt x="76828" y="41810"/>
                    </a:cubicBezTo>
                    <a:lnTo>
                      <a:pt x="76828" y="41810"/>
                    </a:lnTo>
                    <a:cubicBezTo>
                      <a:pt x="76828" y="61098"/>
                      <a:pt x="61191" y="76735"/>
                      <a:pt x="41902" y="76735"/>
                    </a:cubicBezTo>
                    <a:cubicBezTo>
                      <a:pt x="22614" y="76735"/>
                      <a:pt x="6977" y="61098"/>
                      <a:pt x="6977" y="41810"/>
                    </a:cubicBezTo>
                    <a:cubicBezTo>
                      <a:pt x="6977" y="22522"/>
                      <a:pt x="22614" y="6884"/>
                      <a:pt x="41902" y="6884"/>
                    </a:cubicBezTo>
                    <a:close/>
                    <a:moveTo>
                      <a:pt x="41902" y="535"/>
                    </a:moveTo>
                    <a:cubicBezTo>
                      <a:pt x="19107" y="535"/>
                      <a:pt x="628" y="19014"/>
                      <a:pt x="628" y="41810"/>
                    </a:cubicBezTo>
                    <a:cubicBezTo>
                      <a:pt x="628" y="64605"/>
                      <a:pt x="19107" y="83084"/>
                      <a:pt x="41902" y="83084"/>
                    </a:cubicBezTo>
                    <a:cubicBezTo>
                      <a:pt x="64698" y="83084"/>
                      <a:pt x="83177" y="64605"/>
                      <a:pt x="83177" y="41810"/>
                    </a:cubicBezTo>
                    <a:lnTo>
                      <a:pt x="83177" y="41810"/>
                    </a:lnTo>
                    <a:cubicBezTo>
                      <a:pt x="83177" y="19014"/>
                      <a:pt x="64698" y="535"/>
                      <a:pt x="419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8B1B6A0-5B82-D61A-4BA9-4173810A89D4}"/>
                  </a:ext>
                </a:extLst>
              </p:cNvPr>
              <p:cNvSpPr/>
              <p:nvPr/>
            </p:nvSpPr>
            <p:spPr>
              <a:xfrm>
                <a:off x="8434546" y="5597525"/>
                <a:ext cx="82549" cy="82549"/>
              </a:xfrm>
              <a:custGeom>
                <a:avLst/>
                <a:gdLst>
                  <a:gd name="connsiteX0" fmla="*/ 41905 w 82549"/>
                  <a:gd name="connsiteY0" fmla="*/ 6884 h 82549"/>
                  <a:gd name="connsiteX1" fmla="*/ 76830 w 82549"/>
                  <a:gd name="connsiteY1" fmla="*/ 41810 h 82549"/>
                  <a:gd name="connsiteX2" fmla="*/ 76830 w 82549"/>
                  <a:gd name="connsiteY2" fmla="*/ 41810 h 82549"/>
                  <a:gd name="connsiteX3" fmla="*/ 41905 w 82549"/>
                  <a:gd name="connsiteY3" fmla="*/ 76735 h 82549"/>
                  <a:gd name="connsiteX4" fmla="*/ 6980 w 82549"/>
                  <a:gd name="connsiteY4" fmla="*/ 41810 h 82549"/>
                  <a:gd name="connsiteX5" fmla="*/ 41905 w 82549"/>
                  <a:gd name="connsiteY5" fmla="*/ 6884 h 82549"/>
                  <a:gd name="connsiteX6" fmla="*/ 41905 w 82549"/>
                  <a:gd name="connsiteY6" fmla="*/ 535 h 82549"/>
                  <a:gd name="connsiteX7" fmla="*/ 630 w 82549"/>
                  <a:gd name="connsiteY7" fmla="*/ 41810 h 82549"/>
                  <a:gd name="connsiteX8" fmla="*/ 41905 w 82549"/>
                  <a:gd name="connsiteY8" fmla="*/ 83084 h 82549"/>
                  <a:gd name="connsiteX9" fmla="*/ 83180 w 82549"/>
                  <a:gd name="connsiteY9" fmla="*/ 41810 h 82549"/>
                  <a:gd name="connsiteX10" fmla="*/ 83180 w 82549"/>
                  <a:gd name="connsiteY10" fmla="*/ 41810 h 82549"/>
                  <a:gd name="connsiteX11" fmla="*/ 4190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5" y="6884"/>
                    </a:moveTo>
                    <a:cubicBezTo>
                      <a:pt x="61193" y="6884"/>
                      <a:pt x="76830" y="22522"/>
                      <a:pt x="76830" y="41810"/>
                    </a:cubicBezTo>
                    <a:lnTo>
                      <a:pt x="76830" y="41810"/>
                    </a:lnTo>
                    <a:cubicBezTo>
                      <a:pt x="76830" y="61098"/>
                      <a:pt x="61193" y="76735"/>
                      <a:pt x="41905" y="76735"/>
                    </a:cubicBezTo>
                    <a:cubicBezTo>
                      <a:pt x="22617" y="76735"/>
                      <a:pt x="6980" y="61098"/>
                      <a:pt x="6980" y="41810"/>
                    </a:cubicBezTo>
                    <a:cubicBezTo>
                      <a:pt x="6980" y="22522"/>
                      <a:pt x="22617" y="6884"/>
                      <a:pt x="41905" y="6884"/>
                    </a:cubicBezTo>
                    <a:close/>
                    <a:moveTo>
                      <a:pt x="41905" y="535"/>
                    </a:moveTo>
                    <a:cubicBezTo>
                      <a:pt x="19110" y="535"/>
                      <a:pt x="630" y="19014"/>
                      <a:pt x="630" y="41810"/>
                    </a:cubicBezTo>
                    <a:cubicBezTo>
                      <a:pt x="630" y="64605"/>
                      <a:pt x="19110" y="83084"/>
                      <a:pt x="41905" y="83084"/>
                    </a:cubicBezTo>
                    <a:cubicBezTo>
                      <a:pt x="64700" y="83084"/>
                      <a:pt x="83180" y="64605"/>
                      <a:pt x="83180" y="41810"/>
                    </a:cubicBezTo>
                    <a:lnTo>
                      <a:pt x="83180" y="41810"/>
                    </a:lnTo>
                    <a:cubicBezTo>
                      <a:pt x="83180" y="19014"/>
                      <a:pt x="64700" y="535"/>
                      <a:pt x="4190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BEC258EC-7F7E-A16A-E827-77F41D56C212}"/>
                  </a:ext>
                </a:extLst>
              </p:cNvPr>
              <p:cNvSpPr/>
              <p:nvPr/>
            </p:nvSpPr>
            <p:spPr>
              <a:xfrm>
                <a:off x="8458834" y="5597525"/>
                <a:ext cx="82549" cy="82549"/>
              </a:xfrm>
              <a:custGeom>
                <a:avLst/>
                <a:gdLst>
                  <a:gd name="connsiteX0" fmla="*/ 41908 w 82549"/>
                  <a:gd name="connsiteY0" fmla="*/ 6884 h 82549"/>
                  <a:gd name="connsiteX1" fmla="*/ 76833 w 82549"/>
                  <a:gd name="connsiteY1" fmla="*/ 41810 h 82549"/>
                  <a:gd name="connsiteX2" fmla="*/ 76833 w 82549"/>
                  <a:gd name="connsiteY2" fmla="*/ 41810 h 82549"/>
                  <a:gd name="connsiteX3" fmla="*/ 41908 w 82549"/>
                  <a:gd name="connsiteY3" fmla="*/ 76735 h 82549"/>
                  <a:gd name="connsiteX4" fmla="*/ 6982 w 82549"/>
                  <a:gd name="connsiteY4" fmla="*/ 41810 h 82549"/>
                  <a:gd name="connsiteX5" fmla="*/ 41908 w 82549"/>
                  <a:gd name="connsiteY5" fmla="*/ 6884 h 82549"/>
                  <a:gd name="connsiteX6" fmla="*/ 41908 w 82549"/>
                  <a:gd name="connsiteY6" fmla="*/ 535 h 82549"/>
                  <a:gd name="connsiteX7" fmla="*/ 633 w 82549"/>
                  <a:gd name="connsiteY7" fmla="*/ 41810 h 82549"/>
                  <a:gd name="connsiteX8" fmla="*/ 41908 w 82549"/>
                  <a:gd name="connsiteY8" fmla="*/ 83084 h 82549"/>
                  <a:gd name="connsiteX9" fmla="*/ 83182 w 82549"/>
                  <a:gd name="connsiteY9" fmla="*/ 41810 h 82549"/>
                  <a:gd name="connsiteX10" fmla="*/ 83182 w 82549"/>
                  <a:gd name="connsiteY10" fmla="*/ 41810 h 82549"/>
                  <a:gd name="connsiteX11" fmla="*/ 419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8" y="6884"/>
                    </a:moveTo>
                    <a:cubicBezTo>
                      <a:pt x="61196" y="6884"/>
                      <a:pt x="76833" y="22522"/>
                      <a:pt x="76833" y="41810"/>
                    </a:cubicBezTo>
                    <a:lnTo>
                      <a:pt x="76833" y="41810"/>
                    </a:lnTo>
                    <a:cubicBezTo>
                      <a:pt x="76833" y="61098"/>
                      <a:pt x="61196" y="76735"/>
                      <a:pt x="41908" y="76735"/>
                    </a:cubicBezTo>
                    <a:cubicBezTo>
                      <a:pt x="22619" y="76735"/>
                      <a:pt x="6982" y="61098"/>
                      <a:pt x="6982" y="41810"/>
                    </a:cubicBezTo>
                    <a:cubicBezTo>
                      <a:pt x="6982" y="22522"/>
                      <a:pt x="22619" y="6884"/>
                      <a:pt x="41908" y="6884"/>
                    </a:cubicBezTo>
                    <a:close/>
                    <a:moveTo>
                      <a:pt x="41908" y="535"/>
                    </a:moveTo>
                    <a:cubicBezTo>
                      <a:pt x="19112" y="535"/>
                      <a:pt x="633" y="19014"/>
                      <a:pt x="633" y="41810"/>
                    </a:cubicBezTo>
                    <a:cubicBezTo>
                      <a:pt x="633" y="64605"/>
                      <a:pt x="19112" y="83084"/>
                      <a:pt x="41908" y="83084"/>
                    </a:cubicBezTo>
                    <a:cubicBezTo>
                      <a:pt x="64703" y="83084"/>
                      <a:pt x="83182" y="64605"/>
                      <a:pt x="83182" y="41810"/>
                    </a:cubicBezTo>
                    <a:lnTo>
                      <a:pt x="83182" y="41810"/>
                    </a:lnTo>
                    <a:cubicBezTo>
                      <a:pt x="83182" y="19014"/>
                      <a:pt x="64703" y="535"/>
                      <a:pt x="419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12CE61D4-1F0A-B71A-F642-E88550F4E7A3}"/>
                  </a:ext>
                </a:extLst>
              </p:cNvPr>
              <p:cNvSpPr/>
              <p:nvPr/>
            </p:nvSpPr>
            <p:spPr>
              <a:xfrm>
                <a:off x="8483123" y="5597525"/>
                <a:ext cx="82549" cy="82549"/>
              </a:xfrm>
              <a:custGeom>
                <a:avLst/>
                <a:gdLst>
                  <a:gd name="connsiteX0" fmla="*/ 41910 w 82549"/>
                  <a:gd name="connsiteY0" fmla="*/ 6884 h 82549"/>
                  <a:gd name="connsiteX1" fmla="*/ 76835 w 82549"/>
                  <a:gd name="connsiteY1" fmla="*/ 41810 h 82549"/>
                  <a:gd name="connsiteX2" fmla="*/ 76835 w 82549"/>
                  <a:gd name="connsiteY2" fmla="*/ 41810 h 82549"/>
                  <a:gd name="connsiteX3" fmla="*/ 41910 w 82549"/>
                  <a:gd name="connsiteY3" fmla="*/ 76735 h 82549"/>
                  <a:gd name="connsiteX4" fmla="*/ 6985 w 82549"/>
                  <a:gd name="connsiteY4" fmla="*/ 41810 h 82549"/>
                  <a:gd name="connsiteX5" fmla="*/ 41910 w 82549"/>
                  <a:gd name="connsiteY5" fmla="*/ 6884 h 82549"/>
                  <a:gd name="connsiteX6" fmla="*/ 41910 w 82549"/>
                  <a:gd name="connsiteY6" fmla="*/ 535 h 82549"/>
                  <a:gd name="connsiteX7" fmla="*/ 635 w 82549"/>
                  <a:gd name="connsiteY7" fmla="*/ 41810 h 82549"/>
                  <a:gd name="connsiteX8" fmla="*/ 41910 w 82549"/>
                  <a:gd name="connsiteY8" fmla="*/ 83084 h 82549"/>
                  <a:gd name="connsiteX9" fmla="*/ 83185 w 82549"/>
                  <a:gd name="connsiteY9" fmla="*/ 41810 h 82549"/>
                  <a:gd name="connsiteX10" fmla="*/ 83185 w 82549"/>
                  <a:gd name="connsiteY10" fmla="*/ 41810 h 82549"/>
                  <a:gd name="connsiteX11" fmla="*/ 4191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0" y="6884"/>
                    </a:moveTo>
                    <a:cubicBezTo>
                      <a:pt x="61198" y="6884"/>
                      <a:pt x="76835" y="22522"/>
                      <a:pt x="76835" y="41810"/>
                    </a:cubicBezTo>
                    <a:lnTo>
                      <a:pt x="76835" y="41810"/>
                    </a:lnTo>
                    <a:cubicBezTo>
                      <a:pt x="76835" y="61098"/>
                      <a:pt x="61198" y="76735"/>
                      <a:pt x="41910" y="76735"/>
                    </a:cubicBezTo>
                    <a:cubicBezTo>
                      <a:pt x="22622" y="76735"/>
                      <a:pt x="6985" y="61098"/>
                      <a:pt x="6985" y="41810"/>
                    </a:cubicBezTo>
                    <a:cubicBezTo>
                      <a:pt x="6985" y="22522"/>
                      <a:pt x="22622" y="6884"/>
                      <a:pt x="41910" y="6884"/>
                    </a:cubicBezTo>
                    <a:close/>
                    <a:moveTo>
                      <a:pt x="41910" y="535"/>
                    </a:moveTo>
                    <a:cubicBezTo>
                      <a:pt x="19115" y="535"/>
                      <a:pt x="635" y="19014"/>
                      <a:pt x="635" y="41810"/>
                    </a:cubicBezTo>
                    <a:cubicBezTo>
                      <a:pt x="635" y="64605"/>
                      <a:pt x="19115" y="83084"/>
                      <a:pt x="41910" y="83084"/>
                    </a:cubicBezTo>
                    <a:cubicBezTo>
                      <a:pt x="64705" y="83084"/>
                      <a:pt x="83185" y="64605"/>
                      <a:pt x="83185" y="41810"/>
                    </a:cubicBezTo>
                    <a:lnTo>
                      <a:pt x="83185" y="41810"/>
                    </a:lnTo>
                    <a:cubicBezTo>
                      <a:pt x="83185" y="19014"/>
                      <a:pt x="64705" y="535"/>
                      <a:pt x="4191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EB721FB9-CDCC-81CD-7744-DE39DFEDA4F8}"/>
                  </a:ext>
                </a:extLst>
              </p:cNvPr>
              <p:cNvSpPr/>
              <p:nvPr/>
            </p:nvSpPr>
            <p:spPr>
              <a:xfrm>
                <a:off x="8507412" y="5597525"/>
                <a:ext cx="82549" cy="82549"/>
              </a:xfrm>
              <a:custGeom>
                <a:avLst/>
                <a:gdLst>
                  <a:gd name="connsiteX0" fmla="*/ 41913 w 82549"/>
                  <a:gd name="connsiteY0" fmla="*/ 6884 h 82549"/>
                  <a:gd name="connsiteX1" fmla="*/ 76838 w 82549"/>
                  <a:gd name="connsiteY1" fmla="*/ 41810 h 82549"/>
                  <a:gd name="connsiteX2" fmla="*/ 76838 w 82549"/>
                  <a:gd name="connsiteY2" fmla="*/ 41810 h 82549"/>
                  <a:gd name="connsiteX3" fmla="*/ 41913 w 82549"/>
                  <a:gd name="connsiteY3" fmla="*/ 76735 h 82549"/>
                  <a:gd name="connsiteX4" fmla="*/ 6987 w 82549"/>
                  <a:gd name="connsiteY4" fmla="*/ 41810 h 82549"/>
                  <a:gd name="connsiteX5" fmla="*/ 41913 w 82549"/>
                  <a:gd name="connsiteY5" fmla="*/ 6884 h 82549"/>
                  <a:gd name="connsiteX6" fmla="*/ 41913 w 82549"/>
                  <a:gd name="connsiteY6" fmla="*/ 535 h 82549"/>
                  <a:gd name="connsiteX7" fmla="*/ 638 w 82549"/>
                  <a:gd name="connsiteY7" fmla="*/ 41810 h 82549"/>
                  <a:gd name="connsiteX8" fmla="*/ 41913 w 82549"/>
                  <a:gd name="connsiteY8" fmla="*/ 83084 h 82549"/>
                  <a:gd name="connsiteX9" fmla="*/ 83187 w 82549"/>
                  <a:gd name="connsiteY9" fmla="*/ 41810 h 82549"/>
                  <a:gd name="connsiteX10" fmla="*/ 83187 w 82549"/>
                  <a:gd name="connsiteY10" fmla="*/ 41810 h 82549"/>
                  <a:gd name="connsiteX11" fmla="*/ 419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3" y="6884"/>
                    </a:moveTo>
                    <a:cubicBezTo>
                      <a:pt x="61201" y="6884"/>
                      <a:pt x="76838" y="22522"/>
                      <a:pt x="76838" y="41810"/>
                    </a:cubicBezTo>
                    <a:lnTo>
                      <a:pt x="76838" y="41810"/>
                    </a:lnTo>
                    <a:cubicBezTo>
                      <a:pt x="76838" y="61098"/>
                      <a:pt x="61201" y="76735"/>
                      <a:pt x="41913" y="76735"/>
                    </a:cubicBezTo>
                    <a:cubicBezTo>
                      <a:pt x="22625" y="76735"/>
                      <a:pt x="6987" y="61098"/>
                      <a:pt x="6987" y="41810"/>
                    </a:cubicBezTo>
                    <a:cubicBezTo>
                      <a:pt x="6987" y="22522"/>
                      <a:pt x="22625" y="6884"/>
                      <a:pt x="41913" y="6884"/>
                    </a:cubicBezTo>
                    <a:close/>
                    <a:moveTo>
                      <a:pt x="41913" y="535"/>
                    </a:moveTo>
                    <a:cubicBezTo>
                      <a:pt x="19117" y="535"/>
                      <a:pt x="638" y="19014"/>
                      <a:pt x="638" y="41810"/>
                    </a:cubicBezTo>
                    <a:cubicBezTo>
                      <a:pt x="638" y="64605"/>
                      <a:pt x="19117" y="83084"/>
                      <a:pt x="41913" y="83084"/>
                    </a:cubicBezTo>
                    <a:cubicBezTo>
                      <a:pt x="64708" y="83084"/>
                      <a:pt x="83187" y="64605"/>
                      <a:pt x="83187" y="41810"/>
                    </a:cubicBezTo>
                    <a:lnTo>
                      <a:pt x="83187" y="41810"/>
                    </a:lnTo>
                    <a:cubicBezTo>
                      <a:pt x="83187" y="19014"/>
                      <a:pt x="64708" y="535"/>
                      <a:pt x="419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6492C832-80DF-26C7-5A9B-37B9128B0BC0}"/>
                  </a:ext>
                </a:extLst>
              </p:cNvPr>
              <p:cNvSpPr/>
              <p:nvPr/>
            </p:nvSpPr>
            <p:spPr>
              <a:xfrm>
                <a:off x="8531701" y="5597525"/>
                <a:ext cx="82549" cy="82549"/>
              </a:xfrm>
              <a:custGeom>
                <a:avLst/>
                <a:gdLst>
                  <a:gd name="connsiteX0" fmla="*/ 41915 w 82549"/>
                  <a:gd name="connsiteY0" fmla="*/ 6884 h 82549"/>
                  <a:gd name="connsiteX1" fmla="*/ 76841 w 82549"/>
                  <a:gd name="connsiteY1" fmla="*/ 41810 h 82549"/>
                  <a:gd name="connsiteX2" fmla="*/ 76841 w 82549"/>
                  <a:gd name="connsiteY2" fmla="*/ 41810 h 82549"/>
                  <a:gd name="connsiteX3" fmla="*/ 41915 w 82549"/>
                  <a:gd name="connsiteY3" fmla="*/ 76735 h 82549"/>
                  <a:gd name="connsiteX4" fmla="*/ 6990 w 82549"/>
                  <a:gd name="connsiteY4" fmla="*/ 41810 h 82549"/>
                  <a:gd name="connsiteX5" fmla="*/ 41915 w 82549"/>
                  <a:gd name="connsiteY5" fmla="*/ 6884 h 82549"/>
                  <a:gd name="connsiteX6" fmla="*/ 41915 w 82549"/>
                  <a:gd name="connsiteY6" fmla="*/ 535 h 82549"/>
                  <a:gd name="connsiteX7" fmla="*/ 641 w 82549"/>
                  <a:gd name="connsiteY7" fmla="*/ 41810 h 82549"/>
                  <a:gd name="connsiteX8" fmla="*/ 41915 w 82549"/>
                  <a:gd name="connsiteY8" fmla="*/ 83084 h 82549"/>
                  <a:gd name="connsiteX9" fmla="*/ 83190 w 82549"/>
                  <a:gd name="connsiteY9" fmla="*/ 41810 h 82549"/>
                  <a:gd name="connsiteX10" fmla="*/ 83190 w 82549"/>
                  <a:gd name="connsiteY10" fmla="*/ 41810 h 82549"/>
                  <a:gd name="connsiteX11" fmla="*/ 4191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5" y="6884"/>
                    </a:moveTo>
                    <a:cubicBezTo>
                      <a:pt x="61203" y="6884"/>
                      <a:pt x="76841" y="22522"/>
                      <a:pt x="76841" y="41810"/>
                    </a:cubicBezTo>
                    <a:lnTo>
                      <a:pt x="76841" y="41810"/>
                    </a:lnTo>
                    <a:cubicBezTo>
                      <a:pt x="76841" y="61098"/>
                      <a:pt x="61203" y="76735"/>
                      <a:pt x="41915" y="76735"/>
                    </a:cubicBezTo>
                    <a:cubicBezTo>
                      <a:pt x="22627" y="76735"/>
                      <a:pt x="6990" y="61098"/>
                      <a:pt x="6990" y="41810"/>
                    </a:cubicBezTo>
                    <a:cubicBezTo>
                      <a:pt x="6990" y="22522"/>
                      <a:pt x="22627" y="6884"/>
                      <a:pt x="41915" y="6884"/>
                    </a:cubicBezTo>
                    <a:close/>
                    <a:moveTo>
                      <a:pt x="41915" y="535"/>
                    </a:moveTo>
                    <a:cubicBezTo>
                      <a:pt x="19120" y="535"/>
                      <a:pt x="641" y="19014"/>
                      <a:pt x="641" y="41810"/>
                    </a:cubicBezTo>
                    <a:cubicBezTo>
                      <a:pt x="641" y="64605"/>
                      <a:pt x="19120" y="83084"/>
                      <a:pt x="41915" y="83084"/>
                    </a:cubicBezTo>
                    <a:cubicBezTo>
                      <a:pt x="64710" y="83084"/>
                      <a:pt x="83190" y="64605"/>
                      <a:pt x="83190" y="41810"/>
                    </a:cubicBezTo>
                    <a:lnTo>
                      <a:pt x="83190" y="41810"/>
                    </a:lnTo>
                    <a:cubicBezTo>
                      <a:pt x="83190" y="19014"/>
                      <a:pt x="64710" y="535"/>
                      <a:pt x="4191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F42BF5B8-EAC0-FC74-FD2B-07D242B895F8}"/>
                  </a:ext>
                </a:extLst>
              </p:cNvPr>
              <p:cNvSpPr/>
              <p:nvPr/>
            </p:nvSpPr>
            <p:spPr>
              <a:xfrm>
                <a:off x="8555989" y="5597525"/>
                <a:ext cx="82549" cy="82549"/>
              </a:xfrm>
              <a:custGeom>
                <a:avLst/>
                <a:gdLst>
                  <a:gd name="connsiteX0" fmla="*/ 41918 w 82549"/>
                  <a:gd name="connsiteY0" fmla="*/ 6884 h 82549"/>
                  <a:gd name="connsiteX1" fmla="*/ 76843 w 82549"/>
                  <a:gd name="connsiteY1" fmla="*/ 41810 h 82549"/>
                  <a:gd name="connsiteX2" fmla="*/ 76843 w 82549"/>
                  <a:gd name="connsiteY2" fmla="*/ 41810 h 82549"/>
                  <a:gd name="connsiteX3" fmla="*/ 41918 w 82549"/>
                  <a:gd name="connsiteY3" fmla="*/ 76735 h 82549"/>
                  <a:gd name="connsiteX4" fmla="*/ 6992 w 82549"/>
                  <a:gd name="connsiteY4" fmla="*/ 41810 h 82549"/>
                  <a:gd name="connsiteX5" fmla="*/ 41918 w 82549"/>
                  <a:gd name="connsiteY5" fmla="*/ 6884 h 82549"/>
                  <a:gd name="connsiteX6" fmla="*/ 41918 w 82549"/>
                  <a:gd name="connsiteY6" fmla="*/ 535 h 82549"/>
                  <a:gd name="connsiteX7" fmla="*/ 643 w 82549"/>
                  <a:gd name="connsiteY7" fmla="*/ 41810 h 82549"/>
                  <a:gd name="connsiteX8" fmla="*/ 41918 w 82549"/>
                  <a:gd name="connsiteY8" fmla="*/ 83084 h 82549"/>
                  <a:gd name="connsiteX9" fmla="*/ 83192 w 82549"/>
                  <a:gd name="connsiteY9" fmla="*/ 41810 h 82549"/>
                  <a:gd name="connsiteX10" fmla="*/ 83192 w 82549"/>
                  <a:gd name="connsiteY10" fmla="*/ 41810 h 82549"/>
                  <a:gd name="connsiteX11" fmla="*/ 419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8" y="6884"/>
                    </a:moveTo>
                    <a:cubicBezTo>
                      <a:pt x="61206" y="6884"/>
                      <a:pt x="76843" y="22522"/>
                      <a:pt x="76843" y="41810"/>
                    </a:cubicBezTo>
                    <a:lnTo>
                      <a:pt x="76843" y="41810"/>
                    </a:lnTo>
                    <a:cubicBezTo>
                      <a:pt x="76843" y="61098"/>
                      <a:pt x="61206" y="76735"/>
                      <a:pt x="41918" y="76735"/>
                    </a:cubicBezTo>
                    <a:cubicBezTo>
                      <a:pt x="22630" y="76735"/>
                      <a:pt x="6992" y="61098"/>
                      <a:pt x="6992" y="41810"/>
                    </a:cubicBezTo>
                    <a:cubicBezTo>
                      <a:pt x="6992" y="22522"/>
                      <a:pt x="22630" y="6884"/>
                      <a:pt x="41918" y="6884"/>
                    </a:cubicBezTo>
                    <a:close/>
                    <a:moveTo>
                      <a:pt x="41918" y="535"/>
                    </a:moveTo>
                    <a:cubicBezTo>
                      <a:pt x="19123" y="535"/>
                      <a:pt x="643" y="19014"/>
                      <a:pt x="643" y="41810"/>
                    </a:cubicBezTo>
                    <a:cubicBezTo>
                      <a:pt x="643" y="64605"/>
                      <a:pt x="19123" y="83084"/>
                      <a:pt x="41918" y="83084"/>
                    </a:cubicBezTo>
                    <a:cubicBezTo>
                      <a:pt x="64713" y="83084"/>
                      <a:pt x="83192" y="64605"/>
                      <a:pt x="83192" y="41810"/>
                    </a:cubicBezTo>
                    <a:lnTo>
                      <a:pt x="83192" y="41810"/>
                    </a:lnTo>
                    <a:cubicBezTo>
                      <a:pt x="83192" y="19014"/>
                      <a:pt x="64713" y="535"/>
                      <a:pt x="419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D65A0575-B6F4-1844-6704-47B083AA3E93}"/>
                  </a:ext>
                </a:extLst>
              </p:cNvPr>
              <p:cNvSpPr/>
              <p:nvPr/>
            </p:nvSpPr>
            <p:spPr>
              <a:xfrm>
                <a:off x="8580278" y="5597525"/>
                <a:ext cx="82549" cy="82549"/>
              </a:xfrm>
              <a:custGeom>
                <a:avLst/>
                <a:gdLst>
                  <a:gd name="connsiteX0" fmla="*/ 41920 w 82549"/>
                  <a:gd name="connsiteY0" fmla="*/ 6884 h 82549"/>
                  <a:gd name="connsiteX1" fmla="*/ 76846 w 82549"/>
                  <a:gd name="connsiteY1" fmla="*/ 41810 h 82549"/>
                  <a:gd name="connsiteX2" fmla="*/ 76846 w 82549"/>
                  <a:gd name="connsiteY2" fmla="*/ 41810 h 82549"/>
                  <a:gd name="connsiteX3" fmla="*/ 41920 w 82549"/>
                  <a:gd name="connsiteY3" fmla="*/ 76735 h 82549"/>
                  <a:gd name="connsiteX4" fmla="*/ 6995 w 82549"/>
                  <a:gd name="connsiteY4" fmla="*/ 41810 h 82549"/>
                  <a:gd name="connsiteX5" fmla="*/ 41920 w 82549"/>
                  <a:gd name="connsiteY5" fmla="*/ 6884 h 82549"/>
                  <a:gd name="connsiteX6" fmla="*/ 41920 w 82549"/>
                  <a:gd name="connsiteY6" fmla="*/ 535 h 82549"/>
                  <a:gd name="connsiteX7" fmla="*/ 646 w 82549"/>
                  <a:gd name="connsiteY7" fmla="*/ 41810 h 82549"/>
                  <a:gd name="connsiteX8" fmla="*/ 41920 w 82549"/>
                  <a:gd name="connsiteY8" fmla="*/ 83084 h 82549"/>
                  <a:gd name="connsiteX9" fmla="*/ 83195 w 82549"/>
                  <a:gd name="connsiteY9" fmla="*/ 41810 h 82549"/>
                  <a:gd name="connsiteX10" fmla="*/ 83195 w 82549"/>
                  <a:gd name="connsiteY10" fmla="*/ 41810 h 82549"/>
                  <a:gd name="connsiteX11" fmla="*/ 419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0" y="6884"/>
                    </a:moveTo>
                    <a:cubicBezTo>
                      <a:pt x="61208" y="6884"/>
                      <a:pt x="76846" y="22522"/>
                      <a:pt x="76846" y="41810"/>
                    </a:cubicBezTo>
                    <a:lnTo>
                      <a:pt x="76846" y="41810"/>
                    </a:lnTo>
                    <a:cubicBezTo>
                      <a:pt x="76846" y="61098"/>
                      <a:pt x="61208" y="76735"/>
                      <a:pt x="41920" y="76735"/>
                    </a:cubicBezTo>
                    <a:cubicBezTo>
                      <a:pt x="22632" y="76735"/>
                      <a:pt x="6995" y="61098"/>
                      <a:pt x="6995" y="41810"/>
                    </a:cubicBezTo>
                    <a:cubicBezTo>
                      <a:pt x="6995" y="22522"/>
                      <a:pt x="22632" y="6884"/>
                      <a:pt x="41920" y="6884"/>
                    </a:cubicBezTo>
                    <a:close/>
                    <a:moveTo>
                      <a:pt x="41920" y="535"/>
                    </a:moveTo>
                    <a:cubicBezTo>
                      <a:pt x="19125" y="535"/>
                      <a:pt x="646" y="19014"/>
                      <a:pt x="646" y="41810"/>
                    </a:cubicBezTo>
                    <a:cubicBezTo>
                      <a:pt x="646" y="64605"/>
                      <a:pt x="19125" y="83084"/>
                      <a:pt x="41920" y="83084"/>
                    </a:cubicBezTo>
                    <a:cubicBezTo>
                      <a:pt x="64716" y="83084"/>
                      <a:pt x="83195" y="64605"/>
                      <a:pt x="83195" y="41810"/>
                    </a:cubicBezTo>
                    <a:lnTo>
                      <a:pt x="83195" y="41810"/>
                    </a:lnTo>
                    <a:cubicBezTo>
                      <a:pt x="83195" y="19014"/>
                      <a:pt x="64716" y="535"/>
                      <a:pt x="419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6849F6F1-43E6-761A-EE64-EED81B891815}"/>
                  </a:ext>
                </a:extLst>
              </p:cNvPr>
              <p:cNvSpPr/>
              <p:nvPr/>
            </p:nvSpPr>
            <p:spPr>
              <a:xfrm>
                <a:off x="8604567" y="5597525"/>
                <a:ext cx="82549" cy="82549"/>
              </a:xfrm>
              <a:custGeom>
                <a:avLst/>
                <a:gdLst>
                  <a:gd name="connsiteX0" fmla="*/ 41923 w 82549"/>
                  <a:gd name="connsiteY0" fmla="*/ 6884 h 82549"/>
                  <a:gd name="connsiteX1" fmla="*/ 76848 w 82549"/>
                  <a:gd name="connsiteY1" fmla="*/ 41810 h 82549"/>
                  <a:gd name="connsiteX2" fmla="*/ 76848 w 82549"/>
                  <a:gd name="connsiteY2" fmla="*/ 41810 h 82549"/>
                  <a:gd name="connsiteX3" fmla="*/ 41923 w 82549"/>
                  <a:gd name="connsiteY3" fmla="*/ 76735 h 82549"/>
                  <a:gd name="connsiteX4" fmla="*/ 6998 w 82549"/>
                  <a:gd name="connsiteY4" fmla="*/ 41810 h 82549"/>
                  <a:gd name="connsiteX5" fmla="*/ 41923 w 82549"/>
                  <a:gd name="connsiteY5" fmla="*/ 6884 h 82549"/>
                  <a:gd name="connsiteX6" fmla="*/ 41923 w 82549"/>
                  <a:gd name="connsiteY6" fmla="*/ 535 h 82549"/>
                  <a:gd name="connsiteX7" fmla="*/ 648 w 82549"/>
                  <a:gd name="connsiteY7" fmla="*/ 41810 h 82549"/>
                  <a:gd name="connsiteX8" fmla="*/ 41923 w 82549"/>
                  <a:gd name="connsiteY8" fmla="*/ 83084 h 82549"/>
                  <a:gd name="connsiteX9" fmla="*/ 83198 w 82549"/>
                  <a:gd name="connsiteY9" fmla="*/ 41810 h 82549"/>
                  <a:gd name="connsiteX10" fmla="*/ 83198 w 82549"/>
                  <a:gd name="connsiteY10" fmla="*/ 41810 h 82549"/>
                  <a:gd name="connsiteX11" fmla="*/ 4192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3" y="6884"/>
                    </a:moveTo>
                    <a:cubicBezTo>
                      <a:pt x="61211" y="6884"/>
                      <a:pt x="76848" y="22522"/>
                      <a:pt x="76848" y="41810"/>
                    </a:cubicBezTo>
                    <a:lnTo>
                      <a:pt x="76848" y="41810"/>
                    </a:lnTo>
                    <a:cubicBezTo>
                      <a:pt x="76848" y="61098"/>
                      <a:pt x="61211" y="76735"/>
                      <a:pt x="41923" y="76735"/>
                    </a:cubicBezTo>
                    <a:cubicBezTo>
                      <a:pt x="22635" y="76735"/>
                      <a:pt x="6998" y="61098"/>
                      <a:pt x="6998" y="41810"/>
                    </a:cubicBezTo>
                    <a:cubicBezTo>
                      <a:pt x="6998" y="22522"/>
                      <a:pt x="22635" y="6884"/>
                      <a:pt x="41923" y="6884"/>
                    </a:cubicBezTo>
                    <a:close/>
                    <a:moveTo>
                      <a:pt x="41923" y="535"/>
                    </a:moveTo>
                    <a:cubicBezTo>
                      <a:pt x="19128" y="535"/>
                      <a:pt x="648" y="19014"/>
                      <a:pt x="648" y="41810"/>
                    </a:cubicBezTo>
                    <a:cubicBezTo>
                      <a:pt x="648" y="64605"/>
                      <a:pt x="19128" y="83084"/>
                      <a:pt x="41923" y="83084"/>
                    </a:cubicBezTo>
                    <a:cubicBezTo>
                      <a:pt x="64718" y="83084"/>
                      <a:pt x="83198" y="64605"/>
                      <a:pt x="83198" y="41810"/>
                    </a:cubicBezTo>
                    <a:lnTo>
                      <a:pt x="83198" y="41810"/>
                    </a:lnTo>
                    <a:cubicBezTo>
                      <a:pt x="83198" y="19014"/>
                      <a:pt x="64718" y="535"/>
                      <a:pt x="4192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FD0C2F8E-3CFF-1F4C-64DD-84B48FF74220}"/>
                  </a:ext>
                </a:extLst>
              </p:cNvPr>
              <p:cNvSpPr/>
              <p:nvPr/>
            </p:nvSpPr>
            <p:spPr>
              <a:xfrm>
                <a:off x="8628856" y="5597525"/>
                <a:ext cx="82549" cy="82549"/>
              </a:xfrm>
              <a:custGeom>
                <a:avLst/>
                <a:gdLst>
                  <a:gd name="connsiteX0" fmla="*/ 41925 w 82549"/>
                  <a:gd name="connsiteY0" fmla="*/ 6884 h 82549"/>
                  <a:gd name="connsiteX1" fmla="*/ 76851 w 82549"/>
                  <a:gd name="connsiteY1" fmla="*/ 41810 h 82549"/>
                  <a:gd name="connsiteX2" fmla="*/ 76851 w 82549"/>
                  <a:gd name="connsiteY2" fmla="*/ 41810 h 82549"/>
                  <a:gd name="connsiteX3" fmla="*/ 41925 w 82549"/>
                  <a:gd name="connsiteY3" fmla="*/ 76735 h 82549"/>
                  <a:gd name="connsiteX4" fmla="*/ 7000 w 82549"/>
                  <a:gd name="connsiteY4" fmla="*/ 41810 h 82549"/>
                  <a:gd name="connsiteX5" fmla="*/ 41925 w 82549"/>
                  <a:gd name="connsiteY5" fmla="*/ 6884 h 82549"/>
                  <a:gd name="connsiteX6" fmla="*/ 41925 w 82549"/>
                  <a:gd name="connsiteY6" fmla="*/ 535 h 82549"/>
                  <a:gd name="connsiteX7" fmla="*/ 651 w 82549"/>
                  <a:gd name="connsiteY7" fmla="*/ 41810 h 82549"/>
                  <a:gd name="connsiteX8" fmla="*/ 41925 w 82549"/>
                  <a:gd name="connsiteY8" fmla="*/ 83084 h 82549"/>
                  <a:gd name="connsiteX9" fmla="*/ 83200 w 82549"/>
                  <a:gd name="connsiteY9" fmla="*/ 41810 h 82549"/>
                  <a:gd name="connsiteX10" fmla="*/ 83200 w 82549"/>
                  <a:gd name="connsiteY10" fmla="*/ 41810 h 82549"/>
                  <a:gd name="connsiteX11" fmla="*/ 419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5" y="6884"/>
                    </a:moveTo>
                    <a:cubicBezTo>
                      <a:pt x="61214" y="6884"/>
                      <a:pt x="76851" y="22522"/>
                      <a:pt x="76851" y="41810"/>
                    </a:cubicBezTo>
                    <a:lnTo>
                      <a:pt x="76851" y="41810"/>
                    </a:lnTo>
                    <a:cubicBezTo>
                      <a:pt x="76851" y="61098"/>
                      <a:pt x="61214" y="76735"/>
                      <a:pt x="41925" y="76735"/>
                    </a:cubicBezTo>
                    <a:cubicBezTo>
                      <a:pt x="22637" y="76735"/>
                      <a:pt x="7000" y="61098"/>
                      <a:pt x="7000" y="41810"/>
                    </a:cubicBezTo>
                    <a:cubicBezTo>
                      <a:pt x="7000" y="22522"/>
                      <a:pt x="22637" y="6884"/>
                      <a:pt x="41925" y="6884"/>
                    </a:cubicBezTo>
                    <a:close/>
                    <a:moveTo>
                      <a:pt x="41925" y="535"/>
                    </a:moveTo>
                    <a:cubicBezTo>
                      <a:pt x="19130" y="535"/>
                      <a:pt x="651" y="19014"/>
                      <a:pt x="651" y="41810"/>
                    </a:cubicBezTo>
                    <a:cubicBezTo>
                      <a:pt x="651" y="64605"/>
                      <a:pt x="19130" y="83084"/>
                      <a:pt x="41925" y="83084"/>
                    </a:cubicBezTo>
                    <a:cubicBezTo>
                      <a:pt x="64721" y="83084"/>
                      <a:pt x="83200" y="64605"/>
                      <a:pt x="83200" y="41810"/>
                    </a:cubicBezTo>
                    <a:lnTo>
                      <a:pt x="83200" y="41810"/>
                    </a:lnTo>
                    <a:cubicBezTo>
                      <a:pt x="83200" y="19014"/>
                      <a:pt x="64721" y="535"/>
                      <a:pt x="419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31B9D8AE-33DE-3FE8-A5D5-89D94D252168}"/>
                  </a:ext>
                </a:extLst>
              </p:cNvPr>
              <p:cNvSpPr/>
              <p:nvPr/>
            </p:nvSpPr>
            <p:spPr>
              <a:xfrm>
                <a:off x="8653144" y="5597525"/>
                <a:ext cx="82549" cy="82549"/>
              </a:xfrm>
              <a:custGeom>
                <a:avLst/>
                <a:gdLst>
                  <a:gd name="connsiteX0" fmla="*/ 41928 w 82549"/>
                  <a:gd name="connsiteY0" fmla="*/ 6884 h 82549"/>
                  <a:gd name="connsiteX1" fmla="*/ 76853 w 82549"/>
                  <a:gd name="connsiteY1" fmla="*/ 41810 h 82549"/>
                  <a:gd name="connsiteX2" fmla="*/ 76853 w 82549"/>
                  <a:gd name="connsiteY2" fmla="*/ 41810 h 82549"/>
                  <a:gd name="connsiteX3" fmla="*/ 41928 w 82549"/>
                  <a:gd name="connsiteY3" fmla="*/ 76735 h 82549"/>
                  <a:gd name="connsiteX4" fmla="*/ 7003 w 82549"/>
                  <a:gd name="connsiteY4" fmla="*/ 41810 h 82549"/>
                  <a:gd name="connsiteX5" fmla="*/ 41928 w 82549"/>
                  <a:gd name="connsiteY5" fmla="*/ 6884 h 82549"/>
                  <a:gd name="connsiteX6" fmla="*/ 41928 w 82549"/>
                  <a:gd name="connsiteY6" fmla="*/ 535 h 82549"/>
                  <a:gd name="connsiteX7" fmla="*/ 653 w 82549"/>
                  <a:gd name="connsiteY7" fmla="*/ 41810 h 82549"/>
                  <a:gd name="connsiteX8" fmla="*/ 41928 w 82549"/>
                  <a:gd name="connsiteY8" fmla="*/ 83084 h 82549"/>
                  <a:gd name="connsiteX9" fmla="*/ 83203 w 82549"/>
                  <a:gd name="connsiteY9" fmla="*/ 41810 h 82549"/>
                  <a:gd name="connsiteX10" fmla="*/ 83203 w 82549"/>
                  <a:gd name="connsiteY10" fmla="*/ 41810 h 82549"/>
                  <a:gd name="connsiteX11" fmla="*/ 4192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8" y="6884"/>
                    </a:moveTo>
                    <a:cubicBezTo>
                      <a:pt x="61216" y="6884"/>
                      <a:pt x="76853" y="22522"/>
                      <a:pt x="76853" y="41810"/>
                    </a:cubicBezTo>
                    <a:lnTo>
                      <a:pt x="76853" y="41810"/>
                    </a:lnTo>
                    <a:cubicBezTo>
                      <a:pt x="76853" y="61098"/>
                      <a:pt x="61216" y="76735"/>
                      <a:pt x="41928" y="76735"/>
                    </a:cubicBezTo>
                    <a:cubicBezTo>
                      <a:pt x="22640" y="76735"/>
                      <a:pt x="7003" y="61098"/>
                      <a:pt x="7003" y="41810"/>
                    </a:cubicBezTo>
                    <a:cubicBezTo>
                      <a:pt x="7003" y="22522"/>
                      <a:pt x="22640" y="6884"/>
                      <a:pt x="41928" y="6884"/>
                    </a:cubicBezTo>
                    <a:close/>
                    <a:moveTo>
                      <a:pt x="41928" y="535"/>
                    </a:moveTo>
                    <a:cubicBezTo>
                      <a:pt x="19133" y="535"/>
                      <a:pt x="653" y="19014"/>
                      <a:pt x="653" y="41810"/>
                    </a:cubicBezTo>
                    <a:cubicBezTo>
                      <a:pt x="653" y="64605"/>
                      <a:pt x="19133" y="83084"/>
                      <a:pt x="41928" y="83084"/>
                    </a:cubicBezTo>
                    <a:cubicBezTo>
                      <a:pt x="64723" y="83084"/>
                      <a:pt x="83203" y="64605"/>
                      <a:pt x="83203" y="41810"/>
                    </a:cubicBezTo>
                    <a:lnTo>
                      <a:pt x="83203" y="41810"/>
                    </a:lnTo>
                    <a:cubicBezTo>
                      <a:pt x="83203" y="19014"/>
                      <a:pt x="64723" y="535"/>
                      <a:pt x="4192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DCA3F8C0-9C10-54B3-8CB8-CA5D5EB0AC9F}"/>
                  </a:ext>
                </a:extLst>
              </p:cNvPr>
              <p:cNvSpPr/>
              <p:nvPr/>
            </p:nvSpPr>
            <p:spPr>
              <a:xfrm>
                <a:off x="8677433" y="5597525"/>
                <a:ext cx="82549" cy="82549"/>
              </a:xfrm>
              <a:custGeom>
                <a:avLst/>
                <a:gdLst>
                  <a:gd name="connsiteX0" fmla="*/ 41931 w 82549"/>
                  <a:gd name="connsiteY0" fmla="*/ 6884 h 82549"/>
                  <a:gd name="connsiteX1" fmla="*/ 76856 w 82549"/>
                  <a:gd name="connsiteY1" fmla="*/ 41810 h 82549"/>
                  <a:gd name="connsiteX2" fmla="*/ 76856 w 82549"/>
                  <a:gd name="connsiteY2" fmla="*/ 41810 h 82549"/>
                  <a:gd name="connsiteX3" fmla="*/ 41931 w 82549"/>
                  <a:gd name="connsiteY3" fmla="*/ 76735 h 82549"/>
                  <a:gd name="connsiteX4" fmla="*/ 7005 w 82549"/>
                  <a:gd name="connsiteY4" fmla="*/ 41810 h 82549"/>
                  <a:gd name="connsiteX5" fmla="*/ 41931 w 82549"/>
                  <a:gd name="connsiteY5" fmla="*/ 6884 h 82549"/>
                  <a:gd name="connsiteX6" fmla="*/ 41931 w 82549"/>
                  <a:gd name="connsiteY6" fmla="*/ 535 h 82549"/>
                  <a:gd name="connsiteX7" fmla="*/ 656 w 82549"/>
                  <a:gd name="connsiteY7" fmla="*/ 41810 h 82549"/>
                  <a:gd name="connsiteX8" fmla="*/ 41931 w 82549"/>
                  <a:gd name="connsiteY8" fmla="*/ 83084 h 82549"/>
                  <a:gd name="connsiteX9" fmla="*/ 83205 w 82549"/>
                  <a:gd name="connsiteY9" fmla="*/ 41810 h 82549"/>
                  <a:gd name="connsiteX10" fmla="*/ 83205 w 82549"/>
                  <a:gd name="connsiteY10" fmla="*/ 41810 h 82549"/>
                  <a:gd name="connsiteX11" fmla="*/ 419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1" y="6884"/>
                    </a:moveTo>
                    <a:cubicBezTo>
                      <a:pt x="61219" y="6884"/>
                      <a:pt x="76856" y="22522"/>
                      <a:pt x="76856" y="41810"/>
                    </a:cubicBezTo>
                    <a:lnTo>
                      <a:pt x="76856" y="41810"/>
                    </a:lnTo>
                    <a:cubicBezTo>
                      <a:pt x="76856" y="61098"/>
                      <a:pt x="61219" y="76735"/>
                      <a:pt x="41931" y="76735"/>
                    </a:cubicBezTo>
                    <a:cubicBezTo>
                      <a:pt x="22642" y="76735"/>
                      <a:pt x="7005" y="61098"/>
                      <a:pt x="7005" y="41810"/>
                    </a:cubicBezTo>
                    <a:cubicBezTo>
                      <a:pt x="7005" y="22522"/>
                      <a:pt x="22642" y="6884"/>
                      <a:pt x="41931" y="6884"/>
                    </a:cubicBezTo>
                    <a:close/>
                    <a:moveTo>
                      <a:pt x="41931" y="535"/>
                    </a:moveTo>
                    <a:cubicBezTo>
                      <a:pt x="19135" y="535"/>
                      <a:pt x="656" y="19014"/>
                      <a:pt x="656" y="41810"/>
                    </a:cubicBezTo>
                    <a:cubicBezTo>
                      <a:pt x="656" y="64605"/>
                      <a:pt x="19135" y="83084"/>
                      <a:pt x="41931" y="83084"/>
                    </a:cubicBezTo>
                    <a:cubicBezTo>
                      <a:pt x="64726" y="83084"/>
                      <a:pt x="83205" y="64605"/>
                      <a:pt x="83205" y="41810"/>
                    </a:cubicBezTo>
                    <a:lnTo>
                      <a:pt x="83205" y="41810"/>
                    </a:lnTo>
                    <a:cubicBezTo>
                      <a:pt x="83205" y="19014"/>
                      <a:pt x="64726" y="535"/>
                      <a:pt x="419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AE11490-16F4-1627-AE5E-447A8906089D}"/>
                  </a:ext>
                </a:extLst>
              </p:cNvPr>
              <p:cNvSpPr/>
              <p:nvPr/>
            </p:nvSpPr>
            <p:spPr>
              <a:xfrm>
                <a:off x="8701722" y="5597525"/>
                <a:ext cx="82549" cy="82549"/>
              </a:xfrm>
              <a:custGeom>
                <a:avLst/>
                <a:gdLst>
                  <a:gd name="connsiteX0" fmla="*/ 41933 w 82549"/>
                  <a:gd name="connsiteY0" fmla="*/ 6884 h 82549"/>
                  <a:gd name="connsiteX1" fmla="*/ 76858 w 82549"/>
                  <a:gd name="connsiteY1" fmla="*/ 41810 h 82549"/>
                  <a:gd name="connsiteX2" fmla="*/ 76858 w 82549"/>
                  <a:gd name="connsiteY2" fmla="*/ 41810 h 82549"/>
                  <a:gd name="connsiteX3" fmla="*/ 41933 w 82549"/>
                  <a:gd name="connsiteY3" fmla="*/ 76735 h 82549"/>
                  <a:gd name="connsiteX4" fmla="*/ 7008 w 82549"/>
                  <a:gd name="connsiteY4" fmla="*/ 41810 h 82549"/>
                  <a:gd name="connsiteX5" fmla="*/ 41933 w 82549"/>
                  <a:gd name="connsiteY5" fmla="*/ 6884 h 82549"/>
                  <a:gd name="connsiteX6" fmla="*/ 41933 w 82549"/>
                  <a:gd name="connsiteY6" fmla="*/ 535 h 82549"/>
                  <a:gd name="connsiteX7" fmla="*/ 658 w 82549"/>
                  <a:gd name="connsiteY7" fmla="*/ 41810 h 82549"/>
                  <a:gd name="connsiteX8" fmla="*/ 41933 w 82549"/>
                  <a:gd name="connsiteY8" fmla="*/ 83084 h 82549"/>
                  <a:gd name="connsiteX9" fmla="*/ 83208 w 82549"/>
                  <a:gd name="connsiteY9" fmla="*/ 41810 h 82549"/>
                  <a:gd name="connsiteX10" fmla="*/ 83208 w 82549"/>
                  <a:gd name="connsiteY10" fmla="*/ 41810 h 82549"/>
                  <a:gd name="connsiteX11" fmla="*/ 4193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3" y="6884"/>
                    </a:moveTo>
                    <a:cubicBezTo>
                      <a:pt x="61221" y="6884"/>
                      <a:pt x="76858" y="22522"/>
                      <a:pt x="76858" y="41810"/>
                    </a:cubicBezTo>
                    <a:lnTo>
                      <a:pt x="76858" y="41810"/>
                    </a:lnTo>
                    <a:cubicBezTo>
                      <a:pt x="76858" y="61098"/>
                      <a:pt x="61221" y="76735"/>
                      <a:pt x="41933" y="76735"/>
                    </a:cubicBezTo>
                    <a:cubicBezTo>
                      <a:pt x="22645" y="76735"/>
                      <a:pt x="7008" y="61098"/>
                      <a:pt x="7008" y="41810"/>
                    </a:cubicBezTo>
                    <a:cubicBezTo>
                      <a:pt x="7008" y="22522"/>
                      <a:pt x="22645" y="6884"/>
                      <a:pt x="41933" y="6884"/>
                    </a:cubicBezTo>
                    <a:close/>
                    <a:moveTo>
                      <a:pt x="41933" y="535"/>
                    </a:moveTo>
                    <a:cubicBezTo>
                      <a:pt x="19138" y="535"/>
                      <a:pt x="658" y="19014"/>
                      <a:pt x="658" y="41810"/>
                    </a:cubicBezTo>
                    <a:cubicBezTo>
                      <a:pt x="658" y="64605"/>
                      <a:pt x="19138" y="83084"/>
                      <a:pt x="41933" y="83084"/>
                    </a:cubicBezTo>
                    <a:cubicBezTo>
                      <a:pt x="64728" y="83084"/>
                      <a:pt x="83208" y="64605"/>
                      <a:pt x="83208" y="41810"/>
                    </a:cubicBezTo>
                    <a:lnTo>
                      <a:pt x="83208" y="41810"/>
                    </a:lnTo>
                    <a:cubicBezTo>
                      <a:pt x="83208" y="19014"/>
                      <a:pt x="64728" y="535"/>
                      <a:pt x="4193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0172A66F-6612-D6B9-6E64-CB85B2DD4F2A}"/>
                  </a:ext>
                </a:extLst>
              </p:cNvPr>
              <p:cNvSpPr/>
              <p:nvPr/>
            </p:nvSpPr>
            <p:spPr>
              <a:xfrm>
                <a:off x="8726011" y="5597525"/>
                <a:ext cx="82549" cy="82549"/>
              </a:xfrm>
              <a:custGeom>
                <a:avLst/>
                <a:gdLst>
                  <a:gd name="connsiteX0" fmla="*/ 41936 w 82549"/>
                  <a:gd name="connsiteY0" fmla="*/ 6884 h 82549"/>
                  <a:gd name="connsiteX1" fmla="*/ 76861 w 82549"/>
                  <a:gd name="connsiteY1" fmla="*/ 41810 h 82549"/>
                  <a:gd name="connsiteX2" fmla="*/ 76861 w 82549"/>
                  <a:gd name="connsiteY2" fmla="*/ 41810 h 82549"/>
                  <a:gd name="connsiteX3" fmla="*/ 41936 w 82549"/>
                  <a:gd name="connsiteY3" fmla="*/ 76735 h 82549"/>
                  <a:gd name="connsiteX4" fmla="*/ 7010 w 82549"/>
                  <a:gd name="connsiteY4" fmla="*/ 41810 h 82549"/>
                  <a:gd name="connsiteX5" fmla="*/ 41936 w 82549"/>
                  <a:gd name="connsiteY5" fmla="*/ 6884 h 82549"/>
                  <a:gd name="connsiteX6" fmla="*/ 41936 w 82549"/>
                  <a:gd name="connsiteY6" fmla="*/ 535 h 82549"/>
                  <a:gd name="connsiteX7" fmla="*/ 661 w 82549"/>
                  <a:gd name="connsiteY7" fmla="*/ 41810 h 82549"/>
                  <a:gd name="connsiteX8" fmla="*/ 41936 w 82549"/>
                  <a:gd name="connsiteY8" fmla="*/ 83084 h 82549"/>
                  <a:gd name="connsiteX9" fmla="*/ 83210 w 82549"/>
                  <a:gd name="connsiteY9" fmla="*/ 41810 h 82549"/>
                  <a:gd name="connsiteX10" fmla="*/ 83210 w 82549"/>
                  <a:gd name="connsiteY10" fmla="*/ 41810 h 82549"/>
                  <a:gd name="connsiteX11" fmla="*/ 419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6" y="6884"/>
                    </a:moveTo>
                    <a:cubicBezTo>
                      <a:pt x="61224" y="6884"/>
                      <a:pt x="76861" y="22522"/>
                      <a:pt x="76861" y="41810"/>
                    </a:cubicBezTo>
                    <a:lnTo>
                      <a:pt x="76861" y="41810"/>
                    </a:lnTo>
                    <a:cubicBezTo>
                      <a:pt x="76861" y="61098"/>
                      <a:pt x="61224" y="76735"/>
                      <a:pt x="41936" y="76735"/>
                    </a:cubicBezTo>
                    <a:cubicBezTo>
                      <a:pt x="22648" y="76735"/>
                      <a:pt x="7010" y="61098"/>
                      <a:pt x="7010" y="41810"/>
                    </a:cubicBezTo>
                    <a:cubicBezTo>
                      <a:pt x="7010" y="22522"/>
                      <a:pt x="22648" y="6884"/>
                      <a:pt x="41936" y="6884"/>
                    </a:cubicBezTo>
                    <a:close/>
                    <a:moveTo>
                      <a:pt x="41936" y="535"/>
                    </a:moveTo>
                    <a:cubicBezTo>
                      <a:pt x="19140" y="535"/>
                      <a:pt x="661" y="19014"/>
                      <a:pt x="661" y="41810"/>
                    </a:cubicBezTo>
                    <a:cubicBezTo>
                      <a:pt x="661" y="64605"/>
                      <a:pt x="19140" y="83084"/>
                      <a:pt x="41936" y="83084"/>
                    </a:cubicBezTo>
                    <a:cubicBezTo>
                      <a:pt x="64731" y="83084"/>
                      <a:pt x="83210" y="64605"/>
                      <a:pt x="83210" y="41810"/>
                    </a:cubicBezTo>
                    <a:lnTo>
                      <a:pt x="83210" y="41810"/>
                    </a:lnTo>
                    <a:cubicBezTo>
                      <a:pt x="83210" y="19014"/>
                      <a:pt x="64731" y="535"/>
                      <a:pt x="419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002A0CE-5AD3-7405-39F0-451DE035E601}"/>
                  </a:ext>
                </a:extLst>
              </p:cNvPr>
              <p:cNvSpPr/>
              <p:nvPr/>
            </p:nvSpPr>
            <p:spPr>
              <a:xfrm>
                <a:off x="8750299" y="5597525"/>
                <a:ext cx="82549" cy="82549"/>
              </a:xfrm>
              <a:custGeom>
                <a:avLst/>
                <a:gdLst>
                  <a:gd name="connsiteX0" fmla="*/ 41938 w 82549"/>
                  <a:gd name="connsiteY0" fmla="*/ 6884 h 82549"/>
                  <a:gd name="connsiteX1" fmla="*/ 76864 w 82549"/>
                  <a:gd name="connsiteY1" fmla="*/ 41810 h 82549"/>
                  <a:gd name="connsiteX2" fmla="*/ 76864 w 82549"/>
                  <a:gd name="connsiteY2" fmla="*/ 41810 h 82549"/>
                  <a:gd name="connsiteX3" fmla="*/ 41938 w 82549"/>
                  <a:gd name="connsiteY3" fmla="*/ 76735 h 82549"/>
                  <a:gd name="connsiteX4" fmla="*/ 7013 w 82549"/>
                  <a:gd name="connsiteY4" fmla="*/ 41810 h 82549"/>
                  <a:gd name="connsiteX5" fmla="*/ 41938 w 82549"/>
                  <a:gd name="connsiteY5" fmla="*/ 6884 h 82549"/>
                  <a:gd name="connsiteX6" fmla="*/ 41938 w 82549"/>
                  <a:gd name="connsiteY6" fmla="*/ 535 h 82549"/>
                  <a:gd name="connsiteX7" fmla="*/ 664 w 82549"/>
                  <a:gd name="connsiteY7" fmla="*/ 41810 h 82549"/>
                  <a:gd name="connsiteX8" fmla="*/ 41938 w 82549"/>
                  <a:gd name="connsiteY8" fmla="*/ 83084 h 82549"/>
                  <a:gd name="connsiteX9" fmla="*/ 83213 w 82549"/>
                  <a:gd name="connsiteY9" fmla="*/ 41810 h 82549"/>
                  <a:gd name="connsiteX10" fmla="*/ 83213 w 82549"/>
                  <a:gd name="connsiteY10" fmla="*/ 41810 h 82549"/>
                  <a:gd name="connsiteX11" fmla="*/ 4193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8" y="6884"/>
                    </a:moveTo>
                    <a:cubicBezTo>
                      <a:pt x="61226" y="6884"/>
                      <a:pt x="76864" y="22522"/>
                      <a:pt x="76864" y="41810"/>
                    </a:cubicBezTo>
                    <a:lnTo>
                      <a:pt x="76864" y="41810"/>
                    </a:lnTo>
                    <a:cubicBezTo>
                      <a:pt x="76864" y="61098"/>
                      <a:pt x="61226" y="76735"/>
                      <a:pt x="41938" y="76735"/>
                    </a:cubicBezTo>
                    <a:cubicBezTo>
                      <a:pt x="22650" y="76735"/>
                      <a:pt x="7013" y="61098"/>
                      <a:pt x="7013" y="41810"/>
                    </a:cubicBezTo>
                    <a:cubicBezTo>
                      <a:pt x="7013" y="22522"/>
                      <a:pt x="22650" y="6884"/>
                      <a:pt x="41938" y="6884"/>
                    </a:cubicBezTo>
                    <a:close/>
                    <a:moveTo>
                      <a:pt x="41938" y="535"/>
                    </a:moveTo>
                    <a:cubicBezTo>
                      <a:pt x="19143" y="535"/>
                      <a:pt x="664" y="19014"/>
                      <a:pt x="664" y="41810"/>
                    </a:cubicBezTo>
                    <a:cubicBezTo>
                      <a:pt x="664" y="64605"/>
                      <a:pt x="19143" y="83084"/>
                      <a:pt x="41938" y="83084"/>
                    </a:cubicBezTo>
                    <a:cubicBezTo>
                      <a:pt x="64733" y="83084"/>
                      <a:pt x="83213" y="64605"/>
                      <a:pt x="83213" y="41810"/>
                    </a:cubicBezTo>
                    <a:lnTo>
                      <a:pt x="83213" y="41810"/>
                    </a:lnTo>
                    <a:cubicBezTo>
                      <a:pt x="83213" y="19014"/>
                      <a:pt x="64733" y="535"/>
                      <a:pt x="4193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4305CBA7-6394-4C34-EFF2-2B07D1460475}"/>
                  </a:ext>
                </a:extLst>
              </p:cNvPr>
              <p:cNvSpPr/>
              <p:nvPr/>
            </p:nvSpPr>
            <p:spPr>
              <a:xfrm>
                <a:off x="8774588" y="5597525"/>
                <a:ext cx="82549" cy="82549"/>
              </a:xfrm>
              <a:custGeom>
                <a:avLst/>
                <a:gdLst>
                  <a:gd name="connsiteX0" fmla="*/ 41941 w 82549"/>
                  <a:gd name="connsiteY0" fmla="*/ 6884 h 82549"/>
                  <a:gd name="connsiteX1" fmla="*/ 76866 w 82549"/>
                  <a:gd name="connsiteY1" fmla="*/ 41810 h 82549"/>
                  <a:gd name="connsiteX2" fmla="*/ 76866 w 82549"/>
                  <a:gd name="connsiteY2" fmla="*/ 41810 h 82549"/>
                  <a:gd name="connsiteX3" fmla="*/ 41941 w 82549"/>
                  <a:gd name="connsiteY3" fmla="*/ 76735 h 82549"/>
                  <a:gd name="connsiteX4" fmla="*/ 7015 w 82549"/>
                  <a:gd name="connsiteY4" fmla="*/ 41810 h 82549"/>
                  <a:gd name="connsiteX5" fmla="*/ 41941 w 82549"/>
                  <a:gd name="connsiteY5" fmla="*/ 6884 h 82549"/>
                  <a:gd name="connsiteX6" fmla="*/ 41941 w 82549"/>
                  <a:gd name="connsiteY6" fmla="*/ 535 h 82549"/>
                  <a:gd name="connsiteX7" fmla="*/ 666 w 82549"/>
                  <a:gd name="connsiteY7" fmla="*/ 41810 h 82549"/>
                  <a:gd name="connsiteX8" fmla="*/ 41941 w 82549"/>
                  <a:gd name="connsiteY8" fmla="*/ 83084 h 82549"/>
                  <a:gd name="connsiteX9" fmla="*/ 83215 w 82549"/>
                  <a:gd name="connsiteY9" fmla="*/ 41810 h 82549"/>
                  <a:gd name="connsiteX10" fmla="*/ 83215 w 82549"/>
                  <a:gd name="connsiteY10" fmla="*/ 41810 h 82549"/>
                  <a:gd name="connsiteX11" fmla="*/ 4194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1" y="6884"/>
                    </a:moveTo>
                    <a:cubicBezTo>
                      <a:pt x="61229" y="6884"/>
                      <a:pt x="76866" y="22522"/>
                      <a:pt x="76866" y="41810"/>
                    </a:cubicBezTo>
                    <a:lnTo>
                      <a:pt x="76866" y="41810"/>
                    </a:lnTo>
                    <a:cubicBezTo>
                      <a:pt x="76866" y="61098"/>
                      <a:pt x="61229" y="76735"/>
                      <a:pt x="41941" y="76735"/>
                    </a:cubicBezTo>
                    <a:cubicBezTo>
                      <a:pt x="22653" y="76735"/>
                      <a:pt x="7015" y="61098"/>
                      <a:pt x="7015" y="41810"/>
                    </a:cubicBezTo>
                    <a:cubicBezTo>
                      <a:pt x="7015" y="22522"/>
                      <a:pt x="22653" y="6884"/>
                      <a:pt x="41941" y="6884"/>
                    </a:cubicBezTo>
                    <a:close/>
                    <a:moveTo>
                      <a:pt x="41941" y="535"/>
                    </a:moveTo>
                    <a:cubicBezTo>
                      <a:pt x="19146" y="535"/>
                      <a:pt x="666" y="19014"/>
                      <a:pt x="666" y="41810"/>
                    </a:cubicBezTo>
                    <a:cubicBezTo>
                      <a:pt x="666" y="64605"/>
                      <a:pt x="19146" y="83084"/>
                      <a:pt x="41941" y="83084"/>
                    </a:cubicBezTo>
                    <a:cubicBezTo>
                      <a:pt x="64736" y="83084"/>
                      <a:pt x="83215" y="64605"/>
                      <a:pt x="83215" y="41810"/>
                    </a:cubicBezTo>
                    <a:lnTo>
                      <a:pt x="83215" y="41810"/>
                    </a:lnTo>
                    <a:cubicBezTo>
                      <a:pt x="83215" y="19014"/>
                      <a:pt x="64736" y="535"/>
                      <a:pt x="4194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A441CCD9-DFAC-2B39-A3D4-2D8F0BE11CC2}"/>
                  </a:ext>
                </a:extLst>
              </p:cNvPr>
              <p:cNvSpPr/>
              <p:nvPr/>
            </p:nvSpPr>
            <p:spPr>
              <a:xfrm>
                <a:off x="8798877" y="5597525"/>
                <a:ext cx="82549" cy="82549"/>
              </a:xfrm>
              <a:custGeom>
                <a:avLst/>
                <a:gdLst>
                  <a:gd name="connsiteX0" fmla="*/ 41943 w 82549"/>
                  <a:gd name="connsiteY0" fmla="*/ 6884 h 82549"/>
                  <a:gd name="connsiteX1" fmla="*/ 76869 w 82549"/>
                  <a:gd name="connsiteY1" fmla="*/ 41810 h 82549"/>
                  <a:gd name="connsiteX2" fmla="*/ 76869 w 82549"/>
                  <a:gd name="connsiteY2" fmla="*/ 41810 h 82549"/>
                  <a:gd name="connsiteX3" fmla="*/ 41943 w 82549"/>
                  <a:gd name="connsiteY3" fmla="*/ 76735 h 82549"/>
                  <a:gd name="connsiteX4" fmla="*/ 7018 w 82549"/>
                  <a:gd name="connsiteY4" fmla="*/ 41810 h 82549"/>
                  <a:gd name="connsiteX5" fmla="*/ 41943 w 82549"/>
                  <a:gd name="connsiteY5" fmla="*/ 6884 h 82549"/>
                  <a:gd name="connsiteX6" fmla="*/ 41943 w 82549"/>
                  <a:gd name="connsiteY6" fmla="*/ 535 h 82549"/>
                  <a:gd name="connsiteX7" fmla="*/ 669 w 82549"/>
                  <a:gd name="connsiteY7" fmla="*/ 41810 h 82549"/>
                  <a:gd name="connsiteX8" fmla="*/ 41943 w 82549"/>
                  <a:gd name="connsiteY8" fmla="*/ 83084 h 82549"/>
                  <a:gd name="connsiteX9" fmla="*/ 83218 w 82549"/>
                  <a:gd name="connsiteY9" fmla="*/ 41810 h 82549"/>
                  <a:gd name="connsiteX10" fmla="*/ 83218 w 82549"/>
                  <a:gd name="connsiteY10" fmla="*/ 41810 h 82549"/>
                  <a:gd name="connsiteX11" fmla="*/ 419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3" y="6884"/>
                    </a:moveTo>
                    <a:cubicBezTo>
                      <a:pt x="61231" y="6884"/>
                      <a:pt x="76869" y="22522"/>
                      <a:pt x="76869" y="41810"/>
                    </a:cubicBezTo>
                    <a:lnTo>
                      <a:pt x="76869" y="41810"/>
                    </a:lnTo>
                    <a:cubicBezTo>
                      <a:pt x="76869" y="61098"/>
                      <a:pt x="61231" y="76735"/>
                      <a:pt x="41943" y="76735"/>
                    </a:cubicBezTo>
                    <a:cubicBezTo>
                      <a:pt x="22655" y="76735"/>
                      <a:pt x="7018" y="61098"/>
                      <a:pt x="7018" y="41810"/>
                    </a:cubicBezTo>
                    <a:cubicBezTo>
                      <a:pt x="7018" y="22522"/>
                      <a:pt x="22655" y="6884"/>
                      <a:pt x="41943" y="6884"/>
                    </a:cubicBezTo>
                    <a:close/>
                    <a:moveTo>
                      <a:pt x="41943" y="535"/>
                    </a:moveTo>
                    <a:cubicBezTo>
                      <a:pt x="19148" y="535"/>
                      <a:pt x="669" y="19014"/>
                      <a:pt x="669" y="41810"/>
                    </a:cubicBezTo>
                    <a:cubicBezTo>
                      <a:pt x="669" y="64605"/>
                      <a:pt x="19148" y="83084"/>
                      <a:pt x="41943" y="83084"/>
                    </a:cubicBezTo>
                    <a:cubicBezTo>
                      <a:pt x="64739" y="83084"/>
                      <a:pt x="83218" y="64605"/>
                      <a:pt x="83218" y="41810"/>
                    </a:cubicBezTo>
                    <a:lnTo>
                      <a:pt x="83218" y="41810"/>
                    </a:lnTo>
                    <a:cubicBezTo>
                      <a:pt x="83218" y="19014"/>
                      <a:pt x="64739" y="535"/>
                      <a:pt x="419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081D2DA3-4D35-DC7E-364C-A07DAED58B98}"/>
                  </a:ext>
                </a:extLst>
              </p:cNvPr>
              <p:cNvSpPr/>
              <p:nvPr/>
            </p:nvSpPr>
            <p:spPr>
              <a:xfrm>
                <a:off x="8823166" y="5597525"/>
                <a:ext cx="82549" cy="82549"/>
              </a:xfrm>
              <a:custGeom>
                <a:avLst/>
                <a:gdLst>
                  <a:gd name="connsiteX0" fmla="*/ 41946 w 82549"/>
                  <a:gd name="connsiteY0" fmla="*/ 6884 h 82549"/>
                  <a:gd name="connsiteX1" fmla="*/ 76871 w 82549"/>
                  <a:gd name="connsiteY1" fmla="*/ 41810 h 82549"/>
                  <a:gd name="connsiteX2" fmla="*/ 76871 w 82549"/>
                  <a:gd name="connsiteY2" fmla="*/ 41810 h 82549"/>
                  <a:gd name="connsiteX3" fmla="*/ 41946 w 82549"/>
                  <a:gd name="connsiteY3" fmla="*/ 76735 h 82549"/>
                  <a:gd name="connsiteX4" fmla="*/ 7021 w 82549"/>
                  <a:gd name="connsiteY4" fmla="*/ 41810 h 82549"/>
                  <a:gd name="connsiteX5" fmla="*/ 41946 w 82549"/>
                  <a:gd name="connsiteY5" fmla="*/ 6884 h 82549"/>
                  <a:gd name="connsiteX6" fmla="*/ 41946 w 82549"/>
                  <a:gd name="connsiteY6" fmla="*/ 535 h 82549"/>
                  <a:gd name="connsiteX7" fmla="*/ 671 w 82549"/>
                  <a:gd name="connsiteY7" fmla="*/ 41810 h 82549"/>
                  <a:gd name="connsiteX8" fmla="*/ 41946 w 82549"/>
                  <a:gd name="connsiteY8" fmla="*/ 83084 h 82549"/>
                  <a:gd name="connsiteX9" fmla="*/ 83221 w 82549"/>
                  <a:gd name="connsiteY9" fmla="*/ 41810 h 82549"/>
                  <a:gd name="connsiteX10" fmla="*/ 83221 w 82549"/>
                  <a:gd name="connsiteY10" fmla="*/ 41810 h 82549"/>
                  <a:gd name="connsiteX11" fmla="*/ 4194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6" y="6884"/>
                    </a:moveTo>
                    <a:cubicBezTo>
                      <a:pt x="61234" y="6884"/>
                      <a:pt x="76871" y="22522"/>
                      <a:pt x="76871" y="41810"/>
                    </a:cubicBezTo>
                    <a:lnTo>
                      <a:pt x="76871" y="41810"/>
                    </a:lnTo>
                    <a:cubicBezTo>
                      <a:pt x="76871" y="61098"/>
                      <a:pt x="61234" y="76735"/>
                      <a:pt x="41946" y="76735"/>
                    </a:cubicBezTo>
                    <a:cubicBezTo>
                      <a:pt x="22658" y="76735"/>
                      <a:pt x="7021" y="61098"/>
                      <a:pt x="7021" y="41810"/>
                    </a:cubicBezTo>
                    <a:cubicBezTo>
                      <a:pt x="7021" y="22522"/>
                      <a:pt x="22658" y="6884"/>
                      <a:pt x="41946" y="6884"/>
                    </a:cubicBezTo>
                    <a:close/>
                    <a:moveTo>
                      <a:pt x="41946" y="535"/>
                    </a:moveTo>
                    <a:cubicBezTo>
                      <a:pt x="19151" y="535"/>
                      <a:pt x="671" y="19014"/>
                      <a:pt x="671" y="41810"/>
                    </a:cubicBezTo>
                    <a:cubicBezTo>
                      <a:pt x="671" y="64605"/>
                      <a:pt x="19151" y="83084"/>
                      <a:pt x="41946" y="83084"/>
                    </a:cubicBezTo>
                    <a:cubicBezTo>
                      <a:pt x="64741" y="83084"/>
                      <a:pt x="83221" y="64605"/>
                      <a:pt x="83221" y="41810"/>
                    </a:cubicBezTo>
                    <a:lnTo>
                      <a:pt x="83221" y="41810"/>
                    </a:lnTo>
                    <a:cubicBezTo>
                      <a:pt x="83221" y="19014"/>
                      <a:pt x="64741" y="535"/>
                      <a:pt x="4194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A8FA3D7-1269-DDC0-3684-8121669DED05}"/>
                  </a:ext>
                </a:extLst>
              </p:cNvPr>
              <p:cNvSpPr/>
              <p:nvPr/>
            </p:nvSpPr>
            <p:spPr>
              <a:xfrm>
                <a:off x="8847454" y="5597525"/>
                <a:ext cx="82549" cy="82549"/>
              </a:xfrm>
              <a:custGeom>
                <a:avLst/>
                <a:gdLst>
                  <a:gd name="connsiteX0" fmla="*/ 41948 w 82549"/>
                  <a:gd name="connsiteY0" fmla="*/ 6884 h 82549"/>
                  <a:gd name="connsiteX1" fmla="*/ 76874 w 82549"/>
                  <a:gd name="connsiteY1" fmla="*/ 41810 h 82549"/>
                  <a:gd name="connsiteX2" fmla="*/ 76874 w 82549"/>
                  <a:gd name="connsiteY2" fmla="*/ 41810 h 82549"/>
                  <a:gd name="connsiteX3" fmla="*/ 41948 w 82549"/>
                  <a:gd name="connsiteY3" fmla="*/ 76735 h 82549"/>
                  <a:gd name="connsiteX4" fmla="*/ 7023 w 82549"/>
                  <a:gd name="connsiteY4" fmla="*/ 41810 h 82549"/>
                  <a:gd name="connsiteX5" fmla="*/ 41948 w 82549"/>
                  <a:gd name="connsiteY5" fmla="*/ 6884 h 82549"/>
                  <a:gd name="connsiteX6" fmla="*/ 41948 w 82549"/>
                  <a:gd name="connsiteY6" fmla="*/ 535 h 82549"/>
                  <a:gd name="connsiteX7" fmla="*/ 674 w 82549"/>
                  <a:gd name="connsiteY7" fmla="*/ 41810 h 82549"/>
                  <a:gd name="connsiteX8" fmla="*/ 41948 w 82549"/>
                  <a:gd name="connsiteY8" fmla="*/ 83084 h 82549"/>
                  <a:gd name="connsiteX9" fmla="*/ 83223 w 82549"/>
                  <a:gd name="connsiteY9" fmla="*/ 41810 h 82549"/>
                  <a:gd name="connsiteX10" fmla="*/ 83223 w 82549"/>
                  <a:gd name="connsiteY10" fmla="*/ 41810 h 82549"/>
                  <a:gd name="connsiteX11" fmla="*/ 419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8" y="6884"/>
                    </a:moveTo>
                    <a:cubicBezTo>
                      <a:pt x="61237" y="6884"/>
                      <a:pt x="76874" y="22522"/>
                      <a:pt x="76874" y="41810"/>
                    </a:cubicBezTo>
                    <a:lnTo>
                      <a:pt x="76874" y="41810"/>
                    </a:lnTo>
                    <a:cubicBezTo>
                      <a:pt x="76874" y="61098"/>
                      <a:pt x="61237" y="76735"/>
                      <a:pt x="41948" y="76735"/>
                    </a:cubicBezTo>
                    <a:cubicBezTo>
                      <a:pt x="22660" y="76735"/>
                      <a:pt x="7023" y="61098"/>
                      <a:pt x="7023" y="41810"/>
                    </a:cubicBezTo>
                    <a:cubicBezTo>
                      <a:pt x="7023" y="22522"/>
                      <a:pt x="22660" y="6884"/>
                      <a:pt x="41948" y="6884"/>
                    </a:cubicBezTo>
                    <a:close/>
                    <a:moveTo>
                      <a:pt x="41948" y="535"/>
                    </a:moveTo>
                    <a:cubicBezTo>
                      <a:pt x="19153" y="535"/>
                      <a:pt x="674" y="19014"/>
                      <a:pt x="674" y="41810"/>
                    </a:cubicBezTo>
                    <a:cubicBezTo>
                      <a:pt x="674" y="64605"/>
                      <a:pt x="19153" y="83084"/>
                      <a:pt x="41948" y="83084"/>
                    </a:cubicBezTo>
                    <a:cubicBezTo>
                      <a:pt x="64744" y="83084"/>
                      <a:pt x="83223" y="64605"/>
                      <a:pt x="83223" y="41810"/>
                    </a:cubicBezTo>
                    <a:lnTo>
                      <a:pt x="83223" y="41810"/>
                    </a:lnTo>
                    <a:cubicBezTo>
                      <a:pt x="83223" y="19014"/>
                      <a:pt x="64744" y="535"/>
                      <a:pt x="419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2F21C556-29BB-6E69-BAAA-1C75033F213E}"/>
                  </a:ext>
                </a:extLst>
              </p:cNvPr>
              <p:cNvSpPr/>
              <p:nvPr/>
            </p:nvSpPr>
            <p:spPr>
              <a:xfrm>
                <a:off x="8871743" y="5597525"/>
                <a:ext cx="82549" cy="82549"/>
              </a:xfrm>
              <a:custGeom>
                <a:avLst/>
                <a:gdLst>
                  <a:gd name="connsiteX0" fmla="*/ 41951 w 82549"/>
                  <a:gd name="connsiteY0" fmla="*/ 6884 h 82549"/>
                  <a:gd name="connsiteX1" fmla="*/ 76876 w 82549"/>
                  <a:gd name="connsiteY1" fmla="*/ 41810 h 82549"/>
                  <a:gd name="connsiteX2" fmla="*/ 76876 w 82549"/>
                  <a:gd name="connsiteY2" fmla="*/ 41810 h 82549"/>
                  <a:gd name="connsiteX3" fmla="*/ 41951 w 82549"/>
                  <a:gd name="connsiteY3" fmla="*/ 76735 h 82549"/>
                  <a:gd name="connsiteX4" fmla="*/ 7026 w 82549"/>
                  <a:gd name="connsiteY4" fmla="*/ 41810 h 82549"/>
                  <a:gd name="connsiteX5" fmla="*/ 41951 w 82549"/>
                  <a:gd name="connsiteY5" fmla="*/ 6884 h 82549"/>
                  <a:gd name="connsiteX6" fmla="*/ 41951 w 82549"/>
                  <a:gd name="connsiteY6" fmla="*/ 535 h 82549"/>
                  <a:gd name="connsiteX7" fmla="*/ 676 w 82549"/>
                  <a:gd name="connsiteY7" fmla="*/ 41810 h 82549"/>
                  <a:gd name="connsiteX8" fmla="*/ 41951 w 82549"/>
                  <a:gd name="connsiteY8" fmla="*/ 83084 h 82549"/>
                  <a:gd name="connsiteX9" fmla="*/ 83226 w 82549"/>
                  <a:gd name="connsiteY9" fmla="*/ 41810 h 82549"/>
                  <a:gd name="connsiteX10" fmla="*/ 83226 w 82549"/>
                  <a:gd name="connsiteY10" fmla="*/ 41810 h 82549"/>
                  <a:gd name="connsiteX11" fmla="*/ 4195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1" y="6884"/>
                    </a:moveTo>
                    <a:cubicBezTo>
                      <a:pt x="61239" y="6884"/>
                      <a:pt x="76876" y="22522"/>
                      <a:pt x="76876" y="41810"/>
                    </a:cubicBezTo>
                    <a:lnTo>
                      <a:pt x="76876" y="41810"/>
                    </a:lnTo>
                    <a:cubicBezTo>
                      <a:pt x="76876" y="61098"/>
                      <a:pt x="61239" y="76735"/>
                      <a:pt x="41951" y="76735"/>
                    </a:cubicBezTo>
                    <a:cubicBezTo>
                      <a:pt x="22663" y="76735"/>
                      <a:pt x="7026" y="61098"/>
                      <a:pt x="7026" y="41810"/>
                    </a:cubicBezTo>
                    <a:cubicBezTo>
                      <a:pt x="7026" y="22522"/>
                      <a:pt x="22663" y="6884"/>
                      <a:pt x="41951" y="6884"/>
                    </a:cubicBezTo>
                    <a:close/>
                    <a:moveTo>
                      <a:pt x="41951" y="535"/>
                    </a:moveTo>
                    <a:cubicBezTo>
                      <a:pt x="19156" y="535"/>
                      <a:pt x="676" y="19014"/>
                      <a:pt x="676" y="41810"/>
                    </a:cubicBezTo>
                    <a:cubicBezTo>
                      <a:pt x="676" y="64605"/>
                      <a:pt x="19156" y="83084"/>
                      <a:pt x="41951" y="83084"/>
                    </a:cubicBezTo>
                    <a:cubicBezTo>
                      <a:pt x="64746" y="83084"/>
                      <a:pt x="83226" y="64605"/>
                      <a:pt x="83226" y="41810"/>
                    </a:cubicBezTo>
                    <a:lnTo>
                      <a:pt x="83226" y="41810"/>
                    </a:lnTo>
                    <a:cubicBezTo>
                      <a:pt x="83226" y="19014"/>
                      <a:pt x="64746" y="535"/>
                      <a:pt x="4195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FB68A450-96C1-0A22-0FF7-5DCE5F70CCEF}"/>
                  </a:ext>
                </a:extLst>
              </p:cNvPr>
              <p:cNvSpPr/>
              <p:nvPr/>
            </p:nvSpPr>
            <p:spPr>
              <a:xfrm>
                <a:off x="8896032" y="5597525"/>
                <a:ext cx="82549" cy="82549"/>
              </a:xfrm>
              <a:custGeom>
                <a:avLst/>
                <a:gdLst>
                  <a:gd name="connsiteX0" fmla="*/ 41953 w 82549"/>
                  <a:gd name="connsiteY0" fmla="*/ 6884 h 82549"/>
                  <a:gd name="connsiteX1" fmla="*/ 76879 w 82549"/>
                  <a:gd name="connsiteY1" fmla="*/ 41810 h 82549"/>
                  <a:gd name="connsiteX2" fmla="*/ 76879 w 82549"/>
                  <a:gd name="connsiteY2" fmla="*/ 41810 h 82549"/>
                  <a:gd name="connsiteX3" fmla="*/ 41953 w 82549"/>
                  <a:gd name="connsiteY3" fmla="*/ 76735 h 82549"/>
                  <a:gd name="connsiteX4" fmla="*/ 7028 w 82549"/>
                  <a:gd name="connsiteY4" fmla="*/ 41810 h 82549"/>
                  <a:gd name="connsiteX5" fmla="*/ 41953 w 82549"/>
                  <a:gd name="connsiteY5" fmla="*/ 6884 h 82549"/>
                  <a:gd name="connsiteX6" fmla="*/ 41953 w 82549"/>
                  <a:gd name="connsiteY6" fmla="*/ 535 h 82549"/>
                  <a:gd name="connsiteX7" fmla="*/ 679 w 82549"/>
                  <a:gd name="connsiteY7" fmla="*/ 41810 h 82549"/>
                  <a:gd name="connsiteX8" fmla="*/ 41953 w 82549"/>
                  <a:gd name="connsiteY8" fmla="*/ 83084 h 82549"/>
                  <a:gd name="connsiteX9" fmla="*/ 83228 w 82549"/>
                  <a:gd name="connsiteY9" fmla="*/ 41810 h 82549"/>
                  <a:gd name="connsiteX10" fmla="*/ 83228 w 82549"/>
                  <a:gd name="connsiteY10" fmla="*/ 41810 h 82549"/>
                  <a:gd name="connsiteX11" fmla="*/ 4195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3" y="6884"/>
                    </a:moveTo>
                    <a:cubicBezTo>
                      <a:pt x="61242" y="6884"/>
                      <a:pt x="76879" y="22522"/>
                      <a:pt x="76879" y="41810"/>
                    </a:cubicBezTo>
                    <a:lnTo>
                      <a:pt x="76879" y="41810"/>
                    </a:lnTo>
                    <a:cubicBezTo>
                      <a:pt x="76879" y="61098"/>
                      <a:pt x="61242" y="76735"/>
                      <a:pt x="41953" y="76735"/>
                    </a:cubicBezTo>
                    <a:cubicBezTo>
                      <a:pt x="22665" y="76735"/>
                      <a:pt x="7028" y="61098"/>
                      <a:pt x="7028" y="41810"/>
                    </a:cubicBezTo>
                    <a:cubicBezTo>
                      <a:pt x="7028" y="22522"/>
                      <a:pt x="22665" y="6884"/>
                      <a:pt x="41953" y="6884"/>
                    </a:cubicBezTo>
                    <a:close/>
                    <a:moveTo>
                      <a:pt x="41953" y="535"/>
                    </a:moveTo>
                    <a:cubicBezTo>
                      <a:pt x="19158" y="535"/>
                      <a:pt x="679" y="19014"/>
                      <a:pt x="679" y="41810"/>
                    </a:cubicBezTo>
                    <a:cubicBezTo>
                      <a:pt x="679" y="64605"/>
                      <a:pt x="19158" y="83084"/>
                      <a:pt x="41953" y="83084"/>
                    </a:cubicBezTo>
                    <a:cubicBezTo>
                      <a:pt x="64749" y="83084"/>
                      <a:pt x="83228" y="64605"/>
                      <a:pt x="83228" y="41810"/>
                    </a:cubicBezTo>
                    <a:lnTo>
                      <a:pt x="83228" y="41810"/>
                    </a:lnTo>
                    <a:cubicBezTo>
                      <a:pt x="83228" y="19014"/>
                      <a:pt x="64749" y="535"/>
                      <a:pt x="4195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960FAA0E-B645-C5BB-385F-16520F22887C}"/>
                  </a:ext>
                </a:extLst>
              </p:cNvPr>
              <p:cNvSpPr/>
              <p:nvPr/>
            </p:nvSpPr>
            <p:spPr>
              <a:xfrm>
                <a:off x="8920321" y="5597525"/>
                <a:ext cx="82549" cy="82549"/>
              </a:xfrm>
              <a:custGeom>
                <a:avLst/>
                <a:gdLst>
                  <a:gd name="connsiteX0" fmla="*/ 41956 w 82549"/>
                  <a:gd name="connsiteY0" fmla="*/ 6884 h 82549"/>
                  <a:gd name="connsiteX1" fmla="*/ 76881 w 82549"/>
                  <a:gd name="connsiteY1" fmla="*/ 41810 h 82549"/>
                  <a:gd name="connsiteX2" fmla="*/ 76881 w 82549"/>
                  <a:gd name="connsiteY2" fmla="*/ 41810 h 82549"/>
                  <a:gd name="connsiteX3" fmla="*/ 41956 w 82549"/>
                  <a:gd name="connsiteY3" fmla="*/ 76735 h 82549"/>
                  <a:gd name="connsiteX4" fmla="*/ 7031 w 82549"/>
                  <a:gd name="connsiteY4" fmla="*/ 41810 h 82549"/>
                  <a:gd name="connsiteX5" fmla="*/ 41956 w 82549"/>
                  <a:gd name="connsiteY5" fmla="*/ 6884 h 82549"/>
                  <a:gd name="connsiteX6" fmla="*/ 41956 w 82549"/>
                  <a:gd name="connsiteY6" fmla="*/ 535 h 82549"/>
                  <a:gd name="connsiteX7" fmla="*/ 681 w 82549"/>
                  <a:gd name="connsiteY7" fmla="*/ 41810 h 82549"/>
                  <a:gd name="connsiteX8" fmla="*/ 41956 w 82549"/>
                  <a:gd name="connsiteY8" fmla="*/ 83084 h 82549"/>
                  <a:gd name="connsiteX9" fmla="*/ 83231 w 82549"/>
                  <a:gd name="connsiteY9" fmla="*/ 41810 h 82549"/>
                  <a:gd name="connsiteX10" fmla="*/ 83231 w 82549"/>
                  <a:gd name="connsiteY10" fmla="*/ 41810 h 82549"/>
                  <a:gd name="connsiteX11" fmla="*/ 4195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6" y="6884"/>
                    </a:moveTo>
                    <a:cubicBezTo>
                      <a:pt x="61244" y="6884"/>
                      <a:pt x="76881" y="22522"/>
                      <a:pt x="76881" y="41810"/>
                    </a:cubicBezTo>
                    <a:lnTo>
                      <a:pt x="76881" y="41810"/>
                    </a:lnTo>
                    <a:cubicBezTo>
                      <a:pt x="76881" y="61098"/>
                      <a:pt x="61244" y="76735"/>
                      <a:pt x="41956" y="76735"/>
                    </a:cubicBezTo>
                    <a:cubicBezTo>
                      <a:pt x="22668" y="76735"/>
                      <a:pt x="7031" y="61098"/>
                      <a:pt x="7031" y="41810"/>
                    </a:cubicBezTo>
                    <a:cubicBezTo>
                      <a:pt x="7031" y="22522"/>
                      <a:pt x="22668" y="6884"/>
                      <a:pt x="41956" y="6884"/>
                    </a:cubicBezTo>
                    <a:close/>
                    <a:moveTo>
                      <a:pt x="41956" y="535"/>
                    </a:moveTo>
                    <a:cubicBezTo>
                      <a:pt x="19161" y="535"/>
                      <a:pt x="681" y="19014"/>
                      <a:pt x="681" y="41810"/>
                    </a:cubicBezTo>
                    <a:cubicBezTo>
                      <a:pt x="681" y="64605"/>
                      <a:pt x="19161" y="83084"/>
                      <a:pt x="41956" y="83084"/>
                    </a:cubicBezTo>
                    <a:cubicBezTo>
                      <a:pt x="64751" y="83084"/>
                      <a:pt x="83231" y="64605"/>
                      <a:pt x="83231" y="41810"/>
                    </a:cubicBezTo>
                    <a:lnTo>
                      <a:pt x="83231" y="41810"/>
                    </a:lnTo>
                    <a:cubicBezTo>
                      <a:pt x="83231" y="19014"/>
                      <a:pt x="64751" y="535"/>
                      <a:pt x="4195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26790560-7481-8CE1-2223-95AEAFA7CDF9}"/>
                  </a:ext>
                </a:extLst>
              </p:cNvPr>
              <p:cNvSpPr/>
              <p:nvPr/>
            </p:nvSpPr>
            <p:spPr>
              <a:xfrm>
                <a:off x="8944609" y="5597525"/>
                <a:ext cx="82549" cy="82549"/>
              </a:xfrm>
              <a:custGeom>
                <a:avLst/>
                <a:gdLst>
                  <a:gd name="connsiteX0" fmla="*/ 41959 w 82549"/>
                  <a:gd name="connsiteY0" fmla="*/ 6884 h 82549"/>
                  <a:gd name="connsiteX1" fmla="*/ 76884 w 82549"/>
                  <a:gd name="connsiteY1" fmla="*/ 41810 h 82549"/>
                  <a:gd name="connsiteX2" fmla="*/ 76884 w 82549"/>
                  <a:gd name="connsiteY2" fmla="*/ 41810 h 82549"/>
                  <a:gd name="connsiteX3" fmla="*/ 41959 w 82549"/>
                  <a:gd name="connsiteY3" fmla="*/ 76735 h 82549"/>
                  <a:gd name="connsiteX4" fmla="*/ 7033 w 82549"/>
                  <a:gd name="connsiteY4" fmla="*/ 41810 h 82549"/>
                  <a:gd name="connsiteX5" fmla="*/ 41959 w 82549"/>
                  <a:gd name="connsiteY5" fmla="*/ 6884 h 82549"/>
                  <a:gd name="connsiteX6" fmla="*/ 41959 w 82549"/>
                  <a:gd name="connsiteY6" fmla="*/ 535 h 82549"/>
                  <a:gd name="connsiteX7" fmla="*/ 684 w 82549"/>
                  <a:gd name="connsiteY7" fmla="*/ 41810 h 82549"/>
                  <a:gd name="connsiteX8" fmla="*/ 41959 w 82549"/>
                  <a:gd name="connsiteY8" fmla="*/ 83084 h 82549"/>
                  <a:gd name="connsiteX9" fmla="*/ 83233 w 82549"/>
                  <a:gd name="connsiteY9" fmla="*/ 41810 h 82549"/>
                  <a:gd name="connsiteX10" fmla="*/ 83233 w 82549"/>
                  <a:gd name="connsiteY10" fmla="*/ 41810 h 82549"/>
                  <a:gd name="connsiteX11" fmla="*/ 4195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9" y="6884"/>
                    </a:moveTo>
                    <a:cubicBezTo>
                      <a:pt x="61247" y="6884"/>
                      <a:pt x="76884" y="22522"/>
                      <a:pt x="76884" y="41810"/>
                    </a:cubicBezTo>
                    <a:lnTo>
                      <a:pt x="76884" y="41810"/>
                    </a:lnTo>
                    <a:cubicBezTo>
                      <a:pt x="76884" y="61098"/>
                      <a:pt x="61247" y="76735"/>
                      <a:pt x="41959" y="76735"/>
                    </a:cubicBezTo>
                    <a:cubicBezTo>
                      <a:pt x="22670" y="76735"/>
                      <a:pt x="7033" y="61098"/>
                      <a:pt x="7033" y="41810"/>
                    </a:cubicBezTo>
                    <a:cubicBezTo>
                      <a:pt x="7033" y="22522"/>
                      <a:pt x="22670" y="6884"/>
                      <a:pt x="41959" y="6884"/>
                    </a:cubicBezTo>
                    <a:close/>
                    <a:moveTo>
                      <a:pt x="41959" y="535"/>
                    </a:moveTo>
                    <a:cubicBezTo>
                      <a:pt x="19163" y="535"/>
                      <a:pt x="684" y="19014"/>
                      <a:pt x="684" y="41810"/>
                    </a:cubicBezTo>
                    <a:cubicBezTo>
                      <a:pt x="684" y="64605"/>
                      <a:pt x="19163" y="83084"/>
                      <a:pt x="41959" y="83084"/>
                    </a:cubicBezTo>
                    <a:cubicBezTo>
                      <a:pt x="64754" y="83084"/>
                      <a:pt x="83233" y="64605"/>
                      <a:pt x="83233" y="41810"/>
                    </a:cubicBezTo>
                    <a:lnTo>
                      <a:pt x="83233" y="41810"/>
                    </a:lnTo>
                    <a:cubicBezTo>
                      <a:pt x="83233" y="19014"/>
                      <a:pt x="64754" y="535"/>
                      <a:pt x="4195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11B0CD40-9D7B-FF04-28F9-0F653FAC582B}"/>
                  </a:ext>
                </a:extLst>
              </p:cNvPr>
              <p:cNvSpPr/>
              <p:nvPr/>
            </p:nvSpPr>
            <p:spPr>
              <a:xfrm>
                <a:off x="713993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54086DA8-8844-6ACF-C11F-8C0C612F8516}"/>
                  </a:ext>
                </a:extLst>
              </p:cNvPr>
              <p:cNvSpPr/>
              <p:nvPr/>
            </p:nvSpPr>
            <p:spPr>
              <a:xfrm>
                <a:off x="7164228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CECA260D-25CE-462D-146C-E4B98E0765B5}"/>
                  </a:ext>
                </a:extLst>
              </p:cNvPr>
              <p:cNvSpPr/>
              <p:nvPr/>
            </p:nvSpPr>
            <p:spPr>
              <a:xfrm>
                <a:off x="7188517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CBA3D2C5-D7A9-4C0C-0D73-4E25C18AEC49}"/>
                  </a:ext>
                </a:extLst>
              </p:cNvPr>
              <p:cNvSpPr/>
              <p:nvPr/>
            </p:nvSpPr>
            <p:spPr>
              <a:xfrm>
                <a:off x="721280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7D68454C-FCC1-90C2-E719-F52993CB28F1}"/>
                  </a:ext>
                </a:extLst>
              </p:cNvPr>
              <p:cNvSpPr/>
              <p:nvPr/>
            </p:nvSpPr>
            <p:spPr>
              <a:xfrm>
                <a:off x="7237094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BFD5374C-C104-A6EA-65D6-EB6F746DA8A6}"/>
                  </a:ext>
                </a:extLst>
              </p:cNvPr>
              <p:cNvSpPr/>
              <p:nvPr/>
            </p:nvSpPr>
            <p:spPr>
              <a:xfrm>
                <a:off x="72613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B426FCC-AD03-6D20-9934-72A52611BB6D}"/>
                  </a:ext>
                </a:extLst>
              </p:cNvPr>
              <p:cNvSpPr/>
              <p:nvPr/>
            </p:nvSpPr>
            <p:spPr>
              <a:xfrm>
                <a:off x="7285672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59F322C1-F8B6-91B3-AD21-1C01C7F0F2F4}"/>
                  </a:ext>
                </a:extLst>
              </p:cNvPr>
              <p:cNvSpPr/>
              <p:nvPr/>
            </p:nvSpPr>
            <p:spPr>
              <a:xfrm>
                <a:off x="730996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7994C5F8-45A1-F91E-2E0A-FC1334ECA404}"/>
                  </a:ext>
                </a:extLst>
              </p:cNvPr>
              <p:cNvSpPr/>
              <p:nvPr/>
            </p:nvSpPr>
            <p:spPr>
              <a:xfrm>
                <a:off x="7334249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442D69FF-C535-92E0-F97A-4644E0AE2D62}"/>
                  </a:ext>
                </a:extLst>
              </p:cNvPr>
              <p:cNvSpPr/>
              <p:nvPr/>
            </p:nvSpPr>
            <p:spPr>
              <a:xfrm>
                <a:off x="7358538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CA69905C-44CC-1BCE-1B79-2DC9E1EA4012}"/>
                  </a:ext>
                </a:extLst>
              </p:cNvPr>
              <p:cNvSpPr/>
              <p:nvPr/>
            </p:nvSpPr>
            <p:spPr>
              <a:xfrm>
                <a:off x="747998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109ED679-9047-A982-F564-0A095DB5C734}"/>
                  </a:ext>
                </a:extLst>
              </p:cNvPr>
              <p:cNvSpPr/>
              <p:nvPr/>
            </p:nvSpPr>
            <p:spPr>
              <a:xfrm>
                <a:off x="750427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73C220DB-56B1-D2D0-12E5-D8AEA0B85A6B}"/>
                  </a:ext>
                </a:extLst>
              </p:cNvPr>
              <p:cNvSpPr/>
              <p:nvPr/>
            </p:nvSpPr>
            <p:spPr>
              <a:xfrm>
                <a:off x="7528559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12ABB245-40AC-4840-8288-FAA7FED438FD}"/>
                  </a:ext>
                </a:extLst>
              </p:cNvPr>
              <p:cNvSpPr/>
              <p:nvPr/>
            </p:nvSpPr>
            <p:spPr>
              <a:xfrm>
                <a:off x="7552848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2177E13C-FFB5-9EAF-B597-728936F26C1F}"/>
                  </a:ext>
                </a:extLst>
              </p:cNvPr>
              <p:cNvSpPr/>
              <p:nvPr/>
            </p:nvSpPr>
            <p:spPr>
              <a:xfrm>
                <a:off x="7577137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763B5039-44A1-E0C5-5E60-9DB3F386EE23}"/>
                  </a:ext>
                </a:extLst>
              </p:cNvPr>
              <p:cNvSpPr/>
              <p:nvPr/>
            </p:nvSpPr>
            <p:spPr>
              <a:xfrm>
                <a:off x="7601425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8AB8E541-160E-2418-A54D-6EC1AE0716CE}"/>
                  </a:ext>
                </a:extLst>
              </p:cNvPr>
              <p:cNvSpPr/>
              <p:nvPr/>
            </p:nvSpPr>
            <p:spPr>
              <a:xfrm>
                <a:off x="7625714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1410A85C-1E07-4901-392B-5FA42C260081}"/>
                  </a:ext>
                </a:extLst>
              </p:cNvPr>
              <p:cNvSpPr/>
              <p:nvPr/>
            </p:nvSpPr>
            <p:spPr>
              <a:xfrm>
                <a:off x="7650003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0E9A89F8-5913-7170-FC77-18BCA484B783}"/>
                  </a:ext>
                </a:extLst>
              </p:cNvPr>
              <p:cNvSpPr/>
              <p:nvPr/>
            </p:nvSpPr>
            <p:spPr>
              <a:xfrm>
                <a:off x="76742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6F6CDEFA-5401-F8DE-92A3-3BCE7253A8C0}"/>
                  </a:ext>
                </a:extLst>
              </p:cNvPr>
              <p:cNvSpPr/>
              <p:nvPr/>
            </p:nvSpPr>
            <p:spPr>
              <a:xfrm>
                <a:off x="769858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1CE51914-3FBD-D7B0-9172-DB2481D55B1B}"/>
                  </a:ext>
                </a:extLst>
              </p:cNvPr>
              <p:cNvSpPr/>
              <p:nvPr/>
            </p:nvSpPr>
            <p:spPr>
              <a:xfrm>
                <a:off x="772286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3FEFF195-EAB7-1FFF-DF64-9A0356D42D8D}"/>
                  </a:ext>
                </a:extLst>
              </p:cNvPr>
              <p:cNvSpPr/>
              <p:nvPr/>
            </p:nvSpPr>
            <p:spPr>
              <a:xfrm>
                <a:off x="784431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12E8A47B-A69A-A5FC-A0D4-A5D0ABED51A3}"/>
                  </a:ext>
                </a:extLst>
              </p:cNvPr>
              <p:cNvSpPr/>
              <p:nvPr/>
            </p:nvSpPr>
            <p:spPr>
              <a:xfrm>
                <a:off x="786860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1A3F2062-2994-7BAB-0346-D545DDA8B160}"/>
                  </a:ext>
                </a:extLst>
              </p:cNvPr>
              <p:cNvSpPr/>
              <p:nvPr/>
            </p:nvSpPr>
            <p:spPr>
              <a:xfrm>
                <a:off x="789289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716AA83B-FB2F-8EBF-5740-C2BAF230CC4B}"/>
                  </a:ext>
                </a:extLst>
              </p:cNvPr>
              <p:cNvSpPr/>
              <p:nvPr/>
            </p:nvSpPr>
            <p:spPr>
              <a:xfrm>
                <a:off x="791717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29AB84B5-2588-26A6-03A1-8D85AE4F0C5A}"/>
                  </a:ext>
                </a:extLst>
              </p:cNvPr>
              <p:cNvSpPr/>
              <p:nvPr/>
            </p:nvSpPr>
            <p:spPr>
              <a:xfrm>
                <a:off x="794146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E2E7A6C8-42B5-78B6-86AA-37BD133F6E8D}"/>
                  </a:ext>
                </a:extLst>
              </p:cNvPr>
              <p:cNvSpPr/>
              <p:nvPr/>
            </p:nvSpPr>
            <p:spPr>
              <a:xfrm>
                <a:off x="796575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9E0D5AB8-8478-108A-BFAF-B33CD6C525AA}"/>
                  </a:ext>
                </a:extLst>
              </p:cNvPr>
              <p:cNvSpPr/>
              <p:nvPr/>
            </p:nvSpPr>
            <p:spPr>
              <a:xfrm>
                <a:off x="799004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166ADE92-F7B9-F8E2-FC3A-BB4115B2DFA1}"/>
                  </a:ext>
                </a:extLst>
              </p:cNvPr>
              <p:cNvSpPr/>
              <p:nvPr/>
            </p:nvSpPr>
            <p:spPr>
              <a:xfrm>
                <a:off x="801433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3DC65ECE-174C-AFD0-2AA0-06C4B55EA3C4}"/>
                  </a:ext>
                </a:extLst>
              </p:cNvPr>
              <p:cNvSpPr/>
              <p:nvPr/>
            </p:nvSpPr>
            <p:spPr>
              <a:xfrm>
                <a:off x="803862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7CAABAAE-31F5-E728-EA84-BCEF3C26C4D6}"/>
                  </a:ext>
                </a:extLst>
              </p:cNvPr>
              <p:cNvSpPr/>
              <p:nvPr/>
            </p:nvSpPr>
            <p:spPr>
              <a:xfrm>
                <a:off x="806291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448082-ED87-C02B-EE0E-DD6E19BA079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7974BBE-29E9-F145-2CA1-9CB41DB29D17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570EFA4-5C48-78C5-77D5-C7838604FD49}"/>
                  </a:ext>
                </a:extLst>
              </p:cNvPr>
              <p:cNvSpPr/>
              <p:nvPr/>
            </p:nvSpPr>
            <p:spPr>
              <a:xfrm>
                <a:off x="6605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8BAAE5A-643E-5482-8DF6-8D6B42AB2FE8}"/>
                  </a:ext>
                </a:extLst>
              </p:cNvPr>
              <p:cNvSpPr/>
              <p:nvPr/>
            </p:nvSpPr>
            <p:spPr>
              <a:xfrm>
                <a:off x="7820024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1BF5980-A594-61F2-18E8-CF4240A9A059}"/>
                  </a:ext>
                </a:extLst>
              </p:cNvPr>
              <p:cNvSpPr/>
              <p:nvPr/>
            </p:nvSpPr>
            <p:spPr>
              <a:xfrm>
                <a:off x="903446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34FC5FDC-1FA4-2C36-9B77-90E110776B7F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07B5131-9782-678B-F250-3588038B910A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CBC8E3DD-0A6E-5A68-0D2F-5AC257361408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715FBC5-D442-74CA-ABB1-1DD1E4B30C08}"/>
                </a:ext>
              </a:extLst>
            </p:cNvPr>
            <p:cNvSpPr txBox="1"/>
            <p:nvPr/>
          </p:nvSpPr>
          <p:spPr>
            <a:xfrm>
              <a:off x="6428422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B6DCA07-2CAD-3B69-F1D0-70DCC7753A89}"/>
                </a:ext>
              </a:extLst>
            </p:cNvPr>
            <p:cNvSpPr txBox="1"/>
            <p:nvPr/>
          </p:nvSpPr>
          <p:spPr>
            <a:xfrm>
              <a:off x="7695247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46E5694-4452-AFC0-016E-246B15AEE069}"/>
                </a:ext>
              </a:extLst>
            </p:cNvPr>
            <p:cNvSpPr txBox="1"/>
            <p:nvPr/>
          </p:nvSpPr>
          <p:spPr>
            <a:xfrm>
              <a:off x="8876347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4C7E30-F113-F76A-C13E-536E7C05DE77}"/>
                </a:ext>
              </a:extLst>
            </p:cNvPr>
            <p:cNvSpPr txBox="1"/>
            <p:nvPr/>
          </p:nvSpPr>
          <p:spPr>
            <a:xfrm>
              <a:off x="7599997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6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58566A8-A6B0-F49F-5D7E-3FCF45496B86}"/>
              </a:ext>
            </a:extLst>
          </p:cNvPr>
          <p:cNvGrpSpPr/>
          <p:nvPr/>
        </p:nvGrpSpPr>
        <p:grpSpPr>
          <a:xfrm>
            <a:off x="3241474" y="816860"/>
            <a:ext cx="5709052" cy="4141681"/>
            <a:chOff x="3241474" y="816860"/>
            <a:chExt cx="5709052" cy="41416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D299130-256E-8A9D-B1DD-9D1B06D83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916" y="816860"/>
              <a:ext cx="0" cy="37703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5BA90B-8CB4-C518-A458-583D19A77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916" y="4587183"/>
              <a:ext cx="53746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tar: 6 Points 9">
              <a:extLst>
                <a:ext uri="{FF2B5EF4-FFF2-40B4-BE49-F238E27FC236}">
                  <a16:creationId xmlns:a16="http://schemas.microsoft.com/office/drawing/2014/main" id="{DCD26747-9CFB-1CEF-A8E5-D8CC38A4ACD7}"/>
                </a:ext>
              </a:extLst>
            </p:cNvPr>
            <p:cNvSpPr/>
            <p:nvPr/>
          </p:nvSpPr>
          <p:spPr>
            <a:xfrm>
              <a:off x="3655151" y="3848272"/>
              <a:ext cx="669299" cy="669299"/>
            </a:xfrm>
            <a:prstGeom prst="star6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5AA434-5C54-526D-0939-9B2177C588EF}"/>
                </a:ext>
              </a:extLst>
            </p:cNvPr>
            <p:cNvSpPr txBox="1"/>
            <p:nvPr/>
          </p:nvSpPr>
          <p:spPr>
            <a:xfrm>
              <a:off x="3655151" y="816860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679F7-7595-3EA8-25D2-E8E8524D8373}"/>
                </a:ext>
              </a:extLst>
            </p:cNvPr>
            <p:cNvSpPr txBox="1"/>
            <p:nvPr/>
          </p:nvSpPr>
          <p:spPr>
            <a:xfrm>
              <a:off x="8486051" y="4182921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A1D6E-DAF7-F779-93DF-C42EC65603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5327" y="4182921"/>
              <a:ext cx="8839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50C40D-47A1-B50E-B974-E2BFEBC9C962}"/>
                </a:ext>
              </a:extLst>
            </p:cNvPr>
            <p:cNvSpPr txBox="1"/>
            <p:nvPr/>
          </p:nvSpPr>
          <p:spPr>
            <a:xfrm>
              <a:off x="5319268" y="4009522"/>
              <a:ext cx="334366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899A6-4FD3-333D-687E-5B9B35AD404E}"/>
                </a:ext>
              </a:extLst>
            </p:cNvPr>
            <p:cNvSpPr txBox="1"/>
            <p:nvPr/>
          </p:nvSpPr>
          <p:spPr>
            <a:xfrm>
              <a:off x="3241474" y="4657927"/>
              <a:ext cx="1496651" cy="3006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Receiver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0E0778-7CB0-F4CA-C2DA-F28EDEEC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61" y="1318692"/>
              <a:ext cx="2628269" cy="2461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2C295-C985-CD77-0DE4-0EFCEC096B1B}"/>
                </a:ext>
              </a:extLst>
            </p:cNvPr>
            <p:cNvSpPr txBox="1"/>
            <p:nvPr/>
          </p:nvSpPr>
          <p:spPr>
            <a:xfrm>
              <a:off x="4877297" y="816860"/>
              <a:ext cx="1672844" cy="774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GB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EM waves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/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 anchor="ctr" anchorCtr="1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1302BA-84DE-96F0-6090-67A182C2E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526" y="3026163"/>
                  <a:ext cx="378503" cy="402837"/>
                </a:xfrm>
                <a:prstGeom prst="rect">
                  <a:avLst/>
                </a:prstGeom>
                <a:blipFill>
                  <a:blip r:embed="rId2"/>
                  <a:stretch>
                    <a:fillRect l="-11290" b="-1940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78DA7-8862-659C-6279-C02E66036E0A}"/>
                </a:ext>
              </a:extLst>
            </p:cNvPr>
            <p:cNvSpPr/>
            <p:nvPr/>
          </p:nvSpPr>
          <p:spPr>
            <a:xfrm>
              <a:off x="5305116" y="2675080"/>
              <a:ext cx="949410" cy="1912104"/>
            </a:xfrm>
            <a:custGeom>
              <a:avLst/>
              <a:gdLst>
                <a:gd name="connsiteX0" fmla="*/ 0 w 949410"/>
                <a:gd name="connsiteY0" fmla="*/ 0 h 1659117"/>
                <a:gd name="connsiteX1" fmla="*/ 876693 w 949410"/>
                <a:gd name="connsiteY1" fmla="*/ 593888 h 1659117"/>
                <a:gd name="connsiteX2" fmla="*/ 838986 w 949410"/>
                <a:gd name="connsiteY2" fmla="*/ 1659117 h 165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9410" h="1659117">
                  <a:moveTo>
                    <a:pt x="0" y="0"/>
                  </a:moveTo>
                  <a:cubicBezTo>
                    <a:pt x="368431" y="158684"/>
                    <a:pt x="736862" y="317369"/>
                    <a:pt x="876693" y="593888"/>
                  </a:cubicBezTo>
                  <a:cubicBezTo>
                    <a:pt x="1016524" y="870407"/>
                    <a:pt x="926969" y="1506717"/>
                    <a:pt x="838986" y="165911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63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CCF764D-F279-8D64-85C0-63BC71276ED8}"/>
              </a:ext>
            </a:extLst>
          </p:cNvPr>
          <p:cNvGrpSpPr/>
          <p:nvPr/>
        </p:nvGrpSpPr>
        <p:grpSpPr>
          <a:xfrm>
            <a:off x="3052117" y="971698"/>
            <a:ext cx="6001395" cy="4905540"/>
            <a:chOff x="3052117" y="971698"/>
            <a:chExt cx="6001395" cy="49055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AB896F-A499-8BA2-8A92-0ADD74E42F7C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1838325 h 1838325"/>
                <a:gd name="connsiteX1" fmla="*/ 2438400 w 2438400"/>
                <a:gd name="connsiteY1" fmla="*/ 1838325 h 1838325"/>
                <a:gd name="connsiteX2" fmla="*/ 2438400 w 2438400"/>
                <a:gd name="connsiteY2" fmla="*/ 0 h 1838325"/>
                <a:gd name="connsiteX3" fmla="*/ 0 w 2438400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38325">
                  <a:moveTo>
                    <a:pt x="0" y="1838325"/>
                  </a:moveTo>
                  <a:lnTo>
                    <a:pt x="2438400" y="1838325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0F53D794-ECF5-4D82-6C7D-2965C9E41D44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FB09611-573B-7BC1-D91F-17A37E87FC30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819D69E-7A2D-C35F-6D73-7C74638059A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000256A-B817-11E8-DD08-FFC9102D88B6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B064F5E-2FC6-6F35-98E8-4AFD6D5F6861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02EF447-53F2-E9C1-D6BF-E0C6D561D72C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A098DD1-F734-847B-DCA9-BDFFF8058EFE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6CB098-7333-4964-A27C-4380C893E9EE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FF9DF9-AF64-E30F-FA2F-2F91BEC527CE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27F4B2C-E012-357C-973C-CD6AE31AC72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253C0F2-9344-DD7F-534A-C65BD0636B51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41B06E6-E8BA-93CE-4D08-CDFA4F2F3C27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41E911-4850-02B8-73A2-DDE6BEBCAF29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617A1A0-179C-EB24-1B31-DC936B40636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AC805E2-1FC8-A10D-7B98-6C4B0D89F94A}"/>
                  </a:ext>
                </a:extLst>
              </p:cNvPr>
              <p:cNvSpPr/>
              <p:nvPr/>
            </p:nvSpPr>
            <p:spPr>
              <a:xfrm>
                <a:off x="3395662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A729804-2B24-113C-7C43-6EB53DE77CE2}"/>
                  </a:ext>
                </a:extLst>
              </p:cNvPr>
              <p:cNvSpPr/>
              <p:nvPr/>
            </p:nvSpPr>
            <p:spPr>
              <a:xfrm>
                <a:off x="4005414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F5440E-5CE8-C0D6-526A-43E009923DF0}"/>
                  </a:ext>
                </a:extLst>
              </p:cNvPr>
              <p:cNvSpPr/>
              <p:nvPr/>
            </p:nvSpPr>
            <p:spPr>
              <a:xfrm>
                <a:off x="4615166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8BB6F00-8B25-3365-A049-B80164E52DA5}"/>
                  </a:ext>
                </a:extLst>
              </p:cNvPr>
              <p:cNvSpPr/>
              <p:nvPr/>
            </p:nvSpPr>
            <p:spPr>
              <a:xfrm>
                <a:off x="5224919" y="2952178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7B44F3B-754A-9FBD-B6A7-A3F76136E24D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9BDEDFD-7BAF-90CA-2E87-DAB7A0EA2780}"/>
                  </a:ext>
                </a:extLst>
              </p:cNvPr>
              <p:cNvSpPr/>
              <p:nvPr/>
            </p:nvSpPr>
            <p:spPr>
              <a:xfrm>
                <a:off x="4005414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517F593-38E0-AB3E-E88F-AC671B066714}"/>
                  </a:ext>
                </a:extLst>
              </p:cNvPr>
              <p:cNvSpPr/>
              <p:nvPr/>
            </p:nvSpPr>
            <p:spPr>
              <a:xfrm>
                <a:off x="4615166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BD8B7CD-01A2-F51A-C9DD-EE90F1B24630}"/>
                  </a:ext>
                </a:extLst>
              </p:cNvPr>
              <p:cNvSpPr/>
              <p:nvPr/>
            </p:nvSpPr>
            <p:spPr>
              <a:xfrm>
                <a:off x="5224919" y="11382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2FB9DB-F7D2-D0F8-A88E-1DA3A59DE733}"/>
                </a:ext>
              </a:extLst>
            </p:cNvPr>
            <p:cNvSpPr/>
            <p:nvPr/>
          </p:nvSpPr>
          <p:spPr>
            <a:xfrm>
              <a:off x="3362771" y="3071709"/>
              <a:ext cx="57745" cy="90487"/>
            </a:xfrm>
            <a:custGeom>
              <a:avLst/>
              <a:gdLst>
                <a:gd name="connsiteX0" fmla="*/ 100 w 57745"/>
                <a:gd name="connsiteY0" fmla="*/ 45485 h 90487"/>
                <a:gd name="connsiteX1" fmla="*/ 3299 w 57745"/>
                <a:gd name="connsiteY1" fmla="*/ 20259 h 90487"/>
                <a:gd name="connsiteX2" fmla="*/ 12899 w 57745"/>
                <a:gd name="connsiteY2" fmla="*/ 5451 h 90487"/>
                <a:gd name="connsiteX3" fmla="*/ 28972 w 57745"/>
                <a:gd name="connsiteY3" fmla="*/ 241 h 90487"/>
                <a:gd name="connsiteX4" fmla="*/ 41474 w 57745"/>
                <a:gd name="connsiteY4" fmla="*/ 3144 h 90487"/>
                <a:gd name="connsiteX5" fmla="*/ 50329 w 57745"/>
                <a:gd name="connsiteY5" fmla="*/ 11404 h 90487"/>
                <a:gd name="connsiteX6" fmla="*/ 55836 w 57745"/>
                <a:gd name="connsiteY6" fmla="*/ 24575 h 90487"/>
                <a:gd name="connsiteX7" fmla="*/ 57845 w 57745"/>
                <a:gd name="connsiteY7" fmla="*/ 45485 h 90487"/>
                <a:gd name="connsiteX8" fmla="*/ 54645 w 57745"/>
                <a:gd name="connsiteY8" fmla="*/ 70712 h 90487"/>
                <a:gd name="connsiteX9" fmla="*/ 45046 w 57745"/>
                <a:gd name="connsiteY9" fmla="*/ 85521 h 90487"/>
                <a:gd name="connsiteX10" fmla="*/ 28972 w 57745"/>
                <a:gd name="connsiteY10" fmla="*/ 90729 h 90487"/>
                <a:gd name="connsiteX11" fmla="*/ 8732 w 57745"/>
                <a:gd name="connsiteY11" fmla="*/ 81502 h 90487"/>
                <a:gd name="connsiteX12" fmla="*/ 100 w 57745"/>
                <a:gd name="connsiteY12" fmla="*/ 45485 h 90487"/>
                <a:gd name="connsiteX13" fmla="*/ 11262 w 57745"/>
                <a:gd name="connsiteY13" fmla="*/ 45485 h 90487"/>
                <a:gd name="connsiteX14" fmla="*/ 16322 w 57745"/>
                <a:gd name="connsiteY14" fmla="*/ 74581 h 90487"/>
                <a:gd name="connsiteX15" fmla="*/ 28972 w 57745"/>
                <a:gd name="connsiteY15" fmla="*/ 81800 h 90487"/>
                <a:gd name="connsiteX16" fmla="*/ 41548 w 57745"/>
                <a:gd name="connsiteY16" fmla="*/ 74581 h 90487"/>
                <a:gd name="connsiteX17" fmla="*/ 46683 w 57745"/>
                <a:gd name="connsiteY17" fmla="*/ 45485 h 90487"/>
                <a:gd name="connsiteX18" fmla="*/ 41548 w 57745"/>
                <a:gd name="connsiteY18" fmla="*/ 16464 h 90487"/>
                <a:gd name="connsiteX19" fmla="*/ 28824 w 57745"/>
                <a:gd name="connsiteY19" fmla="*/ 9321 h 90487"/>
                <a:gd name="connsiteX20" fmla="*/ 16769 w 57745"/>
                <a:gd name="connsiteY20" fmla="*/ 15571 h 90487"/>
                <a:gd name="connsiteX21" fmla="*/ 11262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100" y="45485"/>
                  </a:moveTo>
                  <a:cubicBezTo>
                    <a:pt x="100" y="35067"/>
                    <a:pt x="1167" y="26659"/>
                    <a:pt x="3299" y="20259"/>
                  </a:cubicBezTo>
                  <a:cubicBezTo>
                    <a:pt x="5433" y="13860"/>
                    <a:pt x="8633" y="8923"/>
                    <a:pt x="12899" y="5451"/>
                  </a:cubicBezTo>
                  <a:cubicBezTo>
                    <a:pt x="17165" y="1978"/>
                    <a:pt x="22523" y="241"/>
                    <a:pt x="28972" y="241"/>
                  </a:cubicBezTo>
                  <a:cubicBezTo>
                    <a:pt x="33735" y="241"/>
                    <a:pt x="37902" y="1209"/>
                    <a:pt x="41474" y="3144"/>
                  </a:cubicBezTo>
                  <a:cubicBezTo>
                    <a:pt x="45046" y="5078"/>
                    <a:pt x="47997" y="7832"/>
                    <a:pt x="50329" y="11404"/>
                  </a:cubicBezTo>
                  <a:cubicBezTo>
                    <a:pt x="52661" y="14976"/>
                    <a:pt x="54496" y="19366"/>
                    <a:pt x="55836" y="24575"/>
                  </a:cubicBezTo>
                  <a:cubicBezTo>
                    <a:pt x="57175" y="29784"/>
                    <a:pt x="57845" y="36754"/>
                    <a:pt x="57845" y="45485"/>
                  </a:cubicBezTo>
                  <a:cubicBezTo>
                    <a:pt x="57845" y="55904"/>
                    <a:pt x="56779" y="64312"/>
                    <a:pt x="54645" y="70712"/>
                  </a:cubicBezTo>
                  <a:cubicBezTo>
                    <a:pt x="52512" y="77112"/>
                    <a:pt x="49312" y="82048"/>
                    <a:pt x="45046" y="85521"/>
                  </a:cubicBezTo>
                  <a:cubicBezTo>
                    <a:pt x="40780" y="88992"/>
                    <a:pt x="35422" y="90729"/>
                    <a:pt x="28972" y="90729"/>
                  </a:cubicBezTo>
                  <a:cubicBezTo>
                    <a:pt x="20440" y="90729"/>
                    <a:pt x="13693" y="87653"/>
                    <a:pt x="8732" y="81502"/>
                  </a:cubicBezTo>
                  <a:cubicBezTo>
                    <a:pt x="2977" y="74159"/>
                    <a:pt x="100" y="62154"/>
                    <a:pt x="100" y="45485"/>
                  </a:cubicBezTo>
                  <a:close/>
                  <a:moveTo>
                    <a:pt x="11262" y="45485"/>
                  </a:moveTo>
                  <a:cubicBezTo>
                    <a:pt x="11262" y="60071"/>
                    <a:pt x="12949" y="69769"/>
                    <a:pt x="16322" y="74581"/>
                  </a:cubicBezTo>
                  <a:cubicBezTo>
                    <a:pt x="19695" y="79394"/>
                    <a:pt x="23912" y="81800"/>
                    <a:pt x="28972" y="81800"/>
                  </a:cubicBezTo>
                  <a:cubicBezTo>
                    <a:pt x="33933" y="81800"/>
                    <a:pt x="38125" y="79394"/>
                    <a:pt x="41548" y="74581"/>
                  </a:cubicBezTo>
                  <a:cubicBezTo>
                    <a:pt x="44971" y="69769"/>
                    <a:pt x="46683" y="60071"/>
                    <a:pt x="46683" y="45485"/>
                  </a:cubicBezTo>
                  <a:cubicBezTo>
                    <a:pt x="46683" y="30900"/>
                    <a:pt x="44971" y="21227"/>
                    <a:pt x="41548" y="16464"/>
                  </a:cubicBezTo>
                  <a:cubicBezTo>
                    <a:pt x="38125" y="11702"/>
                    <a:pt x="33884" y="9321"/>
                    <a:pt x="28824" y="9321"/>
                  </a:cubicBezTo>
                  <a:cubicBezTo>
                    <a:pt x="23862" y="9321"/>
                    <a:pt x="19844" y="11404"/>
                    <a:pt x="16769" y="15571"/>
                  </a:cubicBezTo>
                  <a:cubicBezTo>
                    <a:pt x="13098" y="21028"/>
                    <a:pt x="11262" y="30999"/>
                    <a:pt x="11262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66EB2E2-3BBD-920D-674F-83A05ABC9183}"/>
                </a:ext>
              </a:extLst>
            </p:cNvPr>
            <p:cNvSpPr/>
            <p:nvPr/>
          </p:nvSpPr>
          <p:spPr>
            <a:xfrm>
              <a:off x="3848698" y="3071709"/>
              <a:ext cx="305430" cy="90487"/>
            </a:xfrm>
            <a:custGeom>
              <a:avLst/>
              <a:gdLst>
                <a:gd name="connsiteX0" fmla="*/ 164 w 305430"/>
                <a:gd name="connsiteY0" fmla="*/ 45485 h 90487"/>
                <a:gd name="connsiteX1" fmla="*/ 3363 w 305430"/>
                <a:gd name="connsiteY1" fmla="*/ 20259 h 90487"/>
                <a:gd name="connsiteX2" fmla="*/ 12963 w 305430"/>
                <a:gd name="connsiteY2" fmla="*/ 5451 h 90487"/>
                <a:gd name="connsiteX3" fmla="*/ 29036 w 305430"/>
                <a:gd name="connsiteY3" fmla="*/ 241 h 90487"/>
                <a:gd name="connsiteX4" fmla="*/ 41538 w 305430"/>
                <a:gd name="connsiteY4" fmla="*/ 3144 h 90487"/>
                <a:gd name="connsiteX5" fmla="*/ 50393 w 305430"/>
                <a:gd name="connsiteY5" fmla="*/ 11404 h 90487"/>
                <a:gd name="connsiteX6" fmla="*/ 55900 w 305430"/>
                <a:gd name="connsiteY6" fmla="*/ 24575 h 90487"/>
                <a:gd name="connsiteX7" fmla="*/ 57909 w 305430"/>
                <a:gd name="connsiteY7" fmla="*/ 45485 h 90487"/>
                <a:gd name="connsiteX8" fmla="*/ 54709 w 305430"/>
                <a:gd name="connsiteY8" fmla="*/ 70712 h 90487"/>
                <a:gd name="connsiteX9" fmla="*/ 45110 w 305430"/>
                <a:gd name="connsiteY9" fmla="*/ 85521 h 90487"/>
                <a:gd name="connsiteX10" fmla="*/ 29036 w 305430"/>
                <a:gd name="connsiteY10" fmla="*/ 90729 h 90487"/>
                <a:gd name="connsiteX11" fmla="*/ 8796 w 305430"/>
                <a:gd name="connsiteY11" fmla="*/ 81502 h 90487"/>
                <a:gd name="connsiteX12" fmla="*/ 164 w 305430"/>
                <a:gd name="connsiteY12" fmla="*/ 45485 h 90487"/>
                <a:gd name="connsiteX13" fmla="*/ 11326 w 305430"/>
                <a:gd name="connsiteY13" fmla="*/ 45485 h 90487"/>
                <a:gd name="connsiteX14" fmla="*/ 16386 w 305430"/>
                <a:gd name="connsiteY14" fmla="*/ 74581 h 90487"/>
                <a:gd name="connsiteX15" fmla="*/ 29036 w 305430"/>
                <a:gd name="connsiteY15" fmla="*/ 81800 h 90487"/>
                <a:gd name="connsiteX16" fmla="*/ 41612 w 305430"/>
                <a:gd name="connsiteY16" fmla="*/ 74581 h 90487"/>
                <a:gd name="connsiteX17" fmla="*/ 46747 w 305430"/>
                <a:gd name="connsiteY17" fmla="*/ 45485 h 90487"/>
                <a:gd name="connsiteX18" fmla="*/ 41612 w 305430"/>
                <a:gd name="connsiteY18" fmla="*/ 16464 h 90487"/>
                <a:gd name="connsiteX19" fmla="*/ 28888 w 305430"/>
                <a:gd name="connsiteY19" fmla="*/ 9321 h 90487"/>
                <a:gd name="connsiteX20" fmla="*/ 16833 w 305430"/>
                <a:gd name="connsiteY20" fmla="*/ 15571 h 90487"/>
                <a:gd name="connsiteX21" fmla="*/ 11326 w 305430"/>
                <a:gd name="connsiteY21" fmla="*/ 45485 h 90487"/>
                <a:gd name="connsiteX22" fmla="*/ 76787 w 305430"/>
                <a:gd name="connsiteY22" fmla="*/ 89241 h 90487"/>
                <a:gd name="connsiteX23" fmla="*/ 76787 w 305430"/>
                <a:gd name="connsiteY23" fmla="*/ 76888 h 90487"/>
                <a:gd name="connsiteX24" fmla="*/ 89140 w 305430"/>
                <a:gd name="connsiteY24" fmla="*/ 76888 h 90487"/>
                <a:gd name="connsiteX25" fmla="*/ 89140 w 305430"/>
                <a:gd name="connsiteY25" fmla="*/ 89241 h 90487"/>
                <a:gd name="connsiteX26" fmla="*/ 76787 w 305430"/>
                <a:gd name="connsiteY26" fmla="*/ 89241 h 90487"/>
                <a:gd name="connsiteX27" fmla="*/ 105914 w 305430"/>
                <a:gd name="connsiteY27" fmla="*/ 45485 h 90487"/>
                <a:gd name="connsiteX28" fmla="*/ 109114 w 305430"/>
                <a:gd name="connsiteY28" fmla="*/ 20259 h 90487"/>
                <a:gd name="connsiteX29" fmla="*/ 118713 w 305430"/>
                <a:gd name="connsiteY29" fmla="*/ 5451 h 90487"/>
                <a:gd name="connsiteX30" fmla="*/ 134787 w 305430"/>
                <a:gd name="connsiteY30" fmla="*/ 241 h 90487"/>
                <a:gd name="connsiteX31" fmla="*/ 147288 w 305430"/>
                <a:gd name="connsiteY31" fmla="*/ 3144 h 90487"/>
                <a:gd name="connsiteX32" fmla="*/ 156144 w 305430"/>
                <a:gd name="connsiteY32" fmla="*/ 11404 h 90487"/>
                <a:gd name="connsiteX33" fmla="*/ 161651 w 305430"/>
                <a:gd name="connsiteY33" fmla="*/ 24575 h 90487"/>
                <a:gd name="connsiteX34" fmla="*/ 163660 w 305430"/>
                <a:gd name="connsiteY34" fmla="*/ 45485 h 90487"/>
                <a:gd name="connsiteX35" fmla="*/ 160460 w 305430"/>
                <a:gd name="connsiteY35" fmla="*/ 70712 h 90487"/>
                <a:gd name="connsiteX36" fmla="*/ 150860 w 305430"/>
                <a:gd name="connsiteY36" fmla="*/ 85521 h 90487"/>
                <a:gd name="connsiteX37" fmla="*/ 134787 w 305430"/>
                <a:gd name="connsiteY37" fmla="*/ 90729 h 90487"/>
                <a:gd name="connsiteX38" fmla="*/ 114546 w 305430"/>
                <a:gd name="connsiteY38" fmla="*/ 81502 h 90487"/>
                <a:gd name="connsiteX39" fmla="*/ 105914 w 305430"/>
                <a:gd name="connsiteY39" fmla="*/ 45485 h 90487"/>
                <a:gd name="connsiteX40" fmla="*/ 117077 w 305430"/>
                <a:gd name="connsiteY40" fmla="*/ 45485 h 90487"/>
                <a:gd name="connsiteX41" fmla="*/ 122136 w 305430"/>
                <a:gd name="connsiteY41" fmla="*/ 74581 h 90487"/>
                <a:gd name="connsiteX42" fmla="*/ 134787 w 305430"/>
                <a:gd name="connsiteY42" fmla="*/ 81800 h 90487"/>
                <a:gd name="connsiteX43" fmla="*/ 147363 w 305430"/>
                <a:gd name="connsiteY43" fmla="*/ 74581 h 90487"/>
                <a:gd name="connsiteX44" fmla="*/ 152497 w 305430"/>
                <a:gd name="connsiteY44" fmla="*/ 45485 h 90487"/>
                <a:gd name="connsiteX45" fmla="*/ 147363 w 305430"/>
                <a:gd name="connsiteY45" fmla="*/ 16464 h 90487"/>
                <a:gd name="connsiteX46" fmla="*/ 134638 w 305430"/>
                <a:gd name="connsiteY46" fmla="*/ 9321 h 90487"/>
                <a:gd name="connsiteX47" fmla="*/ 122583 w 305430"/>
                <a:gd name="connsiteY47" fmla="*/ 15571 h 90487"/>
                <a:gd name="connsiteX48" fmla="*/ 117077 w 305430"/>
                <a:gd name="connsiteY48" fmla="*/ 45485 h 90487"/>
                <a:gd name="connsiteX49" fmla="*/ 176436 w 305430"/>
                <a:gd name="connsiteY49" fmla="*/ 45485 h 90487"/>
                <a:gd name="connsiteX50" fmla="*/ 179635 w 305430"/>
                <a:gd name="connsiteY50" fmla="*/ 20259 h 90487"/>
                <a:gd name="connsiteX51" fmla="*/ 189234 w 305430"/>
                <a:gd name="connsiteY51" fmla="*/ 5451 h 90487"/>
                <a:gd name="connsiteX52" fmla="*/ 205308 w 305430"/>
                <a:gd name="connsiteY52" fmla="*/ 241 h 90487"/>
                <a:gd name="connsiteX53" fmla="*/ 217809 w 305430"/>
                <a:gd name="connsiteY53" fmla="*/ 3144 h 90487"/>
                <a:gd name="connsiteX54" fmla="*/ 226665 w 305430"/>
                <a:gd name="connsiteY54" fmla="*/ 11404 h 90487"/>
                <a:gd name="connsiteX55" fmla="*/ 232171 w 305430"/>
                <a:gd name="connsiteY55" fmla="*/ 24575 h 90487"/>
                <a:gd name="connsiteX56" fmla="*/ 234181 w 305430"/>
                <a:gd name="connsiteY56" fmla="*/ 45485 h 90487"/>
                <a:gd name="connsiteX57" fmla="*/ 230980 w 305430"/>
                <a:gd name="connsiteY57" fmla="*/ 70712 h 90487"/>
                <a:gd name="connsiteX58" fmla="*/ 221381 w 305430"/>
                <a:gd name="connsiteY58" fmla="*/ 85521 h 90487"/>
                <a:gd name="connsiteX59" fmla="*/ 205308 w 305430"/>
                <a:gd name="connsiteY59" fmla="*/ 90729 h 90487"/>
                <a:gd name="connsiteX60" fmla="*/ 185067 w 305430"/>
                <a:gd name="connsiteY60" fmla="*/ 81502 h 90487"/>
                <a:gd name="connsiteX61" fmla="*/ 176436 w 305430"/>
                <a:gd name="connsiteY61" fmla="*/ 45485 h 90487"/>
                <a:gd name="connsiteX62" fmla="*/ 187597 w 305430"/>
                <a:gd name="connsiteY62" fmla="*/ 45485 h 90487"/>
                <a:gd name="connsiteX63" fmla="*/ 192658 w 305430"/>
                <a:gd name="connsiteY63" fmla="*/ 74581 h 90487"/>
                <a:gd name="connsiteX64" fmla="*/ 205308 w 305430"/>
                <a:gd name="connsiteY64" fmla="*/ 81800 h 90487"/>
                <a:gd name="connsiteX65" fmla="*/ 217884 w 305430"/>
                <a:gd name="connsiteY65" fmla="*/ 74581 h 90487"/>
                <a:gd name="connsiteX66" fmla="*/ 223019 w 305430"/>
                <a:gd name="connsiteY66" fmla="*/ 45485 h 90487"/>
                <a:gd name="connsiteX67" fmla="*/ 217884 w 305430"/>
                <a:gd name="connsiteY67" fmla="*/ 16464 h 90487"/>
                <a:gd name="connsiteX68" fmla="*/ 205159 w 305430"/>
                <a:gd name="connsiteY68" fmla="*/ 9321 h 90487"/>
                <a:gd name="connsiteX69" fmla="*/ 193104 w 305430"/>
                <a:gd name="connsiteY69" fmla="*/ 15571 h 90487"/>
                <a:gd name="connsiteX70" fmla="*/ 187597 w 305430"/>
                <a:gd name="connsiteY70" fmla="*/ 45485 h 90487"/>
                <a:gd name="connsiteX71" fmla="*/ 246956 w 305430"/>
                <a:gd name="connsiteY71" fmla="*/ 66024 h 90487"/>
                <a:gd name="connsiteX72" fmla="*/ 258267 w 305430"/>
                <a:gd name="connsiteY72" fmla="*/ 64982 h 90487"/>
                <a:gd name="connsiteX73" fmla="*/ 264220 w 305430"/>
                <a:gd name="connsiteY73" fmla="*/ 77632 h 90487"/>
                <a:gd name="connsiteX74" fmla="*/ 275382 w 305430"/>
                <a:gd name="connsiteY74" fmla="*/ 81800 h 90487"/>
                <a:gd name="connsiteX75" fmla="*/ 288703 w 305430"/>
                <a:gd name="connsiteY75" fmla="*/ 75847 h 90487"/>
                <a:gd name="connsiteX76" fmla="*/ 294135 w 305430"/>
                <a:gd name="connsiteY76" fmla="*/ 60219 h 90487"/>
                <a:gd name="connsiteX77" fmla="*/ 288926 w 305430"/>
                <a:gd name="connsiteY77" fmla="*/ 45485 h 90487"/>
                <a:gd name="connsiteX78" fmla="*/ 275234 w 305430"/>
                <a:gd name="connsiteY78" fmla="*/ 40128 h 90487"/>
                <a:gd name="connsiteX79" fmla="*/ 265634 w 305430"/>
                <a:gd name="connsiteY79" fmla="*/ 42509 h 90487"/>
                <a:gd name="connsiteX80" fmla="*/ 259012 w 305430"/>
                <a:gd name="connsiteY80" fmla="*/ 48611 h 90487"/>
                <a:gd name="connsiteX81" fmla="*/ 248891 w 305430"/>
                <a:gd name="connsiteY81" fmla="*/ 47272 h 90487"/>
                <a:gd name="connsiteX82" fmla="*/ 257374 w 305430"/>
                <a:gd name="connsiteY82" fmla="*/ 1879 h 90487"/>
                <a:gd name="connsiteX83" fmla="*/ 301427 w 305430"/>
                <a:gd name="connsiteY83" fmla="*/ 1879 h 90487"/>
                <a:gd name="connsiteX84" fmla="*/ 301427 w 305430"/>
                <a:gd name="connsiteY84" fmla="*/ 12148 h 90487"/>
                <a:gd name="connsiteX85" fmla="*/ 266155 w 305430"/>
                <a:gd name="connsiteY85" fmla="*/ 12148 h 90487"/>
                <a:gd name="connsiteX86" fmla="*/ 261393 w 305430"/>
                <a:gd name="connsiteY86" fmla="*/ 35960 h 90487"/>
                <a:gd name="connsiteX87" fmla="*/ 278062 w 305430"/>
                <a:gd name="connsiteY87" fmla="*/ 30454 h 90487"/>
                <a:gd name="connsiteX88" fmla="*/ 297633 w 305430"/>
                <a:gd name="connsiteY88" fmla="*/ 38491 h 90487"/>
                <a:gd name="connsiteX89" fmla="*/ 305595 w 305430"/>
                <a:gd name="connsiteY89" fmla="*/ 59178 h 90487"/>
                <a:gd name="connsiteX90" fmla="*/ 298599 w 305430"/>
                <a:gd name="connsiteY90" fmla="*/ 80013 h 90487"/>
                <a:gd name="connsiteX91" fmla="*/ 275382 w 305430"/>
                <a:gd name="connsiteY91" fmla="*/ 90729 h 90487"/>
                <a:gd name="connsiteX92" fmla="*/ 255663 w 305430"/>
                <a:gd name="connsiteY92" fmla="*/ 83958 h 90487"/>
                <a:gd name="connsiteX93" fmla="*/ 246956 w 305430"/>
                <a:gd name="connsiteY93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05430" h="90487">
                  <a:moveTo>
                    <a:pt x="164" y="45485"/>
                  </a:moveTo>
                  <a:cubicBezTo>
                    <a:pt x="164" y="35067"/>
                    <a:pt x="1231" y="26659"/>
                    <a:pt x="3363" y="20259"/>
                  </a:cubicBezTo>
                  <a:cubicBezTo>
                    <a:pt x="5497" y="13860"/>
                    <a:pt x="8697" y="8923"/>
                    <a:pt x="12963" y="5451"/>
                  </a:cubicBezTo>
                  <a:cubicBezTo>
                    <a:pt x="17229" y="1978"/>
                    <a:pt x="22587" y="241"/>
                    <a:pt x="29036" y="241"/>
                  </a:cubicBezTo>
                  <a:cubicBezTo>
                    <a:pt x="33799" y="241"/>
                    <a:pt x="37966" y="1209"/>
                    <a:pt x="41538" y="3144"/>
                  </a:cubicBezTo>
                  <a:cubicBezTo>
                    <a:pt x="45110" y="5078"/>
                    <a:pt x="48061" y="7832"/>
                    <a:pt x="50393" y="11404"/>
                  </a:cubicBezTo>
                  <a:cubicBezTo>
                    <a:pt x="52725" y="14976"/>
                    <a:pt x="54560" y="19366"/>
                    <a:pt x="55900" y="24575"/>
                  </a:cubicBezTo>
                  <a:cubicBezTo>
                    <a:pt x="57240" y="29784"/>
                    <a:pt x="57909" y="36754"/>
                    <a:pt x="57909" y="45485"/>
                  </a:cubicBezTo>
                  <a:cubicBezTo>
                    <a:pt x="57909" y="55904"/>
                    <a:pt x="56843" y="64312"/>
                    <a:pt x="54709" y="70712"/>
                  </a:cubicBezTo>
                  <a:cubicBezTo>
                    <a:pt x="52576" y="77112"/>
                    <a:pt x="49376" y="82048"/>
                    <a:pt x="45110" y="85521"/>
                  </a:cubicBezTo>
                  <a:cubicBezTo>
                    <a:pt x="40843" y="88992"/>
                    <a:pt x="35486" y="90729"/>
                    <a:pt x="29036" y="90729"/>
                  </a:cubicBezTo>
                  <a:cubicBezTo>
                    <a:pt x="20504" y="90729"/>
                    <a:pt x="13757" y="87653"/>
                    <a:pt x="8796" y="81502"/>
                  </a:cubicBezTo>
                  <a:cubicBezTo>
                    <a:pt x="3042" y="74159"/>
                    <a:pt x="164" y="62154"/>
                    <a:pt x="164" y="45485"/>
                  </a:cubicBezTo>
                  <a:close/>
                  <a:moveTo>
                    <a:pt x="11326" y="45485"/>
                  </a:moveTo>
                  <a:cubicBezTo>
                    <a:pt x="11326" y="60071"/>
                    <a:pt x="13013" y="69769"/>
                    <a:pt x="16386" y="74581"/>
                  </a:cubicBezTo>
                  <a:cubicBezTo>
                    <a:pt x="19759" y="79394"/>
                    <a:pt x="23976" y="81800"/>
                    <a:pt x="29036" y="81800"/>
                  </a:cubicBezTo>
                  <a:cubicBezTo>
                    <a:pt x="33998" y="81800"/>
                    <a:pt x="38190" y="79394"/>
                    <a:pt x="41612" y="74581"/>
                  </a:cubicBezTo>
                  <a:cubicBezTo>
                    <a:pt x="45035" y="69769"/>
                    <a:pt x="46747" y="60071"/>
                    <a:pt x="46747" y="45485"/>
                  </a:cubicBezTo>
                  <a:cubicBezTo>
                    <a:pt x="46747" y="30900"/>
                    <a:pt x="45035" y="21227"/>
                    <a:pt x="41612" y="16464"/>
                  </a:cubicBezTo>
                  <a:cubicBezTo>
                    <a:pt x="38190" y="11702"/>
                    <a:pt x="33948" y="9321"/>
                    <a:pt x="28888" y="9321"/>
                  </a:cubicBezTo>
                  <a:cubicBezTo>
                    <a:pt x="23926" y="9321"/>
                    <a:pt x="19908" y="11404"/>
                    <a:pt x="16833" y="15571"/>
                  </a:cubicBezTo>
                  <a:cubicBezTo>
                    <a:pt x="13162" y="21028"/>
                    <a:pt x="11326" y="30999"/>
                    <a:pt x="11326" y="45485"/>
                  </a:cubicBezTo>
                  <a:close/>
                  <a:moveTo>
                    <a:pt x="76787" y="89241"/>
                  </a:moveTo>
                  <a:lnTo>
                    <a:pt x="76787" y="76888"/>
                  </a:lnTo>
                  <a:lnTo>
                    <a:pt x="89140" y="76888"/>
                  </a:lnTo>
                  <a:lnTo>
                    <a:pt x="89140" y="89241"/>
                  </a:lnTo>
                  <a:lnTo>
                    <a:pt x="76787" y="89241"/>
                  </a:lnTo>
                  <a:close/>
                  <a:moveTo>
                    <a:pt x="105914" y="45485"/>
                  </a:moveTo>
                  <a:cubicBezTo>
                    <a:pt x="105914" y="35067"/>
                    <a:pt x="106981" y="26659"/>
                    <a:pt x="109114" y="20259"/>
                  </a:cubicBezTo>
                  <a:cubicBezTo>
                    <a:pt x="111247" y="13860"/>
                    <a:pt x="114447" y="8923"/>
                    <a:pt x="118713" y="5451"/>
                  </a:cubicBezTo>
                  <a:cubicBezTo>
                    <a:pt x="122980" y="1978"/>
                    <a:pt x="128337" y="241"/>
                    <a:pt x="134787" y="241"/>
                  </a:cubicBezTo>
                  <a:cubicBezTo>
                    <a:pt x="139549" y="241"/>
                    <a:pt x="143716" y="1209"/>
                    <a:pt x="147288" y="3144"/>
                  </a:cubicBezTo>
                  <a:cubicBezTo>
                    <a:pt x="150860" y="5078"/>
                    <a:pt x="153812" y="7832"/>
                    <a:pt x="156144" y="11404"/>
                  </a:cubicBezTo>
                  <a:cubicBezTo>
                    <a:pt x="158475" y="14976"/>
                    <a:pt x="160311" y="19366"/>
                    <a:pt x="161651" y="24575"/>
                  </a:cubicBezTo>
                  <a:cubicBezTo>
                    <a:pt x="162990" y="29784"/>
                    <a:pt x="163660" y="36754"/>
                    <a:pt x="163660" y="45485"/>
                  </a:cubicBezTo>
                  <a:cubicBezTo>
                    <a:pt x="163660" y="55904"/>
                    <a:pt x="162593" y="64312"/>
                    <a:pt x="160460" y="70712"/>
                  </a:cubicBezTo>
                  <a:cubicBezTo>
                    <a:pt x="158327" y="77112"/>
                    <a:pt x="155127" y="82048"/>
                    <a:pt x="150860" y="85521"/>
                  </a:cubicBezTo>
                  <a:cubicBezTo>
                    <a:pt x="146594" y="88992"/>
                    <a:pt x="141236" y="90729"/>
                    <a:pt x="134787" y="90729"/>
                  </a:cubicBezTo>
                  <a:cubicBezTo>
                    <a:pt x="126254" y="90729"/>
                    <a:pt x="119507" y="87653"/>
                    <a:pt x="114546" y="81502"/>
                  </a:cubicBezTo>
                  <a:cubicBezTo>
                    <a:pt x="108792" y="74159"/>
                    <a:pt x="105914" y="62154"/>
                    <a:pt x="105914" y="45485"/>
                  </a:cubicBezTo>
                  <a:close/>
                  <a:moveTo>
                    <a:pt x="117077" y="45485"/>
                  </a:moveTo>
                  <a:cubicBezTo>
                    <a:pt x="117077" y="60071"/>
                    <a:pt x="118763" y="69769"/>
                    <a:pt x="122136" y="74581"/>
                  </a:cubicBezTo>
                  <a:cubicBezTo>
                    <a:pt x="125510" y="79394"/>
                    <a:pt x="129727" y="81800"/>
                    <a:pt x="134787" y="81800"/>
                  </a:cubicBezTo>
                  <a:cubicBezTo>
                    <a:pt x="139748" y="81800"/>
                    <a:pt x="143940" y="79394"/>
                    <a:pt x="147363" y="74581"/>
                  </a:cubicBezTo>
                  <a:cubicBezTo>
                    <a:pt x="150786" y="69769"/>
                    <a:pt x="152497" y="60071"/>
                    <a:pt x="152497" y="45485"/>
                  </a:cubicBezTo>
                  <a:cubicBezTo>
                    <a:pt x="152497" y="30900"/>
                    <a:pt x="150786" y="21227"/>
                    <a:pt x="147363" y="16464"/>
                  </a:cubicBezTo>
                  <a:cubicBezTo>
                    <a:pt x="143940" y="11702"/>
                    <a:pt x="139698" y="9321"/>
                    <a:pt x="134638" y="9321"/>
                  </a:cubicBezTo>
                  <a:cubicBezTo>
                    <a:pt x="129677" y="9321"/>
                    <a:pt x="125659" y="11404"/>
                    <a:pt x="122583" y="15571"/>
                  </a:cubicBezTo>
                  <a:cubicBezTo>
                    <a:pt x="118912" y="21028"/>
                    <a:pt x="117077" y="30999"/>
                    <a:pt x="117077" y="45485"/>
                  </a:cubicBezTo>
                  <a:close/>
                  <a:moveTo>
                    <a:pt x="176436" y="45485"/>
                  </a:moveTo>
                  <a:cubicBezTo>
                    <a:pt x="176436" y="35067"/>
                    <a:pt x="177502" y="26659"/>
                    <a:pt x="179635" y="20259"/>
                  </a:cubicBezTo>
                  <a:cubicBezTo>
                    <a:pt x="181768" y="13860"/>
                    <a:pt x="184968" y="8923"/>
                    <a:pt x="189234" y="5451"/>
                  </a:cubicBezTo>
                  <a:cubicBezTo>
                    <a:pt x="193501" y="1978"/>
                    <a:pt x="198859" y="241"/>
                    <a:pt x="205308" y="241"/>
                  </a:cubicBezTo>
                  <a:cubicBezTo>
                    <a:pt x="210070" y="241"/>
                    <a:pt x="214237" y="1209"/>
                    <a:pt x="217809" y="3144"/>
                  </a:cubicBezTo>
                  <a:cubicBezTo>
                    <a:pt x="221381" y="5078"/>
                    <a:pt x="224333" y="7832"/>
                    <a:pt x="226665" y="11404"/>
                  </a:cubicBezTo>
                  <a:cubicBezTo>
                    <a:pt x="228996" y="14976"/>
                    <a:pt x="230832" y="19366"/>
                    <a:pt x="232171" y="24575"/>
                  </a:cubicBezTo>
                  <a:cubicBezTo>
                    <a:pt x="233511" y="29784"/>
                    <a:pt x="234181" y="36754"/>
                    <a:pt x="234181" y="45485"/>
                  </a:cubicBezTo>
                  <a:cubicBezTo>
                    <a:pt x="234181" y="55904"/>
                    <a:pt x="233114" y="64312"/>
                    <a:pt x="230980" y="70712"/>
                  </a:cubicBezTo>
                  <a:cubicBezTo>
                    <a:pt x="228848" y="77112"/>
                    <a:pt x="225648" y="82048"/>
                    <a:pt x="221381" y="85521"/>
                  </a:cubicBezTo>
                  <a:cubicBezTo>
                    <a:pt x="217115" y="88992"/>
                    <a:pt x="211757" y="90729"/>
                    <a:pt x="205308" y="90729"/>
                  </a:cubicBezTo>
                  <a:cubicBezTo>
                    <a:pt x="196775" y="90729"/>
                    <a:pt x="190028" y="87653"/>
                    <a:pt x="185067" y="81502"/>
                  </a:cubicBezTo>
                  <a:cubicBezTo>
                    <a:pt x="179313" y="74159"/>
                    <a:pt x="176436" y="62154"/>
                    <a:pt x="176436" y="45485"/>
                  </a:cubicBezTo>
                  <a:close/>
                  <a:moveTo>
                    <a:pt x="187597" y="45485"/>
                  </a:moveTo>
                  <a:cubicBezTo>
                    <a:pt x="187597" y="60071"/>
                    <a:pt x="189284" y="69769"/>
                    <a:pt x="192658" y="74581"/>
                  </a:cubicBezTo>
                  <a:cubicBezTo>
                    <a:pt x="196031" y="79394"/>
                    <a:pt x="200247" y="81800"/>
                    <a:pt x="205308" y="81800"/>
                  </a:cubicBezTo>
                  <a:cubicBezTo>
                    <a:pt x="210269" y="81800"/>
                    <a:pt x="214461" y="79394"/>
                    <a:pt x="217884" y="74581"/>
                  </a:cubicBezTo>
                  <a:cubicBezTo>
                    <a:pt x="221307" y="69769"/>
                    <a:pt x="223019" y="60071"/>
                    <a:pt x="223019" y="45485"/>
                  </a:cubicBezTo>
                  <a:cubicBezTo>
                    <a:pt x="223019" y="30900"/>
                    <a:pt x="221307" y="21227"/>
                    <a:pt x="217884" y="16464"/>
                  </a:cubicBezTo>
                  <a:cubicBezTo>
                    <a:pt x="214461" y="11702"/>
                    <a:pt x="210220" y="9321"/>
                    <a:pt x="205159" y="9321"/>
                  </a:cubicBezTo>
                  <a:cubicBezTo>
                    <a:pt x="200198" y="9321"/>
                    <a:pt x="196180" y="11404"/>
                    <a:pt x="193104" y="15571"/>
                  </a:cubicBezTo>
                  <a:cubicBezTo>
                    <a:pt x="189433" y="21028"/>
                    <a:pt x="187597" y="30999"/>
                    <a:pt x="187597" y="45485"/>
                  </a:cubicBezTo>
                  <a:close/>
                  <a:moveTo>
                    <a:pt x="246956" y="66024"/>
                  </a:moveTo>
                  <a:lnTo>
                    <a:pt x="258267" y="64982"/>
                  </a:lnTo>
                  <a:cubicBezTo>
                    <a:pt x="259160" y="70638"/>
                    <a:pt x="261144" y="74854"/>
                    <a:pt x="264220" y="77632"/>
                  </a:cubicBezTo>
                  <a:cubicBezTo>
                    <a:pt x="267296" y="80410"/>
                    <a:pt x="271017" y="81800"/>
                    <a:pt x="275382" y="81800"/>
                  </a:cubicBezTo>
                  <a:cubicBezTo>
                    <a:pt x="280641" y="81800"/>
                    <a:pt x="285081" y="79816"/>
                    <a:pt x="288703" y="75847"/>
                  </a:cubicBezTo>
                  <a:cubicBezTo>
                    <a:pt x="292324" y="71878"/>
                    <a:pt x="294135" y="66669"/>
                    <a:pt x="294135" y="60219"/>
                  </a:cubicBezTo>
                  <a:cubicBezTo>
                    <a:pt x="294135" y="53969"/>
                    <a:pt x="292399" y="49058"/>
                    <a:pt x="288926" y="45485"/>
                  </a:cubicBezTo>
                  <a:cubicBezTo>
                    <a:pt x="285453" y="41914"/>
                    <a:pt x="280889" y="40128"/>
                    <a:pt x="275234" y="40128"/>
                  </a:cubicBezTo>
                  <a:cubicBezTo>
                    <a:pt x="271662" y="40128"/>
                    <a:pt x="268462" y="40922"/>
                    <a:pt x="265634" y="42509"/>
                  </a:cubicBezTo>
                  <a:cubicBezTo>
                    <a:pt x="262806" y="44097"/>
                    <a:pt x="260599" y="46131"/>
                    <a:pt x="259012" y="48611"/>
                  </a:cubicBezTo>
                  <a:lnTo>
                    <a:pt x="248891" y="47272"/>
                  </a:lnTo>
                  <a:lnTo>
                    <a:pt x="257374" y="1879"/>
                  </a:lnTo>
                  <a:lnTo>
                    <a:pt x="301427" y="1879"/>
                  </a:lnTo>
                  <a:lnTo>
                    <a:pt x="301427" y="12148"/>
                  </a:lnTo>
                  <a:lnTo>
                    <a:pt x="266155" y="12148"/>
                  </a:lnTo>
                  <a:lnTo>
                    <a:pt x="261393" y="35960"/>
                  </a:lnTo>
                  <a:cubicBezTo>
                    <a:pt x="266652" y="32289"/>
                    <a:pt x="272208" y="30454"/>
                    <a:pt x="278062" y="30454"/>
                  </a:cubicBezTo>
                  <a:cubicBezTo>
                    <a:pt x="285801" y="30454"/>
                    <a:pt x="292324" y="33133"/>
                    <a:pt x="297633" y="38491"/>
                  </a:cubicBezTo>
                  <a:cubicBezTo>
                    <a:pt x="302941" y="43848"/>
                    <a:pt x="305595" y="50744"/>
                    <a:pt x="305595" y="59178"/>
                  </a:cubicBezTo>
                  <a:cubicBezTo>
                    <a:pt x="305595" y="67214"/>
                    <a:pt x="303263" y="74160"/>
                    <a:pt x="298599" y="80013"/>
                  </a:cubicBezTo>
                  <a:cubicBezTo>
                    <a:pt x="292944" y="87157"/>
                    <a:pt x="285205" y="90729"/>
                    <a:pt x="275382" y="90729"/>
                  </a:cubicBezTo>
                  <a:cubicBezTo>
                    <a:pt x="267346" y="90729"/>
                    <a:pt x="260773" y="88471"/>
                    <a:pt x="255663" y="83958"/>
                  </a:cubicBezTo>
                  <a:cubicBezTo>
                    <a:pt x="250553" y="79444"/>
                    <a:pt x="247650" y="73466"/>
                    <a:pt x="246956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725D26-6AB8-4D3C-938E-73ED22592C69}"/>
                </a:ext>
              </a:extLst>
            </p:cNvPr>
            <p:cNvSpPr/>
            <p:nvPr/>
          </p:nvSpPr>
          <p:spPr>
            <a:xfrm>
              <a:off x="4496551" y="3071709"/>
              <a:ext cx="217198" cy="90487"/>
            </a:xfrm>
            <a:custGeom>
              <a:avLst/>
              <a:gdLst>
                <a:gd name="connsiteX0" fmla="*/ 228 w 217198"/>
                <a:gd name="connsiteY0" fmla="*/ 45485 h 90487"/>
                <a:gd name="connsiteX1" fmla="*/ 3427 w 217198"/>
                <a:gd name="connsiteY1" fmla="*/ 20259 h 90487"/>
                <a:gd name="connsiteX2" fmla="*/ 13027 w 217198"/>
                <a:gd name="connsiteY2" fmla="*/ 5451 h 90487"/>
                <a:gd name="connsiteX3" fmla="*/ 29100 w 217198"/>
                <a:gd name="connsiteY3" fmla="*/ 241 h 90487"/>
                <a:gd name="connsiteX4" fmla="*/ 41602 w 217198"/>
                <a:gd name="connsiteY4" fmla="*/ 3144 h 90487"/>
                <a:gd name="connsiteX5" fmla="*/ 50457 w 217198"/>
                <a:gd name="connsiteY5" fmla="*/ 11404 h 90487"/>
                <a:gd name="connsiteX6" fmla="*/ 55964 w 217198"/>
                <a:gd name="connsiteY6" fmla="*/ 24575 h 90487"/>
                <a:gd name="connsiteX7" fmla="*/ 57973 w 217198"/>
                <a:gd name="connsiteY7" fmla="*/ 45485 h 90487"/>
                <a:gd name="connsiteX8" fmla="*/ 54773 w 217198"/>
                <a:gd name="connsiteY8" fmla="*/ 70712 h 90487"/>
                <a:gd name="connsiteX9" fmla="*/ 45174 w 217198"/>
                <a:gd name="connsiteY9" fmla="*/ 85521 h 90487"/>
                <a:gd name="connsiteX10" fmla="*/ 29100 w 217198"/>
                <a:gd name="connsiteY10" fmla="*/ 90729 h 90487"/>
                <a:gd name="connsiteX11" fmla="*/ 8860 w 217198"/>
                <a:gd name="connsiteY11" fmla="*/ 81502 h 90487"/>
                <a:gd name="connsiteX12" fmla="*/ 228 w 217198"/>
                <a:gd name="connsiteY12" fmla="*/ 45485 h 90487"/>
                <a:gd name="connsiteX13" fmla="*/ 11390 w 217198"/>
                <a:gd name="connsiteY13" fmla="*/ 45485 h 90487"/>
                <a:gd name="connsiteX14" fmla="*/ 16450 w 217198"/>
                <a:gd name="connsiteY14" fmla="*/ 74581 h 90487"/>
                <a:gd name="connsiteX15" fmla="*/ 29100 w 217198"/>
                <a:gd name="connsiteY15" fmla="*/ 81800 h 90487"/>
                <a:gd name="connsiteX16" fmla="*/ 41676 w 217198"/>
                <a:gd name="connsiteY16" fmla="*/ 74581 h 90487"/>
                <a:gd name="connsiteX17" fmla="*/ 46811 w 217198"/>
                <a:gd name="connsiteY17" fmla="*/ 45485 h 90487"/>
                <a:gd name="connsiteX18" fmla="*/ 41676 w 217198"/>
                <a:gd name="connsiteY18" fmla="*/ 16464 h 90487"/>
                <a:gd name="connsiteX19" fmla="*/ 28952 w 217198"/>
                <a:gd name="connsiteY19" fmla="*/ 9321 h 90487"/>
                <a:gd name="connsiteX20" fmla="*/ 16897 w 217198"/>
                <a:gd name="connsiteY20" fmla="*/ 15571 h 90487"/>
                <a:gd name="connsiteX21" fmla="*/ 11390 w 217198"/>
                <a:gd name="connsiteY21" fmla="*/ 45485 h 90487"/>
                <a:gd name="connsiteX22" fmla="*/ 76851 w 217198"/>
                <a:gd name="connsiteY22" fmla="*/ 89241 h 90487"/>
                <a:gd name="connsiteX23" fmla="*/ 76851 w 217198"/>
                <a:gd name="connsiteY23" fmla="*/ 76888 h 90487"/>
                <a:gd name="connsiteX24" fmla="*/ 89204 w 217198"/>
                <a:gd name="connsiteY24" fmla="*/ 76888 h 90487"/>
                <a:gd name="connsiteX25" fmla="*/ 89204 w 217198"/>
                <a:gd name="connsiteY25" fmla="*/ 89241 h 90487"/>
                <a:gd name="connsiteX26" fmla="*/ 76851 w 217198"/>
                <a:gd name="connsiteY26" fmla="*/ 89241 h 90487"/>
                <a:gd name="connsiteX27" fmla="*/ 105978 w 217198"/>
                <a:gd name="connsiteY27" fmla="*/ 45485 h 90487"/>
                <a:gd name="connsiteX28" fmla="*/ 109178 w 217198"/>
                <a:gd name="connsiteY28" fmla="*/ 20259 h 90487"/>
                <a:gd name="connsiteX29" fmla="*/ 118777 w 217198"/>
                <a:gd name="connsiteY29" fmla="*/ 5451 h 90487"/>
                <a:gd name="connsiteX30" fmla="*/ 134851 w 217198"/>
                <a:gd name="connsiteY30" fmla="*/ 241 h 90487"/>
                <a:gd name="connsiteX31" fmla="*/ 147352 w 217198"/>
                <a:gd name="connsiteY31" fmla="*/ 3144 h 90487"/>
                <a:gd name="connsiteX32" fmla="*/ 156208 w 217198"/>
                <a:gd name="connsiteY32" fmla="*/ 11404 h 90487"/>
                <a:gd name="connsiteX33" fmla="*/ 161715 w 217198"/>
                <a:gd name="connsiteY33" fmla="*/ 24575 h 90487"/>
                <a:gd name="connsiteX34" fmla="*/ 163724 w 217198"/>
                <a:gd name="connsiteY34" fmla="*/ 45485 h 90487"/>
                <a:gd name="connsiteX35" fmla="*/ 160524 w 217198"/>
                <a:gd name="connsiteY35" fmla="*/ 70712 h 90487"/>
                <a:gd name="connsiteX36" fmla="*/ 150924 w 217198"/>
                <a:gd name="connsiteY36" fmla="*/ 85521 h 90487"/>
                <a:gd name="connsiteX37" fmla="*/ 134851 w 217198"/>
                <a:gd name="connsiteY37" fmla="*/ 90729 h 90487"/>
                <a:gd name="connsiteX38" fmla="*/ 114610 w 217198"/>
                <a:gd name="connsiteY38" fmla="*/ 81502 h 90487"/>
                <a:gd name="connsiteX39" fmla="*/ 105978 w 217198"/>
                <a:gd name="connsiteY39" fmla="*/ 45485 h 90487"/>
                <a:gd name="connsiteX40" fmla="*/ 117141 w 217198"/>
                <a:gd name="connsiteY40" fmla="*/ 45485 h 90487"/>
                <a:gd name="connsiteX41" fmla="*/ 122200 w 217198"/>
                <a:gd name="connsiteY41" fmla="*/ 74581 h 90487"/>
                <a:gd name="connsiteX42" fmla="*/ 134851 w 217198"/>
                <a:gd name="connsiteY42" fmla="*/ 81800 h 90487"/>
                <a:gd name="connsiteX43" fmla="*/ 147427 w 217198"/>
                <a:gd name="connsiteY43" fmla="*/ 74581 h 90487"/>
                <a:gd name="connsiteX44" fmla="*/ 152561 w 217198"/>
                <a:gd name="connsiteY44" fmla="*/ 45485 h 90487"/>
                <a:gd name="connsiteX45" fmla="*/ 147427 w 217198"/>
                <a:gd name="connsiteY45" fmla="*/ 16464 h 90487"/>
                <a:gd name="connsiteX46" fmla="*/ 134702 w 217198"/>
                <a:gd name="connsiteY46" fmla="*/ 9321 h 90487"/>
                <a:gd name="connsiteX47" fmla="*/ 122647 w 217198"/>
                <a:gd name="connsiteY47" fmla="*/ 15571 h 90487"/>
                <a:gd name="connsiteX48" fmla="*/ 117141 w 217198"/>
                <a:gd name="connsiteY48" fmla="*/ 45485 h 90487"/>
                <a:gd name="connsiteX49" fmla="*/ 217427 w 217198"/>
                <a:gd name="connsiteY49" fmla="*/ 89241 h 90487"/>
                <a:gd name="connsiteX50" fmla="*/ 206562 w 217198"/>
                <a:gd name="connsiteY50" fmla="*/ 89241 h 90487"/>
                <a:gd name="connsiteX51" fmla="*/ 206562 w 217198"/>
                <a:gd name="connsiteY51" fmla="*/ 19888 h 90487"/>
                <a:gd name="connsiteX52" fmla="*/ 196219 w 217198"/>
                <a:gd name="connsiteY52" fmla="*/ 27403 h 90487"/>
                <a:gd name="connsiteX53" fmla="*/ 184834 w 217198"/>
                <a:gd name="connsiteY53" fmla="*/ 32984 h 90487"/>
                <a:gd name="connsiteX54" fmla="*/ 184834 w 217198"/>
                <a:gd name="connsiteY54" fmla="*/ 22417 h 90487"/>
                <a:gd name="connsiteX55" fmla="*/ 200758 w 217198"/>
                <a:gd name="connsiteY55" fmla="*/ 12148 h 90487"/>
                <a:gd name="connsiteX56" fmla="*/ 210432 w 217198"/>
                <a:gd name="connsiteY56" fmla="*/ 241 h 90487"/>
                <a:gd name="connsiteX57" fmla="*/ 217427 w 217198"/>
                <a:gd name="connsiteY57" fmla="*/ 241 h 90487"/>
                <a:gd name="connsiteX58" fmla="*/ 217427 w 217198"/>
                <a:gd name="connsiteY58" fmla="*/ 89241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198" h="90487">
                  <a:moveTo>
                    <a:pt x="228" y="45485"/>
                  </a:moveTo>
                  <a:cubicBezTo>
                    <a:pt x="228" y="35067"/>
                    <a:pt x="1295" y="26659"/>
                    <a:pt x="3427" y="20259"/>
                  </a:cubicBezTo>
                  <a:cubicBezTo>
                    <a:pt x="5561" y="13860"/>
                    <a:pt x="8761" y="8923"/>
                    <a:pt x="13027" y="5451"/>
                  </a:cubicBezTo>
                  <a:cubicBezTo>
                    <a:pt x="17293" y="1978"/>
                    <a:pt x="22651" y="241"/>
                    <a:pt x="29100" y="241"/>
                  </a:cubicBezTo>
                  <a:cubicBezTo>
                    <a:pt x="33863" y="241"/>
                    <a:pt x="38030" y="1209"/>
                    <a:pt x="41602" y="3144"/>
                  </a:cubicBezTo>
                  <a:cubicBezTo>
                    <a:pt x="45174" y="5078"/>
                    <a:pt x="48125" y="7832"/>
                    <a:pt x="50457" y="11404"/>
                  </a:cubicBezTo>
                  <a:cubicBezTo>
                    <a:pt x="52789" y="14976"/>
                    <a:pt x="54624" y="19366"/>
                    <a:pt x="55964" y="24575"/>
                  </a:cubicBezTo>
                  <a:cubicBezTo>
                    <a:pt x="57303" y="29784"/>
                    <a:pt x="57973" y="36754"/>
                    <a:pt x="57973" y="45485"/>
                  </a:cubicBezTo>
                  <a:cubicBezTo>
                    <a:pt x="57973" y="55904"/>
                    <a:pt x="56907" y="64312"/>
                    <a:pt x="54773" y="70712"/>
                  </a:cubicBezTo>
                  <a:cubicBezTo>
                    <a:pt x="52640" y="77112"/>
                    <a:pt x="49440" y="82048"/>
                    <a:pt x="45174" y="85521"/>
                  </a:cubicBezTo>
                  <a:cubicBezTo>
                    <a:pt x="40908" y="88992"/>
                    <a:pt x="35550" y="90729"/>
                    <a:pt x="29100" y="90729"/>
                  </a:cubicBezTo>
                  <a:cubicBezTo>
                    <a:pt x="20568" y="90729"/>
                    <a:pt x="13821" y="87653"/>
                    <a:pt x="8860" y="81502"/>
                  </a:cubicBezTo>
                  <a:cubicBezTo>
                    <a:pt x="3106" y="74159"/>
                    <a:pt x="228" y="62154"/>
                    <a:pt x="228" y="45485"/>
                  </a:cubicBezTo>
                  <a:close/>
                  <a:moveTo>
                    <a:pt x="11390" y="45485"/>
                  </a:moveTo>
                  <a:cubicBezTo>
                    <a:pt x="11390" y="60071"/>
                    <a:pt x="13077" y="69769"/>
                    <a:pt x="16450" y="74581"/>
                  </a:cubicBezTo>
                  <a:cubicBezTo>
                    <a:pt x="19823" y="79394"/>
                    <a:pt x="24040" y="81800"/>
                    <a:pt x="29100" y="81800"/>
                  </a:cubicBezTo>
                  <a:cubicBezTo>
                    <a:pt x="34062" y="81800"/>
                    <a:pt x="38253" y="79394"/>
                    <a:pt x="41676" y="74581"/>
                  </a:cubicBezTo>
                  <a:cubicBezTo>
                    <a:pt x="45099" y="69769"/>
                    <a:pt x="46811" y="60071"/>
                    <a:pt x="46811" y="45485"/>
                  </a:cubicBezTo>
                  <a:cubicBezTo>
                    <a:pt x="46811" y="30900"/>
                    <a:pt x="45099" y="21227"/>
                    <a:pt x="41676" y="16464"/>
                  </a:cubicBezTo>
                  <a:cubicBezTo>
                    <a:pt x="38253" y="11702"/>
                    <a:pt x="34012" y="9321"/>
                    <a:pt x="28952" y="9321"/>
                  </a:cubicBezTo>
                  <a:cubicBezTo>
                    <a:pt x="23990" y="9321"/>
                    <a:pt x="19972" y="11404"/>
                    <a:pt x="16897" y="15571"/>
                  </a:cubicBezTo>
                  <a:cubicBezTo>
                    <a:pt x="13226" y="21028"/>
                    <a:pt x="11390" y="30999"/>
                    <a:pt x="11390" y="45485"/>
                  </a:cubicBezTo>
                  <a:close/>
                  <a:moveTo>
                    <a:pt x="76851" y="89241"/>
                  </a:moveTo>
                  <a:lnTo>
                    <a:pt x="76851" y="76888"/>
                  </a:lnTo>
                  <a:lnTo>
                    <a:pt x="89204" y="76888"/>
                  </a:lnTo>
                  <a:lnTo>
                    <a:pt x="89204" y="89241"/>
                  </a:lnTo>
                  <a:lnTo>
                    <a:pt x="76851" y="89241"/>
                  </a:lnTo>
                  <a:close/>
                  <a:moveTo>
                    <a:pt x="105978" y="45485"/>
                  </a:moveTo>
                  <a:cubicBezTo>
                    <a:pt x="105978" y="35067"/>
                    <a:pt x="107045" y="26659"/>
                    <a:pt x="109178" y="20259"/>
                  </a:cubicBezTo>
                  <a:cubicBezTo>
                    <a:pt x="111311" y="13860"/>
                    <a:pt x="114511" y="8923"/>
                    <a:pt x="118777" y="5451"/>
                  </a:cubicBezTo>
                  <a:cubicBezTo>
                    <a:pt x="123044" y="1978"/>
                    <a:pt x="128401" y="241"/>
                    <a:pt x="134851" y="241"/>
                  </a:cubicBezTo>
                  <a:cubicBezTo>
                    <a:pt x="139613" y="241"/>
                    <a:pt x="143780" y="1209"/>
                    <a:pt x="147352" y="3144"/>
                  </a:cubicBezTo>
                  <a:cubicBezTo>
                    <a:pt x="150924" y="5078"/>
                    <a:pt x="153876" y="7832"/>
                    <a:pt x="156208" y="11404"/>
                  </a:cubicBezTo>
                  <a:cubicBezTo>
                    <a:pt x="158539" y="14976"/>
                    <a:pt x="160375" y="19366"/>
                    <a:pt x="161715" y="24575"/>
                  </a:cubicBezTo>
                  <a:cubicBezTo>
                    <a:pt x="163054" y="29784"/>
                    <a:pt x="163724" y="36754"/>
                    <a:pt x="163724" y="45485"/>
                  </a:cubicBezTo>
                  <a:cubicBezTo>
                    <a:pt x="163724" y="55904"/>
                    <a:pt x="162657" y="64312"/>
                    <a:pt x="160524" y="70712"/>
                  </a:cubicBezTo>
                  <a:cubicBezTo>
                    <a:pt x="158391" y="77112"/>
                    <a:pt x="155191" y="82048"/>
                    <a:pt x="150924" y="85521"/>
                  </a:cubicBezTo>
                  <a:cubicBezTo>
                    <a:pt x="146658" y="88992"/>
                    <a:pt x="141300" y="90729"/>
                    <a:pt x="134851" y="90729"/>
                  </a:cubicBezTo>
                  <a:cubicBezTo>
                    <a:pt x="126318" y="90729"/>
                    <a:pt x="119571" y="87653"/>
                    <a:pt x="114610" y="81502"/>
                  </a:cubicBezTo>
                  <a:cubicBezTo>
                    <a:pt x="108856" y="74159"/>
                    <a:pt x="105978" y="62154"/>
                    <a:pt x="105978" y="45485"/>
                  </a:cubicBezTo>
                  <a:close/>
                  <a:moveTo>
                    <a:pt x="117141" y="45485"/>
                  </a:moveTo>
                  <a:cubicBezTo>
                    <a:pt x="117141" y="60071"/>
                    <a:pt x="118827" y="69769"/>
                    <a:pt x="122200" y="74581"/>
                  </a:cubicBezTo>
                  <a:cubicBezTo>
                    <a:pt x="125574" y="79394"/>
                    <a:pt x="129791" y="81800"/>
                    <a:pt x="134851" y="81800"/>
                  </a:cubicBezTo>
                  <a:cubicBezTo>
                    <a:pt x="139812" y="81800"/>
                    <a:pt x="144004" y="79394"/>
                    <a:pt x="147427" y="74581"/>
                  </a:cubicBezTo>
                  <a:cubicBezTo>
                    <a:pt x="150850" y="69769"/>
                    <a:pt x="152561" y="60071"/>
                    <a:pt x="152561" y="45485"/>
                  </a:cubicBezTo>
                  <a:cubicBezTo>
                    <a:pt x="152561" y="30900"/>
                    <a:pt x="150850" y="21227"/>
                    <a:pt x="147427" y="16464"/>
                  </a:cubicBezTo>
                  <a:cubicBezTo>
                    <a:pt x="144004" y="11702"/>
                    <a:pt x="139762" y="9321"/>
                    <a:pt x="134702" y="9321"/>
                  </a:cubicBezTo>
                  <a:cubicBezTo>
                    <a:pt x="129741" y="9321"/>
                    <a:pt x="125723" y="11404"/>
                    <a:pt x="122647" y="15571"/>
                  </a:cubicBezTo>
                  <a:cubicBezTo>
                    <a:pt x="118976" y="21028"/>
                    <a:pt x="117141" y="30999"/>
                    <a:pt x="117141" y="45485"/>
                  </a:cubicBezTo>
                  <a:close/>
                  <a:moveTo>
                    <a:pt x="217427" y="89241"/>
                  </a:moveTo>
                  <a:lnTo>
                    <a:pt x="206562" y="89241"/>
                  </a:lnTo>
                  <a:lnTo>
                    <a:pt x="206562" y="19888"/>
                  </a:lnTo>
                  <a:cubicBezTo>
                    <a:pt x="203883" y="22368"/>
                    <a:pt x="200436" y="24873"/>
                    <a:pt x="196219" y="27403"/>
                  </a:cubicBezTo>
                  <a:cubicBezTo>
                    <a:pt x="192002" y="29933"/>
                    <a:pt x="188207" y="31793"/>
                    <a:pt x="184834" y="32984"/>
                  </a:cubicBezTo>
                  <a:lnTo>
                    <a:pt x="184834" y="22417"/>
                  </a:lnTo>
                  <a:cubicBezTo>
                    <a:pt x="190886" y="19639"/>
                    <a:pt x="196194" y="16216"/>
                    <a:pt x="200758" y="12148"/>
                  </a:cubicBezTo>
                  <a:cubicBezTo>
                    <a:pt x="205322" y="8080"/>
                    <a:pt x="208547" y="4111"/>
                    <a:pt x="210432" y="241"/>
                  </a:cubicBezTo>
                  <a:lnTo>
                    <a:pt x="217427" y="241"/>
                  </a:lnTo>
                  <a:lnTo>
                    <a:pt x="217427" y="8924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624134-5070-DAC9-B673-56576AF8F898}"/>
                </a:ext>
              </a:extLst>
            </p:cNvPr>
            <p:cNvSpPr/>
            <p:nvPr/>
          </p:nvSpPr>
          <p:spPr>
            <a:xfrm>
              <a:off x="5068203" y="3071709"/>
              <a:ext cx="305430" cy="90487"/>
            </a:xfrm>
            <a:custGeom>
              <a:avLst/>
              <a:gdLst>
                <a:gd name="connsiteX0" fmla="*/ 292 w 305430"/>
                <a:gd name="connsiteY0" fmla="*/ 45485 h 90487"/>
                <a:gd name="connsiteX1" fmla="*/ 3491 w 305430"/>
                <a:gd name="connsiteY1" fmla="*/ 20259 h 90487"/>
                <a:gd name="connsiteX2" fmla="*/ 13091 w 305430"/>
                <a:gd name="connsiteY2" fmla="*/ 5451 h 90487"/>
                <a:gd name="connsiteX3" fmla="*/ 29164 w 305430"/>
                <a:gd name="connsiteY3" fmla="*/ 241 h 90487"/>
                <a:gd name="connsiteX4" fmla="*/ 41666 w 305430"/>
                <a:gd name="connsiteY4" fmla="*/ 3144 h 90487"/>
                <a:gd name="connsiteX5" fmla="*/ 50521 w 305430"/>
                <a:gd name="connsiteY5" fmla="*/ 11404 h 90487"/>
                <a:gd name="connsiteX6" fmla="*/ 56028 w 305430"/>
                <a:gd name="connsiteY6" fmla="*/ 24575 h 90487"/>
                <a:gd name="connsiteX7" fmla="*/ 58037 w 305430"/>
                <a:gd name="connsiteY7" fmla="*/ 45485 h 90487"/>
                <a:gd name="connsiteX8" fmla="*/ 54837 w 305430"/>
                <a:gd name="connsiteY8" fmla="*/ 70712 h 90487"/>
                <a:gd name="connsiteX9" fmla="*/ 45238 w 305430"/>
                <a:gd name="connsiteY9" fmla="*/ 85521 h 90487"/>
                <a:gd name="connsiteX10" fmla="*/ 29164 w 305430"/>
                <a:gd name="connsiteY10" fmla="*/ 90729 h 90487"/>
                <a:gd name="connsiteX11" fmla="*/ 8924 w 305430"/>
                <a:gd name="connsiteY11" fmla="*/ 81502 h 90487"/>
                <a:gd name="connsiteX12" fmla="*/ 292 w 305430"/>
                <a:gd name="connsiteY12" fmla="*/ 45485 h 90487"/>
                <a:gd name="connsiteX13" fmla="*/ 11454 w 305430"/>
                <a:gd name="connsiteY13" fmla="*/ 45485 h 90487"/>
                <a:gd name="connsiteX14" fmla="*/ 16514 w 305430"/>
                <a:gd name="connsiteY14" fmla="*/ 74581 h 90487"/>
                <a:gd name="connsiteX15" fmla="*/ 29164 w 305430"/>
                <a:gd name="connsiteY15" fmla="*/ 81800 h 90487"/>
                <a:gd name="connsiteX16" fmla="*/ 41740 w 305430"/>
                <a:gd name="connsiteY16" fmla="*/ 74581 h 90487"/>
                <a:gd name="connsiteX17" fmla="*/ 46875 w 305430"/>
                <a:gd name="connsiteY17" fmla="*/ 45485 h 90487"/>
                <a:gd name="connsiteX18" fmla="*/ 41740 w 305430"/>
                <a:gd name="connsiteY18" fmla="*/ 16464 h 90487"/>
                <a:gd name="connsiteX19" fmla="*/ 29016 w 305430"/>
                <a:gd name="connsiteY19" fmla="*/ 9321 h 90487"/>
                <a:gd name="connsiteX20" fmla="*/ 16961 w 305430"/>
                <a:gd name="connsiteY20" fmla="*/ 15571 h 90487"/>
                <a:gd name="connsiteX21" fmla="*/ 11454 w 305430"/>
                <a:gd name="connsiteY21" fmla="*/ 45485 h 90487"/>
                <a:gd name="connsiteX22" fmla="*/ 76915 w 305430"/>
                <a:gd name="connsiteY22" fmla="*/ 89241 h 90487"/>
                <a:gd name="connsiteX23" fmla="*/ 76915 w 305430"/>
                <a:gd name="connsiteY23" fmla="*/ 76888 h 90487"/>
                <a:gd name="connsiteX24" fmla="*/ 89268 w 305430"/>
                <a:gd name="connsiteY24" fmla="*/ 76888 h 90487"/>
                <a:gd name="connsiteX25" fmla="*/ 89268 w 305430"/>
                <a:gd name="connsiteY25" fmla="*/ 89241 h 90487"/>
                <a:gd name="connsiteX26" fmla="*/ 76915 w 305430"/>
                <a:gd name="connsiteY26" fmla="*/ 89241 h 90487"/>
                <a:gd name="connsiteX27" fmla="*/ 106042 w 305430"/>
                <a:gd name="connsiteY27" fmla="*/ 45485 h 90487"/>
                <a:gd name="connsiteX28" fmla="*/ 109242 w 305430"/>
                <a:gd name="connsiteY28" fmla="*/ 20259 h 90487"/>
                <a:gd name="connsiteX29" fmla="*/ 118841 w 305430"/>
                <a:gd name="connsiteY29" fmla="*/ 5451 h 90487"/>
                <a:gd name="connsiteX30" fmla="*/ 134915 w 305430"/>
                <a:gd name="connsiteY30" fmla="*/ 241 h 90487"/>
                <a:gd name="connsiteX31" fmla="*/ 147416 w 305430"/>
                <a:gd name="connsiteY31" fmla="*/ 3144 h 90487"/>
                <a:gd name="connsiteX32" fmla="*/ 156272 w 305430"/>
                <a:gd name="connsiteY32" fmla="*/ 11404 h 90487"/>
                <a:gd name="connsiteX33" fmla="*/ 161779 w 305430"/>
                <a:gd name="connsiteY33" fmla="*/ 24575 h 90487"/>
                <a:gd name="connsiteX34" fmla="*/ 163788 w 305430"/>
                <a:gd name="connsiteY34" fmla="*/ 45485 h 90487"/>
                <a:gd name="connsiteX35" fmla="*/ 160588 w 305430"/>
                <a:gd name="connsiteY35" fmla="*/ 70712 h 90487"/>
                <a:gd name="connsiteX36" fmla="*/ 150988 w 305430"/>
                <a:gd name="connsiteY36" fmla="*/ 85521 h 90487"/>
                <a:gd name="connsiteX37" fmla="*/ 134915 w 305430"/>
                <a:gd name="connsiteY37" fmla="*/ 90729 h 90487"/>
                <a:gd name="connsiteX38" fmla="*/ 114674 w 305430"/>
                <a:gd name="connsiteY38" fmla="*/ 81502 h 90487"/>
                <a:gd name="connsiteX39" fmla="*/ 106042 w 305430"/>
                <a:gd name="connsiteY39" fmla="*/ 45485 h 90487"/>
                <a:gd name="connsiteX40" fmla="*/ 117205 w 305430"/>
                <a:gd name="connsiteY40" fmla="*/ 45485 h 90487"/>
                <a:gd name="connsiteX41" fmla="*/ 122264 w 305430"/>
                <a:gd name="connsiteY41" fmla="*/ 74581 h 90487"/>
                <a:gd name="connsiteX42" fmla="*/ 134915 w 305430"/>
                <a:gd name="connsiteY42" fmla="*/ 81800 h 90487"/>
                <a:gd name="connsiteX43" fmla="*/ 147491 w 305430"/>
                <a:gd name="connsiteY43" fmla="*/ 74581 h 90487"/>
                <a:gd name="connsiteX44" fmla="*/ 152625 w 305430"/>
                <a:gd name="connsiteY44" fmla="*/ 45485 h 90487"/>
                <a:gd name="connsiteX45" fmla="*/ 147491 w 305430"/>
                <a:gd name="connsiteY45" fmla="*/ 16464 h 90487"/>
                <a:gd name="connsiteX46" fmla="*/ 134766 w 305430"/>
                <a:gd name="connsiteY46" fmla="*/ 9321 h 90487"/>
                <a:gd name="connsiteX47" fmla="*/ 122711 w 305430"/>
                <a:gd name="connsiteY47" fmla="*/ 15571 h 90487"/>
                <a:gd name="connsiteX48" fmla="*/ 117205 w 305430"/>
                <a:gd name="connsiteY48" fmla="*/ 45485 h 90487"/>
                <a:gd name="connsiteX49" fmla="*/ 217491 w 305430"/>
                <a:gd name="connsiteY49" fmla="*/ 89241 h 90487"/>
                <a:gd name="connsiteX50" fmla="*/ 206626 w 305430"/>
                <a:gd name="connsiteY50" fmla="*/ 89241 h 90487"/>
                <a:gd name="connsiteX51" fmla="*/ 206626 w 305430"/>
                <a:gd name="connsiteY51" fmla="*/ 19888 h 90487"/>
                <a:gd name="connsiteX52" fmla="*/ 196283 w 305430"/>
                <a:gd name="connsiteY52" fmla="*/ 27403 h 90487"/>
                <a:gd name="connsiteX53" fmla="*/ 184898 w 305430"/>
                <a:gd name="connsiteY53" fmla="*/ 32984 h 90487"/>
                <a:gd name="connsiteX54" fmla="*/ 184898 w 305430"/>
                <a:gd name="connsiteY54" fmla="*/ 22417 h 90487"/>
                <a:gd name="connsiteX55" fmla="*/ 200822 w 305430"/>
                <a:gd name="connsiteY55" fmla="*/ 12148 h 90487"/>
                <a:gd name="connsiteX56" fmla="*/ 210496 w 305430"/>
                <a:gd name="connsiteY56" fmla="*/ 241 h 90487"/>
                <a:gd name="connsiteX57" fmla="*/ 217491 w 305430"/>
                <a:gd name="connsiteY57" fmla="*/ 241 h 90487"/>
                <a:gd name="connsiteX58" fmla="*/ 217491 w 305430"/>
                <a:gd name="connsiteY58" fmla="*/ 89241 h 90487"/>
                <a:gd name="connsiteX59" fmla="*/ 247084 w 305430"/>
                <a:gd name="connsiteY59" fmla="*/ 66024 h 90487"/>
                <a:gd name="connsiteX60" fmla="*/ 258395 w 305430"/>
                <a:gd name="connsiteY60" fmla="*/ 64982 h 90487"/>
                <a:gd name="connsiteX61" fmla="*/ 264348 w 305430"/>
                <a:gd name="connsiteY61" fmla="*/ 77632 h 90487"/>
                <a:gd name="connsiteX62" fmla="*/ 275510 w 305430"/>
                <a:gd name="connsiteY62" fmla="*/ 81800 h 90487"/>
                <a:gd name="connsiteX63" fmla="*/ 288831 w 305430"/>
                <a:gd name="connsiteY63" fmla="*/ 75847 h 90487"/>
                <a:gd name="connsiteX64" fmla="*/ 294263 w 305430"/>
                <a:gd name="connsiteY64" fmla="*/ 60219 h 90487"/>
                <a:gd name="connsiteX65" fmla="*/ 289054 w 305430"/>
                <a:gd name="connsiteY65" fmla="*/ 45485 h 90487"/>
                <a:gd name="connsiteX66" fmla="*/ 275362 w 305430"/>
                <a:gd name="connsiteY66" fmla="*/ 40128 h 90487"/>
                <a:gd name="connsiteX67" fmla="*/ 265762 w 305430"/>
                <a:gd name="connsiteY67" fmla="*/ 42509 h 90487"/>
                <a:gd name="connsiteX68" fmla="*/ 259140 w 305430"/>
                <a:gd name="connsiteY68" fmla="*/ 48611 h 90487"/>
                <a:gd name="connsiteX69" fmla="*/ 249019 w 305430"/>
                <a:gd name="connsiteY69" fmla="*/ 47272 h 90487"/>
                <a:gd name="connsiteX70" fmla="*/ 257502 w 305430"/>
                <a:gd name="connsiteY70" fmla="*/ 1879 h 90487"/>
                <a:gd name="connsiteX71" fmla="*/ 301555 w 305430"/>
                <a:gd name="connsiteY71" fmla="*/ 1879 h 90487"/>
                <a:gd name="connsiteX72" fmla="*/ 301555 w 305430"/>
                <a:gd name="connsiteY72" fmla="*/ 12148 h 90487"/>
                <a:gd name="connsiteX73" fmla="*/ 266283 w 305430"/>
                <a:gd name="connsiteY73" fmla="*/ 12148 h 90487"/>
                <a:gd name="connsiteX74" fmla="*/ 261521 w 305430"/>
                <a:gd name="connsiteY74" fmla="*/ 35960 h 90487"/>
                <a:gd name="connsiteX75" fmla="*/ 278190 w 305430"/>
                <a:gd name="connsiteY75" fmla="*/ 30454 h 90487"/>
                <a:gd name="connsiteX76" fmla="*/ 297761 w 305430"/>
                <a:gd name="connsiteY76" fmla="*/ 38491 h 90487"/>
                <a:gd name="connsiteX77" fmla="*/ 305723 w 305430"/>
                <a:gd name="connsiteY77" fmla="*/ 59178 h 90487"/>
                <a:gd name="connsiteX78" fmla="*/ 298727 w 305430"/>
                <a:gd name="connsiteY78" fmla="*/ 80013 h 90487"/>
                <a:gd name="connsiteX79" fmla="*/ 275510 w 305430"/>
                <a:gd name="connsiteY79" fmla="*/ 90729 h 90487"/>
                <a:gd name="connsiteX80" fmla="*/ 255791 w 305430"/>
                <a:gd name="connsiteY80" fmla="*/ 83958 h 90487"/>
                <a:gd name="connsiteX81" fmla="*/ 247084 w 305430"/>
                <a:gd name="connsiteY81" fmla="*/ 6602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05430" h="90487">
                  <a:moveTo>
                    <a:pt x="292" y="45485"/>
                  </a:moveTo>
                  <a:cubicBezTo>
                    <a:pt x="292" y="35067"/>
                    <a:pt x="1359" y="26659"/>
                    <a:pt x="3491" y="20259"/>
                  </a:cubicBezTo>
                  <a:cubicBezTo>
                    <a:pt x="5625" y="13860"/>
                    <a:pt x="8825" y="8923"/>
                    <a:pt x="13091" y="5451"/>
                  </a:cubicBezTo>
                  <a:cubicBezTo>
                    <a:pt x="17357" y="1978"/>
                    <a:pt x="22715" y="241"/>
                    <a:pt x="29164" y="241"/>
                  </a:cubicBezTo>
                  <a:cubicBezTo>
                    <a:pt x="33927" y="241"/>
                    <a:pt x="38094" y="1209"/>
                    <a:pt x="41666" y="3144"/>
                  </a:cubicBezTo>
                  <a:cubicBezTo>
                    <a:pt x="45238" y="5078"/>
                    <a:pt x="48189" y="7832"/>
                    <a:pt x="50521" y="11404"/>
                  </a:cubicBezTo>
                  <a:cubicBezTo>
                    <a:pt x="52853" y="14976"/>
                    <a:pt x="54688" y="19366"/>
                    <a:pt x="56028" y="24575"/>
                  </a:cubicBezTo>
                  <a:cubicBezTo>
                    <a:pt x="57368" y="29784"/>
                    <a:pt x="58037" y="36754"/>
                    <a:pt x="58037" y="45485"/>
                  </a:cubicBezTo>
                  <a:cubicBezTo>
                    <a:pt x="58037" y="55904"/>
                    <a:pt x="56971" y="64312"/>
                    <a:pt x="54837" y="70712"/>
                  </a:cubicBezTo>
                  <a:cubicBezTo>
                    <a:pt x="52704" y="77112"/>
                    <a:pt x="49504" y="82048"/>
                    <a:pt x="45238" y="85521"/>
                  </a:cubicBezTo>
                  <a:cubicBezTo>
                    <a:pt x="40971" y="88992"/>
                    <a:pt x="35614" y="90729"/>
                    <a:pt x="29164" y="90729"/>
                  </a:cubicBezTo>
                  <a:cubicBezTo>
                    <a:pt x="20632" y="90729"/>
                    <a:pt x="13885" y="87653"/>
                    <a:pt x="8924" y="81502"/>
                  </a:cubicBezTo>
                  <a:cubicBezTo>
                    <a:pt x="3170" y="74159"/>
                    <a:pt x="292" y="62154"/>
                    <a:pt x="292" y="45485"/>
                  </a:cubicBezTo>
                  <a:close/>
                  <a:moveTo>
                    <a:pt x="11454" y="45485"/>
                  </a:moveTo>
                  <a:cubicBezTo>
                    <a:pt x="11454" y="60071"/>
                    <a:pt x="13141" y="69769"/>
                    <a:pt x="16514" y="74581"/>
                  </a:cubicBezTo>
                  <a:cubicBezTo>
                    <a:pt x="19887" y="79394"/>
                    <a:pt x="24104" y="81800"/>
                    <a:pt x="29164" y="81800"/>
                  </a:cubicBezTo>
                  <a:cubicBezTo>
                    <a:pt x="34126" y="81800"/>
                    <a:pt x="38318" y="79394"/>
                    <a:pt x="41740" y="74581"/>
                  </a:cubicBezTo>
                  <a:cubicBezTo>
                    <a:pt x="45163" y="69769"/>
                    <a:pt x="46875" y="60071"/>
                    <a:pt x="46875" y="45485"/>
                  </a:cubicBezTo>
                  <a:cubicBezTo>
                    <a:pt x="46875" y="30900"/>
                    <a:pt x="45163" y="21227"/>
                    <a:pt x="41740" y="16464"/>
                  </a:cubicBezTo>
                  <a:cubicBezTo>
                    <a:pt x="38318" y="11702"/>
                    <a:pt x="34076" y="9321"/>
                    <a:pt x="29016" y="9321"/>
                  </a:cubicBezTo>
                  <a:cubicBezTo>
                    <a:pt x="24054" y="9321"/>
                    <a:pt x="20036" y="11404"/>
                    <a:pt x="16961" y="15571"/>
                  </a:cubicBezTo>
                  <a:cubicBezTo>
                    <a:pt x="13290" y="21028"/>
                    <a:pt x="11454" y="30999"/>
                    <a:pt x="11454" y="45485"/>
                  </a:cubicBezTo>
                  <a:close/>
                  <a:moveTo>
                    <a:pt x="76915" y="89241"/>
                  </a:moveTo>
                  <a:lnTo>
                    <a:pt x="76915" y="76888"/>
                  </a:lnTo>
                  <a:lnTo>
                    <a:pt x="89268" y="76888"/>
                  </a:lnTo>
                  <a:lnTo>
                    <a:pt x="89268" y="89241"/>
                  </a:lnTo>
                  <a:lnTo>
                    <a:pt x="76915" y="89241"/>
                  </a:lnTo>
                  <a:close/>
                  <a:moveTo>
                    <a:pt x="106042" y="45485"/>
                  </a:moveTo>
                  <a:cubicBezTo>
                    <a:pt x="106042" y="35067"/>
                    <a:pt x="107109" y="26659"/>
                    <a:pt x="109242" y="20259"/>
                  </a:cubicBezTo>
                  <a:cubicBezTo>
                    <a:pt x="111375" y="13860"/>
                    <a:pt x="114575" y="8923"/>
                    <a:pt x="118841" y="5451"/>
                  </a:cubicBezTo>
                  <a:cubicBezTo>
                    <a:pt x="123108" y="1978"/>
                    <a:pt x="128466" y="241"/>
                    <a:pt x="134915" y="241"/>
                  </a:cubicBezTo>
                  <a:cubicBezTo>
                    <a:pt x="139677" y="241"/>
                    <a:pt x="143844" y="1209"/>
                    <a:pt x="147416" y="3144"/>
                  </a:cubicBezTo>
                  <a:cubicBezTo>
                    <a:pt x="150988" y="5078"/>
                    <a:pt x="153940" y="7832"/>
                    <a:pt x="156272" y="11404"/>
                  </a:cubicBezTo>
                  <a:cubicBezTo>
                    <a:pt x="158603" y="14976"/>
                    <a:pt x="160439" y="19366"/>
                    <a:pt x="161779" y="24575"/>
                  </a:cubicBezTo>
                  <a:cubicBezTo>
                    <a:pt x="163118" y="29784"/>
                    <a:pt x="163788" y="36754"/>
                    <a:pt x="163788" y="45485"/>
                  </a:cubicBezTo>
                  <a:cubicBezTo>
                    <a:pt x="163788" y="55904"/>
                    <a:pt x="162721" y="64312"/>
                    <a:pt x="160588" y="70712"/>
                  </a:cubicBezTo>
                  <a:cubicBezTo>
                    <a:pt x="158455" y="77112"/>
                    <a:pt x="155255" y="82048"/>
                    <a:pt x="150988" y="85521"/>
                  </a:cubicBezTo>
                  <a:cubicBezTo>
                    <a:pt x="146722" y="88992"/>
                    <a:pt x="141364" y="90729"/>
                    <a:pt x="134915" y="90729"/>
                  </a:cubicBezTo>
                  <a:cubicBezTo>
                    <a:pt x="126382" y="90729"/>
                    <a:pt x="119635" y="87653"/>
                    <a:pt x="114674" y="81502"/>
                  </a:cubicBezTo>
                  <a:cubicBezTo>
                    <a:pt x="108920" y="74159"/>
                    <a:pt x="106042" y="62154"/>
                    <a:pt x="106042" y="45485"/>
                  </a:cubicBezTo>
                  <a:close/>
                  <a:moveTo>
                    <a:pt x="117205" y="45485"/>
                  </a:moveTo>
                  <a:cubicBezTo>
                    <a:pt x="117205" y="60071"/>
                    <a:pt x="118891" y="69769"/>
                    <a:pt x="122264" y="74581"/>
                  </a:cubicBezTo>
                  <a:cubicBezTo>
                    <a:pt x="125638" y="79394"/>
                    <a:pt x="129855" y="81800"/>
                    <a:pt x="134915" y="81800"/>
                  </a:cubicBezTo>
                  <a:cubicBezTo>
                    <a:pt x="139876" y="81800"/>
                    <a:pt x="144068" y="79394"/>
                    <a:pt x="147491" y="74581"/>
                  </a:cubicBezTo>
                  <a:cubicBezTo>
                    <a:pt x="150914" y="69769"/>
                    <a:pt x="152625" y="60071"/>
                    <a:pt x="152625" y="45485"/>
                  </a:cubicBezTo>
                  <a:cubicBezTo>
                    <a:pt x="152625" y="30900"/>
                    <a:pt x="150914" y="21227"/>
                    <a:pt x="147491" y="16464"/>
                  </a:cubicBezTo>
                  <a:cubicBezTo>
                    <a:pt x="144068" y="11702"/>
                    <a:pt x="139826" y="9321"/>
                    <a:pt x="134766" y="9321"/>
                  </a:cubicBezTo>
                  <a:cubicBezTo>
                    <a:pt x="129805" y="9321"/>
                    <a:pt x="125787" y="11404"/>
                    <a:pt x="122711" y="15571"/>
                  </a:cubicBezTo>
                  <a:cubicBezTo>
                    <a:pt x="119040" y="21028"/>
                    <a:pt x="117205" y="30999"/>
                    <a:pt x="117205" y="45485"/>
                  </a:cubicBezTo>
                  <a:close/>
                  <a:moveTo>
                    <a:pt x="217491" y="89241"/>
                  </a:moveTo>
                  <a:lnTo>
                    <a:pt x="206626" y="89241"/>
                  </a:lnTo>
                  <a:lnTo>
                    <a:pt x="206626" y="19888"/>
                  </a:lnTo>
                  <a:cubicBezTo>
                    <a:pt x="203947" y="22368"/>
                    <a:pt x="200500" y="24873"/>
                    <a:pt x="196283" y="27403"/>
                  </a:cubicBezTo>
                  <a:cubicBezTo>
                    <a:pt x="192066" y="29933"/>
                    <a:pt x="188271" y="31793"/>
                    <a:pt x="184898" y="32984"/>
                  </a:cubicBezTo>
                  <a:lnTo>
                    <a:pt x="184898" y="22417"/>
                  </a:lnTo>
                  <a:cubicBezTo>
                    <a:pt x="190950" y="19639"/>
                    <a:pt x="196258" y="16216"/>
                    <a:pt x="200822" y="12148"/>
                  </a:cubicBezTo>
                  <a:cubicBezTo>
                    <a:pt x="205386" y="8080"/>
                    <a:pt x="208611" y="4111"/>
                    <a:pt x="210496" y="241"/>
                  </a:cubicBezTo>
                  <a:lnTo>
                    <a:pt x="217491" y="241"/>
                  </a:lnTo>
                  <a:lnTo>
                    <a:pt x="217491" y="89241"/>
                  </a:lnTo>
                  <a:close/>
                  <a:moveTo>
                    <a:pt x="247084" y="66024"/>
                  </a:moveTo>
                  <a:lnTo>
                    <a:pt x="258395" y="64982"/>
                  </a:lnTo>
                  <a:cubicBezTo>
                    <a:pt x="259288" y="70638"/>
                    <a:pt x="261272" y="74854"/>
                    <a:pt x="264348" y="77632"/>
                  </a:cubicBezTo>
                  <a:cubicBezTo>
                    <a:pt x="267424" y="80410"/>
                    <a:pt x="271145" y="81800"/>
                    <a:pt x="275510" y="81800"/>
                  </a:cubicBezTo>
                  <a:cubicBezTo>
                    <a:pt x="280769" y="81800"/>
                    <a:pt x="285209" y="79816"/>
                    <a:pt x="288831" y="75847"/>
                  </a:cubicBezTo>
                  <a:cubicBezTo>
                    <a:pt x="292452" y="71878"/>
                    <a:pt x="294263" y="66669"/>
                    <a:pt x="294263" y="60219"/>
                  </a:cubicBezTo>
                  <a:cubicBezTo>
                    <a:pt x="294263" y="53969"/>
                    <a:pt x="292527" y="49058"/>
                    <a:pt x="289054" y="45485"/>
                  </a:cubicBezTo>
                  <a:cubicBezTo>
                    <a:pt x="285581" y="41914"/>
                    <a:pt x="281017" y="40128"/>
                    <a:pt x="275362" y="40128"/>
                  </a:cubicBezTo>
                  <a:cubicBezTo>
                    <a:pt x="271790" y="40128"/>
                    <a:pt x="268590" y="40922"/>
                    <a:pt x="265762" y="42509"/>
                  </a:cubicBezTo>
                  <a:cubicBezTo>
                    <a:pt x="262934" y="44097"/>
                    <a:pt x="260727" y="46131"/>
                    <a:pt x="259140" y="48611"/>
                  </a:cubicBezTo>
                  <a:lnTo>
                    <a:pt x="249019" y="47272"/>
                  </a:lnTo>
                  <a:lnTo>
                    <a:pt x="257502" y="1879"/>
                  </a:lnTo>
                  <a:lnTo>
                    <a:pt x="301555" y="1879"/>
                  </a:lnTo>
                  <a:lnTo>
                    <a:pt x="301555" y="12148"/>
                  </a:lnTo>
                  <a:lnTo>
                    <a:pt x="266283" y="12148"/>
                  </a:lnTo>
                  <a:lnTo>
                    <a:pt x="261521" y="35960"/>
                  </a:lnTo>
                  <a:cubicBezTo>
                    <a:pt x="266780" y="32289"/>
                    <a:pt x="272336" y="30454"/>
                    <a:pt x="278190" y="30454"/>
                  </a:cubicBezTo>
                  <a:cubicBezTo>
                    <a:pt x="285929" y="30454"/>
                    <a:pt x="292452" y="33133"/>
                    <a:pt x="297761" y="38491"/>
                  </a:cubicBezTo>
                  <a:cubicBezTo>
                    <a:pt x="303069" y="43848"/>
                    <a:pt x="305723" y="50744"/>
                    <a:pt x="305723" y="59178"/>
                  </a:cubicBezTo>
                  <a:cubicBezTo>
                    <a:pt x="305723" y="67214"/>
                    <a:pt x="303391" y="74160"/>
                    <a:pt x="298727" y="80013"/>
                  </a:cubicBezTo>
                  <a:cubicBezTo>
                    <a:pt x="293072" y="87157"/>
                    <a:pt x="285333" y="90729"/>
                    <a:pt x="275510" y="90729"/>
                  </a:cubicBezTo>
                  <a:cubicBezTo>
                    <a:pt x="267474" y="90729"/>
                    <a:pt x="260901" y="88471"/>
                    <a:pt x="255791" y="83958"/>
                  </a:cubicBezTo>
                  <a:cubicBezTo>
                    <a:pt x="250681" y="79444"/>
                    <a:pt x="247779" y="73466"/>
                    <a:pt x="247084" y="6602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19B461-B9E7-59DF-7D71-C8019505E1B4}"/>
                </a:ext>
              </a:extLst>
            </p:cNvPr>
            <p:cNvSpPr/>
            <p:nvPr/>
          </p:nvSpPr>
          <p:spPr>
            <a:xfrm>
              <a:off x="4303960" y="3240834"/>
              <a:ext cx="620571" cy="134093"/>
            </a:xfrm>
            <a:custGeom>
              <a:avLst/>
              <a:gdLst>
                <a:gd name="connsiteX0" fmla="*/ 33863 w 620571"/>
                <a:gd name="connsiteY0" fmla="*/ 104291 h 134093"/>
                <a:gd name="connsiteX1" fmla="*/ 33863 w 620571"/>
                <a:gd name="connsiteY1" fmla="*/ 14100 h 134093"/>
                <a:gd name="connsiteX2" fmla="*/ 228 w 620571"/>
                <a:gd name="connsiteY2" fmla="*/ 14100 h 134093"/>
                <a:gd name="connsiteX3" fmla="*/ 228 w 620571"/>
                <a:gd name="connsiteY3" fmla="*/ 2046 h 134093"/>
                <a:gd name="connsiteX4" fmla="*/ 81190 w 620571"/>
                <a:gd name="connsiteY4" fmla="*/ 2046 h 134093"/>
                <a:gd name="connsiteX5" fmla="*/ 81190 w 620571"/>
                <a:gd name="connsiteY5" fmla="*/ 14100 h 134093"/>
                <a:gd name="connsiteX6" fmla="*/ 47406 w 620571"/>
                <a:gd name="connsiteY6" fmla="*/ 14100 h 134093"/>
                <a:gd name="connsiteX7" fmla="*/ 47406 w 620571"/>
                <a:gd name="connsiteY7" fmla="*/ 104291 h 134093"/>
                <a:gd name="connsiteX8" fmla="*/ 33863 w 620571"/>
                <a:gd name="connsiteY8" fmla="*/ 104291 h 134093"/>
                <a:gd name="connsiteX9" fmla="*/ 91603 w 620571"/>
                <a:gd name="connsiteY9" fmla="*/ 16482 h 134093"/>
                <a:gd name="connsiteX10" fmla="*/ 91603 w 620571"/>
                <a:gd name="connsiteY10" fmla="*/ 2046 h 134093"/>
                <a:gd name="connsiteX11" fmla="*/ 104105 w 620571"/>
                <a:gd name="connsiteY11" fmla="*/ 2046 h 134093"/>
                <a:gd name="connsiteX12" fmla="*/ 104105 w 620571"/>
                <a:gd name="connsiteY12" fmla="*/ 16482 h 134093"/>
                <a:gd name="connsiteX13" fmla="*/ 91603 w 620571"/>
                <a:gd name="connsiteY13" fmla="*/ 16482 h 134093"/>
                <a:gd name="connsiteX14" fmla="*/ 91603 w 620571"/>
                <a:gd name="connsiteY14" fmla="*/ 104291 h 134093"/>
                <a:gd name="connsiteX15" fmla="*/ 91603 w 620571"/>
                <a:gd name="connsiteY15" fmla="*/ 30175 h 134093"/>
                <a:gd name="connsiteX16" fmla="*/ 104105 w 620571"/>
                <a:gd name="connsiteY16" fmla="*/ 30175 h 134093"/>
                <a:gd name="connsiteX17" fmla="*/ 104105 w 620571"/>
                <a:gd name="connsiteY17" fmla="*/ 104291 h 134093"/>
                <a:gd name="connsiteX18" fmla="*/ 91603 w 620571"/>
                <a:gd name="connsiteY18" fmla="*/ 104291 h 134093"/>
                <a:gd name="connsiteX19" fmla="*/ 122469 w 620571"/>
                <a:gd name="connsiteY19" fmla="*/ 104291 h 134093"/>
                <a:gd name="connsiteX20" fmla="*/ 122469 w 620571"/>
                <a:gd name="connsiteY20" fmla="*/ 30175 h 134093"/>
                <a:gd name="connsiteX21" fmla="*/ 133780 w 620571"/>
                <a:gd name="connsiteY21" fmla="*/ 30175 h 134093"/>
                <a:gd name="connsiteX22" fmla="*/ 133780 w 620571"/>
                <a:gd name="connsiteY22" fmla="*/ 40592 h 134093"/>
                <a:gd name="connsiteX23" fmla="*/ 143008 w 620571"/>
                <a:gd name="connsiteY23" fmla="*/ 31811 h 134093"/>
                <a:gd name="connsiteX24" fmla="*/ 156253 w 620571"/>
                <a:gd name="connsiteY24" fmla="*/ 28537 h 134093"/>
                <a:gd name="connsiteX25" fmla="*/ 169723 w 620571"/>
                <a:gd name="connsiteY25" fmla="*/ 31960 h 134093"/>
                <a:gd name="connsiteX26" fmla="*/ 177089 w 620571"/>
                <a:gd name="connsiteY26" fmla="*/ 41485 h 134093"/>
                <a:gd name="connsiteX27" fmla="*/ 200009 w 620571"/>
                <a:gd name="connsiteY27" fmla="*/ 28537 h 134093"/>
                <a:gd name="connsiteX28" fmla="*/ 216975 w 620571"/>
                <a:gd name="connsiteY28" fmla="*/ 34639 h 134093"/>
                <a:gd name="connsiteX29" fmla="*/ 222928 w 620571"/>
                <a:gd name="connsiteY29" fmla="*/ 53391 h 134093"/>
                <a:gd name="connsiteX30" fmla="*/ 222928 w 620571"/>
                <a:gd name="connsiteY30" fmla="*/ 104291 h 134093"/>
                <a:gd name="connsiteX31" fmla="*/ 210427 w 620571"/>
                <a:gd name="connsiteY31" fmla="*/ 104291 h 134093"/>
                <a:gd name="connsiteX32" fmla="*/ 210427 w 620571"/>
                <a:gd name="connsiteY32" fmla="*/ 57559 h 134093"/>
                <a:gd name="connsiteX33" fmla="*/ 209236 w 620571"/>
                <a:gd name="connsiteY33" fmla="*/ 46768 h 134093"/>
                <a:gd name="connsiteX34" fmla="*/ 204772 w 620571"/>
                <a:gd name="connsiteY34" fmla="*/ 41411 h 134093"/>
                <a:gd name="connsiteX35" fmla="*/ 197181 w 620571"/>
                <a:gd name="connsiteY35" fmla="*/ 39402 h 134093"/>
                <a:gd name="connsiteX36" fmla="*/ 184233 w 620571"/>
                <a:gd name="connsiteY36" fmla="*/ 44611 h 134093"/>
                <a:gd name="connsiteX37" fmla="*/ 179024 w 620571"/>
                <a:gd name="connsiteY37" fmla="*/ 61280 h 134093"/>
                <a:gd name="connsiteX38" fmla="*/ 179024 w 620571"/>
                <a:gd name="connsiteY38" fmla="*/ 104291 h 134093"/>
                <a:gd name="connsiteX39" fmla="*/ 166522 w 620571"/>
                <a:gd name="connsiteY39" fmla="*/ 104291 h 134093"/>
                <a:gd name="connsiteX40" fmla="*/ 166522 w 620571"/>
                <a:gd name="connsiteY40" fmla="*/ 56219 h 134093"/>
                <a:gd name="connsiteX41" fmla="*/ 163471 w 620571"/>
                <a:gd name="connsiteY41" fmla="*/ 43569 h 134093"/>
                <a:gd name="connsiteX42" fmla="*/ 153425 w 620571"/>
                <a:gd name="connsiteY42" fmla="*/ 39402 h 134093"/>
                <a:gd name="connsiteX43" fmla="*/ 143603 w 620571"/>
                <a:gd name="connsiteY43" fmla="*/ 42230 h 134093"/>
                <a:gd name="connsiteX44" fmla="*/ 137129 w 620571"/>
                <a:gd name="connsiteY44" fmla="*/ 50415 h 134093"/>
                <a:gd name="connsiteX45" fmla="*/ 135120 w 620571"/>
                <a:gd name="connsiteY45" fmla="*/ 65894 h 134093"/>
                <a:gd name="connsiteX46" fmla="*/ 135120 w 620571"/>
                <a:gd name="connsiteY46" fmla="*/ 104291 h 134093"/>
                <a:gd name="connsiteX47" fmla="*/ 122469 w 620571"/>
                <a:gd name="connsiteY47" fmla="*/ 104291 h 134093"/>
                <a:gd name="connsiteX48" fmla="*/ 289508 w 620571"/>
                <a:gd name="connsiteY48" fmla="*/ 80478 h 134093"/>
                <a:gd name="connsiteX49" fmla="*/ 302456 w 620571"/>
                <a:gd name="connsiteY49" fmla="*/ 81966 h 134093"/>
                <a:gd name="connsiteX50" fmla="*/ 291145 w 620571"/>
                <a:gd name="connsiteY50" fmla="*/ 99677 h 134093"/>
                <a:gd name="connsiteX51" fmla="*/ 269863 w 620571"/>
                <a:gd name="connsiteY51" fmla="*/ 105928 h 134093"/>
                <a:gd name="connsiteX52" fmla="*/ 244116 w 620571"/>
                <a:gd name="connsiteY52" fmla="*/ 95956 h 134093"/>
                <a:gd name="connsiteX53" fmla="*/ 234591 w 620571"/>
                <a:gd name="connsiteY53" fmla="*/ 67828 h 134093"/>
                <a:gd name="connsiteX54" fmla="*/ 244264 w 620571"/>
                <a:gd name="connsiteY54" fmla="*/ 38881 h 134093"/>
                <a:gd name="connsiteX55" fmla="*/ 269267 w 620571"/>
                <a:gd name="connsiteY55" fmla="*/ 28537 h 134093"/>
                <a:gd name="connsiteX56" fmla="*/ 293527 w 620571"/>
                <a:gd name="connsiteY56" fmla="*/ 38658 h 134093"/>
                <a:gd name="connsiteX57" fmla="*/ 302903 w 620571"/>
                <a:gd name="connsiteY57" fmla="*/ 67084 h 134093"/>
                <a:gd name="connsiteX58" fmla="*/ 302903 w 620571"/>
                <a:gd name="connsiteY58" fmla="*/ 70507 h 134093"/>
                <a:gd name="connsiteX59" fmla="*/ 247539 w 620571"/>
                <a:gd name="connsiteY59" fmla="*/ 70507 h 134093"/>
                <a:gd name="connsiteX60" fmla="*/ 254460 w 620571"/>
                <a:gd name="connsiteY60" fmla="*/ 89185 h 134093"/>
                <a:gd name="connsiteX61" fmla="*/ 270012 w 620571"/>
                <a:gd name="connsiteY61" fmla="*/ 95659 h 134093"/>
                <a:gd name="connsiteX62" fmla="*/ 281769 w 620571"/>
                <a:gd name="connsiteY62" fmla="*/ 92012 h 134093"/>
                <a:gd name="connsiteX63" fmla="*/ 289508 w 620571"/>
                <a:gd name="connsiteY63" fmla="*/ 80478 h 134093"/>
                <a:gd name="connsiteX64" fmla="*/ 248283 w 620571"/>
                <a:gd name="connsiteY64" fmla="*/ 60089 h 134093"/>
                <a:gd name="connsiteX65" fmla="*/ 289658 w 620571"/>
                <a:gd name="connsiteY65" fmla="*/ 60089 h 134093"/>
                <a:gd name="connsiteX66" fmla="*/ 284895 w 620571"/>
                <a:gd name="connsiteY66" fmla="*/ 46099 h 134093"/>
                <a:gd name="connsiteX67" fmla="*/ 269417 w 620571"/>
                <a:gd name="connsiteY67" fmla="*/ 38806 h 134093"/>
                <a:gd name="connsiteX68" fmla="*/ 254757 w 620571"/>
                <a:gd name="connsiteY68" fmla="*/ 44611 h 134093"/>
                <a:gd name="connsiteX69" fmla="*/ 248283 w 620571"/>
                <a:gd name="connsiteY69" fmla="*/ 60089 h 134093"/>
                <a:gd name="connsiteX70" fmla="*/ 379293 w 620571"/>
                <a:gd name="connsiteY70" fmla="*/ 134354 h 134093"/>
                <a:gd name="connsiteX71" fmla="*/ 361657 w 620571"/>
                <a:gd name="connsiteY71" fmla="*/ 103695 h 134093"/>
                <a:gd name="connsiteX72" fmla="*/ 354439 w 620571"/>
                <a:gd name="connsiteY72" fmla="*/ 67233 h 134093"/>
                <a:gd name="connsiteX73" fmla="*/ 359797 w 620571"/>
                <a:gd name="connsiteY73" fmla="*/ 35383 h 134093"/>
                <a:gd name="connsiteX74" fmla="*/ 379293 w 620571"/>
                <a:gd name="connsiteY74" fmla="*/ 260 h 134093"/>
                <a:gd name="connsiteX75" fmla="*/ 388223 w 620571"/>
                <a:gd name="connsiteY75" fmla="*/ 260 h 134093"/>
                <a:gd name="connsiteX76" fmla="*/ 377061 w 620571"/>
                <a:gd name="connsiteY76" fmla="*/ 20947 h 134093"/>
                <a:gd name="connsiteX77" fmla="*/ 370364 w 620571"/>
                <a:gd name="connsiteY77" fmla="*/ 41039 h 134093"/>
                <a:gd name="connsiteX78" fmla="*/ 367386 w 620571"/>
                <a:gd name="connsiteY78" fmla="*/ 67381 h 134093"/>
                <a:gd name="connsiteX79" fmla="*/ 388223 w 620571"/>
                <a:gd name="connsiteY79" fmla="*/ 134354 h 134093"/>
                <a:gd name="connsiteX80" fmla="*/ 379293 w 620571"/>
                <a:gd name="connsiteY80" fmla="*/ 134354 h 134093"/>
                <a:gd name="connsiteX81" fmla="*/ 401671 w 620571"/>
                <a:gd name="connsiteY81" fmla="*/ 104291 h 134093"/>
                <a:gd name="connsiteX82" fmla="*/ 401671 w 620571"/>
                <a:gd name="connsiteY82" fmla="*/ 30175 h 134093"/>
                <a:gd name="connsiteX83" fmla="*/ 412981 w 620571"/>
                <a:gd name="connsiteY83" fmla="*/ 30175 h 134093"/>
                <a:gd name="connsiteX84" fmla="*/ 412981 w 620571"/>
                <a:gd name="connsiteY84" fmla="*/ 40592 h 134093"/>
                <a:gd name="connsiteX85" fmla="*/ 422209 w 620571"/>
                <a:gd name="connsiteY85" fmla="*/ 31811 h 134093"/>
                <a:gd name="connsiteX86" fmla="*/ 435455 w 620571"/>
                <a:gd name="connsiteY86" fmla="*/ 28537 h 134093"/>
                <a:gd name="connsiteX87" fmla="*/ 448924 w 620571"/>
                <a:gd name="connsiteY87" fmla="*/ 31960 h 134093"/>
                <a:gd name="connsiteX88" fmla="*/ 456291 w 620571"/>
                <a:gd name="connsiteY88" fmla="*/ 41485 h 134093"/>
                <a:gd name="connsiteX89" fmla="*/ 479211 w 620571"/>
                <a:gd name="connsiteY89" fmla="*/ 28537 h 134093"/>
                <a:gd name="connsiteX90" fmla="*/ 496177 w 620571"/>
                <a:gd name="connsiteY90" fmla="*/ 34639 h 134093"/>
                <a:gd name="connsiteX91" fmla="*/ 502130 w 620571"/>
                <a:gd name="connsiteY91" fmla="*/ 53391 h 134093"/>
                <a:gd name="connsiteX92" fmla="*/ 502130 w 620571"/>
                <a:gd name="connsiteY92" fmla="*/ 104291 h 134093"/>
                <a:gd name="connsiteX93" fmla="*/ 489628 w 620571"/>
                <a:gd name="connsiteY93" fmla="*/ 104291 h 134093"/>
                <a:gd name="connsiteX94" fmla="*/ 489628 w 620571"/>
                <a:gd name="connsiteY94" fmla="*/ 57559 h 134093"/>
                <a:gd name="connsiteX95" fmla="*/ 488438 w 620571"/>
                <a:gd name="connsiteY95" fmla="*/ 46768 h 134093"/>
                <a:gd name="connsiteX96" fmla="*/ 483973 w 620571"/>
                <a:gd name="connsiteY96" fmla="*/ 41411 h 134093"/>
                <a:gd name="connsiteX97" fmla="*/ 476383 w 620571"/>
                <a:gd name="connsiteY97" fmla="*/ 39402 h 134093"/>
                <a:gd name="connsiteX98" fmla="*/ 463434 w 620571"/>
                <a:gd name="connsiteY98" fmla="*/ 44611 h 134093"/>
                <a:gd name="connsiteX99" fmla="*/ 458225 w 620571"/>
                <a:gd name="connsiteY99" fmla="*/ 61280 h 134093"/>
                <a:gd name="connsiteX100" fmla="*/ 458225 w 620571"/>
                <a:gd name="connsiteY100" fmla="*/ 104291 h 134093"/>
                <a:gd name="connsiteX101" fmla="*/ 445724 w 620571"/>
                <a:gd name="connsiteY101" fmla="*/ 104291 h 134093"/>
                <a:gd name="connsiteX102" fmla="*/ 445724 w 620571"/>
                <a:gd name="connsiteY102" fmla="*/ 56219 h 134093"/>
                <a:gd name="connsiteX103" fmla="*/ 442673 w 620571"/>
                <a:gd name="connsiteY103" fmla="*/ 43569 h 134093"/>
                <a:gd name="connsiteX104" fmla="*/ 432627 w 620571"/>
                <a:gd name="connsiteY104" fmla="*/ 39402 h 134093"/>
                <a:gd name="connsiteX105" fmla="*/ 422805 w 620571"/>
                <a:gd name="connsiteY105" fmla="*/ 42230 h 134093"/>
                <a:gd name="connsiteX106" fmla="*/ 416330 w 620571"/>
                <a:gd name="connsiteY106" fmla="*/ 50415 h 134093"/>
                <a:gd name="connsiteX107" fmla="*/ 414322 w 620571"/>
                <a:gd name="connsiteY107" fmla="*/ 65894 h 134093"/>
                <a:gd name="connsiteX108" fmla="*/ 414322 w 620571"/>
                <a:gd name="connsiteY108" fmla="*/ 104291 h 134093"/>
                <a:gd name="connsiteX109" fmla="*/ 401671 w 620571"/>
                <a:gd name="connsiteY109" fmla="*/ 104291 h 134093"/>
                <a:gd name="connsiteX110" fmla="*/ 513048 w 620571"/>
                <a:gd name="connsiteY110" fmla="*/ 82116 h 134093"/>
                <a:gd name="connsiteX111" fmla="*/ 525401 w 620571"/>
                <a:gd name="connsiteY111" fmla="*/ 80181 h 134093"/>
                <a:gd name="connsiteX112" fmla="*/ 531205 w 620571"/>
                <a:gd name="connsiteY112" fmla="*/ 91641 h 134093"/>
                <a:gd name="connsiteX113" fmla="*/ 544600 w 620571"/>
                <a:gd name="connsiteY113" fmla="*/ 95659 h 134093"/>
                <a:gd name="connsiteX114" fmla="*/ 557399 w 620571"/>
                <a:gd name="connsiteY114" fmla="*/ 92162 h 134093"/>
                <a:gd name="connsiteX115" fmla="*/ 561566 w 620571"/>
                <a:gd name="connsiteY115" fmla="*/ 83902 h 134093"/>
                <a:gd name="connsiteX116" fmla="*/ 557845 w 620571"/>
                <a:gd name="connsiteY116" fmla="*/ 77204 h 134093"/>
                <a:gd name="connsiteX117" fmla="*/ 545047 w 620571"/>
                <a:gd name="connsiteY117" fmla="*/ 72888 h 134093"/>
                <a:gd name="connsiteX118" fmla="*/ 525922 w 620571"/>
                <a:gd name="connsiteY118" fmla="*/ 66860 h 134093"/>
                <a:gd name="connsiteX119" fmla="*/ 517885 w 620571"/>
                <a:gd name="connsiteY119" fmla="*/ 59791 h 134093"/>
                <a:gd name="connsiteX120" fmla="*/ 515131 w 620571"/>
                <a:gd name="connsiteY120" fmla="*/ 49819 h 134093"/>
                <a:gd name="connsiteX121" fmla="*/ 517364 w 620571"/>
                <a:gd name="connsiteY121" fmla="*/ 40667 h 134093"/>
                <a:gd name="connsiteX122" fmla="*/ 523466 w 620571"/>
                <a:gd name="connsiteY122" fmla="*/ 33747 h 134093"/>
                <a:gd name="connsiteX123" fmla="*/ 531503 w 620571"/>
                <a:gd name="connsiteY123" fmla="*/ 30025 h 134093"/>
                <a:gd name="connsiteX124" fmla="*/ 542367 w 620571"/>
                <a:gd name="connsiteY124" fmla="*/ 28537 h 134093"/>
                <a:gd name="connsiteX125" fmla="*/ 557622 w 620571"/>
                <a:gd name="connsiteY125" fmla="*/ 31067 h 134093"/>
                <a:gd name="connsiteX126" fmla="*/ 567370 w 620571"/>
                <a:gd name="connsiteY126" fmla="*/ 37839 h 134093"/>
                <a:gd name="connsiteX127" fmla="*/ 571686 w 620571"/>
                <a:gd name="connsiteY127" fmla="*/ 49373 h 134093"/>
                <a:gd name="connsiteX128" fmla="*/ 559483 w 620571"/>
                <a:gd name="connsiteY128" fmla="*/ 51010 h 134093"/>
                <a:gd name="connsiteX129" fmla="*/ 554572 w 620571"/>
                <a:gd name="connsiteY129" fmla="*/ 42006 h 134093"/>
                <a:gd name="connsiteX130" fmla="*/ 543261 w 620571"/>
                <a:gd name="connsiteY130" fmla="*/ 38806 h 134093"/>
                <a:gd name="connsiteX131" fmla="*/ 530908 w 620571"/>
                <a:gd name="connsiteY131" fmla="*/ 41709 h 134093"/>
                <a:gd name="connsiteX132" fmla="*/ 527187 w 620571"/>
                <a:gd name="connsiteY132" fmla="*/ 48480 h 134093"/>
                <a:gd name="connsiteX133" fmla="*/ 528675 w 620571"/>
                <a:gd name="connsiteY133" fmla="*/ 52797 h 134093"/>
                <a:gd name="connsiteX134" fmla="*/ 533586 w 620571"/>
                <a:gd name="connsiteY134" fmla="*/ 56219 h 134093"/>
                <a:gd name="connsiteX135" fmla="*/ 544600 w 620571"/>
                <a:gd name="connsiteY135" fmla="*/ 59344 h 134093"/>
                <a:gd name="connsiteX136" fmla="*/ 563277 w 620571"/>
                <a:gd name="connsiteY136" fmla="*/ 65149 h 134093"/>
                <a:gd name="connsiteX137" fmla="*/ 571538 w 620571"/>
                <a:gd name="connsiteY137" fmla="*/ 71771 h 134093"/>
                <a:gd name="connsiteX138" fmla="*/ 574514 w 620571"/>
                <a:gd name="connsiteY138" fmla="*/ 82562 h 134093"/>
                <a:gd name="connsiteX139" fmla="*/ 570868 w 620571"/>
                <a:gd name="connsiteY139" fmla="*/ 94319 h 134093"/>
                <a:gd name="connsiteX140" fmla="*/ 560301 w 620571"/>
                <a:gd name="connsiteY140" fmla="*/ 102877 h 134093"/>
                <a:gd name="connsiteX141" fmla="*/ 544600 w 620571"/>
                <a:gd name="connsiteY141" fmla="*/ 105928 h 134093"/>
                <a:gd name="connsiteX142" fmla="*/ 522648 w 620571"/>
                <a:gd name="connsiteY142" fmla="*/ 99975 h 134093"/>
                <a:gd name="connsiteX143" fmla="*/ 513048 w 620571"/>
                <a:gd name="connsiteY143" fmla="*/ 82116 h 134093"/>
                <a:gd name="connsiteX144" fmla="*/ 596094 w 620571"/>
                <a:gd name="connsiteY144" fmla="*/ 134354 h 134093"/>
                <a:gd name="connsiteX145" fmla="*/ 587016 w 620571"/>
                <a:gd name="connsiteY145" fmla="*/ 134354 h 134093"/>
                <a:gd name="connsiteX146" fmla="*/ 607852 w 620571"/>
                <a:gd name="connsiteY146" fmla="*/ 67381 h 134093"/>
                <a:gd name="connsiteX147" fmla="*/ 604875 w 620571"/>
                <a:gd name="connsiteY147" fmla="*/ 41336 h 134093"/>
                <a:gd name="connsiteX148" fmla="*/ 598327 w 620571"/>
                <a:gd name="connsiteY148" fmla="*/ 21244 h 134093"/>
                <a:gd name="connsiteX149" fmla="*/ 587016 w 620571"/>
                <a:gd name="connsiteY149" fmla="*/ 260 h 134093"/>
                <a:gd name="connsiteX150" fmla="*/ 596094 w 620571"/>
                <a:gd name="connsiteY150" fmla="*/ 260 h 134093"/>
                <a:gd name="connsiteX151" fmla="*/ 615442 w 620571"/>
                <a:gd name="connsiteY151" fmla="*/ 35383 h 134093"/>
                <a:gd name="connsiteX152" fmla="*/ 620800 w 620571"/>
                <a:gd name="connsiteY152" fmla="*/ 67233 h 134093"/>
                <a:gd name="connsiteX153" fmla="*/ 613582 w 620571"/>
                <a:gd name="connsiteY153" fmla="*/ 103695 h 134093"/>
                <a:gd name="connsiteX154" fmla="*/ 596094 w 620571"/>
                <a:gd name="connsiteY15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620571" h="134093">
                  <a:moveTo>
                    <a:pt x="33863" y="104291"/>
                  </a:moveTo>
                  <a:lnTo>
                    <a:pt x="33863" y="14100"/>
                  </a:lnTo>
                  <a:lnTo>
                    <a:pt x="228" y="14100"/>
                  </a:lnTo>
                  <a:lnTo>
                    <a:pt x="228" y="2046"/>
                  </a:lnTo>
                  <a:lnTo>
                    <a:pt x="81190" y="2046"/>
                  </a:lnTo>
                  <a:lnTo>
                    <a:pt x="81190" y="14100"/>
                  </a:lnTo>
                  <a:lnTo>
                    <a:pt x="47406" y="14100"/>
                  </a:lnTo>
                  <a:lnTo>
                    <a:pt x="47406" y="104291"/>
                  </a:lnTo>
                  <a:lnTo>
                    <a:pt x="33863" y="104291"/>
                  </a:lnTo>
                  <a:close/>
                  <a:moveTo>
                    <a:pt x="91603" y="16482"/>
                  </a:moveTo>
                  <a:lnTo>
                    <a:pt x="91603" y="2046"/>
                  </a:lnTo>
                  <a:lnTo>
                    <a:pt x="104105" y="2046"/>
                  </a:lnTo>
                  <a:lnTo>
                    <a:pt x="104105" y="16482"/>
                  </a:lnTo>
                  <a:lnTo>
                    <a:pt x="91603" y="16482"/>
                  </a:lnTo>
                  <a:close/>
                  <a:moveTo>
                    <a:pt x="91603" y="104291"/>
                  </a:moveTo>
                  <a:lnTo>
                    <a:pt x="91603" y="30175"/>
                  </a:lnTo>
                  <a:lnTo>
                    <a:pt x="104105" y="30175"/>
                  </a:lnTo>
                  <a:lnTo>
                    <a:pt x="104105" y="104291"/>
                  </a:lnTo>
                  <a:lnTo>
                    <a:pt x="91603" y="104291"/>
                  </a:lnTo>
                  <a:close/>
                  <a:moveTo>
                    <a:pt x="122469" y="104291"/>
                  </a:moveTo>
                  <a:lnTo>
                    <a:pt x="122469" y="30175"/>
                  </a:lnTo>
                  <a:lnTo>
                    <a:pt x="133780" y="30175"/>
                  </a:lnTo>
                  <a:lnTo>
                    <a:pt x="133780" y="40592"/>
                  </a:lnTo>
                  <a:cubicBezTo>
                    <a:pt x="136062" y="36921"/>
                    <a:pt x="139138" y="33994"/>
                    <a:pt x="143008" y="31811"/>
                  </a:cubicBezTo>
                  <a:cubicBezTo>
                    <a:pt x="146878" y="29629"/>
                    <a:pt x="151293" y="28537"/>
                    <a:pt x="156253" y="28537"/>
                  </a:cubicBezTo>
                  <a:cubicBezTo>
                    <a:pt x="161710" y="28537"/>
                    <a:pt x="166200" y="29678"/>
                    <a:pt x="169723" y="31960"/>
                  </a:cubicBezTo>
                  <a:cubicBezTo>
                    <a:pt x="173245" y="34242"/>
                    <a:pt x="175700" y="37417"/>
                    <a:pt x="177089" y="41485"/>
                  </a:cubicBezTo>
                  <a:cubicBezTo>
                    <a:pt x="182943" y="32853"/>
                    <a:pt x="190583" y="28537"/>
                    <a:pt x="200009" y="28537"/>
                  </a:cubicBezTo>
                  <a:cubicBezTo>
                    <a:pt x="207351" y="28537"/>
                    <a:pt x="213006" y="30571"/>
                    <a:pt x="216975" y="34639"/>
                  </a:cubicBezTo>
                  <a:cubicBezTo>
                    <a:pt x="220944" y="38707"/>
                    <a:pt x="222928" y="44958"/>
                    <a:pt x="222928" y="53391"/>
                  </a:cubicBezTo>
                  <a:lnTo>
                    <a:pt x="222928" y="104291"/>
                  </a:lnTo>
                  <a:lnTo>
                    <a:pt x="210427" y="104291"/>
                  </a:lnTo>
                  <a:lnTo>
                    <a:pt x="210427" y="57559"/>
                  </a:lnTo>
                  <a:cubicBezTo>
                    <a:pt x="210427" y="52598"/>
                    <a:pt x="210029" y="49001"/>
                    <a:pt x="209236" y="46768"/>
                  </a:cubicBezTo>
                  <a:cubicBezTo>
                    <a:pt x="208443" y="44536"/>
                    <a:pt x="206954" y="42750"/>
                    <a:pt x="204772" y="41411"/>
                  </a:cubicBezTo>
                  <a:cubicBezTo>
                    <a:pt x="202589" y="40071"/>
                    <a:pt x="200059" y="39402"/>
                    <a:pt x="197181" y="39402"/>
                  </a:cubicBezTo>
                  <a:cubicBezTo>
                    <a:pt x="192021" y="39402"/>
                    <a:pt x="187706" y="41138"/>
                    <a:pt x="184233" y="44611"/>
                  </a:cubicBezTo>
                  <a:cubicBezTo>
                    <a:pt x="180760" y="48083"/>
                    <a:pt x="179024" y="53639"/>
                    <a:pt x="179024" y="61280"/>
                  </a:cubicBezTo>
                  <a:lnTo>
                    <a:pt x="179024" y="104291"/>
                  </a:lnTo>
                  <a:lnTo>
                    <a:pt x="166522" y="104291"/>
                  </a:lnTo>
                  <a:lnTo>
                    <a:pt x="166522" y="56219"/>
                  </a:lnTo>
                  <a:cubicBezTo>
                    <a:pt x="166522" y="50564"/>
                    <a:pt x="165505" y="46347"/>
                    <a:pt x="163471" y="43569"/>
                  </a:cubicBezTo>
                  <a:cubicBezTo>
                    <a:pt x="161438" y="40791"/>
                    <a:pt x="158089" y="39402"/>
                    <a:pt x="153425" y="39402"/>
                  </a:cubicBezTo>
                  <a:cubicBezTo>
                    <a:pt x="149853" y="39402"/>
                    <a:pt x="146580" y="40344"/>
                    <a:pt x="143603" y="42230"/>
                  </a:cubicBezTo>
                  <a:cubicBezTo>
                    <a:pt x="140626" y="44114"/>
                    <a:pt x="138468" y="46843"/>
                    <a:pt x="137129" y="50415"/>
                  </a:cubicBezTo>
                  <a:cubicBezTo>
                    <a:pt x="135790" y="53987"/>
                    <a:pt x="135120" y="59146"/>
                    <a:pt x="135120" y="65894"/>
                  </a:cubicBezTo>
                  <a:lnTo>
                    <a:pt x="135120" y="104291"/>
                  </a:lnTo>
                  <a:lnTo>
                    <a:pt x="122469" y="104291"/>
                  </a:lnTo>
                  <a:close/>
                  <a:moveTo>
                    <a:pt x="289508" y="80478"/>
                  </a:moveTo>
                  <a:lnTo>
                    <a:pt x="302456" y="81966"/>
                  </a:lnTo>
                  <a:cubicBezTo>
                    <a:pt x="300472" y="89606"/>
                    <a:pt x="296702" y="95510"/>
                    <a:pt x="291145" y="99677"/>
                  </a:cubicBezTo>
                  <a:cubicBezTo>
                    <a:pt x="285589" y="103844"/>
                    <a:pt x="278495" y="105928"/>
                    <a:pt x="269863" y="105928"/>
                  </a:cubicBezTo>
                  <a:cubicBezTo>
                    <a:pt x="259048" y="105928"/>
                    <a:pt x="250466" y="102604"/>
                    <a:pt x="244116" y="95956"/>
                  </a:cubicBezTo>
                  <a:cubicBezTo>
                    <a:pt x="237766" y="89309"/>
                    <a:pt x="234591" y="79932"/>
                    <a:pt x="234591" y="67828"/>
                  </a:cubicBezTo>
                  <a:cubicBezTo>
                    <a:pt x="234591" y="55426"/>
                    <a:pt x="237815" y="45777"/>
                    <a:pt x="244264" y="38881"/>
                  </a:cubicBezTo>
                  <a:cubicBezTo>
                    <a:pt x="250714" y="31985"/>
                    <a:pt x="259048" y="28537"/>
                    <a:pt x="269267" y="28537"/>
                  </a:cubicBezTo>
                  <a:cubicBezTo>
                    <a:pt x="279189" y="28537"/>
                    <a:pt x="287276" y="31911"/>
                    <a:pt x="293527" y="38658"/>
                  </a:cubicBezTo>
                  <a:cubicBezTo>
                    <a:pt x="299778" y="45405"/>
                    <a:pt x="302903" y="54880"/>
                    <a:pt x="302903" y="67084"/>
                  </a:cubicBezTo>
                  <a:cubicBezTo>
                    <a:pt x="302903" y="67878"/>
                    <a:pt x="302903" y="69019"/>
                    <a:pt x="302903" y="70507"/>
                  </a:cubicBezTo>
                  <a:lnTo>
                    <a:pt x="247539" y="70507"/>
                  </a:lnTo>
                  <a:cubicBezTo>
                    <a:pt x="248035" y="78643"/>
                    <a:pt x="250342" y="84869"/>
                    <a:pt x="254460" y="89185"/>
                  </a:cubicBezTo>
                  <a:cubicBezTo>
                    <a:pt x="258577" y="93501"/>
                    <a:pt x="263761" y="95659"/>
                    <a:pt x="270012" y="95659"/>
                  </a:cubicBezTo>
                  <a:cubicBezTo>
                    <a:pt x="274576" y="95659"/>
                    <a:pt x="278495" y="94444"/>
                    <a:pt x="281769" y="92012"/>
                  </a:cubicBezTo>
                  <a:cubicBezTo>
                    <a:pt x="285044" y="89581"/>
                    <a:pt x="287623" y="85737"/>
                    <a:pt x="289508" y="80478"/>
                  </a:cubicBezTo>
                  <a:close/>
                  <a:moveTo>
                    <a:pt x="248283" y="60089"/>
                  </a:moveTo>
                  <a:lnTo>
                    <a:pt x="289658" y="60089"/>
                  </a:lnTo>
                  <a:cubicBezTo>
                    <a:pt x="289062" y="53838"/>
                    <a:pt x="287474" y="49175"/>
                    <a:pt x="284895" y="46099"/>
                  </a:cubicBezTo>
                  <a:cubicBezTo>
                    <a:pt x="280926" y="41237"/>
                    <a:pt x="275767" y="38806"/>
                    <a:pt x="269417" y="38806"/>
                  </a:cubicBezTo>
                  <a:cubicBezTo>
                    <a:pt x="263563" y="38806"/>
                    <a:pt x="258676" y="40741"/>
                    <a:pt x="254757" y="44611"/>
                  </a:cubicBezTo>
                  <a:cubicBezTo>
                    <a:pt x="250838" y="48481"/>
                    <a:pt x="248680" y="53640"/>
                    <a:pt x="248283" y="60089"/>
                  </a:cubicBezTo>
                  <a:close/>
                  <a:moveTo>
                    <a:pt x="379293" y="134354"/>
                  </a:moveTo>
                  <a:cubicBezTo>
                    <a:pt x="372348" y="125622"/>
                    <a:pt x="366469" y="115403"/>
                    <a:pt x="361657" y="103695"/>
                  </a:cubicBezTo>
                  <a:cubicBezTo>
                    <a:pt x="356845" y="91988"/>
                    <a:pt x="354439" y="79833"/>
                    <a:pt x="354439" y="67233"/>
                  </a:cubicBezTo>
                  <a:cubicBezTo>
                    <a:pt x="354439" y="56219"/>
                    <a:pt x="356225" y="45603"/>
                    <a:pt x="359797" y="35383"/>
                  </a:cubicBezTo>
                  <a:cubicBezTo>
                    <a:pt x="363964" y="23676"/>
                    <a:pt x="370462" y="11968"/>
                    <a:pt x="379293" y="260"/>
                  </a:cubicBezTo>
                  <a:lnTo>
                    <a:pt x="388223" y="260"/>
                  </a:lnTo>
                  <a:cubicBezTo>
                    <a:pt x="382567" y="9983"/>
                    <a:pt x="378846" y="16879"/>
                    <a:pt x="377061" y="20947"/>
                  </a:cubicBezTo>
                  <a:cubicBezTo>
                    <a:pt x="374184" y="27396"/>
                    <a:pt x="371951" y="34093"/>
                    <a:pt x="370364" y="41039"/>
                  </a:cubicBezTo>
                  <a:cubicBezTo>
                    <a:pt x="368379" y="49770"/>
                    <a:pt x="367386" y="58551"/>
                    <a:pt x="367386" y="67381"/>
                  </a:cubicBezTo>
                  <a:cubicBezTo>
                    <a:pt x="367386" y="89705"/>
                    <a:pt x="374332" y="112030"/>
                    <a:pt x="388223" y="134354"/>
                  </a:cubicBezTo>
                  <a:lnTo>
                    <a:pt x="379293" y="134354"/>
                  </a:lnTo>
                  <a:close/>
                  <a:moveTo>
                    <a:pt x="401671" y="104291"/>
                  </a:moveTo>
                  <a:lnTo>
                    <a:pt x="401671" y="30175"/>
                  </a:lnTo>
                  <a:lnTo>
                    <a:pt x="412981" y="30175"/>
                  </a:lnTo>
                  <a:lnTo>
                    <a:pt x="412981" y="40592"/>
                  </a:lnTo>
                  <a:cubicBezTo>
                    <a:pt x="415264" y="36921"/>
                    <a:pt x="418339" y="33994"/>
                    <a:pt x="422209" y="31811"/>
                  </a:cubicBezTo>
                  <a:cubicBezTo>
                    <a:pt x="426079" y="29629"/>
                    <a:pt x="430494" y="28537"/>
                    <a:pt x="435455" y="28537"/>
                  </a:cubicBezTo>
                  <a:cubicBezTo>
                    <a:pt x="440912" y="28537"/>
                    <a:pt x="445402" y="29678"/>
                    <a:pt x="448924" y="31960"/>
                  </a:cubicBezTo>
                  <a:cubicBezTo>
                    <a:pt x="452446" y="34242"/>
                    <a:pt x="454902" y="37417"/>
                    <a:pt x="456291" y="41485"/>
                  </a:cubicBezTo>
                  <a:cubicBezTo>
                    <a:pt x="462145" y="32853"/>
                    <a:pt x="469785" y="28537"/>
                    <a:pt x="479211" y="28537"/>
                  </a:cubicBezTo>
                  <a:cubicBezTo>
                    <a:pt x="486553" y="28537"/>
                    <a:pt x="492208" y="30571"/>
                    <a:pt x="496177" y="34639"/>
                  </a:cubicBezTo>
                  <a:cubicBezTo>
                    <a:pt x="500146" y="38707"/>
                    <a:pt x="502130" y="44958"/>
                    <a:pt x="502130" y="53391"/>
                  </a:cubicBezTo>
                  <a:lnTo>
                    <a:pt x="502130" y="104291"/>
                  </a:lnTo>
                  <a:lnTo>
                    <a:pt x="489628" y="104291"/>
                  </a:lnTo>
                  <a:lnTo>
                    <a:pt x="489628" y="57559"/>
                  </a:lnTo>
                  <a:cubicBezTo>
                    <a:pt x="489628" y="52598"/>
                    <a:pt x="489231" y="49001"/>
                    <a:pt x="488438" y="46768"/>
                  </a:cubicBezTo>
                  <a:cubicBezTo>
                    <a:pt x="487644" y="44536"/>
                    <a:pt x="486155" y="42750"/>
                    <a:pt x="483973" y="41411"/>
                  </a:cubicBezTo>
                  <a:cubicBezTo>
                    <a:pt x="481790" y="40071"/>
                    <a:pt x="479260" y="39402"/>
                    <a:pt x="476383" y="39402"/>
                  </a:cubicBezTo>
                  <a:cubicBezTo>
                    <a:pt x="471223" y="39402"/>
                    <a:pt x="466907" y="41138"/>
                    <a:pt x="463434" y="44611"/>
                  </a:cubicBezTo>
                  <a:cubicBezTo>
                    <a:pt x="459962" y="48083"/>
                    <a:pt x="458225" y="53639"/>
                    <a:pt x="458225" y="61280"/>
                  </a:cubicBezTo>
                  <a:lnTo>
                    <a:pt x="458225" y="104291"/>
                  </a:lnTo>
                  <a:lnTo>
                    <a:pt x="445724" y="104291"/>
                  </a:lnTo>
                  <a:lnTo>
                    <a:pt x="445724" y="56219"/>
                  </a:lnTo>
                  <a:cubicBezTo>
                    <a:pt x="445724" y="50564"/>
                    <a:pt x="444706" y="46347"/>
                    <a:pt x="442673" y="43569"/>
                  </a:cubicBezTo>
                  <a:cubicBezTo>
                    <a:pt x="440639" y="40791"/>
                    <a:pt x="437290" y="39402"/>
                    <a:pt x="432627" y="39402"/>
                  </a:cubicBezTo>
                  <a:cubicBezTo>
                    <a:pt x="429055" y="39402"/>
                    <a:pt x="425781" y="40344"/>
                    <a:pt x="422805" y="42230"/>
                  </a:cubicBezTo>
                  <a:cubicBezTo>
                    <a:pt x="419828" y="44114"/>
                    <a:pt x="417670" y="46843"/>
                    <a:pt x="416330" y="50415"/>
                  </a:cubicBezTo>
                  <a:cubicBezTo>
                    <a:pt x="414991" y="53987"/>
                    <a:pt x="414322" y="59146"/>
                    <a:pt x="414322" y="65894"/>
                  </a:cubicBezTo>
                  <a:lnTo>
                    <a:pt x="414322" y="104291"/>
                  </a:lnTo>
                  <a:lnTo>
                    <a:pt x="401671" y="104291"/>
                  </a:lnTo>
                  <a:close/>
                  <a:moveTo>
                    <a:pt x="513048" y="82116"/>
                  </a:moveTo>
                  <a:lnTo>
                    <a:pt x="525401" y="80181"/>
                  </a:lnTo>
                  <a:cubicBezTo>
                    <a:pt x="526096" y="85142"/>
                    <a:pt x="528030" y="88961"/>
                    <a:pt x="531205" y="91641"/>
                  </a:cubicBezTo>
                  <a:cubicBezTo>
                    <a:pt x="534380" y="94320"/>
                    <a:pt x="538845" y="95659"/>
                    <a:pt x="544600" y="95659"/>
                  </a:cubicBezTo>
                  <a:cubicBezTo>
                    <a:pt x="550354" y="95659"/>
                    <a:pt x="554620" y="94493"/>
                    <a:pt x="557399" y="92162"/>
                  </a:cubicBezTo>
                  <a:cubicBezTo>
                    <a:pt x="560177" y="89830"/>
                    <a:pt x="561566" y="87076"/>
                    <a:pt x="561566" y="83902"/>
                  </a:cubicBezTo>
                  <a:cubicBezTo>
                    <a:pt x="561566" y="81024"/>
                    <a:pt x="560326" y="78791"/>
                    <a:pt x="557845" y="77204"/>
                  </a:cubicBezTo>
                  <a:cubicBezTo>
                    <a:pt x="556158" y="76014"/>
                    <a:pt x="551892" y="74575"/>
                    <a:pt x="545047" y="72888"/>
                  </a:cubicBezTo>
                  <a:cubicBezTo>
                    <a:pt x="535819" y="70607"/>
                    <a:pt x="529444" y="68597"/>
                    <a:pt x="525922" y="66860"/>
                  </a:cubicBezTo>
                  <a:cubicBezTo>
                    <a:pt x="522400" y="65124"/>
                    <a:pt x="519721" y="62767"/>
                    <a:pt x="517885" y="59791"/>
                  </a:cubicBezTo>
                  <a:cubicBezTo>
                    <a:pt x="516050" y="56814"/>
                    <a:pt x="515131" y="53491"/>
                    <a:pt x="515131" y="49819"/>
                  </a:cubicBezTo>
                  <a:cubicBezTo>
                    <a:pt x="515131" y="46545"/>
                    <a:pt x="515875" y="43494"/>
                    <a:pt x="517364" y="40667"/>
                  </a:cubicBezTo>
                  <a:cubicBezTo>
                    <a:pt x="518853" y="37839"/>
                    <a:pt x="520886" y="35532"/>
                    <a:pt x="523466" y="33747"/>
                  </a:cubicBezTo>
                  <a:cubicBezTo>
                    <a:pt x="525450" y="32258"/>
                    <a:pt x="528129" y="31018"/>
                    <a:pt x="531503" y="30025"/>
                  </a:cubicBezTo>
                  <a:cubicBezTo>
                    <a:pt x="534876" y="29033"/>
                    <a:pt x="538497" y="28537"/>
                    <a:pt x="542367" y="28537"/>
                  </a:cubicBezTo>
                  <a:cubicBezTo>
                    <a:pt x="548122" y="28537"/>
                    <a:pt x="553208" y="29381"/>
                    <a:pt x="557622" y="31067"/>
                  </a:cubicBezTo>
                  <a:cubicBezTo>
                    <a:pt x="562037" y="32754"/>
                    <a:pt x="565287" y="35011"/>
                    <a:pt x="567370" y="37839"/>
                  </a:cubicBezTo>
                  <a:cubicBezTo>
                    <a:pt x="569453" y="40667"/>
                    <a:pt x="570893" y="44512"/>
                    <a:pt x="571686" y="49373"/>
                  </a:cubicBezTo>
                  <a:lnTo>
                    <a:pt x="559483" y="51010"/>
                  </a:lnTo>
                  <a:cubicBezTo>
                    <a:pt x="558887" y="47141"/>
                    <a:pt x="557250" y="44139"/>
                    <a:pt x="554572" y="42006"/>
                  </a:cubicBezTo>
                  <a:cubicBezTo>
                    <a:pt x="551892" y="39873"/>
                    <a:pt x="548122" y="38806"/>
                    <a:pt x="543261" y="38806"/>
                  </a:cubicBezTo>
                  <a:cubicBezTo>
                    <a:pt x="537506" y="38806"/>
                    <a:pt x="533388" y="39774"/>
                    <a:pt x="530908" y="41709"/>
                  </a:cubicBezTo>
                  <a:cubicBezTo>
                    <a:pt x="528427" y="43643"/>
                    <a:pt x="527187" y="45901"/>
                    <a:pt x="527187" y="48480"/>
                  </a:cubicBezTo>
                  <a:cubicBezTo>
                    <a:pt x="527187" y="50068"/>
                    <a:pt x="527683" y="51506"/>
                    <a:pt x="528675" y="52797"/>
                  </a:cubicBezTo>
                  <a:cubicBezTo>
                    <a:pt x="529767" y="54185"/>
                    <a:pt x="531404" y="55326"/>
                    <a:pt x="533586" y="56219"/>
                  </a:cubicBezTo>
                  <a:cubicBezTo>
                    <a:pt x="534777" y="56616"/>
                    <a:pt x="538448" y="57657"/>
                    <a:pt x="544600" y="59344"/>
                  </a:cubicBezTo>
                  <a:cubicBezTo>
                    <a:pt x="553530" y="61725"/>
                    <a:pt x="559755" y="63660"/>
                    <a:pt x="563277" y="65149"/>
                  </a:cubicBezTo>
                  <a:cubicBezTo>
                    <a:pt x="566800" y="66637"/>
                    <a:pt x="569553" y="68844"/>
                    <a:pt x="571538" y="71771"/>
                  </a:cubicBezTo>
                  <a:cubicBezTo>
                    <a:pt x="573522" y="74698"/>
                    <a:pt x="574514" y="78296"/>
                    <a:pt x="574514" y="82562"/>
                  </a:cubicBezTo>
                  <a:cubicBezTo>
                    <a:pt x="574514" y="86730"/>
                    <a:pt x="573299" y="90648"/>
                    <a:pt x="570868" y="94319"/>
                  </a:cubicBezTo>
                  <a:cubicBezTo>
                    <a:pt x="568437" y="97990"/>
                    <a:pt x="564915" y="100843"/>
                    <a:pt x="560301" y="102877"/>
                  </a:cubicBezTo>
                  <a:cubicBezTo>
                    <a:pt x="555688" y="104911"/>
                    <a:pt x="550454" y="105928"/>
                    <a:pt x="544600" y="105928"/>
                  </a:cubicBezTo>
                  <a:cubicBezTo>
                    <a:pt x="534976" y="105928"/>
                    <a:pt x="527659" y="103944"/>
                    <a:pt x="522648" y="99975"/>
                  </a:cubicBezTo>
                  <a:cubicBezTo>
                    <a:pt x="517636" y="96006"/>
                    <a:pt x="514437" y="90053"/>
                    <a:pt x="513048" y="82116"/>
                  </a:cubicBezTo>
                  <a:close/>
                  <a:moveTo>
                    <a:pt x="596094" y="134354"/>
                  </a:moveTo>
                  <a:lnTo>
                    <a:pt x="587016" y="134354"/>
                  </a:lnTo>
                  <a:cubicBezTo>
                    <a:pt x="600906" y="112030"/>
                    <a:pt x="607852" y="89705"/>
                    <a:pt x="607852" y="67381"/>
                  </a:cubicBezTo>
                  <a:cubicBezTo>
                    <a:pt x="607852" y="58551"/>
                    <a:pt x="606859" y="49869"/>
                    <a:pt x="604875" y="41336"/>
                  </a:cubicBezTo>
                  <a:cubicBezTo>
                    <a:pt x="603287" y="34292"/>
                    <a:pt x="601105" y="27594"/>
                    <a:pt x="598327" y="21244"/>
                  </a:cubicBezTo>
                  <a:cubicBezTo>
                    <a:pt x="596442" y="17077"/>
                    <a:pt x="592671" y="10083"/>
                    <a:pt x="587016" y="260"/>
                  </a:cubicBezTo>
                  <a:lnTo>
                    <a:pt x="596094" y="260"/>
                  </a:lnTo>
                  <a:cubicBezTo>
                    <a:pt x="604825" y="11968"/>
                    <a:pt x="611275" y="23676"/>
                    <a:pt x="615442" y="35383"/>
                  </a:cubicBezTo>
                  <a:cubicBezTo>
                    <a:pt x="619014" y="45603"/>
                    <a:pt x="620800" y="56219"/>
                    <a:pt x="620800" y="67233"/>
                  </a:cubicBezTo>
                  <a:cubicBezTo>
                    <a:pt x="620800" y="79833"/>
                    <a:pt x="618394" y="91988"/>
                    <a:pt x="613582" y="103695"/>
                  </a:cubicBezTo>
                  <a:cubicBezTo>
                    <a:pt x="608770" y="115403"/>
                    <a:pt x="602940" y="125622"/>
                    <a:pt x="596094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41CDB79D-A084-146B-D0F4-8DF00DBD68FC}"/>
                </a:ext>
              </a:extLst>
            </p:cNvPr>
            <p:cNvGrpSpPr/>
            <p:nvPr/>
          </p:nvGrpSpPr>
          <p:grpSpPr>
            <a:xfrm>
              <a:off x="3395662" y="1138237"/>
              <a:ext cx="2438400" cy="1838325"/>
              <a:chOff x="3395662" y="1138237"/>
              <a:chExt cx="2438400" cy="183832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3A0510D-1D33-8857-E26A-C1989FB04E99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854EED8-C4BE-D797-0528-AA0918401381}"/>
                  </a:ext>
                </a:extLst>
              </p:cNvPr>
              <p:cNvSpPr/>
              <p:nvPr/>
            </p:nvSpPr>
            <p:spPr>
              <a:xfrm>
                <a:off x="583406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18CAE9C-DCA3-4062-2B66-FEA71AB0A8DF}"/>
                  </a:ext>
                </a:extLst>
              </p:cNvPr>
              <p:cNvSpPr/>
              <p:nvPr/>
            </p:nvSpPr>
            <p:spPr>
              <a:xfrm>
                <a:off x="3395662" y="2976562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06C884-047E-03D8-AA81-EBFDDFDC8626}"/>
                  </a:ext>
                </a:extLst>
              </p:cNvPr>
              <p:cNvSpPr/>
              <p:nvPr/>
            </p:nvSpPr>
            <p:spPr>
              <a:xfrm>
                <a:off x="3395662" y="267017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5BD861A-AE1E-B2C9-3E8C-FB0310AF6CDC}"/>
                  </a:ext>
                </a:extLst>
              </p:cNvPr>
              <p:cNvSpPr/>
              <p:nvPr/>
            </p:nvSpPr>
            <p:spPr>
              <a:xfrm>
                <a:off x="3395662" y="2363790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7321C31-8E14-0A9B-4019-0867A911BA9A}"/>
                  </a:ext>
                </a:extLst>
              </p:cNvPr>
              <p:cNvSpPr/>
              <p:nvPr/>
            </p:nvSpPr>
            <p:spPr>
              <a:xfrm>
                <a:off x="3395662" y="205739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1540BC6-1AAD-6ACF-AD6B-77C0DCABF617}"/>
                  </a:ext>
                </a:extLst>
              </p:cNvPr>
              <p:cNvSpPr/>
              <p:nvPr/>
            </p:nvSpPr>
            <p:spPr>
              <a:xfrm>
                <a:off x="3395662" y="1751008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6233BB-B4A4-3B5F-8FD0-5C0CE82AE004}"/>
                  </a:ext>
                </a:extLst>
              </p:cNvPr>
              <p:cNvSpPr/>
              <p:nvPr/>
            </p:nvSpPr>
            <p:spPr>
              <a:xfrm>
                <a:off x="3395662" y="1444624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FD666D4-9766-81B1-E3EA-39D26932AEEB}"/>
                  </a:ext>
                </a:extLst>
              </p:cNvPr>
              <p:cNvSpPr/>
              <p:nvPr/>
            </p:nvSpPr>
            <p:spPr>
              <a:xfrm>
                <a:off x="3395662" y="113823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6E4F45E-40F9-F45D-3B77-3C32C0FB686D}"/>
                  </a:ext>
                </a:extLst>
              </p:cNvPr>
              <p:cNvSpPr/>
              <p:nvPr/>
            </p:nvSpPr>
            <p:spPr>
              <a:xfrm>
                <a:off x="5809678" y="2976562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04AFA7E-C878-ACA3-8FB0-2F8130C27222}"/>
                  </a:ext>
                </a:extLst>
              </p:cNvPr>
              <p:cNvSpPr/>
              <p:nvPr/>
            </p:nvSpPr>
            <p:spPr>
              <a:xfrm>
                <a:off x="5809678" y="2670171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2C8F61C-0384-7536-E096-8E01AC6A941D}"/>
                  </a:ext>
                </a:extLst>
              </p:cNvPr>
              <p:cNvSpPr/>
              <p:nvPr/>
            </p:nvSpPr>
            <p:spPr>
              <a:xfrm>
                <a:off x="5809678" y="2363790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1FF4592-3526-AF0F-6F68-20E15BF47348}"/>
                  </a:ext>
                </a:extLst>
              </p:cNvPr>
              <p:cNvSpPr/>
              <p:nvPr/>
            </p:nvSpPr>
            <p:spPr>
              <a:xfrm>
                <a:off x="5809678" y="2057399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1582446-9278-7644-A401-3022F3C860FC}"/>
                  </a:ext>
                </a:extLst>
              </p:cNvPr>
              <p:cNvSpPr/>
              <p:nvPr/>
            </p:nvSpPr>
            <p:spPr>
              <a:xfrm>
                <a:off x="5809678" y="1751008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34EEDDD-1AD5-71E2-1845-A33360CF6B73}"/>
                  </a:ext>
                </a:extLst>
              </p:cNvPr>
              <p:cNvSpPr/>
              <p:nvPr/>
            </p:nvSpPr>
            <p:spPr>
              <a:xfrm>
                <a:off x="5809678" y="1444624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C67E0CF-1D10-3A74-12F9-53C0359912BC}"/>
                  </a:ext>
                </a:extLst>
              </p:cNvPr>
              <p:cNvSpPr/>
              <p:nvPr/>
            </p:nvSpPr>
            <p:spPr>
              <a:xfrm>
                <a:off x="5809678" y="1138237"/>
                <a:ext cx="24384" cy="9525"/>
              </a:xfrm>
              <a:custGeom>
                <a:avLst/>
                <a:gdLst>
                  <a:gd name="connsiteX0" fmla="*/ 24384 w 24384"/>
                  <a:gd name="connsiteY0" fmla="*/ 0 h 9525"/>
                  <a:gd name="connsiteX1" fmla="*/ 0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6EE0C0F-5839-BCCF-58A3-F1EF4FB8387C}"/>
                </a:ext>
              </a:extLst>
            </p:cNvPr>
            <p:cNvSpPr/>
            <p:nvPr/>
          </p:nvSpPr>
          <p:spPr>
            <a:xfrm>
              <a:off x="3234431" y="2939949"/>
              <a:ext cx="101608" cy="90637"/>
            </a:xfrm>
            <a:custGeom>
              <a:avLst/>
              <a:gdLst>
                <a:gd name="connsiteX0" fmla="*/ 95 w 101608"/>
                <a:gd name="connsiteY0" fmla="*/ 62595 h 90637"/>
                <a:gd name="connsiteX1" fmla="*/ 95 w 101608"/>
                <a:gd name="connsiteY1" fmla="*/ 51731 h 90637"/>
                <a:gd name="connsiteX2" fmla="*/ 33582 w 101608"/>
                <a:gd name="connsiteY2" fmla="*/ 51731 h 90637"/>
                <a:gd name="connsiteX3" fmla="*/ 33582 w 101608"/>
                <a:gd name="connsiteY3" fmla="*/ 62595 h 90637"/>
                <a:gd name="connsiteX4" fmla="*/ 95 w 101608"/>
                <a:gd name="connsiteY4" fmla="*/ 62595 h 90637"/>
                <a:gd name="connsiteX5" fmla="*/ 43660 w 101608"/>
                <a:gd name="connsiteY5" fmla="*/ 65870 h 90637"/>
                <a:gd name="connsiteX6" fmla="*/ 54525 w 101608"/>
                <a:gd name="connsiteY6" fmla="*/ 64381 h 90637"/>
                <a:gd name="connsiteX7" fmla="*/ 60924 w 101608"/>
                <a:gd name="connsiteY7" fmla="*/ 77702 h 90637"/>
                <a:gd name="connsiteX8" fmla="*/ 71938 w 101608"/>
                <a:gd name="connsiteY8" fmla="*/ 81795 h 90637"/>
                <a:gd name="connsiteX9" fmla="*/ 84812 w 101608"/>
                <a:gd name="connsiteY9" fmla="*/ 76511 h 90637"/>
                <a:gd name="connsiteX10" fmla="*/ 90094 w 101608"/>
                <a:gd name="connsiteY10" fmla="*/ 63339 h 90637"/>
                <a:gd name="connsiteX11" fmla="*/ 85258 w 101608"/>
                <a:gd name="connsiteY11" fmla="*/ 50913 h 90637"/>
                <a:gd name="connsiteX12" fmla="*/ 72830 w 101608"/>
                <a:gd name="connsiteY12" fmla="*/ 46076 h 90637"/>
                <a:gd name="connsiteX13" fmla="*/ 65091 w 101608"/>
                <a:gd name="connsiteY13" fmla="*/ 47267 h 90637"/>
                <a:gd name="connsiteX14" fmla="*/ 66282 w 101608"/>
                <a:gd name="connsiteY14" fmla="*/ 37742 h 90637"/>
                <a:gd name="connsiteX15" fmla="*/ 68068 w 101608"/>
                <a:gd name="connsiteY15" fmla="*/ 37890 h 90637"/>
                <a:gd name="connsiteX16" fmla="*/ 80645 w 101608"/>
                <a:gd name="connsiteY16" fmla="*/ 34244 h 90637"/>
                <a:gd name="connsiteX17" fmla="*/ 86225 w 101608"/>
                <a:gd name="connsiteY17" fmla="*/ 23007 h 90637"/>
                <a:gd name="connsiteX18" fmla="*/ 82133 w 101608"/>
                <a:gd name="connsiteY18" fmla="*/ 13110 h 90637"/>
                <a:gd name="connsiteX19" fmla="*/ 71640 w 101608"/>
                <a:gd name="connsiteY19" fmla="*/ 9167 h 90637"/>
                <a:gd name="connsiteX20" fmla="*/ 61074 w 101608"/>
                <a:gd name="connsiteY20" fmla="*/ 13184 h 90637"/>
                <a:gd name="connsiteX21" fmla="*/ 55566 w 101608"/>
                <a:gd name="connsiteY21" fmla="*/ 25091 h 90637"/>
                <a:gd name="connsiteX22" fmla="*/ 44702 w 101608"/>
                <a:gd name="connsiteY22" fmla="*/ 23156 h 90637"/>
                <a:gd name="connsiteX23" fmla="*/ 53856 w 101608"/>
                <a:gd name="connsiteY23" fmla="*/ 6264 h 90637"/>
                <a:gd name="connsiteX24" fmla="*/ 71343 w 101608"/>
                <a:gd name="connsiteY24" fmla="*/ 236 h 90637"/>
                <a:gd name="connsiteX25" fmla="*/ 84737 w 101608"/>
                <a:gd name="connsiteY25" fmla="*/ 3362 h 90637"/>
                <a:gd name="connsiteX26" fmla="*/ 94113 w 101608"/>
                <a:gd name="connsiteY26" fmla="*/ 11845 h 90637"/>
                <a:gd name="connsiteX27" fmla="*/ 97388 w 101608"/>
                <a:gd name="connsiteY27" fmla="*/ 23305 h 90637"/>
                <a:gd name="connsiteX28" fmla="*/ 94262 w 101608"/>
                <a:gd name="connsiteY28" fmla="*/ 33723 h 90637"/>
                <a:gd name="connsiteX29" fmla="*/ 85183 w 101608"/>
                <a:gd name="connsiteY29" fmla="*/ 41164 h 90637"/>
                <a:gd name="connsiteX30" fmla="*/ 97313 w 101608"/>
                <a:gd name="connsiteY30" fmla="*/ 48754 h 90637"/>
                <a:gd name="connsiteX31" fmla="*/ 101704 w 101608"/>
                <a:gd name="connsiteY31" fmla="*/ 63042 h 90637"/>
                <a:gd name="connsiteX32" fmla="*/ 93221 w 101608"/>
                <a:gd name="connsiteY32" fmla="*/ 82762 h 90637"/>
                <a:gd name="connsiteX33" fmla="*/ 71789 w 101608"/>
                <a:gd name="connsiteY33" fmla="*/ 90873 h 90637"/>
                <a:gd name="connsiteX34" fmla="*/ 52441 w 101608"/>
                <a:gd name="connsiteY34" fmla="*/ 83878 h 90637"/>
                <a:gd name="connsiteX35" fmla="*/ 43660 w 101608"/>
                <a:gd name="connsiteY35" fmla="*/ 65870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608" h="90637">
                  <a:moveTo>
                    <a:pt x="95" y="62595"/>
                  </a:moveTo>
                  <a:lnTo>
                    <a:pt x="95" y="51731"/>
                  </a:lnTo>
                  <a:lnTo>
                    <a:pt x="33582" y="51731"/>
                  </a:lnTo>
                  <a:lnTo>
                    <a:pt x="33582" y="62595"/>
                  </a:lnTo>
                  <a:lnTo>
                    <a:pt x="95" y="62595"/>
                  </a:lnTo>
                  <a:close/>
                  <a:moveTo>
                    <a:pt x="43660" y="65870"/>
                  </a:moveTo>
                  <a:lnTo>
                    <a:pt x="54525" y="64381"/>
                  </a:lnTo>
                  <a:cubicBezTo>
                    <a:pt x="55815" y="70533"/>
                    <a:pt x="57948" y="74973"/>
                    <a:pt x="60924" y="77702"/>
                  </a:cubicBezTo>
                  <a:cubicBezTo>
                    <a:pt x="63901" y="80431"/>
                    <a:pt x="67572" y="81795"/>
                    <a:pt x="71938" y="81795"/>
                  </a:cubicBezTo>
                  <a:cubicBezTo>
                    <a:pt x="76998" y="81795"/>
                    <a:pt x="81290" y="80034"/>
                    <a:pt x="84812" y="76511"/>
                  </a:cubicBezTo>
                  <a:cubicBezTo>
                    <a:pt x="88334" y="72989"/>
                    <a:pt x="90094" y="68598"/>
                    <a:pt x="90094" y="63339"/>
                  </a:cubicBezTo>
                  <a:cubicBezTo>
                    <a:pt x="90094" y="58279"/>
                    <a:pt x="88482" y="54137"/>
                    <a:pt x="85258" y="50913"/>
                  </a:cubicBezTo>
                  <a:cubicBezTo>
                    <a:pt x="82033" y="47688"/>
                    <a:pt x="77891" y="46076"/>
                    <a:pt x="72830" y="46076"/>
                  </a:cubicBezTo>
                  <a:cubicBezTo>
                    <a:pt x="70747" y="46076"/>
                    <a:pt x="68167" y="46473"/>
                    <a:pt x="65091" y="47267"/>
                  </a:cubicBezTo>
                  <a:lnTo>
                    <a:pt x="66282" y="37742"/>
                  </a:lnTo>
                  <a:cubicBezTo>
                    <a:pt x="67076" y="37841"/>
                    <a:pt x="67671" y="37890"/>
                    <a:pt x="68068" y="37890"/>
                  </a:cubicBezTo>
                  <a:cubicBezTo>
                    <a:pt x="72731" y="37890"/>
                    <a:pt x="76924" y="36675"/>
                    <a:pt x="80645" y="34244"/>
                  </a:cubicBezTo>
                  <a:cubicBezTo>
                    <a:pt x="84365" y="31813"/>
                    <a:pt x="86225" y="28068"/>
                    <a:pt x="86225" y="23007"/>
                  </a:cubicBezTo>
                  <a:cubicBezTo>
                    <a:pt x="86225" y="19039"/>
                    <a:pt x="84861" y="15740"/>
                    <a:pt x="82133" y="13110"/>
                  </a:cubicBezTo>
                  <a:cubicBezTo>
                    <a:pt x="79404" y="10481"/>
                    <a:pt x="75906" y="9167"/>
                    <a:pt x="71640" y="9167"/>
                  </a:cubicBezTo>
                  <a:cubicBezTo>
                    <a:pt x="67374" y="9167"/>
                    <a:pt x="63852" y="10506"/>
                    <a:pt x="61074" y="13184"/>
                  </a:cubicBezTo>
                  <a:cubicBezTo>
                    <a:pt x="58296" y="15863"/>
                    <a:pt x="56460" y="19832"/>
                    <a:pt x="55566" y="25091"/>
                  </a:cubicBezTo>
                  <a:lnTo>
                    <a:pt x="44702" y="23156"/>
                  </a:lnTo>
                  <a:cubicBezTo>
                    <a:pt x="46092" y="15913"/>
                    <a:pt x="49143" y="10283"/>
                    <a:pt x="53856" y="6264"/>
                  </a:cubicBezTo>
                  <a:cubicBezTo>
                    <a:pt x="58568" y="2245"/>
                    <a:pt x="64397" y="236"/>
                    <a:pt x="71343" y="236"/>
                  </a:cubicBezTo>
                  <a:cubicBezTo>
                    <a:pt x="76204" y="236"/>
                    <a:pt x="80669" y="1278"/>
                    <a:pt x="84737" y="3362"/>
                  </a:cubicBezTo>
                  <a:cubicBezTo>
                    <a:pt x="88805" y="5446"/>
                    <a:pt x="91931" y="8273"/>
                    <a:pt x="94113" y="11845"/>
                  </a:cubicBezTo>
                  <a:cubicBezTo>
                    <a:pt x="96296" y="15417"/>
                    <a:pt x="97388" y="19237"/>
                    <a:pt x="97388" y="23305"/>
                  </a:cubicBezTo>
                  <a:cubicBezTo>
                    <a:pt x="97388" y="27075"/>
                    <a:pt x="96346" y="30548"/>
                    <a:pt x="94262" y="33723"/>
                  </a:cubicBezTo>
                  <a:cubicBezTo>
                    <a:pt x="92178" y="36898"/>
                    <a:pt x="89152" y="39378"/>
                    <a:pt x="85183" y="41164"/>
                  </a:cubicBezTo>
                  <a:cubicBezTo>
                    <a:pt x="90343" y="42454"/>
                    <a:pt x="94386" y="44984"/>
                    <a:pt x="97313" y="48754"/>
                  </a:cubicBezTo>
                  <a:cubicBezTo>
                    <a:pt x="100240" y="52525"/>
                    <a:pt x="101704" y="57288"/>
                    <a:pt x="101704" y="63042"/>
                  </a:cubicBezTo>
                  <a:cubicBezTo>
                    <a:pt x="101704" y="70781"/>
                    <a:pt x="98876" y="77355"/>
                    <a:pt x="93221" y="82762"/>
                  </a:cubicBezTo>
                  <a:cubicBezTo>
                    <a:pt x="87565" y="88169"/>
                    <a:pt x="80421" y="90873"/>
                    <a:pt x="71789" y="90873"/>
                  </a:cubicBezTo>
                  <a:cubicBezTo>
                    <a:pt x="64050" y="90873"/>
                    <a:pt x="57601" y="88541"/>
                    <a:pt x="52441" y="83878"/>
                  </a:cubicBezTo>
                  <a:cubicBezTo>
                    <a:pt x="47282" y="79214"/>
                    <a:pt x="44355" y="73212"/>
                    <a:pt x="43660" y="65870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0E61D7-1EF4-4629-628C-2475B52C4878}"/>
                </a:ext>
              </a:extLst>
            </p:cNvPr>
            <p:cNvSpPr/>
            <p:nvPr/>
          </p:nvSpPr>
          <p:spPr>
            <a:xfrm>
              <a:off x="3234431" y="2633559"/>
              <a:ext cx="100715" cy="88999"/>
            </a:xfrm>
            <a:custGeom>
              <a:avLst/>
              <a:gdLst>
                <a:gd name="connsiteX0" fmla="*/ 95 w 100715"/>
                <a:gd name="connsiteY0" fmla="*/ 62563 h 88999"/>
                <a:gd name="connsiteX1" fmla="*/ 95 w 100715"/>
                <a:gd name="connsiteY1" fmla="*/ 51699 h 88999"/>
                <a:gd name="connsiteX2" fmla="*/ 33582 w 100715"/>
                <a:gd name="connsiteY2" fmla="*/ 51699 h 88999"/>
                <a:gd name="connsiteX3" fmla="*/ 33582 w 100715"/>
                <a:gd name="connsiteY3" fmla="*/ 62563 h 88999"/>
                <a:gd name="connsiteX4" fmla="*/ 95 w 100715"/>
                <a:gd name="connsiteY4" fmla="*/ 62563 h 88999"/>
                <a:gd name="connsiteX5" fmla="*/ 100810 w 100715"/>
                <a:gd name="connsiteY5" fmla="*/ 78785 h 88999"/>
                <a:gd name="connsiteX6" fmla="*/ 100810 w 100715"/>
                <a:gd name="connsiteY6" fmla="*/ 89204 h 88999"/>
                <a:gd name="connsiteX7" fmla="*/ 42172 w 100715"/>
                <a:gd name="connsiteY7" fmla="*/ 89204 h 88999"/>
                <a:gd name="connsiteX8" fmla="*/ 43512 w 100715"/>
                <a:gd name="connsiteY8" fmla="*/ 81613 h 88999"/>
                <a:gd name="connsiteX9" fmla="*/ 50655 w 100715"/>
                <a:gd name="connsiteY9" fmla="*/ 69856 h 88999"/>
                <a:gd name="connsiteX10" fmla="*/ 64943 w 100715"/>
                <a:gd name="connsiteY10" fmla="*/ 56461 h 88999"/>
                <a:gd name="connsiteX11" fmla="*/ 84439 w 100715"/>
                <a:gd name="connsiteY11" fmla="*/ 37634 h 88999"/>
                <a:gd name="connsiteX12" fmla="*/ 89499 w 100715"/>
                <a:gd name="connsiteY12" fmla="*/ 24613 h 88999"/>
                <a:gd name="connsiteX13" fmla="*/ 84886 w 100715"/>
                <a:gd name="connsiteY13" fmla="*/ 13673 h 88999"/>
                <a:gd name="connsiteX14" fmla="*/ 72830 w 100715"/>
                <a:gd name="connsiteY14" fmla="*/ 9283 h 88999"/>
                <a:gd name="connsiteX15" fmla="*/ 60255 w 100715"/>
                <a:gd name="connsiteY15" fmla="*/ 13971 h 88999"/>
                <a:gd name="connsiteX16" fmla="*/ 55418 w 100715"/>
                <a:gd name="connsiteY16" fmla="*/ 26994 h 88999"/>
                <a:gd name="connsiteX17" fmla="*/ 44255 w 100715"/>
                <a:gd name="connsiteY17" fmla="*/ 25803 h 88999"/>
                <a:gd name="connsiteX18" fmla="*/ 52888 w 100715"/>
                <a:gd name="connsiteY18" fmla="*/ 6753 h 88999"/>
                <a:gd name="connsiteX19" fmla="*/ 72980 w 100715"/>
                <a:gd name="connsiteY19" fmla="*/ 204 h 88999"/>
                <a:gd name="connsiteX20" fmla="*/ 93221 w 100715"/>
                <a:gd name="connsiteY20" fmla="*/ 7273 h 88999"/>
                <a:gd name="connsiteX21" fmla="*/ 100662 w 100715"/>
                <a:gd name="connsiteY21" fmla="*/ 24761 h 88999"/>
                <a:gd name="connsiteX22" fmla="*/ 98504 w 100715"/>
                <a:gd name="connsiteY22" fmla="*/ 35253 h 88999"/>
                <a:gd name="connsiteX23" fmla="*/ 91285 w 100715"/>
                <a:gd name="connsiteY23" fmla="*/ 46118 h 88999"/>
                <a:gd name="connsiteX24" fmla="*/ 74468 w 100715"/>
                <a:gd name="connsiteY24" fmla="*/ 61671 h 88999"/>
                <a:gd name="connsiteX25" fmla="*/ 61892 w 100715"/>
                <a:gd name="connsiteY25" fmla="*/ 72832 h 88999"/>
                <a:gd name="connsiteX26" fmla="*/ 57352 w 100715"/>
                <a:gd name="connsiteY26" fmla="*/ 78785 h 88999"/>
                <a:gd name="connsiteX27" fmla="*/ 100810 w 100715"/>
                <a:gd name="connsiteY27" fmla="*/ 78785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715" h="88999">
                  <a:moveTo>
                    <a:pt x="95" y="62563"/>
                  </a:moveTo>
                  <a:lnTo>
                    <a:pt x="95" y="51699"/>
                  </a:lnTo>
                  <a:lnTo>
                    <a:pt x="33582" y="51699"/>
                  </a:lnTo>
                  <a:lnTo>
                    <a:pt x="33582" y="62563"/>
                  </a:lnTo>
                  <a:lnTo>
                    <a:pt x="95" y="62563"/>
                  </a:lnTo>
                  <a:close/>
                  <a:moveTo>
                    <a:pt x="100810" y="78785"/>
                  </a:moveTo>
                  <a:lnTo>
                    <a:pt x="100810" y="89204"/>
                  </a:lnTo>
                  <a:lnTo>
                    <a:pt x="42172" y="89204"/>
                  </a:lnTo>
                  <a:cubicBezTo>
                    <a:pt x="42073" y="86624"/>
                    <a:pt x="42520" y="84094"/>
                    <a:pt x="43512" y="81613"/>
                  </a:cubicBezTo>
                  <a:cubicBezTo>
                    <a:pt x="45000" y="77644"/>
                    <a:pt x="47381" y="73725"/>
                    <a:pt x="50655" y="69856"/>
                  </a:cubicBezTo>
                  <a:cubicBezTo>
                    <a:pt x="53929" y="65987"/>
                    <a:pt x="58692" y="61522"/>
                    <a:pt x="64943" y="56461"/>
                  </a:cubicBezTo>
                  <a:cubicBezTo>
                    <a:pt x="74567" y="48524"/>
                    <a:pt x="81066" y="42248"/>
                    <a:pt x="84439" y="37634"/>
                  </a:cubicBezTo>
                  <a:cubicBezTo>
                    <a:pt x="87813" y="33021"/>
                    <a:pt x="89499" y="28680"/>
                    <a:pt x="89499" y="24613"/>
                  </a:cubicBezTo>
                  <a:cubicBezTo>
                    <a:pt x="89499" y="20246"/>
                    <a:pt x="87962" y="16600"/>
                    <a:pt x="84886" y="13673"/>
                  </a:cubicBezTo>
                  <a:cubicBezTo>
                    <a:pt x="81810" y="10746"/>
                    <a:pt x="77792" y="9283"/>
                    <a:pt x="72830" y="9283"/>
                  </a:cubicBezTo>
                  <a:cubicBezTo>
                    <a:pt x="67572" y="9283"/>
                    <a:pt x="63380" y="10846"/>
                    <a:pt x="60255" y="13971"/>
                  </a:cubicBezTo>
                  <a:cubicBezTo>
                    <a:pt x="57129" y="17097"/>
                    <a:pt x="55517" y="21438"/>
                    <a:pt x="55418" y="26994"/>
                  </a:cubicBezTo>
                  <a:lnTo>
                    <a:pt x="44255" y="25803"/>
                  </a:lnTo>
                  <a:cubicBezTo>
                    <a:pt x="45049" y="17468"/>
                    <a:pt x="47927" y="11118"/>
                    <a:pt x="52888" y="6753"/>
                  </a:cubicBezTo>
                  <a:cubicBezTo>
                    <a:pt x="57849" y="2387"/>
                    <a:pt x="64546" y="204"/>
                    <a:pt x="72980" y="204"/>
                  </a:cubicBezTo>
                  <a:cubicBezTo>
                    <a:pt x="81512" y="204"/>
                    <a:pt x="88259" y="2560"/>
                    <a:pt x="93221" y="7273"/>
                  </a:cubicBezTo>
                  <a:cubicBezTo>
                    <a:pt x="98181" y="11986"/>
                    <a:pt x="100662" y="17816"/>
                    <a:pt x="100662" y="24761"/>
                  </a:cubicBezTo>
                  <a:cubicBezTo>
                    <a:pt x="100662" y="28333"/>
                    <a:pt x="99942" y="31830"/>
                    <a:pt x="98504" y="35253"/>
                  </a:cubicBezTo>
                  <a:cubicBezTo>
                    <a:pt x="97065" y="38676"/>
                    <a:pt x="94659" y="42298"/>
                    <a:pt x="91285" y="46118"/>
                  </a:cubicBezTo>
                  <a:cubicBezTo>
                    <a:pt x="87912" y="49938"/>
                    <a:pt x="82306" y="55122"/>
                    <a:pt x="74468" y="61671"/>
                  </a:cubicBezTo>
                  <a:cubicBezTo>
                    <a:pt x="67920" y="67128"/>
                    <a:pt x="63728" y="70848"/>
                    <a:pt x="61892" y="72832"/>
                  </a:cubicBezTo>
                  <a:cubicBezTo>
                    <a:pt x="60056" y="74817"/>
                    <a:pt x="58543" y="76801"/>
                    <a:pt x="57352" y="78785"/>
                  </a:cubicBezTo>
                  <a:lnTo>
                    <a:pt x="100810" y="7878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F2B283-3620-94EB-8FB0-F4B13F760EAF}"/>
                </a:ext>
              </a:extLst>
            </p:cNvPr>
            <p:cNvSpPr/>
            <p:nvPr/>
          </p:nvSpPr>
          <p:spPr>
            <a:xfrm>
              <a:off x="3234431" y="2327177"/>
              <a:ext cx="84493" cy="88999"/>
            </a:xfrm>
            <a:custGeom>
              <a:avLst/>
              <a:gdLst>
                <a:gd name="connsiteX0" fmla="*/ 95 w 84493"/>
                <a:gd name="connsiteY0" fmla="*/ 62531 h 88999"/>
                <a:gd name="connsiteX1" fmla="*/ 95 w 84493"/>
                <a:gd name="connsiteY1" fmla="*/ 51667 h 88999"/>
                <a:gd name="connsiteX2" fmla="*/ 33582 w 84493"/>
                <a:gd name="connsiteY2" fmla="*/ 51667 h 88999"/>
                <a:gd name="connsiteX3" fmla="*/ 33582 w 84493"/>
                <a:gd name="connsiteY3" fmla="*/ 62531 h 88999"/>
                <a:gd name="connsiteX4" fmla="*/ 95 w 84493"/>
                <a:gd name="connsiteY4" fmla="*/ 62531 h 88999"/>
                <a:gd name="connsiteX5" fmla="*/ 84588 w 84493"/>
                <a:gd name="connsiteY5" fmla="*/ 89171 h 88999"/>
                <a:gd name="connsiteX6" fmla="*/ 73724 w 84493"/>
                <a:gd name="connsiteY6" fmla="*/ 89171 h 88999"/>
                <a:gd name="connsiteX7" fmla="*/ 73724 w 84493"/>
                <a:gd name="connsiteY7" fmla="*/ 19818 h 88999"/>
                <a:gd name="connsiteX8" fmla="*/ 63381 w 84493"/>
                <a:gd name="connsiteY8" fmla="*/ 27333 h 88999"/>
                <a:gd name="connsiteX9" fmla="*/ 51994 w 84493"/>
                <a:gd name="connsiteY9" fmla="*/ 32915 h 88999"/>
                <a:gd name="connsiteX10" fmla="*/ 51994 w 84493"/>
                <a:gd name="connsiteY10" fmla="*/ 22348 h 88999"/>
                <a:gd name="connsiteX11" fmla="*/ 67919 w 84493"/>
                <a:gd name="connsiteY11" fmla="*/ 12078 h 88999"/>
                <a:gd name="connsiteX12" fmla="*/ 77593 w 84493"/>
                <a:gd name="connsiteY12" fmla="*/ 172 h 88999"/>
                <a:gd name="connsiteX13" fmla="*/ 84588 w 84493"/>
                <a:gd name="connsiteY13" fmla="*/ 172 h 88999"/>
                <a:gd name="connsiteX14" fmla="*/ 84588 w 84493"/>
                <a:gd name="connsiteY14" fmla="*/ 8917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493" h="88999">
                  <a:moveTo>
                    <a:pt x="95" y="62531"/>
                  </a:moveTo>
                  <a:lnTo>
                    <a:pt x="95" y="51667"/>
                  </a:lnTo>
                  <a:lnTo>
                    <a:pt x="33582" y="51667"/>
                  </a:lnTo>
                  <a:lnTo>
                    <a:pt x="33582" y="62531"/>
                  </a:lnTo>
                  <a:lnTo>
                    <a:pt x="95" y="62531"/>
                  </a:lnTo>
                  <a:close/>
                  <a:moveTo>
                    <a:pt x="84588" y="89171"/>
                  </a:moveTo>
                  <a:lnTo>
                    <a:pt x="73724" y="89171"/>
                  </a:lnTo>
                  <a:lnTo>
                    <a:pt x="73724" y="19818"/>
                  </a:lnTo>
                  <a:cubicBezTo>
                    <a:pt x="71045" y="22298"/>
                    <a:pt x="67597" y="24803"/>
                    <a:pt x="63381" y="27333"/>
                  </a:cubicBezTo>
                  <a:cubicBezTo>
                    <a:pt x="59164" y="29863"/>
                    <a:pt x="55368" y="31724"/>
                    <a:pt x="51994" y="32915"/>
                  </a:cubicBezTo>
                  <a:lnTo>
                    <a:pt x="51994" y="22348"/>
                  </a:lnTo>
                  <a:cubicBezTo>
                    <a:pt x="58047" y="19570"/>
                    <a:pt x="63356" y="16146"/>
                    <a:pt x="67919" y="12078"/>
                  </a:cubicBezTo>
                  <a:cubicBezTo>
                    <a:pt x="72484" y="8010"/>
                    <a:pt x="75708" y="4041"/>
                    <a:pt x="77593" y="172"/>
                  </a:cubicBezTo>
                  <a:lnTo>
                    <a:pt x="84588" y="172"/>
                  </a:lnTo>
                  <a:lnTo>
                    <a:pt x="84588" y="8917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FBD0BC-CF12-9FFB-7F80-D27BB9C2BBC5}"/>
                </a:ext>
              </a:extLst>
            </p:cNvPr>
            <p:cNvSpPr/>
            <p:nvPr/>
          </p:nvSpPr>
          <p:spPr>
            <a:xfrm>
              <a:off x="3273871" y="2020787"/>
              <a:ext cx="57745" cy="90487"/>
            </a:xfrm>
            <a:custGeom>
              <a:avLst/>
              <a:gdLst>
                <a:gd name="connsiteX0" fmla="*/ 95 w 57745"/>
                <a:gd name="connsiteY0" fmla="*/ 45383 h 90487"/>
                <a:gd name="connsiteX1" fmla="*/ 3294 w 57745"/>
                <a:gd name="connsiteY1" fmla="*/ 20157 h 90487"/>
                <a:gd name="connsiteX2" fmla="*/ 12893 w 57745"/>
                <a:gd name="connsiteY2" fmla="*/ 5349 h 90487"/>
                <a:gd name="connsiteX3" fmla="*/ 28967 w 57745"/>
                <a:gd name="connsiteY3" fmla="*/ 140 h 90487"/>
                <a:gd name="connsiteX4" fmla="*/ 41468 w 57745"/>
                <a:gd name="connsiteY4" fmla="*/ 3042 h 90487"/>
                <a:gd name="connsiteX5" fmla="*/ 50324 w 57745"/>
                <a:gd name="connsiteY5" fmla="*/ 11302 h 90487"/>
                <a:gd name="connsiteX6" fmla="*/ 55830 w 57745"/>
                <a:gd name="connsiteY6" fmla="*/ 24473 h 90487"/>
                <a:gd name="connsiteX7" fmla="*/ 57840 w 57745"/>
                <a:gd name="connsiteY7" fmla="*/ 45383 h 90487"/>
                <a:gd name="connsiteX8" fmla="*/ 54640 w 57745"/>
                <a:gd name="connsiteY8" fmla="*/ 70610 h 90487"/>
                <a:gd name="connsiteX9" fmla="*/ 45040 w 57745"/>
                <a:gd name="connsiteY9" fmla="*/ 85419 h 90487"/>
                <a:gd name="connsiteX10" fmla="*/ 28967 w 57745"/>
                <a:gd name="connsiteY10" fmla="*/ 90627 h 90487"/>
                <a:gd name="connsiteX11" fmla="*/ 8726 w 57745"/>
                <a:gd name="connsiteY11" fmla="*/ 81400 h 90487"/>
                <a:gd name="connsiteX12" fmla="*/ 95 w 57745"/>
                <a:gd name="connsiteY12" fmla="*/ 45383 h 90487"/>
                <a:gd name="connsiteX13" fmla="*/ 11257 w 57745"/>
                <a:gd name="connsiteY13" fmla="*/ 45383 h 90487"/>
                <a:gd name="connsiteX14" fmla="*/ 16317 w 57745"/>
                <a:gd name="connsiteY14" fmla="*/ 74479 h 90487"/>
                <a:gd name="connsiteX15" fmla="*/ 28967 w 57745"/>
                <a:gd name="connsiteY15" fmla="*/ 81698 h 90487"/>
                <a:gd name="connsiteX16" fmla="*/ 41543 w 57745"/>
                <a:gd name="connsiteY16" fmla="*/ 74479 h 90487"/>
                <a:gd name="connsiteX17" fmla="*/ 46678 w 57745"/>
                <a:gd name="connsiteY17" fmla="*/ 45383 h 90487"/>
                <a:gd name="connsiteX18" fmla="*/ 41543 w 57745"/>
                <a:gd name="connsiteY18" fmla="*/ 16362 h 90487"/>
                <a:gd name="connsiteX19" fmla="*/ 28818 w 57745"/>
                <a:gd name="connsiteY19" fmla="*/ 9219 h 90487"/>
                <a:gd name="connsiteX20" fmla="*/ 16763 w 57745"/>
                <a:gd name="connsiteY20" fmla="*/ 15469 h 90487"/>
                <a:gd name="connsiteX21" fmla="*/ 11257 w 57745"/>
                <a:gd name="connsiteY21" fmla="*/ 4538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95" y="45383"/>
                  </a:moveTo>
                  <a:cubicBezTo>
                    <a:pt x="95" y="34965"/>
                    <a:pt x="1161" y="26557"/>
                    <a:pt x="3294" y="20157"/>
                  </a:cubicBezTo>
                  <a:cubicBezTo>
                    <a:pt x="5428" y="13758"/>
                    <a:pt x="8627" y="8822"/>
                    <a:pt x="12893" y="5349"/>
                  </a:cubicBezTo>
                  <a:cubicBezTo>
                    <a:pt x="17160" y="1876"/>
                    <a:pt x="22518" y="140"/>
                    <a:pt x="28967" y="140"/>
                  </a:cubicBezTo>
                  <a:cubicBezTo>
                    <a:pt x="33729" y="140"/>
                    <a:pt x="37897" y="1107"/>
                    <a:pt x="41468" y="3042"/>
                  </a:cubicBezTo>
                  <a:cubicBezTo>
                    <a:pt x="45040" y="4977"/>
                    <a:pt x="47992" y="7730"/>
                    <a:pt x="50324" y="11302"/>
                  </a:cubicBezTo>
                  <a:cubicBezTo>
                    <a:pt x="52656" y="14874"/>
                    <a:pt x="54491" y="19264"/>
                    <a:pt x="55830" y="24473"/>
                  </a:cubicBezTo>
                  <a:cubicBezTo>
                    <a:pt x="57170" y="29682"/>
                    <a:pt x="57840" y="36652"/>
                    <a:pt x="57840" y="45383"/>
                  </a:cubicBezTo>
                  <a:cubicBezTo>
                    <a:pt x="57840" y="55802"/>
                    <a:pt x="56773" y="64211"/>
                    <a:pt x="54640" y="70610"/>
                  </a:cubicBezTo>
                  <a:cubicBezTo>
                    <a:pt x="52507" y="77010"/>
                    <a:pt x="49307" y="81946"/>
                    <a:pt x="45040" y="85419"/>
                  </a:cubicBezTo>
                  <a:cubicBezTo>
                    <a:pt x="40774" y="88891"/>
                    <a:pt x="35417" y="90627"/>
                    <a:pt x="28967" y="90627"/>
                  </a:cubicBezTo>
                  <a:cubicBezTo>
                    <a:pt x="20434" y="90627"/>
                    <a:pt x="13688" y="87551"/>
                    <a:pt x="8726" y="81400"/>
                  </a:cubicBezTo>
                  <a:cubicBezTo>
                    <a:pt x="2972" y="74058"/>
                    <a:pt x="95" y="62052"/>
                    <a:pt x="95" y="45383"/>
                  </a:cubicBezTo>
                  <a:close/>
                  <a:moveTo>
                    <a:pt x="11257" y="45383"/>
                  </a:moveTo>
                  <a:cubicBezTo>
                    <a:pt x="11257" y="59969"/>
                    <a:pt x="12944" y="69667"/>
                    <a:pt x="16317" y="74479"/>
                  </a:cubicBezTo>
                  <a:cubicBezTo>
                    <a:pt x="19690" y="79292"/>
                    <a:pt x="23907" y="81698"/>
                    <a:pt x="28967" y="81698"/>
                  </a:cubicBezTo>
                  <a:cubicBezTo>
                    <a:pt x="33928" y="81698"/>
                    <a:pt x="38120" y="79292"/>
                    <a:pt x="41543" y="74479"/>
                  </a:cubicBezTo>
                  <a:cubicBezTo>
                    <a:pt x="44966" y="69667"/>
                    <a:pt x="46678" y="59969"/>
                    <a:pt x="46678" y="45383"/>
                  </a:cubicBezTo>
                  <a:cubicBezTo>
                    <a:pt x="46678" y="30799"/>
                    <a:pt x="44966" y="21125"/>
                    <a:pt x="41543" y="16362"/>
                  </a:cubicBezTo>
                  <a:cubicBezTo>
                    <a:pt x="38120" y="11600"/>
                    <a:pt x="33879" y="9219"/>
                    <a:pt x="28818" y="9219"/>
                  </a:cubicBezTo>
                  <a:cubicBezTo>
                    <a:pt x="23857" y="9219"/>
                    <a:pt x="19839" y="11302"/>
                    <a:pt x="16763" y="15469"/>
                  </a:cubicBezTo>
                  <a:cubicBezTo>
                    <a:pt x="13092" y="20926"/>
                    <a:pt x="11257" y="30898"/>
                    <a:pt x="11257" y="4538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5C287CB-0E75-B653-4653-23F0A9C1F522}"/>
                </a:ext>
              </a:extLst>
            </p:cNvPr>
            <p:cNvSpPr/>
            <p:nvPr/>
          </p:nvSpPr>
          <p:spPr>
            <a:xfrm>
              <a:off x="3282205" y="1714396"/>
              <a:ext cx="32593" cy="88999"/>
            </a:xfrm>
            <a:custGeom>
              <a:avLst/>
              <a:gdLst>
                <a:gd name="connsiteX0" fmla="*/ 32688 w 32593"/>
                <a:gd name="connsiteY0" fmla="*/ 89107 h 88999"/>
                <a:gd name="connsiteX1" fmla="*/ 21823 w 32593"/>
                <a:gd name="connsiteY1" fmla="*/ 89107 h 88999"/>
                <a:gd name="connsiteX2" fmla="*/ 21823 w 32593"/>
                <a:gd name="connsiteY2" fmla="*/ 19754 h 88999"/>
                <a:gd name="connsiteX3" fmla="*/ 11480 w 32593"/>
                <a:gd name="connsiteY3" fmla="*/ 27269 h 88999"/>
                <a:gd name="connsiteX4" fmla="*/ 95 w 32593"/>
                <a:gd name="connsiteY4" fmla="*/ 32850 h 88999"/>
                <a:gd name="connsiteX5" fmla="*/ 95 w 32593"/>
                <a:gd name="connsiteY5" fmla="*/ 22283 h 88999"/>
                <a:gd name="connsiteX6" fmla="*/ 16020 w 32593"/>
                <a:gd name="connsiteY6" fmla="*/ 12014 h 88999"/>
                <a:gd name="connsiteX7" fmla="*/ 25693 w 32593"/>
                <a:gd name="connsiteY7" fmla="*/ 107 h 88999"/>
                <a:gd name="connsiteX8" fmla="*/ 32688 w 32593"/>
                <a:gd name="connsiteY8" fmla="*/ 107 h 88999"/>
                <a:gd name="connsiteX9" fmla="*/ 32688 w 32593"/>
                <a:gd name="connsiteY9" fmla="*/ 89107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688" y="89107"/>
                  </a:moveTo>
                  <a:lnTo>
                    <a:pt x="21823" y="89107"/>
                  </a:lnTo>
                  <a:lnTo>
                    <a:pt x="21823" y="19754"/>
                  </a:lnTo>
                  <a:cubicBezTo>
                    <a:pt x="19144" y="22234"/>
                    <a:pt x="15696" y="24739"/>
                    <a:pt x="11480" y="27269"/>
                  </a:cubicBezTo>
                  <a:cubicBezTo>
                    <a:pt x="7263" y="29799"/>
                    <a:pt x="3468" y="31659"/>
                    <a:pt x="95" y="32850"/>
                  </a:cubicBezTo>
                  <a:lnTo>
                    <a:pt x="95" y="22283"/>
                  </a:lnTo>
                  <a:cubicBezTo>
                    <a:pt x="6147" y="19505"/>
                    <a:pt x="11455" y="16082"/>
                    <a:pt x="16020" y="12014"/>
                  </a:cubicBezTo>
                  <a:cubicBezTo>
                    <a:pt x="20583" y="7946"/>
                    <a:pt x="23808" y="3977"/>
                    <a:pt x="25693" y="107"/>
                  </a:cubicBezTo>
                  <a:lnTo>
                    <a:pt x="32688" y="107"/>
                  </a:lnTo>
                  <a:lnTo>
                    <a:pt x="32688" y="89107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E46906-85BA-8D9C-1C88-B5B8D2326A29}"/>
                </a:ext>
              </a:extLst>
            </p:cNvPr>
            <p:cNvSpPr/>
            <p:nvPr/>
          </p:nvSpPr>
          <p:spPr>
            <a:xfrm>
              <a:off x="3272369" y="1408012"/>
              <a:ext cx="58652" cy="88999"/>
            </a:xfrm>
            <a:custGeom>
              <a:avLst/>
              <a:gdLst>
                <a:gd name="connsiteX0" fmla="*/ 58747 w 58652"/>
                <a:gd name="connsiteY0" fmla="*/ 78656 h 88999"/>
                <a:gd name="connsiteX1" fmla="*/ 58747 w 58652"/>
                <a:gd name="connsiteY1" fmla="*/ 89075 h 88999"/>
                <a:gd name="connsiteX2" fmla="*/ 108 w 58652"/>
                <a:gd name="connsiteY2" fmla="*/ 89075 h 88999"/>
                <a:gd name="connsiteX3" fmla="*/ 1447 w 58652"/>
                <a:gd name="connsiteY3" fmla="*/ 81484 h 88999"/>
                <a:gd name="connsiteX4" fmla="*/ 8591 w 58652"/>
                <a:gd name="connsiteY4" fmla="*/ 69728 h 88999"/>
                <a:gd name="connsiteX5" fmla="*/ 22879 w 58652"/>
                <a:gd name="connsiteY5" fmla="*/ 56333 h 88999"/>
                <a:gd name="connsiteX6" fmla="*/ 42375 w 58652"/>
                <a:gd name="connsiteY6" fmla="*/ 37506 h 88999"/>
                <a:gd name="connsiteX7" fmla="*/ 47436 w 58652"/>
                <a:gd name="connsiteY7" fmla="*/ 24484 h 88999"/>
                <a:gd name="connsiteX8" fmla="*/ 42822 w 58652"/>
                <a:gd name="connsiteY8" fmla="*/ 13544 h 88999"/>
                <a:gd name="connsiteX9" fmla="*/ 30767 w 58652"/>
                <a:gd name="connsiteY9" fmla="*/ 9154 h 88999"/>
                <a:gd name="connsiteX10" fmla="*/ 18191 w 58652"/>
                <a:gd name="connsiteY10" fmla="*/ 13843 h 88999"/>
                <a:gd name="connsiteX11" fmla="*/ 13354 w 58652"/>
                <a:gd name="connsiteY11" fmla="*/ 26865 h 88999"/>
                <a:gd name="connsiteX12" fmla="*/ 2192 w 58652"/>
                <a:gd name="connsiteY12" fmla="*/ 25675 h 88999"/>
                <a:gd name="connsiteX13" fmla="*/ 10824 w 58652"/>
                <a:gd name="connsiteY13" fmla="*/ 6625 h 88999"/>
                <a:gd name="connsiteX14" fmla="*/ 30916 w 58652"/>
                <a:gd name="connsiteY14" fmla="*/ 75 h 88999"/>
                <a:gd name="connsiteX15" fmla="*/ 51156 w 58652"/>
                <a:gd name="connsiteY15" fmla="*/ 7145 h 88999"/>
                <a:gd name="connsiteX16" fmla="*/ 58597 w 58652"/>
                <a:gd name="connsiteY16" fmla="*/ 24633 h 88999"/>
                <a:gd name="connsiteX17" fmla="*/ 56440 w 58652"/>
                <a:gd name="connsiteY17" fmla="*/ 35124 h 88999"/>
                <a:gd name="connsiteX18" fmla="*/ 49222 w 58652"/>
                <a:gd name="connsiteY18" fmla="*/ 45989 h 88999"/>
                <a:gd name="connsiteX19" fmla="*/ 32404 w 58652"/>
                <a:gd name="connsiteY19" fmla="*/ 61542 h 88999"/>
                <a:gd name="connsiteX20" fmla="*/ 19828 w 58652"/>
                <a:gd name="connsiteY20" fmla="*/ 72703 h 88999"/>
                <a:gd name="connsiteX21" fmla="*/ 15289 w 58652"/>
                <a:gd name="connsiteY21" fmla="*/ 78656 h 88999"/>
                <a:gd name="connsiteX22" fmla="*/ 58747 w 58652"/>
                <a:gd name="connsiteY22" fmla="*/ 78656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747" y="78656"/>
                  </a:moveTo>
                  <a:lnTo>
                    <a:pt x="58747" y="89075"/>
                  </a:lnTo>
                  <a:lnTo>
                    <a:pt x="108" y="89075"/>
                  </a:lnTo>
                  <a:cubicBezTo>
                    <a:pt x="9" y="86495"/>
                    <a:pt x="456" y="83965"/>
                    <a:pt x="1447" y="81484"/>
                  </a:cubicBezTo>
                  <a:cubicBezTo>
                    <a:pt x="2936" y="77516"/>
                    <a:pt x="5317" y="73597"/>
                    <a:pt x="8591" y="69728"/>
                  </a:cubicBezTo>
                  <a:cubicBezTo>
                    <a:pt x="11866" y="65858"/>
                    <a:pt x="16628" y="61393"/>
                    <a:pt x="22879" y="56333"/>
                  </a:cubicBezTo>
                  <a:cubicBezTo>
                    <a:pt x="32503" y="48395"/>
                    <a:pt x="39002" y="42119"/>
                    <a:pt x="42375" y="37506"/>
                  </a:cubicBezTo>
                  <a:cubicBezTo>
                    <a:pt x="45749" y="32892"/>
                    <a:pt x="47436" y="28552"/>
                    <a:pt x="47436" y="24484"/>
                  </a:cubicBezTo>
                  <a:cubicBezTo>
                    <a:pt x="47436" y="20118"/>
                    <a:pt x="45898" y="16471"/>
                    <a:pt x="42822" y="13544"/>
                  </a:cubicBezTo>
                  <a:cubicBezTo>
                    <a:pt x="39746" y="10618"/>
                    <a:pt x="35728" y="9154"/>
                    <a:pt x="30767" y="9154"/>
                  </a:cubicBezTo>
                  <a:cubicBezTo>
                    <a:pt x="25508" y="9154"/>
                    <a:pt x="21316" y="10717"/>
                    <a:pt x="18191" y="13843"/>
                  </a:cubicBezTo>
                  <a:cubicBezTo>
                    <a:pt x="15066" y="16968"/>
                    <a:pt x="13453" y="21309"/>
                    <a:pt x="13354" y="26865"/>
                  </a:cubicBezTo>
                  <a:lnTo>
                    <a:pt x="2192" y="25675"/>
                  </a:lnTo>
                  <a:cubicBezTo>
                    <a:pt x="2986" y="17340"/>
                    <a:pt x="5863" y="10990"/>
                    <a:pt x="10824" y="6625"/>
                  </a:cubicBezTo>
                  <a:cubicBezTo>
                    <a:pt x="15785" y="2258"/>
                    <a:pt x="22482" y="75"/>
                    <a:pt x="30916" y="75"/>
                  </a:cubicBezTo>
                  <a:cubicBezTo>
                    <a:pt x="39449" y="75"/>
                    <a:pt x="46196" y="2432"/>
                    <a:pt x="51156" y="7145"/>
                  </a:cubicBezTo>
                  <a:cubicBezTo>
                    <a:pt x="56117" y="11858"/>
                    <a:pt x="58597" y="17687"/>
                    <a:pt x="58597" y="24633"/>
                  </a:cubicBezTo>
                  <a:cubicBezTo>
                    <a:pt x="58597" y="28204"/>
                    <a:pt x="57878" y="31702"/>
                    <a:pt x="56440" y="35124"/>
                  </a:cubicBezTo>
                  <a:cubicBezTo>
                    <a:pt x="55001" y="38548"/>
                    <a:pt x="52595" y="42169"/>
                    <a:pt x="49222" y="45989"/>
                  </a:cubicBezTo>
                  <a:cubicBezTo>
                    <a:pt x="45848" y="49809"/>
                    <a:pt x="40242" y="54993"/>
                    <a:pt x="32404" y="61542"/>
                  </a:cubicBezTo>
                  <a:cubicBezTo>
                    <a:pt x="25855" y="66999"/>
                    <a:pt x="21664" y="70720"/>
                    <a:pt x="19828" y="72703"/>
                  </a:cubicBezTo>
                  <a:cubicBezTo>
                    <a:pt x="17993" y="74688"/>
                    <a:pt x="16480" y="76673"/>
                    <a:pt x="15289" y="78656"/>
                  </a:cubicBezTo>
                  <a:lnTo>
                    <a:pt x="58747" y="7865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CB48AA-3322-C0E2-6C09-2C03DCF8361B}"/>
                </a:ext>
              </a:extLst>
            </p:cNvPr>
            <p:cNvSpPr/>
            <p:nvPr/>
          </p:nvSpPr>
          <p:spPr>
            <a:xfrm>
              <a:off x="3273871" y="1101624"/>
              <a:ext cx="58042" cy="90637"/>
            </a:xfrm>
            <a:custGeom>
              <a:avLst/>
              <a:gdLst>
                <a:gd name="connsiteX0" fmla="*/ 95 w 58042"/>
                <a:gd name="connsiteY0" fmla="*/ 65677 h 90637"/>
                <a:gd name="connsiteX1" fmla="*/ 10959 w 58042"/>
                <a:gd name="connsiteY1" fmla="*/ 64188 h 90637"/>
                <a:gd name="connsiteX2" fmla="*/ 17359 w 58042"/>
                <a:gd name="connsiteY2" fmla="*/ 77509 h 90637"/>
                <a:gd name="connsiteX3" fmla="*/ 28372 w 58042"/>
                <a:gd name="connsiteY3" fmla="*/ 81602 h 90637"/>
                <a:gd name="connsiteX4" fmla="*/ 41246 w 58042"/>
                <a:gd name="connsiteY4" fmla="*/ 76318 h 90637"/>
                <a:gd name="connsiteX5" fmla="*/ 46529 w 58042"/>
                <a:gd name="connsiteY5" fmla="*/ 63146 h 90637"/>
                <a:gd name="connsiteX6" fmla="*/ 41692 w 58042"/>
                <a:gd name="connsiteY6" fmla="*/ 50720 h 90637"/>
                <a:gd name="connsiteX7" fmla="*/ 29265 w 58042"/>
                <a:gd name="connsiteY7" fmla="*/ 45883 h 90637"/>
                <a:gd name="connsiteX8" fmla="*/ 21526 w 58042"/>
                <a:gd name="connsiteY8" fmla="*/ 47074 h 90637"/>
                <a:gd name="connsiteX9" fmla="*/ 22717 w 58042"/>
                <a:gd name="connsiteY9" fmla="*/ 37549 h 90637"/>
                <a:gd name="connsiteX10" fmla="*/ 24502 w 58042"/>
                <a:gd name="connsiteY10" fmla="*/ 37697 h 90637"/>
                <a:gd name="connsiteX11" fmla="*/ 37078 w 58042"/>
                <a:gd name="connsiteY11" fmla="*/ 34051 h 90637"/>
                <a:gd name="connsiteX12" fmla="*/ 42659 w 58042"/>
                <a:gd name="connsiteY12" fmla="*/ 22814 h 90637"/>
                <a:gd name="connsiteX13" fmla="*/ 38566 w 58042"/>
                <a:gd name="connsiteY13" fmla="*/ 12917 h 90637"/>
                <a:gd name="connsiteX14" fmla="*/ 28074 w 58042"/>
                <a:gd name="connsiteY14" fmla="*/ 8974 h 90637"/>
                <a:gd name="connsiteX15" fmla="*/ 17507 w 58042"/>
                <a:gd name="connsiteY15" fmla="*/ 12991 h 90637"/>
                <a:gd name="connsiteX16" fmla="*/ 12001 w 58042"/>
                <a:gd name="connsiteY16" fmla="*/ 24898 h 90637"/>
                <a:gd name="connsiteX17" fmla="*/ 1136 w 58042"/>
                <a:gd name="connsiteY17" fmla="*/ 22963 h 90637"/>
                <a:gd name="connsiteX18" fmla="*/ 10289 w 58042"/>
                <a:gd name="connsiteY18" fmla="*/ 6071 h 90637"/>
                <a:gd name="connsiteX19" fmla="*/ 27776 w 58042"/>
                <a:gd name="connsiteY19" fmla="*/ 43 h 90637"/>
                <a:gd name="connsiteX20" fmla="*/ 41171 w 58042"/>
                <a:gd name="connsiteY20" fmla="*/ 3169 h 90637"/>
                <a:gd name="connsiteX21" fmla="*/ 50548 w 58042"/>
                <a:gd name="connsiteY21" fmla="*/ 11652 h 90637"/>
                <a:gd name="connsiteX22" fmla="*/ 53821 w 58042"/>
                <a:gd name="connsiteY22" fmla="*/ 23112 h 90637"/>
                <a:gd name="connsiteX23" fmla="*/ 50696 w 58042"/>
                <a:gd name="connsiteY23" fmla="*/ 33530 h 90637"/>
                <a:gd name="connsiteX24" fmla="*/ 41617 w 58042"/>
                <a:gd name="connsiteY24" fmla="*/ 40971 h 90637"/>
                <a:gd name="connsiteX25" fmla="*/ 53747 w 58042"/>
                <a:gd name="connsiteY25" fmla="*/ 48561 h 90637"/>
                <a:gd name="connsiteX26" fmla="*/ 58137 w 58042"/>
                <a:gd name="connsiteY26" fmla="*/ 62849 h 90637"/>
                <a:gd name="connsiteX27" fmla="*/ 49654 w 58042"/>
                <a:gd name="connsiteY27" fmla="*/ 82569 h 90637"/>
                <a:gd name="connsiteX28" fmla="*/ 28223 w 58042"/>
                <a:gd name="connsiteY28" fmla="*/ 90680 h 90637"/>
                <a:gd name="connsiteX29" fmla="*/ 8876 w 58042"/>
                <a:gd name="connsiteY29" fmla="*/ 83685 h 90637"/>
                <a:gd name="connsiteX30" fmla="*/ 95 w 58042"/>
                <a:gd name="connsiteY30" fmla="*/ 65677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95" y="65677"/>
                  </a:moveTo>
                  <a:lnTo>
                    <a:pt x="10959" y="64188"/>
                  </a:lnTo>
                  <a:cubicBezTo>
                    <a:pt x="12249" y="70340"/>
                    <a:pt x="14382" y="74780"/>
                    <a:pt x="17359" y="77509"/>
                  </a:cubicBezTo>
                  <a:cubicBezTo>
                    <a:pt x="20335" y="80238"/>
                    <a:pt x="24006" y="81602"/>
                    <a:pt x="28372" y="81602"/>
                  </a:cubicBezTo>
                  <a:cubicBezTo>
                    <a:pt x="33432" y="81602"/>
                    <a:pt x="37723" y="79841"/>
                    <a:pt x="41246" y="76318"/>
                  </a:cubicBezTo>
                  <a:cubicBezTo>
                    <a:pt x="44768" y="72796"/>
                    <a:pt x="46529" y="68405"/>
                    <a:pt x="46529" y="63146"/>
                  </a:cubicBezTo>
                  <a:cubicBezTo>
                    <a:pt x="46529" y="58086"/>
                    <a:pt x="44917" y="53944"/>
                    <a:pt x="41692" y="50720"/>
                  </a:cubicBezTo>
                  <a:cubicBezTo>
                    <a:pt x="38467" y="47495"/>
                    <a:pt x="34325" y="45883"/>
                    <a:pt x="29265" y="45883"/>
                  </a:cubicBezTo>
                  <a:cubicBezTo>
                    <a:pt x="27181" y="45883"/>
                    <a:pt x="24601" y="46280"/>
                    <a:pt x="21526" y="47074"/>
                  </a:cubicBezTo>
                  <a:lnTo>
                    <a:pt x="22717" y="37549"/>
                  </a:lnTo>
                  <a:cubicBezTo>
                    <a:pt x="23510" y="37648"/>
                    <a:pt x="24106" y="37697"/>
                    <a:pt x="24502" y="37697"/>
                  </a:cubicBezTo>
                  <a:cubicBezTo>
                    <a:pt x="29166" y="37697"/>
                    <a:pt x="33358" y="36482"/>
                    <a:pt x="37078" y="34051"/>
                  </a:cubicBezTo>
                  <a:cubicBezTo>
                    <a:pt x="40799" y="31620"/>
                    <a:pt x="42659" y="27875"/>
                    <a:pt x="42659" y="22814"/>
                  </a:cubicBezTo>
                  <a:cubicBezTo>
                    <a:pt x="42659" y="18846"/>
                    <a:pt x="41295" y="15547"/>
                    <a:pt x="38566" y="12917"/>
                  </a:cubicBezTo>
                  <a:cubicBezTo>
                    <a:pt x="35838" y="10288"/>
                    <a:pt x="32340" y="8974"/>
                    <a:pt x="28074" y="8974"/>
                  </a:cubicBezTo>
                  <a:cubicBezTo>
                    <a:pt x="23808" y="8974"/>
                    <a:pt x="20285" y="10313"/>
                    <a:pt x="17507" y="12991"/>
                  </a:cubicBezTo>
                  <a:cubicBezTo>
                    <a:pt x="14729" y="15670"/>
                    <a:pt x="12894" y="19639"/>
                    <a:pt x="12001" y="24898"/>
                  </a:cubicBezTo>
                  <a:lnTo>
                    <a:pt x="1136" y="22963"/>
                  </a:lnTo>
                  <a:cubicBezTo>
                    <a:pt x="2525" y="15720"/>
                    <a:pt x="5576" y="10090"/>
                    <a:pt x="10289" y="6071"/>
                  </a:cubicBezTo>
                  <a:cubicBezTo>
                    <a:pt x="15002" y="2052"/>
                    <a:pt x="20831" y="43"/>
                    <a:pt x="27776" y="43"/>
                  </a:cubicBezTo>
                  <a:cubicBezTo>
                    <a:pt x="32638" y="43"/>
                    <a:pt x="37103" y="1085"/>
                    <a:pt x="41171" y="3169"/>
                  </a:cubicBezTo>
                  <a:cubicBezTo>
                    <a:pt x="45239" y="5253"/>
                    <a:pt x="48365" y="8080"/>
                    <a:pt x="50548" y="11652"/>
                  </a:cubicBezTo>
                  <a:cubicBezTo>
                    <a:pt x="52730" y="15224"/>
                    <a:pt x="53821" y="19044"/>
                    <a:pt x="53821" y="23112"/>
                  </a:cubicBezTo>
                  <a:cubicBezTo>
                    <a:pt x="53821" y="26882"/>
                    <a:pt x="52780" y="30355"/>
                    <a:pt x="50696" y="33530"/>
                  </a:cubicBezTo>
                  <a:cubicBezTo>
                    <a:pt x="48612" y="36705"/>
                    <a:pt x="45586" y="39185"/>
                    <a:pt x="41617" y="40971"/>
                  </a:cubicBezTo>
                  <a:cubicBezTo>
                    <a:pt x="46777" y="42261"/>
                    <a:pt x="50820" y="44791"/>
                    <a:pt x="53747" y="48561"/>
                  </a:cubicBezTo>
                  <a:cubicBezTo>
                    <a:pt x="56674" y="52332"/>
                    <a:pt x="58137" y="57095"/>
                    <a:pt x="58137" y="62849"/>
                  </a:cubicBezTo>
                  <a:cubicBezTo>
                    <a:pt x="58137" y="70588"/>
                    <a:pt x="55309" y="77162"/>
                    <a:pt x="49654" y="82569"/>
                  </a:cubicBezTo>
                  <a:cubicBezTo>
                    <a:pt x="43999" y="87976"/>
                    <a:pt x="36855" y="90680"/>
                    <a:pt x="28223" y="90680"/>
                  </a:cubicBezTo>
                  <a:cubicBezTo>
                    <a:pt x="20484" y="90680"/>
                    <a:pt x="14035" y="88348"/>
                    <a:pt x="8876" y="83685"/>
                  </a:cubicBezTo>
                  <a:cubicBezTo>
                    <a:pt x="3716" y="79021"/>
                    <a:pt x="789" y="73019"/>
                    <a:pt x="95" y="6567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89C68E8-7482-D55A-2F65-DF34532B10BF}"/>
                </a:ext>
              </a:extLst>
            </p:cNvPr>
            <p:cNvSpPr/>
            <p:nvPr/>
          </p:nvSpPr>
          <p:spPr>
            <a:xfrm rot="-5400000">
              <a:off x="2809051" y="1998135"/>
              <a:ext cx="616803" cy="130671"/>
            </a:xfrm>
            <a:custGeom>
              <a:avLst/>
              <a:gdLst>
                <a:gd name="connsiteX0" fmla="*/ 71 w 616803"/>
                <a:gd name="connsiteY0" fmla="*/ 102393 h 130671"/>
                <a:gd name="connsiteX1" fmla="*/ 39362 w 616803"/>
                <a:gd name="connsiteY1" fmla="*/ 148 h 130671"/>
                <a:gd name="connsiteX2" fmla="*/ 53798 w 616803"/>
                <a:gd name="connsiteY2" fmla="*/ 148 h 130671"/>
                <a:gd name="connsiteX3" fmla="*/ 95767 w 616803"/>
                <a:gd name="connsiteY3" fmla="*/ 102393 h 130671"/>
                <a:gd name="connsiteX4" fmla="*/ 80289 w 616803"/>
                <a:gd name="connsiteY4" fmla="*/ 102393 h 130671"/>
                <a:gd name="connsiteX5" fmla="*/ 68383 w 616803"/>
                <a:gd name="connsiteY5" fmla="*/ 71437 h 130671"/>
                <a:gd name="connsiteX6" fmla="*/ 25670 w 616803"/>
                <a:gd name="connsiteY6" fmla="*/ 71437 h 130671"/>
                <a:gd name="connsiteX7" fmla="*/ 14359 w 616803"/>
                <a:gd name="connsiteY7" fmla="*/ 102393 h 130671"/>
                <a:gd name="connsiteX8" fmla="*/ 71 w 616803"/>
                <a:gd name="connsiteY8" fmla="*/ 102393 h 130671"/>
                <a:gd name="connsiteX9" fmla="*/ 29539 w 616803"/>
                <a:gd name="connsiteY9" fmla="*/ 60424 h 130671"/>
                <a:gd name="connsiteX10" fmla="*/ 64217 w 616803"/>
                <a:gd name="connsiteY10" fmla="*/ 60424 h 130671"/>
                <a:gd name="connsiteX11" fmla="*/ 53501 w 616803"/>
                <a:gd name="connsiteY11" fmla="*/ 31998 h 130671"/>
                <a:gd name="connsiteX12" fmla="*/ 46208 w 616803"/>
                <a:gd name="connsiteY12" fmla="*/ 10864 h 130671"/>
                <a:gd name="connsiteX13" fmla="*/ 40701 w 616803"/>
                <a:gd name="connsiteY13" fmla="*/ 30360 h 130671"/>
                <a:gd name="connsiteX14" fmla="*/ 29539 w 616803"/>
                <a:gd name="connsiteY14" fmla="*/ 60424 h 130671"/>
                <a:gd name="connsiteX15" fmla="*/ 102709 w 616803"/>
                <a:gd name="connsiteY15" fmla="*/ 102393 h 130671"/>
                <a:gd name="connsiteX16" fmla="*/ 102709 w 616803"/>
                <a:gd name="connsiteY16" fmla="*/ 28277 h 130671"/>
                <a:gd name="connsiteX17" fmla="*/ 114020 w 616803"/>
                <a:gd name="connsiteY17" fmla="*/ 28277 h 130671"/>
                <a:gd name="connsiteX18" fmla="*/ 114020 w 616803"/>
                <a:gd name="connsiteY18" fmla="*/ 38695 h 130671"/>
                <a:gd name="connsiteX19" fmla="*/ 123247 w 616803"/>
                <a:gd name="connsiteY19" fmla="*/ 29914 h 130671"/>
                <a:gd name="connsiteX20" fmla="*/ 136493 w 616803"/>
                <a:gd name="connsiteY20" fmla="*/ 26640 h 130671"/>
                <a:gd name="connsiteX21" fmla="*/ 149962 w 616803"/>
                <a:gd name="connsiteY21" fmla="*/ 30062 h 130671"/>
                <a:gd name="connsiteX22" fmla="*/ 157329 w 616803"/>
                <a:gd name="connsiteY22" fmla="*/ 39587 h 130671"/>
                <a:gd name="connsiteX23" fmla="*/ 180248 w 616803"/>
                <a:gd name="connsiteY23" fmla="*/ 26640 h 130671"/>
                <a:gd name="connsiteX24" fmla="*/ 197215 w 616803"/>
                <a:gd name="connsiteY24" fmla="*/ 32742 h 130671"/>
                <a:gd name="connsiteX25" fmla="*/ 203168 w 616803"/>
                <a:gd name="connsiteY25" fmla="*/ 51493 h 130671"/>
                <a:gd name="connsiteX26" fmla="*/ 203168 w 616803"/>
                <a:gd name="connsiteY26" fmla="*/ 102393 h 130671"/>
                <a:gd name="connsiteX27" fmla="*/ 190667 w 616803"/>
                <a:gd name="connsiteY27" fmla="*/ 102393 h 130671"/>
                <a:gd name="connsiteX28" fmla="*/ 190667 w 616803"/>
                <a:gd name="connsiteY28" fmla="*/ 55662 h 130671"/>
                <a:gd name="connsiteX29" fmla="*/ 189476 w 616803"/>
                <a:gd name="connsiteY29" fmla="*/ 44871 h 130671"/>
                <a:gd name="connsiteX30" fmla="*/ 185011 w 616803"/>
                <a:gd name="connsiteY30" fmla="*/ 39513 h 130671"/>
                <a:gd name="connsiteX31" fmla="*/ 177420 w 616803"/>
                <a:gd name="connsiteY31" fmla="*/ 37504 h 130671"/>
                <a:gd name="connsiteX32" fmla="*/ 164473 w 616803"/>
                <a:gd name="connsiteY32" fmla="*/ 42713 h 130671"/>
                <a:gd name="connsiteX33" fmla="*/ 159264 w 616803"/>
                <a:gd name="connsiteY33" fmla="*/ 59382 h 130671"/>
                <a:gd name="connsiteX34" fmla="*/ 159264 w 616803"/>
                <a:gd name="connsiteY34" fmla="*/ 102393 h 130671"/>
                <a:gd name="connsiteX35" fmla="*/ 146762 w 616803"/>
                <a:gd name="connsiteY35" fmla="*/ 102393 h 130671"/>
                <a:gd name="connsiteX36" fmla="*/ 146762 w 616803"/>
                <a:gd name="connsiteY36" fmla="*/ 54321 h 130671"/>
                <a:gd name="connsiteX37" fmla="*/ 143711 w 616803"/>
                <a:gd name="connsiteY37" fmla="*/ 41671 h 130671"/>
                <a:gd name="connsiteX38" fmla="*/ 133665 w 616803"/>
                <a:gd name="connsiteY38" fmla="*/ 37504 h 130671"/>
                <a:gd name="connsiteX39" fmla="*/ 123842 w 616803"/>
                <a:gd name="connsiteY39" fmla="*/ 40332 h 130671"/>
                <a:gd name="connsiteX40" fmla="*/ 117368 w 616803"/>
                <a:gd name="connsiteY40" fmla="*/ 48518 h 130671"/>
                <a:gd name="connsiteX41" fmla="*/ 115359 w 616803"/>
                <a:gd name="connsiteY41" fmla="*/ 63996 h 130671"/>
                <a:gd name="connsiteX42" fmla="*/ 115359 w 616803"/>
                <a:gd name="connsiteY42" fmla="*/ 102393 h 130671"/>
                <a:gd name="connsiteX43" fmla="*/ 102709 w 616803"/>
                <a:gd name="connsiteY43" fmla="*/ 102393 h 130671"/>
                <a:gd name="connsiteX44" fmla="*/ 218998 w 616803"/>
                <a:gd name="connsiteY44" fmla="*/ 130820 h 130671"/>
                <a:gd name="connsiteX45" fmla="*/ 218998 w 616803"/>
                <a:gd name="connsiteY45" fmla="*/ 28277 h 130671"/>
                <a:gd name="connsiteX46" fmla="*/ 230457 w 616803"/>
                <a:gd name="connsiteY46" fmla="*/ 28277 h 130671"/>
                <a:gd name="connsiteX47" fmla="*/ 230457 w 616803"/>
                <a:gd name="connsiteY47" fmla="*/ 37951 h 130671"/>
                <a:gd name="connsiteX48" fmla="*/ 239610 w 616803"/>
                <a:gd name="connsiteY48" fmla="*/ 29468 h 130671"/>
                <a:gd name="connsiteX49" fmla="*/ 252037 w 616803"/>
                <a:gd name="connsiteY49" fmla="*/ 26640 h 130671"/>
                <a:gd name="connsiteX50" fmla="*/ 268706 w 616803"/>
                <a:gd name="connsiteY50" fmla="*/ 31551 h 130671"/>
                <a:gd name="connsiteX51" fmla="*/ 279644 w 616803"/>
                <a:gd name="connsiteY51" fmla="*/ 45317 h 130671"/>
                <a:gd name="connsiteX52" fmla="*/ 283292 w 616803"/>
                <a:gd name="connsiteY52" fmla="*/ 64740 h 130671"/>
                <a:gd name="connsiteX53" fmla="*/ 279273 w 616803"/>
                <a:gd name="connsiteY53" fmla="*/ 85278 h 130671"/>
                <a:gd name="connsiteX54" fmla="*/ 267441 w 616803"/>
                <a:gd name="connsiteY54" fmla="*/ 99194 h 130671"/>
                <a:gd name="connsiteX55" fmla="*/ 250995 w 616803"/>
                <a:gd name="connsiteY55" fmla="*/ 104031 h 130671"/>
                <a:gd name="connsiteX56" fmla="*/ 239759 w 616803"/>
                <a:gd name="connsiteY56" fmla="*/ 101425 h 130671"/>
                <a:gd name="connsiteX57" fmla="*/ 231648 w 616803"/>
                <a:gd name="connsiteY57" fmla="*/ 94654 h 130671"/>
                <a:gd name="connsiteX58" fmla="*/ 231648 w 616803"/>
                <a:gd name="connsiteY58" fmla="*/ 130820 h 130671"/>
                <a:gd name="connsiteX59" fmla="*/ 218998 w 616803"/>
                <a:gd name="connsiteY59" fmla="*/ 130820 h 130671"/>
                <a:gd name="connsiteX60" fmla="*/ 230457 w 616803"/>
                <a:gd name="connsiteY60" fmla="*/ 65781 h 130671"/>
                <a:gd name="connsiteX61" fmla="*/ 236261 w 616803"/>
                <a:gd name="connsiteY61" fmla="*/ 86915 h 130671"/>
                <a:gd name="connsiteX62" fmla="*/ 250251 w 616803"/>
                <a:gd name="connsiteY62" fmla="*/ 93762 h 130671"/>
                <a:gd name="connsiteX63" fmla="*/ 264539 w 616803"/>
                <a:gd name="connsiteY63" fmla="*/ 86692 h 130671"/>
                <a:gd name="connsiteX64" fmla="*/ 270492 w 616803"/>
                <a:gd name="connsiteY64" fmla="*/ 64740 h 130671"/>
                <a:gd name="connsiteX65" fmla="*/ 264687 w 616803"/>
                <a:gd name="connsiteY65" fmla="*/ 43532 h 130671"/>
                <a:gd name="connsiteX66" fmla="*/ 250847 w 616803"/>
                <a:gd name="connsiteY66" fmla="*/ 36462 h 130671"/>
                <a:gd name="connsiteX67" fmla="*/ 236633 w 616803"/>
                <a:gd name="connsiteY67" fmla="*/ 43978 h 130671"/>
                <a:gd name="connsiteX68" fmla="*/ 230457 w 616803"/>
                <a:gd name="connsiteY68" fmla="*/ 65781 h 130671"/>
                <a:gd name="connsiteX69" fmla="*/ 296339 w 616803"/>
                <a:gd name="connsiteY69" fmla="*/ 102393 h 130671"/>
                <a:gd name="connsiteX70" fmla="*/ 296339 w 616803"/>
                <a:gd name="connsiteY70" fmla="*/ 148 h 130671"/>
                <a:gd name="connsiteX71" fmla="*/ 308989 w 616803"/>
                <a:gd name="connsiteY71" fmla="*/ 148 h 130671"/>
                <a:gd name="connsiteX72" fmla="*/ 308989 w 616803"/>
                <a:gd name="connsiteY72" fmla="*/ 102393 h 130671"/>
                <a:gd name="connsiteX73" fmla="*/ 296339 w 616803"/>
                <a:gd name="connsiteY73" fmla="*/ 102393 h 130671"/>
                <a:gd name="connsiteX74" fmla="*/ 327800 w 616803"/>
                <a:gd name="connsiteY74" fmla="*/ 14584 h 130671"/>
                <a:gd name="connsiteX75" fmla="*/ 327800 w 616803"/>
                <a:gd name="connsiteY75" fmla="*/ 148 h 130671"/>
                <a:gd name="connsiteX76" fmla="*/ 340302 w 616803"/>
                <a:gd name="connsiteY76" fmla="*/ 148 h 130671"/>
                <a:gd name="connsiteX77" fmla="*/ 340302 w 616803"/>
                <a:gd name="connsiteY77" fmla="*/ 14584 h 130671"/>
                <a:gd name="connsiteX78" fmla="*/ 327800 w 616803"/>
                <a:gd name="connsiteY78" fmla="*/ 14584 h 130671"/>
                <a:gd name="connsiteX79" fmla="*/ 327800 w 616803"/>
                <a:gd name="connsiteY79" fmla="*/ 102393 h 130671"/>
                <a:gd name="connsiteX80" fmla="*/ 327800 w 616803"/>
                <a:gd name="connsiteY80" fmla="*/ 28277 h 130671"/>
                <a:gd name="connsiteX81" fmla="*/ 340302 w 616803"/>
                <a:gd name="connsiteY81" fmla="*/ 28277 h 130671"/>
                <a:gd name="connsiteX82" fmla="*/ 340302 w 616803"/>
                <a:gd name="connsiteY82" fmla="*/ 102393 h 130671"/>
                <a:gd name="connsiteX83" fmla="*/ 327800 w 616803"/>
                <a:gd name="connsiteY83" fmla="*/ 102393 h 130671"/>
                <a:gd name="connsiteX84" fmla="*/ 386200 w 616803"/>
                <a:gd name="connsiteY84" fmla="*/ 91231 h 130671"/>
                <a:gd name="connsiteX85" fmla="*/ 387986 w 616803"/>
                <a:gd name="connsiteY85" fmla="*/ 102245 h 130671"/>
                <a:gd name="connsiteX86" fmla="*/ 378461 w 616803"/>
                <a:gd name="connsiteY86" fmla="*/ 103435 h 130671"/>
                <a:gd name="connsiteX87" fmla="*/ 367819 w 616803"/>
                <a:gd name="connsiteY87" fmla="*/ 101203 h 130671"/>
                <a:gd name="connsiteX88" fmla="*/ 362536 w 616803"/>
                <a:gd name="connsiteY88" fmla="*/ 95472 h 130671"/>
                <a:gd name="connsiteX89" fmla="*/ 361048 w 616803"/>
                <a:gd name="connsiteY89" fmla="*/ 80665 h 130671"/>
                <a:gd name="connsiteX90" fmla="*/ 361048 w 616803"/>
                <a:gd name="connsiteY90" fmla="*/ 38099 h 130671"/>
                <a:gd name="connsiteX91" fmla="*/ 351820 w 616803"/>
                <a:gd name="connsiteY91" fmla="*/ 38099 h 130671"/>
                <a:gd name="connsiteX92" fmla="*/ 351820 w 616803"/>
                <a:gd name="connsiteY92" fmla="*/ 28277 h 130671"/>
                <a:gd name="connsiteX93" fmla="*/ 361048 w 616803"/>
                <a:gd name="connsiteY93" fmla="*/ 28277 h 130671"/>
                <a:gd name="connsiteX94" fmla="*/ 361048 w 616803"/>
                <a:gd name="connsiteY94" fmla="*/ 9971 h 130671"/>
                <a:gd name="connsiteX95" fmla="*/ 373550 w 616803"/>
                <a:gd name="connsiteY95" fmla="*/ 2381 h 130671"/>
                <a:gd name="connsiteX96" fmla="*/ 373550 w 616803"/>
                <a:gd name="connsiteY96" fmla="*/ 28277 h 130671"/>
                <a:gd name="connsiteX97" fmla="*/ 386200 w 616803"/>
                <a:gd name="connsiteY97" fmla="*/ 28277 h 130671"/>
                <a:gd name="connsiteX98" fmla="*/ 386200 w 616803"/>
                <a:gd name="connsiteY98" fmla="*/ 38099 h 130671"/>
                <a:gd name="connsiteX99" fmla="*/ 373550 w 616803"/>
                <a:gd name="connsiteY99" fmla="*/ 38099 h 130671"/>
                <a:gd name="connsiteX100" fmla="*/ 373550 w 616803"/>
                <a:gd name="connsiteY100" fmla="*/ 81409 h 130671"/>
                <a:gd name="connsiteX101" fmla="*/ 374219 w 616803"/>
                <a:gd name="connsiteY101" fmla="*/ 88329 h 130671"/>
                <a:gd name="connsiteX102" fmla="*/ 376377 w 616803"/>
                <a:gd name="connsiteY102" fmla="*/ 90784 h 130671"/>
                <a:gd name="connsiteX103" fmla="*/ 380544 w 616803"/>
                <a:gd name="connsiteY103" fmla="*/ 91678 h 130671"/>
                <a:gd name="connsiteX104" fmla="*/ 386200 w 616803"/>
                <a:gd name="connsiteY104" fmla="*/ 91231 h 130671"/>
                <a:gd name="connsiteX105" fmla="*/ 446119 w 616803"/>
                <a:gd name="connsiteY105" fmla="*/ 102393 h 130671"/>
                <a:gd name="connsiteX106" fmla="*/ 446119 w 616803"/>
                <a:gd name="connsiteY106" fmla="*/ 91529 h 130671"/>
                <a:gd name="connsiteX107" fmla="*/ 422604 w 616803"/>
                <a:gd name="connsiteY107" fmla="*/ 104031 h 130671"/>
                <a:gd name="connsiteX108" fmla="*/ 410326 w 616803"/>
                <a:gd name="connsiteY108" fmla="*/ 101500 h 130671"/>
                <a:gd name="connsiteX109" fmla="*/ 401843 w 616803"/>
                <a:gd name="connsiteY109" fmla="*/ 95175 h 130671"/>
                <a:gd name="connsiteX110" fmla="*/ 398047 w 616803"/>
                <a:gd name="connsiteY110" fmla="*/ 85873 h 130671"/>
                <a:gd name="connsiteX111" fmla="*/ 397154 w 616803"/>
                <a:gd name="connsiteY111" fmla="*/ 74265 h 130671"/>
                <a:gd name="connsiteX112" fmla="*/ 397154 w 616803"/>
                <a:gd name="connsiteY112" fmla="*/ 28277 h 130671"/>
                <a:gd name="connsiteX113" fmla="*/ 409805 w 616803"/>
                <a:gd name="connsiteY113" fmla="*/ 28277 h 130671"/>
                <a:gd name="connsiteX114" fmla="*/ 409805 w 616803"/>
                <a:gd name="connsiteY114" fmla="*/ 69353 h 130671"/>
                <a:gd name="connsiteX115" fmla="*/ 410548 w 616803"/>
                <a:gd name="connsiteY115" fmla="*/ 82599 h 130671"/>
                <a:gd name="connsiteX116" fmla="*/ 415535 w 616803"/>
                <a:gd name="connsiteY116" fmla="*/ 90487 h 130671"/>
                <a:gd name="connsiteX117" fmla="*/ 424985 w 616803"/>
                <a:gd name="connsiteY117" fmla="*/ 93315 h 130671"/>
                <a:gd name="connsiteX118" fmla="*/ 435626 w 616803"/>
                <a:gd name="connsiteY118" fmla="*/ 90413 h 130671"/>
                <a:gd name="connsiteX119" fmla="*/ 442695 w 616803"/>
                <a:gd name="connsiteY119" fmla="*/ 82525 h 130671"/>
                <a:gd name="connsiteX120" fmla="*/ 444779 w 616803"/>
                <a:gd name="connsiteY120" fmla="*/ 68014 h 130671"/>
                <a:gd name="connsiteX121" fmla="*/ 444779 w 616803"/>
                <a:gd name="connsiteY121" fmla="*/ 28277 h 130671"/>
                <a:gd name="connsiteX122" fmla="*/ 457281 w 616803"/>
                <a:gd name="connsiteY122" fmla="*/ 28277 h 130671"/>
                <a:gd name="connsiteX123" fmla="*/ 457281 w 616803"/>
                <a:gd name="connsiteY123" fmla="*/ 102393 h 130671"/>
                <a:gd name="connsiteX124" fmla="*/ 446119 w 616803"/>
                <a:gd name="connsiteY124" fmla="*/ 102393 h 130671"/>
                <a:gd name="connsiteX125" fmla="*/ 523163 w 616803"/>
                <a:gd name="connsiteY125" fmla="*/ 102393 h 130671"/>
                <a:gd name="connsiteX126" fmla="*/ 523163 w 616803"/>
                <a:gd name="connsiteY126" fmla="*/ 93017 h 130671"/>
                <a:gd name="connsiteX127" fmla="*/ 502475 w 616803"/>
                <a:gd name="connsiteY127" fmla="*/ 104031 h 130671"/>
                <a:gd name="connsiteX128" fmla="*/ 486253 w 616803"/>
                <a:gd name="connsiteY128" fmla="*/ 99194 h 130671"/>
                <a:gd name="connsiteX129" fmla="*/ 474719 w 616803"/>
                <a:gd name="connsiteY129" fmla="*/ 85576 h 130671"/>
                <a:gd name="connsiteX130" fmla="*/ 470626 w 616803"/>
                <a:gd name="connsiteY130" fmla="*/ 65484 h 130671"/>
                <a:gd name="connsiteX131" fmla="*/ 474347 w 616803"/>
                <a:gd name="connsiteY131" fmla="*/ 45317 h 130671"/>
                <a:gd name="connsiteX132" fmla="*/ 485435 w 616803"/>
                <a:gd name="connsiteY132" fmla="*/ 31477 h 130671"/>
                <a:gd name="connsiteX133" fmla="*/ 501880 w 616803"/>
                <a:gd name="connsiteY133" fmla="*/ 26640 h 130671"/>
                <a:gd name="connsiteX134" fmla="*/ 513861 w 616803"/>
                <a:gd name="connsiteY134" fmla="*/ 29468 h 130671"/>
                <a:gd name="connsiteX135" fmla="*/ 522419 w 616803"/>
                <a:gd name="connsiteY135" fmla="*/ 36760 h 130671"/>
                <a:gd name="connsiteX136" fmla="*/ 522419 w 616803"/>
                <a:gd name="connsiteY136" fmla="*/ 148 h 130671"/>
                <a:gd name="connsiteX137" fmla="*/ 534920 w 616803"/>
                <a:gd name="connsiteY137" fmla="*/ 148 h 130671"/>
                <a:gd name="connsiteX138" fmla="*/ 534920 w 616803"/>
                <a:gd name="connsiteY138" fmla="*/ 102393 h 130671"/>
                <a:gd name="connsiteX139" fmla="*/ 523163 w 616803"/>
                <a:gd name="connsiteY139" fmla="*/ 102393 h 130671"/>
                <a:gd name="connsiteX140" fmla="*/ 483575 w 616803"/>
                <a:gd name="connsiteY140" fmla="*/ 65484 h 130671"/>
                <a:gd name="connsiteX141" fmla="*/ 489528 w 616803"/>
                <a:gd name="connsiteY141" fmla="*/ 86692 h 130671"/>
                <a:gd name="connsiteX142" fmla="*/ 503666 w 616803"/>
                <a:gd name="connsiteY142" fmla="*/ 93762 h 130671"/>
                <a:gd name="connsiteX143" fmla="*/ 517656 w 616803"/>
                <a:gd name="connsiteY143" fmla="*/ 86989 h 130671"/>
                <a:gd name="connsiteX144" fmla="*/ 523461 w 616803"/>
                <a:gd name="connsiteY144" fmla="*/ 66526 h 130671"/>
                <a:gd name="connsiteX145" fmla="*/ 517582 w 616803"/>
                <a:gd name="connsiteY145" fmla="*/ 44127 h 130671"/>
                <a:gd name="connsiteX146" fmla="*/ 503070 w 616803"/>
                <a:gd name="connsiteY146" fmla="*/ 37057 h 130671"/>
                <a:gd name="connsiteX147" fmla="*/ 489155 w 616803"/>
                <a:gd name="connsiteY147" fmla="*/ 43904 h 130671"/>
                <a:gd name="connsiteX148" fmla="*/ 483575 w 616803"/>
                <a:gd name="connsiteY148" fmla="*/ 65484 h 130671"/>
                <a:gd name="connsiteX149" fmla="*/ 603481 w 616803"/>
                <a:gd name="connsiteY149" fmla="*/ 78581 h 130671"/>
                <a:gd name="connsiteX150" fmla="*/ 616428 w 616803"/>
                <a:gd name="connsiteY150" fmla="*/ 80068 h 130671"/>
                <a:gd name="connsiteX151" fmla="*/ 605118 w 616803"/>
                <a:gd name="connsiteY151" fmla="*/ 97779 h 130671"/>
                <a:gd name="connsiteX152" fmla="*/ 583836 w 616803"/>
                <a:gd name="connsiteY152" fmla="*/ 104031 h 130671"/>
                <a:gd name="connsiteX153" fmla="*/ 558088 w 616803"/>
                <a:gd name="connsiteY153" fmla="*/ 94059 h 130671"/>
                <a:gd name="connsiteX154" fmla="*/ 548563 w 616803"/>
                <a:gd name="connsiteY154" fmla="*/ 65931 h 130671"/>
                <a:gd name="connsiteX155" fmla="*/ 558237 w 616803"/>
                <a:gd name="connsiteY155" fmla="*/ 36983 h 130671"/>
                <a:gd name="connsiteX156" fmla="*/ 583241 w 616803"/>
                <a:gd name="connsiteY156" fmla="*/ 26640 h 130671"/>
                <a:gd name="connsiteX157" fmla="*/ 607499 w 616803"/>
                <a:gd name="connsiteY157" fmla="*/ 36760 h 130671"/>
                <a:gd name="connsiteX158" fmla="*/ 616875 w 616803"/>
                <a:gd name="connsiteY158" fmla="*/ 65187 h 130671"/>
                <a:gd name="connsiteX159" fmla="*/ 616875 w 616803"/>
                <a:gd name="connsiteY159" fmla="*/ 68609 h 130671"/>
                <a:gd name="connsiteX160" fmla="*/ 561511 w 616803"/>
                <a:gd name="connsiteY160" fmla="*/ 68609 h 130671"/>
                <a:gd name="connsiteX161" fmla="*/ 568432 w 616803"/>
                <a:gd name="connsiteY161" fmla="*/ 87287 h 130671"/>
                <a:gd name="connsiteX162" fmla="*/ 583984 w 616803"/>
                <a:gd name="connsiteY162" fmla="*/ 93762 h 130671"/>
                <a:gd name="connsiteX163" fmla="*/ 595742 w 616803"/>
                <a:gd name="connsiteY163" fmla="*/ 90114 h 130671"/>
                <a:gd name="connsiteX164" fmla="*/ 603481 w 616803"/>
                <a:gd name="connsiteY164" fmla="*/ 78581 h 130671"/>
                <a:gd name="connsiteX165" fmla="*/ 562255 w 616803"/>
                <a:gd name="connsiteY165" fmla="*/ 58191 h 130671"/>
                <a:gd name="connsiteX166" fmla="*/ 603630 w 616803"/>
                <a:gd name="connsiteY166" fmla="*/ 58191 h 130671"/>
                <a:gd name="connsiteX167" fmla="*/ 598867 w 616803"/>
                <a:gd name="connsiteY167" fmla="*/ 44201 h 130671"/>
                <a:gd name="connsiteX168" fmla="*/ 583389 w 616803"/>
                <a:gd name="connsiteY168" fmla="*/ 36909 h 130671"/>
                <a:gd name="connsiteX169" fmla="*/ 568729 w 616803"/>
                <a:gd name="connsiteY169" fmla="*/ 42713 h 130671"/>
                <a:gd name="connsiteX170" fmla="*/ 562255 w 616803"/>
                <a:gd name="connsiteY170" fmla="*/ 58191 h 13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616803" h="130671">
                  <a:moveTo>
                    <a:pt x="71" y="102393"/>
                  </a:moveTo>
                  <a:lnTo>
                    <a:pt x="39362" y="148"/>
                  </a:lnTo>
                  <a:lnTo>
                    <a:pt x="53798" y="148"/>
                  </a:lnTo>
                  <a:lnTo>
                    <a:pt x="95767" y="102393"/>
                  </a:lnTo>
                  <a:lnTo>
                    <a:pt x="80289" y="102393"/>
                  </a:lnTo>
                  <a:lnTo>
                    <a:pt x="68383" y="71437"/>
                  </a:lnTo>
                  <a:lnTo>
                    <a:pt x="25670" y="71437"/>
                  </a:lnTo>
                  <a:lnTo>
                    <a:pt x="14359" y="102393"/>
                  </a:lnTo>
                  <a:lnTo>
                    <a:pt x="71" y="102393"/>
                  </a:lnTo>
                  <a:close/>
                  <a:moveTo>
                    <a:pt x="29539" y="60424"/>
                  </a:moveTo>
                  <a:lnTo>
                    <a:pt x="64217" y="60424"/>
                  </a:lnTo>
                  <a:lnTo>
                    <a:pt x="53501" y="31998"/>
                  </a:lnTo>
                  <a:cubicBezTo>
                    <a:pt x="50226" y="23464"/>
                    <a:pt x="47795" y="16420"/>
                    <a:pt x="46208" y="10864"/>
                  </a:cubicBezTo>
                  <a:cubicBezTo>
                    <a:pt x="44918" y="17412"/>
                    <a:pt x="43083" y="23911"/>
                    <a:pt x="40701" y="30360"/>
                  </a:cubicBezTo>
                  <a:lnTo>
                    <a:pt x="29539" y="60424"/>
                  </a:lnTo>
                  <a:close/>
                  <a:moveTo>
                    <a:pt x="102709" y="102393"/>
                  </a:moveTo>
                  <a:lnTo>
                    <a:pt x="102709" y="28277"/>
                  </a:lnTo>
                  <a:lnTo>
                    <a:pt x="114020" y="28277"/>
                  </a:lnTo>
                  <a:lnTo>
                    <a:pt x="114020" y="38695"/>
                  </a:lnTo>
                  <a:cubicBezTo>
                    <a:pt x="116302" y="35024"/>
                    <a:pt x="119378" y="32097"/>
                    <a:pt x="123247" y="29914"/>
                  </a:cubicBezTo>
                  <a:cubicBezTo>
                    <a:pt x="127117" y="27731"/>
                    <a:pt x="131532" y="26640"/>
                    <a:pt x="136493" y="26640"/>
                  </a:cubicBezTo>
                  <a:cubicBezTo>
                    <a:pt x="141950" y="26640"/>
                    <a:pt x="146439" y="27781"/>
                    <a:pt x="149962" y="30062"/>
                  </a:cubicBezTo>
                  <a:cubicBezTo>
                    <a:pt x="153484" y="32344"/>
                    <a:pt x="155939" y="35519"/>
                    <a:pt x="157329" y="39587"/>
                  </a:cubicBezTo>
                  <a:cubicBezTo>
                    <a:pt x="163182" y="30956"/>
                    <a:pt x="170822" y="26640"/>
                    <a:pt x="180248" y="26640"/>
                  </a:cubicBezTo>
                  <a:cubicBezTo>
                    <a:pt x="187591" y="26640"/>
                    <a:pt x="193246" y="28673"/>
                    <a:pt x="197215" y="32742"/>
                  </a:cubicBezTo>
                  <a:cubicBezTo>
                    <a:pt x="201184" y="36810"/>
                    <a:pt x="203168" y="43060"/>
                    <a:pt x="203168" y="51493"/>
                  </a:cubicBezTo>
                  <a:lnTo>
                    <a:pt x="203168" y="102393"/>
                  </a:lnTo>
                  <a:lnTo>
                    <a:pt x="190667" y="102393"/>
                  </a:lnTo>
                  <a:lnTo>
                    <a:pt x="190667" y="55662"/>
                  </a:lnTo>
                  <a:cubicBezTo>
                    <a:pt x="190667" y="50700"/>
                    <a:pt x="190269" y="47103"/>
                    <a:pt x="189476" y="44871"/>
                  </a:cubicBezTo>
                  <a:cubicBezTo>
                    <a:pt x="188683" y="42639"/>
                    <a:pt x="187194" y="40853"/>
                    <a:pt x="185011" y="39513"/>
                  </a:cubicBezTo>
                  <a:cubicBezTo>
                    <a:pt x="182829" y="38174"/>
                    <a:pt x="180298" y="37504"/>
                    <a:pt x="177420" y="37504"/>
                  </a:cubicBezTo>
                  <a:cubicBezTo>
                    <a:pt x="172261" y="37504"/>
                    <a:pt x="167945" y="39241"/>
                    <a:pt x="164473" y="42713"/>
                  </a:cubicBezTo>
                  <a:cubicBezTo>
                    <a:pt x="161000" y="46185"/>
                    <a:pt x="159264" y="51742"/>
                    <a:pt x="159264" y="59382"/>
                  </a:cubicBezTo>
                  <a:lnTo>
                    <a:pt x="159264" y="102393"/>
                  </a:lnTo>
                  <a:lnTo>
                    <a:pt x="146762" y="102393"/>
                  </a:lnTo>
                  <a:lnTo>
                    <a:pt x="146762" y="54321"/>
                  </a:lnTo>
                  <a:cubicBezTo>
                    <a:pt x="146762" y="48666"/>
                    <a:pt x="145745" y="44450"/>
                    <a:pt x="143711" y="41671"/>
                  </a:cubicBezTo>
                  <a:cubicBezTo>
                    <a:pt x="141678" y="38893"/>
                    <a:pt x="138329" y="37504"/>
                    <a:pt x="133665" y="37504"/>
                  </a:cubicBezTo>
                  <a:cubicBezTo>
                    <a:pt x="130093" y="37504"/>
                    <a:pt x="126819" y="38447"/>
                    <a:pt x="123842" y="40332"/>
                  </a:cubicBezTo>
                  <a:cubicBezTo>
                    <a:pt x="120866" y="42217"/>
                    <a:pt x="118708" y="44945"/>
                    <a:pt x="117368" y="48518"/>
                  </a:cubicBezTo>
                  <a:cubicBezTo>
                    <a:pt x="116029" y="52089"/>
                    <a:pt x="115359" y="57248"/>
                    <a:pt x="115359" y="63996"/>
                  </a:cubicBezTo>
                  <a:lnTo>
                    <a:pt x="115359" y="102393"/>
                  </a:lnTo>
                  <a:lnTo>
                    <a:pt x="102709" y="102393"/>
                  </a:lnTo>
                  <a:close/>
                  <a:moveTo>
                    <a:pt x="218998" y="130820"/>
                  </a:moveTo>
                  <a:lnTo>
                    <a:pt x="218998" y="28277"/>
                  </a:lnTo>
                  <a:lnTo>
                    <a:pt x="230457" y="28277"/>
                  </a:lnTo>
                  <a:lnTo>
                    <a:pt x="230457" y="37951"/>
                  </a:lnTo>
                  <a:cubicBezTo>
                    <a:pt x="233136" y="34180"/>
                    <a:pt x="236187" y="31353"/>
                    <a:pt x="239610" y="29468"/>
                  </a:cubicBezTo>
                  <a:cubicBezTo>
                    <a:pt x="243033" y="27583"/>
                    <a:pt x="247176" y="26640"/>
                    <a:pt x="252037" y="26640"/>
                  </a:cubicBezTo>
                  <a:cubicBezTo>
                    <a:pt x="258288" y="26640"/>
                    <a:pt x="263844" y="28277"/>
                    <a:pt x="268706" y="31551"/>
                  </a:cubicBezTo>
                  <a:cubicBezTo>
                    <a:pt x="273568" y="34825"/>
                    <a:pt x="277214" y="39414"/>
                    <a:pt x="279644" y="45317"/>
                  </a:cubicBezTo>
                  <a:cubicBezTo>
                    <a:pt x="282076" y="51221"/>
                    <a:pt x="283292" y="57695"/>
                    <a:pt x="283292" y="64740"/>
                  </a:cubicBezTo>
                  <a:cubicBezTo>
                    <a:pt x="283292" y="72380"/>
                    <a:pt x="281952" y="79226"/>
                    <a:pt x="279273" y="85278"/>
                  </a:cubicBezTo>
                  <a:cubicBezTo>
                    <a:pt x="276594" y="91330"/>
                    <a:pt x="272650" y="95969"/>
                    <a:pt x="267441" y="99194"/>
                  </a:cubicBezTo>
                  <a:cubicBezTo>
                    <a:pt x="262232" y="102418"/>
                    <a:pt x="256750" y="104031"/>
                    <a:pt x="250995" y="104031"/>
                  </a:cubicBezTo>
                  <a:cubicBezTo>
                    <a:pt x="246828" y="104031"/>
                    <a:pt x="243083" y="103162"/>
                    <a:pt x="239759" y="101425"/>
                  </a:cubicBezTo>
                  <a:cubicBezTo>
                    <a:pt x="236435" y="99689"/>
                    <a:pt x="233731" y="97432"/>
                    <a:pt x="231648" y="94654"/>
                  </a:cubicBezTo>
                  <a:lnTo>
                    <a:pt x="231648" y="130820"/>
                  </a:lnTo>
                  <a:lnTo>
                    <a:pt x="218998" y="130820"/>
                  </a:lnTo>
                  <a:close/>
                  <a:moveTo>
                    <a:pt x="230457" y="65781"/>
                  </a:moveTo>
                  <a:cubicBezTo>
                    <a:pt x="230457" y="75306"/>
                    <a:pt x="232392" y="82351"/>
                    <a:pt x="236261" y="86915"/>
                  </a:cubicBezTo>
                  <a:cubicBezTo>
                    <a:pt x="240131" y="91479"/>
                    <a:pt x="244794" y="93762"/>
                    <a:pt x="250251" y="93762"/>
                  </a:cubicBezTo>
                  <a:cubicBezTo>
                    <a:pt x="255807" y="93762"/>
                    <a:pt x="260570" y="91405"/>
                    <a:pt x="264539" y="86692"/>
                  </a:cubicBezTo>
                  <a:cubicBezTo>
                    <a:pt x="268508" y="81979"/>
                    <a:pt x="270492" y="74662"/>
                    <a:pt x="270492" y="64740"/>
                  </a:cubicBezTo>
                  <a:cubicBezTo>
                    <a:pt x="270492" y="55314"/>
                    <a:pt x="268557" y="48244"/>
                    <a:pt x="264687" y="43532"/>
                  </a:cubicBezTo>
                  <a:cubicBezTo>
                    <a:pt x="260818" y="38819"/>
                    <a:pt x="256204" y="36462"/>
                    <a:pt x="250847" y="36462"/>
                  </a:cubicBezTo>
                  <a:cubicBezTo>
                    <a:pt x="245489" y="36462"/>
                    <a:pt x="240751" y="38967"/>
                    <a:pt x="236633" y="43978"/>
                  </a:cubicBezTo>
                  <a:cubicBezTo>
                    <a:pt x="232516" y="48988"/>
                    <a:pt x="230457" y="56256"/>
                    <a:pt x="230457" y="65781"/>
                  </a:cubicBezTo>
                  <a:close/>
                  <a:moveTo>
                    <a:pt x="296339" y="102393"/>
                  </a:moveTo>
                  <a:lnTo>
                    <a:pt x="296339" y="148"/>
                  </a:lnTo>
                  <a:lnTo>
                    <a:pt x="308989" y="148"/>
                  </a:lnTo>
                  <a:lnTo>
                    <a:pt x="308989" y="102393"/>
                  </a:lnTo>
                  <a:lnTo>
                    <a:pt x="296339" y="102393"/>
                  </a:lnTo>
                  <a:close/>
                  <a:moveTo>
                    <a:pt x="327800" y="14584"/>
                  </a:moveTo>
                  <a:lnTo>
                    <a:pt x="327800" y="148"/>
                  </a:lnTo>
                  <a:lnTo>
                    <a:pt x="340302" y="148"/>
                  </a:lnTo>
                  <a:lnTo>
                    <a:pt x="340302" y="14584"/>
                  </a:lnTo>
                  <a:lnTo>
                    <a:pt x="327800" y="14584"/>
                  </a:lnTo>
                  <a:close/>
                  <a:moveTo>
                    <a:pt x="327800" y="102393"/>
                  </a:moveTo>
                  <a:lnTo>
                    <a:pt x="327800" y="28277"/>
                  </a:lnTo>
                  <a:lnTo>
                    <a:pt x="340302" y="28277"/>
                  </a:lnTo>
                  <a:lnTo>
                    <a:pt x="340302" y="102393"/>
                  </a:lnTo>
                  <a:lnTo>
                    <a:pt x="327800" y="102393"/>
                  </a:lnTo>
                  <a:close/>
                  <a:moveTo>
                    <a:pt x="386200" y="91231"/>
                  </a:moveTo>
                  <a:lnTo>
                    <a:pt x="387986" y="102245"/>
                  </a:lnTo>
                  <a:cubicBezTo>
                    <a:pt x="384414" y="103038"/>
                    <a:pt x="381239" y="103435"/>
                    <a:pt x="378461" y="103435"/>
                  </a:cubicBezTo>
                  <a:cubicBezTo>
                    <a:pt x="373896" y="103435"/>
                    <a:pt x="370349" y="102691"/>
                    <a:pt x="367819" y="101203"/>
                  </a:cubicBezTo>
                  <a:cubicBezTo>
                    <a:pt x="365289" y="99714"/>
                    <a:pt x="363528" y="97804"/>
                    <a:pt x="362536" y="95472"/>
                  </a:cubicBezTo>
                  <a:cubicBezTo>
                    <a:pt x="361544" y="93141"/>
                    <a:pt x="361048" y="88205"/>
                    <a:pt x="361048" y="80665"/>
                  </a:cubicBezTo>
                  <a:lnTo>
                    <a:pt x="361048" y="38099"/>
                  </a:lnTo>
                  <a:lnTo>
                    <a:pt x="351820" y="38099"/>
                  </a:lnTo>
                  <a:lnTo>
                    <a:pt x="351820" y="28277"/>
                  </a:lnTo>
                  <a:lnTo>
                    <a:pt x="361048" y="28277"/>
                  </a:lnTo>
                  <a:lnTo>
                    <a:pt x="361048" y="9971"/>
                  </a:lnTo>
                  <a:lnTo>
                    <a:pt x="373550" y="2381"/>
                  </a:lnTo>
                  <a:lnTo>
                    <a:pt x="373550" y="28277"/>
                  </a:lnTo>
                  <a:lnTo>
                    <a:pt x="386200" y="28277"/>
                  </a:lnTo>
                  <a:lnTo>
                    <a:pt x="386200" y="38099"/>
                  </a:lnTo>
                  <a:lnTo>
                    <a:pt x="373550" y="38099"/>
                  </a:lnTo>
                  <a:lnTo>
                    <a:pt x="373550" y="81409"/>
                  </a:lnTo>
                  <a:cubicBezTo>
                    <a:pt x="373550" y="84981"/>
                    <a:pt x="373773" y="87287"/>
                    <a:pt x="374219" y="88329"/>
                  </a:cubicBezTo>
                  <a:cubicBezTo>
                    <a:pt x="374666" y="89371"/>
                    <a:pt x="375385" y="90189"/>
                    <a:pt x="376377" y="90784"/>
                  </a:cubicBezTo>
                  <a:cubicBezTo>
                    <a:pt x="377369" y="91380"/>
                    <a:pt x="378758" y="91678"/>
                    <a:pt x="380544" y="91678"/>
                  </a:cubicBezTo>
                  <a:cubicBezTo>
                    <a:pt x="382032" y="91678"/>
                    <a:pt x="383917" y="91529"/>
                    <a:pt x="386200" y="91231"/>
                  </a:cubicBezTo>
                  <a:close/>
                  <a:moveTo>
                    <a:pt x="446119" y="102393"/>
                  </a:moveTo>
                  <a:lnTo>
                    <a:pt x="446119" y="91529"/>
                  </a:lnTo>
                  <a:cubicBezTo>
                    <a:pt x="440265" y="99863"/>
                    <a:pt x="432426" y="104031"/>
                    <a:pt x="422604" y="104031"/>
                  </a:cubicBezTo>
                  <a:cubicBezTo>
                    <a:pt x="418239" y="104031"/>
                    <a:pt x="414146" y="103187"/>
                    <a:pt x="410326" y="101500"/>
                  </a:cubicBezTo>
                  <a:cubicBezTo>
                    <a:pt x="406505" y="99813"/>
                    <a:pt x="403678" y="97705"/>
                    <a:pt x="401843" y="95175"/>
                  </a:cubicBezTo>
                  <a:cubicBezTo>
                    <a:pt x="400007" y="92645"/>
                    <a:pt x="398742" y="89545"/>
                    <a:pt x="398047" y="85873"/>
                  </a:cubicBezTo>
                  <a:cubicBezTo>
                    <a:pt x="397452" y="83492"/>
                    <a:pt x="397154" y="79622"/>
                    <a:pt x="397154" y="74265"/>
                  </a:cubicBezTo>
                  <a:lnTo>
                    <a:pt x="397154" y="28277"/>
                  </a:lnTo>
                  <a:lnTo>
                    <a:pt x="409805" y="28277"/>
                  </a:lnTo>
                  <a:lnTo>
                    <a:pt x="409805" y="69353"/>
                  </a:lnTo>
                  <a:cubicBezTo>
                    <a:pt x="409805" y="75902"/>
                    <a:pt x="410052" y="80317"/>
                    <a:pt x="410548" y="82599"/>
                  </a:cubicBezTo>
                  <a:cubicBezTo>
                    <a:pt x="411342" y="85972"/>
                    <a:pt x="413004" y="88602"/>
                    <a:pt x="415535" y="90487"/>
                  </a:cubicBezTo>
                  <a:cubicBezTo>
                    <a:pt x="418065" y="92372"/>
                    <a:pt x="421215" y="93315"/>
                    <a:pt x="424985" y="93315"/>
                  </a:cubicBezTo>
                  <a:cubicBezTo>
                    <a:pt x="428755" y="93315"/>
                    <a:pt x="432303" y="92347"/>
                    <a:pt x="435626" y="90413"/>
                  </a:cubicBezTo>
                  <a:cubicBezTo>
                    <a:pt x="438950" y="88478"/>
                    <a:pt x="441307" y="85849"/>
                    <a:pt x="442695" y="82525"/>
                  </a:cubicBezTo>
                  <a:cubicBezTo>
                    <a:pt x="444085" y="79201"/>
                    <a:pt x="444779" y="74364"/>
                    <a:pt x="444779" y="68014"/>
                  </a:cubicBezTo>
                  <a:lnTo>
                    <a:pt x="444779" y="28277"/>
                  </a:lnTo>
                  <a:lnTo>
                    <a:pt x="457281" y="28277"/>
                  </a:lnTo>
                  <a:lnTo>
                    <a:pt x="457281" y="102393"/>
                  </a:lnTo>
                  <a:lnTo>
                    <a:pt x="446119" y="102393"/>
                  </a:lnTo>
                  <a:close/>
                  <a:moveTo>
                    <a:pt x="523163" y="102393"/>
                  </a:moveTo>
                  <a:lnTo>
                    <a:pt x="523163" y="93017"/>
                  </a:lnTo>
                  <a:cubicBezTo>
                    <a:pt x="518499" y="100359"/>
                    <a:pt x="511603" y="104031"/>
                    <a:pt x="502475" y="104031"/>
                  </a:cubicBezTo>
                  <a:cubicBezTo>
                    <a:pt x="496622" y="104031"/>
                    <a:pt x="491215" y="102418"/>
                    <a:pt x="486253" y="99194"/>
                  </a:cubicBezTo>
                  <a:cubicBezTo>
                    <a:pt x="481293" y="95969"/>
                    <a:pt x="477448" y="91429"/>
                    <a:pt x="474719" y="85576"/>
                  </a:cubicBezTo>
                  <a:cubicBezTo>
                    <a:pt x="471990" y="79722"/>
                    <a:pt x="470626" y="73024"/>
                    <a:pt x="470626" y="65484"/>
                  </a:cubicBezTo>
                  <a:cubicBezTo>
                    <a:pt x="470626" y="58042"/>
                    <a:pt x="471867" y="51320"/>
                    <a:pt x="474347" y="45317"/>
                  </a:cubicBezTo>
                  <a:cubicBezTo>
                    <a:pt x="476827" y="39315"/>
                    <a:pt x="480523" y="34701"/>
                    <a:pt x="485435" y="31477"/>
                  </a:cubicBezTo>
                  <a:cubicBezTo>
                    <a:pt x="490346" y="28252"/>
                    <a:pt x="495828" y="26640"/>
                    <a:pt x="501880" y="26640"/>
                  </a:cubicBezTo>
                  <a:cubicBezTo>
                    <a:pt x="506345" y="26640"/>
                    <a:pt x="510339" y="27583"/>
                    <a:pt x="513861" y="29468"/>
                  </a:cubicBezTo>
                  <a:cubicBezTo>
                    <a:pt x="517383" y="31353"/>
                    <a:pt x="520235" y="33784"/>
                    <a:pt x="522419" y="36760"/>
                  </a:cubicBezTo>
                  <a:lnTo>
                    <a:pt x="522419" y="148"/>
                  </a:lnTo>
                  <a:lnTo>
                    <a:pt x="534920" y="148"/>
                  </a:lnTo>
                  <a:lnTo>
                    <a:pt x="534920" y="102393"/>
                  </a:lnTo>
                  <a:lnTo>
                    <a:pt x="523163" y="102393"/>
                  </a:lnTo>
                  <a:close/>
                  <a:moveTo>
                    <a:pt x="483575" y="65484"/>
                  </a:moveTo>
                  <a:cubicBezTo>
                    <a:pt x="483575" y="74910"/>
                    <a:pt x="485559" y="81979"/>
                    <a:pt x="489528" y="86692"/>
                  </a:cubicBezTo>
                  <a:cubicBezTo>
                    <a:pt x="493497" y="91405"/>
                    <a:pt x="498209" y="93762"/>
                    <a:pt x="503666" y="93762"/>
                  </a:cubicBezTo>
                  <a:cubicBezTo>
                    <a:pt x="509123" y="93762"/>
                    <a:pt x="513786" y="91504"/>
                    <a:pt x="517656" y="86989"/>
                  </a:cubicBezTo>
                  <a:cubicBezTo>
                    <a:pt x="521526" y="82475"/>
                    <a:pt x="523461" y="75654"/>
                    <a:pt x="523461" y="66526"/>
                  </a:cubicBezTo>
                  <a:cubicBezTo>
                    <a:pt x="523461" y="56306"/>
                    <a:pt x="521501" y="48840"/>
                    <a:pt x="517582" y="44127"/>
                  </a:cubicBezTo>
                  <a:cubicBezTo>
                    <a:pt x="513662" y="39414"/>
                    <a:pt x="508825" y="37057"/>
                    <a:pt x="503070" y="37057"/>
                  </a:cubicBezTo>
                  <a:cubicBezTo>
                    <a:pt x="497515" y="37057"/>
                    <a:pt x="492876" y="39340"/>
                    <a:pt x="489155" y="43904"/>
                  </a:cubicBezTo>
                  <a:cubicBezTo>
                    <a:pt x="485435" y="48468"/>
                    <a:pt x="483575" y="55661"/>
                    <a:pt x="483575" y="65484"/>
                  </a:cubicBezTo>
                  <a:close/>
                  <a:moveTo>
                    <a:pt x="603481" y="78581"/>
                  </a:moveTo>
                  <a:lnTo>
                    <a:pt x="616428" y="80068"/>
                  </a:lnTo>
                  <a:cubicBezTo>
                    <a:pt x="614444" y="87709"/>
                    <a:pt x="610673" y="93612"/>
                    <a:pt x="605118" y="97779"/>
                  </a:cubicBezTo>
                  <a:cubicBezTo>
                    <a:pt x="599562" y="101947"/>
                    <a:pt x="592467" y="104031"/>
                    <a:pt x="583836" y="104031"/>
                  </a:cubicBezTo>
                  <a:cubicBezTo>
                    <a:pt x="573020" y="104031"/>
                    <a:pt x="564438" y="100707"/>
                    <a:pt x="558088" y="94059"/>
                  </a:cubicBezTo>
                  <a:cubicBezTo>
                    <a:pt x="551738" y="87411"/>
                    <a:pt x="548563" y="78035"/>
                    <a:pt x="548563" y="65931"/>
                  </a:cubicBezTo>
                  <a:cubicBezTo>
                    <a:pt x="548563" y="53528"/>
                    <a:pt x="551788" y="43879"/>
                    <a:pt x="558237" y="36983"/>
                  </a:cubicBezTo>
                  <a:cubicBezTo>
                    <a:pt x="564687" y="30088"/>
                    <a:pt x="573021" y="26640"/>
                    <a:pt x="583241" y="26640"/>
                  </a:cubicBezTo>
                  <a:cubicBezTo>
                    <a:pt x="593163" y="26640"/>
                    <a:pt x="601248" y="30014"/>
                    <a:pt x="607499" y="36760"/>
                  </a:cubicBezTo>
                  <a:cubicBezTo>
                    <a:pt x="613750" y="43507"/>
                    <a:pt x="616875" y="52983"/>
                    <a:pt x="616875" y="65187"/>
                  </a:cubicBezTo>
                  <a:cubicBezTo>
                    <a:pt x="616875" y="65980"/>
                    <a:pt x="616875" y="67121"/>
                    <a:pt x="616875" y="68609"/>
                  </a:cubicBezTo>
                  <a:lnTo>
                    <a:pt x="561511" y="68609"/>
                  </a:lnTo>
                  <a:cubicBezTo>
                    <a:pt x="562007" y="76745"/>
                    <a:pt x="564314" y="82971"/>
                    <a:pt x="568432" y="87287"/>
                  </a:cubicBezTo>
                  <a:cubicBezTo>
                    <a:pt x="572550" y="91604"/>
                    <a:pt x="577733" y="93762"/>
                    <a:pt x="583984" y="93762"/>
                  </a:cubicBezTo>
                  <a:cubicBezTo>
                    <a:pt x="588548" y="93762"/>
                    <a:pt x="592467" y="92546"/>
                    <a:pt x="595742" y="90114"/>
                  </a:cubicBezTo>
                  <a:cubicBezTo>
                    <a:pt x="599016" y="87684"/>
                    <a:pt x="601596" y="83839"/>
                    <a:pt x="603481" y="78581"/>
                  </a:cubicBezTo>
                  <a:close/>
                  <a:moveTo>
                    <a:pt x="562255" y="58191"/>
                  </a:moveTo>
                  <a:lnTo>
                    <a:pt x="603630" y="58191"/>
                  </a:lnTo>
                  <a:cubicBezTo>
                    <a:pt x="603034" y="51940"/>
                    <a:pt x="601447" y="47277"/>
                    <a:pt x="598867" y="44201"/>
                  </a:cubicBezTo>
                  <a:cubicBezTo>
                    <a:pt x="594898" y="39340"/>
                    <a:pt x="589739" y="36909"/>
                    <a:pt x="583389" y="36909"/>
                  </a:cubicBezTo>
                  <a:cubicBezTo>
                    <a:pt x="577535" y="36909"/>
                    <a:pt x="572649" y="38843"/>
                    <a:pt x="568729" y="42713"/>
                  </a:cubicBezTo>
                  <a:cubicBezTo>
                    <a:pt x="564810" y="46583"/>
                    <a:pt x="562652" y="51742"/>
                    <a:pt x="562255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1F0D414-1382-4BAE-5B77-1BA39618729D}"/>
                </a:ext>
              </a:extLst>
            </p:cNvPr>
            <p:cNvSpPr/>
            <p:nvPr/>
          </p:nvSpPr>
          <p:spPr>
            <a:xfrm>
              <a:off x="4036962" y="971698"/>
              <a:ext cx="1151817" cy="130373"/>
            </a:xfrm>
            <a:custGeom>
              <a:avLst/>
              <a:gdLst>
                <a:gd name="connsiteX0" fmla="*/ 30589 w 1151817"/>
                <a:gd name="connsiteY0" fmla="*/ 102285 h 130373"/>
                <a:gd name="connsiteX1" fmla="*/ 30589 w 1151817"/>
                <a:gd name="connsiteY1" fmla="*/ 17304 h 130373"/>
                <a:gd name="connsiteX2" fmla="*/ 228 w 1151817"/>
                <a:gd name="connsiteY2" fmla="*/ 17304 h 130373"/>
                <a:gd name="connsiteX3" fmla="*/ 228 w 1151817"/>
                <a:gd name="connsiteY3" fmla="*/ 40 h 130373"/>
                <a:gd name="connsiteX4" fmla="*/ 81489 w 1151817"/>
                <a:gd name="connsiteY4" fmla="*/ 40 h 130373"/>
                <a:gd name="connsiteX5" fmla="*/ 81489 w 1151817"/>
                <a:gd name="connsiteY5" fmla="*/ 17304 h 130373"/>
                <a:gd name="connsiteX6" fmla="*/ 51128 w 1151817"/>
                <a:gd name="connsiteY6" fmla="*/ 17304 h 130373"/>
                <a:gd name="connsiteX7" fmla="*/ 51128 w 1151817"/>
                <a:gd name="connsiteY7" fmla="*/ 102285 h 130373"/>
                <a:gd name="connsiteX8" fmla="*/ 30589 w 1151817"/>
                <a:gd name="connsiteY8" fmla="*/ 102285 h 130373"/>
                <a:gd name="connsiteX9" fmla="*/ 92645 w 1151817"/>
                <a:gd name="connsiteY9" fmla="*/ 18198 h 130373"/>
                <a:gd name="connsiteX10" fmla="*/ 92645 w 1151817"/>
                <a:gd name="connsiteY10" fmla="*/ 40 h 130373"/>
                <a:gd name="connsiteX11" fmla="*/ 112291 w 1151817"/>
                <a:gd name="connsiteY11" fmla="*/ 40 h 130373"/>
                <a:gd name="connsiteX12" fmla="*/ 112291 w 1151817"/>
                <a:gd name="connsiteY12" fmla="*/ 18198 h 130373"/>
                <a:gd name="connsiteX13" fmla="*/ 92645 w 1151817"/>
                <a:gd name="connsiteY13" fmla="*/ 18198 h 130373"/>
                <a:gd name="connsiteX14" fmla="*/ 92645 w 1151817"/>
                <a:gd name="connsiteY14" fmla="*/ 102285 h 130373"/>
                <a:gd name="connsiteX15" fmla="*/ 92645 w 1151817"/>
                <a:gd name="connsiteY15" fmla="*/ 28169 h 130373"/>
                <a:gd name="connsiteX16" fmla="*/ 112291 w 1151817"/>
                <a:gd name="connsiteY16" fmla="*/ 28169 h 130373"/>
                <a:gd name="connsiteX17" fmla="*/ 112291 w 1151817"/>
                <a:gd name="connsiteY17" fmla="*/ 102285 h 130373"/>
                <a:gd name="connsiteX18" fmla="*/ 92645 w 1151817"/>
                <a:gd name="connsiteY18" fmla="*/ 102285 h 130373"/>
                <a:gd name="connsiteX19" fmla="*/ 129943 w 1151817"/>
                <a:gd name="connsiteY19" fmla="*/ 28169 h 130373"/>
                <a:gd name="connsiteX20" fmla="*/ 147951 w 1151817"/>
                <a:gd name="connsiteY20" fmla="*/ 28169 h 130373"/>
                <a:gd name="connsiteX21" fmla="*/ 147951 w 1151817"/>
                <a:gd name="connsiteY21" fmla="*/ 38289 h 130373"/>
                <a:gd name="connsiteX22" fmla="*/ 171168 w 1151817"/>
                <a:gd name="connsiteY22" fmla="*/ 26532 h 130373"/>
                <a:gd name="connsiteX23" fmla="*/ 183447 w 1151817"/>
                <a:gd name="connsiteY23" fmla="*/ 29434 h 130373"/>
                <a:gd name="connsiteX24" fmla="*/ 192004 w 1151817"/>
                <a:gd name="connsiteY24" fmla="*/ 38289 h 130373"/>
                <a:gd name="connsiteX25" fmla="*/ 202571 w 1151817"/>
                <a:gd name="connsiteY25" fmla="*/ 29434 h 130373"/>
                <a:gd name="connsiteX26" fmla="*/ 214626 w 1151817"/>
                <a:gd name="connsiteY26" fmla="*/ 26532 h 130373"/>
                <a:gd name="connsiteX27" fmla="*/ 228467 w 1151817"/>
                <a:gd name="connsiteY27" fmla="*/ 29806 h 130373"/>
                <a:gd name="connsiteX28" fmla="*/ 236950 w 1151817"/>
                <a:gd name="connsiteY28" fmla="*/ 39629 h 130373"/>
                <a:gd name="connsiteX29" fmla="*/ 238885 w 1151817"/>
                <a:gd name="connsiteY29" fmla="*/ 54958 h 130373"/>
                <a:gd name="connsiteX30" fmla="*/ 238885 w 1151817"/>
                <a:gd name="connsiteY30" fmla="*/ 102285 h 130373"/>
                <a:gd name="connsiteX31" fmla="*/ 219389 w 1151817"/>
                <a:gd name="connsiteY31" fmla="*/ 102285 h 130373"/>
                <a:gd name="connsiteX32" fmla="*/ 219389 w 1151817"/>
                <a:gd name="connsiteY32" fmla="*/ 59870 h 130373"/>
                <a:gd name="connsiteX33" fmla="*/ 217305 w 1151817"/>
                <a:gd name="connsiteY33" fmla="*/ 45731 h 130373"/>
                <a:gd name="connsiteX34" fmla="*/ 208970 w 1151817"/>
                <a:gd name="connsiteY34" fmla="*/ 41564 h 130373"/>
                <a:gd name="connsiteX35" fmla="*/ 201157 w 1151817"/>
                <a:gd name="connsiteY35" fmla="*/ 44019 h 130373"/>
                <a:gd name="connsiteX36" fmla="*/ 195949 w 1151817"/>
                <a:gd name="connsiteY36" fmla="*/ 51386 h 130373"/>
                <a:gd name="connsiteX37" fmla="*/ 194386 w 1151817"/>
                <a:gd name="connsiteY37" fmla="*/ 66715 h 130373"/>
                <a:gd name="connsiteX38" fmla="*/ 194386 w 1151817"/>
                <a:gd name="connsiteY38" fmla="*/ 102285 h 130373"/>
                <a:gd name="connsiteX39" fmla="*/ 174740 w 1151817"/>
                <a:gd name="connsiteY39" fmla="*/ 102285 h 130373"/>
                <a:gd name="connsiteX40" fmla="*/ 174740 w 1151817"/>
                <a:gd name="connsiteY40" fmla="*/ 61656 h 130373"/>
                <a:gd name="connsiteX41" fmla="*/ 173698 w 1151817"/>
                <a:gd name="connsiteY41" fmla="*/ 47740 h 130373"/>
                <a:gd name="connsiteX42" fmla="*/ 170425 w 1151817"/>
                <a:gd name="connsiteY42" fmla="*/ 43051 h 130373"/>
                <a:gd name="connsiteX43" fmla="*/ 164471 w 1151817"/>
                <a:gd name="connsiteY43" fmla="*/ 41564 h 130373"/>
                <a:gd name="connsiteX44" fmla="*/ 156360 w 1151817"/>
                <a:gd name="connsiteY44" fmla="*/ 44019 h 130373"/>
                <a:gd name="connsiteX45" fmla="*/ 151151 w 1151817"/>
                <a:gd name="connsiteY45" fmla="*/ 51014 h 130373"/>
                <a:gd name="connsiteX46" fmla="*/ 149589 w 1151817"/>
                <a:gd name="connsiteY46" fmla="*/ 66269 h 130373"/>
                <a:gd name="connsiteX47" fmla="*/ 149589 w 1151817"/>
                <a:gd name="connsiteY47" fmla="*/ 102285 h 130373"/>
                <a:gd name="connsiteX48" fmla="*/ 129943 w 1151817"/>
                <a:gd name="connsiteY48" fmla="*/ 102285 h 130373"/>
                <a:gd name="connsiteX49" fmla="*/ 129943 w 1151817"/>
                <a:gd name="connsiteY49" fmla="*/ 28169 h 130373"/>
                <a:gd name="connsiteX50" fmla="*/ 298421 w 1151817"/>
                <a:gd name="connsiteY50" fmla="*/ 78770 h 130373"/>
                <a:gd name="connsiteX51" fmla="*/ 317918 w 1151817"/>
                <a:gd name="connsiteY51" fmla="*/ 82045 h 130373"/>
                <a:gd name="connsiteX52" fmla="*/ 306086 w 1151817"/>
                <a:gd name="connsiteY52" fmla="*/ 98341 h 130373"/>
                <a:gd name="connsiteX53" fmla="*/ 285771 w 1151817"/>
                <a:gd name="connsiteY53" fmla="*/ 103923 h 130373"/>
                <a:gd name="connsiteX54" fmla="*/ 257196 w 1151817"/>
                <a:gd name="connsiteY54" fmla="*/ 91273 h 130373"/>
                <a:gd name="connsiteX55" fmla="*/ 249754 w 1151817"/>
                <a:gd name="connsiteY55" fmla="*/ 65823 h 130373"/>
                <a:gd name="connsiteX56" fmla="*/ 259428 w 1151817"/>
                <a:gd name="connsiteY56" fmla="*/ 36950 h 130373"/>
                <a:gd name="connsiteX57" fmla="*/ 283836 w 1151817"/>
                <a:gd name="connsiteY57" fmla="*/ 26532 h 130373"/>
                <a:gd name="connsiteX58" fmla="*/ 309881 w 1151817"/>
                <a:gd name="connsiteY58" fmla="*/ 37471 h 130373"/>
                <a:gd name="connsiteX59" fmla="*/ 318959 w 1151817"/>
                <a:gd name="connsiteY59" fmla="*/ 70882 h 130373"/>
                <a:gd name="connsiteX60" fmla="*/ 269846 w 1151817"/>
                <a:gd name="connsiteY60" fmla="*/ 70882 h 130373"/>
                <a:gd name="connsiteX61" fmla="*/ 274683 w 1151817"/>
                <a:gd name="connsiteY61" fmla="*/ 84500 h 130373"/>
                <a:gd name="connsiteX62" fmla="*/ 285920 w 1151817"/>
                <a:gd name="connsiteY62" fmla="*/ 89337 h 130373"/>
                <a:gd name="connsiteX63" fmla="*/ 293659 w 1151817"/>
                <a:gd name="connsiteY63" fmla="*/ 86807 h 130373"/>
                <a:gd name="connsiteX64" fmla="*/ 298421 w 1151817"/>
                <a:gd name="connsiteY64" fmla="*/ 78770 h 130373"/>
                <a:gd name="connsiteX65" fmla="*/ 299612 w 1151817"/>
                <a:gd name="connsiteY65" fmla="*/ 58828 h 130373"/>
                <a:gd name="connsiteX66" fmla="*/ 295147 w 1151817"/>
                <a:gd name="connsiteY66" fmla="*/ 45954 h 130373"/>
                <a:gd name="connsiteX67" fmla="*/ 285026 w 1151817"/>
                <a:gd name="connsiteY67" fmla="*/ 41564 h 130373"/>
                <a:gd name="connsiteX68" fmla="*/ 274311 w 1151817"/>
                <a:gd name="connsiteY68" fmla="*/ 46177 h 130373"/>
                <a:gd name="connsiteX69" fmla="*/ 270293 w 1151817"/>
                <a:gd name="connsiteY69" fmla="*/ 58828 h 130373"/>
                <a:gd name="connsiteX70" fmla="*/ 299612 w 1151817"/>
                <a:gd name="connsiteY70" fmla="*/ 58828 h 130373"/>
                <a:gd name="connsiteX71" fmla="*/ 439850 w 1151817"/>
                <a:gd name="connsiteY71" fmla="*/ 102285 h 130373"/>
                <a:gd name="connsiteX72" fmla="*/ 421692 w 1151817"/>
                <a:gd name="connsiteY72" fmla="*/ 102285 h 130373"/>
                <a:gd name="connsiteX73" fmla="*/ 421692 w 1151817"/>
                <a:gd name="connsiteY73" fmla="*/ 91421 h 130373"/>
                <a:gd name="connsiteX74" fmla="*/ 411051 w 1151817"/>
                <a:gd name="connsiteY74" fmla="*/ 100872 h 130373"/>
                <a:gd name="connsiteX75" fmla="*/ 398624 w 1151817"/>
                <a:gd name="connsiteY75" fmla="*/ 103923 h 130373"/>
                <a:gd name="connsiteX76" fmla="*/ 376671 w 1151817"/>
                <a:gd name="connsiteY76" fmla="*/ 93654 h 130373"/>
                <a:gd name="connsiteX77" fmla="*/ 367519 w 1151817"/>
                <a:gd name="connsiteY77" fmla="*/ 64929 h 130373"/>
                <a:gd name="connsiteX78" fmla="*/ 376374 w 1151817"/>
                <a:gd name="connsiteY78" fmla="*/ 36354 h 130373"/>
                <a:gd name="connsiteX79" fmla="*/ 398773 w 1151817"/>
                <a:gd name="connsiteY79" fmla="*/ 26532 h 130373"/>
                <a:gd name="connsiteX80" fmla="*/ 420353 w 1151817"/>
                <a:gd name="connsiteY80" fmla="*/ 36801 h 130373"/>
                <a:gd name="connsiteX81" fmla="*/ 420353 w 1151817"/>
                <a:gd name="connsiteY81" fmla="*/ 40 h 130373"/>
                <a:gd name="connsiteX82" fmla="*/ 439850 w 1151817"/>
                <a:gd name="connsiteY82" fmla="*/ 40 h 130373"/>
                <a:gd name="connsiteX83" fmla="*/ 439850 w 1151817"/>
                <a:gd name="connsiteY83" fmla="*/ 102285 h 130373"/>
                <a:gd name="connsiteX84" fmla="*/ 387611 w 1151817"/>
                <a:gd name="connsiteY84" fmla="*/ 63590 h 130373"/>
                <a:gd name="connsiteX85" fmla="*/ 390884 w 1151817"/>
                <a:gd name="connsiteY85" fmla="*/ 80854 h 130373"/>
                <a:gd name="connsiteX86" fmla="*/ 404131 w 1151817"/>
                <a:gd name="connsiteY86" fmla="*/ 88445 h 130373"/>
                <a:gd name="connsiteX87" fmla="*/ 415590 w 1151817"/>
                <a:gd name="connsiteY87" fmla="*/ 82714 h 130373"/>
                <a:gd name="connsiteX88" fmla="*/ 420353 w 1151817"/>
                <a:gd name="connsiteY88" fmla="*/ 65525 h 130373"/>
                <a:gd name="connsiteX89" fmla="*/ 415739 w 1151817"/>
                <a:gd name="connsiteY89" fmla="*/ 47144 h 130373"/>
                <a:gd name="connsiteX90" fmla="*/ 403981 w 1151817"/>
                <a:gd name="connsiteY90" fmla="*/ 41564 h 130373"/>
                <a:gd name="connsiteX91" fmla="*/ 392299 w 1151817"/>
                <a:gd name="connsiteY91" fmla="*/ 47070 h 130373"/>
                <a:gd name="connsiteX92" fmla="*/ 387611 w 1151817"/>
                <a:gd name="connsiteY92" fmla="*/ 63590 h 130373"/>
                <a:gd name="connsiteX93" fmla="*/ 452644 w 1151817"/>
                <a:gd name="connsiteY93" fmla="*/ 64185 h 130373"/>
                <a:gd name="connsiteX94" fmla="*/ 457480 w 1151817"/>
                <a:gd name="connsiteY94" fmla="*/ 45284 h 130373"/>
                <a:gd name="connsiteX95" fmla="*/ 471173 w 1151817"/>
                <a:gd name="connsiteY95" fmla="*/ 31369 h 130373"/>
                <a:gd name="connsiteX96" fmla="*/ 490892 w 1151817"/>
                <a:gd name="connsiteY96" fmla="*/ 26532 h 130373"/>
                <a:gd name="connsiteX97" fmla="*/ 518426 w 1151817"/>
                <a:gd name="connsiteY97" fmla="*/ 37471 h 130373"/>
                <a:gd name="connsiteX98" fmla="*/ 529142 w 1151817"/>
                <a:gd name="connsiteY98" fmla="*/ 65079 h 130373"/>
                <a:gd name="connsiteX99" fmla="*/ 518277 w 1151817"/>
                <a:gd name="connsiteY99" fmla="*/ 92909 h 130373"/>
                <a:gd name="connsiteX100" fmla="*/ 491042 w 1151817"/>
                <a:gd name="connsiteY100" fmla="*/ 103923 h 130373"/>
                <a:gd name="connsiteX101" fmla="*/ 471545 w 1151817"/>
                <a:gd name="connsiteY101" fmla="*/ 99309 h 130373"/>
                <a:gd name="connsiteX102" fmla="*/ 457480 w 1151817"/>
                <a:gd name="connsiteY102" fmla="*/ 85840 h 130373"/>
                <a:gd name="connsiteX103" fmla="*/ 452644 w 1151817"/>
                <a:gd name="connsiteY103" fmla="*/ 64185 h 130373"/>
                <a:gd name="connsiteX104" fmla="*/ 472736 w 1151817"/>
                <a:gd name="connsiteY104" fmla="*/ 65227 h 130373"/>
                <a:gd name="connsiteX105" fmla="*/ 478019 w 1151817"/>
                <a:gd name="connsiteY105" fmla="*/ 82119 h 130373"/>
                <a:gd name="connsiteX106" fmla="*/ 490892 w 1151817"/>
                <a:gd name="connsiteY106" fmla="*/ 87998 h 130373"/>
                <a:gd name="connsiteX107" fmla="*/ 503840 w 1151817"/>
                <a:gd name="connsiteY107" fmla="*/ 82119 h 130373"/>
                <a:gd name="connsiteX108" fmla="*/ 509050 w 1151817"/>
                <a:gd name="connsiteY108" fmla="*/ 65079 h 130373"/>
                <a:gd name="connsiteX109" fmla="*/ 503840 w 1151817"/>
                <a:gd name="connsiteY109" fmla="*/ 48335 h 130373"/>
                <a:gd name="connsiteX110" fmla="*/ 490892 w 1151817"/>
                <a:gd name="connsiteY110" fmla="*/ 42457 h 130373"/>
                <a:gd name="connsiteX111" fmla="*/ 478019 w 1151817"/>
                <a:gd name="connsiteY111" fmla="*/ 48335 h 130373"/>
                <a:gd name="connsiteX112" fmla="*/ 472736 w 1151817"/>
                <a:gd name="connsiteY112" fmla="*/ 65227 h 130373"/>
                <a:gd name="connsiteX113" fmla="*/ 541043 w 1151817"/>
                <a:gd name="connsiteY113" fmla="*/ 28169 h 130373"/>
                <a:gd name="connsiteX114" fmla="*/ 559051 w 1151817"/>
                <a:gd name="connsiteY114" fmla="*/ 28169 h 130373"/>
                <a:gd name="connsiteX115" fmla="*/ 559051 w 1151817"/>
                <a:gd name="connsiteY115" fmla="*/ 38289 h 130373"/>
                <a:gd name="connsiteX116" fmla="*/ 582268 w 1151817"/>
                <a:gd name="connsiteY116" fmla="*/ 26532 h 130373"/>
                <a:gd name="connsiteX117" fmla="*/ 594546 w 1151817"/>
                <a:gd name="connsiteY117" fmla="*/ 29434 h 130373"/>
                <a:gd name="connsiteX118" fmla="*/ 603104 w 1151817"/>
                <a:gd name="connsiteY118" fmla="*/ 38289 h 130373"/>
                <a:gd name="connsiteX119" fmla="*/ 613671 w 1151817"/>
                <a:gd name="connsiteY119" fmla="*/ 29434 h 130373"/>
                <a:gd name="connsiteX120" fmla="*/ 625726 w 1151817"/>
                <a:gd name="connsiteY120" fmla="*/ 26532 h 130373"/>
                <a:gd name="connsiteX121" fmla="*/ 639567 w 1151817"/>
                <a:gd name="connsiteY121" fmla="*/ 29806 h 130373"/>
                <a:gd name="connsiteX122" fmla="*/ 648050 w 1151817"/>
                <a:gd name="connsiteY122" fmla="*/ 39629 h 130373"/>
                <a:gd name="connsiteX123" fmla="*/ 649985 w 1151817"/>
                <a:gd name="connsiteY123" fmla="*/ 54958 h 130373"/>
                <a:gd name="connsiteX124" fmla="*/ 649985 w 1151817"/>
                <a:gd name="connsiteY124" fmla="*/ 102285 h 130373"/>
                <a:gd name="connsiteX125" fmla="*/ 630489 w 1151817"/>
                <a:gd name="connsiteY125" fmla="*/ 102285 h 130373"/>
                <a:gd name="connsiteX126" fmla="*/ 630489 w 1151817"/>
                <a:gd name="connsiteY126" fmla="*/ 59870 h 130373"/>
                <a:gd name="connsiteX127" fmla="*/ 628405 w 1151817"/>
                <a:gd name="connsiteY127" fmla="*/ 45731 h 130373"/>
                <a:gd name="connsiteX128" fmla="*/ 620070 w 1151817"/>
                <a:gd name="connsiteY128" fmla="*/ 41564 h 130373"/>
                <a:gd name="connsiteX129" fmla="*/ 612257 w 1151817"/>
                <a:gd name="connsiteY129" fmla="*/ 44019 h 130373"/>
                <a:gd name="connsiteX130" fmla="*/ 607048 w 1151817"/>
                <a:gd name="connsiteY130" fmla="*/ 51386 h 130373"/>
                <a:gd name="connsiteX131" fmla="*/ 605486 w 1151817"/>
                <a:gd name="connsiteY131" fmla="*/ 66715 h 130373"/>
                <a:gd name="connsiteX132" fmla="*/ 605486 w 1151817"/>
                <a:gd name="connsiteY132" fmla="*/ 102285 h 130373"/>
                <a:gd name="connsiteX133" fmla="*/ 585840 w 1151817"/>
                <a:gd name="connsiteY133" fmla="*/ 102285 h 130373"/>
                <a:gd name="connsiteX134" fmla="*/ 585840 w 1151817"/>
                <a:gd name="connsiteY134" fmla="*/ 61656 h 130373"/>
                <a:gd name="connsiteX135" fmla="*/ 584798 w 1151817"/>
                <a:gd name="connsiteY135" fmla="*/ 47740 h 130373"/>
                <a:gd name="connsiteX136" fmla="*/ 581525 w 1151817"/>
                <a:gd name="connsiteY136" fmla="*/ 43051 h 130373"/>
                <a:gd name="connsiteX137" fmla="*/ 575571 w 1151817"/>
                <a:gd name="connsiteY137" fmla="*/ 41564 h 130373"/>
                <a:gd name="connsiteX138" fmla="*/ 567460 w 1151817"/>
                <a:gd name="connsiteY138" fmla="*/ 44019 h 130373"/>
                <a:gd name="connsiteX139" fmla="*/ 562251 w 1151817"/>
                <a:gd name="connsiteY139" fmla="*/ 51014 h 130373"/>
                <a:gd name="connsiteX140" fmla="*/ 560689 w 1151817"/>
                <a:gd name="connsiteY140" fmla="*/ 66269 h 130373"/>
                <a:gd name="connsiteX141" fmla="*/ 560689 w 1151817"/>
                <a:gd name="connsiteY141" fmla="*/ 102285 h 130373"/>
                <a:gd name="connsiteX142" fmla="*/ 541043 w 1151817"/>
                <a:gd name="connsiteY142" fmla="*/ 102285 h 130373"/>
                <a:gd name="connsiteX143" fmla="*/ 541043 w 1151817"/>
                <a:gd name="connsiteY143" fmla="*/ 28169 h 130373"/>
                <a:gd name="connsiteX144" fmla="*/ 681244 w 1151817"/>
                <a:gd name="connsiteY144" fmla="*/ 50791 h 130373"/>
                <a:gd name="connsiteX145" fmla="*/ 663533 w 1151817"/>
                <a:gd name="connsiteY145" fmla="*/ 47517 h 130373"/>
                <a:gd name="connsiteX146" fmla="*/ 673803 w 1151817"/>
                <a:gd name="connsiteY146" fmla="*/ 31666 h 130373"/>
                <a:gd name="connsiteX147" fmla="*/ 695531 w 1151817"/>
                <a:gd name="connsiteY147" fmla="*/ 26532 h 130373"/>
                <a:gd name="connsiteX148" fmla="*/ 715176 w 1151817"/>
                <a:gd name="connsiteY148" fmla="*/ 29657 h 130373"/>
                <a:gd name="connsiteX149" fmla="*/ 724180 w 1151817"/>
                <a:gd name="connsiteY149" fmla="*/ 37545 h 130373"/>
                <a:gd name="connsiteX150" fmla="*/ 726786 w 1151817"/>
                <a:gd name="connsiteY150" fmla="*/ 55107 h 130373"/>
                <a:gd name="connsiteX151" fmla="*/ 726636 w 1151817"/>
                <a:gd name="connsiteY151" fmla="*/ 77878 h 130373"/>
                <a:gd name="connsiteX152" fmla="*/ 727529 w 1151817"/>
                <a:gd name="connsiteY152" fmla="*/ 92314 h 130373"/>
                <a:gd name="connsiteX153" fmla="*/ 731101 w 1151817"/>
                <a:gd name="connsiteY153" fmla="*/ 102285 h 130373"/>
                <a:gd name="connsiteX154" fmla="*/ 711605 w 1151817"/>
                <a:gd name="connsiteY154" fmla="*/ 102285 h 130373"/>
                <a:gd name="connsiteX155" fmla="*/ 709819 w 1151817"/>
                <a:gd name="connsiteY155" fmla="*/ 96481 h 130373"/>
                <a:gd name="connsiteX156" fmla="*/ 709075 w 1151817"/>
                <a:gd name="connsiteY156" fmla="*/ 94248 h 130373"/>
                <a:gd name="connsiteX157" fmla="*/ 698285 w 1151817"/>
                <a:gd name="connsiteY157" fmla="*/ 101467 h 130373"/>
                <a:gd name="connsiteX158" fmla="*/ 686155 w 1151817"/>
                <a:gd name="connsiteY158" fmla="*/ 103923 h 130373"/>
                <a:gd name="connsiteX159" fmla="*/ 668072 w 1151817"/>
                <a:gd name="connsiteY159" fmla="*/ 97746 h 130373"/>
                <a:gd name="connsiteX160" fmla="*/ 661450 w 1151817"/>
                <a:gd name="connsiteY160" fmla="*/ 82045 h 130373"/>
                <a:gd name="connsiteX161" fmla="*/ 664501 w 1151817"/>
                <a:gd name="connsiteY161" fmla="*/ 70882 h 130373"/>
                <a:gd name="connsiteX162" fmla="*/ 672909 w 1151817"/>
                <a:gd name="connsiteY162" fmla="*/ 63367 h 130373"/>
                <a:gd name="connsiteX163" fmla="*/ 688536 w 1151817"/>
                <a:gd name="connsiteY163" fmla="*/ 58679 h 130373"/>
                <a:gd name="connsiteX164" fmla="*/ 707586 w 1151817"/>
                <a:gd name="connsiteY164" fmla="*/ 53917 h 130373"/>
                <a:gd name="connsiteX165" fmla="*/ 707586 w 1151817"/>
                <a:gd name="connsiteY165" fmla="*/ 51982 h 130373"/>
                <a:gd name="connsiteX166" fmla="*/ 704759 w 1151817"/>
                <a:gd name="connsiteY166" fmla="*/ 43945 h 130373"/>
                <a:gd name="connsiteX167" fmla="*/ 694192 w 1151817"/>
                <a:gd name="connsiteY167" fmla="*/ 41564 h 130373"/>
                <a:gd name="connsiteX168" fmla="*/ 686080 w 1151817"/>
                <a:gd name="connsiteY168" fmla="*/ 43572 h 130373"/>
                <a:gd name="connsiteX169" fmla="*/ 681244 w 1151817"/>
                <a:gd name="connsiteY169" fmla="*/ 50791 h 130373"/>
                <a:gd name="connsiteX170" fmla="*/ 707586 w 1151817"/>
                <a:gd name="connsiteY170" fmla="*/ 66715 h 130373"/>
                <a:gd name="connsiteX171" fmla="*/ 695605 w 1151817"/>
                <a:gd name="connsiteY171" fmla="*/ 69692 h 130373"/>
                <a:gd name="connsiteX172" fmla="*/ 684964 w 1151817"/>
                <a:gd name="connsiteY172" fmla="*/ 73115 h 130373"/>
                <a:gd name="connsiteX173" fmla="*/ 681095 w 1151817"/>
                <a:gd name="connsiteY173" fmla="*/ 79961 h 130373"/>
                <a:gd name="connsiteX174" fmla="*/ 684146 w 1151817"/>
                <a:gd name="connsiteY174" fmla="*/ 87104 h 130373"/>
                <a:gd name="connsiteX175" fmla="*/ 691959 w 1151817"/>
                <a:gd name="connsiteY175" fmla="*/ 90082 h 130373"/>
                <a:gd name="connsiteX176" fmla="*/ 702080 w 1151817"/>
                <a:gd name="connsiteY176" fmla="*/ 86659 h 130373"/>
                <a:gd name="connsiteX177" fmla="*/ 706693 w 1151817"/>
                <a:gd name="connsiteY177" fmla="*/ 80110 h 130373"/>
                <a:gd name="connsiteX178" fmla="*/ 707586 w 1151817"/>
                <a:gd name="connsiteY178" fmla="*/ 70585 h 130373"/>
                <a:gd name="connsiteX179" fmla="*/ 707586 w 1151817"/>
                <a:gd name="connsiteY179" fmla="*/ 66715 h 130373"/>
                <a:gd name="connsiteX180" fmla="*/ 744298 w 1151817"/>
                <a:gd name="connsiteY180" fmla="*/ 18198 h 130373"/>
                <a:gd name="connsiteX181" fmla="*/ 744298 w 1151817"/>
                <a:gd name="connsiteY181" fmla="*/ 40 h 130373"/>
                <a:gd name="connsiteX182" fmla="*/ 763943 w 1151817"/>
                <a:gd name="connsiteY182" fmla="*/ 40 h 130373"/>
                <a:gd name="connsiteX183" fmla="*/ 763943 w 1151817"/>
                <a:gd name="connsiteY183" fmla="*/ 18198 h 130373"/>
                <a:gd name="connsiteX184" fmla="*/ 744298 w 1151817"/>
                <a:gd name="connsiteY184" fmla="*/ 18198 h 130373"/>
                <a:gd name="connsiteX185" fmla="*/ 744298 w 1151817"/>
                <a:gd name="connsiteY185" fmla="*/ 102285 h 130373"/>
                <a:gd name="connsiteX186" fmla="*/ 744298 w 1151817"/>
                <a:gd name="connsiteY186" fmla="*/ 28169 h 130373"/>
                <a:gd name="connsiteX187" fmla="*/ 763943 w 1151817"/>
                <a:gd name="connsiteY187" fmla="*/ 28169 h 130373"/>
                <a:gd name="connsiteX188" fmla="*/ 763943 w 1151817"/>
                <a:gd name="connsiteY188" fmla="*/ 102285 h 130373"/>
                <a:gd name="connsiteX189" fmla="*/ 744298 w 1151817"/>
                <a:gd name="connsiteY189" fmla="*/ 102285 h 130373"/>
                <a:gd name="connsiteX190" fmla="*/ 850503 w 1151817"/>
                <a:gd name="connsiteY190" fmla="*/ 102285 h 130373"/>
                <a:gd name="connsiteX191" fmla="*/ 830858 w 1151817"/>
                <a:gd name="connsiteY191" fmla="*/ 102285 h 130373"/>
                <a:gd name="connsiteX192" fmla="*/ 830858 w 1151817"/>
                <a:gd name="connsiteY192" fmla="*/ 64483 h 130373"/>
                <a:gd name="connsiteX193" fmla="*/ 829593 w 1151817"/>
                <a:gd name="connsiteY193" fmla="*/ 48930 h 130373"/>
                <a:gd name="connsiteX194" fmla="*/ 825500 w 1151817"/>
                <a:gd name="connsiteY194" fmla="*/ 43498 h 130373"/>
                <a:gd name="connsiteX195" fmla="*/ 818653 w 1151817"/>
                <a:gd name="connsiteY195" fmla="*/ 41564 h 130373"/>
                <a:gd name="connsiteX196" fmla="*/ 809575 w 1151817"/>
                <a:gd name="connsiteY196" fmla="*/ 44317 h 130373"/>
                <a:gd name="connsiteX197" fmla="*/ 804069 w 1151817"/>
                <a:gd name="connsiteY197" fmla="*/ 51684 h 130373"/>
                <a:gd name="connsiteX198" fmla="*/ 802580 w 1151817"/>
                <a:gd name="connsiteY198" fmla="*/ 68799 h 130373"/>
                <a:gd name="connsiteX199" fmla="*/ 802580 w 1151817"/>
                <a:gd name="connsiteY199" fmla="*/ 102285 h 130373"/>
                <a:gd name="connsiteX200" fmla="*/ 782934 w 1151817"/>
                <a:gd name="connsiteY200" fmla="*/ 102285 h 130373"/>
                <a:gd name="connsiteX201" fmla="*/ 782934 w 1151817"/>
                <a:gd name="connsiteY201" fmla="*/ 28169 h 130373"/>
                <a:gd name="connsiteX202" fmla="*/ 801092 w 1151817"/>
                <a:gd name="connsiteY202" fmla="*/ 28169 h 130373"/>
                <a:gd name="connsiteX203" fmla="*/ 801092 w 1151817"/>
                <a:gd name="connsiteY203" fmla="*/ 39034 h 130373"/>
                <a:gd name="connsiteX204" fmla="*/ 825500 w 1151817"/>
                <a:gd name="connsiteY204" fmla="*/ 26532 h 130373"/>
                <a:gd name="connsiteX205" fmla="*/ 837406 w 1151817"/>
                <a:gd name="connsiteY205" fmla="*/ 28839 h 130373"/>
                <a:gd name="connsiteX206" fmla="*/ 845517 w 1151817"/>
                <a:gd name="connsiteY206" fmla="*/ 34792 h 130373"/>
                <a:gd name="connsiteX207" fmla="*/ 849387 w 1151817"/>
                <a:gd name="connsiteY207" fmla="*/ 43051 h 130373"/>
                <a:gd name="connsiteX208" fmla="*/ 850503 w 1151817"/>
                <a:gd name="connsiteY208" fmla="*/ 56298 h 130373"/>
                <a:gd name="connsiteX209" fmla="*/ 850503 w 1151817"/>
                <a:gd name="connsiteY209" fmla="*/ 102285 h 130373"/>
                <a:gd name="connsiteX210" fmla="*/ 906547 w 1151817"/>
                <a:gd name="connsiteY210" fmla="*/ 28169 h 130373"/>
                <a:gd name="connsiteX211" fmla="*/ 924853 w 1151817"/>
                <a:gd name="connsiteY211" fmla="*/ 28169 h 130373"/>
                <a:gd name="connsiteX212" fmla="*/ 924853 w 1151817"/>
                <a:gd name="connsiteY212" fmla="*/ 39034 h 130373"/>
                <a:gd name="connsiteX213" fmla="*/ 934452 w 1151817"/>
                <a:gd name="connsiteY213" fmla="*/ 30030 h 130373"/>
                <a:gd name="connsiteX214" fmla="*/ 947922 w 1151817"/>
                <a:gd name="connsiteY214" fmla="*/ 26532 h 130373"/>
                <a:gd name="connsiteX215" fmla="*/ 969874 w 1151817"/>
                <a:gd name="connsiteY215" fmla="*/ 36652 h 130373"/>
                <a:gd name="connsiteX216" fmla="*/ 978878 w 1151817"/>
                <a:gd name="connsiteY216" fmla="*/ 64781 h 130373"/>
                <a:gd name="connsiteX217" fmla="*/ 969800 w 1151817"/>
                <a:gd name="connsiteY217" fmla="*/ 93654 h 130373"/>
                <a:gd name="connsiteX218" fmla="*/ 947773 w 1151817"/>
                <a:gd name="connsiteY218" fmla="*/ 103923 h 130373"/>
                <a:gd name="connsiteX219" fmla="*/ 936685 w 1151817"/>
                <a:gd name="connsiteY219" fmla="*/ 101467 h 130373"/>
                <a:gd name="connsiteX220" fmla="*/ 926192 w 1151817"/>
                <a:gd name="connsiteY220" fmla="*/ 93207 h 130373"/>
                <a:gd name="connsiteX221" fmla="*/ 926192 w 1151817"/>
                <a:gd name="connsiteY221" fmla="*/ 130414 h 130373"/>
                <a:gd name="connsiteX222" fmla="*/ 906547 w 1151817"/>
                <a:gd name="connsiteY222" fmla="*/ 130414 h 130373"/>
                <a:gd name="connsiteX223" fmla="*/ 906547 w 1151817"/>
                <a:gd name="connsiteY223" fmla="*/ 28169 h 130373"/>
                <a:gd name="connsiteX224" fmla="*/ 925895 w 1151817"/>
                <a:gd name="connsiteY224" fmla="*/ 64037 h 130373"/>
                <a:gd name="connsiteX225" fmla="*/ 930881 w 1151817"/>
                <a:gd name="connsiteY225" fmla="*/ 82492 h 130373"/>
                <a:gd name="connsiteX226" fmla="*/ 943011 w 1151817"/>
                <a:gd name="connsiteY226" fmla="*/ 88445 h 130373"/>
                <a:gd name="connsiteX227" fmla="*/ 954396 w 1151817"/>
                <a:gd name="connsiteY227" fmla="*/ 82938 h 130373"/>
                <a:gd name="connsiteX228" fmla="*/ 958935 w 1151817"/>
                <a:gd name="connsiteY228" fmla="*/ 64929 h 130373"/>
                <a:gd name="connsiteX229" fmla="*/ 954246 w 1151817"/>
                <a:gd name="connsiteY229" fmla="*/ 47665 h 130373"/>
                <a:gd name="connsiteX230" fmla="*/ 942713 w 1151817"/>
                <a:gd name="connsiteY230" fmla="*/ 42010 h 130373"/>
                <a:gd name="connsiteX231" fmla="*/ 930658 w 1151817"/>
                <a:gd name="connsiteY231" fmla="*/ 47591 h 130373"/>
                <a:gd name="connsiteX232" fmla="*/ 925895 w 1151817"/>
                <a:gd name="connsiteY232" fmla="*/ 64037 h 130373"/>
                <a:gd name="connsiteX233" fmla="*/ 992417 w 1151817"/>
                <a:gd name="connsiteY233" fmla="*/ 102285 h 130373"/>
                <a:gd name="connsiteX234" fmla="*/ 992417 w 1151817"/>
                <a:gd name="connsiteY234" fmla="*/ 40 h 130373"/>
                <a:gd name="connsiteX235" fmla="*/ 1012062 w 1151817"/>
                <a:gd name="connsiteY235" fmla="*/ 40 h 130373"/>
                <a:gd name="connsiteX236" fmla="*/ 1012062 w 1151817"/>
                <a:gd name="connsiteY236" fmla="*/ 102285 h 130373"/>
                <a:gd name="connsiteX237" fmla="*/ 992417 w 1151817"/>
                <a:gd name="connsiteY237" fmla="*/ 102285 h 130373"/>
                <a:gd name="connsiteX238" fmla="*/ 1026589 w 1151817"/>
                <a:gd name="connsiteY238" fmla="*/ 64185 h 130373"/>
                <a:gd name="connsiteX239" fmla="*/ 1031426 w 1151817"/>
                <a:gd name="connsiteY239" fmla="*/ 45284 h 130373"/>
                <a:gd name="connsiteX240" fmla="*/ 1045118 w 1151817"/>
                <a:gd name="connsiteY240" fmla="*/ 31369 h 130373"/>
                <a:gd name="connsiteX241" fmla="*/ 1064837 w 1151817"/>
                <a:gd name="connsiteY241" fmla="*/ 26532 h 130373"/>
                <a:gd name="connsiteX242" fmla="*/ 1092370 w 1151817"/>
                <a:gd name="connsiteY242" fmla="*/ 37471 h 130373"/>
                <a:gd name="connsiteX243" fmla="*/ 1103086 w 1151817"/>
                <a:gd name="connsiteY243" fmla="*/ 65079 h 130373"/>
                <a:gd name="connsiteX244" fmla="*/ 1092222 w 1151817"/>
                <a:gd name="connsiteY244" fmla="*/ 92909 h 130373"/>
                <a:gd name="connsiteX245" fmla="*/ 1064986 w 1151817"/>
                <a:gd name="connsiteY245" fmla="*/ 103923 h 130373"/>
                <a:gd name="connsiteX246" fmla="*/ 1045489 w 1151817"/>
                <a:gd name="connsiteY246" fmla="*/ 99309 h 130373"/>
                <a:gd name="connsiteX247" fmla="*/ 1031426 w 1151817"/>
                <a:gd name="connsiteY247" fmla="*/ 85840 h 130373"/>
                <a:gd name="connsiteX248" fmla="*/ 1026589 w 1151817"/>
                <a:gd name="connsiteY248" fmla="*/ 64185 h 130373"/>
                <a:gd name="connsiteX249" fmla="*/ 1046680 w 1151817"/>
                <a:gd name="connsiteY249" fmla="*/ 65227 h 130373"/>
                <a:gd name="connsiteX250" fmla="*/ 1051963 w 1151817"/>
                <a:gd name="connsiteY250" fmla="*/ 82119 h 130373"/>
                <a:gd name="connsiteX251" fmla="*/ 1064837 w 1151817"/>
                <a:gd name="connsiteY251" fmla="*/ 87998 h 130373"/>
                <a:gd name="connsiteX252" fmla="*/ 1077786 w 1151817"/>
                <a:gd name="connsiteY252" fmla="*/ 82119 h 130373"/>
                <a:gd name="connsiteX253" fmla="*/ 1082994 w 1151817"/>
                <a:gd name="connsiteY253" fmla="*/ 65079 h 130373"/>
                <a:gd name="connsiteX254" fmla="*/ 1077786 w 1151817"/>
                <a:gd name="connsiteY254" fmla="*/ 48335 h 130373"/>
                <a:gd name="connsiteX255" fmla="*/ 1064837 w 1151817"/>
                <a:gd name="connsiteY255" fmla="*/ 42457 h 130373"/>
                <a:gd name="connsiteX256" fmla="*/ 1051963 w 1151817"/>
                <a:gd name="connsiteY256" fmla="*/ 48335 h 130373"/>
                <a:gd name="connsiteX257" fmla="*/ 1046680 w 1151817"/>
                <a:gd name="connsiteY257" fmla="*/ 65227 h 130373"/>
                <a:gd name="connsiteX258" fmla="*/ 1150409 w 1151817"/>
                <a:gd name="connsiteY258" fmla="*/ 28169 h 130373"/>
                <a:gd name="connsiteX259" fmla="*/ 1150409 w 1151817"/>
                <a:gd name="connsiteY259" fmla="*/ 43796 h 130373"/>
                <a:gd name="connsiteX260" fmla="*/ 1137014 w 1151817"/>
                <a:gd name="connsiteY260" fmla="*/ 43796 h 130373"/>
                <a:gd name="connsiteX261" fmla="*/ 1137014 w 1151817"/>
                <a:gd name="connsiteY261" fmla="*/ 73710 h 130373"/>
                <a:gd name="connsiteX262" fmla="*/ 1137386 w 1151817"/>
                <a:gd name="connsiteY262" fmla="*/ 84277 h 130373"/>
                <a:gd name="connsiteX263" fmla="*/ 1139172 w 1151817"/>
                <a:gd name="connsiteY263" fmla="*/ 86733 h 130373"/>
                <a:gd name="connsiteX264" fmla="*/ 1142520 w 1151817"/>
                <a:gd name="connsiteY264" fmla="*/ 87701 h 130373"/>
                <a:gd name="connsiteX265" fmla="*/ 1150409 w 1151817"/>
                <a:gd name="connsiteY265" fmla="*/ 85765 h 130373"/>
                <a:gd name="connsiteX266" fmla="*/ 1152045 w 1151817"/>
                <a:gd name="connsiteY266" fmla="*/ 101095 h 130373"/>
                <a:gd name="connsiteX267" fmla="*/ 1136567 w 1151817"/>
                <a:gd name="connsiteY267" fmla="*/ 103923 h 130373"/>
                <a:gd name="connsiteX268" fmla="*/ 1126968 w 1151817"/>
                <a:gd name="connsiteY268" fmla="*/ 102137 h 130373"/>
                <a:gd name="connsiteX269" fmla="*/ 1120718 w 1151817"/>
                <a:gd name="connsiteY269" fmla="*/ 97523 h 130373"/>
                <a:gd name="connsiteX270" fmla="*/ 1117964 w 1151817"/>
                <a:gd name="connsiteY270" fmla="*/ 89932 h 130373"/>
                <a:gd name="connsiteX271" fmla="*/ 1117369 w 1151817"/>
                <a:gd name="connsiteY271" fmla="*/ 76092 h 130373"/>
                <a:gd name="connsiteX272" fmla="*/ 1117369 w 1151817"/>
                <a:gd name="connsiteY272" fmla="*/ 43796 h 130373"/>
                <a:gd name="connsiteX273" fmla="*/ 1108439 w 1151817"/>
                <a:gd name="connsiteY273" fmla="*/ 43796 h 130373"/>
                <a:gd name="connsiteX274" fmla="*/ 1108439 w 1151817"/>
                <a:gd name="connsiteY274" fmla="*/ 28169 h 130373"/>
                <a:gd name="connsiteX275" fmla="*/ 1117369 w 1151817"/>
                <a:gd name="connsiteY275" fmla="*/ 28169 h 130373"/>
                <a:gd name="connsiteX276" fmla="*/ 1117369 w 1151817"/>
                <a:gd name="connsiteY276" fmla="*/ 13435 h 130373"/>
                <a:gd name="connsiteX277" fmla="*/ 1137014 w 1151817"/>
                <a:gd name="connsiteY277" fmla="*/ 1976 h 130373"/>
                <a:gd name="connsiteX278" fmla="*/ 1137014 w 1151817"/>
                <a:gd name="connsiteY278" fmla="*/ 28169 h 130373"/>
                <a:gd name="connsiteX279" fmla="*/ 1150409 w 1151817"/>
                <a:gd name="connsiteY279" fmla="*/ 28169 h 13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1151817" h="130373">
                  <a:moveTo>
                    <a:pt x="30589" y="102285"/>
                  </a:moveTo>
                  <a:lnTo>
                    <a:pt x="30589" y="17304"/>
                  </a:lnTo>
                  <a:lnTo>
                    <a:pt x="228" y="17304"/>
                  </a:lnTo>
                  <a:lnTo>
                    <a:pt x="228" y="40"/>
                  </a:lnTo>
                  <a:lnTo>
                    <a:pt x="81489" y="40"/>
                  </a:lnTo>
                  <a:lnTo>
                    <a:pt x="81489" y="17304"/>
                  </a:lnTo>
                  <a:lnTo>
                    <a:pt x="51128" y="17304"/>
                  </a:lnTo>
                  <a:lnTo>
                    <a:pt x="51128" y="102285"/>
                  </a:lnTo>
                  <a:lnTo>
                    <a:pt x="30589" y="102285"/>
                  </a:lnTo>
                  <a:close/>
                  <a:moveTo>
                    <a:pt x="92645" y="18198"/>
                  </a:moveTo>
                  <a:lnTo>
                    <a:pt x="92645" y="40"/>
                  </a:lnTo>
                  <a:lnTo>
                    <a:pt x="112291" y="40"/>
                  </a:lnTo>
                  <a:lnTo>
                    <a:pt x="112291" y="18198"/>
                  </a:lnTo>
                  <a:lnTo>
                    <a:pt x="92645" y="18198"/>
                  </a:lnTo>
                  <a:close/>
                  <a:moveTo>
                    <a:pt x="92645" y="102285"/>
                  </a:moveTo>
                  <a:lnTo>
                    <a:pt x="92645" y="28169"/>
                  </a:lnTo>
                  <a:lnTo>
                    <a:pt x="112291" y="28169"/>
                  </a:lnTo>
                  <a:lnTo>
                    <a:pt x="112291" y="102285"/>
                  </a:lnTo>
                  <a:lnTo>
                    <a:pt x="92645" y="102285"/>
                  </a:lnTo>
                  <a:close/>
                  <a:moveTo>
                    <a:pt x="129943" y="28169"/>
                  </a:moveTo>
                  <a:lnTo>
                    <a:pt x="147951" y="28169"/>
                  </a:lnTo>
                  <a:lnTo>
                    <a:pt x="147951" y="38289"/>
                  </a:lnTo>
                  <a:cubicBezTo>
                    <a:pt x="154500" y="30451"/>
                    <a:pt x="162239" y="26532"/>
                    <a:pt x="171168" y="26532"/>
                  </a:cubicBezTo>
                  <a:cubicBezTo>
                    <a:pt x="175832" y="26532"/>
                    <a:pt x="179925" y="27500"/>
                    <a:pt x="183447" y="29434"/>
                  </a:cubicBezTo>
                  <a:cubicBezTo>
                    <a:pt x="186968" y="31369"/>
                    <a:pt x="189821" y="34320"/>
                    <a:pt x="192004" y="38289"/>
                  </a:cubicBezTo>
                  <a:cubicBezTo>
                    <a:pt x="195278" y="34320"/>
                    <a:pt x="198800" y="31369"/>
                    <a:pt x="202571" y="29434"/>
                  </a:cubicBezTo>
                  <a:cubicBezTo>
                    <a:pt x="206341" y="27500"/>
                    <a:pt x="210360" y="26532"/>
                    <a:pt x="214626" y="26532"/>
                  </a:cubicBezTo>
                  <a:cubicBezTo>
                    <a:pt x="220083" y="26532"/>
                    <a:pt x="224697" y="27624"/>
                    <a:pt x="228467" y="29806"/>
                  </a:cubicBezTo>
                  <a:cubicBezTo>
                    <a:pt x="232238" y="31989"/>
                    <a:pt x="235065" y="35264"/>
                    <a:pt x="236950" y="39629"/>
                  </a:cubicBezTo>
                  <a:cubicBezTo>
                    <a:pt x="238241" y="42705"/>
                    <a:pt x="238885" y="47814"/>
                    <a:pt x="238885" y="54958"/>
                  </a:cubicBezTo>
                  <a:lnTo>
                    <a:pt x="238885" y="102285"/>
                  </a:lnTo>
                  <a:lnTo>
                    <a:pt x="219389" y="102285"/>
                  </a:lnTo>
                  <a:lnTo>
                    <a:pt x="219389" y="59870"/>
                  </a:lnTo>
                  <a:cubicBezTo>
                    <a:pt x="219389" y="52527"/>
                    <a:pt x="218694" y="47814"/>
                    <a:pt x="217305" y="45731"/>
                  </a:cubicBezTo>
                  <a:cubicBezTo>
                    <a:pt x="215519" y="42952"/>
                    <a:pt x="212741" y="41564"/>
                    <a:pt x="208970" y="41564"/>
                  </a:cubicBezTo>
                  <a:cubicBezTo>
                    <a:pt x="206192" y="41564"/>
                    <a:pt x="203588" y="42382"/>
                    <a:pt x="201157" y="44019"/>
                  </a:cubicBezTo>
                  <a:cubicBezTo>
                    <a:pt x="198726" y="45656"/>
                    <a:pt x="196990" y="48112"/>
                    <a:pt x="195949" y="51386"/>
                  </a:cubicBezTo>
                  <a:cubicBezTo>
                    <a:pt x="194907" y="54660"/>
                    <a:pt x="194386" y="59770"/>
                    <a:pt x="194386" y="66715"/>
                  </a:cubicBezTo>
                  <a:lnTo>
                    <a:pt x="194386" y="102285"/>
                  </a:lnTo>
                  <a:lnTo>
                    <a:pt x="174740" y="102285"/>
                  </a:lnTo>
                  <a:lnTo>
                    <a:pt x="174740" y="61656"/>
                  </a:lnTo>
                  <a:cubicBezTo>
                    <a:pt x="174740" y="54512"/>
                    <a:pt x="174393" y="49873"/>
                    <a:pt x="173698" y="47740"/>
                  </a:cubicBezTo>
                  <a:cubicBezTo>
                    <a:pt x="173004" y="45607"/>
                    <a:pt x="171912" y="44044"/>
                    <a:pt x="170425" y="43051"/>
                  </a:cubicBezTo>
                  <a:cubicBezTo>
                    <a:pt x="168936" y="42060"/>
                    <a:pt x="166952" y="41564"/>
                    <a:pt x="164471" y="41564"/>
                  </a:cubicBezTo>
                  <a:cubicBezTo>
                    <a:pt x="161495" y="41564"/>
                    <a:pt x="158791" y="42382"/>
                    <a:pt x="156360" y="44019"/>
                  </a:cubicBezTo>
                  <a:cubicBezTo>
                    <a:pt x="153929" y="45656"/>
                    <a:pt x="152193" y="47988"/>
                    <a:pt x="151151" y="51014"/>
                  </a:cubicBezTo>
                  <a:cubicBezTo>
                    <a:pt x="150110" y="54041"/>
                    <a:pt x="149589" y="59126"/>
                    <a:pt x="149589" y="66269"/>
                  </a:cubicBezTo>
                  <a:lnTo>
                    <a:pt x="149589" y="102285"/>
                  </a:lnTo>
                  <a:lnTo>
                    <a:pt x="129943" y="102285"/>
                  </a:lnTo>
                  <a:lnTo>
                    <a:pt x="129943" y="28169"/>
                  </a:lnTo>
                  <a:close/>
                  <a:moveTo>
                    <a:pt x="298421" y="78770"/>
                  </a:moveTo>
                  <a:lnTo>
                    <a:pt x="317918" y="82045"/>
                  </a:lnTo>
                  <a:cubicBezTo>
                    <a:pt x="315437" y="89189"/>
                    <a:pt x="311494" y="94621"/>
                    <a:pt x="306086" y="98341"/>
                  </a:cubicBezTo>
                  <a:cubicBezTo>
                    <a:pt x="300679" y="102062"/>
                    <a:pt x="293907" y="103923"/>
                    <a:pt x="285771" y="103923"/>
                  </a:cubicBezTo>
                  <a:cubicBezTo>
                    <a:pt x="272873" y="103923"/>
                    <a:pt x="263348" y="99706"/>
                    <a:pt x="257196" y="91273"/>
                  </a:cubicBezTo>
                  <a:cubicBezTo>
                    <a:pt x="252235" y="84525"/>
                    <a:pt x="249754" y="76042"/>
                    <a:pt x="249754" y="65823"/>
                  </a:cubicBezTo>
                  <a:cubicBezTo>
                    <a:pt x="249754" y="53520"/>
                    <a:pt x="252979" y="43895"/>
                    <a:pt x="259428" y="36950"/>
                  </a:cubicBezTo>
                  <a:cubicBezTo>
                    <a:pt x="265877" y="30005"/>
                    <a:pt x="274014" y="26532"/>
                    <a:pt x="283836" y="26532"/>
                  </a:cubicBezTo>
                  <a:cubicBezTo>
                    <a:pt x="294850" y="26532"/>
                    <a:pt x="303531" y="30178"/>
                    <a:pt x="309881" y="37471"/>
                  </a:cubicBezTo>
                  <a:cubicBezTo>
                    <a:pt x="316231" y="44764"/>
                    <a:pt x="319257" y="55901"/>
                    <a:pt x="318959" y="70882"/>
                  </a:cubicBezTo>
                  <a:lnTo>
                    <a:pt x="269846" y="70882"/>
                  </a:lnTo>
                  <a:cubicBezTo>
                    <a:pt x="270045" y="76737"/>
                    <a:pt x="271657" y="81276"/>
                    <a:pt x="274683" y="84500"/>
                  </a:cubicBezTo>
                  <a:cubicBezTo>
                    <a:pt x="277709" y="87725"/>
                    <a:pt x="281456" y="89337"/>
                    <a:pt x="285920" y="89337"/>
                  </a:cubicBezTo>
                  <a:cubicBezTo>
                    <a:pt x="288996" y="89337"/>
                    <a:pt x="291576" y="88494"/>
                    <a:pt x="293659" y="86807"/>
                  </a:cubicBezTo>
                  <a:cubicBezTo>
                    <a:pt x="295742" y="85121"/>
                    <a:pt x="297330" y="82442"/>
                    <a:pt x="298421" y="78770"/>
                  </a:cubicBezTo>
                  <a:close/>
                  <a:moveTo>
                    <a:pt x="299612" y="58828"/>
                  </a:moveTo>
                  <a:cubicBezTo>
                    <a:pt x="299413" y="53172"/>
                    <a:pt x="297925" y="48881"/>
                    <a:pt x="295147" y="45954"/>
                  </a:cubicBezTo>
                  <a:cubicBezTo>
                    <a:pt x="292368" y="43027"/>
                    <a:pt x="288996" y="41564"/>
                    <a:pt x="285026" y="41564"/>
                  </a:cubicBezTo>
                  <a:cubicBezTo>
                    <a:pt x="280760" y="41564"/>
                    <a:pt x="277188" y="43102"/>
                    <a:pt x="274311" y="46177"/>
                  </a:cubicBezTo>
                  <a:cubicBezTo>
                    <a:pt x="271532" y="49352"/>
                    <a:pt x="270193" y="53569"/>
                    <a:pt x="270293" y="58828"/>
                  </a:cubicBezTo>
                  <a:lnTo>
                    <a:pt x="299612" y="58828"/>
                  </a:lnTo>
                  <a:close/>
                  <a:moveTo>
                    <a:pt x="439850" y="102285"/>
                  </a:moveTo>
                  <a:lnTo>
                    <a:pt x="421692" y="102285"/>
                  </a:lnTo>
                  <a:lnTo>
                    <a:pt x="421692" y="91421"/>
                  </a:lnTo>
                  <a:cubicBezTo>
                    <a:pt x="418716" y="95687"/>
                    <a:pt x="415168" y="98837"/>
                    <a:pt x="411051" y="100872"/>
                  </a:cubicBezTo>
                  <a:cubicBezTo>
                    <a:pt x="406933" y="102906"/>
                    <a:pt x="402791" y="103923"/>
                    <a:pt x="398624" y="103923"/>
                  </a:cubicBezTo>
                  <a:cubicBezTo>
                    <a:pt x="390091" y="103923"/>
                    <a:pt x="382774" y="100500"/>
                    <a:pt x="376671" y="93654"/>
                  </a:cubicBezTo>
                  <a:cubicBezTo>
                    <a:pt x="370570" y="86807"/>
                    <a:pt x="367519" y="77232"/>
                    <a:pt x="367519" y="64929"/>
                  </a:cubicBezTo>
                  <a:cubicBezTo>
                    <a:pt x="367519" y="52428"/>
                    <a:pt x="370470" y="42903"/>
                    <a:pt x="376374" y="36354"/>
                  </a:cubicBezTo>
                  <a:cubicBezTo>
                    <a:pt x="382278" y="29806"/>
                    <a:pt x="389744" y="26532"/>
                    <a:pt x="398773" y="26532"/>
                  </a:cubicBezTo>
                  <a:cubicBezTo>
                    <a:pt x="407107" y="26532"/>
                    <a:pt x="414301" y="29955"/>
                    <a:pt x="420353" y="36801"/>
                  </a:cubicBezTo>
                  <a:lnTo>
                    <a:pt x="420353" y="40"/>
                  </a:lnTo>
                  <a:lnTo>
                    <a:pt x="439850" y="40"/>
                  </a:lnTo>
                  <a:lnTo>
                    <a:pt x="439850" y="102285"/>
                  </a:lnTo>
                  <a:close/>
                  <a:moveTo>
                    <a:pt x="387611" y="63590"/>
                  </a:moveTo>
                  <a:cubicBezTo>
                    <a:pt x="387611" y="71528"/>
                    <a:pt x="388702" y="77282"/>
                    <a:pt x="390884" y="80854"/>
                  </a:cubicBezTo>
                  <a:cubicBezTo>
                    <a:pt x="394059" y="85915"/>
                    <a:pt x="398475" y="88445"/>
                    <a:pt x="404131" y="88445"/>
                  </a:cubicBezTo>
                  <a:cubicBezTo>
                    <a:pt x="408595" y="88445"/>
                    <a:pt x="412416" y="86535"/>
                    <a:pt x="415590" y="82714"/>
                  </a:cubicBezTo>
                  <a:cubicBezTo>
                    <a:pt x="418765" y="78895"/>
                    <a:pt x="420353" y="73165"/>
                    <a:pt x="420353" y="65525"/>
                  </a:cubicBezTo>
                  <a:cubicBezTo>
                    <a:pt x="420353" y="56992"/>
                    <a:pt x="418815" y="50865"/>
                    <a:pt x="415739" y="47144"/>
                  </a:cubicBezTo>
                  <a:cubicBezTo>
                    <a:pt x="412663" y="43424"/>
                    <a:pt x="408744" y="41564"/>
                    <a:pt x="403981" y="41564"/>
                  </a:cubicBezTo>
                  <a:cubicBezTo>
                    <a:pt x="399319" y="41564"/>
                    <a:pt x="395424" y="43399"/>
                    <a:pt x="392299" y="47070"/>
                  </a:cubicBezTo>
                  <a:cubicBezTo>
                    <a:pt x="389174" y="50741"/>
                    <a:pt x="387611" y="56248"/>
                    <a:pt x="387611" y="63590"/>
                  </a:cubicBezTo>
                  <a:close/>
                  <a:moveTo>
                    <a:pt x="452644" y="64185"/>
                  </a:moveTo>
                  <a:cubicBezTo>
                    <a:pt x="452644" y="57637"/>
                    <a:pt x="454256" y="51337"/>
                    <a:pt x="457480" y="45284"/>
                  </a:cubicBezTo>
                  <a:cubicBezTo>
                    <a:pt x="460705" y="39232"/>
                    <a:pt x="465269" y="34593"/>
                    <a:pt x="471173" y="31369"/>
                  </a:cubicBezTo>
                  <a:cubicBezTo>
                    <a:pt x="477076" y="28145"/>
                    <a:pt x="483649" y="26532"/>
                    <a:pt x="490892" y="26532"/>
                  </a:cubicBezTo>
                  <a:cubicBezTo>
                    <a:pt x="502104" y="26532"/>
                    <a:pt x="511282" y="30178"/>
                    <a:pt x="518426" y="37471"/>
                  </a:cubicBezTo>
                  <a:cubicBezTo>
                    <a:pt x="525570" y="44764"/>
                    <a:pt x="529142" y="53966"/>
                    <a:pt x="529142" y="65079"/>
                  </a:cubicBezTo>
                  <a:cubicBezTo>
                    <a:pt x="529142" y="76290"/>
                    <a:pt x="525520" y="85567"/>
                    <a:pt x="518277" y="92909"/>
                  </a:cubicBezTo>
                  <a:cubicBezTo>
                    <a:pt x="511034" y="100252"/>
                    <a:pt x="501956" y="103923"/>
                    <a:pt x="491042" y="103923"/>
                  </a:cubicBezTo>
                  <a:cubicBezTo>
                    <a:pt x="484195" y="103923"/>
                    <a:pt x="477696" y="102385"/>
                    <a:pt x="471545" y="99309"/>
                  </a:cubicBezTo>
                  <a:cubicBezTo>
                    <a:pt x="465393" y="96233"/>
                    <a:pt x="460705" y="91743"/>
                    <a:pt x="457480" y="85840"/>
                  </a:cubicBezTo>
                  <a:cubicBezTo>
                    <a:pt x="454256" y="79937"/>
                    <a:pt x="452644" y="72719"/>
                    <a:pt x="452644" y="64185"/>
                  </a:cubicBezTo>
                  <a:close/>
                  <a:moveTo>
                    <a:pt x="472736" y="65227"/>
                  </a:moveTo>
                  <a:cubicBezTo>
                    <a:pt x="472736" y="72569"/>
                    <a:pt x="474497" y="78200"/>
                    <a:pt x="478019" y="82119"/>
                  </a:cubicBezTo>
                  <a:cubicBezTo>
                    <a:pt x="481542" y="86038"/>
                    <a:pt x="485833" y="87998"/>
                    <a:pt x="490892" y="87998"/>
                  </a:cubicBezTo>
                  <a:cubicBezTo>
                    <a:pt x="496052" y="87998"/>
                    <a:pt x="500368" y="86038"/>
                    <a:pt x="503840" y="82119"/>
                  </a:cubicBezTo>
                  <a:cubicBezTo>
                    <a:pt x="507313" y="78200"/>
                    <a:pt x="509050" y="72520"/>
                    <a:pt x="509050" y="65079"/>
                  </a:cubicBezTo>
                  <a:cubicBezTo>
                    <a:pt x="509050" y="57835"/>
                    <a:pt x="507313" y="52254"/>
                    <a:pt x="503840" y="48335"/>
                  </a:cubicBezTo>
                  <a:cubicBezTo>
                    <a:pt x="500368" y="44416"/>
                    <a:pt x="496052" y="42457"/>
                    <a:pt x="490892" y="42457"/>
                  </a:cubicBezTo>
                  <a:cubicBezTo>
                    <a:pt x="485833" y="42457"/>
                    <a:pt x="481542" y="44416"/>
                    <a:pt x="478019" y="48335"/>
                  </a:cubicBezTo>
                  <a:cubicBezTo>
                    <a:pt x="474497" y="52254"/>
                    <a:pt x="472736" y="57885"/>
                    <a:pt x="472736" y="65227"/>
                  </a:cubicBezTo>
                  <a:close/>
                  <a:moveTo>
                    <a:pt x="541043" y="28169"/>
                  </a:moveTo>
                  <a:lnTo>
                    <a:pt x="559051" y="28169"/>
                  </a:lnTo>
                  <a:lnTo>
                    <a:pt x="559051" y="38289"/>
                  </a:lnTo>
                  <a:cubicBezTo>
                    <a:pt x="565599" y="30451"/>
                    <a:pt x="573338" y="26532"/>
                    <a:pt x="582268" y="26532"/>
                  </a:cubicBezTo>
                  <a:cubicBezTo>
                    <a:pt x="586932" y="26532"/>
                    <a:pt x="591024" y="27500"/>
                    <a:pt x="594546" y="29434"/>
                  </a:cubicBezTo>
                  <a:cubicBezTo>
                    <a:pt x="598068" y="31369"/>
                    <a:pt x="600921" y="34320"/>
                    <a:pt x="603104" y="38289"/>
                  </a:cubicBezTo>
                  <a:cubicBezTo>
                    <a:pt x="606378" y="34320"/>
                    <a:pt x="609901" y="31369"/>
                    <a:pt x="613671" y="29434"/>
                  </a:cubicBezTo>
                  <a:cubicBezTo>
                    <a:pt x="617441" y="27500"/>
                    <a:pt x="621460" y="26532"/>
                    <a:pt x="625726" y="26532"/>
                  </a:cubicBezTo>
                  <a:cubicBezTo>
                    <a:pt x="631183" y="26532"/>
                    <a:pt x="635797" y="27624"/>
                    <a:pt x="639567" y="29806"/>
                  </a:cubicBezTo>
                  <a:cubicBezTo>
                    <a:pt x="643338" y="31989"/>
                    <a:pt x="646165" y="35264"/>
                    <a:pt x="648050" y="39629"/>
                  </a:cubicBezTo>
                  <a:cubicBezTo>
                    <a:pt x="649340" y="42705"/>
                    <a:pt x="649985" y="47814"/>
                    <a:pt x="649985" y="54958"/>
                  </a:cubicBezTo>
                  <a:lnTo>
                    <a:pt x="649985" y="102285"/>
                  </a:lnTo>
                  <a:lnTo>
                    <a:pt x="630489" y="102285"/>
                  </a:lnTo>
                  <a:lnTo>
                    <a:pt x="630489" y="59870"/>
                  </a:lnTo>
                  <a:cubicBezTo>
                    <a:pt x="630489" y="52527"/>
                    <a:pt x="629794" y="47814"/>
                    <a:pt x="628405" y="45731"/>
                  </a:cubicBezTo>
                  <a:cubicBezTo>
                    <a:pt x="626619" y="42952"/>
                    <a:pt x="623841" y="41564"/>
                    <a:pt x="620070" y="41564"/>
                  </a:cubicBezTo>
                  <a:cubicBezTo>
                    <a:pt x="617292" y="41564"/>
                    <a:pt x="614688" y="42382"/>
                    <a:pt x="612257" y="44019"/>
                  </a:cubicBezTo>
                  <a:cubicBezTo>
                    <a:pt x="609826" y="45656"/>
                    <a:pt x="608090" y="48112"/>
                    <a:pt x="607048" y="51386"/>
                  </a:cubicBezTo>
                  <a:cubicBezTo>
                    <a:pt x="606006" y="54660"/>
                    <a:pt x="605486" y="59770"/>
                    <a:pt x="605486" y="66715"/>
                  </a:cubicBezTo>
                  <a:lnTo>
                    <a:pt x="605486" y="102285"/>
                  </a:lnTo>
                  <a:lnTo>
                    <a:pt x="585840" y="102285"/>
                  </a:lnTo>
                  <a:lnTo>
                    <a:pt x="585840" y="61656"/>
                  </a:lnTo>
                  <a:cubicBezTo>
                    <a:pt x="585840" y="54512"/>
                    <a:pt x="585493" y="49873"/>
                    <a:pt x="584798" y="47740"/>
                  </a:cubicBezTo>
                  <a:cubicBezTo>
                    <a:pt x="584104" y="45607"/>
                    <a:pt x="583012" y="44044"/>
                    <a:pt x="581525" y="43051"/>
                  </a:cubicBezTo>
                  <a:cubicBezTo>
                    <a:pt x="580036" y="42060"/>
                    <a:pt x="578052" y="41564"/>
                    <a:pt x="575571" y="41564"/>
                  </a:cubicBezTo>
                  <a:cubicBezTo>
                    <a:pt x="572595" y="41564"/>
                    <a:pt x="569891" y="42382"/>
                    <a:pt x="567460" y="44019"/>
                  </a:cubicBezTo>
                  <a:cubicBezTo>
                    <a:pt x="565029" y="45656"/>
                    <a:pt x="563293" y="47988"/>
                    <a:pt x="562251" y="51014"/>
                  </a:cubicBezTo>
                  <a:cubicBezTo>
                    <a:pt x="561209" y="54041"/>
                    <a:pt x="560689" y="59126"/>
                    <a:pt x="560689" y="66269"/>
                  </a:cubicBezTo>
                  <a:lnTo>
                    <a:pt x="560689" y="102285"/>
                  </a:lnTo>
                  <a:lnTo>
                    <a:pt x="541043" y="102285"/>
                  </a:lnTo>
                  <a:lnTo>
                    <a:pt x="541043" y="28169"/>
                  </a:lnTo>
                  <a:close/>
                  <a:moveTo>
                    <a:pt x="681244" y="50791"/>
                  </a:moveTo>
                  <a:lnTo>
                    <a:pt x="663533" y="47517"/>
                  </a:lnTo>
                  <a:cubicBezTo>
                    <a:pt x="665517" y="40373"/>
                    <a:pt x="668940" y="35089"/>
                    <a:pt x="673803" y="31666"/>
                  </a:cubicBezTo>
                  <a:cubicBezTo>
                    <a:pt x="678664" y="28244"/>
                    <a:pt x="685907" y="26532"/>
                    <a:pt x="695531" y="26532"/>
                  </a:cubicBezTo>
                  <a:cubicBezTo>
                    <a:pt x="704362" y="26532"/>
                    <a:pt x="710910" y="27574"/>
                    <a:pt x="715176" y="29657"/>
                  </a:cubicBezTo>
                  <a:cubicBezTo>
                    <a:pt x="719443" y="31740"/>
                    <a:pt x="722444" y="34370"/>
                    <a:pt x="724180" y="37545"/>
                  </a:cubicBezTo>
                  <a:cubicBezTo>
                    <a:pt x="725917" y="40720"/>
                    <a:pt x="726786" y="46574"/>
                    <a:pt x="726786" y="55107"/>
                  </a:cubicBezTo>
                  <a:lnTo>
                    <a:pt x="726636" y="77878"/>
                  </a:lnTo>
                  <a:cubicBezTo>
                    <a:pt x="726636" y="84426"/>
                    <a:pt x="726934" y="89238"/>
                    <a:pt x="727529" y="92314"/>
                  </a:cubicBezTo>
                  <a:cubicBezTo>
                    <a:pt x="728125" y="95390"/>
                    <a:pt x="729315" y="98714"/>
                    <a:pt x="731101" y="102285"/>
                  </a:cubicBezTo>
                  <a:lnTo>
                    <a:pt x="711605" y="102285"/>
                  </a:lnTo>
                  <a:cubicBezTo>
                    <a:pt x="711108" y="100996"/>
                    <a:pt x="710513" y="99061"/>
                    <a:pt x="709819" y="96481"/>
                  </a:cubicBezTo>
                  <a:cubicBezTo>
                    <a:pt x="709421" y="95290"/>
                    <a:pt x="709174" y="94546"/>
                    <a:pt x="709075" y="94248"/>
                  </a:cubicBezTo>
                  <a:cubicBezTo>
                    <a:pt x="705701" y="97423"/>
                    <a:pt x="702104" y="99830"/>
                    <a:pt x="698285" y="101467"/>
                  </a:cubicBezTo>
                  <a:cubicBezTo>
                    <a:pt x="694464" y="103104"/>
                    <a:pt x="690421" y="103923"/>
                    <a:pt x="686155" y="103923"/>
                  </a:cubicBezTo>
                  <a:cubicBezTo>
                    <a:pt x="678515" y="103923"/>
                    <a:pt x="672488" y="101864"/>
                    <a:pt x="668072" y="97746"/>
                  </a:cubicBezTo>
                  <a:cubicBezTo>
                    <a:pt x="663657" y="93628"/>
                    <a:pt x="661450" y="88395"/>
                    <a:pt x="661450" y="82045"/>
                  </a:cubicBezTo>
                  <a:cubicBezTo>
                    <a:pt x="661450" y="77878"/>
                    <a:pt x="662467" y="74157"/>
                    <a:pt x="664501" y="70882"/>
                  </a:cubicBezTo>
                  <a:cubicBezTo>
                    <a:pt x="666534" y="67608"/>
                    <a:pt x="669337" y="65103"/>
                    <a:pt x="672909" y="63367"/>
                  </a:cubicBezTo>
                  <a:cubicBezTo>
                    <a:pt x="676481" y="61631"/>
                    <a:pt x="681690" y="60068"/>
                    <a:pt x="688536" y="58679"/>
                  </a:cubicBezTo>
                  <a:cubicBezTo>
                    <a:pt x="697664" y="56992"/>
                    <a:pt x="704014" y="55404"/>
                    <a:pt x="707586" y="53917"/>
                  </a:cubicBezTo>
                  <a:lnTo>
                    <a:pt x="707586" y="51982"/>
                  </a:lnTo>
                  <a:cubicBezTo>
                    <a:pt x="707586" y="48211"/>
                    <a:pt x="706644" y="45532"/>
                    <a:pt x="704759" y="43945"/>
                  </a:cubicBezTo>
                  <a:cubicBezTo>
                    <a:pt x="702874" y="42357"/>
                    <a:pt x="699352" y="41564"/>
                    <a:pt x="694192" y="41564"/>
                  </a:cubicBezTo>
                  <a:cubicBezTo>
                    <a:pt x="690719" y="41564"/>
                    <a:pt x="688015" y="42233"/>
                    <a:pt x="686080" y="43572"/>
                  </a:cubicBezTo>
                  <a:cubicBezTo>
                    <a:pt x="684146" y="44913"/>
                    <a:pt x="682533" y="47319"/>
                    <a:pt x="681244" y="50791"/>
                  </a:cubicBezTo>
                  <a:close/>
                  <a:moveTo>
                    <a:pt x="707586" y="66715"/>
                  </a:moveTo>
                  <a:cubicBezTo>
                    <a:pt x="705007" y="67509"/>
                    <a:pt x="701013" y="68501"/>
                    <a:pt x="695605" y="69692"/>
                  </a:cubicBezTo>
                  <a:cubicBezTo>
                    <a:pt x="690198" y="70882"/>
                    <a:pt x="686651" y="72024"/>
                    <a:pt x="684964" y="73115"/>
                  </a:cubicBezTo>
                  <a:cubicBezTo>
                    <a:pt x="682385" y="74901"/>
                    <a:pt x="681095" y="77183"/>
                    <a:pt x="681095" y="79961"/>
                  </a:cubicBezTo>
                  <a:cubicBezTo>
                    <a:pt x="681095" y="82739"/>
                    <a:pt x="682112" y="85121"/>
                    <a:pt x="684146" y="87104"/>
                  </a:cubicBezTo>
                  <a:cubicBezTo>
                    <a:pt x="686179" y="89089"/>
                    <a:pt x="688785" y="90082"/>
                    <a:pt x="691959" y="90082"/>
                  </a:cubicBezTo>
                  <a:cubicBezTo>
                    <a:pt x="695531" y="90082"/>
                    <a:pt x="698905" y="88941"/>
                    <a:pt x="702080" y="86659"/>
                  </a:cubicBezTo>
                  <a:cubicBezTo>
                    <a:pt x="704461" y="84872"/>
                    <a:pt x="705999" y="82690"/>
                    <a:pt x="706693" y="80110"/>
                  </a:cubicBezTo>
                  <a:cubicBezTo>
                    <a:pt x="707289" y="78523"/>
                    <a:pt x="707586" y="75348"/>
                    <a:pt x="707586" y="70585"/>
                  </a:cubicBezTo>
                  <a:lnTo>
                    <a:pt x="707586" y="66715"/>
                  </a:lnTo>
                  <a:close/>
                  <a:moveTo>
                    <a:pt x="744298" y="18198"/>
                  </a:moveTo>
                  <a:lnTo>
                    <a:pt x="744298" y="40"/>
                  </a:lnTo>
                  <a:lnTo>
                    <a:pt x="763943" y="40"/>
                  </a:lnTo>
                  <a:lnTo>
                    <a:pt x="763943" y="18198"/>
                  </a:lnTo>
                  <a:lnTo>
                    <a:pt x="744298" y="18198"/>
                  </a:lnTo>
                  <a:close/>
                  <a:moveTo>
                    <a:pt x="744298" y="102285"/>
                  </a:moveTo>
                  <a:lnTo>
                    <a:pt x="744298" y="28169"/>
                  </a:lnTo>
                  <a:lnTo>
                    <a:pt x="763943" y="28169"/>
                  </a:lnTo>
                  <a:lnTo>
                    <a:pt x="763943" y="102285"/>
                  </a:lnTo>
                  <a:lnTo>
                    <a:pt x="744298" y="102285"/>
                  </a:lnTo>
                  <a:close/>
                  <a:moveTo>
                    <a:pt x="850503" y="102285"/>
                  </a:moveTo>
                  <a:lnTo>
                    <a:pt x="830858" y="102285"/>
                  </a:lnTo>
                  <a:lnTo>
                    <a:pt x="830858" y="64483"/>
                  </a:lnTo>
                  <a:cubicBezTo>
                    <a:pt x="830858" y="56446"/>
                    <a:pt x="830436" y="51262"/>
                    <a:pt x="829593" y="48930"/>
                  </a:cubicBezTo>
                  <a:cubicBezTo>
                    <a:pt x="828749" y="46598"/>
                    <a:pt x="827385" y="44788"/>
                    <a:pt x="825500" y="43498"/>
                  </a:cubicBezTo>
                  <a:cubicBezTo>
                    <a:pt x="823615" y="42208"/>
                    <a:pt x="821333" y="41564"/>
                    <a:pt x="818653" y="41564"/>
                  </a:cubicBezTo>
                  <a:cubicBezTo>
                    <a:pt x="815280" y="41564"/>
                    <a:pt x="812254" y="42482"/>
                    <a:pt x="809575" y="44317"/>
                  </a:cubicBezTo>
                  <a:cubicBezTo>
                    <a:pt x="806896" y="46152"/>
                    <a:pt x="805060" y="48608"/>
                    <a:pt x="804069" y="51684"/>
                  </a:cubicBezTo>
                  <a:cubicBezTo>
                    <a:pt x="803076" y="54760"/>
                    <a:pt x="802580" y="60465"/>
                    <a:pt x="802580" y="68799"/>
                  </a:cubicBezTo>
                  <a:lnTo>
                    <a:pt x="802580" y="102285"/>
                  </a:lnTo>
                  <a:lnTo>
                    <a:pt x="782934" y="102285"/>
                  </a:lnTo>
                  <a:lnTo>
                    <a:pt x="782934" y="28169"/>
                  </a:lnTo>
                  <a:lnTo>
                    <a:pt x="801092" y="28169"/>
                  </a:lnTo>
                  <a:lnTo>
                    <a:pt x="801092" y="39034"/>
                  </a:lnTo>
                  <a:cubicBezTo>
                    <a:pt x="807541" y="30699"/>
                    <a:pt x="815677" y="26532"/>
                    <a:pt x="825500" y="26532"/>
                  </a:cubicBezTo>
                  <a:cubicBezTo>
                    <a:pt x="829865" y="26532"/>
                    <a:pt x="833834" y="27301"/>
                    <a:pt x="837406" y="28839"/>
                  </a:cubicBezTo>
                  <a:cubicBezTo>
                    <a:pt x="840978" y="30376"/>
                    <a:pt x="843681" y="32360"/>
                    <a:pt x="845517" y="34792"/>
                  </a:cubicBezTo>
                  <a:cubicBezTo>
                    <a:pt x="847352" y="37223"/>
                    <a:pt x="848643" y="39976"/>
                    <a:pt x="849387" y="43051"/>
                  </a:cubicBezTo>
                  <a:cubicBezTo>
                    <a:pt x="850130" y="46127"/>
                    <a:pt x="850503" y="50543"/>
                    <a:pt x="850503" y="56298"/>
                  </a:cubicBezTo>
                  <a:lnTo>
                    <a:pt x="850503" y="102285"/>
                  </a:lnTo>
                  <a:close/>
                  <a:moveTo>
                    <a:pt x="906547" y="28169"/>
                  </a:moveTo>
                  <a:lnTo>
                    <a:pt x="924853" y="28169"/>
                  </a:lnTo>
                  <a:lnTo>
                    <a:pt x="924853" y="39034"/>
                  </a:lnTo>
                  <a:cubicBezTo>
                    <a:pt x="927234" y="35362"/>
                    <a:pt x="930434" y="32360"/>
                    <a:pt x="934452" y="30030"/>
                  </a:cubicBezTo>
                  <a:cubicBezTo>
                    <a:pt x="938471" y="27698"/>
                    <a:pt x="942960" y="26532"/>
                    <a:pt x="947922" y="26532"/>
                  </a:cubicBezTo>
                  <a:cubicBezTo>
                    <a:pt x="956554" y="26532"/>
                    <a:pt x="963871" y="29906"/>
                    <a:pt x="969874" y="36652"/>
                  </a:cubicBezTo>
                  <a:cubicBezTo>
                    <a:pt x="975877" y="43399"/>
                    <a:pt x="978878" y="52775"/>
                    <a:pt x="978878" y="64781"/>
                  </a:cubicBezTo>
                  <a:cubicBezTo>
                    <a:pt x="978878" y="77183"/>
                    <a:pt x="975852" y="86807"/>
                    <a:pt x="969800" y="93654"/>
                  </a:cubicBezTo>
                  <a:cubicBezTo>
                    <a:pt x="963747" y="100500"/>
                    <a:pt x="956405" y="103923"/>
                    <a:pt x="947773" y="103923"/>
                  </a:cubicBezTo>
                  <a:cubicBezTo>
                    <a:pt x="943705" y="103923"/>
                    <a:pt x="940008" y="103104"/>
                    <a:pt x="936685" y="101467"/>
                  </a:cubicBezTo>
                  <a:cubicBezTo>
                    <a:pt x="933362" y="99830"/>
                    <a:pt x="929864" y="97076"/>
                    <a:pt x="926192" y="93207"/>
                  </a:cubicBezTo>
                  <a:lnTo>
                    <a:pt x="926192" y="130414"/>
                  </a:lnTo>
                  <a:lnTo>
                    <a:pt x="906547" y="130414"/>
                  </a:lnTo>
                  <a:lnTo>
                    <a:pt x="906547" y="28169"/>
                  </a:lnTo>
                  <a:close/>
                  <a:moveTo>
                    <a:pt x="925895" y="64037"/>
                  </a:moveTo>
                  <a:cubicBezTo>
                    <a:pt x="925895" y="72371"/>
                    <a:pt x="927557" y="78523"/>
                    <a:pt x="930881" y="82492"/>
                  </a:cubicBezTo>
                  <a:cubicBezTo>
                    <a:pt x="934205" y="86460"/>
                    <a:pt x="938248" y="88445"/>
                    <a:pt x="943011" y="88445"/>
                  </a:cubicBezTo>
                  <a:cubicBezTo>
                    <a:pt x="947574" y="88445"/>
                    <a:pt x="951370" y="86609"/>
                    <a:pt x="954396" y="82938"/>
                  </a:cubicBezTo>
                  <a:cubicBezTo>
                    <a:pt x="957422" y="79267"/>
                    <a:pt x="958935" y="73264"/>
                    <a:pt x="958935" y="64929"/>
                  </a:cubicBezTo>
                  <a:cubicBezTo>
                    <a:pt x="958935" y="57191"/>
                    <a:pt x="957371" y="51436"/>
                    <a:pt x="954246" y="47665"/>
                  </a:cubicBezTo>
                  <a:cubicBezTo>
                    <a:pt x="951121" y="43895"/>
                    <a:pt x="947277" y="42010"/>
                    <a:pt x="942713" y="42010"/>
                  </a:cubicBezTo>
                  <a:cubicBezTo>
                    <a:pt x="937851" y="42010"/>
                    <a:pt x="933832" y="43870"/>
                    <a:pt x="930658" y="47591"/>
                  </a:cubicBezTo>
                  <a:cubicBezTo>
                    <a:pt x="927483" y="51312"/>
                    <a:pt x="925895" y="56794"/>
                    <a:pt x="925895" y="64037"/>
                  </a:cubicBezTo>
                  <a:close/>
                  <a:moveTo>
                    <a:pt x="992417" y="102285"/>
                  </a:moveTo>
                  <a:lnTo>
                    <a:pt x="992417" y="40"/>
                  </a:lnTo>
                  <a:lnTo>
                    <a:pt x="1012062" y="40"/>
                  </a:lnTo>
                  <a:lnTo>
                    <a:pt x="1012062" y="102285"/>
                  </a:lnTo>
                  <a:lnTo>
                    <a:pt x="992417" y="102285"/>
                  </a:lnTo>
                  <a:close/>
                  <a:moveTo>
                    <a:pt x="1026589" y="64185"/>
                  </a:moveTo>
                  <a:cubicBezTo>
                    <a:pt x="1026589" y="57637"/>
                    <a:pt x="1028201" y="51337"/>
                    <a:pt x="1031426" y="45284"/>
                  </a:cubicBezTo>
                  <a:cubicBezTo>
                    <a:pt x="1034650" y="39232"/>
                    <a:pt x="1039214" y="34593"/>
                    <a:pt x="1045118" y="31369"/>
                  </a:cubicBezTo>
                  <a:cubicBezTo>
                    <a:pt x="1051021" y="28145"/>
                    <a:pt x="1057595" y="26532"/>
                    <a:pt x="1064837" y="26532"/>
                  </a:cubicBezTo>
                  <a:cubicBezTo>
                    <a:pt x="1076049" y="26532"/>
                    <a:pt x="1085227" y="30178"/>
                    <a:pt x="1092370" y="37471"/>
                  </a:cubicBezTo>
                  <a:cubicBezTo>
                    <a:pt x="1099514" y="44764"/>
                    <a:pt x="1103086" y="53966"/>
                    <a:pt x="1103086" y="65079"/>
                  </a:cubicBezTo>
                  <a:cubicBezTo>
                    <a:pt x="1103086" y="76290"/>
                    <a:pt x="1099465" y="85567"/>
                    <a:pt x="1092222" y="92909"/>
                  </a:cubicBezTo>
                  <a:cubicBezTo>
                    <a:pt x="1084979" y="100252"/>
                    <a:pt x="1075901" y="103923"/>
                    <a:pt x="1064986" y="103923"/>
                  </a:cubicBezTo>
                  <a:cubicBezTo>
                    <a:pt x="1058140" y="103923"/>
                    <a:pt x="1051641" y="102385"/>
                    <a:pt x="1045489" y="99309"/>
                  </a:cubicBezTo>
                  <a:cubicBezTo>
                    <a:pt x="1039338" y="96233"/>
                    <a:pt x="1034650" y="91743"/>
                    <a:pt x="1031426" y="85840"/>
                  </a:cubicBezTo>
                  <a:cubicBezTo>
                    <a:pt x="1028201" y="79937"/>
                    <a:pt x="1026589" y="72719"/>
                    <a:pt x="1026589" y="64185"/>
                  </a:cubicBezTo>
                  <a:close/>
                  <a:moveTo>
                    <a:pt x="1046680" y="65227"/>
                  </a:moveTo>
                  <a:cubicBezTo>
                    <a:pt x="1046680" y="72569"/>
                    <a:pt x="1048441" y="78200"/>
                    <a:pt x="1051963" y="82119"/>
                  </a:cubicBezTo>
                  <a:cubicBezTo>
                    <a:pt x="1055486" y="86038"/>
                    <a:pt x="1059777" y="87998"/>
                    <a:pt x="1064837" y="87998"/>
                  </a:cubicBezTo>
                  <a:cubicBezTo>
                    <a:pt x="1069997" y="87998"/>
                    <a:pt x="1074313" y="86038"/>
                    <a:pt x="1077786" y="82119"/>
                  </a:cubicBezTo>
                  <a:cubicBezTo>
                    <a:pt x="1081257" y="78200"/>
                    <a:pt x="1082994" y="72520"/>
                    <a:pt x="1082994" y="65079"/>
                  </a:cubicBezTo>
                  <a:cubicBezTo>
                    <a:pt x="1082994" y="57835"/>
                    <a:pt x="1081257" y="52254"/>
                    <a:pt x="1077786" y="48335"/>
                  </a:cubicBezTo>
                  <a:cubicBezTo>
                    <a:pt x="1074313" y="44416"/>
                    <a:pt x="1069997" y="42457"/>
                    <a:pt x="1064837" y="42457"/>
                  </a:cubicBezTo>
                  <a:cubicBezTo>
                    <a:pt x="1059777" y="42457"/>
                    <a:pt x="1055486" y="44416"/>
                    <a:pt x="1051963" y="48335"/>
                  </a:cubicBezTo>
                  <a:cubicBezTo>
                    <a:pt x="1048441" y="52254"/>
                    <a:pt x="1046680" y="57885"/>
                    <a:pt x="1046680" y="65227"/>
                  </a:cubicBezTo>
                  <a:close/>
                  <a:moveTo>
                    <a:pt x="1150409" y="28169"/>
                  </a:moveTo>
                  <a:lnTo>
                    <a:pt x="1150409" y="43796"/>
                  </a:lnTo>
                  <a:lnTo>
                    <a:pt x="1137014" y="43796"/>
                  </a:lnTo>
                  <a:lnTo>
                    <a:pt x="1137014" y="73710"/>
                  </a:lnTo>
                  <a:cubicBezTo>
                    <a:pt x="1137014" y="79763"/>
                    <a:pt x="1137138" y="83285"/>
                    <a:pt x="1137386" y="84277"/>
                  </a:cubicBezTo>
                  <a:cubicBezTo>
                    <a:pt x="1137634" y="85269"/>
                    <a:pt x="1138229" y="86088"/>
                    <a:pt x="1139172" y="86733"/>
                  </a:cubicBezTo>
                  <a:cubicBezTo>
                    <a:pt x="1140114" y="87378"/>
                    <a:pt x="1141231" y="87701"/>
                    <a:pt x="1142520" y="87701"/>
                  </a:cubicBezTo>
                  <a:cubicBezTo>
                    <a:pt x="1144306" y="87701"/>
                    <a:pt x="1146936" y="87056"/>
                    <a:pt x="1150409" y="85765"/>
                  </a:cubicBezTo>
                  <a:lnTo>
                    <a:pt x="1152045" y="101095"/>
                  </a:lnTo>
                  <a:cubicBezTo>
                    <a:pt x="1147482" y="102980"/>
                    <a:pt x="1142322" y="103923"/>
                    <a:pt x="1136567" y="103923"/>
                  </a:cubicBezTo>
                  <a:cubicBezTo>
                    <a:pt x="1132995" y="103923"/>
                    <a:pt x="1129796" y="103327"/>
                    <a:pt x="1126968" y="102137"/>
                  </a:cubicBezTo>
                  <a:cubicBezTo>
                    <a:pt x="1124140" y="100946"/>
                    <a:pt x="1122057" y="99408"/>
                    <a:pt x="1120718" y="97523"/>
                  </a:cubicBezTo>
                  <a:cubicBezTo>
                    <a:pt x="1119377" y="95638"/>
                    <a:pt x="1118460" y="93107"/>
                    <a:pt x="1117964" y="89932"/>
                  </a:cubicBezTo>
                  <a:cubicBezTo>
                    <a:pt x="1117567" y="87651"/>
                    <a:pt x="1117369" y="83037"/>
                    <a:pt x="1117369" y="76092"/>
                  </a:cubicBezTo>
                  <a:lnTo>
                    <a:pt x="1117369" y="43796"/>
                  </a:lnTo>
                  <a:lnTo>
                    <a:pt x="1108439" y="43796"/>
                  </a:lnTo>
                  <a:lnTo>
                    <a:pt x="1108439" y="28169"/>
                  </a:lnTo>
                  <a:lnTo>
                    <a:pt x="1117369" y="28169"/>
                  </a:lnTo>
                  <a:lnTo>
                    <a:pt x="1117369" y="13435"/>
                  </a:lnTo>
                  <a:lnTo>
                    <a:pt x="1137014" y="1976"/>
                  </a:lnTo>
                  <a:lnTo>
                    <a:pt x="1137014" y="28169"/>
                  </a:lnTo>
                  <a:lnTo>
                    <a:pt x="1150409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B8B994-6065-3734-499D-B1A6C03D192F}"/>
                </a:ext>
              </a:extLst>
            </p:cNvPr>
            <p:cNvSpPr/>
            <p:nvPr/>
          </p:nvSpPr>
          <p:spPr>
            <a:xfrm>
              <a:off x="3395662" y="1138237"/>
              <a:ext cx="2438400" cy="1838325"/>
            </a:xfrm>
            <a:custGeom>
              <a:avLst/>
              <a:gdLst>
                <a:gd name="connsiteX0" fmla="*/ 0 w 2438400"/>
                <a:gd name="connsiteY0" fmla="*/ 612772 h 1838325"/>
                <a:gd name="connsiteX1" fmla="*/ 1229 w 2438400"/>
                <a:gd name="connsiteY1" fmla="*/ 0 h 1838325"/>
                <a:gd name="connsiteX2" fmla="*/ 2457 w 2438400"/>
                <a:gd name="connsiteY2" fmla="*/ 0 h 1838325"/>
                <a:gd name="connsiteX3" fmla="*/ 3677 w 2438400"/>
                <a:gd name="connsiteY3" fmla="*/ 1225553 h 1838325"/>
                <a:gd name="connsiteX4" fmla="*/ 4905 w 2438400"/>
                <a:gd name="connsiteY4" fmla="*/ 1838325 h 1838325"/>
                <a:gd name="connsiteX5" fmla="*/ 6134 w 2438400"/>
                <a:gd name="connsiteY5" fmla="*/ 1838325 h 1838325"/>
                <a:gd name="connsiteX6" fmla="*/ 7363 w 2438400"/>
                <a:gd name="connsiteY6" fmla="*/ 612772 h 1838325"/>
                <a:gd name="connsiteX7" fmla="*/ 8592 w 2438400"/>
                <a:gd name="connsiteY7" fmla="*/ 0 h 1838325"/>
                <a:gd name="connsiteX8" fmla="*/ 9820 w 2438400"/>
                <a:gd name="connsiteY8" fmla="*/ 0 h 1838325"/>
                <a:gd name="connsiteX9" fmla="*/ 11049 w 2438400"/>
                <a:gd name="connsiteY9" fmla="*/ 1225553 h 1838325"/>
                <a:gd name="connsiteX10" fmla="*/ 12268 w 2438400"/>
                <a:gd name="connsiteY10" fmla="*/ 1838325 h 1838325"/>
                <a:gd name="connsiteX11" fmla="*/ 13497 w 2438400"/>
                <a:gd name="connsiteY11" fmla="*/ 1838325 h 1838325"/>
                <a:gd name="connsiteX12" fmla="*/ 14726 w 2438400"/>
                <a:gd name="connsiteY12" fmla="*/ 612772 h 1838325"/>
                <a:gd name="connsiteX13" fmla="*/ 15954 w 2438400"/>
                <a:gd name="connsiteY13" fmla="*/ 0 h 1838325"/>
                <a:gd name="connsiteX14" fmla="*/ 17183 w 2438400"/>
                <a:gd name="connsiteY14" fmla="*/ 612772 h 1838325"/>
                <a:gd name="connsiteX15" fmla="*/ 18412 w 2438400"/>
                <a:gd name="connsiteY15" fmla="*/ 1225553 h 1838325"/>
                <a:gd name="connsiteX16" fmla="*/ 19631 w 2438400"/>
                <a:gd name="connsiteY16" fmla="*/ 1225553 h 1838325"/>
                <a:gd name="connsiteX17" fmla="*/ 20860 w 2438400"/>
                <a:gd name="connsiteY17" fmla="*/ 612772 h 1838325"/>
                <a:gd name="connsiteX18" fmla="*/ 22088 w 2438400"/>
                <a:gd name="connsiteY18" fmla="*/ 0 h 1838325"/>
                <a:gd name="connsiteX19" fmla="*/ 23317 w 2438400"/>
                <a:gd name="connsiteY19" fmla="*/ 612772 h 1838325"/>
                <a:gd name="connsiteX20" fmla="*/ 24546 w 2438400"/>
                <a:gd name="connsiteY20" fmla="*/ 1838325 h 1838325"/>
                <a:gd name="connsiteX21" fmla="*/ 25775 w 2438400"/>
                <a:gd name="connsiteY21" fmla="*/ 1838325 h 1838325"/>
                <a:gd name="connsiteX22" fmla="*/ 26994 w 2438400"/>
                <a:gd name="connsiteY22" fmla="*/ 1838325 h 1838325"/>
                <a:gd name="connsiteX23" fmla="*/ 28223 w 2438400"/>
                <a:gd name="connsiteY23" fmla="*/ 612772 h 1838325"/>
                <a:gd name="connsiteX24" fmla="*/ 29451 w 2438400"/>
                <a:gd name="connsiteY24" fmla="*/ 0 h 1838325"/>
                <a:gd name="connsiteX25" fmla="*/ 30680 w 2438400"/>
                <a:gd name="connsiteY25" fmla="*/ 0 h 1838325"/>
                <a:gd name="connsiteX26" fmla="*/ 31909 w 2438400"/>
                <a:gd name="connsiteY26" fmla="*/ 612772 h 1838325"/>
                <a:gd name="connsiteX27" fmla="*/ 33137 w 2438400"/>
                <a:gd name="connsiteY27" fmla="*/ 1838325 h 1838325"/>
                <a:gd name="connsiteX28" fmla="*/ 34357 w 2438400"/>
                <a:gd name="connsiteY28" fmla="*/ 1838325 h 1838325"/>
                <a:gd name="connsiteX29" fmla="*/ 35585 w 2438400"/>
                <a:gd name="connsiteY29" fmla="*/ 1838325 h 1838325"/>
                <a:gd name="connsiteX30" fmla="*/ 36814 w 2438400"/>
                <a:gd name="connsiteY30" fmla="*/ 1225553 h 1838325"/>
                <a:gd name="connsiteX31" fmla="*/ 38043 w 2438400"/>
                <a:gd name="connsiteY31" fmla="*/ 612772 h 1838325"/>
                <a:gd name="connsiteX32" fmla="*/ 39272 w 2438400"/>
                <a:gd name="connsiteY32" fmla="*/ 0 h 1838325"/>
                <a:gd name="connsiteX33" fmla="*/ 40500 w 2438400"/>
                <a:gd name="connsiteY33" fmla="*/ 0 h 1838325"/>
                <a:gd name="connsiteX34" fmla="*/ 41729 w 2438400"/>
                <a:gd name="connsiteY34" fmla="*/ 612772 h 1838325"/>
                <a:gd name="connsiteX35" fmla="*/ 42948 w 2438400"/>
                <a:gd name="connsiteY35" fmla="*/ 1225553 h 1838325"/>
                <a:gd name="connsiteX36" fmla="*/ 44177 w 2438400"/>
                <a:gd name="connsiteY36" fmla="*/ 1838325 h 1838325"/>
                <a:gd name="connsiteX37" fmla="*/ 45406 w 2438400"/>
                <a:gd name="connsiteY37" fmla="*/ 1838325 h 1838325"/>
                <a:gd name="connsiteX38" fmla="*/ 46634 w 2438400"/>
                <a:gd name="connsiteY38" fmla="*/ 612772 h 1838325"/>
                <a:gd name="connsiteX39" fmla="*/ 47863 w 2438400"/>
                <a:gd name="connsiteY39" fmla="*/ 0 h 1838325"/>
                <a:gd name="connsiteX40" fmla="*/ 49092 w 2438400"/>
                <a:gd name="connsiteY40" fmla="*/ 612772 h 1838325"/>
                <a:gd name="connsiteX41" fmla="*/ 50311 w 2438400"/>
                <a:gd name="connsiteY41" fmla="*/ 1225553 h 1838325"/>
                <a:gd name="connsiteX42" fmla="*/ 51540 w 2438400"/>
                <a:gd name="connsiteY42" fmla="*/ 1225553 h 1838325"/>
                <a:gd name="connsiteX43" fmla="*/ 52769 w 2438400"/>
                <a:gd name="connsiteY43" fmla="*/ 612772 h 1838325"/>
                <a:gd name="connsiteX44" fmla="*/ 53997 w 2438400"/>
                <a:gd name="connsiteY44" fmla="*/ 0 h 1838325"/>
                <a:gd name="connsiteX45" fmla="*/ 55226 w 2438400"/>
                <a:gd name="connsiteY45" fmla="*/ 0 h 1838325"/>
                <a:gd name="connsiteX46" fmla="*/ 56445 w 2438400"/>
                <a:gd name="connsiteY46" fmla="*/ 1225553 h 1838325"/>
                <a:gd name="connsiteX47" fmla="*/ 57674 w 2438400"/>
                <a:gd name="connsiteY47" fmla="*/ 1838325 h 1838325"/>
                <a:gd name="connsiteX48" fmla="*/ 58903 w 2438400"/>
                <a:gd name="connsiteY48" fmla="*/ 1225553 h 1838325"/>
                <a:gd name="connsiteX49" fmla="*/ 60131 w 2438400"/>
                <a:gd name="connsiteY49" fmla="*/ 612772 h 1838325"/>
                <a:gd name="connsiteX50" fmla="*/ 61360 w 2438400"/>
                <a:gd name="connsiteY50" fmla="*/ 0 h 1838325"/>
                <a:gd name="connsiteX51" fmla="*/ 62589 w 2438400"/>
                <a:gd name="connsiteY51" fmla="*/ 612772 h 1838325"/>
                <a:gd name="connsiteX52" fmla="*/ 63817 w 2438400"/>
                <a:gd name="connsiteY52" fmla="*/ 1225553 h 1838325"/>
                <a:gd name="connsiteX53" fmla="*/ 65037 w 2438400"/>
                <a:gd name="connsiteY53" fmla="*/ 1838325 h 1838325"/>
                <a:gd name="connsiteX54" fmla="*/ 66265 w 2438400"/>
                <a:gd name="connsiteY54" fmla="*/ 1225553 h 1838325"/>
                <a:gd name="connsiteX55" fmla="*/ 67494 w 2438400"/>
                <a:gd name="connsiteY55" fmla="*/ 612772 h 1838325"/>
                <a:gd name="connsiteX56" fmla="*/ 68723 w 2438400"/>
                <a:gd name="connsiteY56" fmla="*/ 0 h 1838325"/>
                <a:gd name="connsiteX57" fmla="*/ 69952 w 2438400"/>
                <a:gd name="connsiteY57" fmla="*/ 612772 h 1838325"/>
                <a:gd name="connsiteX58" fmla="*/ 71180 w 2438400"/>
                <a:gd name="connsiteY58" fmla="*/ 612772 h 1838325"/>
                <a:gd name="connsiteX59" fmla="*/ 72400 w 2438400"/>
                <a:gd name="connsiteY59" fmla="*/ 1225553 h 1838325"/>
                <a:gd name="connsiteX60" fmla="*/ 73628 w 2438400"/>
                <a:gd name="connsiteY60" fmla="*/ 1838325 h 1838325"/>
                <a:gd name="connsiteX61" fmla="*/ 74857 w 2438400"/>
                <a:gd name="connsiteY61" fmla="*/ 1225553 h 1838325"/>
                <a:gd name="connsiteX62" fmla="*/ 76086 w 2438400"/>
                <a:gd name="connsiteY62" fmla="*/ 612772 h 1838325"/>
                <a:gd name="connsiteX63" fmla="*/ 77314 w 2438400"/>
                <a:gd name="connsiteY63" fmla="*/ 612772 h 1838325"/>
                <a:gd name="connsiteX64" fmla="*/ 78543 w 2438400"/>
                <a:gd name="connsiteY64" fmla="*/ 612772 h 1838325"/>
                <a:gd name="connsiteX65" fmla="*/ 79762 w 2438400"/>
                <a:gd name="connsiteY65" fmla="*/ 612772 h 1838325"/>
                <a:gd name="connsiteX66" fmla="*/ 80991 w 2438400"/>
                <a:gd name="connsiteY66" fmla="*/ 612772 h 1838325"/>
                <a:gd name="connsiteX67" fmla="*/ 82220 w 2438400"/>
                <a:gd name="connsiteY67" fmla="*/ 612772 h 1838325"/>
                <a:gd name="connsiteX68" fmla="*/ 83449 w 2438400"/>
                <a:gd name="connsiteY68" fmla="*/ 612772 h 1838325"/>
                <a:gd name="connsiteX69" fmla="*/ 84677 w 2438400"/>
                <a:gd name="connsiteY69" fmla="*/ 1225553 h 1838325"/>
                <a:gd name="connsiteX70" fmla="*/ 85906 w 2438400"/>
                <a:gd name="connsiteY70" fmla="*/ 1225553 h 1838325"/>
                <a:gd name="connsiteX71" fmla="*/ 87125 w 2438400"/>
                <a:gd name="connsiteY71" fmla="*/ 1225553 h 1838325"/>
                <a:gd name="connsiteX72" fmla="*/ 88354 w 2438400"/>
                <a:gd name="connsiteY72" fmla="*/ 1838325 h 1838325"/>
                <a:gd name="connsiteX73" fmla="*/ 89583 w 2438400"/>
                <a:gd name="connsiteY73" fmla="*/ 1225553 h 1838325"/>
                <a:gd name="connsiteX74" fmla="*/ 90811 w 2438400"/>
                <a:gd name="connsiteY74" fmla="*/ 612772 h 1838325"/>
                <a:gd name="connsiteX75" fmla="*/ 92040 w 2438400"/>
                <a:gd name="connsiteY75" fmla="*/ 0 h 1838325"/>
                <a:gd name="connsiteX76" fmla="*/ 93269 w 2438400"/>
                <a:gd name="connsiteY76" fmla="*/ 0 h 1838325"/>
                <a:gd name="connsiteX77" fmla="*/ 94498 w 2438400"/>
                <a:gd name="connsiteY77" fmla="*/ 612772 h 1838325"/>
                <a:gd name="connsiteX78" fmla="*/ 95717 w 2438400"/>
                <a:gd name="connsiteY78" fmla="*/ 1225553 h 1838325"/>
                <a:gd name="connsiteX79" fmla="*/ 96945 w 2438400"/>
                <a:gd name="connsiteY79" fmla="*/ 1838325 h 1838325"/>
                <a:gd name="connsiteX80" fmla="*/ 98174 w 2438400"/>
                <a:gd name="connsiteY80" fmla="*/ 1225553 h 1838325"/>
                <a:gd name="connsiteX81" fmla="*/ 99403 w 2438400"/>
                <a:gd name="connsiteY81" fmla="*/ 0 h 1838325"/>
                <a:gd name="connsiteX82" fmla="*/ 100632 w 2438400"/>
                <a:gd name="connsiteY82" fmla="*/ 0 h 1838325"/>
                <a:gd name="connsiteX83" fmla="*/ 101851 w 2438400"/>
                <a:gd name="connsiteY83" fmla="*/ 612772 h 1838325"/>
                <a:gd name="connsiteX84" fmla="*/ 103080 w 2438400"/>
                <a:gd name="connsiteY84" fmla="*/ 1225553 h 1838325"/>
                <a:gd name="connsiteX85" fmla="*/ 104308 w 2438400"/>
                <a:gd name="connsiteY85" fmla="*/ 1838325 h 1838325"/>
                <a:gd name="connsiteX86" fmla="*/ 105537 w 2438400"/>
                <a:gd name="connsiteY86" fmla="*/ 1225553 h 1838325"/>
                <a:gd name="connsiteX87" fmla="*/ 106766 w 2438400"/>
                <a:gd name="connsiteY87" fmla="*/ 612772 h 1838325"/>
                <a:gd name="connsiteX88" fmla="*/ 107994 w 2438400"/>
                <a:gd name="connsiteY88" fmla="*/ 612772 h 1838325"/>
                <a:gd name="connsiteX89" fmla="*/ 109214 w 2438400"/>
                <a:gd name="connsiteY89" fmla="*/ 612772 h 1838325"/>
                <a:gd name="connsiteX90" fmla="*/ 110442 w 2438400"/>
                <a:gd name="connsiteY90" fmla="*/ 612772 h 1838325"/>
                <a:gd name="connsiteX91" fmla="*/ 111671 w 2438400"/>
                <a:gd name="connsiteY91" fmla="*/ 612772 h 1838325"/>
                <a:gd name="connsiteX92" fmla="*/ 112900 w 2438400"/>
                <a:gd name="connsiteY92" fmla="*/ 612772 h 1838325"/>
                <a:gd name="connsiteX93" fmla="*/ 114129 w 2438400"/>
                <a:gd name="connsiteY93" fmla="*/ 1225553 h 1838325"/>
                <a:gd name="connsiteX94" fmla="*/ 115357 w 2438400"/>
                <a:gd name="connsiteY94" fmla="*/ 1225553 h 1838325"/>
                <a:gd name="connsiteX95" fmla="*/ 116586 w 2438400"/>
                <a:gd name="connsiteY95" fmla="*/ 1838325 h 1838325"/>
                <a:gd name="connsiteX96" fmla="*/ 117805 w 2438400"/>
                <a:gd name="connsiteY96" fmla="*/ 1225553 h 1838325"/>
                <a:gd name="connsiteX97" fmla="*/ 119034 w 2438400"/>
                <a:gd name="connsiteY97" fmla="*/ 612772 h 1838325"/>
                <a:gd name="connsiteX98" fmla="*/ 120263 w 2438400"/>
                <a:gd name="connsiteY98" fmla="*/ 612772 h 1838325"/>
                <a:gd name="connsiteX99" fmla="*/ 121491 w 2438400"/>
                <a:gd name="connsiteY99" fmla="*/ 612772 h 1838325"/>
                <a:gd name="connsiteX100" fmla="*/ 122720 w 2438400"/>
                <a:gd name="connsiteY100" fmla="*/ 612772 h 1838325"/>
                <a:gd name="connsiteX101" fmla="*/ 123949 w 2438400"/>
                <a:gd name="connsiteY101" fmla="*/ 0 h 1838325"/>
                <a:gd name="connsiteX102" fmla="*/ 125168 w 2438400"/>
                <a:gd name="connsiteY102" fmla="*/ 0 h 1838325"/>
                <a:gd name="connsiteX103" fmla="*/ 126397 w 2438400"/>
                <a:gd name="connsiteY103" fmla="*/ 1225553 h 1838325"/>
                <a:gd name="connsiteX104" fmla="*/ 127625 w 2438400"/>
                <a:gd name="connsiteY104" fmla="*/ 1838325 h 1838325"/>
                <a:gd name="connsiteX105" fmla="*/ 128854 w 2438400"/>
                <a:gd name="connsiteY105" fmla="*/ 1838325 h 1838325"/>
                <a:gd name="connsiteX106" fmla="*/ 130083 w 2438400"/>
                <a:gd name="connsiteY106" fmla="*/ 1225553 h 1838325"/>
                <a:gd name="connsiteX107" fmla="*/ 131312 w 2438400"/>
                <a:gd name="connsiteY107" fmla="*/ 0 h 1838325"/>
                <a:gd name="connsiteX108" fmla="*/ 132531 w 2438400"/>
                <a:gd name="connsiteY108" fmla="*/ 0 h 1838325"/>
                <a:gd name="connsiteX109" fmla="*/ 133760 w 2438400"/>
                <a:gd name="connsiteY109" fmla="*/ 612772 h 1838325"/>
                <a:gd name="connsiteX110" fmla="*/ 134988 w 2438400"/>
                <a:gd name="connsiteY110" fmla="*/ 1225553 h 1838325"/>
                <a:gd name="connsiteX111" fmla="*/ 136217 w 2438400"/>
                <a:gd name="connsiteY111" fmla="*/ 1225553 h 1838325"/>
                <a:gd name="connsiteX112" fmla="*/ 137446 w 2438400"/>
                <a:gd name="connsiteY112" fmla="*/ 612772 h 1838325"/>
                <a:gd name="connsiteX113" fmla="*/ 138674 w 2438400"/>
                <a:gd name="connsiteY113" fmla="*/ 612772 h 1838325"/>
                <a:gd name="connsiteX114" fmla="*/ 139903 w 2438400"/>
                <a:gd name="connsiteY114" fmla="*/ 612772 h 1838325"/>
                <a:gd name="connsiteX115" fmla="*/ 141122 w 2438400"/>
                <a:gd name="connsiteY115" fmla="*/ 1225553 h 1838325"/>
                <a:gd name="connsiteX116" fmla="*/ 142351 w 2438400"/>
                <a:gd name="connsiteY116" fmla="*/ 1225553 h 1838325"/>
                <a:gd name="connsiteX117" fmla="*/ 143580 w 2438400"/>
                <a:gd name="connsiteY117" fmla="*/ 1225553 h 1838325"/>
                <a:gd name="connsiteX118" fmla="*/ 144809 w 2438400"/>
                <a:gd name="connsiteY118" fmla="*/ 1225553 h 1838325"/>
                <a:gd name="connsiteX119" fmla="*/ 146037 w 2438400"/>
                <a:gd name="connsiteY119" fmla="*/ 1225553 h 1838325"/>
                <a:gd name="connsiteX120" fmla="*/ 147266 w 2438400"/>
                <a:gd name="connsiteY120" fmla="*/ 1838325 h 1838325"/>
                <a:gd name="connsiteX121" fmla="*/ 148485 w 2438400"/>
                <a:gd name="connsiteY121" fmla="*/ 1225553 h 1838325"/>
                <a:gd name="connsiteX122" fmla="*/ 149714 w 2438400"/>
                <a:gd name="connsiteY122" fmla="*/ 0 h 1838325"/>
                <a:gd name="connsiteX123" fmla="*/ 150943 w 2438400"/>
                <a:gd name="connsiteY123" fmla="*/ 0 h 1838325"/>
                <a:gd name="connsiteX124" fmla="*/ 152171 w 2438400"/>
                <a:gd name="connsiteY124" fmla="*/ 0 h 1838325"/>
                <a:gd name="connsiteX125" fmla="*/ 153400 w 2438400"/>
                <a:gd name="connsiteY125" fmla="*/ 1838325 h 1838325"/>
                <a:gd name="connsiteX126" fmla="*/ 154619 w 2438400"/>
                <a:gd name="connsiteY126" fmla="*/ 1838325 h 1838325"/>
                <a:gd name="connsiteX127" fmla="*/ 155848 w 2438400"/>
                <a:gd name="connsiteY127" fmla="*/ 1838325 h 1838325"/>
                <a:gd name="connsiteX128" fmla="*/ 157077 w 2438400"/>
                <a:gd name="connsiteY128" fmla="*/ 0 h 1838325"/>
                <a:gd name="connsiteX129" fmla="*/ 158306 w 2438400"/>
                <a:gd name="connsiteY129" fmla="*/ 0 h 1838325"/>
                <a:gd name="connsiteX130" fmla="*/ 159534 w 2438400"/>
                <a:gd name="connsiteY130" fmla="*/ 0 h 1838325"/>
                <a:gd name="connsiteX131" fmla="*/ 160763 w 2438400"/>
                <a:gd name="connsiteY131" fmla="*/ 1225553 h 1838325"/>
                <a:gd name="connsiteX132" fmla="*/ 161992 w 2438400"/>
                <a:gd name="connsiteY132" fmla="*/ 1838325 h 1838325"/>
                <a:gd name="connsiteX133" fmla="*/ 163211 w 2438400"/>
                <a:gd name="connsiteY133" fmla="*/ 1838325 h 1838325"/>
                <a:gd name="connsiteX134" fmla="*/ 164440 w 2438400"/>
                <a:gd name="connsiteY134" fmla="*/ 1225553 h 1838325"/>
                <a:gd name="connsiteX135" fmla="*/ 165668 w 2438400"/>
                <a:gd name="connsiteY135" fmla="*/ 612772 h 1838325"/>
                <a:gd name="connsiteX136" fmla="*/ 166897 w 2438400"/>
                <a:gd name="connsiteY136" fmla="*/ 612772 h 1838325"/>
                <a:gd name="connsiteX137" fmla="*/ 168126 w 2438400"/>
                <a:gd name="connsiteY137" fmla="*/ 612772 h 1838325"/>
                <a:gd name="connsiteX138" fmla="*/ 169354 w 2438400"/>
                <a:gd name="connsiteY138" fmla="*/ 612772 h 1838325"/>
                <a:gd name="connsiteX139" fmla="*/ 170574 w 2438400"/>
                <a:gd name="connsiteY139" fmla="*/ 0 h 1838325"/>
                <a:gd name="connsiteX140" fmla="*/ 171802 w 2438400"/>
                <a:gd name="connsiteY140" fmla="*/ 0 h 1838325"/>
                <a:gd name="connsiteX141" fmla="*/ 173031 w 2438400"/>
                <a:gd name="connsiteY141" fmla="*/ 1225553 h 1838325"/>
                <a:gd name="connsiteX142" fmla="*/ 174260 w 2438400"/>
                <a:gd name="connsiteY142" fmla="*/ 1225553 h 1838325"/>
                <a:gd name="connsiteX143" fmla="*/ 175489 w 2438400"/>
                <a:gd name="connsiteY143" fmla="*/ 1838325 h 1838325"/>
                <a:gd name="connsiteX144" fmla="*/ 176717 w 2438400"/>
                <a:gd name="connsiteY144" fmla="*/ 1225553 h 1838325"/>
                <a:gd name="connsiteX145" fmla="*/ 177937 w 2438400"/>
                <a:gd name="connsiteY145" fmla="*/ 612772 h 1838325"/>
                <a:gd name="connsiteX146" fmla="*/ 179165 w 2438400"/>
                <a:gd name="connsiteY146" fmla="*/ 612772 h 1838325"/>
                <a:gd name="connsiteX147" fmla="*/ 180394 w 2438400"/>
                <a:gd name="connsiteY147" fmla="*/ 612772 h 1838325"/>
                <a:gd name="connsiteX148" fmla="*/ 181623 w 2438400"/>
                <a:gd name="connsiteY148" fmla="*/ 612772 h 1838325"/>
                <a:gd name="connsiteX149" fmla="*/ 182851 w 2438400"/>
                <a:gd name="connsiteY149" fmla="*/ 0 h 1838325"/>
                <a:gd name="connsiteX150" fmla="*/ 184080 w 2438400"/>
                <a:gd name="connsiteY150" fmla="*/ 0 h 1838325"/>
                <a:gd name="connsiteX151" fmla="*/ 185299 w 2438400"/>
                <a:gd name="connsiteY151" fmla="*/ 612772 h 1838325"/>
                <a:gd name="connsiteX152" fmla="*/ 186528 w 2438400"/>
                <a:gd name="connsiteY152" fmla="*/ 1838325 h 1838325"/>
                <a:gd name="connsiteX153" fmla="*/ 187757 w 2438400"/>
                <a:gd name="connsiteY153" fmla="*/ 1838325 h 1838325"/>
                <a:gd name="connsiteX154" fmla="*/ 188986 w 2438400"/>
                <a:gd name="connsiteY154" fmla="*/ 1838325 h 1838325"/>
                <a:gd name="connsiteX155" fmla="*/ 190214 w 2438400"/>
                <a:gd name="connsiteY155" fmla="*/ 1225553 h 1838325"/>
                <a:gd name="connsiteX156" fmla="*/ 191443 w 2438400"/>
                <a:gd name="connsiteY156" fmla="*/ 612772 h 1838325"/>
                <a:gd name="connsiteX157" fmla="*/ 192672 w 2438400"/>
                <a:gd name="connsiteY157" fmla="*/ 0 h 1838325"/>
                <a:gd name="connsiteX158" fmla="*/ 193891 w 2438400"/>
                <a:gd name="connsiteY158" fmla="*/ 0 h 1838325"/>
                <a:gd name="connsiteX159" fmla="*/ 195120 w 2438400"/>
                <a:gd name="connsiteY159" fmla="*/ 0 h 1838325"/>
                <a:gd name="connsiteX160" fmla="*/ 196348 w 2438400"/>
                <a:gd name="connsiteY160" fmla="*/ 0 h 1838325"/>
                <a:gd name="connsiteX161" fmla="*/ 197577 w 2438400"/>
                <a:gd name="connsiteY161" fmla="*/ 1225553 h 1838325"/>
                <a:gd name="connsiteX162" fmla="*/ 198806 w 2438400"/>
                <a:gd name="connsiteY162" fmla="*/ 1838325 h 1838325"/>
                <a:gd name="connsiteX163" fmla="*/ 200035 w 2438400"/>
                <a:gd name="connsiteY163" fmla="*/ 1838325 h 1838325"/>
                <a:gd name="connsiteX164" fmla="*/ 201254 w 2438400"/>
                <a:gd name="connsiteY164" fmla="*/ 1225553 h 1838325"/>
                <a:gd name="connsiteX165" fmla="*/ 202482 w 2438400"/>
                <a:gd name="connsiteY165" fmla="*/ 0 h 1838325"/>
                <a:gd name="connsiteX166" fmla="*/ 203711 w 2438400"/>
                <a:gd name="connsiteY166" fmla="*/ 0 h 1838325"/>
                <a:gd name="connsiteX167" fmla="*/ 204940 w 2438400"/>
                <a:gd name="connsiteY167" fmla="*/ 0 h 1838325"/>
                <a:gd name="connsiteX168" fmla="*/ 206169 w 2438400"/>
                <a:gd name="connsiteY168" fmla="*/ 1225553 h 1838325"/>
                <a:gd name="connsiteX169" fmla="*/ 207388 w 2438400"/>
                <a:gd name="connsiteY169" fmla="*/ 1838325 h 1838325"/>
                <a:gd name="connsiteX170" fmla="*/ 208617 w 2438400"/>
                <a:gd name="connsiteY170" fmla="*/ 1225553 h 1838325"/>
                <a:gd name="connsiteX171" fmla="*/ 209845 w 2438400"/>
                <a:gd name="connsiteY171" fmla="*/ 612772 h 1838325"/>
                <a:gd name="connsiteX172" fmla="*/ 211074 w 2438400"/>
                <a:gd name="connsiteY172" fmla="*/ 0 h 1838325"/>
                <a:gd name="connsiteX173" fmla="*/ 212303 w 2438400"/>
                <a:gd name="connsiteY173" fmla="*/ 612772 h 1838325"/>
                <a:gd name="connsiteX174" fmla="*/ 213531 w 2438400"/>
                <a:gd name="connsiteY174" fmla="*/ 1225553 h 1838325"/>
                <a:gd name="connsiteX175" fmla="*/ 214760 w 2438400"/>
                <a:gd name="connsiteY175" fmla="*/ 1838325 h 1838325"/>
                <a:gd name="connsiteX176" fmla="*/ 215979 w 2438400"/>
                <a:gd name="connsiteY176" fmla="*/ 1225553 h 1838325"/>
                <a:gd name="connsiteX177" fmla="*/ 217208 w 2438400"/>
                <a:gd name="connsiteY177" fmla="*/ 612772 h 1838325"/>
                <a:gd name="connsiteX178" fmla="*/ 218437 w 2438400"/>
                <a:gd name="connsiteY178" fmla="*/ 612772 h 1838325"/>
                <a:gd name="connsiteX179" fmla="*/ 219666 w 2438400"/>
                <a:gd name="connsiteY179" fmla="*/ 0 h 1838325"/>
                <a:gd name="connsiteX180" fmla="*/ 220894 w 2438400"/>
                <a:gd name="connsiteY180" fmla="*/ 612772 h 1838325"/>
                <a:gd name="connsiteX181" fmla="*/ 222123 w 2438400"/>
                <a:gd name="connsiteY181" fmla="*/ 1225553 h 1838325"/>
                <a:gd name="connsiteX182" fmla="*/ 223342 w 2438400"/>
                <a:gd name="connsiteY182" fmla="*/ 1225553 h 1838325"/>
                <a:gd name="connsiteX183" fmla="*/ 224571 w 2438400"/>
                <a:gd name="connsiteY183" fmla="*/ 1225553 h 1838325"/>
                <a:gd name="connsiteX184" fmla="*/ 225800 w 2438400"/>
                <a:gd name="connsiteY184" fmla="*/ 0 h 1838325"/>
                <a:gd name="connsiteX185" fmla="*/ 227028 w 2438400"/>
                <a:gd name="connsiteY185" fmla="*/ 0 h 1838325"/>
                <a:gd name="connsiteX186" fmla="*/ 228257 w 2438400"/>
                <a:gd name="connsiteY186" fmla="*/ 0 h 1838325"/>
                <a:gd name="connsiteX187" fmla="*/ 229486 w 2438400"/>
                <a:gd name="connsiteY187" fmla="*/ 1225553 h 1838325"/>
                <a:gd name="connsiteX188" fmla="*/ 230705 w 2438400"/>
                <a:gd name="connsiteY188" fmla="*/ 1838325 h 1838325"/>
                <a:gd name="connsiteX189" fmla="*/ 231934 w 2438400"/>
                <a:gd name="connsiteY189" fmla="*/ 1838325 h 1838325"/>
                <a:gd name="connsiteX190" fmla="*/ 233162 w 2438400"/>
                <a:gd name="connsiteY190" fmla="*/ 1225553 h 1838325"/>
                <a:gd name="connsiteX191" fmla="*/ 234391 w 2438400"/>
                <a:gd name="connsiteY191" fmla="*/ 0 h 1838325"/>
                <a:gd name="connsiteX192" fmla="*/ 235620 w 2438400"/>
                <a:gd name="connsiteY192" fmla="*/ 0 h 1838325"/>
                <a:gd name="connsiteX193" fmla="*/ 236849 w 2438400"/>
                <a:gd name="connsiteY193" fmla="*/ 0 h 1838325"/>
                <a:gd name="connsiteX194" fmla="*/ 238068 w 2438400"/>
                <a:gd name="connsiteY194" fmla="*/ 612772 h 1838325"/>
                <a:gd name="connsiteX195" fmla="*/ 239297 w 2438400"/>
                <a:gd name="connsiteY195" fmla="*/ 1225553 h 1838325"/>
                <a:gd name="connsiteX196" fmla="*/ 240525 w 2438400"/>
                <a:gd name="connsiteY196" fmla="*/ 1838325 h 1838325"/>
                <a:gd name="connsiteX197" fmla="*/ 241754 w 2438400"/>
                <a:gd name="connsiteY197" fmla="*/ 1838325 h 1838325"/>
                <a:gd name="connsiteX198" fmla="*/ 242983 w 2438400"/>
                <a:gd name="connsiteY198" fmla="*/ 1225553 h 1838325"/>
                <a:gd name="connsiteX199" fmla="*/ 244211 w 2438400"/>
                <a:gd name="connsiteY199" fmla="*/ 612772 h 1838325"/>
                <a:gd name="connsiteX200" fmla="*/ 245440 w 2438400"/>
                <a:gd name="connsiteY200" fmla="*/ 0 h 1838325"/>
                <a:gd name="connsiteX201" fmla="*/ 246659 w 2438400"/>
                <a:gd name="connsiteY201" fmla="*/ 0 h 1838325"/>
                <a:gd name="connsiteX202" fmla="*/ 247888 w 2438400"/>
                <a:gd name="connsiteY202" fmla="*/ 612772 h 1838325"/>
                <a:gd name="connsiteX203" fmla="*/ 249117 w 2438400"/>
                <a:gd name="connsiteY203" fmla="*/ 1225553 h 1838325"/>
                <a:gd name="connsiteX204" fmla="*/ 250346 w 2438400"/>
                <a:gd name="connsiteY204" fmla="*/ 1225553 h 1838325"/>
                <a:gd name="connsiteX205" fmla="*/ 251574 w 2438400"/>
                <a:gd name="connsiteY205" fmla="*/ 612772 h 1838325"/>
                <a:gd name="connsiteX206" fmla="*/ 252794 w 2438400"/>
                <a:gd name="connsiteY206" fmla="*/ 612772 h 1838325"/>
                <a:gd name="connsiteX207" fmla="*/ 254022 w 2438400"/>
                <a:gd name="connsiteY207" fmla="*/ 1225553 h 1838325"/>
                <a:gd name="connsiteX208" fmla="*/ 255251 w 2438400"/>
                <a:gd name="connsiteY208" fmla="*/ 1225553 h 1838325"/>
                <a:gd name="connsiteX209" fmla="*/ 256480 w 2438400"/>
                <a:gd name="connsiteY209" fmla="*/ 612772 h 1838325"/>
                <a:gd name="connsiteX210" fmla="*/ 257708 w 2438400"/>
                <a:gd name="connsiteY210" fmla="*/ 0 h 1838325"/>
                <a:gd name="connsiteX211" fmla="*/ 258937 w 2438400"/>
                <a:gd name="connsiteY211" fmla="*/ 0 h 1838325"/>
                <a:gd name="connsiteX212" fmla="*/ 260156 w 2438400"/>
                <a:gd name="connsiteY212" fmla="*/ 612772 h 1838325"/>
                <a:gd name="connsiteX213" fmla="*/ 261385 w 2438400"/>
                <a:gd name="connsiteY213" fmla="*/ 1225553 h 1838325"/>
                <a:gd name="connsiteX214" fmla="*/ 262614 w 2438400"/>
                <a:gd name="connsiteY214" fmla="*/ 1225553 h 1838325"/>
                <a:gd name="connsiteX215" fmla="*/ 263842 w 2438400"/>
                <a:gd name="connsiteY215" fmla="*/ 1225553 h 1838325"/>
                <a:gd name="connsiteX216" fmla="*/ 265071 w 2438400"/>
                <a:gd name="connsiteY216" fmla="*/ 1225553 h 1838325"/>
                <a:gd name="connsiteX217" fmla="*/ 266300 w 2438400"/>
                <a:gd name="connsiteY217" fmla="*/ 612772 h 1838325"/>
                <a:gd name="connsiteX218" fmla="*/ 267529 w 2438400"/>
                <a:gd name="connsiteY218" fmla="*/ 612772 h 1838325"/>
                <a:gd name="connsiteX219" fmla="*/ 268748 w 2438400"/>
                <a:gd name="connsiteY219" fmla="*/ 0 h 1838325"/>
                <a:gd name="connsiteX220" fmla="*/ 269977 w 2438400"/>
                <a:gd name="connsiteY220" fmla="*/ 612772 h 1838325"/>
                <a:gd name="connsiteX221" fmla="*/ 271205 w 2438400"/>
                <a:gd name="connsiteY221" fmla="*/ 1225553 h 1838325"/>
                <a:gd name="connsiteX222" fmla="*/ 272434 w 2438400"/>
                <a:gd name="connsiteY222" fmla="*/ 1838325 h 1838325"/>
                <a:gd name="connsiteX223" fmla="*/ 273663 w 2438400"/>
                <a:gd name="connsiteY223" fmla="*/ 1838325 h 1838325"/>
                <a:gd name="connsiteX224" fmla="*/ 274892 w 2438400"/>
                <a:gd name="connsiteY224" fmla="*/ 1838325 h 1838325"/>
                <a:gd name="connsiteX225" fmla="*/ 276111 w 2438400"/>
                <a:gd name="connsiteY225" fmla="*/ 612772 h 1838325"/>
                <a:gd name="connsiteX226" fmla="*/ 277339 w 2438400"/>
                <a:gd name="connsiteY226" fmla="*/ 612772 h 1838325"/>
                <a:gd name="connsiteX227" fmla="*/ 278568 w 2438400"/>
                <a:gd name="connsiteY227" fmla="*/ 612772 h 1838325"/>
                <a:gd name="connsiteX228" fmla="*/ 279797 w 2438400"/>
                <a:gd name="connsiteY228" fmla="*/ 612772 h 1838325"/>
                <a:gd name="connsiteX229" fmla="*/ 281026 w 2438400"/>
                <a:gd name="connsiteY229" fmla="*/ 612772 h 1838325"/>
                <a:gd name="connsiteX230" fmla="*/ 282254 w 2438400"/>
                <a:gd name="connsiteY230" fmla="*/ 612772 h 1838325"/>
                <a:gd name="connsiteX231" fmla="*/ 283474 w 2438400"/>
                <a:gd name="connsiteY231" fmla="*/ 612772 h 1838325"/>
                <a:gd name="connsiteX232" fmla="*/ 284702 w 2438400"/>
                <a:gd name="connsiteY232" fmla="*/ 1225553 h 1838325"/>
                <a:gd name="connsiteX233" fmla="*/ 285931 w 2438400"/>
                <a:gd name="connsiteY233" fmla="*/ 1838325 h 1838325"/>
                <a:gd name="connsiteX234" fmla="*/ 287160 w 2438400"/>
                <a:gd name="connsiteY234" fmla="*/ 1838325 h 1838325"/>
                <a:gd name="connsiteX235" fmla="*/ 288388 w 2438400"/>
                <a:gd name="connsiteY235" fmla="*/ 612772 h 1838325"/>
                <a:gd name="connsiteX236" fmla="*/ 289617 w 2438400"/>
                <a:gd name="connsiteY236" fmla="*/ 0 h 1838325"/>
                <a:gd name="connsiteX237" fmla="*/ 290846 w 2438400"/>
                <a:gd name="connsiteY237" fmla="*/ 612772 h 1838325"/>
                <a:gd name="connsiteX238" fmla="*/ 292065 w 2438400"/>
                <a:gd name="connsiteY238" fmla="*/ 1225553 h 1838325"/>
                <a:gd name="connsiteX239" fmla="*/ 293294 w 2438400"/>
                <a:gd name="connsiteY239" fmla="*/ 1225553 h 1838325"/>
                <a:gd name="connsiteX240" fmla="*/ 294523 w 2438400"/>
                <a:gd name="connsiteY240" fmla="*/ 612772 h 1838325"/>
                <a:gd name="connsiteX241" fmla="*/ 295751 w 2438400"/>
                <a:gd name="connsiteY241" fmla="*/ 0 h 1838325"/>
                <a:gd name="connsiteX242" fmla="*/ 296980 w 2438400"/>
                <a:gd name="connsiteY242" fmla="*/ 0 h 1838325"/>
                <a:gd name="connsiteX243" fmla="*/ 298199 w 2438400"/>
                <a:gd name="connsiteY243" fmla="*/ 1225553 h 1838325"/>
                <a:gd name="connsiteX244" fmla="*/ 299428 w 2438400"/>
                <a:gd name="connsiteY244" fmla="*/ 1838325 h 1838325"/>
                <a:gd name="connsiteX245" fmla="*/ 300657 w 2438400"/>
                <a:gd name="connsiteY245" fmla="*/ 1838325 h 1838325"/>
                <a:gd name="connsiteX246" fmla="*/ 301885 w 2438400"/>
                <a:gd name="connsiteY246" fmla="*/ 1225553 h 1838325"/>
                <a:gd name="connsiteX247" fmla="*/ 303114 w 2438400"/>
                <a:gd name="connsiteY247" fmla="*/ 0 h 1838325"/>
                <a:gd name="connsiteX248" fmla="*/ 304343 w 2438400"/>
                <a:gd name="connsiteY248" fmla="*/ 0 h 1838325"/>
                <a:gd name="connsiteX249" fmla="*/ 305571 w 2438400"/>
                <a:gd name="connsiteY249" fmla="*/ 612772 h 1838325"/>
                <a:gd name="connsiteX250" fmla="*/ 306791 w 2438400"/>
                <a:gd name="connsiteY250" fmla="*/ 1225553 h 1838325"/>
                <a:gd name="connsiteX251" fmla="*/ 308019 w 2438400"/>
                <a:gd name="connsiteY251" fmla="*/ 1225553 h 1838325"/>
                <a:gd name="connsiteX252" fmla="*/ 309248 w 2438400"/>
                <a:gd name="connsiteY252" fmla="*/ 1225553 h 1838325"/>
                <a:gd name="connsiteX253" fmla="*/ 310477 w 2438400"/>
                <a:gd name="connsiteY253" fmla="*/ 612772 h 1838325"/>
                <a:gd name="connsiteX254" fmla="*/ 311706 w 2438400"/>
                <a:gd name="connsiteY254" fmla="*/ 1225553 h 1838325"/>
                <a:gd name="connsiteX255" fmla="*/ 312934 w 2438400"/>
                <a:gd name="connsiteY255" fmla="*/ 1225553 h 1838325"/>
                <a:gd name="connsiteX256" fmla="*/ 314154 w 2438400"/>
                <a:gd name="connsiteY256" fmla="*/ 612772 h 1838325"/>
                <a:gd name="connsiteX257" fmla="*/ 315382 w 2438400"/>
                <a:gd name="connsiteY257" fmla="*/ 612772 h 1838325"/>
                <a:gd name="connsiteX258" fmla="*/ 316611 w 2438400"/>
                <a:gd name="connsiteY258" fmla="*/ 612772 h 1838325"/>
                <a:gd name="connsiteX259" fmla="*/ 317840 w 2438400"/>
                <a:gd name="connsiteY259" fmla="*/ 1225553 h 1838325"/>
                <a:gd name="connsiteX260" fmla="*/ 319068 w 2438400"/>
                <a:gd name="connsiteY260" fmla="*/ 1838325 h 1838325"/>
                <a:gd name="connsiteX261" fmla="*/ 320297 w 2438400"/>
                <a:gd name="connsiteY261" fmla="*/ 1225553 h 1838325"/>
                <a:gd name="connsiteX262" fmla="*/ 321516 w 2438400"/>
                <a:gd name="connsiteY262" fmla="*/ 612772 h 1838325"/>
                <a:gd name="connsiteX263" fmla="*/ 322745 w 2438400"/>
                <a:gd name="connsiteY263" fmla="*/ 612772 h 1838325"/>
                <a:gd name="connsiteX264" fmla="*/ 323974 w 2438400"/>
                <a:gd name="connsiteY264" fmla="*/ 612772 h 1838325"/>
                <a:gd name="connsiteX265" fmla="*/ 325203 w 2438400"/>
                <a:gd name="connsiteY265" fmla="*/ 612772 h 1838325"/>
                <a:gd name="connsiteX266" fmla="*/ 326431 w 2438400"/>
                <a:gd name="connsiteY266" fmla="*/ 1225553 h 1838325"/>
                <a:gd name="connsiteX267" fmla="*/ 327660 w 2438400"/>
                <a:gd name="connsiteY267" fmla="*/ 612772 h 1838325"/>
                <a:gd name="connsiteX268" fmla="*/ 328879 w 2438400"/>
                <a:gd name="connsiteY268" fmla="*/ 612772 h 1838325"/>
                <a:gd name="connsiteX269" fmla="*/ 330108 w 2438400"/>
                <a:gd name="connsiteY269" fmla="*/ 612772 h 1838325"/>
                <a:gd name="connsiteX270" fmla="*/ 331337 w 2438400"/>
                <a:gd name="connsiteY270" fmla="*/ 1225553 h 1838325"/>
                <a:gd name="connsiteX271" fmla="*/ 332565 w 2438400"/>
                <a:gd name="connsiteY271" fmla="*/ 1225553 h 1838325"/>
                <a:gd name="connsiteX272" fmla="*/ 333794 w 2438400"/>
                <a:gd name="connsiteY272" fmla="*/ 1225553 h 1838325"/>
                <a:gd name="connsiteX273" fmla="*/ 335023 w 2438400"/>
                <a:gd name="connsiteY273" fmla="*/ 612772 h 1838325"/>
                <a:gd name="connsiteX274" fmla="*/ 336242 w 2438400"/>
                <a:gd name="connsiteY274" fmla="*/ 0 h 1838325"/>
                <a:gd name="connsiteX275" fmla="*/ 337471 w 2438400"/>
                <a:gd name="connsiteY275" fmla="*/ 0 h 1838325"/>
                <a:gd name="connsiteX276" fmla="*/ 338700 w 2438400"/>
                <a:gd name="connsiteY276" fmla="*/ 612772 h 1838325"/>
                <a:gd name="connsiteX277" fmla="*/ 339928 w 2438400"/>
                <a:gd name="connsiteY277" fmla="*/ 1225553 h 1838325"/>
                <a:gd name="connsiteX278" fmla="*/ 341157 w 2438400"/>
                <a:gd name="connsiteY278" fmla="*/ 1838325 h 1838325"/>
                <a:gd name="connsiteX279" fmla="*/ 342386 w 2438400"/>
                <a:gd name="connsiteY279" fmla="*/ 1225553 h 1838325"/>
                <a:gd name="connsiteX280" fmla="*/ 343605 w 2438400"/>
                <a:gd name="connsiteY280" fmla="*/ 612772 h 1838325"/>
                <a:gd name="connsiteX281" fmla="*/ 344834 w 2438400"/>
                <a:gd name="connsiteY281" fmla="*/ 612772 h 1838325"/>
                <a:gd name="connsiteX282" fmla="*/ 346062 w 2438400"/>
                <a:gd name="connsiteY282" fmla="*/ 612772 h 1838325"/>
                <a:gd name="connsiteX283" fmla="*/ 347291 w 2438400"/>
                <a:gd name="connsiteY283" fmla="*/ 1225553 h 1838325"/>
                <a:gd name="connsiteX284" fmla="*/ 348520 w 2438400"/>
                <a:gd name="connsiteY284" fmla="*/ 612772 h 1838325"/>
                <a:gd name="connsiteX285" fmla="*/ 349748 w 2438400"/>
                <a:gd name="connsiteY285" fmla="*/ 612772 h 1838325"/>
                <a:gd name="connsiteX286" fmla="*/ 350977 w 2438400"/>
                <a:gd name="connsiteY286" fmla="*/ 0 h 1838325"/>
                <a:gd name="connsiteX287" fmla="*/ 352196 w 2438400"/>
                <a:gd name="connsiteY287" fmla="*/ 612772 h 1838325"/>
                <a:gd name="connsiteX288" fmla="*/ 353425 w 2438400"/>
                <a:gd name="connsiteY288" fmla="*/ 1225553 h 1838325"/>
                <a:gd name="connsiteX289" fmla="*/ 354654 w 2438400"/>
                <a:gd name="connsiteY289" fmla="*/ 1838325 h 1838325"/>
                <a:gd name="connsiteX290" fmla="*/ 355883 w 2438400"/>
                <a:gd name="connsiteY290" fmla="*/ 1838325 h 1838325"/>
                <a:gd name="connsiteX291" fmla="*/ 357111 w 2438400"/>
                <a:gd name="connsiteY291" fmla="*/ 612772 h 1838325"/>
                <a:gd name="connsiteX292" fmla="*/ 358330 w 2438400"/>
                <a:gd name="connsiteY292" fmla="*/ 0 h 1838325"/>
                <a:gd name="connsiteX293" fmla="*/ 359559 w 2438400"/>
                <a:gd name="connsiteY293" fmla="*/ 0 h 1838325"/>
                <a:gd name="connsiteX294" fmla="*/ 360788 w 2438400"/>
                <a:gd name="connsiteY294" fmla="*/ 612772 h 1838325"/>
                <a:gd name="connsiteX295" fmla="*/ 362017 w 2438400"/>
                <a:gd name="connsiteY295" fmla="*/ 1838325 h 1838325"/>
                <a:gd name="connsiteX296" fmla="*/ 363245 w 2438400"/>
                <a:gd name="connsiteY296" fmla="*/ 1838325 h 1838325"/>
                <a:gd name="connsiteX297" fmla="*/ 364474 w 2438400"/>
                <a:gd name="connsiteY297" fmla="*/ 1838325 h 1838325"/>
                <a:gd name="connsiteX298" fmla="*/ 365703 w 2438400"/>
                <a:gd name="connsiteY298" fmla="*/ 612772 h 1838325"/>
                <a:gd name="connsiteX299" fmla="*/ 366922 w 2438400"/>
                <a:gd name="connsiteY299" fmla="*/ 0 h 1838325"/>
                <a:gd name="connsiteX300" fmla="*/ 368151 w 2438400"/>
                <a:gd name="connsiteY300" fmla="*/ 612772 h 1838325"/>
                <a:gd name="connsiteX301" fmla="*/ 369380 w 2438400"/>
                <a:gd name="connsiteY301" fmla="*/ 1225553 h 1838325"/>
                <a:gd name="connsiteX302" fmla="*/ 370608 w 2438400"/>
                <a:gd name="connsiteY302" fmla="*/ 1225553 h 1838325"/>
                <a:gd name="connsiteX303" fmla="*/ 371837 w 2438400"/>
                <a:gd name="connsiteY303" fmla="*/ 612772 h 1838325"/>
                <a:gd name="connsiteX304" fmla="*/ 373066 w 2438400"/>
                <a:gd name="connsiteY304" fmla="*/ 612772 h 1838325"/>
                <a:gd name="connsiteX305" fmla="*/ 374285 w 2438400"/>
                <a:gd name="connsiteY305" fmla="*/ 1225553 h 1838325"/>
                <a:gd name="connsiteX306" fmla="*/ 375514 w 2438400"/>
                <a:gd name="connsiteY306" fmla="*/ 1838325 h 1838325"/>
                <a:gd name="connsiteX307" fmla="*/ 376742 w 2438400"/>
                <a:gd name="connsiteY307" fmla="*/ 1225553 h 1838325"/>
                <a:gd name="connsiteX308" fmla="*/ 377971 w 2438400"/>
                <a:gd name="connsiteY308" fmla="*/ 612772 h 1838325"/>
                <a:gd name="connsiteX309" fmla="*/ 379200 w 2438400"/>
                <a:gd name="connsiteY309" fmla="*/ 0 h 1838325"/>
                <a:gd name="connsiteX310" fmla="*/ 380429 w 2438400"/>
                <a:gd name="connsiteY310" fmla="*/ 612772 h 1838325"/>
                <a:gd name="connsiteX311" fmla="*/ 381648 w 2438400"/>
                <a:gd name="connsiteY311" fmla="*/ 1225553 h 1838325"/>
                <a:gd name="connsiteX312" fmla="*/ 382876 w 2438400"/>
                <a:gd name="connsiteY312" fmla="*/ 1225553 h 1838325"/>
                <a:gd name="connsiteX313" fmla="*/ 384105 w 2438400"/>
                <a:gd name="connsiteY313" fmla="*/ 612772 h 1838325"/>
                <a:gd name="connsiteX314" fmla="*/ 385334 w 2438400"/>
                <a:gd name="connsiteY314" fmla="*/ 0 h 1838325"/>
                <a:gd name="connsiteX315" fmla="*/ 386563 w 2438400"/>
                <a:gd name="connsiteY315" fmla="*/ 0 h 1838325"/>
                <a:gd name="connsiteX316" fmla="*/ 387791 w 2438400"/>
                <a:gd name="connsiteY316" fmla="*/ 1225553 h 1838325"/>
                <a:gd name="connsiteX317" fmla="*/ 389020 w 2438400"/>
                <a:gd name="connsiteY317" fmla="*/ 1838325 h 1838325"/>
                <a:gd name="connsiteX318" fmla="*/ 390239 w 2438400"/>
                <a:gd name="connsiteY318" fmla="*/ 1225553 h 1838325"/>
                <a:gd name="connsiteX319" fmla="*/ 391468 w 2438400"/>
                <a:gd name="connsiteY319" fmla="*/ 1225553 h 1838325"/>
                <a:gd name="connsiteX320" fmla="*/ 392697 w 2438400"/>
                <a:gd name="connsiteY320" fmla="*/ 1225553 h 1838325"/>
                <a:gd name="connsiteX321" fmla="*/ 393925 w 2438400"/>
                <a:gd name="connsiteY321" fmla="*/ 1838325 h 1838325"/>
                <a:gd name="connsiteX322" fmla="*/ 395154 w 2438400"/>
                <a:gd name="connsiteY322" fmla="*/ 1225553 h 1838325"/>
                <a:gd name="connsiteX323" fmla="*/ 396383 w 2438400"/>
                <a:gd name="connsiteY323" fmla="*/ 0 h 1838325"/>
                <a:gd name="connsiteX324" fmla="*/ 397602 w 2438400"/>
                <a:gd name="connsiteY324" fmla="*/ 0 h 1838325"/>
                <a:gd name="connsiteX325" fmla="*/ 398831 w 2438400"/>
                <a:gd name="connsiteY325" fmla="*/ 0 h 1838325"/>
                <a:gd name="connsiteX326" fmla="*/ 400060 w 2438400"/>
                <a:gd name="connsiteY326" fmla="*/ 1225553 h 1838325"/>
                <a:gd name="connsiteX327" fmla="*/ 401288 w 2438400"/>
                <a:gd name="connsiteY327" fmla="*/ 1838325 h 1838325"/>
                <a:gd name="connsiteX328" fmla="*/ 402517 w 2438400"/>
                <a:gd name="connsiteY328" fmla="*/ 1838325 h 1838325"/>
                <a:gd name="connsiteX329" fmla="*/ 403736 w 2438400"/>
                <a:gd name="connsiteY329" fmla="*/ 1225553 h 1838325"/>
                <a:gd name="connsiteX330" fmla="*/ 404965 w 2438400"/>
                <a:gd name="connsiteY330" fmla="*/ 612772 h 1838325"/>
                <a:gd name="connsiteX331" fmla="*/ 406194 w 2438400"/>
                <a:gd name="connsiteY331" fmla="*/ 612772 h 1838325"/>
                <a:gd name="connsiteX332" fmla="*/ 407422 w 2438400"/>
                <a:gd name="connsiteY332" fmla="*/ 612772 h 1838325"/>
                <a:gd name="connsiteX333" fmla="*/ 408651 w 2438400"/>
                <a:gd name="connsiteY333" fmla="*/ 612772 h 1838325"/>
                <a:gd name="connsiteX334" fmla="*/ 409880 w 2438400"/>
                <a:gd name="connsiteY334" fmla="*/ 612772 h 1838325"/>
                <a:gd name="connsiteX335" fmla="*/ 411108 w 2438400"/>
                <a:gd name="connsiteY335" fmla="*/ 1225553 h 1838325"/>
                <a:gd name="connsiteX336" fmla="*/ 412328 w 2438400"/>
                <a:gd name="connsiteY336" fmla="*/ 1838325 h 1838325"/>
                <a:gd name="connsiteX337" fmla="*/ 413556 w 2438400"/>
                <a:gd name="connsiteY337" fmla="*/ 1838325 h 1838325"/>
                <a:gd name="connsiteX338" fmla="*/ 414785 w 2438400"/>
                <a:gd name="connsiteY338" fmla="*/ 612772 h 1838325"/>
                <a:gd name="connsiteX339" fmla="*/ 416014 w 2438400"/>
                <a:gd name="connsiteY339" fmla="*/ 0 h 1838325"/>
                <a:gd name="connsiteX340" fmla="*/ 417243 w 2438400"/>
                <a:gd name="connsiteY340" fmla="*/ 612772 h 1838325"/>
                <a:gd name="connsiteX341" fmla="*/ 418471 w 2438400"/>
                <a:gd name="connsiteY341" fmla="*/ 1225553 h 1838325"/>
                <a:gd name="connsiteX342" fmla="*/ 419691 w 2438400"/>
                <a:gd name="connsiteY342" fmla="*/ 1225553 h 1838325"/>
                <a:gd name="connsiteX343" fmla="*/ 420919 w 2438400"/>
                <a:gd name="connsiteY343" fmla="*/ 1225553 h 1838325"/>
                <a:gd name="connsiteX344" fmla="*/ 422148 w 2438400"/>
                <a:gd name="connsiteY344" fmla="*/ 612772 h 1838325"/>
                <a:gd name="connsiteX345" fmla="*/ 423377 w 2438400"/>
                <a:gd name="connsiteY345" fmla="*/ 612772 h 1838325"/>
                <a:gd name="connsiteX346" fmla="*/ 424605 w 2438400"/>
                <a:gd name="connsiteY346" fmla="*/ 612772 h 1838325"/>
                <a:gd name="connsiteX347" fmla="*/ 425834 w 2438400"/>
                <a:gd name="connsiteY347" fmla="*/ 612772 h 1838325"/>
                <a:gd name="connsiteX348" fmla="*/ 427053 w 2438400"/>
                <a:gd name="connsiteY348" fmla="*/ 612772 h 1838325"/>
                <a:gd name="connsiteX349" fmla="*/ 428282 w 2438400"/>
                <a:gd name="connsiteY349" fmla="*/ 612772 h 1838325"/>
                <a:gd name="connsiteX350" fmla="*/ 429511 w 2438400"/>
                <a:gd name="connsiteY350" fmla="*/ 1225553 h 1838325"/>
                <a:gd name="connsiteX351" fmla="*/ 430740 w 2438400"/>
                <a:gd name="connsiteY351" fmla="*/ 1225553 h 1838325"/>
                <a:gd name="connsiteX352" fmla="*/ 431968 w 2438400"/>
                <a:gd name="connsiteY352" fmla="*/ 1838325 h 1838325"/>
                <a:gd name="connsiteX353" fmla="*/ 433197 w 2438400"/>
                <a:gd name="connsiteY353" fmla="*/ 612772 h 1838325"/>
                <a:gd name="connsiteX354" fmla="*/ 434426 w 2438400"/>
                <a:gd name="connsiteY354" fmla="*/ 612772 h 1838325"/>
                <a:gd name="connsiteX355" fmla="*/ 435645 w 2438400"/>
                <a:gd name="connsiteY355" fmla="*/ 0 h 1838325"/>
                <a:gd name="connsiteX356" fmla="*/ 436874 w 2438400"/>
                <a:gd name="connsiteY356" fmla="*/ 612772 h 1838325"/>
                <a:gd name="connsiteX357" fmla="*/ 438102 w 2438400"/>
                <a:gd name="connsiteY357" fmla="*/ 1225553 h 1838325"/>
                <a:gd name="connsiteX358" fmla="*/ 439331 w 2438400"/>
                <a:gd name="connsiteY358" fmla="*/ 1225553 h 1838325"/>
                <a:gd name="connsiteX359" fmla="*/ 440560 w 2438400"/>
                <a:gd name="connsiteY359" fmla="*/ 1225553 h 1838325"/>
                <a:gd name="connsiteX360" fmla="*/ 441789 w 2438400"/>
                <a:gd name="connsiteY360" fmla="*/ 612772 h 1838325"/>
                <a:gd name="connsiteX361" fmla="*/ 443008 w 2438400"/>
                <a:gd name="connsiteY361" fmla="*/ 612772 h 1838325"/>
                <a:gd name="connsiteX362" fmla="*/ 444237 w 2438400"/>
                <a:gd name="connsiteY362" fmla="*/ 0 h 1838325"/>
                <a:gd name="connsiteX363" fmla="*/ 445465 w 2438400"/>
                <a:gd name="connsiteY363" fmla="*/ 612772 h 1838325"/>
                <a:gd name="connsiteX364" fmla="*/ 446694 w 2438400"/>
                <a:gd name="connsiteY364" fmla="*/ 1225553 h 1838325"/>
                <a:gd name="connsiteX365" fmla="*/ 447923 w 2438400"/>
                <a:gd name="connsiteY365" fmla="*/ 1838325 h 1838325"/>
                <a:gd name="connsiteX366" fmla="*/ 449142 w 2438400"/>
                <a:gd name="connsiteY366" fmla="*/ 1838325 h 1838325"/>
                <a:gd name="connsiteX367" fmla="*/ 450371 w 2438400"/>
                <a:gd name="connsiteY367" fmla="*/ 1225553 h 1838325"/>
                <a:gd name="connsiteX368" fmla="*/ 451599 w 2438400"/>
                <a:gd name="connsiteY368" fmla="*/ 0 h 1838325"/>
                <a:gd name="connsiteX369" fmla="*/ 452828 w 2438400"/>
                <a:gd name="connsiteY369" fmla="*/ 0 h 1838325"/>
                <a:gd name="connsiteX370" fmla="*/ 454057 w 2438400"/>
                <a:gd name="connsiteY370" fmla="*/ 0 h 1838325"/>
                <a:gd name="connsiteX371" fmla="*/ 455285 w 2438400"/>
                <a:gd name="connsiteY371" fmla="*/ 1225553 h 1838325"/>
                <a:gd name="connsiteX372" fmla="*/ 456514 w 2438400"/>
                <a:gd name="connsiteY372" fmla="*/ 1838325 h 1838325"/>
                <a:gd name="connsiteX373" fmla="*/ 457733 w 2438400"/>
                <a:gd name="connsiteY373" fmla="*/ 1838325 h 1838325"/>
                <a:gd name="connsiteX374" fmla="*/ 458962 w 2438400"/>
                <a:gd name="connsiteY374" fmla="*/ 612772 h 1838325"/>
                <a:gd name="connsiteX375" fmla="*/ 460191 w 2438400"/>
                <a:gd name="connsiteY375" fmla="*/ 0 h 1838325"/>
                <a:gd name="connsiteX376" fmla="*/ 461420 w 2438400"/>
                <a:gd name="connsiteY376" fmla="*/ 612772 h 1838325"/>
                <a:gd name="connsiteX377" fmla="*/ 462648 w 2438400"/>
                <a:gd name="connsiteY377" fmla="*/ 612772 h 1838325"/>
                <a:gd name="connsiteX378" fmla="*/ 463877 w 2438400"/>
                <a:gd name="connsiteY378" fmla="*/ 612772 h 1838325"/>
                <a:gd name="connsiteX379" fmla="*/ 465096 w 2438400"/>
                <a:gd name="connsiteY379" fmla="*/ 612772 h 1838325"/>
                <a:gd name="connsiteX380" fmla="*/ 466325 w 2438400"/>
                <a:gd name="connsiteY380" fmla="*/ 612772 h 1838325"/>
                <a:gd name="connsiteX381" fmla="*/ 467554 w 2438400"/>
                <a:gd name="connsiteY381" fmla="*/ 1225553 h 1838325"/>
                <a:gd name="connsiteX382" fmla="*/ 468782 w 2438400"/>
                <a:gd name="connsiteY382" fmla="*/ 1838325 h 1838325"/>
                <a:gd name="connsiteX383" fmla="*/ 470011 w 2438400"/>
                <a:gd name="connsiteY383" fmla="*/ 1225553 h 1838325"/>
                <a:gd name="connsiteX384" fmla="*/ 471240 w 2438400"/>
                <a:gd name="connsiteY384" fmla="*/ 612772 h 1838325"/>
                <a:gd name="connsiteX385" fmla="*/ 472459 w 2438400"/>
                <a:gd name="connsiteY385" fmla="*/ 0 h 1838325"/>
                <a:gd name="connsiteX386" fmla="*/ 473688 w 2438400"/>
                <a:gd name="connsiteY386" fmla="*/ 0 h 1838325"/>
                <a:gd name="connsiteX387" fmla="*/ 474917 w 2438400"/>
                <a:gd name="connsiteY387" fmla="*/ 612772 h 1838325"/>
                <a:gd name="connsiteX388" fmla="*/ 476145 w 2438400"/>
                <a:gd name="connsiteY388" fmla="*/ 1225553 h 1838325"/>
                <a:gd name="connsiteX389" fmla="*/ 477374 w 2438400"/>
                <a:gd name="connsiteY389" fmla="*/ 1225553 h 1838325"/>
                <a:gd name="connsiteX390" fmla="*/ 478603 w 2438400"/>
                <a:gd name="connsiteY390" fmla="*/ 1225553 h 1838325"/>
                <a:gd name="connsiteX391" fmla="*/ 479822 w 2438400"/>
                <a:gd name="connsiteY391" fmla="*/ 1225553 h 1838325"/>
                <a:gd name="connsiteX392" fmla="*/ 481051 w 2438400"/>
                <a:gd name="connsiteY392" fmla="*/ 1225553 h 1838325"/>
                <a:gd name="connsiteX393" fmla="*/ 482279 w 2438400"/>
                <a:gd name="connsiteY393" fmla="*/ 612772 h 1838325"/>
                <a:gd name="connsiteX394" fmla="*/ 483508 w 2438400"/>
                <a:gd name="connsiteY394" fmla="*/ 0 h 1838325"/>
                <a:gd name="connsiteX395" fmla="*/ 484737 w 2438400"/>
                <a:gd name="connsiteY395" fmla="*/ 0 h 1838325"/>
                <a:gd name="connsiteX396" fmla="*/ 485966 w 2438400"/>
                <a:gd name="connsiteY396" fmla="*/ 612772 h 1838325"/>
                <a:gd name="connsiteX397" fmla="*/ 487185 w 2438400"/>
                <a:gd name="connsiteY397" fmla="*/ 1838325 h 1838325"/>
                <a:gd name="connsiteX398" fmla="*/ 488413 w 2438400"/>
                <a:gd name="connsiteY398" fmla="*/ 1838325 h 1838325"/>
                <a:gd name="connsiteX399" fmla="*/ 489642 w 2438400"/>
                <a:gd name="connsiteY399" fmla="*/ 1225553 h 1838325"/>
                <a:gd name="connsiteX400" fmla="*/ 490871 w 2438400"/>
                <a:gd name="connsiteY400" fmla="*/ 612772 h 1838325"/>
                <a:gd name="connsiteX401" fmla="*/ 492100 w 2438400"/>
                <a:gd name="connsiteY401" fmla="*/ 612772 h 1838325"/>
                <a:gd name="connsiteX402" fmla="*/ 493328 w 2438400"/>
                <a:gd name="connsiteY402" fmla="*/ 612772 h 1838325"/>
                <a:gd name="connsiteX403" fmla="*/ 494548 w 2438400"/>
                <a:gd name="connsiteY403" fmla="*/ 1225553 h 1838325"/>
                <a:gd name="connsiteX404" fmla="*/ 495776 w 2438400"/>
                <a:gd name="connsiteY404" fmla="*/ 612772 h 1838325"/>
                <a:gd name="connsiteX405" fmla="*/ 497005 w 2438400"/>
                <a:gd name="connsiteY405" fmla="*/ 612772 h 1838325"/>
                <a:gd name="connsiteX406" fmla="*/ 498234 w 2438400"/>
                <a:gd name="connsiteY406" fmla="*/ 1225553 h 1838325"/>
                <a:gd name="connsiteX407" fmla="*/ 499462 w 2438400"/>
                <a:gd name="connsiteY407" fmla="*/ 1225553 h 1838325"/>
                <a:gd name="connsiteX408" fmla="*/ 500691 w 2438400"/>
                <a:gd name="connsiteY408" fmla="*/ 1225553 h 1838325"/>
                <a:gd name="connsiteX409" fmla="*/ 501920 w 2438400"/>
                <a:gd name="connsiteY409" fmla="*/ 612772 h 1838325"/>
                <a:gd name="connsiteX410" fmla="*/ 503139 w 2438400"/>
                <a:gd name="connsiteY410" fmla="*/ 612772 h 1838325"/>
                <a:gd name="connsiteX411" fmla="*/ 504368 w 2438400"/>
                <a:gd name="connsiteY411" fmla="*/ 612772 h 1838325"/>
                <a:gd name="connsiteX412" fmla="*/ 505596 w 2438400"/>
                <a:gd name="connsiteY412" fmla="*/ 1225553 h 1838325"/>
                <a:gd name="connsiteX413" fmla="*/ 506825 w 2438400"/>
                <a:gd name="connsiteY413" fmla="*/ 1838325 h 1838325"/>
                <a:gd name="connsiteX414" fmla="*/ 508054 w 2438400"/>
                <a:gd name="connsiteY414" fmla="*/ 1225553 h 1838325"/>
                <a:gd name="connsiteX415" fmla="*/ 509273 w 2438400"/>
                <a:gd name="connsiteY415" fmla="*/ 0 h 1838325"/>
                <a:gd name="connsiteX416" fmla="*/ 510502 w 2438400"/>
                <a:gd name="connsiteY416" fmla="*/ 612772 h 1838325"/>
                <a:gd name="connsiteX417" fmla="*/ 511731 w 2438400"/>
                <a:gd name="connsiteY417" fmla="*/ 1225553 h 1838325"/>
                <a:gd name="connsiteX418" fmla="*/ 512959 w 2438400"/>
                <a:gd name="connsiteY418" fmla="*/ 1225553 h 1838325"/>
                <a:gd name="connsiteX419" fmla="*/ 514188 w 2438400"/>
                <a:gd name="connsiteY419" fmla="*/ 1225553 h 1838325"/>
                <a:gd name="connsiteX420" fmla="*/ 515417 w 2438400"/>
                <a:gd name="connsiteY420" fmla="*/ 1225553 h 1838325"/>
                <a:gd name="connsiteX421" fmla="*/ 516646 w 2438400"/>
                <a:gd name="connsiteY421" fmla="*/ 1225553 h 1838325"/>
                <a:gd name="connsiteX422" fmla="*/ 517865 w 2438400"/>
                <a:gd name="connsiteY422" fmla="*/ 1225553 h 1838325"/>
                <a:gd name="connsiteX423" fmla="*/ 519093 w 2438400"/>
                <a:gd name="connsiteY423" fmla="*/ 1225553 h 1838325"/>
                <a:gd name="connsiteX424" fmla="*/ 520322 w 2438400"/>
                <a:gd name="connsiteY424" fmla="*/ 612772 h 1838325"/>
                <a:gd name="connsiteX425" fmla="*/ 521551 w 2438400"/>
                <a:gd name="connsiteY425" fmla="*/ 0 h 1838325"/>
                <a:gd name="connsiteX426" fmla="*/ 522780 w 2438400"/>
                <a:gd name="connsiteY426" fmla="*/ 612772 h 1838325"/>
                <a:gd name="connsiteX427" fmla="*/ 524008 w 2438400"/>
                <a:gd name="connsiteY427" fmla="*/ 1225553 h 1838325"/>
                <a:gd name="connsiteX428" fmla="*/ 525228 w 2438400"/>
                <a:gd name="connsiteY428" fmla="*/ 1838325 h 1838325"/>
                <a:gd name="connsiteX429" fmla="*/ 526456 w 2438400"/>
                <a:gd name="connsiteY429" fmla="*/ 1838325 h 1838325"/>
                <a:gd name="connsiteX430" fmla="*/ 527685 w 2438400"/>
                <a:gd name="connsiteY430" fmla="*/ 1225553 h 1838325"/>
                <a:gd name="connsiteX431" fmla="*/ 528914 w 2438400"/>
                <a:gd name="connsiteY431" fmla="*/ 612772 h 1838325"/>
                <a:gd name="connsiteX432" fmla="*/ 530143 w 2438400"/>
                <a:gd name="connsiteY432" fmla="*/ 612772 h 1838325"/>
                <a:gd name="connsiteX433" fmla="*/ 531371 w 2438400"/>
                <a:gd name="connsiteY433" fmla="*/ 612772 h 1838325"/>
                <a:gd name="connsiteX434" fmla="*/ 532590 w 2438400"/>
                <a:gd name="connsiteY434" fmla="*/ 612772 h 1838325"/>
                <a:gd name="connsiteX435" fmla="*/ 533819 w 2438400"/>
                <a:gd name="connsiteY435" fmla="*/ 1225553 h 1838325"/>
                <a:gd name="connsiteX436" fmla="*/ 535048 w 2438400"/>
                <a:gd name="connsiteY436" fmla="*/ 1225553 h 1838325"/>
                <a:gd name="connsiteX437" fmla="*/ 536277 w 2438400"/>
                <a:gd name="connsiteY437" fmla="*/ 1225553 h 1838325"/>
                <a:gd name="connsiteX438" fmla="*/ 537505 w 2438400"/>
                <a:gd name="connsiteY438" fmla="*/ 612772 h 1838325"/>
                <a:gd name="connsiteX439" fmla="*/ 538734 w 2438400"/>
                <a:gd name="connsiteY439" fmla="*/ 0 h 1838325"/>
                <a:gd name="connsiteX440" fmla="*/ 539963 w 2438400"/>
                <a:gd name="connsiteY440" fmla="*/ 612772 h 1838325"/>
                <a:gd name="connsiteX441" fmla="*/ 541182 w 2438400"/>
                <a:gd name="connsiteY441" fmla="*/ 1225553 h 1838325"/>
                <a:gd name="connsiteX442" fmla="*/ 542411 w 2438400"/>
                <a:gd name="connsiteY442" fmla="*/ 1225553 h 1838325"/>
                <a:gd name="connsiteX443" fmla="*/ 543639 w 2438400"/>
                <a:gd name="connsiteY443" fmla="*/ 1838325 h 1838325"/>
                <a:gd name="connsiteX444" fmla="*/ 544868 w 2438400"/>
                <a:gd name="connsiteY444" fmla="*/ 612772 h 1838325"/>
                <a:gd name="connsiteX445" fmla="*/ 546097 w 2438400"/>
                <a:gd name="connsiteY445" fmla="*/ 612772 h 1838325"/>
                <a:gd name="connsiteX446" fmla="*/ 547326 w 2438400"/>
                <a:gd name="connsiteY446" fmla="*/ 0 h 1838325"/>
                <a:gd name="connsiteX447" fmla="*/ 548545 w 2438400"/>
                <a:gd name="connsiteY447" fmla="*/ 612772 h 1838325"/>
                <a:gd name="connsiteX448" fmla="*/ 549773 w 2438400"/>
                <a:gd name="connsiteY448" fmla="*/ 612772 h 1838325"/>
                <a:gd name="connsiteX449" fmla="*/ 551002 w 2438400"/>
                <a:gd name="connsiteY449" fmla="*/ 612772 h 1838325"/>
                <a:gd name="connsiteX450" fmla="*/ 552231 w 2438400"/>
                <a:gd name="connsiteY450" fmla="*/ 1225553 h 1838325"/>
                <a:gd name="connsiteX451" fmla="*/ 553460 w 2438400"/>
                <a:gd name="connsiteY451" fmla="*/ 1838325 h 1838325"/>
                <a:gd name="connsiteX452" fmla="*/ 554679 w 2438400"/>
                <a:gd name="connsiteY452" fmla="*/ 1838325 h 1838325"/>
                <a:gd name="connsiteX453" fmla="*/ 555908 w 2438400"/>
                <a:gd name="connsiteY453" fmla="*/ 1838325 h 1838325"/>
                <a:gd name="connsiteX454" fmla="*/ 557136 w 2438400"/>
                <a:gd name="connsiteY454" fmla="*/ 612772 h 1838325"/>
                <a:gd name="connsiteX455" fmla="*/ 558365 w 2438400"/>
                <a:gd name="connsiteY455" fmla="*/ 0 h 1838325"/>
                <a:gd name="connsiteX456" fmla="*/ 559594 w 2438400"/>
                <a:gd name="connsiteY456" fmla="*/ 0 h 1838325"/>
                <a:gd name="connsiteX457" fmla="*/ 560822 w 2438400"/>
                <a:gd name="connsiteY457" fmla="*/ 0 h 1838325"/>
                <a:gd name="connsiteX458" fmla="*/ 562051 w 2438400"/>
                <a:gd name="connsiteY458" fmla="*/ 612772 h 1838325"/>
                <a:gd name="connsiteX459" fmla="*/ 563270 w 2438400"/>
                <a:gd name="connsiteY459" fmla="*/ 1838325 h 1838325"/>
                <a:gd name="connsiteX460" fmla="*/ 564499 w 2438400"/>
                <a:gd name="connsiteY460" fmla="*/ 1838325 h 1838325"/>
                <a:gd name="connsiteX461" fmla="*/ 565728 w 2438400"/>
                <a:gd name="connsiteY461" fmla="*/ 1838325 h 1838325"/>
                <a:gd name="connsiteX462" fmla="*/ 566957 w 2438400"/>
                <a:gd name="connsiteY462" fmla="*/ 1225553 h 1838325"/>
                <a:gd name="connsiteX463" fmla="*/ 568185 w 2438400"/>
                <a:gd name="connsiteY463" fmla="*/ 0 h 1838325"/>
                <a:gd name="connsiteX464" fmla="*/ 569414 w 2438400"/>
                <a:gd name="connsiteY464" fmla="*/ 0 h 1838325"/>
                <a:gd name="connsiteX465" fmla="*/ 570633 w 2438400"/>
                <a:gd name="connsiteY465" fmla="*/ 0 h 1838325"/>
                <a:gd name="connsiteX466" fmla="*/ 571862 w 2438400"/>
                <a:gd name="connsiteY466" fmla="*/ 1225553 h 1838325"/>
                <a:gd name="connsiteX467" fmla="*/ 573091 w 2438400"/>
                <a:gd name="connsiteY467" fmla="*/ 1838325 h 1838325"/>
                <a:gd name="connsiteX468" fmla="*/ 574319 w 2438400"/>
                <a:gd name="connsiteY468" fmla="*/ 1225553 h 1838325"/>
                <a:gd name="connsiteX469" fmla="*/ 575548 w 2438400"/>
                <a:gd name="connsiteY469" fmla="*/ 612772 h 1838325"/>
                <a:gd name="connsiteX470" fmla="*/ 576777 w 2438400"/>
                <a:gd name="connsiteY470" fmla="*/ 612772 h 1838325"/>
                <a:gd name="connsiteX471" fmla="*/ 577996 w 2438400"/>
                <a:gd name="connsiteY471" fmla="*/ 1225553 h 1838325"/>
                <a:gd name="connsiteX472" fmla="*/ 579225 w 2438400"/>
                <a:gd name="connsiteY472" fmla="*/ 1225553 h 1838325"/>
                <a:gd name="connsiteX473" fmla="*/ 580454 w 2438400"/>
                <a:gd name="connsiteY473" fmla="*/ 612772 h 1838325"/>
                <a:gd name="connsiteX474" fmla="*/ 581682 w 2438400"/>
                <a:gd name="connsiteY474" fmla="*/ 612772 h 1838325"/>
                <a:gd name="connsiteX475" fmla="*/ 582911 w 2438400"/>
                <a:gd name="connsiteY475" fmla="*/ 612772 h 1838325"/>
                <a:gd name="connsiteX476" fmla="*/ 584140 w 2438400"/>
                <a:gd name="connsiteY476" fmla="*/ 1225553 h 1838325"/>
                <a:gd name="connsiteX477" fmla="*/ 585368 w 2438400"/>
                <a:gd name="connsiteY477" fmla="*/ 1225553 h 1838325"/>
                <a:gd name="connsiteX478" fmla="*/ 586588 w 2438400"/>
                <a:gd name="connsiteY478" fmla="*/ 1225553 h 1838325"/>
                <a:gd name="connsiteX479" fmla="*/ 587816 w 2438400"/>
                <a:gd name="connsiteY479" fmla="*/ 612772 h 1838325"/>
                <a:gd name="connsiteX480" fmla="*/ 589045 w 2438400"/>
                <a:gd name="connsiteY480" fmla="*/ 1225553 h 1838325"/>
                <a:gd name="connsiteX481" fmla="*/ 590274 w 2438400"/>
                <a:gd name="connsiteY481" fmla="*/ 1225553 h 1838325"/>
                <a:gd name="connsiteX482" fmla="*/ 591503 w 2438400"/>
                <a:gd name="connsiteY482" fmla="*/ 1225553 h 1838325"/>
                <a:gd name="connsiteX483" fmla="*/ 592731 w 2438400"/>
                <a:gd name="connsiteY483" fmla="*/ 612772 h 1838325"/>
                <a:gd name="connsiteX484" fmla="*/ 593950 w 2438400"/>
                <a:gd name="connsiteY484" fmla="*/ 0 h 1838325"/>
                <a:gd name="connsiteX485" fmla="*/ 595179 w 2438400"/>
                <a:gd name="connsiteY485" fmla="*/ 0 h 1838325"/>
                <a:gd name="connsiteX486" fmla="*/ 596408 w 2438400"/>
                <a:gd name="connsiteY486" fmla="*/ 612772 h 1838325"/>
                <a:gd name="connsiteX487" fmla="*/ 597637 w 2438400"/>
                <a:gd name="connsiteY487" fmla="*/ 1225553 h 1838325"/>
                <a:gd name="connsiteX488" fmla="*/ 598865 w 2438400"/>
                <a:gd name="connsiteY488" fmla="*/ 1225553 h 1838325"/>
                <a:gd name="connsiteX489" fmla="*/ 600085 w 2438400"/>
                <a:gd name="connsiteY489" fmla="*/ 1225553 h 1838325"/>
                <a:gd name="connsiteX490" fmla="*/ 601313 w 2438400"/>
                <a:gd name="connsiteY490" fmla="*/ 1225553 h 1838325"/>
                <a:gd name="connsiteX491" fmla="*/ 602542 w 2438400"/>
                <a:gd name="connsiteY491" fmla="*/ 1225553 h 1838325"/>
                <a:gd name="connsiteX492" fmla="*/ 603771 w 2438400"/>
                <a:gd name="connsiteY492" fmla="*/ 1225553 h 1838325"/>
                <a:gd name="connsiteX493" fmla="*/ 604999 w 2438400"/>
                <a:gd name="connsiteY493" fmla="*/ 612772 h 1838325"/>
                <a:gd name="connsiteX494" fmla="*/ 606228 w 2438400"/>
                <a:gd name="connsiteY494" fmla="*/ 0 h 1838325"/>
                <a:gd name="connsiteX495" fmla="*/ 607457 w 2438400"/>
                <a:gd name="connsiteY495" fmla="*/ 0 h 1838325"/>
                <a:gd name="connsiteX496" fmla="*/ 608676 w 2438400"/>
                <a:gd name="connsiteY496" fmla="*/ 612772 h 1838325"/>
                <a:gd name="connsiteX497" fmla="*/ 609905 w 2438400"/>
                <a:gd name="connsiteY497" fmla="*/ 1225553 h 1838325"/>
                <a:gd name="connsiteX498" fmla="*/ 611134 w 2438400"/>
                <a:gd name="connsiteY498" fmla="*/ 1838325 h 1838325"/>
                <a:gd name="connsiteX499" fmla="*/ 612362 w 2438400"/>
                <a:gd name="connsiteY499" fmla="*/ 1838325 h 1838325"/>
                <a:gd name="connsiteX500" fmla="*/ 613591 w 2438400"/>
                <a:gd name="connsiteY500" fmla="*/ 1225553 h 1838325"/>
                <a:gd name="connsiteX501" fmla="*/ 614820 w 2438400"/>
                <a:gd name="connsiteY501" fmla="*/ 1225553 h 1838325"/>
                <a:gd name="connsiteX502" fmla="*/ 616039 w 2438400"/>
                <a:gd name="connsiteY502" fmla="*/ 612772 h 1838325"/>
                <a:gd name="connsiteX503" fmla="*/ 617268 w 2438400"/>
                <a:gd name="connsiteY503" fmla="*/ 612772 h 1838325"/>
                <a:gd name="connsiteX504" fmla="*/ 618496 w 2438400"/>
                <a:gd name="connsiteY504" fmla="*/ 0 h 1838325"/>
                <a:gd name="connsiteX505" fmla="*/ 619725 w 2438400"/>
                <a:gd name="connsiteY505" fmla="*/ 612772 h 1838325"/>
                <a:gd name="connsiteX506" fmla="*/ 620954 w 2438400"/>
                <a:gd name="connsiteY506" fmla="*/ 612772 h 1838325"/>
                <a:gd name="connsiteX507" fmla="*/ 622183 w 2438400"/>
                <a:gd name="connsiteY507" fmla="*/ 1225553 h 1838325"/>
                <a:gd name="connsiteX508" fmla="*/ 623402 w 2438400"/>
                <a:gd name="connsiteY508" fmla="*/ 612772 h 1838325"/>
                <a:gd name="connsiteX509" fmla="*/ 624631 w 2438400"/>
                <a:gd name="connsiteY509" fmla="*/ 612772 h 1838325"/>
                <a:gd name="connsiteX510" fmla="*/ 625859 w 2438400"/>
                <a:gd name="connsiteY510" fmla="*/ 612772 h 1838325"/>
                <a:gd name="connsiteX511" fmla="*/ 627088 w 2438400"/>
                <a:gd name="connsiteY511" fmla="*/ 1225553 h 1838325"/>
                <a:gd name="connsiteX512" fmla="*/ 628317 w 2438400"/>
                <a:gd name="connsiteY512" fmla="*/ 1838325 h 1838325"/>
                <a:gd name="connsiteX513" fmla="*/ 629545 w 2438400"/>
                <a:gd name="connsiteY513" fmla="*/ 1838325 h 1838325"/>
                <a:gd name="connsiteX514" fmla="*/ 630765 w 2438400"/>
                <a:gd name="connsiteY514" fmla="*/ 612772 h 1838325"/>
                <a:gd name="connsiteX515" fmla="*/ 631993 w 2438400"/>
                <a:gd name="connsiteY515" fmla="*/ 0 h 1838325"/>
                <a:gd name="connsiteX516" fmla="*/ 633222 w 2438400"/>
                <a:gd name="connsiteY516" fmla="*/ 0 h 1838325"/>
                <a:gd name="connsiteX517" fmla="*/ 634451 w 2438400"/>
                <a:gd name="connsiteY517" fmla="*/ 0 h 1838325"/>
                <a:gd name="connsiteX518" fmla="*/ 635680 w 2438400"/>
                <a:gd name="connsiteY518" fmla="*/ 1225553 h 1838325"/>
                <a:gd name="connsiteX519" fmla="*/ 636908 w 2438400"/>
                <a:gd name="connsiteY519" fmla="*/ 1838325 h 1838325"/>
                <a:gd name="connsiteX520" fmla="*/ 638127 w 2438400"/>
                <a:gd name="connsiteY520" fmla="*/ 1838325 h 1838325"/>
                <a:gd name="connsiteX521" fmla="*/ 639356 w 2438400"/>
                <a:gd name="connsiteY521" fmla="*/ 1225553 h 1838325"/>
                <a:gd name="connsiteX522" fmla="*/ 640585 w 2438400"/>
                <a:gd name="connsiteY522" fmla="*/ 1225553 h 1838325"/>
                <a:gd name="connsiteX523" fmla="*/ 641814 w 2438400"/>
                <a:gd name="connsiteY523" fmla="*/ 612772 h 1838325"/>
                <a:gd name="connsiteX524" fmla="*/ 643042 w 2438400"/>
                <a:gd name="connsiteY524" fmla="*/ 612772 h 1838325"/>
                <a:gd name="connsiteX525" fmla="*/ 644271 w 2438400"/>
                <a:gd name="connsiteY525" fmla="*/ 612772 h 1838325"/>
                <a:gd name="connsiteX526" fmla="*/ 645490 w 2438400"/>
                <a:gd name="connsiteY526" fmla="*/ 612772 h 1838325"/>
                <a:gd name="connsiteX527" fmla="*/ 646719 w 2438400"/>
                <a:gd name="connsiteY527" fmla="*/ 612772 h 1838325"/>
                <a:gd name="connsiteX528" fmla="*/ 647948 w 2438400"/>
                <a:gd name="connsiteY528" fmla="*/ 612772 h 1838325"/>
                <a:gd name="connsiteX529" fmla="*/ 649176 w 2438400"/>
                <a:gd name="connsiteY529" fmla="*/ 1225553 h 1838325"/>
                <a:gd name="connsiteX530" fmla="*/ 650405 w 2438400"/>
                <a:gd name="connsiteY530" fmla="*/ 1838325 h 1838325"/>
                <a:gd name="connsiteX531" fmla="*/ 651634 w 2438400"/>
                <a:gd name="connsiteY531" fmla="*/ 1838325 h 1838325"/>
                <a:gd name="connsiteX532" fmla="*/ 652863 w 2438400"/>
                <a:gd name="connsiteY532" fmla="*/ 1838325 h 1838325"/>
                <a:gd name="connsiteX533" fmla="*/ 654082 w 2438400"/>
                <a:gd name="connsiteY533" fmla="*/ 612772 h 1838325"/>
                <a:gd name="connsiteX534" fmla="*/ 655310 w 2438400"/>
                <a:gd name="connsiteY534" fmla="*/ 0 h 1838325"/>
                <a:gd name="connsiteX535" fmla="*/ 656539 w 2438400"/>
                <a:gd name="connsiteY535" fmla="*/ 0 h 1838325"/>
                <a:gd name="connsiteX536" fmla="*/ 657768 w 2438400"/>
                <a:gd name="connsiteY536" fmla="*/ 612772 h 1838325"/>
                <a:gd name="connsiteX537" fmla="*/ 658997 w 2438400"/>
                <a:gd name="connsiteY537" fmla="*/ 1225553 h 1838325"/>
                <a:gd name="connsiteX538" fmla="*/ 660216 w 2438400"/>
                <a:gd name="connsiteY538" fmla="*/ 1225553 h 1838325"/>
                <a:gd name="connsiteX539" fmla="*/ 661445 w 2438400"/>
                <a:gd name="connsiteY539" fmla="*/ 1225553 h 1838325"/>
                <a:gd name="connsiteX540" fmla="*/ 662673 w 2438400"/>
                <a:gd name="connsiteY540" fmla="*/ 1225553 h 1838325"/>
                <a:gd name="connsiteX541" fmla="*/ 663902 w 2438400"/>
                <a:gd name="connsiteY541" fmla="*/ 1225553 h 1838325"/>
                <a:gd name="connsiteX542" fmla="*/ 665131 w 2438400"/>
                <a:gd name="connsiteY542" fmla="*/ 1225553 h 1838325"/>
                <a:gd name="connsiteX543" fmla="*/ 666360 w 2438400"/>
                <a:gd name="connsiteY543" fmla="*/ 1225553 h 1838325"/>
                <a:gd name="connsiteX544" fmla="*/ 667588 w 2438400"/>
                <a:gd name="connsiteY544" fmla="*/ 1225553 h 1838325"/>
                <a:gd name="connsiteX545" fmla="*/ 668807 w 2438400"/>
                <a:gd name="connsiteY545" fmla="*/ 612772 h 1838325"/>
                <a:gd name="connsiteX546" fmla="*/ 670036 w 2438400"/>
                <a:gd name="connsiteY546" fmla="*/ 0 h 1838325"/>
                <a:gd name="connsiteX547" fmla="*/ 671265 w 2438400"/>
                <a:gd name="connsiteY547" fmla="*/ 612772 h 1838325"/>
                <a:gd name="connsiteX548" fmla="*/ 672494 w 2438400"/>
                <a:gd name="connsiteY548" fmla="*/ 1225553 h 1838325"/>
                <a:gd name="connsiteX549" fmla="*/ 673722 w 2438400"/>
                <a:gd name="connsiteY549" fmla="*/ 612772 h 1838325"/>
                <a:gd name="connsiteX550" fmla="*/ 674951 w 2438400"/>
                <a:gd name="connsiteY550" fmla="*/ 612772 h 1838325"/>
                <a:gd name="connsiteX551" fmla="*/ 676170 w 2438400"/>
                <a:gd name="connsiteY551" fmla="*/ 1225553 h 1838325"/>
                <a:gd name="connsiteX552" fmla="*/ 677399 w 2438400"/>
                <a:gd name="connsiteY552" fmla="*/ 1838325 h 1838325"/>
                <a:gd name="connsiteX553" fmla="*/ 678628 w 2438400"/>
                <a:gd name="connsiteY553" fmla="*/ 1838325 h 1838325"/>
                <a:gd name="connsiteX554" fmla="*/ 679856 w 2438400"/>
                <a:gd name="connsiteY554" fmla="*/ 1225553 h 1838325"/>
                <a:gd name="connsiteX555" fmla="*/ 681085 w 2438400"/>
                <a:gd name="connsiteY555" fmla="*/ 612772 h 1838325"/>
                <a:gd name="connsiteX556" fmla="*/ 682314 w 2438400"/>
                <a:gd name="connsiteY556" fmla="*/ 612772 h 1838325"/>
                <a:gd name="connsiteX557" fmla="*/ 683533 w 2438400"/>
                <a:gd name="connsiteY557" fmla="*/ 1225553 h 1838325"/>
                <a:gd name="connsiteX558" fmla="*/ 684762 w 2438400"/>
                <a:gd name="connsiteY558" fmla="*/ 1838325 h 1838325"/>
                <a:gd name="connsiteX559" fmla="*/ 685991 w 2438400"/>
                <a:gd name="connsiteY559" fmla="*/ 612772 h 1838325"/>
                <a:gd name="connsiteX560" fmla="*/ 687219 w 2438400"/>
                <a:gd name="connsiteY560" fmla="*/ 0 h 1838325"/>
                <a:gd name="connsiteX561" fmla="*/ 688448 w 2438400"/>
                <a:gd name="connsiteY561" fmla="*/ 0 h 1838325"/>
                <a:gd name="connsiteX562" fmla="*/ 689677 w 2438400"/>
                <a:gd name="connsiteY562" fmla="*/ 1225553 h 1838325"/>
                <a:gd name="connsiteX563" fmla="*/ 690905 w 2438400"/>
                <a:gd name="connsiteY563" fmla="*/ 1838325 h 1838325"/>
                <a:gd name="connsiteX564" fmla="*/ 692125 w 2438400"/>
                <a:gd name="connsiteY564" fmla="*/ 1838325 h 1838325"/>
                <a:gd name="connsiteX565" fmla="*/ 693353 w 2438400"/>
                <a:gd name="connsiteY565" fmla="*/ 1838325 h 1838325"/>
                <a:gd name="connsiteX566" fmla="*/ 694582 w 2438400"/>
                <a:gd name="connsiteY566" fmla="*/ 1225553 h 1838325"/>
                <a:gd name="connsiteX567" fmla="*/ 695811 w 2438400"/>
                <a:gd name="connsiteY567" fmla="*/ 1225553 h 1838325"/>
                <a:gd name="connsiteX568" fmla="*/ 697039 w 2438400"/>
                <a:gd name="connsiteY568" fmla="*/ 612772 h 1838325"/>
                <a:gd name="connsiteX569" fmla="*/ 698268 w 2438400"/>
                <a:gd name="connsiteY569" fmla="*/ 0 h 1838325"/>
                <a:gd name="connsiteX570" fmla="*/ 699487 w 2438400"/>
                <a:gd name="connsiteY570" fmla="*/ 0 h 1838325"/>
                <a:gd name="connsiteX571" fmla="*/ 700716 w 2438400"/>
                <a:gd name="connsiteY571" fmla="*/ 612772 h 1838325"/>
                <a:gd name="connsiteX572" fmla="*/ 701945 w 2438400"/>
                <a:gd name="connsiteY572" fmla="*/ 1838325 h 1838325"/>
                <a:gd name="connsiteX573" fmla="*/ 703174 w 2438400"/>
                <a:gd name="connsiteY573" fmla="*/ 1838325 h 1838325"/>
                <a:gd name="connsiteX574" fmla="*/ 704402 w 2438400"/>
                <a:gd name="connsiteY574" fmla="*/ 1838325 h 1838325"/>
                <a:gd name="connsiteX575" fmla="*/ 705621 w 2438400"/>
                <a:gd name="connsiteY575" fmla="*/ 612772 h 1838325"/>
                <a:gd name="connsiteX576" fmla="*/ 706850 w 2438400"/>
                <a:gd name="connsiteY576" fmla="*/ 0 h 1838325"/>
                <a:gd name="connsiteX577" fmla="*/ 708079 w 2438400"/>
                <a:gd name="connsiteY577" fmla="*/ 0 h 1838325"/>
                <a:gd name="connsiteX578" fmla="*/ 709308 w 2438400"/>
                <a:gd name="connsiteY578" fmla="*/ 1225553 h 1838325"/>
                <a:gd name="connsiteX579" fmla="*/ 710536 w 2438400"/>
                <a:gd name="connsiteY579" fmla="*/ 1225553 h 1838325"/>
                <a:gd name="connsiteX580" fmla="*/ 711765 w 2438400"/>
                <a:gd name="connsiteY580" fmla="*/ 612772 h 1838325"/>
                <a:gd name="connsiteX581" fmla="*/ 712994 w 2438400"/>
                <a:gd name="connsiteY581" fmla="*/ 612772 h 1838325"/>
                <a:gd name="connsiteX582" fmla="*/ 714213 w 2438400"/>
                <a:gd name="connsiteY582" fmla="*/ 0 h 1838325"/>
                <a:gd name="connsiteX583" fmla="*/ 715442 w 2438400"/>
                <a:gd name="connsiteY583" fmla="*/ 612772 h 1838325"/>
                <a:gd name="connsiteX584" fmla="*/ 716671 w 2438400"/>
                <a:gd name="connsiteY584" fmla="*/ 1225553 h 1838325"/>
                <a:gd name="connsiteX585" fmla="*/ 717899 w 2438400"/>
                <a:gd name="connsiteY585" fmla="*/ 1838325 h 1838325"/>
                <a:gd name="connsiteX586" fmla="*/ 719128 w 2438400"/>
                <a:gd name="connsiteY586" fmla="*/ 1838325 h 1838325"/>
                <a:gd name="connsiteX587" fmla="*/ 720357 w 2438400"/>
                <a:gd name="connsiteY587" fmla="*/ 612772 h 1838325"/>
                <a:gd name="connsiteX588" fmla="*/ 721576 w 2438400"/>
                <a:gd name="connsiteY588" fmla="*/ 0 h 1838325"/>
                <a:gd name="connsiteX589" fmla="*/ 722805 w 2438400"/>
                <a:gd name="connsiteY589" fmla="*/ 0 h 1838325"/>
                <a:gd name="connsiteX590" fmla="*/ 724033 w 2438400"/>
                <a:gd name="connsiteY590" fmla="*/ 612772 h 1838325"/>
                <a:gd name="connsiteX591" fmla="*/ 725262 w 2438400"/>
                <a:gd name="connsiteY591" fmla="*/ 1225553 h 1838325"/>
                <a:gd name="connsiteX592" fmla="*/ 726491 w 2438400"/>
                <a:gd name="connsiteY592" fmla="*/ 1838325 h 1838325"/>
                <a:gd name="connsiteX593" fmla="*/ 727720 w 2438400"/>
                <a:gd name="connsiteY593" fmla="*/ 1225553 h 1838325"/>
                <a:gd name="connsiteX594" fmla="*/ 728939 w 2438400"/>
                <a:gd name="connsiteY594" fmla="*/ 612772 h 1838325"/>
                <a:gd name="connsiteX595" fmla="*/ 730168 w 2438400"/>
                <a:gd name="connsiteY595" fmla="*/ 612772 h 1838325"/>
                <a:gd name="connsiteX596" fmla="*/ 731396 w 2438400"/>
                <a:gd name="connsiteY596" fmla="*/ 1225553 h 1838325"/>
                <a:gd name="connsiteX597" fmla="*/ 732625 w 2438400"/>
                <a:gd name="connsiteY597" fmla="*/ 1225553 h 1838325"/>
                <a:gd name="connsiteX598" fmla="*/ 733854 w 2438400"/>
                <a:gd name="connsiteY598" fmla="*/ 612772 h 1838325"/>
                <a:gd name="connsiteX599" fmla="*/ 735082 w 2438400"/>
                <a:gd name="connsiteY599" fmla="*/ 612772 h 1838325"/>
                <a:gd name="connsiteX600" fmla="*/ 736311 w 2438400"/>
                <a:gd name="connsiteY600" fmla="*/ 612772 h 1838325"/>
                <a:gd name="connsiteX601" fmla="*/ 737530 w 2438400"/>
                <a:gd name="connsiteY601" fmla="*/ 1225553 h 1838325"/>
                <a:gd name="connsiteX602" fmla="*/ 738759 w 2438400"/>
                <a:gd name="connsiteY602" fmla="*/ 1225553 h 1838325"/>
                <a:gd name="connsiteX603" fmla="*/ 739988 w 2438400"/>
                <a:gd name="connsiteY603" fmla="*/ 1225553 h 1838325"/>
                <a:gd name="connsiteX604" fmla="*/ 741216 w 2438400"/>
                <a:gd name="connsiteY604" fmla="*/ 612772 h 1838325"/>
                <a:gd name="connsiteX605" fmla="*/ 742445 w 2438400"/>
                <a:gd name="connsiteY605" fmla="*/ 0 h 1838325"/>
                <a:gd name="connsiteX606" fmla="*/ 743674 w 2438400"/>
                <a:gd name="connsiteY606" fmla="*/ 612772 h 1838325"/>
                <a:gd name="connsiteX607" fmla="*/ 744893 w 2438400"/>
                <a:gd name="connsiteY607" fmla="*/ 1225553 h 1838325"/>
                <a:gd name="connsiteX608" fmla="*/ 746122 w 2438400"/>
                <a:gd name="connsiteY608" fmla="*/ 1225553 h 1838325"/>
                <a:gd name="connsiteX609" fmla="*/ 747351 w 2438400"/>
                <a:gd name="connsiteY609" fmla="*/ 1225553 h 1838325"/>
                <a:gd name="connsiteX610" fmla="*/ 748579 w 2438400"/>
                <a:gd name="connsiteY610" fmla="*/ 612772 h 1838325"/>
                <a:gd name="connsiteX611" fmla="*/ 749808 w 2438400"/>
                <a:gd name="connsiteY611" fmla="*/ 612772 h 1838325"/>
                <a:gd name="connsiteX612" fmla="*/ 751027 w 2438400"/>
                <a:gd name="connsiteY612" fmla="*/ 612772 h 1838325"/>
                <a:gd name="connsiteX613" fmla="*/ 752256 w 2438400"/>
                <a:gd name="connsiteY613" fmla="*/ 612772 h 1838325"/>
                <a:gd name="connsiteX614" fmla="*/ 753485 w 2438400"/>
                <a:gd name="connsiteY614" fmla="*/ 612772 h 1838325"/>
                <a:gd name="connsiteX615" fmla="*/ 754713 w 2438400"/>
                <a:gd name="connsiteY615" fmla="*/ 1225553 h 1838325"/>
                <a:gd name="connsiteX616" fmla="*/ 755942 w 2438400"/>
                <a:gd name="connsiteY616" fmla="*/ 1225553 h 1838325"/>
                <a:gd name="connsiteX617" fmla="*/ 757171 w 2438400"/>
                <a:gd name="connsiteY617" fmla="*/ 1225553 h 1838325"/>
                <a:gd name="connsiteX618" fmla="*/ 758400 w 2438400"/>
                <a:gd name="connsiteY618" fmla="*/ 1225553 h 1838325"/>
                <a:gd name="connsiteX619" fmla="*/ 759619 w 2438400"/>
                <a:gd name="connsiteY619" fmla="*/ 612772 h 1838325"/>
                <a:gd name="connsiteX620" fmla="*/ 760847 w 2438400"/>
                <a:gd name="connsiteY620" fmla="*/ 1225553 h 1838325"/>
                <a:gd name="connsiteX621" fmla="*/ 762076 w 2438400"/>
                <a:gd name="connsiteY621" fmla="*/ 612772 h 1838325"/>
                <a:gd name="connsiteX622" fmla="*/ 763305 w 2438400"/>
                <a:gd name="connsiteY622" fmla="*/ 1225553 h 1838325"/>
                <a:gd name="connsiteX623" fmla="*/ 764534 w 2438400"/>
                <a:gd name="connsiteY623" fmla="*/ 612772 h 1838325"/>
                <a:gd name="connsiteX624" fmla="*/ 765762 w 2438400"/>
                <a:gd name="connsiteY624" fmla="*/ 1225553 h 1838325"/>
                <a:gd name="connsiteX625" fmla="*/ 766982 w 2438400"/>
                <a:gd name="connsiteY625" fmla="*/ 612772 h 1838325"/>
                <a:gd name="connsiteX626" fmla="*/ 768210 w 2438400"/>
                <a:gd name="connsiteY626" fmla="*/ 1225553 h 1838325"/>
                <a:gd name="connsiteX627" fmla="*/ 769439 w 2438400"/>
                <a:gd name="connsiteY627" fmla="*/ 1225553 h 1838325"/>
                <a:gd name="connsiteX628" fmla="*/ 770668 w 2438400"/>
                <a:gd name="connsiteY628" fmla="*/ 1225553 h 1838325"/>
                <a:gd name="connsiteX629" fmla="*/ 771897 w 2438400"/>
                <a:gd name="connsiteY629" fmla="*/ 1225553 h 1838325"/>
                <a:gd name="connsiteX630" fmla="*/ 773125 w 2438400"/>
                <a:gd name="connsiteY630" fmla="*/ 1225553 h 1838325"/>
                <a:gd name="connsiteX631" fmla="*/ 774344 w 2438400"/>
                <a:gd name="connsiteY631" fmla="*/ 612772 h 1838325"/>
                <a:gd name="connsiteX632" fmla="*/ 775573 w 2438400"/>
                <a:gd name="connsiteY632" fmla="*/ 0 h 1838325"/>
                <a:gd name="connsiteX633" fmla="*/ 776802 w 2438400"/>
                <a:gd name="connsiteY633" fmla="*/ 0 h 1838325"/>
                <a:gd name="connsiteX634" fmla="*/ 778031 w 2438400"/>
                <a:gd name="connsiteY634" fmla="*/ 612772 h 1838325"/>
                <a:gd name="connsiteX635" fmla="*/ 779259 w 2438400"/>
                <a:gd name="connsiteY635" fmla="*/ 1225553 h 1838325"/>
                <a:gd name="connsiteX636" fmla="*/ 780488 w 2438400"/>
                <a:gd name="connsiteY636" fmla="*/ 1838325 h 1838325"/>
                <a:gd name="connsiteX637" fmla="*/ 781707 w 2438400"/>
                <a:gd name="connsiteY637" fmla="*/ 1225553 h 1838325"/>
                <a:gd name="connsiteX638" fmla="*/ 782936 w 2438400"/>
                <a:gd name="connsiteY638" fmla="*/ 1225553 h 1838325"/>
                <a:gd name="connsiteX639" fmla="*/ 784165 w 2438400"/>
                <a:gd name="connsiteY639" fmla="*/ 612772 h 1838325"/>
                <a:gd name="connsiteX640" fmla="*/ 785393 w 2438400"/>
                <a:gd name="connsiteY640" fmla="*/ 612772 h 1838325"/>
                <a:gd name="connsiteX641" fmla="*/ 786622 w 2438400"/>
                <a:gd name="connsiteY641" fmla="*/ 1225553 h 1838325"/>
                <a:gd name="connsiteX642" fmla="*/ 787851 w 2438400"/>
                <a:gd name="connsiteY642" fmla="*/ 1225553 h 1838325"/>
                <a:gd name="connsiteX643" fmla="*/ 789070 w 2438400"/>
                <a:gd name="connsiteY643" fmla="*/ 612772 h 1838325"/>
                <a:gd name="connsiteX644" fmla="*/ 790299 w 2438400"/>
                <a:gd name="connsiteY644" fmla="*/ 612772 h 1838325"/>
                <a:gd name="connsiteX645" fmla="*/ 791528 w 2438400"/>
                <a:gd name="connsiteY645" fmla="*/ 0 h 1838325"/>
                <a:gd name="connsiteX646" fmla="*/ 792756 w 2438400"/>
                <a:gd name="connsiteY646" fmla="*/ 1225553 h 1838325"/>
                <a:gd name="connsiteX647" fmla="*/ 793985 w 2438400"/>
                <a:gd name="connsiteY647" fmla="*/ 1225553 h 1838325"/>
                <a:gd name="connsiteX648" fmla="*/ 795214 w 2438400"/>
                <a:gd name="connsiteY648" fmla="*/ 1838325 h 1838325"/>
                <a:gd name="connsiteX649" fmla="*/ 796433 w 2438400"/>
                <a:gd name="connsiteY649" fmla="*/ 1225553 h 1838325"/>
                <a:gd name="connsiteX650" fmla="*/ 797662 w 2438400"/>
                <a:gd name="connsiteY650" fmla="*/ 612772 h 1838325"/>
                <a:gd name="connsiteX651" fmla="*/ 798890 w 2438400"/>
                <a:gd name="connsiteY651" fmla="*/ 612772 h 1838325"/>
                <a:gd name="connsiteX652" fmla="*/ 800119 w 2438400"/>
                <a:gd name="connsiteY652" fmla="*/ 1225553 h 1838325"/>
                <a:gd name="connsiteX653" fmla="*/ 801348 w 2438400"/>
                <a:gd name="connsiteY653" fmla="*/ 1225553 h 1838325"/>
                <a:gd name="connsiteX654" fmla="*/ 802576 w 2438400"/>
                <a:gd name="connsiteY654" fmla="*/ 612772 h 1838325"/>
                <a:gd name="connsiteX655" fmla="*/ 803805 w 2438400"/>
                <a:gd name="connsiteY655" fmla="*/ 0 h 1838325"/>
                <a:gd name="connsiteX656" fmla="*/ 805024 w 2438400"/>
                <a:gd name="connsiteY656" fmla="*/ 612772 h 1838325"/>
                <a:gd name="connsiteX657" fmla="*/ 806253 w 2438400"/>
                <a:gd name="connsiteY657" fmla="*/ 1225553 h 1838325"/>
                <a:gd name="connsiteX658" fmla="*/ 807482 w 2438400"/>
                <a:gd name="connsiteY658" fmla="*/ 1838325 h 1838325"/>
                <a:gd name="connsiteX659" fmla="*/ 808711 w 2438400"/>
                <a:gd name="connsiteY659" fmla="*/ 1838325 h 1838325"/>
                <a:gd name="connsiteX660" fmla="*/ 809939 w 2438400"/>
                <a:gd name="connsiteY660" fmla="*/ 612772 h 1838325"/>
                <a:gd name="connsiteX661" fmla="*/ 811159 w 2438400"/>
                <a:gd name="connsiteY661" fmla="*/ 612772 h 1838325"/>
                <a:gd name="connsiteX662" fmla="*/ 812387 w 2438400"/>
                <a:gd name="connsiteY662" fmla="*/ 612772 h 1838325"/>
                <a:gd name="connsiteX663" fmla="*/ 813616 w 2438400"/>
                <a:gd name="connsiteY663" fmla="*/ 1225553 h 1838325"/>
                <a:gd name="connsiteX664" fmla="*/ 814845 w 2438400"/>
                <a:gd name="connsiteY664" fmla="*/ 612772 h 1838325"/>
                <a:gd name="connsiteX665" fmla="*/ 816073 w 2438400"/>
                <a:gd name="connsiteY665" fmla="*/ 0 h 1838325"/>
                <a:gd name="connsiteX666" fmla="*/ 817302 w 2438400"/>
                <a:gd name="connsiteY666" fmla="*/ 612772 h 1838325"/>
                <a:gd name="connsiteX667" fmla="*/ 818531 w 2438400"/>
                <a:gd name="connsiteY667" fmla="*/ 1225553 h 1838325"/>
                <a:gd name="connsiteX668" fmla="*/ 819750 w 2438400"/>
                <a:gd name="connsiteY668" fmla="*/ 1838325 h 1838325"/>
                <a:gd name="connsiteX669" fmla="*/ 820979 w 2438400"/>
                <a:gd name="connsiteY669" fmla="*/ 1838325 h 1838325"/>
                <a:gd name="connsiteX670" fmla="*/ 822208 w 2438400"/>
                <a:gd name="connsiteY670" fmla="*/ 1225553 h 1838325"/>
                <a:gd name="connsiteX671" fmla="*/ 823436 w 2438400"/>
                <a:gd name="connsiteY671" fmla="*/ 612772 h 1838325"/>
                <a:gd name="connsiteX672" fmla="*/ 824665 w 2438400"/>
                <a:gd name="connsiteY672" fmla="*/ 612772 h 1838325"/>
                <a:gd name="connsiteX673" fmla="*/ 825894 w 2438400"/>
                <a:gd name="connsiteY673" fmla="*/ 612772 h 1838325"/>
                <a:gd name="connsiteX674" fmla="*/ 827113 w 2438400"/>
                <a:gd name="connsiteY674" fmla="*/ 612772 h 1838325"/>
                <a:gd name="connsiteX675" fmla="*/ 828342 w 2438400"/>
                <a:gd name="connsiteY675" fmla="*/ 612772 h 1838325"/>
                <a:gd name="connsiteX676" fmla="*/ 829570 w 2438400"/>
                <a:gd name="connsiteY676" fmla="*/ 1225553 h 1838325"/>
                <a:gd name="connsiteX677" fmla="*/ 830799 w 2438400"/>
                <a:gd name="connsiteY677" fmla="*/ 1838325 h 1838325"/>
                <a:gd name="connsiteX678" fmla="*/ 832028 w 2438400"/>
                <a:gd name="connsiteY678" fmla="*/ 1838325 h 1838325"/>
                <a:gd name="connsiteX679" fmla="*/ 833257 w 2438400"/>
                <a:gd name="connsiteY679" fmla="*/ 1225553 h 1838325"/>
                <a:gd name="connsiteX680" fmla="*/ 834476 w 2438400"/>
                <a:gd name="connsiteY680" fmla="*/ 0 h 1838325"/>
                <a:gd name="connsiteX681" fmla="*/ 835705 w 2438400"/>
                <a:gd name="connsiteY681" fmla="*/ 0 h 1838325"/>
                <a:gd name="connsiteX682" fmla="*/ 836933 w 2438400"/>
                <a:gd name="connsiteY682" fmla="*/ 0 h 1838325"/>
                <a:gd name="connsiteX683" fmla="*/ 838162 w 2438400"/>
                <a:gd name="connsiteY683" fmla="*/ 1225553 h 1838325"/>
                <a:gd name="connsiteX684" fmla="*/ 839391 w 2438400"/>
                <a:gd name="connsiteY684" fmla="*/ 1838325 h 1838325"/>
                <a:gd name="connsiteX685" fmla="*/ 840619 w 2438400"/>
                <a:gd name="connsiteY685" fmla="*/ 1838325 h 1838325"/>
                <a:gd name="connsiteX686" fmla="*/ 841848 w 2438400"/>
                <a:gd name="connsiteY686" fmla="*/ 1838325 h 1838325"/>
                <a:gd name="connsiteX687" fmla="*/ 843067 w 2438400"/>
                <a:gd name="connsiteY687" fmla="*/ 612772 h 1838325"/>
                <a:gd name="connsiteX688" fmla="*/ 844296 w 2438400"/>
                <a:gd name="connsiteY688" fmla="*/ 0 h 1838325"/>
                <a:gd name="connsiteX689" fmla="*/ 845525 w 2438400"/>
                <a:gd name="connsiteY689" fmla="*/ 0 h 1838325"/>
                <a:gd name="connsiteX690" fmla="*/ 846753 w 2438400"/>
                <a:gd name="connsiteY690" fmla="*/ 612772 h 1838325"/>
                <a:gd name="connsiteX691" fmla="*/ 847982 w 2438400"/>
                <a:gd name="connsiteY691" fmla="*/ 612772 h 1838325"/>
                <a:gd name="connsiteX692" fmla="*/ 849211 w 2438400"/>
                <a:gd name="connsiteY692" fmla="*/ 612772 h 1838325"/>
                <a:gd name="connsiteX693" fmla="*/ 850430 w 2438400"/>
                <a:gd name="connsiteY693" fmla="*/ 612772 h 1838325"/>
                <a:gd name="connsiteX694" fmla="*/ 851659 w 2438400"/>
                <a:gd name="connsiteY694" fmla="*/ 612772 h 1838325"/>
                <a:gd name="connsiteX695" fmla="*/ 852888 w 2438400"/>
                <a:gd name="connsiteY695" fmla="*/ 1225553 h 1838325"/>
                <a:gd name="connsiteX696" fmla="*/ 854116 w 2438400"/>
                <a:gd name="connsiteY696" fmla="*/ 1838325 h 1838325"/>
                <a:gd name="connsiteX697" fmla="*/ 855345 w 2438400"/>
                <a:gd name="connsiteY697" fmla="*/ 1838325 h 1838325"/>
                <a:gd name="connsiteX698" fmla="*/ 856564 w 2438400"/>
                <a:gd name="connsiteY698" fmla="*/ 1225553 h 1838325"/>
                <a:gd name="connsiteX699" fmla="*/ 857793 w 2438400"/>
                <a:gd name="connsiteY699" fmla="*/ 612772 h 1838325"/>
                <a:gd name="connsiteX700" fmla="*/ 859022 w 2438400"/>
                <a:gd name="connsiteY700" fmla="*/ 0 h 1838325"/>
                <a:gd name="connsiteX701" fmla="*/ 860250 w 2438400"/>
                <a:gd name="connsiteY701" fmla="*/ 612772 h 1838325"/>
                <a:gd name="connsiteX702" fmla="*/ 861479 w 2438400"/>
                <a:gd name="connsiteY702" fmla="*/ 612772 h 1838325"/>
                <a:gd name="connsiteX703" fmla="*/ 862708 w 2438400"/>
                <a:gd name="connsiteY703" fmla="*/ 612772 h 1838325"/>
                <a:gd name="connsiteX704" fmla="*/ 863937 w 2438400"/>
                <a:gd name="connsiteY704" fmla="*/ 612772 h 1838325"/>
                <a:gd name="connsiteX705" fmla="*/ 865156 w 2438400"/>
                <a:gd name="connsiteY705" fmla="*/ 1225553 h 1838325"/>
                <a:gd name="connsiteX706" fmla="*/ 866385 w 2438400"/>
                <a:gd name="connsiteY706" fmla="*/ 1838325 h 1838325"/>
                <a:gd name="connsiteX707" fmla="*/ 867613 w 2438400"/>
                <a:gd name="connsiteY707" fmla="*/ 1838325 h 1838325"/>
                <a:gd name="connsiteX708" fmla="*/ 868842 w 2438400"/>
                <a:gd name="connsiteY708" fmla="*/ 1225553 h 1838325"/>
                <a:gd name="connsiteX709" fmla="*/ 870071 w 2438400"/>
                <a:gd name="connsiteY709" fmla="*/ 612772 h 1838325"/>
                <a:gd name="connsiteX710" fmla="*/ 871299 w 2438400"/>
                <a:gd name="connsiteY710" fmla="*/ 612772 h 1838325"/>
                <a:gd name="connsiteX711" fmla="*/ 872519 w 2438400"/>
                <a:gd name="connsiteY711" fmla="*/ 612772 h 1838325"/>
                <a:gd name="connsiteX712" fmla="*/ 873747 w 2438400"/>
                <a:gd name="connsiteY712" fmla="*/ 612772 h 1838325"/>
                <a:gd name="connsiteX713" fmla="*/ 874976 w 2438400"/>
                <a:gd name="connsiteY713" fmla="*/ 612772 h 1838325"/>
                <a:gd name="connsiteX714" fmla="*/ 876205 w 2438400"/>
                <a:gd name="connsiteY714" fmla="*/ 612772 h 1838325"/>
                <a:gd name="connsiteX715" fmla="*/ 877434 w 2438400"/>
                <a:gd name="connsiteY715" fmla="*/ 612772 h 1838325"/>
                <a:gd name="connsiteX716" fmla="*/ 878662 w 2438400"/>
                <a:gd name="connsiteY716" fmla="*/ 1225553 h 1838325"/>
                <a:gd name="connsiteX717" fmla="*/ 879881 w 2438400"/>
                <a:gd name="connsiteY717" fmla="*/ 1225553 h 1838325"/>
                <a:gd name="connsiteX718" fmla="*/ 881110 w 2438400"/>
                <a:gd name="connsiteY718" fmla="*/ 1225553 h 1838325"/>
                <a:gd name="connsiteX719" fmla="*/ 882339 w 2438400"/>
                <a:gd name="connsiteY719" fmla="*/ 1225553 h 1838325"/>
                <a:gd name="connsiteX720" fmla="*/ 883568 w 2438400"/>
                <a:gd name="connsiteY720" fmla="*/ 1225553 h 1838325"/>
                <a:gd name="connsiteX721" fmla="*/ 884796 w 2438400"/>
                <a:gd name="connsiteY721" fmla="*/ 1225553 h 1838325"/>
                <a:gd name="connsiteX722" fmla="*/ 886025 w 2438400"/>
                <a:gd name="connsiteY722" fmla="*/ 612772 h 1838325"/>
                <a:gd name="connsiteX723" fmla="*/ 887254 w 2438400"/>
                <a:gd name="connsiteY723" fmla="*/ 0 h 1838325"/>
                <a:gd name="connsiteX724" fmla="*/ 888473 w 2438400"/>
                <a:gd name="connsiteY724" fmla="*/ 0 h 1838325"/>
                <a:gd name="connsiteX725" fmla="*/ 889702 w 2438400"/>
                <a:gd name="connsiteY725" fmla="*/ 612772 h 1838325"/>
                <a:gd name="connsiteX726" fmla="*/ 890930 w 2438400"/>
                <a:gd name="connsiteY726" fmla="*/ 1225553 h 1838325"/>
                <a:gd name="connsiteX727" fmla="*/ 892159 w 2438400"/>
                <a:gd name="connsiteY727" fmla="*/ 1225553 h 1838325"/>
                <a:gd name="connsiteX728" fmla="*/ 893388 w 2438400"/>
                <a:gd name="connsiteY728" fmla="*/ 1225553 h 1838325"/>
                <a:gd name="connsiteX729" fmla="*/ 894617 w 2438400"/>
                <a:gd name="connsiteY729" fmla="*/ 612772 h 1838325"/>
                <a:gd name="connsiteX730" fmla="*/ 895836 w 2438400"/>
                <a:gd name="connsiteY730" fmla="*/ 1225553 h 1838325"/>
                <a:gd name="connsiteX731" fmla="*/ 897064 w 2438400"/>
                <a:gd name="connsiteY731" fmla="*/ 1225553 h 1838325"/>
                <a:gd name="connsiteX732" fmla="*/ 898293 w 2438400"/>
                <a:gd name="connsiteY732" fmla="*/ 1225553 h 1838325"/>
                <a:gd name="connsiteX733" fmla="*/ 899522 w 2438400"/>
                <a:gd name="connsiteY733" fmla="*/ 612772 h 1838325"/>
                <a:gd name="connsiteX734" fmla="*/ 900751 w 2438400"/>
                <a:gd name="connsiteY734" fmla="*/ 0 h 1838325"/>
                <a:gd name="connsiteX735" fmla="*/ 901970 w 2438400"/>
                <a:gd name="connsiteY735" fmla="*/ 0 h 1838325"/>
                <a:gd name="connsiteX736" fmla="*/ 903199 w 2438400"/>
                <a:gd name="connsiteY736" fmla="*/ 612772 h 1838325"/>
                <a:gd name="connsiteX737" fmla="*/ 904427 w 2438400"/>
                <a:gd name="connsiteY737" fmla="*/ 1225553 h 1838325"/>
                <a:gd name="connsiteX738" fmla="*/ 905656 w 2438400"/>
                <a:gd name="connsiteY738" fmla="*/ 1225553 h 1838325"/>
                <a:gd name="connsiteX739" fmla="*/ 906885 w 2438400"/>
                <a:gd name="connsiteY739" fmla="*/ 1225553 h 1838325"/>
                <a:gd name="connsiteX740" fmla="*/ 908113 w 2438400"/>
                <a:gd name="connsiteY740" fmla="*/ 1225553 h 1838325"/>
                <a:gd name="connsiteX741" fmla="*/ 909342 w 2438400"/>
                <a:gd name="connsiteY741" fmla="*/ 1225553 h 1838325"/>
                <a:gd name="connsiteX742" fmla="*/ 910561 w 2438400"/>
                <a:gd name="connsiteY742" fmla="*/ 612772 h 1838325"/>
                <a:gd name="connsiteX743" fmla="*/ 911790 w 2438400"/>
                <a:gd name="connsiteY743" fmla="*/ 612772 h 1838325"/>
                <a:gd name="connsiteX744" fmla="*/ 913019 w 2438400"/>
                <a:gd name="connsiteY744" fmla="*/ 612772 h 1838325"/>
                <a:gd name="connsiteX745" fmla="*/ 914248 w 2438400"/>
                <a:gd name="connsiteY745" fmla="*/ 1225553 h 1838325"/>
                <a:gd name="connsiteX746" fmla="*/ 915476 w 2438400"/>
                <a:gd name="connsiteY746" fmla="*/ 1225553 h 1838325"/>
                <a:gd name="connsiteX747" fmla="*/ 916705 w 2438400"/>
                <a:gd name="connsiteY747" fmla="*/ 612772 h 1838325"/>
                <a:gd name="connsiteX748" fmla="*/ 917924 w 2438400"/>
                <a:gd name="connsiteY748" fmla="*/ 0 h 1838325"/>
                <a:gd name="connsiteX749" fmla="*/ 919153 w 2438400"/>
                <a:gd name="connsiteY749" fmla="*/ 0 h 1838325"/>
                <a:gd name="connsiteX750" fmla="*/ 920382 w 2438400"/>
                <a:gd name="connsiteY750" fmla="*/ 612772 h 1838325"/>
                <a:gd name="connsiteX751" fmla="*/ 921610 w 2438400"/>
                <a:gd name="connsiteY751" fmla="*/ 1838325 h 1838325"/>
                <a:gd name="connsiteX752" fmla="*/ 922839 w 2438400"/>
                <a:gd name="connsiteY752" fmla="*/ 1838325 h 1838325"/>
                <a:gd name="connsiteX753" fmla="*/ 924068 w 2438400"/>
                <a:gd name="connsiteY753" fmla="*/ 1225553 h 1838325"/>
                <a:gd name="connsiteX754" fmla="*/ 925287 w 2438400"/>
                <a:gd name="connsiteY754" fmla="*/ 612772 h 1838325"/>
                <a:gd name="connsiteX755" fmla="*/ 926516 w 2438400"/>
                <a:gd name="connsiteY755" fmla="*/ 612772 h 1838325"/>
                <a:gd name="connsiteX756" fmla="*/ 927745 w 2438400"/>
                <a:gd name="connsiteY756" fmla="*/ 612772 h 1838325"/>
                <a:gd name="connsiteX757" fmla="*/ 928973 w 2438400"/>
                <a:gd name="connsiteY757" fmla="*/ 612772 h 1838325"/>
                <a:gd name="connsiteX758" fmla="*/ 930202 w 2438400"/>
                <a:gd name="connsiteY758" fmla="*/ 0 h 1838325"/>
                <a:gd name="connsiteX759" fmla="*/ 931431 w 2438400"/>
                <a:gd name="connsiteY759" fmla="*/ 612772 h 1838325"/>
                <a:gd name="connsiteX760" fmla="*/ 932660 w 2438400"/>
                <a:gd name="connsiteY760" fmla="*/ 1225553 h 1838325"/>
                <a:gd name="connsiteX761" fmla="*/ 933879 w 2438400"/>
                <a:gd name="connsiteY761" fmla="*/ 1838325 h 1838325"/>
                <a:gd name="connsiteX762" fmla="*/ 935107 w 2438400"/>
                <a:gd name="connsiteY762" fmla="*/ 1838325 h 1838325"/>
                <a:gd name="connsiteX763" fmla="*/ 936336 w 2438400"/>
                <a:gd name="connsiteY763" fmla="*/ 1225553 h 1838325"/>
                <a:gd name="connsiteX764" fmla="*/ 937565 w 2438400"/>
                <a:gd name="connsiteY764" fmla="*/ 0 h 1838325"/>
                <a:gd name="connsiteX765" fmla="*/ 938794 w 2438400"/>
                <a:gd name="connsiteY765" fmla="*/ 0 h 1838325"/>
                <a:gd name="connsiteX766" fmla="*/ 940013 w 2438400"/>
                <a:gd name="connsiteY766" fmla="*/ 0 h 1838325"/>
                <a:gd name="connsiteX767" fmla="*/ 941241 w 2438400"/>
                <a:gd name="connsiteY767" fmla="*/ 1225553 h 1838325"/>
                <a:gd name="connsiteX768" fmla="*/ 942470 w 2438400"/>
                <a:gd name="connsiteY768" fmla="*/ 1838325 h 1838325"/>
                <a:gd name="connsiteX769" fmla="*/ 943699 w 2438400"/>
                <a:gd name="connsiteY769" fmla="*/ 1225553 h 1838325"/>
                <a:gd name="connsiteX770" fmla="*/ 944928 w 2438400"/>
                <a:gd name="connsiteY770" fmla="*/ 612772 h 1838325"/>
                <a:gd name="connsiteX771" fmla="*/ 946156 w 2438400"/>
                <a:gd name="connsiteY771" fmla="*/ 0 h 1838325"/>
                <a:gd name="connsiteX772" fmla="*/ 947376 w 2438400"/>
                <a:gd name="connsiteY772" fmla="*/ 612772 h 1838325"/>
                <a:gd name="connsiteX773" fmla="*/ 948604 w 2438400"/>
                <a:gd name="connsiteY773" fmla="*/ 1225553 h 1838325"/>
                <a:gd name="connsiteX774" fmla="*/ 949833 w 2438400"/>
                <a:gd name="connsiteY774" fmla="*/ 1225553 h 1838325"/>
                <a:gd name="connsiteX775" fmla="*/ 951062 w 2438400"/>
                <a:gd name="connsiteY775" fmla="*/ 612772 h 1838325"/>
                <a:gd name="connsiteX776" fmla="*/ 952290 w 2438400"/>
                <a:gd name="connsiteY776" fmla="*/ 612772 h 1838325"/>
                <a:gd name="connsiteX777" fmla="*/ 953519 w 2438400"/>
                <a:gd name="connsiteY777" fmla="*/ 612772 h 1838325"/>
                <a:gd name="connsiteX778" fmla="*/ 954748 w 2438400"/>
                <a:gd name="connsiteY778" fmla="*/ 612772 h 1838325"/>
                <a:gd name="connsiteX779" fmla="*/ 955967 w 2438400"/>
                <a:gd name="connsiteY779" fmla="*/ 1225553 h 1838325"/>
                <a:gd name="connsiteX780" fmla="*/ 957196 w 2438400"/>
                <a:gd name="connsiteY780" fmla="*/ 1225553 h 1838325"/>
                <a:gd name="connsiteX781" fmla="*/ 958425 w 2438400"/>
                <a:gd name="connsiteY781" fmla="*/ 612772 h 1838325"/>
                <a:gd name="connsiteX782" fmla="*/ 959653 w 2438400"/>
                <a:gd name="connsiteY782" fmla="*/ 612772 h 1838325"/>
                <a:gd name="connsiteX783" fmla="*/ 960882 w 2438400"/>
                <a:gd name="connsiteY783" fmla="*/ 1225553 h 1838325"/>
                <a:gd name="connsiteX784" fmla="*/ 962111 w 2438400"/>
                <a:gd name="connsiteY784" fmla="*/ 612772 h 1838325"/>
                <a:gd name="connsiteX785" fmla="*/ 963330 w 2438400"/>
                <a:gd name="connsiteY785" fmla="*/ 612772 h 1838325"/>
                <a:gd name="connsiteX786" fmla="*/ 964559 w 2438400"/>
                <a:gd name="connsiteY786" fmla="*/ 612772 h 1838325"/>
                <a:gd name="connsiteX787" fmla="*/ 965787 w 2438400"/>
                <a:gd name="connsiteY787" fmla="*/ 1225553 h 1838325"/>
                <a:gd name="connsiteX788" fmla="*/ 967016 w 2438400"/>
                <a:gd name="connsiteY788" fmla="*/ 1225553 h 1838325"/>
                <a:gd name="connsiteX789" fmla="*/ 968245 w 2438400"/>
                <a:gd name="connsiteY789" fmla="*/ 1225553 h 1838325"/>
                <a:gd name="connsiteX790" fmla="*/ 969474 w 2438400"/>
                <a:gd name="connsiteY790" fmla="*/ 612772 h 1838325"/>
                <a:gd name="connsiteX791" fmla="*/ 970693 w 2438400"/>
                <a:gd name="connsiteY791" fmla="*/ 612772 h 1838325"/>
                <a:gd name="connsiteX792" fmla="*/ 971922 w 2438400"/>
                <a:gd name="connsiteY792" fmla="*/ 612772 h 1838325"/>
                <a:gd name="connsiteX793" fmla="*/ 973150 w 2438400"/>
                <a:gd name="connsiteY793" fmla="*/ 1225553 h 1838325"/>
                <a:gd name="connsiteX794" fmla="*/ 974379 w 2438400"/>
                <a:gd name="connsiteY794" fmla="*/ 1225553 h 1838325"/>
                <a:gd name="connsiteX795" fmla="*/ 975608 w 2438400"/>
                <a:gd name="connsiteY795" fmla="*/ 1225553 h 1838325"/>
                <a:gd name="connsiteX796" fmla="*/ 976836 w 2438400"/>
                <a:gd name="connsiteY796" fmla="*/ 612772 h 1838325"/>
                <a:gd name="connsiteX797" fmla="*/ 978056 w 2438400"/>
                <a:gd name="connsiteY797" fmla="*/ 0 h 1838325"/>
                <a:gd name="connsiteX798" fmla="*/ 979284 w 2438400"/>
                <a:gd name="connsiteY798" fmla="*/ 0 h 1838325"/>
                <a:gd name="connsiteX799" fmla="*/ 980513 w 2438400"/>
                <a:gd name="connsiteY799" fmla="*/ 612772 h 1838325"/>
                <a:gd name="connsiteX800" fmla="*/ 981742 w 2438400"/>
                <a:gd name="connsiteY800" fmla="*/ 1225553 h 1838325"/>
                <a:gd name="connsiteX801" fmla="*/ 982971 w 2438400"/>
                <a:gd name="connsiteY801" fmla="*/ 1225553 h 1838325"/>
                <a:gd name="connsiteX802" fmla="*/ 984199 w 2438400"/>
                <a:gd name="connsiteY802" fmla="*/ 1838325 h 1838325"/>
                <a:gd name="connsiteX803" fmla="*/ 985418 w 2438400"/>
                <a:gd name="connsiteY803" fmla="*/ 1225553 h 1838325"/>
                <a:gd name="connsiteX804" fmla="*/ 986647 w 2438400"/>
                <a:gd name="connsiteY804" fmla="*/ 612772 h 1838325"/>
                <a:gd name="connsiteX805" fmla="*/ 987876 w 2438400"/>
                <a:gd name="connsiteY805" fmla="*/ 0 h 1838325"/>
                <a:gd name="connsiteX806" fmla="*/ 989105 w 2438400"/>
                <a:gd name="connsiteY806" fmla="*/ 0 h 1838325"/>
                <a:gd name="connsiteX807" fmla="*/ 990333 w 2438400"/>
                <a:gd name="connsiteY807" fmla="*/ 0 h 1838325"/>
                <a:gd name="connsiteX808" fmla="*/ 991562 w 2438400"/>
                <a:gd name="connsiteY808" fmla="*/ 612772 h 1838325"/>
                <a:gd name="connsiteX809" fmla="*/ 992791 w 2438400"/>
                <a:gd name="connsiteY809" fmla="*/ 1225553 h 1838325"/>
                <a:gd name="connsiteX810" fmla="*/ 994010 w 2438400"/>
                <a:gd name="connsiteY810" fmla="*/ 1838325 h 1838325"/>
                <a:gd name="connsiteX811" fmla="*/ 995239 w 2438400"/>
                <a:gd name="connsiteY811" fmla="*/ 1838325 h 1838325"/>
                <a:gd name="connsiteX812" fmla="*/ 996467 w 2438400"/>
                <a:gd name="connsiteY812" fmla="*/ 1225553 h 1838325"/>
                <a:gd name="connsiteX813" fmla="*/ 997696 w 2438400"/>
                <a:gd name="connsiteY813" fmla="*/ 612772 h 1838325"/>
                <a:gd name="connsiteX814" fmla="*/ 998925 w 2438400"/>
                <a:gd name="connsiteY814" fmla="*/ 0 h 1838325"/>
                <a:gd name="connsiteX815" fmla="*/ 1000154 w 2438400"/>
                <a:gd name="connsiteY815" fmla="*/ 0 h 1838325"/>
                <a:gd name="connsiteX816" fmla="*/ 1001373 w 2438400"/>
                <a:gd name="connsiteY816" fmla="*/ 612772 h 1838325"/>
                <a:gd name="connsiteX817" fmla="*/ 1002601 w 2438400"/>
                <a:gd name="connsiteY817" fmla="*/ 612772 h 1838325"/>
                <a:gd name="connsiteX818" fmla="*/ 1003830 w 2438400"/>
                <a:gd name="connsiteY818" fmla="*/ 1225553 h 1838325"/>
                <a:gd name="connsiteX819" fmla="*/ 1005059 w 2438400"/>
                <a:gd name="connsiteY819" fmla="*/ 1225553 h 1838325"/>
                <a:gd name="connsiteX820" fmla="*/ 1006288 w 2438400"/>
                <a:gd name="connsiteY820" fmla="*/ 1225553 h 1838325"/>
                <a:gd name="connsiteX821" fmla="*/ 1007507 w 2438400"/>
                <a:gd name="connsiteY821" fmla="*/ 1225553 h 1838325"/>
                <a:gd name="connsiteX822" fmla="*/ 1008736 w 2438400"/>
                <a:gd name="connsiteY822" fmla="*/ 612772 h 1838325"/>
                <a:gd name="connsiteX823" fmla="*/ 1009964 w 2438400"/>
                <a:gd name="connsiteY823" fmla="*/ 612772 h 1838325"/>
                <a:gd name="connsiteX824" fmla="*/ 1011193 w 2438400"/>
                <a:gd name="connsiteY824" fmla="*/ 612772 h 1838325"/>
                <a:gd name="connsiteX825" fmla="*/ 1012422 w 2438400"/>
                <a:gd name="connsiteY825" fmla="*/ 612772 h 1838325"/>
                <a:gd name="connsiteX826" fmla="*/ 1013651 w 2438400"/>
                <a:gd name="connsiteY826" fmla="*/ 1225553 h 1838325"/>
                <a:gd name="connsiteX827" fmla="*/ 1014879 w 2438400"/>
                <a:gd name="connsiteY827" fmla="*/ 612772 h 1838325"/>
                <a:gd name="connsiteX828" fmla="*/ 1016098 w 2438400"/>
                <a:gd name="connsiteY828" fmla="*/ 612772 h 1838325"/>
                <a:gd name="connsiteX829" fmla="*/ 1017327 w 2438400"/>
                <a:gd name="connsiteY829" fmla="*/ 612772 h 1838325"/>
                <a:gd name="connsiteX830" fmla="*/ 1018556 w 2438400"/>
                <a:gd name="connsiteY830" fmla="*/ 1225553 h 1838325"/>
                <a:gd name="connsiteX831" fmla="*/ 1019785 w 2438400"/>
                <a:gd name="connsiteY831" fmla="*/ 1225553 h 1838325"/>
                <a:gd name="connsiteX832" fmla="*/ 1021013 w 2438400"/>
                <a:gd name="connsiteY832" fmla="*/ 1225553 h 1838325"/>
                <a:gd name="connsiteX833" fmla="*/ 1022242 w 2438400"/>
                <a:gd name="connsiteY833" fmla="*/ 1225553 h 1838325"/>
                <a:gd name="connsiteX834" fmla="*/ 1023461 w 2438400"/>
                <a:gd name="connsiteY834" fmla="*/ 612772 h 1838325"/>
                <a:gd name="connsiteX835" fmla="*/ 1024690 w 2438400"/>
                <a:gd name="connsiteY835" fmla="*/ 0 h 1838325"/>
                <a:gd name="connsiteX836" fmla="*/ 1025919 w 2438400"/>
                <a:gd name="connsiteY836" fmla="*/ 0 h 1838325"/>
                <a:gd name="connsiteX837" fmla="*/ 1027148 w 2438400"/>
                <a:gd name="connsiteY837" fmla="*/ 0 h 1838325"/>
                <a:gd name="connsiteX838" fmla="*/ 1028376 w 2438400"/>
                <a:gd name="connsiteY838" fmla="*/ 1225553 h 1838325"/>
                <a:gd name="connsiteX839" fmla="*/ 1029605 w 2438400"/>
                <a:gd name="connsiteY839" fmla="*/ 1838325 h 1838325"/>
                <a:gd name="connsiteX840" fmla="*/ 1030824 w 2438400"/>
                <a:gd name="connsiteY840" fmla="*/ 1838325 h 1838325"/>
                <a:gd name="connsiteX841" fmla="*/ 1032053 w 2438400"/>
                <a:gd name="connsiteY841" fmla="*/ 1225553 h 1838325"/>
                <a:gd name="connsiteX842" fmla="*/ 1033282 w 2438400"/>
                <a:gd name="connsiteY842" fmla="*/ 612772 h 1838325"/>
                <a:gd name="connsiteX843" fmla="*/ 1034510 w 2438400"/>
                <a:gd name="connsiteY843" fmla="*/ 0 h 1838325"/>
                <a:gd name="connsiteX844" fmla="*/ 1035739 w 2438400"/>
                <a:gd name="connsiteY844" fmla="*/ 612772 h 1838325"/>
                <a:gd name="connsiteX845" fmla="*/ 1036968 w 2438400"/>
                <a:gd name="connsiteY845" fmla="*/ 1225553 h 1838325"/>
                <a:gd name="connsiteX846" fmla="*/ 1038196 w 2438400"/>
                <a:gd name="connsiteY846" fmla="*/ 1225553 h 1838325"/>
                <a:gd name="connsiteX847" fmla="*/ 1039416 w 2438400"/>
                <a:gd name="connsiteY847" fmla="*/ 612772 h 1838325"/>
                <a:gd name="connsiteX848" fmla="*/ 1040644 w 2438400"/>
                <a:gd name="connsiteY848" fmla="*/ 612772 h 1838325"/>
                <a:gd name="connsiteX849" fmla="*/ 1041873 w 2438400"/>
                <a:gd name="connsiteY849" fmla="*/ 612772 h 1838325"/>
                <a:gd name="connsiteX850" fmla="*/ 1043102 w 2438400"/>
                <a:gd name="connsiteY850" fmla="*/ 612772 h 1838325"/>
                <a:gd name="connsiteX851" fmla="*/ 1044331 w 2438400"/>
                <a:gd name="connsiteY851" fmla="*/ 1225553 h 1838325"/>
                <a:gd name="connsiteX852" fmla="*/ 1045559 w 2438400"/>
                <a:gd name="connsiteY852" fmla="*/ 612772 h 1838325"/>
                <a:gd name="connsiteX853" fmla="*/ 1046778 w 2438400"/>
                <a:gd name="connsiteY853" fmla="*/ 1225553 h 1838325"/>
                <a:gd name="connsiteX854" fmla="*/ 1048007 w 2438400"/>
                <a:gd name="connsiteY854" fmla="*/ 1225553 h 1838325"/>
                <a:gd name="connsiteX855" fmla="*/ 1049236 w 2438400"/>
                <a:gd name="connsiteY855" fmla="*/ 1225553 h 1838325"/>
                <a:gd name="connsiteX856" fmla="*/ 1050465 w 2438400"/>
                <a:gd name="connsiteY856" fmla="*/ 612772 h 1838325"/>
                <a:gd name="connsiteX857" fmla="*/ 1051693 w 2438400"/>
                <a:gd name="connsiteY857" fmla="*/ 0 h 1838325"/>
                <a:gd name="connsiteX858" fmla="*/ 1052913 w 2438400"/>
                <a:gd name="connsiteY858" fmla="*/ 0 h 1838325"/>
                <a:gd name="connsiteX859" fmla="*/ 1054141 w 2438400"/>
                <a:gd name="connsiteY859" fmla="*/ 1225553 h 1838325"/>
                <a:gd name="connsiteX860" fmla="*/ 1055370 w 2438400"/>
                <a:gd name="connsiteY860" fmla="*/ 1838325 h 1838325"/>
                <a:gd name="connsiteX861" fmla="*/ 1056599 w 2438400"/>
                <a:gd name="connsiteY861" fmla="*/ 1838325 h 1838325"/>
                <a:gd name="connsiteX862" fmla="*/ 1057827 w 2438400"/>
                <a:gd name="connsiteY862" fmla="*/ 612772 h 1838325"/>
                <a:gd name="connsiteX863" fmla="*/ 1059056 w 2438400"/>
                <a:gd name="connsiteY863" fmla="*/ 0 h 1838325"/>
                <a:gd name="connsiteX864" fmla="*/ 1060285 w 2438400"/>
                <a:gd name="connsiteY864" fmla="*/ 0 h 1838325"/>
                <a:gd name="connsiteX865" fmla="*/ 1061504 w 2438400"/>
                <a:gd name="connsiteY865" fmla="*/ 612772 h 1838325"/>
                <a:gd name="connsiteX866" fmla="*/ 1062733 w 2438400"/>
                <a:gd name="connsiteY866" fmla="*/ 1838325 h 1838325"/>
                <a:gd name="connsiteX867" fmla="*/ 1063962 w 2438400"/>
                <a:gd name="connsiteY867" fmla="*/ 1838325 h 1838325"/>
                <a:gd name="connsiteX868" fmla="*/ 1065190 w 2438400"/>
                <a:gd name="connsiteY868" fmla="*/ 1225553 h 1838325"/>
                <a:gd name="connsiteX869" fmla="*/ 1066419 w 2438400"/>
                <a:gd name="connsiteY869" fmla="*/ 612772 h 1838325"/>
                <a:gd name="connsiteX870" fmla="*/ 1067648 w 2438400"/>
                <a:gd name="connsiteY870" fmla="*/ 612772 h 1838325"/>
                <a:gd name="connsiteX871" fmla="*/ 1068867 w 2438400"/>
                <a:gd name="connsiteY871" fmla="*/ 612772 h 1838325"/>
                <a:gd name="connsiteX872" fmla="*/ 1070096 w 2438400"/>
                <a:gd name="connsiteY872" fmla="*/ 0 h 1838325"/>
                <a:gd name="connsiteX873" fmla="*/ 1071324 w 2438400"/>
                <a:gd name="connsiteY873" fmla="*/ 0 h 1838325"/>
                <a:gd name="connsiteX874" fmla="*/ 1072553 w 2438400"/>
                <a:gd name="connsiteY874" fmla="*/ 612772 h 1838325"/>
                <a:gd name="connsiteX875" fmla="*/ 1073782 w 2438400"/>
                <a:gd name="connsiteY875" fmla="*/ 1225553 h 1838325"/>
                <a:gd name="connsiteX876" fmla="*/ 1075011 w 2438400"/>
                <a:gd name="connsiteY876" fmla="*/ 1838325 h 1838325"/>
                <a:gd name="connsiteX877" fmla="*/ 1076230 w 2438400"/>
                <a:gd name="connsiteY877" fmla="*/ 1838325 h 1838325"/>
                <a:gd name="connsiteX878" fmla="*/ 1077459 w 2438400"/>
                <a:gd name="connsiteY878" fmla="*/ 1225553 h 1838325"/>
                <a:gd name="connsiteX879" fmla="*/ 1078687 w 2438400"/>
                <a:gd name="connsiteY879" fmla="*/ 612772 h 1838325"/>
                <a:gd name="connsiteX880" fmla="*/ 1079916 w 2438400"/>
                <a:gd name="connsiteY880" fmla="*/ 0 h 1838325"/>
                <a:gd name="connsiteX881" fmla="*/ 1081145 w 2438400"/>
                <a:gd name="connsiteY881" fmla="*/ 612772 h 1838325"/>
                <a:gd name="connsiteX882" fmla="*/ 1082373 w 2438400"/>
                <a:gd name="connsiteY882" fmla="*/ 612772 h 1838325"/>
                <a:gd name="connsiteX883" fmla="*/ 1083602 w 2438400"/>
                <a:gd name="connsiteY883" fmla="*/ 1225553 h 1838325"/>
                <a:gd name="connsiteX884" fmla="*/ 1084821 w 2438400"/>
                <a:gd name="connsiteY884" fmla="*/ 1225553 h 1838325"/>
                <a:gd name="connsiteX885" fmla="*/ 1086050 w 2438400"/>
                <a:gd name="connsiteY885" fmla="*/ 1225553 h 1838325"/>
                <a:gd name="connsiteX886" fmla="*/ 1087279 w 2438400"/>
                <a:gd name="connsiteY886" fmla="*/ 1225553 h 1838325"/>
                <a:gd name="connsiteX887" fmla="*/ 1088508 w 2438400"/>
                <a:gd name="connsiteY887" fmla="*/ 1225553 h 1838325"/>
                <a:gd name="connsiteX888" fmla="*/ 1089736 w 2438400"/>
                <a:gd name="connsiteY888" fmla="*/ 1225553 h 1838325"/>
                <a:gd name="connsiteX889" fmla="*/ 1090955 w 2438400"/>
                <a:gd name="connsiteY889" fmla="*/ 1225553 h 1838325"/>
                <a:gd name="connsiteX890" fmla="*/ 1092184 w 2438400"/>
                <a:gd name="connsiteY890" fmla="*/ 612772 h 1838325"/>
                <a:gd name="connsiteX891" fmla="*/ 1093413 w 2438400"/>
                <a:gd name="connsiteY891" fmla="*/ 0 h 1838325"/>
                <a:gd name="connsiteX892" fmla="*/ 1094642 w 2438400"/>
                <a:gd name="connsiteY892" fmla="*/ 0 h 1838325"/>
                <a:gd name="connsiteX893" fmla="*/ 1095870 w 2438400"/>
                <a:gd name="connsiteY893" fmla="*/ 0 h 1838325"/>
                <a:gd name="connsiteX894" fmla="*/ 1097099 w 2438400"/>
                <a:gd name="connsiteY894" fmla="*/ 1225553 h 1838325"/>
                <a:gd name="connsiteX895" fmla="*/ 1098318 w 2438400"/>
                <a:gd name="connsiteY895" fmla="*/ 1838325 h 1838325"/>
                <a:gd name="connsiteX896" fmla="*/ 1099547 w 2438400"/>
                <a:gd name="connsiteY896" fmla="*/ 1838325 h 1838325"/>
                <a:gd name="connsiteX897" fmla="*/ 1100776 w 2438400"/>
                <a:gd name="connsiteY897" fmla="*/ 1838325 h 1838325"/>
                <a:gd name="connsiteX898" fmla="*/ 1102004 w 2438400"/>
                <a:gd name="connsiteY898" fmla="*/ 1225553 h 1838325"/>
                <a:gd name="connsiteX899" fmla="*/ 1103233 w 2438400"/>
                <a:gd name="connsiteY899" fmla="*/ 612772 h 1838325"/>
                <a:gd name="connsiteX900" fmla="*/ 1104462 w 2438400"/>
                <a:gd name="connsiteY900" fmla="*/ 0 h 1838325"/>
                <a:gd name="connsiteX901" fmla="*/ 1105691 w 2438400"/>
                <a:gd name="connsiteY901" fmla="*/ 612772 h 1838325"/>
                <a:gd name="connsiteX902" fmla="*/ 1106910 w 2438400"/>
                <a:gd name="connsiteY902" fmla="*/ 612772 h 1838325"/>
                <a:gd name="connsiteX903" fmla="*/ 1108139 w 2438400"/>
                <a:gd name="connsiteY903" fmla="*/ 612772 h 1838325"/>
                <a:gd name="connsiteX904" fmla="*/ 1109367 w 2438400"/>
                <a:gd name="connsiteY904" fmla="*/ 1225553 h 1838325"/>
                <a:gd name="connsiteX905" fmla="*/ 1110596 w 2438400"/>
                <a:gd name="connsiteY905" fmla="*/ 1225553 h 1838325"/>
                <a:gd name="connsiteX906" fmla="*/ 1111825 w 2438400"/>
                <a:gd name="connsiteY906" fmla="*/ 1838325 h 1838325"/>
                <a:gd name="connsiteX907" fmla="*/ 1113053 w 2438400"/>
                <a:gd name="connsiteY907" fmla="*/ 1838325 h 1838325"/>
                <a:gd name="connsiteX908" fmla="*/ 1114273 w 2438400"/>
                <a:gd name="connsiteY908" fmla="*/ 1225553 h 1838325"/>
                <a:gd name="connsiteX909" fmla="*/ 1115501 w 2438400"/>
                <a:gd name="connsiteY909" fmla="*/ 0 h 1838325"/>
                <a:gd name="connsiteX910" fmla="*/ 1116730 w 2438400"/>
                <a:gd name="connsiteY910" fmla="*/ 0 h 1838325"/>
                <a:gd name="connsiteX911" fmla="*/ 1117959 w 2438400"/>
                <a:gd name="connsiteY911" fmla="*/ 0 h 1838325"/>
                <a:gd name="connsiteX912" fmla="*/ 1119188 w 2438400"/>
                <a:gd name="connsiteY912" fmla="*/ 612772 h 1838325"/>
                <a:gd name="connsiteX913" fmla="*/ 1120416 w 2438400"/>
                <a:gd name="connsiteY913" fmla="*/ 1225553 h 1838325"/>
                <a:gd name="connsiteX914" fmla="*/ 1121636 w 2438400"/>
                <a:gd name="connsiteY914" fmla="*/ 1225553 h 1838325"/>
                <a:gd name="connsiteX915" fmla="*/ 1122864 w 2438400"/>
                <a:gd name="connsiteY915" fmla="*/ 1225553 h 1838325"/>
                <a:gd name="connsiteX916" fmla="*/ 1124093 w 2438400"/>
                <a:gd name="connsiteY916" fmla="*/ 1838325 h 1838325"/>
                <a:gd name="connsiteX917" fmla="*/ 1125322 w 2438400"/>
                <a:gd name="connsiteY917" fmla="*/ 1838325 h 1838325"/>
                <a:gd name="connsiteX918" fmla="*/ 1126550 w 2438400"/>
                <a:gd name="connsiteY918" fmla="*/ 1225553 h 1838325"/>
                <a:gd name="connsiteX919" fmla="*/ 1127779 w 2438400"/>
                <a:gd name="connsiteY919" fmla="*/ 0 h 1838325"/>
                <a:gd name="connsiteX920" fmla="*/ 1128998 w 2438400"/>
                <a:gd name="connsiteY920" fmla="*/ 0 h 1838325"/>
                <a:gd name="connsiteX921" fmla="*/ 1130227 w 2438400"/>
                <a:gd name="connsiteY921" fmla="*/ 0 h 1838325"/>
                <a:gd name="connsiteX922" fmla="*/ 1131456 w 2438400"/>
                <a:gd name="connsiteY922" fmla="*/ 612772 h 1838325"/>
                <a:gd name="connsiteX923" fmla="*/ 1132685 w 2438400"/>
                <a:gd name="connsiteY923" fmla="*/ 612772 h 1838325"/>
                <a:gd name="connsiteX924" fmla="*/ 1133913 w 2438400"/>
                <a:gd name="connsiteY924" fmla="*/ 1225553 h 1838325"/>
                <a:gd name="connsiteX925" fmla="*/ 1135142 w 2438400"/>
                <a:gd name="connsiteY925" fmla="*/ 1838325 h 1838325"/>
                <a:gd name="connsiteX926" fmla="*/ 1136361 w 2438400"/>
                <a:gd name="connsiteY926" fmla="*/ 1838325 h 1838325"/>
                <a:gd name="connsiteX927" fmla="*/ 1137590 w 2438400"/>
                <a:gd name="connsiteY927" fmla="*/ 1838325 h 1838325"/>
                <a:gd name="connsiteX928" fmla="*/ 1138819 w 2438400"/>
                <a:gd name="connsiteY928" fmla="*/ 1225553 h 1838325"/>
                <a:gd name="connsiteX929" fmla="*/ 1140047 w 2438400"/>
                <a:gd name="connsiteY929" fmla="*/ 0 h 1838325"/>
                <a:gd name="connsiteX930" fmla="*/ 1141276 w 2438400"/>
                <a:gd name="connsiteY930" fmla="*/ 0 h 1838325"/>
                <a:gd name="connsiteX931" fmla="*/ 1142505 w 2438400"/>
                <a:gd name="connsiteY931" fmla="*/ 0 h 1838325"/>
                <a:gd name="connsiteX932" fmla="*/ 1143733 w 2438400"/>
                <a:gd name="connsiteY932" fmla="*/ 1225553 h 1838325"/>
                <a:gd name="connsiteX933" fmla="*/ 1144953 w 2438400"/>
                <a:gd name="connsiteY933" fmla="*/ 1838325 h 1838325"/>
                <a:gd name="connsiteX934" fmla="*/ 1146181 w 2438400"/>
                <a:gd name="connsiteY934" fmla="*/ 1838325 h 1838325"/>
                <a:gd name="connsiteX935" fmla="*/ 1147410 w 2438400"/>
                <a:gd name="connsiteY935" fmla="*/ 1225553 h 1838325"/>
                <a:gd name="connsiteX936" fmla="*/ 1148639 w 2438400"/>
                <a:gd name="connsiteY936" fmla="*/ 612772 h 1838325"/>
                <a:gd name="connsiteX937" fmla="*/ 1149868 w 2438400"/>
                <a:gd name="connsiteY937" fmla="*/ 0 h 1838325"/>
                <a:gd name="connsiteX938" fmla="*/ 1151096 w 2438400"/>
                <a:gd name="connsiteY938" fmla="*/ 612772 h 1838325"/>
                <a:gd name="connsiteX939" fmla="*/ 1152315 w 2438400"/>
                <a:gd name="connsiteY939" fmla="*/ 1225553 h 1838325"/>
                <a:gd name="connsiteX940" fmla="*/ 1153544 w 2438400"/>
                <a:gd name="connsiteY940" fmla="*/ 1838325 h 1838325"/>
                <a:gd name="connsiteX941" fmla="*/ 1154773 w 2438400"/>
                <a:gd name="connsiteY941" fmla="*/ 1838325 h 1838325"/>
                <a:gd name="connsiteX942" fmla="*/ 1156002 w 2438400"/>
                <a:gd name="connsiteY942" fmla="*/ 1225553 h 1838325"/>
                <a:gd name="connsiteX943" fmla="*/ 1157230 w 2438400"/>
                <a:gd name="connsiteY943" fmla="*/ 0 h 1838325"/>
                <a:gd name="connsiteX944" fmla="*/ 1158450 w 2438400"/>
                <a:gd name="connsiteY944" fmla="*/ 0 h 1838325"/>
                <a:gd name="connsiteX945" fmla="*/ 1159678 w 2438400"/>
                <a:gd name="connsiteY945" fmla="*/ 0 h 1838325"/>
                <a:gd name="connsiteX946" fmla="*/ 1160907 w 2438400"/>
                <a:gd name="connsiteY946" fmla="*/ 1225553 h 1838325"/>
                <a:gd name="connsiteX947" fmla="*/ 1162136 w 2438400"/>
                <a:gd name="connsiteY947" fmla="*/ 1225553 h 1838325"/>
                <a:gd name="connsiteX948" fmla="*/ 1163365 w 2438400"/>
                <a:gd name="connsiteY948" fmla="*/ 1225553 h 1838325"/>
                <a:gd name="connsiteX949" fmla="*/ 1164593 w 2438400"/>
                <a:gd name="connsiteY949" fmla="*/ 1225553 h 1838325"/>
                <a:gd name="connsiteX950" fmla="*/ 1165822 w 2438400"/>
                <a:gd name="connsiteY950" fmla="*/ 1225553 h 1838325"/>
                <a:gd name="connsiteX951" fmla="*/ 1167041 w 2438400"/>
                <a:gd name="connsiteY951" fmla="*/ 1225553 h 1838325"/>
                <a:gd name="connsiteX952" fmla="*/ 1168270 w 2438400"/>
                <a:gd name="connsiteY952" fmla="*/ 612772 h 1838325"/>
                <a:gd name="connsiteX953" fmla="*/ 1169499 w 2438400"/>
                <a:gd name="connsiteY953" fmla="*/ 0 h 1838325"/>
                <a:gd name="connsiteX954" fmla="*/ 1170727 w 2438400"/>
                <a:gd name="connsiteY954" fmla="*/ 0 h 1838325"/>
                <a:gd name="connsiteX955" fmla="*/ 1171956 w 2438400"/>
                <a:gd name="connsiteY955" fmla="*/ 0 h 1838325"/>
                <a:gd name="connsiteX956" fmla="*/ 1173185 w 2438400"/>
                <a:gd name="connsiteY956" fmla="*/ 1225553 h 1838325"/>
                <a:gd name="connsiteX957" fmla="*/ 1174404 w 2438400"/>
                <a:gd name="connsiteY957" fmla="*/ 1225553 h 1838325"/>
                <a:gd name="connsiteX958" fmla="*/ 1175633 w 2438400"/>
                <a:gd name="connsiteY958" fmla="*/ 1225553 h 1838325"/>
                <a:gd name="connsiteX959" fmla="*/ 1176861 w 2438400"/>
                <a:gd name="connsiteY959" fmla="*/ 1225553 h 1838325"/>
                <a:gd name="connsiteX960" fmla="*/ 1178090 w 2438400"/>
                <a:gd name="connsiteY960" fmla="*/ 1225553 h 1838325"/>
                <a:gd name="connsiteX961" fmla="*/ 1179319 w 2438400"/>
                <a:gd name="connsiteY961" fmla="*/ 1225553 h 1838325"/>
                <a:gd name="connsiteX962" fmla="*/ 1180548 w 2438400"/>
                <a:gd name="connsiteY962" fmla="*/ 1225553 h 1838325"/>
                <a:gd name="connsiteX963" fmla="*/ 1181767 w 2438400"/>
                <a:gd name="connsiteY963" fmla="*/ 612772 h 1838325"/>
                <a:gd name="connsiteX964" fmla="*/ 1182996 w 2438400"/>
                <a:gd name="connsiteY964" fmla="*/ 0 h 1838325"/>
                <a:gd name="connsiteX965" fmla="*/ 1184224 w 2438400"/>
                <a:gd name="connsiteY965" fmla="*/ 612772 h 1838325"/>
                <a:gd name="connsiteX966" fmla="*/ 1185453 w 2438400"/>
                <a:gd name="connsiteY966" fmla="*/ 1225553 h 1838325"/>
                <a:gd name="connsiteX967" fmla="*/ 1186682 w 2438400"/>
                <a:gd name="connsiteY967" fmla="*/ 1225553 h 1838325"/>
                <a:gd name="connsiteX968" fmla="*/ 1187910 w 2438400"/>
                <a:gd name="connsiteY968" fmla="*/ 612772 h 1838325"/>
                <a:gd name="connsiteX969" fmla="*/ 1189139 w 2438400"/>
                <a:gd name="connsiteY969" fmla="*/ 0 h 1838325"/>
                <a:gd name="connsiteX970" fmla="*/ 1190358 w 2438400"/>
                <a:gd name="connsiteY970" fmla="*/ 612772 h 1838325"/>
                <a:gd name="connsiteX971" fmla="*/ 1191587 w 2438400"/>
                <a:gd name="connsiteY971" fmla="*/ 1225553 h 1838325"/>
                <a:gd name="connsiteX972" fmla="*/ 1192816 w 2438400"/>
                <a:gd name="connsiteY972" fmla="*/ 1838325 h 1838325"/>
                <a:gd name="connsiteX973" fmla="*/ 1194044 w 2438400"/>
                <a:gd name="connsiteY973" fmla="*/ 1838325 h 1838325"/>
                <a:gd name="connsiteX974" fmla="*/ 1195273 w 2438400"/>
                <a:gd name="connsiteY974" fmla="*/ 612772 h 1838325"/>
                <a:gd name="connsiteX975" fmla="*/ 1196502 w 2438400"/>
                <a:gd name="connsiteY975" fmla="*/ 0 h 1838325"/>
                <a:gd name="connsiteX976" fmla="*/ 1197721 w 2438400"/>
                <a:gd name="connsiteY976" fmla="*/ 0 h 1838325"/>
                <a:gd name="connsiteX977" fmla="*/ 1198950 w 2438400"/>
                <a:gd name="connsiteY977" fmla="*/ 612772 h 1838325"/>
                <a:gd name="connsiteX978" fmla="*/ 1200179 w 2438400"/>
                <a:gd name="connsiteY978" fmla="*/ 612772 h 1838325"/>
                <a:gd name="connsiteX979" fmla="*/ 1201407 w 2438400"/>
                <a:gd name="connsiteY979" fmla="*/ 612772 h 1838325"/>
                <a:gd name="connsiteX980" fmla="*/ 1202636 w 2438400"/>
                <a:gd name="connsiteY980" fmla="*/ 1225553 h 1838325"/>
                <a:gd name="connsiteX981" fmla="*/ 1203855 w 2438400"/>
                <a:gd name="connsiteY981" fmla="*/ 1225553 h 1838325"/>
                <a:gd name="connsiteX982" fmla="*/ 1205084 w 2438400"/>
                <a:gd name="connsiteY982" fmla="*/ 1838325 h 1838325"/>
                <a:gd name="connsiteX983" fmla="*/ 1206313 w 2438400"/>
                <a:gd name="connsiteY983" fmla="*/ 612772 h 1838325"/>
                <a:gd name="connsiteX984" fmla="*/ 1207541 w 2438400"/>
                <a:gd name="connsiteY984" fmla="*/ 612772 h 1838325"/>
                <a:gd name="connsiteX985" fmla="*/ 1208770 w 2438400"/>
                <a:gd name="connsiteY985" fmla="*/ 612772 h 1838325"/>
                <a:gd name="connsiteX986" fmla="*/ 1209999 w 2438400"/>
                <a:gd name="connsiteY986" fmla="*/ 612772 h 1838325"/>
                <a:gd name="connsiteX987" fmla="*/ 1211228 w 2438400"/>
                <a:gd name="connsiteY987" fmla="*/ 1225553 h 1838325"/>
                <a:gd name="connsiteX988" fmla="*/ 1212447 w 2438400"/>
                <a:gd name="connsiteY988" fmla="*/ 612772 h 1838325"/>
                <a:gd name="connsiteX989" fmla="*/ 1213676 w 2438400"/>
                <a:gd name="connsiteY989" fmla="*/ 612772 h 1838325"/>
                <a:gd name="connsiteX990" fmla="*/ 1214904 w 2438400"/>
                <a:gd name="connsiteY990" fmla="*/ 612772 h 1838325"/>
                <a:gd name="connsiteX991" fmla="*/ 1216133 w 2438400"/>
                <a:gd name="connsiteY991" fmla="*/ 1225553 h 1838325"/>
                <a:gd name="connsiteX992" fmla="*/ 1217362 w 2438400"/>
                <a:gd name="connsiteY992" fmla="*/ 612772 h 1838325"/>
                <a:gd name="connsiteX993" fmla="*/ 1218591 w 2438400"/>
                <a:gd name="connsiteY993" fmla="*/ 612772 h 1838325"/>
                <a:gd name="connsiteX994" fmla="*/ 1219810 w 2438400"/>
                <a:gd name="connsiteY994" fmla="*/ 0 h 1838325"/>
                <a:gd name="connsiteX995" fmla="*/ 1221038 w 2438400"/>
                <a:gd name="connsiteY995" fmla="*/ 1225553 h 1838325"/>
                <a:gd name="connsiteX996" fmla="*/ 1222267 w 2438400"/>
                <a:gd name="connsiteY996" fmla="*/ 1838325 h 1838325"/>
                <a:gd name="connsiteX997" fmla="*/ 1223496 w 2438400"/>
                <a:gd name="connsiteY997" fmla="*/ 1838325 h 1838325"/>
                <a:gd name="connsiteX998" fmla="*/ 1224725 w 2438400"/>
                <a:gd name="connsiteY998" fmla="*/ 612772 h 1838325"/>
                <a:gd name="connsiteX999" fmla="*/ 1225953 w 2438400"/>
                <a:gd name="connsiteY999" fmla="*/ 0 h 1838325"/>
                <a:gd name="connsiteX1000" fmla="*/ 1227173 w 2438400"/>
                <a:gd name="connsiteY1000" fmla="*/ 0 h 1838325"/>
                <a:gd name="connsiteX1001" fmla="*/ 1228401 w 2438400"/>
                <a:gd name="connsiteY1001" fmla="*/ 1225553 h 1838325"/>
                <a:gd name="connsiteX1002" fmla="*/ 1229630 w 2438400"/>
                <a:gd name="connsiteY1002" fmla="*/ 1838325 h 1838325"/>
                <a:gd name="connsiteX1003" fmla="*/ 1230859 w 2438400"/>
                <a:gd name="connsiteY1003" fmla="*/ 1225553 h 1838325"/>
                <a:gd name="connsiteX1004" fmla="*/ 1232087 w 2438400"/>
                <a:gd name="connsiteY1004" fmla="*/ 612772 h 1838325"/>
                <a:gd name="connsiteX1005" fmla="*/ 1233316 w 2438400"/>
                <a:gd name="connsiteY1005" fmla="*/ 612772 h 1838325"/>
                <a:gd name="connsiteX1006" fmla="*/ 1234545 w 2438400"/>
                <a:gd name="connsiteY1006" fmla="*/ 1225553 h 1838325"/>
                <a:gd name="connsiteX1007" fmla="*/ 1235764 w 2438400"/>
                <a:gd name="connsiteY1007" fmla="*/ 1225553 h 1838325"/>
                <a:gd name="connsiteX1008" fmla="*/ 1236993 w 2438400"/>
                <a:gd name="connsiteY1008" fmla="*/ 1225553 h 1838325"/>
                <a:gd name="connsiteX1009" fmla="*/ 1238221 w 2438400"/>
                <a:gd name="connsiteY1009" fmla="*/ 612772 h 1838325"/>
                <a:gd name="connsiteX1010" fmla="*/ 1239450 w 2438400"/>
                <a:gd name="connsiteY1010" fmla="*/ 612772 h 1838325"/>
                <a:gd name="connsiteX1011" fmla="*/ 1240679 w 2438400"/>
                <a:gd name="connsiteY1011" fmla="*/ 1225553 h 1838325"/>
                <a:gd name="connsiteX1012" fmla="*/ 1241898 w 2438400"/>
                <a:gd name="connsiteY1012" fmla="*/ 1838325 h 1838325"/>
                <a:gd name="connsiteX1013" fmla="*/ 1243127 w 2438400"/>
                <a:gd name="connsiteY1013" fmla="*/ 1225553 h 1838325"/>
                <a:gd name="connsiteX1014" fmla="*/ 1244356 w 2438400"/>
                <a:gd name="connsiteY1014" fmla="*/ 612772 h 1838325"/>
                <a:gd name="connsiteX1015" fmla="*/ 1245584 w 2438400"/>
                <a:gd name="connsiteY1015" fmla="*/ 0 h 1838325"/>
                <a:gd name="connsiteX1016" fmla="*/ 1246813 w 2438400"/>
                <a:gd name="connsiteY1016" fmla="*/ 612772 h 1838325"/>
                <a:gd name="connsiteX1017" fmla="*/ 1248042 w 2438400"/>
                <a:gd name="connsiteY1017" fmla="*/ 1225553 h 1838325"/>
                <a:gd name="connsiteX1018" fmla="*/ 1249261 w 2438400"/>
                <a:gd name="connsiteY1018" fmla="*/ 1838325 h 1838325"/>
                <a:gd name="connsiteX1019" fmla="*/ 1250490 w 2438400"/>
                <a:gd name="connsiteY1019" fmla="*/ 1225553 h 1838325"/>
                <a:gd name="connsiteX1020" fmla="*/ 1251718 w 2438400"/>
                <a:gd name="connsiteY1020" fmla="*/ 612772 h 1838325"/>
                <a:gd name="connsiteX1021" fmla="*/ 1252947 w 2438400"/>
                <a:gd name="connsiteY1021" fmla="*/ 1225553 h 1838325"/>
                <a:gd name="connsiteX1022" fmla="*/ 1254176 w 2438400"/>
                <a:gd name="connsiteY1022" fmla="*/ 1225553 h 1838325"/>
                <a:gd name="connsiteX1023" fmla="*/ 1255405 w 2438400"/>
                <a:gd name="connsiteY1023" fmla="*/ 1225553 h 1838325"/>
                <a:gd name="connsiteX1024" fmla="*/ 1256633 w 2438400"/>
                <a:gd name="connsiteY1024" fmla="*/ 0 h 1838325"/>
                <a:gd name="connsiteX1025" fmla="*/ 1257852 w 2438400"/>
                <a:gd name="connsiteY1025" fmla="*/ 0 h 1838325"/>
                <a:gd name="connsiteX1026" fmla="*/ 1259081 w 2438400"/>
                <a:gd name="connsiteY1026" fmla="*/ 612772 h 1838325"/>
                <a:gd name="connsiteX1027" fmla="*/ 1260310 w 2438400"/>
                <a:gd name="connsiteY1027" fmla="*/ 1225553 h 1838325"/>
                <a:gd name="connsiteX1028" fmla="*/ 1261539 w 2438400"/>
                <a:gd name="connsiteY1028" fmla="*/ 1838325 h 1838325"/>
                <a:gd name="connsiteX1029" fmla="*/ 1262767 w 2438400"/>
                <a:gd name="connsiteY1029" fmla="*/ 1225553 h 1838325"/>
                <a:gd name="connsiteX1030" fmla="*/ 1263996 w 2438400"/>
                <a:gd name="connsiteY1030" fmla="*/ 612772 h 1838325"/>
                <a:gd name="connsiteX1031" fmla="*/ 1265215 w 2438400"/>
                <a:gd name="connsiteY1031" fmla="*/ 612772 h 1838325"/>
                <a:gd name="connsiteX1032" fmla="*/ 1266444 w 2438400"/>
                <a:gd name="connsiteY1032" fmla="*/ 1225553 h 1838325"/>
                <a:gd name="connsiteX1033" fmla="*/ 1267673 w 2438400"/>
                <a:gd name="connsiteY1033" fmla="*/ 1838325 h 1838325"/>
                <a:gd name="connsiteX1034" fmla="*/ 1268902 w 2438400"/>
                <a:gd name="connsiteY1034" fmla="*/ 1225553 h 1838325"/>
                <a:gd name="connsiteX1035" fmla="*/ 1270130 w 2438400"/>
                <a:gd name="connsiteY1035" fmla="*/ 612772 h 1838325"/>
                <a:gd name="connsiteX1036" fmla="*/ 1271359 w 2438400"/>
                <a:gd name="connsiteY1036" fmla="*/ 0 h 1838325"/>
                <a:gd name="connsiteX1037" fmla="*/ 1272578 w 2438400"/>
                <a:gd name="connsiteY1037" fmla="*/ 0 h 1838325"/>
                <a:gd name="connsiteX1038" fmla="*/ 1273807 w 2438400"/>
                <a:gd name="connsiteY1038" fmla="*/ 612772 h 1838325"/>
                <a:gd name="connsiteX1039" fmla="*/ 1275036 w 2438400"/>
                <a:gd name="connsiteY1039" fmla="*/ 1225553 h 1838325"/>
                <a:gd name="connsiteX1040" fmla="*/ 1276264 w 2438400"/>
                <a:gd name="connsiteY1040" fmla="*/ 1225553 h 1838325"/>
                <a:gd name="connsiteX1041" fmla="*/ 1277493 w 2438400"/>
                <a:gd name="connsiteY1041" fmla="*/ 612772 h 1838325"/>
                <a:gd name="connsiteX1042" fmla="*/ 1278722 w 2438400"/>
                <a:gd name="connsiteY1042" fmla="*/ 612772 h 1838325"/>
                <a:gd name="connsiteX1043" fmla="*/ 1279951 w 2438400"/>
                <a:gd name="connsiteY1043" fmla="*/ 1225553 h 1838325"/>
                <a:gd name="connsiteX1044" fmla="*/ 1281170 w 2438400"/>
                <a:gd name="connsiteY1044" fmla="*/ 1838325 h 1838325"/>
                <a:gd name="connsiteX1045" fmla="*/ 1282398 w 2438400"/>
                <a:gd name="connsiteY1045" fmla="*/ 1838325 h 1838325"/>
                <a:gd name="connsiteX1046" fmla="*/ 1283627 w 2438400"/>
                <a:gd name="connsiteY1046" fmla="*/ 1225553 h 1838325"/>
                <a:gd name="connsiteX1047" fmla="*/ 1284856 w 2438400"/>
                <a:gd name="connsiteY1047" fmla="*/ 0 h 1838325"/>
                <a:gd name="connsiteX1048" fmla="*/ 1286085 w 2438400"/>
                <a:gd name="connsiteY1048" fmla="*/ 0 h 1838325"/>
                <a:gd name="connsiteX1049" fmla="*/ 1287304 w 2438400"/>
                <a:gd name="connsiteY1049" fmla="*/ 0 h 1838325"/>
                <a:gd name="connsiteX1050" fmla="*/ 1288533 w 2438400"/>
                <a:gd name="connsiteY1050" fmla="*/ 612772 h 1838325"/>
                <a:gd name="connsiteX1051" fmla="*/ 1289761 w 2438400"/>
                <a:gd name="connsiteY1051" fmla="*/ 612772 h 1838325"/>
                <a:gd name="connsiteX1052" fmla="*/ 1290990 w 2438400"/>
                <a:gd name="connsiteY1052" fmla="*/ 1225553 h 1838325"/>
                <a:gd name="connsiteX1053" fmla="*/ 1292219 w 2438400"/>
                <a:gd name="connsiteY1053" fmla="*/ 1225553 h 1838325"/>
                <a:gd name="connsiteX1054" fmla="*/ 1293447 w 2438400"/>
                <a:gd name="connsiteY1054" fmla="*/ 1838325 h 1838325"/>
                <a:gd name="connsiteX1055" fmla="*/ 1294667 w 2438400"/>
                <a:gd name="connsiteY1055" fmla="*/ 1838325 h 1838325"/>
                <a:gd name="connsiteX1056" fmla="*/ 1295895 w 2438400"/>
                <a:gd name="connsiteY1056" fmla="*/ 1225553 h 1838325"/>
                <a:gd name="connsiteX1057" fmla="*/ 1297124 w 2438400"/>
                <a:gd name="connsiteY1057" fmla="*/ 0 h 1838325"/>
                <a:gd name="connsiteX1058" fmla="*/ 1298353 w 2438400"/>
                <a:gd name="connsiteY1058" fmla="*/ 0 h 1838325"/>
                <a:gd name="connsiteX1059" fmla="*/ 1299581 w 2438400"/>
                <a:gd name="connsiteY1059" fmla="*/ 0 h 1838325"/>
                <a:gd name="connsiteX1060" fmla="*/ 1300810 w 2438400"/>
                <a:gd name="connsiteY1060" fmla="*/ 612772 h 1838325"/>
                <a:gd name="connsiteX1061" fmla="*/ 1302039 w 2438400"/>
                <a:gd name="connsiteY1061" fmla="*/ 612772 h 1838325"/>
                <a:gd name="connsiteX1062" fmla="*/ 1303258 w 2438400"/>
                <a:gd name="connsiteY1062" fmla="*/ 612772 h 1838325"/>
                <a:gd name="connsiteX1063" fmla="*/ 1304487 w 2438400"/>
                <a:gd name="connsiteY1063" fmla="*/ 1225553 h 1838325"/>
                <a:gd name="connsiteX1064" fmla="*/ 1305716 w 2438400"/>
                <a:gd name="connsiteY1064" fmla="*/ 1838325 h 1838325"/>
                <a:gd name="connsiteX1065" fmla="*/ 1306944 w 2438400"/>
                <a:gd name="connsiteY1065" fmla="*/ 1838325 h 1838325"/>
                <a:gd name="connsiteX1066" fmla="*/ 1308173 w 2438400"/>
                <a:gd name="connsiteY1066" fmla="*/ 1225553 h 1838325"/>
                <a:gd name="connsiteX1067" fmla="*/ 1309402 w 2438400"/>
                <a:gd name="connsiteY1067" fmla="*/ 0 h 1838325"/>
                <a:gd name="connsiteX1068" fmla="*/ 1310621 w 2438400"/>
                <a:gd name="connsiteY1068" fmla="*/ 0 h 1838325"/>
                <a:gd name="connsiteX1069" fmla="*/ 1311850 w 2438400"/>
                <a:gd name="connsiteY1069" fmla="*/ 0 h 1838325"/>
                <a:gd name="connsiteX1070" fmla="*/ 1313078 w 2438400"/>
                <a:gd name="connsiteY1070" fmla="*/ 0 h 1838325"/>
                <a:gd name="connsiteX1071" fmla="*/ 1314307 w 2438400"/>
                <a:gd name="connsiteY1071" fmla="*/ 1225553 h 1838325"/>
                <a:gd name="connsiteX1072" fmla="*/ 1315536 w 2438400"/>
                <a:gd name="connsiteY1072" fmla="*/ 1838325 h 1838325"/>
                <a:gd name="connsiteX1073" fmla="*/ 1316765 w 2438400"/>
                <a:gd name="connsiteY1073" fmla="*/ 1225553 h 1838325"/>
                <a:gd name="connsiteX1074" fmla="*/ 1317984 w 2438400"/>
                <a:gd name="connsiteY1074" fmla="*/ 1225553 h 1838325"/>
                <a:gd name="connsiteX1075" fmla="*/ 1319213 w 2438400"/>
                <a:gd name="connsiteY1075" fmla="*/ 1225553 h 1838325"/>
                <a:gd name="connsiteX1076" fmla="*/ 1320441 w 2438400"/>
                <a:gd name="connsiteY1076" fmla="*/ 612772 h 1838325"/>
                <a:gd name="connsiteX1077" fmla="*/ 1321670 w 2438400"/>
                <a:gd name="connsiteY1077" fmla="*/ 1225553 h 1838325"/>
                <a:gd name="connsiteX1078" fmla="*/ 1322899 w 2438400"/>
                <a:gd name="connsiteY1078" fmla="*/ 612772 h 1838325"/>
                <a:gd name="connsiteX1079" fmla="*/ 1324128 w 2438400"/>
                <a:gd name="connsiteY1079" fmla="*/ 612772 h 1838325"/>
                <a:gd name="connsiteX1080" fmla="*/ 1325347 w 2438400"/>
                <a:gd name="connsiteY1080" fmla="*/ 612772 h 1838325"/>
                <a:gd name="connsiteX1081" fmla="*/ 1326575 w 2438400"/>
                <a:gd name="connsiteY1081" fmla="*/ 612772 h 1838325"/>
                <a:gd name="connsiteX1082" fmla="*/ 1327804 w 2438400"/>
                <a:gd name="connsiteY1082" fmla="*/ 612772 h 1838325"/>
                <a:gd name="connsiteX1083" fmla="*/ 1329033 w 2438400"/>
                <a:gd name="connsiteY1083" fmla="*/ 612772 h 1838325"/>
                <a:gd name="connsiteX1084" fmla="*/ 1330262 w 2438400"/>
                <a:gd name="connsiteY1084" fmla="*/ 612772 h 1838325"/>
                <a:gd name="connsiteX1085" fmla="*/ 1331490 w 2438400"/>
                <a:gd name="connsiteY1085" fmla="*/ 612772 h 1838325"/>
                <a:gd name="connsiteX1086" fmla="*/ 1332710 w 2438400"/>
                <a:gd name="connsiteY1086" fmla="*/ 1225553 h 1838325"/>
                <a:gd name="connsiteX1087" fmla="*/ 1333938 w 2438400"/>
                <a:gd name="connsiteY1087" fmla="*/ 1225553 h 1838325"/>
                <a:gd name="connsiteX1088" fmla="*/ 1335167 w 2438400"/>
                <a:gd name="connsiteY1088" fmla="*/ 1838325 h 1838325"/>
                <a:gd name="connsiteX1089" fmla="*/ 1336396 w 2438400"/>
                <a:gd name="connsiteY1089" fmla="*/ 1225553 h 1838325"/>
                <a:gd name="connsiteX1090" fmla="*/ 1337624 w 2438400"/>
                <a:gd name="connsiteY1090" fmla="*/ 0 h 1838325"/>
                <a:gd name="connsiteX1091" fmla="*/ 1338853 w 2438400"/>
                <a:gd name="connsiteY1091" fmla="*/ 0 h 1838325"/>
                <a:gd name="connsiteX1092" fmla="*/ 1340082 w 2438400"/>
                <a:gd name="connsiteY1092" fmla="*/ 0 h 1838325"/>
                <a:gd name="connsiteX1093" fmla="*/ 1341301 w 2438400"/>
                <a:gd name="connsiteY1093" fmla="*/ 1225553 h 1838325"/>
                <a:gd name="connsiteX1094" fmla="*/ 1342530 w 2438400"/>
                <a:gd name="connsiteY1094" fmla="*/ 1838325 h 1838325"/>
                <a:gd name="connsiteX1095" fmla="*/ 1343758 w 2438400"/>
                <a:gd name="connsiteY1095" fmla="*/ 1225553 h 1838325"/>
                <a:gd name="connsiteX1096" fmla="*/ 1344987 w 2438400"/>
                <a:gd name="connsiteY1096" fmla="*/ 612772 h 1838325"/>
                <a:gd name="connsiteX1097" fmla="*/ 1346216 w 2438400"/>
                <a:gd name="connsiteY1097" fmla="*/ 0 h 1838325"/>
                <a:gd name="connsiteX1098" fmla="*/ 1347445 w 2438400"/>
                <a:gd name="connsiteY1098" fmla="*/ 612772 h 1838325"/>
                <a:gd name="connsiteX1099" fmla="*/ 1348664 w 2438400"/>
                <a:gd name="connsiteY1099" fmla="*/ 1225553 h 1838325"/>
                <a:gd name="connsiteX1100" fmla="*/ 1349893 w 2438400"/>
                <a:gd name="connsiteY1100" fmla="*/ 1225553 h 1838325"/>
                <a:gd name="connsiteX1101" fmla="*/ 1351121 w 2438400"/>
                <a:gd name="connsiteY1101" fmla="*/ 1225553 h 1838325"/>
                <a:gd name="connsiteX1102" fmla="*/ 1352350 w 2438400"/>
                <a:gd name="connsiteY1102" fmla="*/ 1225553 h 1838325"/>
                <a:gd name="connsiteX1103" fmla="*/ 1353579 w 2438400"/>
                <a:gd name="connsiteY1103" fmla="*/ 612772 h 1838325"/>
                <a:gd name="connsiteX1104" fmla="*/ 1354798 w 2438400"/>
                <a:gd name="connsiteY1104" fmla="*/ 1225553 h 1838325"/>
                <a:gd name="connsiteX1105" fmla="*/ 1356027 w 2438400"/>
                <a:gd name="connsiteY1105" fmla="*/ 1225553 h 1838325"/>
                <a:gd name="connsiteX1106" fmla="*/ 1357255 w 2438400"/>
                <a:gd name="connsiteY1106" fmla="*/ 612772 h 1838325"/>
                <a:gd name="connsiteX1107" fmla="*/ 1358484 w 2438400"/>
                <a:gd name="connsiteY1107" fmla="*/ 612772 h 1838325"/>
                <a:gd name="connsiteX1108" fmla="*/ 1359713 w 2438400"/>
                <a:gd name="connsiteY1108" fmla="*/ 612772 h 1838325"/>
                <a:gd name="connsiteX1109" fmla="*/ 1360942 w 2438400"/>
                <a:gd name="connsiteY1109" fmla="*/ 612772 h 1838325"/>
                <a:gd name="connsiteX1110" fmla="*/ 1362170 w 2438400"/>
                <a:gd name="connsiteY1110" fmla="*/ 1225553 h 1838325"/>
                <a:gd name="connsiteX1111" fmla="*/ 1363390 w 2438400"/>
                <a:gd name="connsiteY1111" fmla="*/ 1838325 h 1838325"/>
                <a:gd name="connsiteX1112" fmla="*/ 1364618 w 2438400"/>
                <a:gd name="connsiteY1112" fmla="*/ 1838325 h 1838325"/>
                <a:gd name="connsiteX1113" fmla="*/ 1365847 w 2438400"/>
                <a:gd name="connsiteY1113" fmla="*/ 1225553 h 1838325"/>
                <a:gd name="connsiteX1114" fmla="*/ 1367076 w 2438400"/>
                <a:gd name="connsiteY1114" fmla="*/ 0 h 1838325"/>
                <a:gd name="connsiteX1115" fmla="*/ 1368304 w 2438400"/>
                <a:gd name="connsiteY1115" fmla="*/ 0 h 1838325"/>
                <a:gd name="connsiteX1116" fmla="*/ 1369533 w 2438400"/>
                <a:gd name="connsiteY1116" fmla="*/ 0 h 1838325"/>
                <a:gd name="connsiteX1117" fmla="*/ 1370752 w 2438400"/>
                <a:gd name="connsiteY1117" fmla="*/ 612772 h 1838325"/>
                <a:gd name="connsiteX1118" fmla="*/ 1371981 w 2438400"/>
                <a:gd name="connsiteY1118" fmla="*/ 1225553 h 1838325"/>
                <a:gd name="connsiteX1119" fmla="*/ 1373210 w 2438400"/>
                <a:gd name="connsiteY1119" fmla="*/ 1225553 h 1838325"/>
                <a:gd name="connsiteX1120" fmla="*/ 1374439 w 2438400"/>
                <a:gd name="connsiteY1120" fmla="*/ 1225553 h 1838325"/>
                <a:gd name="connsiteX1121" fmla="*/ 1375667 w 2438400"/>
                <a:gd name="connsiteY1121" fmla="*/ 1225553 h 1838325"/>
                <a:gd name="connsiteX1122" fmla="*/ 1376896 w 2438400"/>
                <a:gd name="connsiteY1122" fmla="*/ 1225553 h 1838325"/>
                <a:gd name="connsiteX1123" fmla="*/ 1378115 w 2438400"/>
                <a:gd name="connsiteY1123" fmla="*/ 1225553 h 1838325"/>
                <a:gd name="connsiteX1124" fmla="*/ 1379344 w 2438400"/>
                <a:gd name="connsiteY1124" fmla="*/ 1225553 h 1838325"/>
                <a:gd name="connsiteX1125" fmla="*/ 1380573 w 2438400"/>
                <a:gd name="connsiteY1125" fmla="*/ 612772 h 1838325"/>
                <a:gd name="connsiteX1126" fmla="*/ 1381801 w 2438400"/>
                <a:gd name="connsiteY1126" fmla="*/ 612772 h 1838325"/>
                <a:gd name="connsiteX1127" fmla="*/ 1383030 w 2438400"/>
                <a:gd name="connsiteY1127" fmla="*/ 0 h 1838325"/>
                <a:gd name="connsiteX1128" fmla="*/ 1384259 w 2438400"/>
                <a:gd name="connsiteY1128" fmla="*/ 612772 h 1838325"/>
                <a:gd name="connsiteX1129" fmla="*/ 1385487 w 2438400"/>
                <a:gd name="connsiteY1129" fmla="*/ 1225553 h 1838325"/>
                <a:gd name="connsiteX1130" fmla="*/ 1386707 w 2438400"/>
                <a:gd name="connsiteY1130" fmla="*/ 1225553 h 1838325"/>
                <a:gd name="connsiteX1131" fmla="*/ 1387935 w 2438400"/>
                <a:gd name="connsiteY1131" fmla="*/ 1225553 h 1838325"/>
                <a:gd name="connsiteX1132" fmla="*/ 1389164 w 2438400"/>
                <a:gd name="connsiteY1132" fmla="*/ 1225553 h 1838325"/>
                <a:gd name="connsiteX1133" fmla="*/ 1390393 w 2438400"/>
                <a:gd name="connsiteY1133" fmla="*/ 1225553 h 1838325"/>
                <a:gd name="connsiteX1134" fmla="*/ 1391622 w 2438400"/>
                <a:gd name="connsiteY1134" fmla="*/ 1225553 h 1838325"/>
                <a:gd name="connsiteX1135" fmla="*/ 1392841 w 2438400"/>
                <a:gd name="connsiteY1135" fmla="*/ 1838325 h 1838325"/>
                <a:gd name="connsiteX1136" fmla="*/ 1394069 w 2438400"/>
                <a:gd name="connsiteY1136" fmla="*/ 1838325 h 1838325"/>
                <a:gd name="connsiteX1137" fmla="*/ 1395298 w 2438400"/>
                <a:gd name="connsiteY1137" fmla="*/ 612772 h 1838325"/>
                <a:gd name="connsiteX1138" fmla="*/ 1396527 w 2438400"/>
                <a:gd name="connsiteY1138" fmla="*/ 0 h 1838325"/>
                <a:gd name="connsiteX1139" fmla="*/ 1397756 w 2438400"/>
                <a:gd name="connsiteY1139" fmla="*/ 0 h 1838325"/>
                <a:gd name="connsiteX1140" fmla="*/ 1398984 w 2438400"/>
                <a:gd name="connsiteY1140" fmla="*/ 0 h 1838325"/>
                <a:gd name="connsiteX1141" fmla="*/ 1400204 w 2438400"/>
                <a:gd name="connsiteY1141" fmla="*/ 1225553 h 1838325"/>
                <a:gd name="connsiteX1142" fmla="*/ 1401432 w 2438400"/>
                <a:gd name="connsiteY1142" fmla="*/ 1838325 h 1838325"/>
                <a:gd name="connsiteX1143" fmla="*/ 1402661 w 2438400"/>
                <a:gd name="connsiteY1143" fmla="*/ 1838325 h 1838325"/>
                <a:gd name="connsiteX1144" fmla="*/ 1403890 w 2438400"/>
                <a:gd name="connsiteY1144" fmla="*/ 1838325 h 1838325"/>
                <a:gd name="connsiteX1145" fmla="*/ 1405119 w 2438400"/>
                <a:gd name="connsiteY1145" fmla="*/ 1225553 h 1838325"/>
                <a:gd name="connsiteX1146" fmla="*/ 1406347 w 2438400"/>
                <a:gd name="connsiteY1146" fmla="*/ 612772 h 1838325"/>
                <a:gd name="connsiteX1147" fmla="*/ 1407576 w 2438400"/>
                <a:gd name="connsiteY1147" fmla="*/ 612772 h 1838325"/>
                <a:gd name="connsiteX1148" fmla="*/ 1408795 w 2438400"/>
                <a:gd name="connsiteY1148" fmla="*/ 0 h 1838325"/>
                <a:gd name="connsiteX1149" fmla="*/ 1410024 w 2438400"/>
                <a:gd name="connsiteY1149" fmla="*/ 0 h 1838325"/>
                <a:gd name="connsiteX1150" fmla="*/ 1411253 w 2438400"/>
                <a:gd name="connsiteY1150" fmla="*/ 612772 h 1838325"/>
                <a:gd name="connsiteX1151" fmla="*/ 1412481 w 2438400"/>
                <a:gd name="connsiteY1151" fmla="*/ 1225553 h 1838325"/>
                <a:gd name="connsiteX1152" fmla="*/ 1413710 w 2438400"/>
                <a:gd name="connsiteY1152" fmla="*/ 1838325 h 1838325"/>
                <a:gd name="connsiteX1153" fmla="*/ 1414939 w 2438400"/>
                <a:gd name="connsiteY1153" fmla="*/ 1838325 h 1838325"/>
                <a:gd name="connsiteX1154" fmla="*/ 1416158 w 2438400"/>
                <a:gd name="connsiteY1154" fmla="*/ 1225553 h 1838325"/>
                <a:gd name="connsiteX1155" fmla="*/ 1417387 w 2438400"/>
                <a:gd name="connsiteY1155" fmla="*/ 0 h 1838325"/>
                <a:gd name="connsiteX1156" fmla="*/ 1418616 w 2438400"/>
                <a:gd name="connsiteY1156" fmla="*/ 0 h 1838325"/>
                <a:gd name="connsiteX1157" fmla="*/ 1419844 w 2438400"/>
                <a:gd name="connsiteY1157" fmla="*/ 1225553 h 1838325"/>
                <a:gd name="connsiteX1158" fmla="*/ 1421073 w 2438400"/>
                <a:gd name="connsiteY1158" fmla="*/ 1838325 h 1838325"/>
                <a:gd name="connsiteX1159" fmla="*/ 1422302 w 2438400"/>
                <a:gd name="connsiteY1159" fmla="*/ 1225553 h 1838325"/>
                <a:gd name="connsiteX1160" fmla="*/ 1423521 w 2438400"/>
                <a:gd name="connsiteY1160" fmla="*/ 612772 h 1838325"/>
                <a:gd name="connsiteX1161" fmla="*/ 1424750 w 2438400"/>
                <a:gd name="connsiteY1161" fmla="*/ 0 h 1838325"/>
                <a:gd name="connsiteX1162" fmla="*/ 1425978 w 2438400"/>
                <a:gd name="connsiteY1162" fmla="*/ 612772 h 1838325"/>
                <a:gd name="connsiteX1163" fmla="*/ 1427207 w 2438400"/>
                <a:gd name="connsiteY1163" fmla="*/ 1838325 h 1838325"/>
                <a:gd name="connsiteX1164" fmla="*/ 1428436 w 2438400"/>
                <a:gd name="connsiteY1164" fmla="*/ 1838325 h 1838325"/>
                <a:gd name="connsiteX1165" fmla="*/ 1429664 w 2438400"/>
                <a:gd name="connsiteY1165" fmla="*/ 1225553 h 1838325"/>
                <a:gd name="connsiteX1166" fmla="*/ 1430893 w 2438400"/>
                <a:gd name="connsiteY1166" fmla="*/ 0 h 1838325"/>
                <a:gd name="connsiteX1167" fmla="*/ 1432112 w 2438400"/>
                <a:gd name="connsiteY1167" fmla="*/ 0 h 1838325"/>
                <a:gd name="connsiteX1168" fmla="*/ 1433341 w 2438400"/>
                <a:gd name="connsiteY1168" fmla="*/ 1225553 h 1838325"/>
                <a:gd name="connsiteX1169" fmla="*/ 1434570 w 2438400"/>
                <a:gd name="connsiteY1169" fmla="*/ 1838325 h 1838325"/>
                <a:gd name="connsiteX1170" fmla="*/ 1435799 w 2438400"/>
                <a:gd name="connsiteY1170" fmla="*/ 1838325 h 1838325"/>
                <a:gd name="connsiteX1171" fmla="*/ 1437027 w 2438400"/>
                <a:gd name="connsiteY1171" fmla="*/ 612772 h 1838325"/>
                <a:gd name="connsiteX1172" fmla="*/ 1438246 w 2438400"/>
                <a:gd name="connsiteY1172" fmla="*/ 0 h 1838325"/>
                <a:gd name="connsiteX1173" fmla="*/ 1439475 w 2438400"/>
                <a:gd name="connsiteY1173" fmla="*/ 612772 h 1838325"/>
                <a:gd name="connsiteX1174" fmla="*/ 1440704 w 2438400"/>
                <a:gd name="connsiteY1174" fmla="*/ 1838325 h 1838325"/>
                <a:gd name="connsiteX1175" fmla="*/ 1441933 w 2438400"/>
                <a:gd name="connsiteY1175" fmla="*/ 1838325 h 1838325"/>
                <a:gd name="connsiteX1176" fmla="*/ 1443161 w 2438400"/>
                <a:gd name="connsiteY1176" fmla="*/ 1225553 h 1838325"/>
                <a:gd name="connsiteX1177" fmla="*/ 1444390 w 2438400"/>
                <a:gd name="connsiteY1177" fmla="*/ 612772 h 1838325"/>
                <a:gd name="connsiteX1178" fmla="*/ 1445609 w 2438400"/>
                <a:gd name="connsiteY1178" fmla="*/ 612772 h 1838325"/>
                <a:gd name="connsiteX1179" fmla="*/ 1446838 w 2438400"/>
                <a:gd name="connsiteY1179" fmla="*/ 1225553 h 1838325"/>
                <a:gd name="connsiteX1180" fmla="*/ 1448067 w 2438400"/>
                <a:gd name="connsiteY1180" fmla="*/ 612772 h 1838325"/>
                <a:gd name="connsiteX1181" fmla="*/ 1449295 w 2438400"/>
                <a:gd name="connsiteY1181" fmla="*/ 0 h 1838325"/>
                <a:gd name="connsiteX1182" fmla="*/ 1450524 w 2438400"/>
                <a:gd name="connsiteY1182" fmla="*/ 0 h 1838325"/>
                <a:gd name="connsiteX1183" fmla="*/ 1451753 w 2438400"/>
                <a:gd name="connsiteY1183" fmla="*/ 612772 h 1838325"/>
                <a:gd name="connsiteX1184" fmla="*/ 1452982 w 2438400"/>
                <a:gd name="connsiteY1184" fmla="*/ 1225553 h 1838325"/>
                <a:gd name="connsiteX1185" fmla="*/ 1454201 w 2438400"/>
                <a:gd name="connsiteY1185" fmla="*/ 1225553 h 1838325"/>
                <a:gd name="connsiteX1186" fmla="*/ 1455430 w 2438400"/>
                <a:gd name="connsiteY1186" fmla="*/ 1225553 h 1838325"/>
                <a:gd name="connsiteX1187" fmla="*/ 1456658 w 2438400"/>
                <a:gd name="connsiteY1187" fmla="*/ 612772 h 1838325"/>
                <a:gd name="connsiteX1188" fmla="*/ 1457887 w 2438400"/>
                <a:gd name="connsiteY1188" fmla="*/ 1225553 h 1838325"/>
                <a:gd name="connsiteX1189" fmla="*/ 1459116 w 2438400"/>
                <a:gd name="connsiteY1189" fmla="*/ 1225553 h 1838325"/>
                <a:gd name="connsiteX1190" fmla="*/ 1460345 w 2438400"/>
                <a:gd name="connsiteY1190" fmla="*/ 1225553 h 1838325"/>
                <a:gd name="connsiteX1191" fmla="*/ 1461564 w 2438400"/>
                <a:gd name="connsiteY1191" fmla="*/ 0 h 1838325"/>
                <a:gd name="connsiteX1192" fmla="*/ 1462792 w 2438400"/>
                <a:gd name="connsiteY1192" fmla="*/ 0 h 1838325"/>
                <a:gd name="connsiteX1193" fmla="*/ 1464021 w 2438400"/>
                <a:gd name="connsiteY1193" fmla="*/ 612772 h 1838325"/>
                <a:gd name="connsiteX1194" fmla="*/ 1465250 w 2438400"/>
                <a:gd name="connsiteY1194" fmla="*/ 1225553 h 1838325"/>
                <a:gd name="connsiteX1195" fmla="*/ 1466479 w 2438400"/>
                <a:gd name="connsiteY1195" fmla="*/ 1225553 h 1838325"/>
                <a:gd name="connsiteX1196" fmla="*/ 1467707 w 2438400"/>
                <a:gd name="connsiteY1196" fmla="*/ 1225553 h 1838325"/>
                <a:gd name="connsiteX1197" fmla="*/ 1468927 w 2438400"/>
                <a:gd name="connsiteY1197" fmla="*/ 1225553 h 1838325"/>
                <a:gd name="connsiteX1198" fmla="*/ 1470155 w 2438400"/>
                <a:gd name="connsiteY1198" fmla="*/ 1225553 h 1838325"/>
                <a:gd name="connsiteX1199" fmla="*/ 1471384 w 2438400"/>
                <a:gd name="connsiteY1199" fmla="*/ 1225553 h 1838325"/>
                <a:gd name="connsiteX1200" fmla="*/ 1472613 w 2438400"/>
                <a:gd name="connsiteY1200" fmla="*/ 612772 h 1838325"/>
                <a:gd name="connsiteX1201" fmla="*/ 1473841 w 2438400"/>
                <a:gd name="connsiteY1201" fmla="*/ 0 h 1838325"/>
                <a:gd name="connsiteX1202" fmla="*/ 1475070 w 2438400"/>
                <a:gd name="connsiteY1202" fmla="*/ 0 h 1838325"/>
                <a:gd name="connsiteX1203" fmla="*/ 1476289 w 2438400"/>
                <a:gd name="connsiteY1203" fmla="*/ 1225553 h 1838325"/>
                <a:gd name="connsiteX1204" fmla="*/ 1477518 w 2438400"/>
                <a:gd name="connsiteY1204" fmla="*/ 1838325 h 1838325"/>
                <a:gd name="connsiteX1205" fmla="*/ 1478747 w 2438400"/>
                <a:gd name="connsiteY1205" fmla="*/ 1838325 h 1838325"/>
                <a:gd name="connsiteX1206" fmla="*/ 1479976 w 2438400"/>
                <a:gd name="connsiteY1206" fmla="*/ 612772 h 1838325"/>
                <a:gd name="connsiteX1207" fmla="*/ 1481204 w 2438400"/>
                <a:gd name="connsiteY1207" fmla="*/ 0 h 1838325"/>
                <a:gd name="connsiteX1208" fmla="*/ 1482433 w 2438400"/>
                <a:gd name="connsiteY1208" fmla="*/ 0 h 1838325"/>
                <a:gd name="connsiteX1209" fmla="*/ 1483652 w 2438400"/>
                <a:gd name="connsiteY1209" fmla="*/ 612772 h 1838325"/>
                <a:gd name="connsiteX1210" fmla="*/ 1484881 w 2438400"/>
                <a:gd name="connsiteY1210" fmla="*/ 1838325 h 1838325"/>
                <a:gd name="connsiteX1211" fmla="*/ 1486110 w 2438400"/>
                <a:gd name="connsiteY1211" fmla="*/ 1838325 h 1838325"/>
                <a:gd name="connsiteX1212" fmla="*/ 1487338 w 2438400"/>
                <a:gd name="connsiteY1212" fmla="*/ 1225553 h 1838325"/>
                <a:gd name="connsiteX1213" fmla="*/ 1488567 w 2438400"/>
                <a:gd name="connsiteY1213" fmla="*/ 0 h 1838325"/>
                <a:gd name="connsiteX1214" fmla="*/ 1489796 w 2438400"/>
                <a:gd name="connsiteY1214" fmla="*/ 0 h 1838325"/>
                <a:gd name="connsiteX1215" fmla="*/ 1491024 w 2438400"/>
                <a:gd name="connsiteY1215" fmla="*/ 612772 h 1838325"/>
                <a:gd name="connsiteX1216" fmla="*/ 1492244 w 2438400"/>
                <a:gd name="connsiteY1216" fmla="*/ 1225553 h 1838325"/>
                <a:gd name="connsiteX1217" fmla="*/ 1493473 w 2438400"/>
                <a:gd name="connsiteY1217" fmla="*/ 1225553 h 1838325"/>
                <a:gd name="connsiteX1218" fmla="*/ 1494701 w 2438400"/>
                <a:gd name="connsiteY1218" fmla="*/ 1225553 h 1838325"/>
                <a:gd name="connsiteX1219" fmla="*/ 1495930 w 2438400"/>
                <a:gd name="connsiteY1219" fmla="*/ 612772 h 1838325"/>
                <a:gd name="connsiteX1220" fmla="*/ 1497159 w 2438400"/>
                <a:gd name="connsiteY1220" fmla="*/ 612772 h 1838325"/>
                <a:gd name="connsiteX1221" fmla="*/ 1498378 w 2438400"/>
                <a:gd name="connsiteY1221" fmla="*/ 612772 h 1838325"/>
                <a:gd name="connsiteX1222" fmla="*/ 1499606 w 2438400"/>
                <a:gd name="connsiteY1222" fmla="*/ 1225553 h 1838325"/>
                <a:gd name="connsiteX1223" fmla="*/ 1500835 w 2438400"/>
                <a:gd name="connsiteY1223" fmla="*/ 1225553 h 1838325"/>
                <a:gd name="connsiteX1224" fmla="*/ 1502064 w 2438400"/>
                <a:gd name="connsiteY1224" fmla="*/ 1225553 h 1838325"/>
                <a:gd name="connsiteX1225" fmla="*/ 1503293 w 2438400"/>
                <a:gd name="connsiteY1225" fmla="*/ 612772 h 1838325"/>
                <a:gd name="connsiteX1226" fmla="*/ 1504521 w 2438400"/>
                <a:gd name="connsiteY1226" fmla="*/ 0 h 1838325"/>
                <a:gd name="connsiteX1227" fmla="*/ 1505750 w 2438400"/>
                <a:gd name="connsiteY1227" fmla="*/ 612772 h 1838325"/>
                <a:gd name="connsiteX1228" fmla="*/ 1506969 w 2438400"/>
                <a:gd name="connsiteY1228" fmla="*/ 1225553 h 1838325"/>
                <a:gd name="connsiteX1229" fmla="*/ 1508198 w 2438400"/>
                <a:gd name="connsiteY1229" fmla="*/ 1838325 h 1838325"/>
                <a:gd name="connsiteX1230" fmla="*/ 1509427 w 2438400"/>
                <a:gd name="connsiteY1230" fmla="*/ 1225553 h 1838325"/>
                <a:gd name="connsiteX1231" fmla="*/ 1510656 w 2438400"/>
                <a:gd name="connsiteY1231" fmla="*/ 612772 h 1838325"/>
                <a:gd name="connsiteX1232" fmla="*/ 1511884 w 2438400"/>
                <a:gd name="connsiteY1232" fmla="*/ 0 h 1838325"/>
                <a:gd name="connsiteX1233" fmla="*/ 1513113 w 2438400"/>
                <a:gd name="connsiteY1233" fmla="*/ 0 h 1838325"/>
                <a:gd name="connsiteX1234" fmla="*/ 1514332 w 2438400"/>
                <a:gd name="connsiteY1234" fmla="*/ 1225553 h 1838325"/>
                <a:gd name="connsiteX1235" fmla="*/ 1515561 w 2438400"/>
                <a:gd name="connsiteY1235" fmla="*/ 1838325 h 1838325"/>
                <a:gd name="connsiteX1236" fmla="*/ 1516790 w 2438400"/>
                <a:gd name="connsiteY1236" fmla="*/ 1838325 h 1838325"/>
                <a:gd name="connsiteX1237" fmla="*/ 1518018 w 2438400"/>
                <a:gd name="connsiteY1237" fmla="*/ 612772 h 1838325"/>
                <a:gd name="connsiteX1238" fmla="*/ 1519247 w 2438400"/>
                <a:gd name="connsiteY1238" fmla="*/ 612772 h 1838325"/>
                <a:gd name="connsiteX1239" fmla="*/ 1520476 w 2438400"/>
                <a:gd name="connsiteY1239" fmla="*/ 612772 h 1838325"/>
                <a:gd name="connsiteX1240" fmla="*/ 1521695 w 2438400"/>
                <a:gd name="connsiteY1240" fmla="*/ 612772 h 1838325"/>
                <a:gd name="connsiteX1241" fmla="*/ 1522924 w 2438400"/>
                <a:gd name="connsiteY1241" fmla="*/ 612772 h 1838325"/>
                <a:gd name="connsiteX1242" fmla="*/ 1524152 w 2438400"/>
                <a:gd name="connsiteY1242" fmla="*/ 612772 h 1838325"/>
                <a:gd name="connsiteX1243" fmla="*/ 1525381 w 2438400"/>
                <a:gd name="connsiteY1243" fmla="*/ 1225553 h 1838325"/>
                <a:gd name="connsiteX1244" fmla="*/ 1526610 w 2438400"/>
                <a:gd name="connsiteY1244" fmla="*/ 1838325 h 1838325"/>
                <a:gd name="connsiteX1245" fmla="*/ 1527839 w 2438400"/>
                <a:gd name="connsiteY1245" fmla="*/ 1838325 h 1838325"/>
                <a:gd name="connsiteX1246" fmla="*/ 1529058 w 2438400"/>
                <a:gd name="connsiteY1246" fmla="*/ 612772 h 1838325"/>
                <a:gd name="connsiteX1247" fmla="*/ 1530287 w 2438400"/>
                <a:gd name="connsiteY1247" fmla="*/ 0 h 1838325"/>
                <a:gd name="connsiteX1248" fmla="*/ 1531515 w 2438400"/>
                <a:gd name="connsiteY1248" fmla="*/ 0 h 1838325"/>
                <a:gd name="connsiteX1249" fmla="*/ 1532744 w 2438400"/>
                <a:gd name="connsiteY1249" fmla="*/ 1225553 h 1838325"/>
                <a:gd name="connsiteX1250" fmla="*/ 1533973 w 2438400"/>
                <a:gd name="connsiteY1250" fmla="*/ 1838325 h 1838325"/>
                <a:gd name="connsiteX1251" fmla="*/ 1535201 w 2438400"/>
                <a:gd name="connsiteY1251" fmla="*/ 1838325 h 1838325"/>
                <a:gd name="connsiteX1252" fmla="*/ 1536430 w 2438400"/>
                <a:gd name="connsiteY1252" fmla="*/ 612772 h 1838325"/>
                <a:gd name="connsiteX1253" fmla="*/ 1537650 w 2438400"/>
                <a:gd name="connsiteY1253" fmla="*/ 0 h 1838325"/>
                <a:gd name="connsiteX1254" fmla="*/ 1538878 w 2438400"/>
                <a:gd name="connsiteY1254" fmla="*/ 0 h 1838325"/>
                <a:gd name="connsiteX1255" fmla="*/ 1540107 w 2438400"/>
                <a:gd name="connsiteY1255" fmla="*/ 1225553 h 1838325"/>
                <a:gd name="connsiteX1256" fmla="*/ 1541336 w 2438400"/>
                <a:gd name="connsiteY1256" fmla="*/ 1838325 h 1838325"/>
                <a:gd name="connsiteX1257" fmla="*/ 1542564 w 2438400"/>
                <a:gd name="connsiteY1257" fmla="*/ 1838325 h 1838325"/>
                <a:gd name="connsiteX1258" fmla="*/ 1543793 w 2438400"/>
                <a:gd name="connsiteY1258" fmla="*/ 1225553 h 1838325"/>
                <a:gd name="connsiteX1259" fmla="*/ 1545012 w 2438400"/>
                <a:gd name="connsiteY1259" fmla="*/ 1225553 h 1838325"/>
                <a:gd name="connsiteX1260" fmla="*/ 1546241 w 2438400"/>
                <a:gd name="connsiteY1260" fmla="*/ 612772 h 1838325"/>
                <a:gd name="connsiteX1261" fmla="*/ 1547470 w 2438400"/>
                <a:gd name="connsiteY1261" fmla="*/ 612772 h 1838325"/>
                <a:gd name="connsiteX1262" fmla="*/ 1548698 w 2438400"/>
                <a:gd name="connsiteY1262" fmla="*/ 0 h 1838325"/>
                <a:gd name="connsiteX1263" fmla="*/ 1549927 w 2438400"/>
                <a:gd name="connsiteY1263" fmla="*/ 0 h 1838325"/>
                <a:gd name="connsiteX1264" fmla="*/ 1551146 w 2438400"/>
                <a:gd name="connsiteY1264" fmla="*/ 612772 h 1838325"/>
                <a:gd name="connsiteX1265" fmla="*/ 1552375 w 2438400"/>
                <a:gd name="connsiteY1265" fmla="*/ 1225553 h 1838325"/>
                <a:gd name="connsiteX1266" fmla="*/ 1553604 w 2438400"/>
                <a:gd name="connsiteY1266" fmla="*/ 1225553 h 1838325"/>
                <a:gd name="connsiteX1267" fmla="*/ 1554832 w 2438400"/>
                <a:gd name="connsiteY1267" fmla="*/ 1838325 h 1838325"/>
                <a:gd name="connsiteX1268" fmla="*/ 1556061 w 2438400"/>
                <a:gd name="connsiteY1268" fmla="*/ 1838325 h 1838325"/>
                <a:gd name="connsiteX1269" fmla="*/ 1557290 w 2438400"/>
                <a:gd name="connsiteY1269" fmla="*/ 1225553 h 1838325"/>
                <a:gd name="connsiteX1270" fmla="*/ 1558519 w 2438400"/>
                <a:gd name="connsiteY1270" fmla="*/ 612772 h 1838325"/>
                <a:gd name="connsiteX1271" fmla="*/ 1559738 w 2438400"/>
                <a:gd name="connsiteY1271" fmla="*/ 0 h 1838325"/>
                <a:gd name="connsiteX1272" fmla="*/ 1560967 w 2438400"/>
                <a:gd name="connsiteY1272" fmla="*/ 612772 h 1838325"/>
                <a:gd name="connsiteX1273" fmla="*/ 1562195 w 2438400"/>
                <a:gd name="connsiteY1273" fmla="*/ 1838325 h 1838325"/>
                <a:gd name="connsiteX1274" fmla="*/ 1563424 w 2438400"/>
                <a:gd name="connsiteY1274" fmla="*/ 1838325 h 1838325"/>
                <a:gd name="connsiteX1275" fmla="*/ 1564653 w 2438400"/>
                <a:gd name="connsiteY1275" fmla="*/ 1225553 h 1838325"/>
                <a:gd name="connsiteX1276" fmla="*/ 1565882 w 2438400"/>
                <a:gd name="connsiteY1276" fmla="*/ 0 h 1838325"/>
                <a:gd name="connsiteX1277" fmla="*/ 1567101 w 2438400"/>
                <a:gd name="connsiteY1277" fmla="*/ 0 h 1838325"/>
                <a:gd name="connsiteX1278" fmla="*/ 1568329 w 2438400"/>
                <a:gd name="connsiteY1278" fmla="*/ 0 h 1838325"/>
                <a:gd name="connsiteX1279" fmla="*/ 1569558 w 2438400"/>
                <a:gd name="connsiteY1279" fmla="*/ 1225553 h 1838325"/>
                <a:gd name="connsiteX1280" fmla="*/ 1570787 w 2438400"/>
                <a:gd name="connsiteY1280" fmla="*/ 1838325 h 1838325"/>
                <a:gd name="connsiteX1281" fmla="*/ 1572015 w 2438400"/>
                <a:gd name="connsiteY1281" fmla="*/ 1838325 h 1838325"/>
                <a:gd name="connsiteX1282" fmla="*/ 1573244 w 2438400"/>
                <a:gd name="connsiteY1282" fmla="*/ 612772 h 1838325"/>
                <a:gd name="connsiteX1283" fmla="*/ 1574464 w 2438400"/>
                <a:gd name="connsiteY1283" fmla="*/ 612772 h 1838325"/>
                <a:gd name="connsiteX1284" fmla="*/ 1575692 w 2438400"/>
                <a:gd name="connsiteY1284" fmla="*/ 612772 h 1838325"/>
                <a:gd name="connsiteX1285" fmla="*/ 1576921 w 2438400"/>
                <a:gd name="connsiteY1285" fmla="*/ 1225553 h 1838325"/>
                <a:gd name="connsiteX1286" fmla="*/ 1578150 w 2438400"/>
                <a:gd name="connsiteY1286" fmla="*/ 1225553 h 1838325"/>
                <a:gd name="connsiteX1287" fmla="*/ 1579378 w 2438400"/>
                <a:gd name="connsiteY1287" fmla="*/ 612772 h 1838325"/>
                <a:gd name="connsiteX1288" fmla="*/ 1580607 w 2438400"/>
                <a:gd name="connsiteY1288" fmla="*/ 0 h 1838325"/>
                <a:gd name="connsiteX1289" fmla="*/ 1581836 w 2438400"/>
                <a:gd name="connsiteY1289" fmla="*/ 0 h 1838325"/>
                <a:gd name="connsiteX1290" fmla="*/ 1583055 w 2438400"/>
                <a:gd name="connsiteY1290" fmla="*/ 1225553 h 1838325"/>
                <a:gd name="connsiteX1291" fmla="*/ 1584284 w 2438400"/>
                <a:gd name="connsiteY1291" fmla="*/ 1838325 h 1838325"/>
                <a:gd name="connsiteX1292" fmla="*/ 1585513 w 2438400"/>
                <a:gd name="connsiteY1292" fmla="*/ 1838325 h 1838325"/>
                <a:gd name="connsiteX1293" fmla="*/ 1586741 w 2438400"/>
                <a:gd name="connsiteY1293" fmla="*/ 1838325 h 1838325"/>
                <a:gd name="connsiteX1294" fmla="*/ 1587970 w 2438400"/>
                <a:gd name="connsiteY1294" fmla="*/ 612772 h 1838325"/>
                <a:gd name="connsiteX1295" fmla="*/ 1589199 w 2438400"/>
                <a:gd name="connsiteY1295" fmla="*/ 0 h 1838325"/>
                <a:gd name="connsiteX1296" fmla="*/ 1590418 w 2438400"/>
                <a:gd name="connsiteY1296" fmla="*/ 0 h 1838325"/>
                <a:gd name="connsiteX1297" fmla="*/ 1591647 w 2438400"/>
                <a:gd name="connsiteY1297" fmla="*/ 0 h 1838325"/>
                <a:gd name="connsiteX1298" fmla="*/ 1592875 w 2438400"/>
                <a:gd name="connsiteY1298" fmla="*/ 1225553 h 1838325"/>
                <a:gd name="connsiteX1299" fmla="*/ 1594104 w 2438400"/>
                <a:gd name="connsiteY1299" fmla="*/ 1225553 h 1838325"/>
                <a:gd name="connsiteX1300" fmla="*/ 1595333 w 2438400"/>
                <a:gd name="connsiteY1300" fmla="*/ 1838325 h 1838325"/>
                <a:gd name="connsiteX1301" fmla="*/ 1596552 w 2438400"/>
                <a:gd name="connsiteY1301" fmla="*/ 1838325 h 1838325"/>
                <a:gd name="connsiteX1302" fmla="*/ 1597781 w 2438400"/>
                <a:gd name="connsiteY1302" fmla="*/ 1225553 h 1838325"/>
                <a:gd name="connsiteX1303" fmla="*/ 1599009 w 2438400"/>
                <a:gd name="connsiteY1303" fmla="*/ 612772 h 1838325"/>
                <a:gd name="connsiteX1304" fmla="*/ 1600238 w 2438400"/>
                <a:gd name="connsiteY1304" fmla="*/ 612772 h 1838325"/>
                <a:gd name="connsiteX1305" fmla="*/ 1601467 w 2438400"/>
                <a:gd name="connsiteY1305" fmla="*/ 612772 h 1838325"/>
                <a:gd name="connsiteX1306" fmla="*/ 1602696 w 2438400"/>
                <a:gd name="connsiteY1306" fmla="*/ 1225553 h 1838325"/>
                <a:gd name="connsiteX1307" fmla="*/ 1603924 w 2438400"/>
                <a:gd name="connsiteY1307" fmla="*/ 1225553 h 1838325"/>
                <a:gd name="connsiteX1308" fmla="*/ 1605144 w 2438400"/>
                <a:gd name="connsiteY1308" fmla="*/ 612772 h 1838325"/>
                <a:gd name="connsiteX1309" fmla="*/ 1606372 w 2438400"/>
                <a:gd name="connsiteY1309" fmla="*/ 612772 h 1838325"/>
                <a:gd name="connsiteX1310" fmla="*/ 1607601 w 2438400"/>
                <a:gd name="connsiteY1310" fmla="*/ 612772 h 1838325"/>
                <a:gd name="connsiteX1311" fmla="*/ 1608830 w 2438400"/>
                <a:gd name="connsiteY1311" fmla="*/ 1225553 h 1838325"/>
                <a:gd name="connsiteX1312" fmla="*/ 1610058 w 2438400"/>
                <a:gd name="connsiteY1312" fmla="*/ 1225553 h 1838325"/>
                <a:gd name="connsiteX1313" fmla="*/ 1611287 w 2438400"/>
                <a:gd name="connsiteY1313" fmla="*/ 612772 h 1838325"/>
                <a:gd name="connsiteX1314" fmla="*/ 1612506 w 2438400"/>
                <a:gd name="connsiteY1314" fmla="*/ 612772 h 1838325"/>
                <a:gd name="connsiteX1315" fmla="*/ 1613735 w 2438400"/>
                <a:gd name="connsiteY1315" fmla="*/ 0 h 1838325"/>
                <a:gd name="connsiteX1316" fmla="*/ 1614964 w 2438400"/>
                <a:gd name="connsiteY1316" fmla="*/ 612772 h 1838325"/>
                <a:gd name="connsiteX1317" fmla="*/ 1616192 w 2438400"/>
                <a:gd name="connsiteY1317" fmla="*/ 1225553 h 1838325"/>
                <a:gd name="connsiteX1318" fmla="*/ 1617421 w 2438400"/>
                <a:gd name="connsiteY1318" fmla="*/ 1225553 h 1838325"/>
                <a:gd name="connsiteX1319" fmla="*/ 1618650 w 2438400"/>
                <a:gd name="connsiteY1319" fmla="*/ 612772 h 1838325"/>
                <a:gd name="connsiteX1320" fmla="*/ 1619869 w 2438400"/>
                <a:gd name="connsiteY1320" fmla="*/ 612772 h 1838325"/>
                <a:gd name="connsiteX1321" fmla="*/ 1621098 w 2438400"/>
                <a:gd name="connsiteY1321" fmla="*/ 1225553 h 1838325"/>
                <a:gd name="connsiteX1322" fmla="*/ 1622327 w 2438400"/>
                <a:gd name="connsiteY1322" fmla="*/ 612772 h 1838325"/>
                <a:gd name="connsiteX1323" fmla="*/ 1623555 w 2438400"/>
                <a:gd name="connsiteY1323" fmla="*/ 612772 h 1838325"/>
                <a:gd name="connsiteX1324" fmla="*/ 1624784 w 2438400"/>
                <a:gd name="connsiteY1324" fmla="*/ 0 h 1838325"/>
                <a:gd name="connsiteX1325" fmla="*/ 1626013 w 2438400"/>
                <a:gd name="connsiteY1325" fmla="*/ 612772 h 1838325"/>
                <a:gd name="connsiteX1326" fmla="*/ 1627232 w 2438400"/>
                <a:gd name="connsiteY1326" fmla="*/ 1838325 h 1838325"/>
                <a:gd name="connsiteX1327" fmla="*/ 1628461 w 2438400"/>
                <a:gd name="connsiteY1327" fmla="*/ 1838325 h 1838325"/>
                <a:gd name="connsiteX1328" fmla="*/ 1629690 w 2438400"/>
                <a:gd name="connsiteY1328" fmla="*/ 1225553 h 1838325"/>
                <a:gd name="connsiteX1329" fmla="*/ 1630918 w 2438400"/>
                <a:gd name="connsiteY1329" fmla="*/ 612772 h 1838325"/>
                <a:gd name="connsiteX1330" fmla="*/ 1632147 w 2438400"/>
                <a:gd name="connsiteY1330" fmla="*/ 612772 h 1838325"/>
                <a:gd name="connsiteX1331" fmla="*/ 1633376 w 2438400"/>
                <a:gd name="connsiteY1331" fmla="*/ 612772 h 1838325"/>
                <a:gd name="connsiteX1332" fmla="*/ 1634604 w 2438400"/>
                <a:gd name="connsiteY1332" fmla="*/ 612772 h 1838325"/>
                <a:gd name="connsiteX1333" fmla="*/ 1635823 w 2438400"/>
                <a:gd name="connsiteY1333" fmla="*/ 612772 h 1838325"/>
                <a:gd name="connsiteX1334" fmla="*/ 1637052 w 2438400"/>
                <a:gd name="connsiteY1334" fmla="*/ 0 h 1838325"/>
                <a:gd name="connsiteX1335" fmla="*/ 1638281 w 2438400"/>
                <a:gd name="connsiteY1335" fmla="*/ 1225553 h 1838325"/>
                <a:gd name="connsiteX1336" fmla="*/ 1639510 w 2438400"/>
                <a:gd name="connsiteY1336" fmla="*/ 1838325 h 1838325"/>
                <a:gd name="connsiteX1337" fmla="*/ 1640739 w 2438400"/>
                <a:gd name="connsiteY1337" fmla="*/ 1225553 h 1838325"/>
                <a:gd name="connsiteX1338" fmla="*/ 1641958 w 2438400"/>
                <a:gd name="connsiteY1338" fmla="*/ 612772 h 1838325"/>
                <a:gd name="connsiteX1339" fmla="*/ 1643186 w 2438400"/>
                <a:gd name="connsiteY1339" fmla="*/ 612772 h 1838325"/>
                <a:gd name="connsiteX1340" fmla="*/ 1644415 w 2438400"/>
                <a:gd name="connsiteY1340" fmla="*/ 612772 h 1838325"/>
                <a:gd name="connsiteX1341" fmla="*/ 1645644 w 2438400"/>
                <a:gd name="connsiteY1341" fmla="*/ 612772 h 1838325"/>
                <a:gd name="connsiteX1342" fmla="*/ 1646873 w 2438400"/>
                <a:gd name="connsiteY1342" fmla="*/ 612772 h 1838325"/>
                <a:gd name="connsiteX1343" fmla="*/ 1648101 w 2438400"/>
                <a:gd name="connsiteY1343" fmla="*/ 0 h 1838325"/>
                <a:gd name="connsiteX1344" fmla="*/ 1649330 w 2438400"/>
                <a:gd name="connsiteY1344" fmla="*/ 612772 h 1838325"/>
                <a:gd name="connsiteX1345" fmla="*/ 1650549 w 2438400"/>
                <a:gd name="connsiteY1345" fmla="*/ 1225553 h 1838325"/>
                <a:gd name="connsiteX1346" fmla="*/ 1651778 w 2438400"/>
                <a:gd name="connsiteY1346" fmla="*/ 1838325 h 1838325"/>
                <a:gd name="connsiteX1347" fmla="*/ 1653007 w 2438400"/>
                <a:gd name="connsiteY1347" fmla="*/ 1838325 h 1838325"/>
                <a:gd name="connsiteX1348" fmla="*/ 1654235 w 2438400"/>
                <a:gd name="connsiteY1348" fmla="*/ 612772 h 1838325"/>
                <a:gd name="connsiteX1349" fmla="*/ 1655464 w 2438400"/>
                <a:gd name="connsiteY1349" fmla="*/ 0 h 1838325"/>
                <a:gd name="connsiteX1350" fmla="*/ 1656693 w 2438400"/>
                <a:gd name="connsiteY1350" fmla="*/ 612772 h 1838325"/>
                <a:gd name="connsiteX1351" fmla="*/ 1657912 w 2438400"/>
                <a:gd name="connsiteY1351" fmla="*/ 1225553 h 1838325"/>
                <a:gd name="connsiteX1352" fmla="*/ 1659141 w 2438400"/>
                <a:gd name="connsiteY1352" fmla="*/ 612772 h 1838325"/>
                <a:gd name="connsiteX1353" fmla="*/ 1660369 w 2438400"/>
                <a:gd name="connsiteY1353" fmla="*/ 612772 h 1838325"/>
                <a:gd name="connsiteX1354" fmla="*/ 1661598 w 2438400"/>
                <a:gd name="connsiteY1354" fmla="*/ 612772 h 1838325"/>
                <a:gd name="connsiteX1355" fmla="*/ 1662827 w 2438400"/>
                <a:gd name="connsiteY1355" fmla="*/ 1225553 h 1838325"/>
                <a:gd name="connsiteX1356" fmla="*/ 1664056 w 2438400"/>
                <a:gd name="connsiteY1356" fmla="*/ 1838325 h 1838325"/>
                <a:gd name="connsiteX1357" fmla="*/ 1665275 w 2438400"/>
                <a:gd name="connsiteY1357" fmla="*/ 1225553 h 1838325"/>
                <a:gd name="connsiteX1358" fmla="*/ 1666504 w 2438400"/>
                <a:gd name="connsiteY1358" fmla="*/ 612772 h 1838325"/>
                <a:gd name="connsiteX1359" fmla="*/ 1667732 w 2438400"/>
                <a:gd name="connsiteY1359" fmla="*/ 0 h 1838325"/>
                <a:gd name="connsiteX1360" fmla="*/ 1668961 w 2438400"/>
                <a:gd name="connsiteY1360" fmla="*/ 612772 h 1838325"/>
                <a:gd name="connsiteX1361" fmla="*/ 1670190 w 2438400"/>
                <a:gd name="connsiteY1361" fmla="*/ 612772 h 1838325"/>
                <a:gd name="connsiteX1362" fmla="*/ 1671418 w 2438400"/>
                <a:gd name="connsiteY1362" fmla="*/ 612772 h 1838325"/>
                <a:gd name="connsiteX1363" fmla="*/ 1672638 w 2438400"/>
                <a:gd name="connsiteY1363" fmla="*/ 612772 h 1838325"/>
                <a:gd name="connsiteX1364" fmla="*/ 1673866 w 2438400"/>
                <a:gd name="connsiteY1364" fmla="*/ 1225553 h 1838325"/>
                <a:gd name="connsiteX1365" fmla="*/ 1675095 w 2438400"/>
                <a:gd name="connsiteY1365" fmla="*/ 1838325 h 1838325"/>
                <a:gd name="connsiteX1366" fmla="*/ 1676324 w 2438400"/>
                <a:gd name="connsiteY1366" fmla="*/ 1838325 h 1838325"/>
                <a:gd name="connsiteX1367" fmla="*/ 1677553 w 2438400"/>
                <a:gd name="connsiteY1367" fmla="*/ 612772 h 1838325"/>
                <a:gd name="connsiteX1368" fmla="*/ 1678781 w 2438400"/>
                <a:gd name="connsiteY1368" fmla="*/ 0 h 1838325"/>
                <a:gd name="connsiteX1369" fmla="*/ 1680000 w 2438400"/>
                <a:gd name="connsiteY1369" fmla="*/ 612772 h 1838325"/>
                <a:gd name="connsiteX1370" fmla="*/ 1681229 w 2438400"/>
                <a:gd name="connsiteY1370" fmla="*/ 1225553 h 1838325"/>
                <a:gd name="connsiteX1371" fmla="*/ 1682458 w 2438400"/>
                <a:gd name="connsiteY1371" fmla="*/ 1225553 h 1838325"/>
                <a:gd name="connsiteX1372" fmla="*/ 1683687 w 2438400"/>
                <a:gd name="connsiteY1372" fmla="*/ 0 h 1838325"/>
                <a:gd name="connsiteX1373" fmla="*/ 1684916 w 2438400"/>
                <a:gd name="connsiteY1373" fmla="*/ 0 h 1838325"/>
                <a:gd name="connsiteX1374" fmla="*/ 1686144 w 2438400"/>
                <a:gd name="connsiteY1374" fmla="*/ 612772 h 1838325"/>
                <a:gd name="connsiteX1375" fmla="*/ 1687363 w 2438400"/>
                <a:gd name="connsiteY1375" fmla="*/ 1838325 h 1838325"/>
                <a:gd name="connsiteX1376" fmla="*/ 1688592 w 2438400"/>
                <a:gd name="connsiteY1376" fmla="*/ 1838325 h 1838325"/>
                <a:gd name="connsiteX1377" fmla="*/ 1689821 w 2438400"/>
                <a:gd name="connsiteY1377" fmla="*/ 1225553 h 1838325"/>
                <a:gd name="connsiteX1378" fmla="*/ 1691049 w 2438400"/>
                <a:gd name="connsiteY1378" fmla="*/ 0 h 1838325"/>
                <a:gd name="connsiteX1379" fmla="*/ 1692278 w 2438400"/>
                <a:gd name="connsiteY1379" fmla="*/ 0 h 1838325"/>
                <a:gd name="connsiteX1380" fmla="*/ 1693507 w 2438400"/>
                <a:gd name="connsiteY1380" fmla="*/ 612772 h 1838325"/>
                <a:gd name="connsiteX1381" fmla="*/ 1694726 w 2438400"/>
                <a:gd name="connsiteY1381" fmla="*/ 612772 h 1838325"/>
                <a:gd name="connsiteX1382" fmla="*/ 1695955 w 2438400"/>
                <a:gd name="connsiteY1382" fmla="*/ 612772 h 1838325"/>
                <a:gd name="connsiteX1383" fmla="*/ 1697184 w 2438400"/>
                <a:gd name="connsiteY1383" fmla="*/ 612772 h 1838325"/>
                <a:gd name="connsiteX1384" fmla="*/ 1698412 w 2438400"/>
                <a:gd name="connsiteY1384" fmla="*/ 1225553 h 1838325"/>
                <a:gd name="connsiteX1385" fmla="*/ 1699641 w 2438400"/>
                <a:gd name="connsiteY1385" fmla="*/ 1225553 h 1838325"/>
                <a:gd name="connsiteX1386" fmla="*/ 1700870 w 2438400"/>
                <a:gd name="connsiteY1386" fmla="*/ 612772 h 1838325"/>
                <a:gd name="connsiteX1387" fmla="*/ 1702098 w 2438400"/>
                <a:gd name="connsiteY1387" fmla="*/ 612772 h 1838325"/>
                <a:gd name="connsiteX1388" fmla="*/ 1703318 w 2438400"/>
                <a:gd name="connsiteY1388" fmla="*/ 612772 h 1838325"/>
                <a:gd name="connsiteX1389" fmla="*/ 1704546 w 2438400"/>
                <a:gd name="connsiteY1389" fmla="*/ 1225553 h 1838325"/>
                <a:gd name="connsiteX1390" fmla="*/ 1705775 w 2438400"/>
                <a:gd name="connsiteY1390" fmla="*/ 1225553 h 1838325"/>
                <a:gd name="connsiteX1391" fmla="*/ 1707004 w 2438400"/>
                <a:gd name="connsiteY1391" fmla="*/ 1225553 h 1838325"/>
                <a:gd name="connsiteX1392" fmla="*/ 1708233 w 2438400"/>
                <a:gd name="connsiteY1392" fmla="*/ 0 h 1838325"/>
                <a:gd name="connsiteX1393" fmla="*/ 1709461 w 2438400"/>
                <a:gd name="connsiteY1393" fmla="*/ 0 h 1838325"/>
                <a:gd name="connsiteX1394" fmla="*/ 1710681 w 2438400"/>
                <a:gd name="connsiteY1394" fmla="*/ 0 h 1838325"/>
                <a:gd name="connsiteX1395" fmla="*/ 1711909 w 2438400"/>
                <a:gd name="connsiteY1395" fmla="*/ 1225553 h 1838325"/>
                <a:gd name="connsiteX1396" fmla="*/ 1713138 w 2438400"/>
                <a:gd name="connsiteY1396" fmla="*/ 1838325 h 1838325"/>
                <a:gd name="connsiteX1397" fmla="*/ 1714367 w 2438400"/>
                <a:gd name="connsiteY1397" fmla="*/ 1838325 h 1838325"/>
                <a:gd name="connsiteX1398" fmla="*/ 1715595 w 2438400"/>
                <a:gd name="connsiteY1398" fmla="*/ 1225553 h 1838325"/>
                <a:gd name="connsiteX1399" fmla="*/ 1716824 w 2438400"/>
                <a:gd name="connsiteY1399" fmla="*/ 612772 h 1838325"/>
                <a:gd name="connsiteX1400" fmla="*/ 1718043 w 2438400"/>
                <a:gd name="connsiteY1400" fmla="*/ 0 h 1838325"/>
                <a:gd name="connsiteX1401" fmla="*/ 1719272 w 2438400"/>
                <a:gd name="connsiteY1401" fmla="*/ 0 h 1838325"/>
                <a:gd name="connsiteX1402" fmla="*/ 1720501 w 2438400"/>
                <a:gd name="connsiteY1402" fmla="*/ 612772 h 1838325"/>
                <a:gd name="connsiteX1403" fmla="*/ 1721730 w 2438400"/>
                <a:gd name="connsiteY1403" fmla="*/ 1225553 h 1838325"/>
                <a:gd name="connsiteX1404" fmla="*/ 1722958 w 2438400"/>
                <a:gd name="connsiteY1404" fmla="*/ 1838325 h 1838325"/>
                <a:gd name="connsiteX1405" fmla="*/ 1724187 w 2438400"/>
                <a:gd name="connsiteY1405" fmla="*/ 1225553 h 1838325"/>
                <a:gd name="connsiteX1406" fmla="*/ 1725406 w 2438400"/>
                <a:gd name="connsiteY1406" fmla="*/ 612772 h 1838325"/>
                <a:gd name="connsiteX1407" fmla="*/ 1726635 w 2438400"/>
                <a:gd name="connsiteY1407" fmla="*/ 0 h 1838325"/>
                <a:gd name="connsiteX1408" fmla="*/ 1727864 w 2438400"/>
                <a:gd name="connsiteY1408" fmla="*/ 612772 h 1838325"/>
                <a:gd name="connsiteX1409" fmla="*/ 1729092 w 2438400"/>
                <a:gd name="connsiteY1409" fmla="*/ 1225553 h 1838325"/>
                <a:gd name="connsiteX1410" fmla="*/ 1730321 w 2438400"/>
                <a:gd name="connsiteY1410" fmla="*/ 1225553 h 1838325"/>
                <a:gd name="connsiteX1411" fmla="*/ 1731550 w 2438400"/>
                <a:gd name="connsiteY1411" fmla="*/ 612772 h 1838325"/>
                <a:gd name="connsiteX1412" fmla="*/ 1732769 w 2438400"/>
                <a:gd name="connsiteY1412" fmla="*/ 612772 h 1838325"/>
                <a:gd name="connsiteX1413" fmla="*/ 1733998 w 2438400"/>
                <a:gd name="connsiteY1413" fmla="*/ 0 h 1838325"/>
                <a:gd name="connsiteX1414" fmla="*/ 1735226 w 2438400"/>
                <a:gd name="connsiteY1414" fmla="*/ 612772 h 1838325"/>
                <a:gd name="connsiteX1415" fmla="*/ 1736455 w 2438400"/>
                <a:gd name="connsiteY1415" fmla="*/ 1225553 h 1838325"/>
                <a:gd name="connsiteX1416" fmla="*/ 1737684 w 2438400"/>
                <a:gd name="connsiteY1416" fmla="*/ 1225553 h 1838325"/>
                <a:gd name="connsiteX1417" fmla="*/ 1738913 w 2438400"/>
                <a:gd name="connsiteY1417" fmla="*/ 1225553 h 1838325"/>
                <a:gd name="connsiteX1418" fmla="*/ 1740132 w 2438400"/>
                <a:gd name="connsiteY1418" fmla="*/ 1225553 h 1838325"/>
                <a:gd name="connsiteX1419" fmla="*/ 1741361 w 2438400"/>
                <a:gd name="connsiteY1419" fmla="*/ 612772 h 1838325"/>
                <a:gd name="connsiteX1420" fmla="*/ 1742589 w 2438400"/>
                <a:gd name="connsiteY1420" fmla="*/ 0 h 1838325"/>
                <a:gd name="connsiteX1421" fmla="*/ 1743818 w 2438400"/>
                <a:gd name="connsiteY1421" fmla="*/ 0 h 1838325"/>
                <a:gd name="connsiteX1422" fmla="*/ 1745047 w 2438400"/>
                <a:gd name="connsiteY1422" fmla="*/ 612772 h 1838325"/>
                <a:gd name="connsiteX1423" fmla="*/ 1746275 w 2438400"/>
                <a:gd name="connsiteY1423" fmla="*/ 1838325 h 1838325"/>
                <a:gd name="connsiteX1424" fmla="*/ 1747504 w 2438400"/>
                <a:gd name="connsiteY1424" fmla="*/ 1838325 h 1838325"/>
                <a:gd name="connsiteX1425" fmla="*/ 1748723 w 2438400"/>
                <a:gd name="connsiteY1425" fmla="*/ 1838325 h 1838325"/>
                <a:gd name="connsiteX1426" fmla="*/ 1749952 w 2438400"/>
                <a:gd name="connsiteY1426" fmla="*/ 612772 h 1838325"/>
                <a:gd name="connsiteX1427" fmla="*/ 1751181 w 2438400"/>
                <a:gd name="connsiteY1427" fmla="*/ 0 h 1838325"/>
                <a:gd name="connsiteX1428" fmla="*/ 1752410 w 2438400"/>
                <a:gd name="connsiteY1428" fmla="*/ 0 h 1838325"/>
                <a:gd name="connsiteX1429" fmla="*/ 1753638 w 2438400"/>
                <a:gd name="connsiteY1429" fmla="*/ 612772 h 1838325"/>
                <a:gd name="connsiteX1430" fmla="*/ 1754857 w 2438400"/>
                <a:gd name="connsiteY1430" fmla="*/ 1225553 h 1838325"/>
                <a:gd name="connsiteX1431" fmla="*/ 1756086 w 2438400"/>
                <a:gd name="connsiteY1431" fmla="*/ 1838325 h 1838325"/>
                <a:gd name="connsiteX1432" fmla="*/ 1757315 w 2438400"/>
                <a:gd name="connsiteY1432" fmla="*/ 1838325 h 1838325"/>
                <a:gd name="connsiteX1433" fmla="*/ 1758544 w 2438400"/>
                <a:gd name="connsiteY1433" fmla="*/ 1225553 h 1838325"/>
                <a:gd name="connsiteX1434" fmla="*/ 1759772 w 2438400"/>
                <a:gd name="connsiteY1434" fmla="*/ 612772 h 1838325"/>
                <a:gd name="connsiteX1435" fmla="*/ 1761001 w 2438400"/>
                <a:gd name="connsiteY1435" fmla="*/ 0 h 1838325"/>
                <a:gd name="connsiteX1436" fmla="*/ 1762230 w 2438400"/>
                <a:gd name="connsiteY1436" fmla="*/ 0 h 1838325"/>
                <a:gd name="connsiteX1437" fmla="*/ 1763449 w 2438400"/>
                <a:gd name="connsiteY1437" fmla="*/ 1225553 h 1838325"/>
                <a:gd name="connsiteX1438" fmla="*/ 1764678 w 2438400"/>
                <a:gd name="connsiteY1438" fmla="*/ 1838325 h 1838325"/>
                <a:gd name="connsiteX1439" fmla="*/ 1765907 w 2438400"/>
                <a:gd name="connsiteY1439" fmla="*/ 1838325 h 1838325"/>
                <a:gd name="connsiteX1440" fmla="*/ 1767135 w 2438400"/>
                <a:gd name="connsiteY1440" fmla="*/ 1225553 h 1838325"/>
                <a:gd name="connsiteX1441" fmla="*/ 1768364 w 2438400"/>
                <a:gd name="connsiteY1441" fmla="*/ 0 h 1838325"/>
                <a:gd name="connsiteX1442" fmla="*/ 1769593 w 2438400"/>
                <a:gd name="connsiteY1442" fmla="*/ 0 h 1838325"/>
                <a:gd name="connsiteX1443" fmla="*/ 1770812 w 2438400"/>
                <a:gd name="connsiteY1443" fmla="*/ 612772 h 1838325"/>
                <a:gd name="connsiteX1444" fmla="*/ 1772040 w 2438400"/>
                <a:gd name="connsiteY1444" fmla="*/ 1225553 h 1838325"/>
                <a:gd name="connsiteX1445" fmla="*/ 1773269 w 2438400"/>
                <a:gd name="connsiteY1445" fmla="*/ 612772 h 1838325"/>
                <a:gd name="connsiteX1446" fmla="*/ 1774498 w 2438400"/>
                <a:gd name="connsiteY1446" fmla="*/ 612772 h 1838325"/>
                <a:gd name="connsiteX1447" fmla="*/ 1775727 w 2438400"/>
                <a:gd name="connsiteY1447" fmla="*/ 612772 h 1838325"/>
                <a:gd name="connsiteX1448" fmla="*/ 1776956 w 2438400"/>
                <a:gd name="connsiteY1448" fmla="*/ 1225553 h 1838325"/>
                <a:gd name="connsiteX1449" fmla="*/ 1778175 w 2438400"/>
                <a:gd name="connsiteY1449" fmla="*/ 1838325 h 1838325"/>
                <a:gd name="connsiteX1450" fmla="*/ 1779403 w 2438400"/>
                <a:gd name="connsiteY1450" fmla="*/ 1225553 h 1838325"/>
                <a:gd name="connsiteX1451" fmla="*/ 1780632 w 2438400"/>
                <a:gd name="connsiteY1451" fmla="*/ 0 h 1838325"/>
                <a:gd name="connsiteX1452" fmla="*/ 1781861 w 2438400"/>
                <a:gd name="connsiteY1452" fmla="*/ 0 h 1838325"/>
                <a:gd name="connsiteX1453" fmla="*/ 1783089 w 2438400"/>
                <a:gd name="connsiteY1453" fmla="*/ 612772 h 1838325"/>
                <a:gd name="connsiteX1454" fmla="*/ 1784318 w 2438400"/>
                <a:gd name="connsiteY1454" fmla="*/ 1838325 h 1838325"/>
                <a:gd name="connsiteX1455" fmla="*/ 1785538 w 2438400"/>
                <a:gd name="connsiteY1455" fmla="*/ 1838325 h 1838325"/>
                <a:gd name="connsiteX1456" fmla="*/ 1786766 w 2438400"/>
                <a:gd name="connsiteY1456" fmla="*/ 1225553 h 1838325"/>
                <a:gd name="connsiteX1457" fmla="*/ 1787995 w 2438400"/>
                <a:gd name="connsiteY1457" fmla="*/ 0 h 1838325"/>
                <a:gd name="connsiteX1458" fmla="*/ 1789224 w 2438400"/>
                <a:gd name="connsiteY1458" fmla="*/ 0 h 1838325"/>
                <a:gd name="connsiteX1459" fmla="*/ 1790452 w 2438400"/>
                <a:gd name="connsiteY1459" fmla="*/ 612772 h 1838325"/>
                <a:gd name="connsiteX1460" fmla="*/ 1791681 w 2438400"/>
                <a:gd name="connsiteY1460" fmla="*/ 1225553 h 1838325"/>
                <a:gd name="connsiteX1461" fmla="*/ 1792910 w 2438400"/>
                <a:gd name="connsiteY1461" fmla="*/ 1225553 h 1838325"/>
                <a:gd name="connsiteX1462" fmla="*/ 1794129 w 2438400"/>
                <a:gd name="connsiteY1462" fmla="*/ 612772 h 1838325"/>
                <a:gd name="connsiteX1463" fmla="*/ 1795358 w 2438400"/>
                <a:gd name="connsiteY1463" fmla="*/ 612772 h 1838325"/>
                <a:gd name="connsiteX1464" fmla="*/ 1796587 w 2438400"/>
                <a:gd name="connsiteY1464" fmla="*/ 1225553 h 1838325"/>
                <a:gd name="connsiteX1465" fmla="*/ 1797815 w 2438400"/>
                <a:gd name="connsiteY1465" fmla="*/ 1225553 h 1838325"/>
                <a:gd name="connsiteX1466" fmla="*/ 1799044 w 2438400"/>
                <a:gd name="connsiteY1466" fmla="*/ 1225553 h 1838325"/>
                <a:gd name="connsiteX1467" fmla="*/ 1800263 w 2438400"/>
                <a:gd name="connsiteY1467" fmla="*/ 612772 h 1838325"/>
                <a:gd name="connsiteX1468" fmla="*/ 1801492 w 2438400"/>
                <a:gd name="connsiteY1468" fmla="*/ 0 h 1838325"/>
                <a:gd name="connsiteX1469" fmla="*/ 1802721 w 2438400"/>
                <a:gd name="connsiteY1469" fmla="*/ 612772 h 1838325"/>
                <a:gd name="connsiteX1470" fmla="*/ 1803949 w 2438400"/>
                <a:gd name="connsiteY1470" fmla="*/ 1225553 h 1838325"/>
                <a:gd name="connsiteX1471" fmla="*/ 1805178 w 2438400"/>
                <a:gd name="connsiteY1471" fmla="*/ 1838325 h 1838325"/>
                <a:gd name="connsiteX1472" fmla="*/ 1806407 w 2438400"/>
                <a:gd name="connsiteY1472" fmla="*/ 1225553 h 1838325"/>
                <a:gd name="connsiteX1473" fmla="*/ 1807636 w 2438400"/>
                <a:gd name="connsiteY1473" fmla="*/ 0 h 1838325"/>
                <a:gd name="connsiteX1474" fmla="*/ 1808855 w 2438400"/>
                <a:gd name="connsiteY1474" fmla="*/ 0 h 1838325"/>
                <a:gd name="connsiteX1475" fmla="*/ 1810083 w 2438400"/>
                <a:gd name="connsiteY1475" fmla="*/ 612772 h 1838325"/>
                <a:gd name="connsiteX1476" fmla="*/ 1811312 w 2438400"/>
                <a:gd name="connsiteY1476" fmla="*/ 1225553 h 1838325"/>
                <a:gd name="connsiteX1477" fmla="*/ 1812541 w 2438400"/>
                <a:gd name="connsiteY1477" fmla="*/ 1838325 h 1838325"/>
                <a:gd name="connsiteX1478" fmla="*/ 1813770 w 2438400"/>
                <a:gd name="connsiteY1478" fmla="*/ 1225553 h 1838325"/>
                <a:gd name="connsiteX1479" fmla="*/ 1814998 w 2438400"/>
                <a:gd name="connsiteY1479" fmla="*/ 612772 h 1838325"/>
                <a:gd name="connsiteX1480" fmla="*/ 1816217 w 2438400"/>
                <a:gd name="connsiteY1480" fmla="*/ 612772 h 1838325"/>
                <a:gd name="connsiteX1481" fmla="*/ 1817446 w 2438400"/>
                <a:gd name="connsiteY1481" fmla="*/ 612772 h 1838325"/>
                <a:gd name="connsiteX1482" fmla="*/ 1818675 w 2438400"/>
                <a:gd name="connsiteY1482" fmla="*/ 612772 h 1838325"/>
                <a:gd name="connsiteX1483" fmla="*/ 1819904 w 2438400"/>
                <a:gd name="connsiteY1483" fmla="*/ 612772 h 1838325"/>
                <a:gd name="connsiteX1484" fmla="*/ 1821133 w 2438400"/>
                <a:gd name="connsiteY1484" fmla="*/ 1225553 h 1838325"/>
                <a:gd name="connsiteX1485" fmla="*/ 1822361 w 2438400"/>
                <a:gd name="connsiteY1485" fmla="*/ 1225553 h 1838325"/>
                <a:gd name="connsiteX1486" fmla="*/ 1823580 w 2438400"/>
                <a:gd name="connsiteY1486" fmla="*/ 1225553 h 1838325"/>
                <a:gd name="connsiteX1487" fmla="*/ 1824809 w 2438400"/>
                <a:gd name="connsiteY1487" fmla="*/ 612772 h 1838325"/>
                <a:gd name="connsiteX1488" fmla="*/ 1826038 w 2438400"/>
                <a:gd name="connsiteY1488" fmla="*/ 0 h 1838325"/>
                <a:gd name="connsiteX1489" fmla="*/ 1827266 w 2438400"/>
                <a:gd name="connsiteY1489" fmla="*/ 612772 h 1838325"/>
                <a:gd name="connsiteX1490" fmla="*/ 1828495 w 2438400"/>
                <a:gd name="connsiteY1490" fmla="*/ 1225553 h 1838325"/>
                <a:gd name="connsiteX1491" fmla="*/ 1829724 w 2438400"/>
                <a:gd name="connsiteY1491" fmla="*/ 1225553 h 1838325"/>
                <a:gd name="connsiteX1492" fmla="*/ 1830943 w 2438400"/>
                <a:gd name="connsiteY1492" fmla="*/ 1225553 h 1838325"/>
                <a:gd name="connsiteX1493" fmla="*/ 1832172 w 2438400"/>
                <a:gd name="connsiteY1493" fmla="*/ 612772 h 1838325"/>
                <a:gd name="connsiteX1494" fmla="*/ 1833401 w 2438400"/>
                <a:gd name="connsiteY1494" fmla="*/ 0 h 1838325"/>
                <a:gd name="connsiteX1495" fmla="*/ 1834629 w 2438400"/>
                <a:gd name="connsiteY1495" fmla="*/ 612772 h 1838325"/>
                <a:gd name="connsiteX1496" fmla="*/ 1835858 w 2438400"/>
                <a:gd name="connsiteY1496" fmla="*/ 1225553 h 1838325"/>
                <a:gd name="connsiteX1497" fmla="*/ 1837087 w 2438400"/>
                <a:gd name="connsiteY1497" fmla="*/ 1838325 h 1838325"/>
                <a:gd name="connsiteX1498" fmla="*/ 1838315 w 2438400"/>
                <a:gd name="connsiteY1498" fmla="*/ 1225553 h 1838325"/>
                <a:gd name="connsiteX1499" fmla="*/ 1839535 w 2438400"/>
                <a:gd name="connsiteY1499" fmla="*/ 612772 h 1838325"/>
                <a:gd name="connsiteX1500" fmla="*/ 1840764 w 2438400"/>
                <a:gd name="connsiteY1500" fmla="*/ 612772 h 1838325"/>
                <a:gd name="connsiteX1501" fmla="*/ 1841992 w 2438400"/>
                <a:gd name="connsiteY1501" fmla="*/ 0 h 1838325"/>
                <a:gd name="connsiteX1502" fmla="*/ 1843221 w 2438400"/>
                <a:gd name="connsiteY1502" fmla="*/ 0 h 1838325"/>
                <a:gd name="connsiteX1503" fmla="*/ 1844450 w 2438400"/>
                <a:gd name="connsiteY1503" fmla="*/ 612772 h 1838325"/>
                <a:gd name="connsiteX1504" fmla="*/ 1845678 w 2438400"/>
                <a:gd name="connsiteY1504" fmla="*/ 612772 h 1838325"/>
                <a:gd name="connsiteX1505" fmla="*/ 1846898 w 2438400"/>
                <a:gd name="connsiteY1505" fmla="*/ 1225553 h 1838325"/>
                <a:gd name="connsiteX1506" fmla="*/ 1848126 w 2438400"/>
                <a:gd name="connsiteY1506" fmla="*/ 1225553 h 1838325"/>
                <a:gd name="connsiteX1507" fmla="*/ 1849355 w 2438400"/>
                <a:gd name="connsiteY1507" fmla="*/ 1225553 h 1838325"/>
                <a:gd name="connsiteX1508" fmla="*/ 1850584 w 2438400"/>
                <a:gd name="connsiteY1508" fmla="*/ 1225553 h 1838325"/>
                <a:gd name="connsiteX1509" fmla="*/ 1851812 w 2438400"/>
                <a:gd name="connsiteY1509" fmla="*/ 612772 h 1838325"/>
                <a:gd name="connsiteX1510" fmla="*/ 1853032 w 2438400"/>
                <a:gd name="connsiteY1510" fmla="*/ 0 h 1838325"/>
                <a:gd name="connsiteX1511" fmla="*/ 1854260 w 2438400"/>
                <a:gd name="connsiteY1511" fmla="*/ 0 h 1838325"/>
                <a:gd name="connsiteX1512" fmla="*/ 1855489 w 2438400"/>
                <a:gd name="connsiteY1512" fmla="*/ 1225553 h 1838325"/>
                <a:gd name="connsiteX1513" fmla="*/ 1856718 w 2438400"/>
                <a:gd name="connsiteY1513" fmla="*/ 1225553 h 1838325"/>
                <a:gd name="connsiteX1514" fmla="*/ 1857947 w 2438400"/>
                <a:gd name="connsiteY1514" fmla="*/ 1225553 h 1838325"/>
                <a:gd name="connsiteX1515" fmla="*/ 1859175 w 2438400"/>
                <a:gd name="connsiteY1515" fmla="*/ 1225553 h 1838325"/>
                <a:gd name="connsiteX1516" fmla="*/ 1860404 w 2438400"/>
                <a:gd name="connsiteY1516" fmla="*/ 612772 h 1838325"/>
                <a:gd name="connsiteX1517" fmla="*/ 1861623 w 2438400"/>
                <a:gd name="connsiteY1517" fmla="*/ 1225553 h 1838325"/>
                <a:gd name="connsiteX1518" fmla="*/ 1862852 w 2438400"/>
                <a:gd name="connsiteY1518" fmla="*/ 1225553 h 1838325"/>
                <a:gd name="connsiteX1519" fmla="*/ 1864081 w 2438400"/>
                <a:gd name="connsiteY1519" fmla="*/ 1225553 h 1838325"/>
                <a:gd name="connsiteX1520" fmla="*/ 1865309 w 2438400"/>
                <a:gd name="connsiteY1520" fmla="*/ 0 h 1838325"/>
                <a:gd name="connsiteX1521" fmla="*/ 1866538 w 2438400"/>
                <a:gd name="connsiteY1521" fmla="*/ 0 h 1838325"/>
                <a:gd name="connsiteX1522" fmla="*/ 1867767 w 2438400"/>
                <a:gd name="connsiteY1522" fmla="*/ 0 h 1838325"/>
                <a:gd name="connsiteX1523" fmla="*/ 1868986 w 2438400"/>
                <a:gd name="connsiteY1523" fmla="*/ 1225553 h 1838325"/>
                <a:gd name="connsiteX1524" fmla="*/ 1870215 w 2438400"/>
                <a:gd name="connsiteY1524" fmla="*/ 1838325 h 1838325"/>
                <a:gd name="connsiteX1525" fmla="*/ 1871443 w 2438400"/>
                <a:gd name="connsiteY1525" fmla="*/ 1838325 h 1838325"/>
                <a:gd name="connsiteX1526" fmla="*/ 1872672 w 2438400"/>
                <a:gd name="connsiteY1526" fmla="*/ 1225553 h 1838325"/>
                <a:gd name="connsiteX1527" fmla="*/ 1873901 w 2438400"/>
                <a:gd name="connsiteY1527" fmla="*/ 612772 h 1838325"/>
                <a:gd name="connsiteX1528" fmla="*/ 1875130 w 2438400"/>
                <a:gd name="connsiteY1528" fmla="*/ 1225553 h 1838325"/>
                <a:gd name="connsiteX1529" fmla="*/ 1876349 w 2438400"/>
                <a:gd name="connsiteY1529" fmla="*/ 1225553 h 1838325"/>
                <a:gd name="connsiteX1530" fmla="*/ 1877578 w 2438400"/>
                <a:gd name="connsiteY1530" fmla="*/ 612772 h 1838325"/>
                <a:gd name="connsiteX1531" fmla="*/ 1878806 w 2438400"/>
                <a:gd name="connsiteY1531" fmla="*/ 0 h 1838325"/>
                <a:gd name="connsiteX1532" fmla="*/ 1880035 w 2438400"/>
                <a:gd name="connsiteY1532" fmla="*/ 0 h 1838325"/>
                <a:gd name="connsiteX1533" fmla="*/ 1881264 w 2438400"/>
                <a:gd name="connsiteY1533" fmla="*/ 612772 h 1838325"/>
                <a:gd name="connsiteX1534" fmla="*/ 1882492 w 2438400"/>
                <a:gd name="connsiteY1534" fmla="*/ 1838325 h 1838325"/>
                <a:gd name="connsiteX1535" fmla="*/ 1883721 w 2438400"/>
                <a:gd name="connsiteY1535" fmla="*/ 1838325 h 1838325"/>
                <a:gd name="connsiteX1536" fmla="*/ 1884941 w 2438400"/>
                <a:gd name="connsiteY1536" fmla="*/ 1225553 h 1838325"/>
                <a:gd name="connsiteX1537" fmla="*/ 1886169 w 2438400"/>
                <a:gd name="connsiteY1537" fmla="*/ 1225553 h 1838325"/>
                <a:gd name="connsiteX1538" fmla="*/ 1887398 w 2438400"/>
                <a:gd name="connsiteY1538" fmla="*/ 612772 h 1838325"/>
                <a:gd name="connsiteX1539" fmla="*/ 1888627 w 2438400"/>
                <a:gd name="connsiteY1539" fmla="*/ 612772 h 1838325"/>
                <a:gd name="connsiteX1540" fmla="*/ 1889855 w 2438400"/>
                <a:gd name="connsiteY1540" fmla="*/ 0 h 1838325"/>
                <a:gd name="connsiteX1541" fmla="*/ 1891084 w 2438400"/>
                <a:gd name="connsiteY1541" fmla="*/ 0 h 1838325"/>
                <a:gd name="connsiteX1542" fmla="*/ 1892303 w 2438400"/>
                <a:gd name="connsiteY1542" fmla="*/ 1225553 h 1838325"/>
                <a:gd name="connsiteX1543" fmla="*/ 1893532 w 2438400"/>
                <a:gd name="connsiteY1543" fmla="*/ 1225553 h 1838325"/>
                <a:gd name="connsiteX1544" fmla="*/ 1894761 w 2438400"/>
                <a:gd name="connsiteY1544" fmla="*/ 1225553 h 1838325"/>
                <a:gd name="connsiteX1545" fmla="*/ 1895989 w 2438400"/>
                <a:gd name="connsiteY1545" fmla="*/ 612772 h 1838325"/>
                <a:gd name="connsiteX1546" fmla="*/ 1897218 w 2438400"/>
                <a:gd name="connsiteY1546" fmla="*/ 0 h 1838325"/>
                <a:gd name="connsiteX1547" fmla="*/ 1898437 w 2438400"/>
                <a:gd name="connsiteY1547" fmla="*/ 1225553 h 1838325"/>
                <a:gd name="connsiteX1548" fmla="*/ 1899666 w 2438400"/>
                <a:gd name="connsiteY1548" fmla="*/ 1225553 h 1838325"/>
                <a:gd name="connsiteX1549" fmla="*/ 1900895 w 2438400"/>
                <a:gd name="connsiteY1549" fmla="*/ 1225553 h 1838325"/>
                <a:gd name="connsiteX1550" fmla="*/ 1902123 w 2438400"/>
                <a:gd name="connsiteY1550" fmla="*/ 612772 h 1838325"/>
                <a:gd name="connsiteX1551" fmla="*/ 1903352 w 2438400"/>
                <a:gd name="connsiteY1551" fmla="*/ 0 h 1838325"/>
                <a:gd name="connsiteX1552" fmla="*/ 1904581 w 2438400"/>
                <a:gd name="connsiteY1552" fmla="*/ 612772 h 1838325"/>
                <a:gd name="connsiteX1553" fmla="*/ 1905810 w 2438400"/>
                <a:gd name="connsiteY1553" fmla="*/ 1225553 h 1838325"/>
                <a:gd name="connsiteX1554" fmla="*/ 1907029 w 2438400"/>
                <a:gd name="connsiteY1554" fmla="*/ 1838325 h 1838325"/>
                <a:gd name="connsiteX1555" fmla="*/ 1908258 w 2438400"/>
                <a:gd name="connsiteY1555" fmla="*/ 612772 h 1838325"/>
                <a:gd name="connsiteX1556" fmla="*/ 1909486 w 2438400"/>
                <a:gd name="connsiteY1556" fmla="*/ 0 h 1838325"/>
                <a:gd name="connsiteX1557" fmla="*/ 1910715 w 2438400"/>
                <a:gd name="connsiteY1557" fmla="*/ 612772 h 1838325"/>
                <a:gd name="connsiteX1558" fmla="*/ 1911944 w 2438400"/>
                <a:gd name="connsiteY1558" fmla="*/ 1225553 h 1838325"/>
                <a:gd name="connsiteX1559" fmla="*/ 1913173 w 2438400"/>
                <a:gd name="connsiteY1559" fmla="*/ 1225553 h 1838325"/>
                <a:gd name="connsiteX1560" fmla="*/ 1914392 w 2438400"/>
                <a:gd name="connsiteY1560" fmla="*/ 1225553 h 1838325"/>
                <a:gd name="connsiteX1561" fmla="*/ 1915620 w 2438400"/>
                <a:gd name="connsiteY1561" fmla="*/ 612772 h 1838325"/>
                <a:gd name="connsiteX1562" fmla="*/ 1916849 w 2438400"/>
                <a:gd name="connsiteY1562" fmla="*/ 1225553 h 1838325"/>
                <a:gd name="connsiteX1563" fmla="*/ 1918078 w 2438400"/>
                <a:gd name="connsiteY1563" fmla="*/ 1225553 h 1838325"/>
                <a:gd name="connsiteX1564" fmla="*/ 1919307 w 2438400"/>
                <a:gd name="connsiteY1564" fmla="*/ 1225553 h 1838325"/>
                <a:gd name="connsiteX1565" fmla="*/ 1920535 w 2438400"/>
                <a:gd name="connsiteY1565" fmla="*/ 612772 h 1838325"/>
                <a:gd name="connsiteX1566" fmla="*/ 1921755 w 2438400"/>
                <a:gd name="connsiteY1566" fmla="*/ 0 h 1838325"/>
                <a:gd name="connsiteX1567" fmla="*/ 1922983 w 2438400"/>
                <a:gd name="connsiteY1567" fmla="*/ 0 h 1838325"/>
                <a:gd name="connsiteX1568" fmla="*/ 1924212 w 2438400"/>
                <a:gd name="connsiteY1568" fmla="*/ 612772 h 1838325"/>
                <a:gd name="connsiteX1569" fmla="*/ 1925441 w 2438400"/>
                <a:gd name="connsiteY1569" fmla="*/ 612772 h 1838325"/>
                <a:gd name="connsiteX1570" fmla="*/ 1926669 w 2438400"/>
                <a:gd name="connsiteY1570" fmla="*/ 612772 h 1838325"/>
                <a:gd name="connsiteX1571" fmla="*/ 1927898 w 2438400"/>
                <a:gd name="connsiteY1571" fmla="*/ 612772 h 1838325"/>
                <a:gd name="connsiteX1572" fmla="*/ 1929127 w 2438400"/>
                <a:gd name="connsiteY1572" fmla="*/ 1225553 h 1838325"/>
                <a:gd name="connsiteX1573" fmla="*/ 1930346 w 2438400"/>
                <a:gd name="connsiteY1573" fmla="*/ 1838325 h 1838325"/>
                <a:gd name="connsiteX1574" fmla="*/ 1931575 w 2438400"/>
                <a:gd name="connsiteY1574" fmla="*/ 1838325 h 1838325"/>
                <a:gd name="connsiteX1575" fmla="*/ 1932804 w 2438400"/>
                <a:gd name="connsiteY1575" fmla="*/ 1225553 h 1838325"/>
                <a:gd name="connsiteX1576" fmla="*/ 1934032 w 2438400"/>
                <a:gd name="connsiteY1576" fmla="*/ 0 h 1838325"/>
                <a:gd name="connsiteX1577" fmla="*/ 1935261 w 2438400"/>
                <a:gd name="connsiteY1577" fmla="*/ 0 h 1838325"/>
                <a:gd name="connsiteX1578" fmla="*/ 1936490 w 2438400"/>
                <a:gd name="connsiteY1578" fmla="*/ 0 h 1838325"/>
                <a:gd name="connsiteX1579" fmla="*/ 1937709 w 2438400"/>
                <a:gd name="connsiteY1579" fmla="*/ 612772 h 1838325"/>
                <a:gd name="connsiteX1580" fmla="*/ 1938938 w 2438400"/>
                <a:gd name="connsiteY1580" fmla="*/ 1225553 h 1838325"/>
                <a:gd name="connsiteX1581" fmla="*/ 1940166 w 2438400"/>
                <a:gd name="connsiteY1581" fmla="*/ 1838325 h 1838325"/>
                <a:gd name="connsiteX1582" fmla="*/ 1941395 w 2438400"/>
                <a:gd name="connsiteY1582" fmla="*/ 1838325 h 1838325"/>
                <a:gd name="connsiteX1583" fmla="*/ 1942624 w 2438400"/>
                <a:gd name="connsiteY1583" fmla="*/ 1225553 h 1838325"/>
                <a:gd name="connsiteX1584" fmla="*/ 1943843 w 2438400"/>
                <a:gd name="connsiteY1584" fmla="*/ 612772 h 1838325"/>
                <a:gd name="connsiteX1585" fmla="*/ 1945072 w 2438400"/>
                <a:gd name="connsiteY1585" fmla="*/ 0 h 1838325"/>
                <a:gd name="connsiteX1586" fmla="*/ 1946300 w 2438400"/>
                <a:gd name="connsiteY1586" fmla="*/ 0 h 1838325"/>
                <a:gd name="connsiteX1587" fmla="*/ 1947529 w 2438400"/>
                <a:gd name="connsiteY1587" fmla="*/ 612772 h 1838325"/>
                <a:gd name="connsiteX1588" fmla="*/ 1948758 w 2438400"/>
                <a:gd name="connsiteY1588" fmla="*/ 1225553 h 1838325"/>
                <a:gd name="connsiteX1589" fmla="*/ 1949987 w 2438400"/>
                <a:gd name="connsiteY1589" fmla="*/ 1225553 h 1838325"/>
                <a:gd name="connsiteX1590" fmla="*/ 1951215 w 2438400"/>
                <a:gd name="connsiteY1590" fmla="*/ 1225553 h 1838325"/>
                <a:gd name="connsiteX1591" fmla="*/ 1952435 w 2438400"/>
                <a:gd name="connsiteY1591" fmla="*/ 612772 h 1838325"/>
                <a:gd name="connsiteX1592" fmla="*/ 1953663 w 2438400"/>
                <a:gd name="connsiteY1592" fmla="*/ 612772 h 1838325"/>
                <a:gd name="connsiteX1593" fmla="*/ 1954892 w 2438400"/>
                <a:gd name="connsiteY1593" fmla="*/ 1225553 h 1838325"/>
                <a:gd name="connsiteX1594" fmla="*/ 1956121 w 2438400"/>
                <a:gd name="connsiteY1594" fmla="*/ 1225553 h 1838325"/>
                <a:gd name="connsiteX1595" fmla="*/ 1957349 w 2438400"/>
                <a:gd name="connsiteY1595" fmla="*/ 1225553 h 1838325"/>
                <a:gd name="connsiteX1596" fmla="*/ 1958578 w 2438400"/>
                <a:gd name="connsiteY1596" fmla="*/ 612772 h 1838325"/>
                <a:gd name="connsiteX1597" fmla="*/ 1959797 w 2438400"/>
                <a:gd name="connsiteY1597" fmla="*/ 612772 h 1838325"/>
                <a:gd name="connsiteX1598" fmla="*/ 1961026 w 2438400"/>
                <a:gd name="connsiteY1598" fmla="*/ 612772 h 1838325"/>
                <a:gd name="connsiteX1599" fmla="*/ 1962255 w 2438400"/>
                <a:gd name="connsiteY1599" fmla="*/ 612772 h 1838325"/>
                <a:gd name="connsiteX1600" fmla="*/ 1963484 w 2438400"/>
                <a:gd name="connsiteY1600" fmla="*/ 1225553 h 1838325"/>
                <a:gd name="connsiteX1601" fmla="*/ 1964712 w 2438400"/>
                <a:gd name="connsiteY1601" fmla="*/ 1225553 h 1838325"/>
                <a:gd name="connsiteX1602" fmla="*/ 1965941 w 2438400"/>
                <a:gd name="connsiteY1602" fmla="*/ 1225553 h 1838325"/>
                <a:gd name="connsiteX1603" fmla="*/ 1967160 w 2438400"/>
                <a:gd name="connsiteY1603" fmla="*/ 1225553 h 1838325"/>
                <a:gd name="connsiteX1604" fmla="*/ 1968389 w 2438400"/>
                <a:gd name="connsiteY1604" fmla="*/ 612772 h 1838325"/>
                <a:gd name="connsiteX1605" fmla="*/ 1969618 w 2438400"/>
                <a:gd name="connsiteY1605" fmla="*/ 612772 h 1838325"/>
                <a:gd name="connsiteX1606" fmla="*/ 1970846 w 2438400"/>
                <a:gd name="connsiteY1606" fmla="*/ 0 h 1838325"/>
                <a:gd name="connsiteX1607" fmla="*/ 1972075 w 2438400"/>
                <a:gd name="connsiteY1607" fmla="*/ 0 h 1838325"/>
                <a:gd name="connsiteX1608" fmla="*/ 1973304 w 2438400"/>
                <a:gd name="connsiteY1608" fmla="*/ 612772 h 1838325"/>
                <a:gd name="connsiteX1609" fmla="*/ 1974523 w 2438400"/>
                <a:gd name="connsiteY1609" fmla="*/ 612772 h 1838325"/>
                <a:gd name="connsiteX1610" fmla="*/ 1975752 w 2438400"/>
                <a:gd name="connsiteY1610" fmla="*/ 1225553 h 1838325"/>
                <a:gd name="connsiteX1611" fmla="*/ 1976981 w 2438400"/>
                <a:gd name="connsiteY1611" fmla="*/ 1838325 h 1838325"/>
                <a:gd name="connsiteX1612" fmla="*/ 1978209 w 2438400"/>
                <a:gd name="connsiteY1612" fmla="*/ 1838325 h 1838325"/>
                <a:gd name="connsiteX1613" fmla="*/ 1979438 w 2438400"/>
                <a:gd name="connsiteY1613" fmla="*/ 612772 h 1838325"/>
                <a:gd name="connsiteX1614" fmla="*/ 1980667 w 2438400"/>
                <a:gd name="connsiteY1614" fmla="*/ 0 h 1838325"/>
                <a:gd name="connsiteX1615" fmla="*/ 1981886 w 2438400"/>
                <a:gd name="connsiteY1615" fmla="*/ 0 h 1838325"/>
                <a:gd name="connsiteX1616" fmla="*/ 1983114 w 2438400"/>
                <a:gd name="connsiteY1616" fmla="*/ 0 h 1838325"/>
                <a:gd name="connsiteX1617" fmla="*/ 1984343 w 2438400"/>
                <a:gd name="connsiteY1617" fmla="*/ 612772 h 1838325"/>
                <a:gd name="connsiteX1618" fmla="*/ 1985572 w 2438400"/>
                <a:gd name="connsiteY1618" fmla="*/ 1225553 h 1838325"/>
                <a:gd name="connsiteX1619" fmla="*/ 1986801 w 2438400"/>
                <a:gd name="connsiteY1619" fmla="*/ 1838325 h 1838325"/>
                <a:gd name="connsiteX1620" fmla="*/ 1988030 w 2438400"/>
                <a:gd name="connsiteY1620" fmla="*/ 1838325 h 1838325"/>
                <a:gd name="connsiteX1621" fmla="*/ 1989249 w 2438400"/>
                <a:gd name="connsiteY1621" fmla="*/ 1225553 h 1838325"/>
                <a:gd name="connsiteX1622" fmla="*/ 1990477 w 2438400"/>
                <a:gd name="connsiteY1622" fmla="*/ 612772 h 1838325"/>
                <a:gd name="connsiteX1623" fmla="*/ 1991706 w 2438400"/>
                <a:gd name="connsiteY1623" fmla="*/ 612772 h 1838325"/>
                <a:gd name="connsiteX1624" fmla="*/ 1992935 w 2438400"/>
                <a:gd name="connsiteY1624" fmla="*/ 612772 h 1838325"/>
                <a:gd name="connsiteX1625" fmla="*/ 1994164 w 2438400"/>
                <a:gd name="connsiteY1625" fmla="*/ 612772 h 1838325"/>
                <a:gd name="connsiteX1626" fmla="*/ 1995392 w 2438400"/>
                <a:gd name="connsiteY1626" fmla="*/ 612772 h 1838325"/>
                <a:gd name="connsiteX1627" fmla="*/ 1996612 w 2438400"/>
                <a:gd name="connsiteY1627" fmla="*/ 612772 h 1838325"/>
                <a:gd name="connsiteX1628" fmla="*/ 1997840 w 2438400"/>
                <a:gd name="connsiteY1628" fmla="*/ 1225553 h 1838325"/>
                <a:gd name="connsiteX1629" fmla="*/ 1999069 w 2438400"/>
                <a:gd name="connsiteY1629" fmla="*/ 1225553 h 1838325"/>
                <a:gd name="connsiteX1630" fmla="*/ 2000298 w 2438400"/>
                <a:gd name="connsiteY1630" fmla="*/ 1225553 h 1838325"/>
                <a:gd name="connsiteX1631" fmla="*/ 2001526 w 2438400"/>
                <a:gd name="connsiteY1631" fmla="*/ 1225553 h 1838325"/>
                <a:gd name="connsiteX1632" fmla="*/ 2002755 w 2438400"/>
                <a:gd name="connsiteY1632" fmla="*/ 612772 h 1838325"/>
                <a:gd name="connsiteX1633" fmla="*/ 2003984 w 2438400"/>
                <a:gd name="connsiteY1633" fmla="*/ 612772 h 1838325"/>
                <a:gd name="connsiteX1634" fmla="*/ 2005203 w 2438400"/>
                <a:gd name="connsiteY1634" fmla="*/ 1225553 h 1838325"/>
                <a:gd name="connsiteX1635" fmla="*/ 2006432 w 2438400"/>
                <a:gd name="connsiteY1635" fmla="*/ 1225553 h 1838325"/>
                <a:gd name="connsiteX1636" fmla="*/ 2007661 w 2438400"/>
                <a:gd name="connsiteY1636" fmla="*/ 612772 h 1838325"/>
                <a:gd name="connsiteX1637" fmla="*/ 2008889 w 2438400"/>
                <a:gd name="connsiteY1637" fmla="*/ 0 h 1838325"/>
                <a:gd name="connsiteX1638" fmla="*/ 2010118 w 2438400"/>
                <a:gd name="connsiteY1638" fmla="*/ 0 h 1838325"/>
                <a:gd name="connsiteX1639" fmla="*/ 2011347 w 2438400"/>
                <a:gd name="connsiteY1639" fmla="*/ 1225553 h 1838325"/>
                <a:gd name="connsiteX1640" fmla="*/ 2012566 w 2438400"/>
                <a:gd name="connsiteY1640" fmla="*/ 1225553 h 1838325"/>
                <a:gd name="connsiteX1641" fmla="*/ 2013795 w 2438400"/>
                <a:gd name="connsiteY1641" fmla="*/ 1225553 h 1838325"/>
                <a:gd name="connsiteX1642" fmla="*/ 2015023 w 2438400"/>
                <a:gd name="connsiteY1642" fmla="*/ 612772 h 1838325"/>
                <a:gd name="connsiteX1643" fmla="*/ 2016252 w 2438400"/>
                <a:gd name="connsiteY1643" fmla="*/ 612772 h 1838325"/>
                <a:gd name="connsiteX1644" fmla="*/ 2017481 w 2438400"/>
                <a:gd name="connsiteY1644" fmla="*/ 1838325 h 1838325"/>
                <a:gd name="connsiteX1645" fmla="*/ 2018709 w 2438400"/>
                <a:gd name="connsiteY1645" fmla="*/ 1838325 h 1838325"/>
                <a:gd name="connsiteX1646" fmla="*/ 2019929 w 2438400"/>
                <a:gd name="connsiteY1646" fmla="*/ 1225553 h 1838325"/>
                <a:gd name="connsiteX1647" fmla="*/ 2021158 w 2438400"/>
                <a:gd name="connsiteY1647" fmla="*/ 0 h 1838325"/>
                <a:gd name="connsiteX1648" fmla="*/ 2022386 w 2438400"/>
                <a:gd name="connsiteY1648" fmla="*/ 0 h 1838325"/>
                <a:gd name="connsiteX1649" fmla="*/ 2023615 w 2438400"/>
                <a:gd name="connsiteY1649" fmla="*/ 0 h 1838325"/>
                <a:gd name="connsiteX1650" fmla="*/ 2024844 w 2438400"/>
                <a:gd name="connsiteY1650" fmla="*/ 1225553 h 1838325"/>
                <a:gd name="connsiteX1651" fmla="*/ 2026072 w 2438400"/>
                <a:gd name="connsiteY1651" fmla="*/ 1838325 h 1838325"/>
                <a:gd name="connsiteX1652" fmla="*/ 2027291 w 2438400"/>
                <a:gd name="connsiteY1652" fmla="*/ 1838325 h 1838325"/>
                <a:gd name="connsiteX1653" fmla="*/ 2028520 w 2438400"/>
                <a:gd name="connsiteY1653" fmla="*/ 612772 h 1838325"/>
                <a:gd name="connsiteX1654" fmla="*/ 2029749 w 2438400"/>
                <a:gd name="connsiteY1654" fmla="*/ 612772 h 1838325"/>
                <a:gd name="connsiteX1655" fmla="*/ 2030978 w 2438400"/>
                <a:gd name="connsiteY1655" fmla="*/ 612772 h 1838325"/>
                <a:gd name="connsiteX1656" fmla="*/ 2032207 w 2438400"/>
                <a:gd name="connsiteY1656" fmla="*/ 1225553 h 1838325"/>
                <a:gd name="connsiteX1657" fmla="*/ 2033435 w 2438400"/>
                <a:gd name="connsiteY1657" fmla="*/ 1225553 h 1838325"/>
                <a:gd name="connsiteX1658" fmla="*/ 2034654 w 2438400"/>
                <a:gd name="connsiteY1658" fmla="*/ 612772 h 1838325"/>
                <a:gd name="connsiteX1659" fmla="*/ 2035883 w 2438400"/>
                <a:gd name="connsiteY1659" fmla="*/ 612772 h 1838325"/>
                <a:gd name="connsiteX1660" fmla="*/ 2037112 w 2438400"/>
                <a:gd name="connsiteY1660" fmla="*/ 612772 h 1838325"/>
                <a:gd name="connsiteX1661" fmla="*/ 2038340 w 2438400"/>
                <a:gd name="connsiteY1661" fmla="*/ 1225553 h 1838325"/>
                <a:gd name="connsiteX1662" fmla="*/ 2039569 w 2438400"/>
                <a:gd name="connsiteY1662" fmla="*/ 1225553 h 1838325"/>
                <a:gd name="connsiteX1663" fmla="*/ 2040798 w 2438400"/>
                <a:gd name="connsiteY1663" fmla="*/ 1225553 h 1838325"/>
                <a:gd name="connsiteX1664" fmla="*/ 2042017 w 2438400"/>
                <a:gd name="connsiteY1664" fmla="*/ 612772 h 1838325"/>
                <a:gd name="connsiteX1665" fmla="*/ 2043246 w 2438400"/>
                <a:gd name="connsiteY1665" fmla="*/ 612772 h 1838325"/>
                <a:gd name="connsiteX1666" fmla="*/ 2044475 w 2438400"/>
                <a:gd name="connsiteY1666" fmla="*/ 612772 h 1838325"/>
                <a:gd name="connsiteX1667" fmla="*/ 2045703 w 2438400"/>
                <a:gd name="connsiteY1667" fmla="*/ 612772 h 1838325"/>
                <a:gd name="connsiteX1668" fmla="*/ 2046932 w 2438400"/>
                <a:gd name="connsiteY1668" fmla="*/ 1225553 h 1838325"/>
                <a:gd name="connsiteX1669" fmla="*/ 2048161 w 2438400"/>
                <a:gd name="connsiteY1669" fmla="*/ 1838325 h 1838325"/>
                <a:gd name="connsiteX1670" fmla="*/ 2049390 w 2438400"/>
                <a:gd name="connsiteY1670" fmla="*/ 1838325 h 1838325"/>
                <a:gd name="connsiteX1671" fmla="*/ 2050609 w 2438400"/>
                <a:gd name="connsiteY1671" fmla="*/ 1225553 h 1838325"/>
                <a:gd name="connsiteX1672" fmla="*/ 2051837 w 2438400"/>
                <a:gd name="connsiteY1672" fmla="*/ 0 h 1838325"/>
                <a:gd name="connsiteX1673" fmla="*/ 2053066 w 2438400"/>
                <a:gd name="connsiteY1673" fmla="*/ 0 h 1838325"/>
                <a:gd name="connsiteX1674" fmla="*/ 2054295 w 2438400"/>
                <a:gd name="connsiteY1674" fmla="*/ 0 h 1838325"/>
                <a:gd name="connsiteX1675" fmla="*/ 2055524 w 2438400"/>
                <a:gd name="connsiteY1675" fmla="*/ 1225553 h 1838325"/>
                <a:gd name="connsiteX1676" fmla="*/ 2056743 w 2438400"/>
                <a:gd name="connsiteY1676" fmla="*/ 1838325 h 1838325"/>
                <a:gd name="connsiteX1677" fmla="*/ 2057972 w 2438400"/>
                <a:gd name="connsiteY1677" fmla="*/ 1838325 h 1838325"/>
                <a:gd name="connsiteX1678" fmla="*/ 2059200 w 2438400"/>
                <a:gd name="connsiteY1678" fmla="*/ 1225553 h 1838325"/>
                <a:gd name="connsiteX1679" fmla="*/ 2060429 w 2438400"/>
                <a:gd name="connsiteY1679" fmla="*/ 1225553 h 1838325"/>
                <a:gd name="connsiteX1680" fmla="*/ 2061658 w 2438400"/>
                <a:gd name="connsiteY1680" fmla="*/ 1225553 h 1838325"/>
                <a:gd name="connsiteX1681" fmla="*/ 2062886 w 2438400"/>
                <a:gd name="connsiteY1681" fmla="*/ 612772 h 1838325"/>
                <a:gd name="connsiteX1682" fmla="*/ 2064115 w 2438400"/>
                <a:gd name="connsiteY1682" fmla="*/ 612772 h 1838325"/>
                <a:gd name="connsiteX1683" fmla="*/ 2065334 w 2438400"/>
                <a:gd name="connsiteY1683" fmla="*/ 0 h 1838325"/>
                <a:gd name="connsiteX1684" fmla="*/ 2066563 w 2438400"/>
                <a:gd name="connsiteY1684" fmla="*/ 612772 h 1838325"/>
                <a:gd name="connsiteX1685" fmla="*/ 2067792 w 2438400"/>
                <a:gd name="connsiteY1685" fmla="*/ 1225553 h 1838325"/>
                <a:gd name="connsiteX1686" fmla="*/ 2069021 w 2438400"/>
                <a:gd name="connsiteY1686" fmla="*/ 1225553 h 1838325"/>
                <a:gd name="connsiteX1687" fmla="*/ 2070249 w 2438400"/>
                <a:gd name="connsiteY1687" fmla="*/ 1225553 h 1838325"/>
                <a:gd name="connsiteX1688" fmla="*/ 2071478 w 2438400"/>
                <a:gd name="connsiteY1688" fmla="*/ 612772 h 1838325"/>
                <a:gd name="connsiteX1689" fmla="*/ 2072697 w 2438400"/>
                <a:gd name="connsiteY1689" fmla="*/ 612772 h 1838325"/>
                <a:gd name="connsiteX1690" fmla="*/ 2073926 w 2438400"/>
                <a:gd name="connsiteY1690" fmla="*/ 612772 h 1838325"/>
                <a:gd name="connsiteX1691" fmla="*/ 2075155 w 2438400"/>
                <a:gd name="connsiteY1691" fmla="*/ 1225553 h 1838325"/>
                <a:gd name="connsiteX1692" fmla="*/ 2076383 w 2438400"/>
                <a:gd name="connsiteY1692" fmla="*/ 1225553 h 1838325"/>
                <a:gd name="connsiteX1693" fmla="*/ 2077612 w 2438400"/>
                <a:gd name="connsiteY1693" fmla="*/ 612772 h 1838325"/>
                <a:gd name="connsiteX1694" fmla="*/ 2078841 w 2438400"/>
                <a:gd name="connsiteY1694" fmla="*/ 612772 h 1838325"/>
                <a:gd name="connsiteX1695" fmla="*/ 2080060 w 2438400"/>
                <a:gd name="connsiteY1695" fmla="*/ 0 h 1838325"/>
                <a:gd name="connsiteX1696" fmla="*/ 2081289 w 2438400"/>
                <a:gd name="connsiteY1696" fmla="*/ 0 h 1838325"/>
                <a:gd name="connsiteX1697" fmla="*/ 2082517 w 2438400"/>
                <a:gd name="connsiteY1697" fmla="*/ 612772 h 1838325"/>
                <a:gd name="connsiteX1698" fmla="*/ 2083746 w 2438400"/>
                <a:gd name="connsiteY1698" fmla="*/ 1225553 h 1838325"/>
                <a:gd name="connsiteX1699" fmla="*/ 2084975 w 2438400"/>
                <a:gd name="connsiteY1699" fmla="*/ 1225553 h 1838325"/>
                <a:gd name="connsiteX1700" fmla="*/ 2086204 w 2438400"/>
                <a:gd name="connsiteY1700" fmla="*/ 1225553 h 1838325"/>
                <a:gd name="connsiteX1701" fmla="*/ 2087423 w 2438400"/>
                <a:gd name="connsiteY1701" fmla="*/ 1225553 h 1838325"/>
                <a:gd name="connsiteX1702" fmla="*/ 2088652 w 2438400"/>
                <a:gd name="connsiteY1702" fmla="*/ 1225553 h 1838325"/>
                <a:gd name="connsiteX1703" fmla="*/ 2089880 w 2438400"/>
                <a:gd name="connsiteY1703" fmla="*/ 1225553 h 1838325"/>
                <a:gd name="connsiteX1704" fmla="*/ 2091109 w 2438400"/>
                <a:gd name="connsiteY1704" fmla="*/ 1225553 h 1838325"/>
                <a:gd name="connsiteX1705" fmla="*/ 2092338 w 2438400"/>
                <a:gd name="connsiteY1705" fmla="*/ 612772 h 1838325"/>
                <a:gd name="connsiteX1706" fmla="*/ 2093566 w 2438400"/>
                <a:gd name="connsiteY1706" fmla="*/ 0 h 1838325"/>
                <a:gd name="connsiteX1707" fmla="*/ 2094795 w 2438400"/>
                <a:gd name="connsiteY1707" fmla="*/ 0 h 1838325"/>
                <a:gd name="connsiteX1708" fmla="*/ 2096014 w 2438400"/>
                <a:gd name="connsiteY1708" fmla="*/ 0 h 1838325"/>
                <a:gd name="connsiteX1709" fmla="*/ 2097243 w 2438400"/>
                <a:gd name="connsiteY1709" fmla="*/ 1225553 h 1838325"/>
                <a:gd name="connsiteX1710" fmla="*/ 2098472 w 2438400"/>
                <a:gd name="connsiteY1710" fmla="*/ 1225553 h 1838325"/>
                <a:gd name="connsiteX1711" fmla="*/ 2099701 w 2438400"/>
                <a:gd name="connsiteY1711" fmla="*/ 1838325 h 1838325"/>
                <a:gd name="connsiteX1712" fmla="*/ 2100929 w 2438400"/>
                <a:gd name="connsiteY1712" fmla="*/ 1225553 h 1838325"/>
                <a:gd name="connsiteX1713" fmla="*/ 2102149 w 2438400"/>
                <a:gd name="connsiteY1713" fmla="*/ 1225553 h 1838325"/>
                <a:gd name="connsiteX1714" fmla="*/ 2103377 w 2438400"/>
                <a:gd name="connsiteY1714" fmla="*/ 612772 h 1838325"/>
                <a:gd name="connsiteX1715" fmla="*/ 2104606 w 2438400"/>
                <a:gd name="connsiteY1715" fmla="*/ 612772 h 1838325"/>
                <a:gd name="connsiteX1716" fmla="*/ 2105835 w 2438400"/>
                <a:gd name="connsiteY1716" fmla="*/ 612772 h 1838325"/>
                <a:gd name="connsiteX1717" fmla="*/ 2107063 w 2438400"/>
                <a:gd name="connsiteY1717" fmla="*/ 612772 h 1838325"/>
                <a:gd name="connsiteX1718" fmla="*/ 2108292 w 2438400"/>
                <a:gd name="connsiteY1718" fmla="*/ 1225553 h 1838325"/>
                <a:gd name="connsiteX1719" fmla="*/ 2109521 w 2438400"/>
                <a:gd name="connsiteY1719" fmla="*/ 1225553 h 1838325"/>
                <a:gd name="connsiteX1720" fmla="*/ 2110740 w 2438400"/>
                <a:gd name="connsiteY1720" fmla="*/ 612772 h 1838325"/>
                <a:gd name="connsiteX1721" fmla="*/ 2111969 w 2438400"/>
                <a:gd name="connsiteY1721" fmla="*/ 612772 h 1838325"/>
                <a:gd name="connsiteX1722" fmla="*/ 2113198 w 2438400"/>
                <a:gd name="connsiteY1722" fmla="*/ 612772 h 1838325"/>
                <a:gd name="connsiteX1723" fmla="*/ 2114426 w 2438400"/>
                <a:gd name="connsiteY1723" fmla="*/ 1225553 h 1838325"/>
                <a:gd name="connsiteX1724" fmla="*/ 2115655 w 2438400"/>
                <a:gd name="connsiteY1724" fmla="*/ 1838325 h 1838325"/>
                <a:gd name="connsiteX1725" fmla="*/ 2116884 w 2438400"/>
                <a:gd name="connsiteY1725" fmla="*/ 1838325 h 1838325"/>
                <a:gd name="connsiteX1726" fmla="*/ 2118103 w 2438400"/>
                <a:gd name="connsiteY1726" fmla="*/ 1225553 h 1838325"/>
                <a:gd name="connsiteX1727" fmla="*/ 2119332 w 2438400"/>
                <a:gd name="connsiteY1727" fmla="*/ 612772 h 1838325"/>
                <a:gd name="connsiteX1728" fmla="*/ 2120561 w 2438400"/>
                <a:gd name="connsiteY1728" fmla="*/ 0 h 1838325"/>
                <a:gd name="connsiteX1729" fmla="*/ 2121789 w 2438400"/>
                <a:gd name="connsiteY1729" fmla="*/ 0 h 1838325"/>
                <a:gd name="connsiteX1730" fmla="*/ 2123018 w 2438400"/>
                <a:gd name="connsiteY1730" fmla="*/ 0 h 1838325"/>
                <a:gd name="connsiteX1731" fmla="*/ 2124247 w 2438400"/>
                <a:gd name="connsiteY1731" fmla="*/ 612772 h 1838325"/>
                <a:gd name="connsiteX1732" fmla="*/ 2125475 w 2438400"/>
                <a:gd name="connsiteY1732" fmla="*/ 1225553 h 1838325"/>
                <a:gd name="connsiteX1733" fmla="*/ 2126694 w 2438400"/>
                <a:gd name="connsiteY1733" fmla="*/ 1225553 h 1838325"/>
                <a:gd name="connsiteX1734" fmla="*/ 2127923 w 2438400"/>
                <a:gd name="connsiteY1734" fmla="*/ 1225553 h 1838325"/>
                <a:gd name="connsiteX1735" fmla="*/ 2129152 w 2438400"/>
                <a:gd name="connsiteY1735" fmla="*/ 1225553 h 1838325"/>
                <a:gd name="connsiteX1736" fmla="*/ 2130381 w 2438400"/>
                <a:gd name="connsiteY1736" fmla="*/ 1838325 h 1838325"/>
                <a:gd name="connsiteX1737" fmla="*/ 2131609 w 2438400"/>
                <a:gd name="connsiteY1737" fmla="*/ 1225553 h 1838325"/>
                <a:gd name="connsiteX1738" fmla="*/ 2132829 w 2438400"/>
                <a:gd name="connsiteY1738" fmla="*/ 612772 h 1838325"/>
                <a:gd name="connsiteX1739" fmla="*/ 2134057 w 2438400"/>
                <a:gd name="connsiteY1739" fmla="*/ 0 h 1838325"/>
                <a:gd name="connsiteX1740" fmla="*/ 2135286 w 2438400"/>
                <a:gd name="connsiteY1740" fmla="*/ 0 h 1838325"/>
                <a:gd name="connsiteX1741" fmla="*/ 2136515 w 2438400"/>
                <a:gd name="connsiteY1741" fmla="*/ 0 h 1838325"/>
                <a:gd name="connsiteX1742" fmla="*/ 2137743 w 2438400"/>
                <a:gd name="connsiteY1742" fmla="*/ 1225553 h 1838325"/>
                <a:gd name="connsiteX1743" fmla="*/ 2138972 w 2438400"/>
                <a:gd name="connsiteY1743" fmla="*/ 1838325 h 1838325"/>
                <a:gd name="connsiteX1744" fmla="*/ 2140201 w 2438400"/>
                <a:gd name="connsiteY1744" fmla="*/ 1225553 h 1838325"/>
                <a:gd name="connsiteX1745" fmla="*/ 2141420 w 2438400"/>
                <a:gd name="connsiteY1745" fmla="*/ 612772 h 1838325"/>
                <a:gd name="connsiteX1746" fmla="*/ 2142649 w 2438400"/>
                <a:gd name="connsiteY1746" fmla="*/ 612772 h 1838325"/>
                <a:gd name="connsiteX1747" fmla="*/ 2143878 w 2438400"/>
                <a:gd name="connsiteY1747" fmla="*/ 1225553 h 1838325"/>
                <a:gd name="connsiteX1748" fmla="*/ 2145106 w 2438400"/>
                <a:gd name="connsiteY1748" fmla="*/ 1225553 h 1838325"/>
                <a:gd name="connsiteX1749" fmla="*/ 2146335 w 2438400"/>
                <a:gd name="connsiteY1749" fmla="*/ 1225553 h 1838325"/>
                <a:gd name="connsiteX1750" fmla="*/ 2147564 w 2438400"/>
                <a:gd name="connsiteY1750" fmla="*/ 612772 h 1838325"/>
                <a:gd name="connsiteX1751" fmla="*/ 2148783 w 2438400"/>
                <a:gd name="connsiteY1751" fmla="*/ 612772 h 1838325"/>
                <a:gd name="connsiteX1752" fmla="*/ 2150012 w 2438400"/>
                <a:gd name="connsiteY1752" fmla="*/ 612772 h 1838325"/>
                <a:gd name="connsiteX1753" fmla="*/ 2151240 w 2438400"/>
                <a:gd name="connsiteY1753" fmla="*/ 612772 h 1838325"/>
                <a:gd name="connsiteX1754" fmla="*/ 2152469 w 2438400"/>
                <a:gd name="connsiteY1754" fmla="*/ 612772 h 1838325"/>
                <a:gd name="connsiteX1755" fmla="*/ 2153698 w 2438400"/>
                <a:gd name="connsiteY1755" fmla="*/ 612772 h 1838325"/>
                <a:gd name="connsiteX1756" fmla="*/ 2154927 w 2438400"/>
                <a:gd name="connsiteY1756" fmla="*/ 1225553 h 1838325"/>
                <a:gd name="connsiteX1757" fmla="*/ 2156146 w 2438400"/>
                <a:gd name="connsiteY1757" fmla="*/ 1838325 h 1838325"/>
                <a:gd name="connsiteX1758" fmla="*/ 2157375 w 2438400"/>
                <a:gd name="connsiteY1758" fmla="*/ 1838325 h 1838325"/>
                <a:gd name="connsiteX1759" fmla="*/ 2158603 w 2438400"/>
                <a:gd name="connsiteY1759" fmla="*/ 1838325 h 1838325"/>
                <a:gd name="connsiteX1760" fmla="*/ 2159832 w 2438400"/>
                <a:gd name="connsiteY1760" fmla="*/ 612772 h 1838325"/>
                <a:gd name="connsiteX1761" fmla="*/ 2161061 w 2438400"/>
                <a:gd name="connsiteY1761" fmla="*/ 0 h 1838325"/>
                <a:gd name="connsiteX1762" fmla="*/ 2162289 w 2438400"/>
                <a:gd name="connsiteY1762" fmla="*/ 0 h 1838325"/>
                <a:gd name="connsiteX1763" fmla="*/ 2163509 w 2438400"/>
                <a:gd name="connsiteY1763" fmla="*/ 0 h 1838325"/>
                <a:gd name="connsiteX1764" fmla="*/ 2164737 w 2438400"/>
                <a:gd name="connsiteY1764" fmla="*/ 0 h 1838325"/>
                <a:gd name="connsiteX1765" fmla="*/ 2165966 w 2438400"/>
                <a:gd name="connsiteY1765" fmla="*/ 0 h 1838325"/>
                <a:gd name="connsiteX1766" fmla="*/ 2167195 w 2438400"/>
                <a:gd name="connsiteY1766" fmla="*/ 1225553 h 1838325"/>
                <a:gd name="connsiteX1767" fmla="*/ 2168424 w 2438400"/>
                <a:gd name="connsiteY1767" fmla="*/ 1838325 h 1838325"/>
                <a:gd name="connsiteX1768" fmla="*/ 2169652 w 2438400"/>
                <a:gd name="connsiteY1768" fmla="*/ 1838325 h 1838325"/>
                <a:gd name="connsiteX1769" fmla="*/ 2170881 w 2438400"/>
                <a:gd name="connsiteY1769" fmla="*/ 1838325 h 1838325"/>
                <a:gd name="connsiteX1770" fmla="*/ 2172100 w 2438400"/>
                <a:gd name="connsiteY1770" fmla="*/ 612772 h 1838325"/>
                <a:gd name="connsiteX1771" fmla="*/ 2173329 w 2438400"/>
                <a:gd name="connsiteY1771" fmla="*/ 0 h 1838325"/>
                <a:gd name="connsiteX1772" fmla="*/ 2174558 w 2438400"/>
                <a:gd name="connsiteY1772" fmla="*/ 0 h 1838325"/>
                <a:gd name="connsiteX1773" fmla="*/ 2175786 w 2438400"/>
                <a:gd name="connsiteY1773" fmla="*/ 0 h 1838325"/>
                <a:gd name="connsiteX1774" fmla="*/ 2177015 w 2438400"/>
                <a:gd name="connsiteY1774" fmla="*/ 612772 h 1838325"/>
                <a:gd name="connsiteX1775" fmla="*/ 2178234 w 2438400"/>
                <a:gd name="connsiteY1775" fmla="*/ 1225553 h 1838325"/>
                <a:gd name="connsiteX1776" fmla="*/ 2179463 w 2438400"/>
                <a:gd name="connsiteY1776" fmla="*/ 1225553 h 1838325"/>
                <a:gd name="connsiteX1777" fmla="*/ 2180692 w 2438400"/>
                <a:gd name="connsiteY1777" fmla="*/ 1225553 h 1838325"/>
                <a:gd name="connsiteX1778" fmla="*/ 2181920 w 2438400"/>
                <a:gd name="connsiteY1778" fmla="*/ 612772 h 1838325"/>
                <a:gd name="connsiteX1779" fmla="*/ 2183149 w 2438400"/>
                <a:gd name="connsiteY1779" fmla="*/ 612772 h 1838325"/>
                <a:gd name="connsiteX1780" fmla="*/ 2184378 w 2438400"/>
                <a:gd name="connsiteY1780" fmla="*/ 612772 h 1838325"/>
                <a:gd name="connsiteX1781" fmla="*/ 2185607 w 2438400"/>
                <a:gd name="connsiteY1781" fmla="*/ 1225553 h 1838325"/>
                <a:gd name="connsiteX1782" fmla="*/ 2186826 w 2438400"/>
                <a:gd name="connsiteY1782" fmla="*/ 1838325 h 1838325"/>
                <a:gd name="connsiteX1783" fmla="*/ 2188055 w 2438400"/>
                <a:gd name="connsiteY1783" fmla="*/ 612772 h 1838325"/>
                <a:gd name="connsiteX1784" fmla="*/ 2189283 w 2438400"/>
                <a:gd name="connsiteY1784" fmla="*/ 0 h 1838325"/>
                <a:gd name="connsiteX1785" fmla="*/ 2190512 w 2438400"/>
                <a:gd name="connsiteY1785" fmla="*/ 0 h 1838325"/>
                <a:gd name="connsiteX1786" fmla="*/ 2191741 w 2438400"/>
                <a:gd name="connsiteY1786" fmla="*/ 1225553 h 1838325"/>
                <a:gd name="connsiteX1787" fmla="*/ 2192969 w 2438400"/>
                <a:gd name="connsiteY1787" fmla="*/ 1838325 h 1838325"/>
                <a:gd name="connsiteX1788" fmla="*/ 2194189 w 2438400"/>
                <a:gd name="connsiteY1788" fmla="*/ 1838325 h 1838325"/>
                <a:gd name="connsiteX1789" fmla="*/ 2195417 w 2438400"/>
                <a:gd name="connsiteY1789" fmla="*/ 612772 h 1838325"/>
                <a:gd name="connsiteX1790" fmla="*/ 2196646 w 2438400"/>
                <a:gd name="connsiteY1790" fmla="*/ 0 h 1838325"/>
                <a:gd name="connsiteX1791" fmla="*/ 2197875 w 2438400"/>
                <a:gd name="connsiteY1791" fmla="*/ 612772 h 1838325"/>
                <a:gd name="connsiteX1792" fmla="*/ 2199104 w 2438400"/>
                <a:gd name="connsiteY1792" fmla="*/ 1225553 h 1838325"/>
                <a:gd name="connsiteX1793" fmla="*/ 2200323 w 2438400"/>
                <a:gd name="connsiteY1793" fmla="*/ 1225553 h 1838325"/>
                <a:gd name="connsiteX1794" fmla="*/ 2201552 w 2438400"/>
                <a:gd name="connsiteY1794" fmla="*/ 612772 h 1838325"/>
                <a:gd name="connsiteX1795" fmla="*/ 2202780 w 2438400"/>
                <a:gd name="connsiteY1795" fmla="*/ 612772 h 1838325"/>
                <a:gd name="connsiteX1796" fmla="*/ 2204009 w 2438400"/>
                <a:gd name="connsiteY1796" fmla="*/ 1225553 h 1838325"/>
                <a:gd name="connsiteX1797" fmla="*/ 2205238 w 2438400"/>
                <a:gd name="connsiteY1797" fmla="*/ 1838325 h 1838325"/>
                <a:gd name="connsiteX1798" fmla="*/ 2206466 w 2438400"/>
                <a:gd name="connsiteY1798" fmla="*/ 1225553 h 1838325"/>
                <a:gd name="connsiteX1799" fmla="*/ 2207695 w 2438400"/>
                <a:gd name="connsiteY1799" fmla="*/ 612772 h 1838325"/>
                <a:gd name="connsiteX1800" fmla="*/ 2208914 w 2438400"/>
                <a:gd name="connsiteY1800" fmla="*/ 0 h 1838325"/>
                <a:gd name="connsiteX1801" fmla="*/ 2210143 w 2438400"/>
                <a:gd name="connsiteY1801" fmla="*/ 0 h 1838325"/>
                <a:gd name="connsiteX1802" fmla="*/ 2211372 w 2438400"/>
                <a:gd name="connsiteY1802" fmla="*/ 1225553 h 1838325"/>
                <a:gd name="connsiteX1803" fmla="*/ 2212601 w 2438400"/>
                <a:gd name="connsiteY1803" fmla="*/ 1838325 h 1838325"/>
                <a:gd name="connsiteX1804" fmla="*/ 2213829 w 2438400"/>
                <a:gd name="connsiteY1804" fmla="*/ 1838325 h 1838325"/>
                <a:gd name="connsiteX1805" fmla="*/ 2215058 w 2438400"/>
                <a:gd name="connsiteY1805" fmla="*/ 612772 h 1838325"/>
                <a:gd name="connsiteX1806" fmla="*/ 2216277 w 2438400"/>
                <a:gd name="connsiteY1806" fmla="*/ 612772 h 1838325"/>
                <a:gd name="connsiteX1807" fmla="*/ 2217506 w 2438400"/>
                <a:gd name="connsiteY1807" fmla="*/ 612772 h 1838325"/>
                <a:gd name="connsiteX1808" fmla="*/ 2218734 w 2438400"/>
                <a:gd name="connsiteY1808" fmla="*/ 612772 h 1838325"/>
                <a:gd name="connsiteX1809" fmla="*/ 2219963 w 2438400"/>
                <a:gd name="connsiteY1809" fmla="*/ 612772 h 1838325"/>
                <a:gd name="connsiteX1810" fmla="*/ 2221192 w 2438400"/>
                <a:gd name="connsiteY1810" fmla="*/ 612772 h 1838325"/>
                <a:gd name="connsiteX1811" fmla="*/ 2222421 w 2438400"/>
                <a:gd name="connsiteY1811" fmla="*/ 612772 h 1838325"/>
                <a:gd name="connsiteX1812" fmla="*/ 2223640 w 2438400"/>
                <a:gd name="connsiteY1812" fmla="*/ 1225553 h 1838325"/>
                <a:gd name="connsiteX1813" fmla="*/ 2224869 w 2438400"/>
                <a:gd name="connsiteY1813" fmla="*/ 1225553 h 1838325"/>
                <a:gd name="connsiteX1814" fmla="*/ 2226097 w 2438400"/>
                <a:gd name="connsiteY1814" fmla="*/ 1838325 h 1838325"/>
                <a:gd name="connsiteX1815" fmla="*/ 2227326 w 2438400"/>
                <a:gd name="connsiteY1815" fmla="*/ 1225553 h 1838325"/>
                <a:gd name="connsiteX1816" fmla="*/ 2228555 w 2438400"/>
                <a:gd name="connsiteY1816" fmla="*/ 612772 h 1838325"/>
                <a:gd name="connsiteX1817" fmla="*/ 2229783 w 2438400"/>
                <a:gd name="connsiteY1817" fmla="*/ 0 h 1838325"/>
                <a:gd name="connsiteX1818" fmla="*/ 2231012 w 2438400"/>
                <a:gd name="connsiteY1818" fmla="*/ 612772 h 1838325"/>
                <a:gd name="connsiteX1819" fmla="*/ 2232232 w 2438400"/>
                <a:gd name="connsiteY1819" fmla="*/ 1838325 h 1838325"/>
                <a:gd name="connsiteX1820" fmla="*/ 2233460 w 2438400"/>
                <a:gd name="connsiteY1820" fmla="*/ 1838325 h 1838325"/>
                <a:gd name="connsiteX1821" fmla="*/ 2234689 w 2438400"/>
                <a:gd name="connsiteY1821" fmla="*/ 1225553 h 1838325"/>
                <a:gd name="connsiteX1822" fmla="*/ 2235918 w 2438400"/>
                <a:gd name="connsiteY1822" fmla="*/ 0 h 1838325"/>
                <a:gd name="connsiteX1823" fmla="*/ 2237146 w 2438400"/>
                <a:gd name="connsiteY1823" fmla="*/ 0 h 1838325"/>
                <a:gd name="connsiteX1824" fmla="*/ 2238375 w 2438400"/>
                <a:gd name="connsiteY1824" fmla="*/ 0 h 1838325"/>
                <a:gd name="connsiteX1825" fmla="*/ 2239594 w 2438400"/>
                <a:gd name="connsiteY1825" fmla="*/ 1225553 h 1838325"/>
                <a:gd name="connsiteX1826" fmla="*/ 2240823 w 2438400"/>
                <a:gd name="connsiteY1826" fmla="*/ 1838325 h 1838325"/>
                <a:gd name="connsiteX1827" fmla="*/ 2242052 w 2438400"/>
                <a:gd name="connsiteY1827" fmla="*/ 1838325 h 1838325"/>
                <a:gd name="connsiteX1828" fmla="*/ 2243281 w 2438400"/>
                <a:gd name="connsiteY1828" fmla="*/ 1225553 h 1838325"/>
                <a:gd name="connsiteX1829" fmla="*/ 2244509 w 2438400"/>
                <a:gd name="connsiteY1829" fmla="*/ 0 h 1838325"/>
                <a:gd name="connsiteX1830" fmla="*/ 2245728 w 2438400"/>
                <a:gd name="connsiteY1830" fmla="*/ 0 h 1838325"/>
                <a:gd name="connsiteX1831" fmla="*/ 2246957 w 2438400"/>
                <a:gd name="connsiteY1831" fmla="*/ 0 h 1838325"/>
                <a:gd name="connsiteX1832" fmla="*/ 2248186 w 2438400"/>
                <a:gd name="connsiteY1832" fmla="*/ 1225553 h 1838325"/>
                <a:gd name="connsiteX1833" fmla="*/ 2249415 w 2438400"/>
                <a:gd name="connsiteY1833" fmla="*/ 1225553 h 1838325"/>
                <a:gd name="connsiteX1834" fmla="*/ 2250643 w 2438400"/>
                <a:gd name="connsiteY1834" fmla="*/ 1838325 h 1838325"/>
                <a:gd name="connsiteX1835" fmla="*/ 2251872 w 2438400"/>
                <a:gd name="connsiteY1835" fmla="*/ 1225553 h 1838325"/>
                <a:gd name="connsiteX1836" fmla="*/ 2253101 w 2438400"/>
                <a:gd name="connsiteY1836" fmla="*/ 1225553 h 1838325"/>
                <a:gd name="connsiteX1837" fmla="*/ 2254320 w 2438400"/>
                <a:gd name="connsiteY1837" fmla="*/ 612772 h 1838325"/>
                <a:gd name="connsiteX1838" fmla="*/ 2255549 w 2438400"/>
                <a:gd name="connsiteY1838" fmla="*/ 612772 h 1838325"/>
                <a:gd name="connsiteX1839" fmla="*/ 2256777 w 2438400"/>
                <a:gd name="connsiteY1839" fmla="*/ 612772 h 1838325"/>
                <a:gd name="connsiteX1840" fmla="*/ 2258006 w 2438400"/>
                <a:gd name="connsiteY1840" fmla="*/ 1225553 h 1838325"/>
                <a:gd name="connsiteX1841" fmla="*/ 2259235 w 2438400"/>
                <a:gd name="connsiteY1841" fmla="*/ 1225553 h 1838325"/>
                <a:gd name="connsiteX1842" fmla="*/ 2260464 w 2438400"/>
                <a:gd name="connsiteY1842" fmla="*/ 612772 h 1838325"/>
                <a:gd name="connsiteX1843" fmla="*/ 2261683 w 2438400"/>
                <a:gd name="connsiteY1843" fmla="*/ 0 h 1838325"/>
                <a:gd name="connsiteX1844" fmla="*/ 2262911 w 2438400"/>
                <a:gd name="connsiteY1844" fmla="*/ 612772 h 1838325"/>
                <a:gd name="connsiteX1845" fmla="*/ 2264140 w 2438400"/>
                <a:gd name="connsiteY1845" fmla="*/ 1225553 h 1838325"/>
                <a:gd name="connsiteX1846" fmla="*/ 2265369 w 2438400"/>
                <a:gd name="connsiteY1846" fmla="*/ 1838325 h 1838325"/>
                <a:gd name="connsiteX1847" fmla="*/ 2266598 w 2438400"/>
                <a:gd name="connsiteY1847" fmla="*/ 1838325 h 1838325"/>
                <a:gd name="connsiteX1848" fmla="*/ 2267827 w 2438400"/>
                <a:gd name="connsiteY1848" fmla="*/ 612772 h 1838325"/>
                <a:gd name="connsiteX1849" fmla="*/ 2269046 w 2438400"/>
                <a:gd name="connsiteY1849" fmla="*/ 0 h 1838325"/>
                <a:gd name="connsiteX1850" fmla="*/ 2270274 w 2438400"/>
                <a:gd name="connsiteY1850" fmla="*/ 0 h 1838325"/>
                <a:gd name="connsiteX1851" fmla="*/ 2271503 w 2438400"/>
                <a:gd name="connsiteY1851" fmla="*/ 1225553 h 1838325"/>
                <a:gd name="connsiteX1852" fmla="*/ 2272732 w 2438400"/>
                <a:gd name="connsiteY1852" fmla="*/ 1838325 h 1838325"/>
                <a:gd name="connsiteX1853" fmla="*/ 2273960 w 2438400"/>
                <a:gd name="connsiteY1853" fmla="*/ 612772 h 1838325"/>
                <a:gd name="connsiteX1854" fmla="*/ 2275189 w 2438400"/>
                <a:gd name="connsiteY1854" fmla="*/ 0 h 1838325"/>
                <a:gd name="connsiteX1855" fmla="*/ 2276409 w 2438400"/>
                <a:gd name="connsiteY1855" fmla="*/ 612772 h 1838325"/>
                <a:gd name="connsiteX1856" fmla="*/ 2277637 w 2438400"/>
                <a:gd name="connsiteY1856" fmla="*/ 1225553 h 1838325"/>
                <a:gd name="connsiteX1857" fmla="*/ 2278866 w 2438400"/>
                <a:gd name="connsiteY1857" fmla="*/ 1838325 h 1838325"/>
                <a:gd name="connsiteX1858" fmla="*/ 2280095 w 2438400"/>
                <a:gd name="connsiteY1858" fmla="*/ 1225553 h 1838325"/>
                <a:gd name="connsiteX1859" fmla="*/ 2281323 w 2438400"/>
                <a:gd name="connsiteY1859" fmla="*/ 612772 h 1838325"/>
                <a:gd name="connsiteX1860" fmla="*/ 2282552 w 2438400"/>
                <a:gd name="connsiteY1860" fmla="*/ 612772 h 1838325"/>
                <a:gd name="connsiteX1861" fmla="*/ 2283781 w 2438400"/>
                <a:gd name="connsiteY1861" fmla="*/ 1225553 h 1838325"/>
                <a:gd name="connsiteX1862" fmla="*/ 2285000 w 2438400"/>
                <a:gd name="connsiteY1862" fmla="*/ 1225553 h 1838325"/>
                <a:gd name="connsiteX1863" fmla="*/ 2286229 w 2438400"/>
                <a:gd name="connsiteY1863" fmla="*/ 1225553 h 1838325"/>
                <a:gd name="connsiteX1864" fmla="*/ 2287458 w 2438400"/>
                <a:gd name="connsiteY1864" fmla="*/ 612772 h 1838325"/>
                <a:gd name="connsiteX1865" fmla="*/ 2288686 w 2438400"/>
                <a:gd name="connsiteY1865" fmla="*/ 612772 h 1838325"/>
                <a:gd name="connsiteX1866" fmla="*/ 2289915 w 2438400"/>
                <a:gd name="connsiteY1866" fmla="*/ 0 h 1838325"/>
                <a:gd name="connsiteX1867" fmla="*/ 2291134 w 2438400"/>
                <a:gd name="connsiteY1867" fmla="*/ 612772 h 1838325"/>
                <a:gd name="connsiteX1868" fmla="*/ 2292363 w 2438400"/>
                <a:gd name="connsiteY1868" fmla="*/ 1225553 h 1838325"/>
                <a:gd name="connsiteX1869" fmla="*/ 2293592 w 2438400"/>
                <a:gd name="connsiteY1869" fmla="*/ 1838325 h 1838325"/>
                <a:gd name="connsiteX1870" fmla="*/ 2294820 w 2438400"/>
                <a:gd name="connsiteY1870" fmla="*/ 1838325 h 1838325"/>
                <a:gd name="connsiteX1871" fmla="*/ 2296049 w 2438400"/>
                <a:gd name="connsiteY1871" fmla="*/ 1838325 h 1838325"/>
                <a:gd name="connsiteX1872" fmla="*/ 2297278 w 2438400"/>
                <a:gd name="connsiteY1872" fmla="*/ 612772 h 1838325"/>
                <a:gd name="connsiteX1873" fmla="*/ 2298497 w 2438400"/>
                <a:gd name="connsiteY1873" fmla="*/ 0 h 1838325"/>
                <a:gd name="connsiteX1874" fmla="*/ 2299726 w 2438400"/>
                <a:gd name="connsiteY1874" fmla="*/ 0 h 1838325"/>
                <a:gd name="connsiteX1875" fmla="*/ 2300954 w 2438400"/>
                <a:gd name="connsiteY1875" fmla="*/ 612772 h 1838325"/>
                <a:gd name="connsiteX1876" fmla="*/ 2302183 w 2438400"/>
                <a:gd name="connsiteY1876" fmla="*/ 612772 h 1838325"/>
                <a:gd name="connsiteX1877" fmla="*/ 2303412 w 2438400"/>
                <a:gd name="connsiteY1877" fmla="*/ 612772 h 1838325"/>
                <a:gd name="connsiteX1878" fmla="*/ 2304641 w 2438400"/>
                <a:gd name="connsiteY1878" fmla="*/ 612772 h 1838325"/>
                <a:gd name="connsiteX1879" fmla="*/ 2305869 w 2438400"/>
                <a:gd name="connsiteY1879" fmla="*/ 1225553 h 1838325"/>
                <a:gd name="connsiteX1880" fmla="*/ 2307088 w 2438400"/>
                <a:gd name="connsiteY1880" fmla="*/ 1838325 h 1838325"/>
                <a:gd name="connsiteX1881" fmla="*/ 2308317 w 2438400"/>
                <a:gd name="connsiteY1881" fmla="*/ 1838325 h 1838325"/>
                <a:gd name="connsiteX1882" fmla="*/ 2309546 w 2438400"/>
                <a:gd name="connsiteY1882" fmla="*/ 1225553 h 1838325"/>
                <a:gd name="connsiteX1883" fmla="*/ 2310775 w 2438400"/>
                <a:gd name="connsiteY1883" fmla="*/ 612772 h 1838325"/>
                <a:gd name="connsiteX1884" fmla="*/ 2312003 w 2438400"/>
                <a:gd name="connsiteY1884" fmla="*/ 0 h 1838325"/>
                <a:gd name="connsiteX1885" fmla="*/ 2313232 w 2438400"/>
                <a:gd name="connsiteY1885" fmla="*/ 0 h 1838325"/>
                <a:gd name="connsiteX1886" fmla="*/ 2314451 w 2438400"/>
                <a:gd name="connsiteY1886" fmla="*/ 612772 h 1838325"/>
                <a:gd name="connsiteX1887" fmla="*/ 2315680 w 2438400"/>
                <a:gd name="connsiteY1887" fmla="*/ 0 h 1838325"/>
                <a:gd name="connsiteX1888" fmla="*/ 2316909 w 2438400"/>
                <a:gd name="connsiteY1888" fmla="*/ 612772 h 1838325"/>
                <a:gd name="connsiteX1889" fmla="*/ 2318137 w 2438400"/>
                <a:gd name="connsiteY1889" fmla="*/ 1225553 h 1838325"/>
                <a:gd name="connsiteX1890" fmla="*/ 2319366 w 2438400"/>
                <a:gd name="connsiteY1890" fmla="*/ 1838325 h 1838325"/>
                <a:gd name="connsiteX1891" fmla="*/ 2320595 w 2438400"/>
                <a:gd name="connsiteY1891" fmla="*/ 1838325 h 1838325"/>
                <a:gd name="connsiteX1892" fmla="*/ 2321814 w 2438400"/>
                <a:gd name="connsiteY1892" fmla="*/ 1225553 h 1838325"/>
                <a:gd name="connsiteX1893" fmla="*/ 2323043 w 2438400"/>
                <a:gd name="connsiteY1893" fmla="*/ 612772 h 1838325"/>
                <a:gd name="connsiteX1894" fmla="*/ 2324272 w 2438400"/>
                <a:gd name="connsiteY1894" fmla="*/ 0 h 1838325"/>
                <a:gd name="connsiteX1895" fmla="*/ 2325500 w 2438400"/>
                <a:gd name="connsiteY1895" fmla="*/ 0 h 1838325"/>
                <a:gd name="connsiteX1896" fmla="*/ 2326729 w 2438400"/>
                <a:gd name="connsiteY1896" fmla="*/ 0 h 1838325"/>
                <a:gd name="connsiteX1897" fmla="*/ 2327958 w 2438400"/>
                <a:gd name="connsiteY1897" fmla="*/ 612772 h 1838325"/>
                <a:gd name="connsiteX1898" fmla="*/ 2329186 w 2438400"/>
                <a:gd name="connsiteY1898" fmla="*/ 1225553 h 1838325"/>
                <a:gd name="connsiteX1899" fmla="*/ 2330406 w 2438400"/>
                <a:gd name="connsiteY1899" fmla="*/ 1225553 h 1838325"/>
                <a:gd name="connsiteX1900" fmla="*/ 2331634 w 2438400"/>
                <a:gd name="connsiteY1900" fmla="*/ 1225553 h 1838325"/>
                <a:gd name="connsiteX1901" fmla="*/ 2332863 w 2438400"/>
                <a:gd name="connsiteY1901" fmla="*/ 1225553 h 1838325"/>
                <a:gd name="connsiteX1902" fmla="*/ 2334092 w 2438400"/>
                <a:gd name="connsiteY1902" fmla="*/ 1225553 h 1838325"/>
                <a:gd name="connsiteX1903" fmla="*/ 2335321 w 2438400"/>
                <a:gd name="connsiteY1903" fmla="*/ 1225553 h 1838325"/>
                <a:gd name="connsiteX1904" fmla="*/ 2336540 w 2438400"/>
                <a:gd name="connsiteY1904" fmla="*/ 1225553 h 1838325"/>
                <a:gd name="connsiteX1905" fmla="*/ 2337768 w 2438400"/>
                <a:gd name="connsiteY1905" fmla="*/ 1225553 h 1838325"/>
                <a:gd name="connsiteX1906" fmla="*/ 2338997 w 2438400"/>
                <a:gd name="connsiteY1906" fmla="*/ 612772 h 1838325"/>
                <a:gd name="connsiteX1907" fmla="*/ 2340226 w 2438400"/>
                <a:gd name="connsiteY1907" fmla="*/ 0 h 1838325"/>
                <a:gd name="connsiteX1908" fmla="*/ 2341455 w 2438400"/>
                <a:gd name="connsiteY1908" fmla="*/ 0 h 1838325"/>
                <a:gd name="connsiteX1909" fmla="*/ 2342683 w 2438400"/>
                <a:gd name="connsiteY1909" fmla="*/ 612772 h 1838325"/>
                <a:gd name="connsiteX1910" fmla="*/ 2343903 w 2438400"/>
                <a:gd name="connsiteY1910" fmla="*/ 1225553 h 1838325"/>
                <a:gd name="connsiteX1911" fmla="*/ 2345131 w 2438400"/>
                <a:gd name="connsiteY1911" fmla="*/ 1838325 h 1838325"/>
                <a:gd name="connsiteX1912" fmla="*/ 2346360 w 2438400"/>
                <a:gd name="connsiteY1912" fmla="*/ 1838325 h 1838325"/>
                <a:gd name="connsiteX1913" fmla="*/ 2347589 w 2438400"/>
                <a:gd name="connsiteY1913" fmla="*/ 1838325 h 1838325"/>
                <a:gd name="connsiteX1914" fmla="*/ 2348818 w 2438400"/>
                <a:gd name="connsiteY1914" fmla="*/ 612772 h 1838325"/>
                <a:gd name="connsiteX1915" fmla="*/ 2350046 w 2438400"/>
                <a:gd name="connsiteY1915" fmla="*/ 0 h 1838325"/>
                <a:gd name="connsiteX1916" fmla="*/ 2351275 w 2438400"/>
                <a:gd name="connsiteY1916" fmla="*/ 0 h 1838325"/>
                <a:gd name="connsiteX1917" fmla="*/ 2352494 w 2438400"/>
                <a:gd name="connsiteY1917" fmla="*/ 612772 h 1838325"/>
                <a:gd name="connsiteX1918" fmla="*/ 2353723 w 2438400"/>
                <a:gd name="connsiteY1918" fmla="*/ 1225553 h 1838325"/>
                <a:gd name="connsiteX1919" fmla="*/ 2354952 w 2438400"/>
                <a:gd name="connsiteY1919" fmla="*/ 1225553 h 1838325"/>
                <a:gd name="connsiteX1920" fmla="*/ 2356180 w 2438400"/>
                <a:gd name="connsiteY1920" fmla="*/ 612772 h 1838325"/>
                <a:gd name="connsiteX1921" fmla="*/ 2357409 w 2438400"/>
                <a:gd name="connsiteY1921" fmla="*/ 0 h 1838325"/>
                <a:gd name="connsiteX1922" fmla="*/ 2358628 w 2438400"/>
                <a:gd name="connsiteY1922" fmla="*/ 612772 h 1838325"/>
                <a:gd name="connsiteX1923" fmla="*/ 2359857 w 2438400"/>
                <a:gd name="connsiteY1923" fmla="*/ 1838325 h 1838325"/>
                <a:gd name="connsiteX1924" fmla="*/ 2361086 w 2438400"/>
                <a:gd name="connsiteY1924" fmla="*/ 1838325 h 1838325"/>
                <a:gd name="connsiteX1925" fmla="*/ 2362314 w 2438400"/>
                <a:gd name="connsiteY1925" fmla="*/ 1225553 h 1838325"/>
                <a:gd name="connsiteX1926" fmla="*/ 2363543 w 2438400"/>
                <a:gd name="connsiteY1926" fmla="*/ 612772 h 1838325"/>
                <a:gd name="connsiteX1927" fmla="*/ 2364772 w 2438400"/>
                <a:gd name="connsiteY1927" fmla="*/ 1225553 h 1838325"/>
                <a:gd name="connsiteX1928" fmla="*/ 2366000 w 2438400"/>
                <a:gd name="connsiteY1928" fmla="*/ 1838325 h 1838325"/>
                <a:gd name="connsiteX1929" fmla="*/ 2367220 w 2438400"/>
                <a:gd name="connsiteY1929" fmla="*/ 1225553 h 1838325"/>
                <a:gd name="connsiteX1930" fmla="*/ 2368449 w 2438400"/>
                <a:gd name="connsiteY1930" fmla="*/ 612772 h 1838325"/>
                <a:gd name="connsiteX1931" fmla="*/ 2369677 w 2438400"/>
                <a:gd name="connsiteY1931" fmla="*/ 612772 h 1838325"/>
                <a:gd name="connsiteX1932" fmla="*/ 2370906 w 2438400"/>
                <a:gd name="connsiteY1932" fmla="*/ 612772 h 1838325"/>
                <a:gd name="connsiteX1933" fmla="*/ 2372135 w 2438400"/>
                <a:gd name="connsiteY1933" fmla="*/ 1225553 h 1838325"/>
                <a:gd name="connsiteX1934" fmla="*/ 2373363 w 2438400"/>
                <a:gd name="connsiteY1934" fmla="*/ 1225553 h 1838325"/>
                <a:gd name="connsiteX1935" fmla="*/ 2374583 w 2438400"/>
                <a:gd name="connsiteY1935" fmla="*/ 1225553 h 1838325"/>
                <a:gd name="connsiteX1936" fmla="*/ 2375811 w 2438400"/>
                <a:gd name="connsiteY1936" fmla="*/ 1225553 h 1838325"/>
                <a:gd name="connsiteX1937" fmla="*/ 2377040 w 2438400"/>
                <a:gd name="connsiteY1937" fmla="*/ 1225553 h 1838325"/>
                <a:gd name="connsiteX1938" fmla="*/ 2378269 w 2438400"/>
                <a:gd name="connsiteY1938" fmla="*/ 1225553 h 1838325"/>
                <a:gd name="connsiteX1939" fmla="*/ 2379498 w 2438400"/>
                <a:gd name="connsiteY1939" fmla="*/ 1225553 h 1838325"/>
                <a:gd name="connsiteX1940" fmla="*/ 2380726 w 2438400"/>
                <a:gd name="connsiteY1940" fmla="*/ 612772 h 1838325"/>
                <a:gd name="connsiteX1941" fmla="*/ 2381945 w 2438400"/>
                <a:gd name="connsiteY1941" fmla="*/ 0 h 1838325"/>
                <a:gd name="connsiteX1942" fmla="*/ 2383174 w 2438400"/>
                <a:gd name="connsiteY1942" fmla="*/ 612772 h 1838325"/>
                <a:gd name="connsiteX1943" fmla="*/ 2384403 w 2438400"/>
                <a:gd name="connsiteY1943" fmla="*/ 1225553 h 1838325"/>
                <a:gd name="connsiteX1944" fmla="*/ 2385632 w 2438400"/>
                <a:gd name="connsiteY1944" fmla="*/ 1225553 h 1838325"/>
                <a:gd name="connsiteX1945" fmla="*/ 2386860 w 2438400"/>
                <a:gd name="connsiteY1945" fmla="*/ 1225553 h 1838325"/>
                <a:gd name="connsiteX1946" fmla="*/ 2388089 w 2438400"/>
                <a:gd name="connsiteY1946" fmla="*/ 1225553 h 1838325"/>
                <a:gd name="connsiteX1947" fmla="*/ 2389308 w 2438400"/>
                <a:gd name="connsiteY1947" fmla="*/ 1225553 h 1838325"/>
                <a:gd name="connsiteX1948" fmla="*/ 2390537 w 2438400"/>
                <a:gd name="connsiteY1948" fmla="*/ 612772 h 1838325"/>
                <a:gd name="connsiteX1949" fmla="*/ 2391766 w 2438400"/>
                <a:gd name="connsiteY1949" fmla="*/ 612772 h 1838325"/>
                <a:gd name="connsiteX1950" fmla="*/ 2392994 w 2438400"/>
                <a:gd name="connsiteY1950" fmla="*/ 0 h 1838325"/>
                <a:gd name="connsiteX1951" fmla="*/ 2394223 w 2438400"/>
                <a:gd name="connsiteY1951" fmla="*/ 612772 h 1838325"/>
                <a:gd name="connsiteX1952" fmla="*/ 2395452 w 2438400"/>
                <a:gd name="connsiteY1952" fmla="*/ 1225553 h 1838325"/>
                <a:gd name="connsiteX1953" fmla="*/ 2396681 w 2438400"/>
                <a:gd name="connsiteY1953" fmla="*/ 1838325 h 1838325"/>
                <a:gd name="connsiteX1954" fmla="*/ 2397900 w 2438400"/>
                <a:gd name="connsiteY1954" fmla="*/ 1838325 h 1838325"/>
                <a:gd name="connsiteX1955" fmla="*/ 2399129 w 2438400"/>
                <a:gd name="connsiteY1955" fmla="*/ 1225553 h 1838325"/>
                <a:gd name="connsiteX1956" fmla="*/ 2400357 w 2438400"/>
                <a:gd name="connsiteY1956" fmla="*/ 612772 h 1838325"/>
                <a:gd name="connsiteX1957" fmla="*/ 2401586 w 2438400"/>
                <a:gd name="connsiteY1957" fmla="*/ 0 h 1838325"/>
                <a:gd name="connsiteX1958" fmla="*/ 2402815 w 2438400"/>
                <a:gd name="connsiteY1958" fmla="*/ 0 h 1838325"/>
                <a:gd name="connsiteX1959" fmla="*/ 2404034 w 2438400"/>
                <a:gd name="connsiteY1959" fmla="*/ 0 h 1838325"/>
                <a:gd name="connsiteX1960" fmla="*/ 2405263 w 2438400"/>
                <a:gd name="connsiteY1960" fmla="*/ 1225553 h 1838325"/>
                <a:gd name="connsiteX1961" fmla="*/ 2406491 w 2438400"/>
                <a:gd name="connsiteY1961" fmla="*/ 1838325 h 1838325"/>
                <a:gd name="connsiteX1962" fmla="*/ 2407720 w 2438400"/>
                <a:gd name="connsiteY1962" fmla="*/ 1838325 h 1838325"/>
                <a:gd name="connsiteX1963" fmla="*/ 2408949 w 2438400"/>
                <a:gd name="connsiteY1963" fmla="*/ 1838325 h 1838325"/>
                <a:gd name="connsiteX1964" fmla="*/ 2410177 w 2438400"/>
                <a:gd name="connsiteY1964" fmla="*/ 1838325 h 1838325"/>
                <a:gd name="connsiteX1965" fmla="*/ 2411406 w 2438400"/>
                <a:gd name="connsiteY1965" fmla="*/ 1225553 h 1838325"/>
                <a:gd name="connsiteX1966" fmla="*/ 2412626 w 2438400"/>
                <a:gd name="connsiteY1966" fmla="*/ 0 h 1838325"/>
                <a:gd name="connsiteX1967" fmla="*/ 2413854 w 2438400"/>
                <a:gd name="connsiteY1967" fmla="*/ 0 h 1838325"/>
                <a:gd name="connsiteX1968" fmla="*/ 2415083 w 2438400"/>
                <a:gd name="connsiteY1968" fmla="*/ 0 h 1838325"/>
                <a:gd name="connsiteX1969" fmla="*/ 2416312 w 2438400"/>
                <a:gd name="connsiteY1969" fmla="*/ 0 h 1838325"/>
                <a:gd name="connsiteX1970" fmla="*/ 2417540 w 2438400"/>
                <a:gd name="connsiteY1970" fmla="*/ 1838325 h 1838325"/>
                <a:gd name="connsiteX1971" fmla="*/ 2418769 w 2438400"/>
                <a:gd name="connsiteY1971" fmla="*/ 1838325 h 1838325"/>
                <a:gd name="connsiteX1972" fmla="*/ 2419988 w 2438400"/>
                <a:gd name="connsiteY1972" fmla="*/ 1838325 h 1838325"/>
                <a:gd name="connsiteX1973" fmla="*/ 2421217 w 2438400"/>
                <a:gd name="connsiteY1973" fmla="*/ 1225553 h 1838325"/>
                <a:gd name="connsiteX1974" fmla="*/ 2422446 w 2438400"/>
                <a:gd name="connsiteY1974" fmla="*/ 612772 h 1838325"/>
                <a:gd name="connsiteX1975" fmla="*/ 2423675 w 2438400"/>
                <a:gd name="connsiteY1975" fmla="*/ 612772 h 1838325"/>
                <a:gd name="connsiteX1976" fmla="*/ 2424903 w 2438400"/>
                <a:gd name="connsiteY1976" fmla="*/ 612772 h 1838325"/>
                <a:gd name="connsiteX1977" fmla="*/ 2426132 w 2438400"/>
                <a:gd name="connsiteY1977" fmla="*/ 612772 h 1838325"/>
                <a:gd name="connsiteX1978" fmla="*/ 2427361 w 2438400"/>
                <a:gd name="connsiteY1978" fmla="*/ 612772 h 1838325"/>
                <a:gd name="connsiteX1979" fmla="*/ 2428580 w 2438400"/>
                <a:gd name="connsiteY1979" fmla="*/ 0 h 1838325"/>
                <a:gd name="connsiteX1980" fmla="*/ 2429808 w 2438400"/>
                <a:gd name="connsiteY1980" fmla="*/ 612772 h 1838325"/>
                <a:gd name="connsiteX1981" fmla="*/ 2431037 w 2438400"/>
                <a:gd name="connsiteY1981" fmla="*/ 612772 h 1838325"/>
                <a:gd name="connsiteX1982" fmla="*/ 2432266 w 2438400"/>
                <a:gd name="connsiteY1982" fmla="*/ 1225553 h 1838325"/>
                <a:gd name="connsiteX1983" fmla="*/ 2433495 w 2438400"/>
                <a:gd name="connsiteY1983" fmla="*/ 1225553 h 1838325"/>
                <a:gd name="connsiteX1984" fmla="*/ 2434714 w 2438400"/>
                <a:gd name="connsiteY1984" fmla="*/ 1838325 h 1838325"/>
                <a:gd name="connsiteX1985" fmla="*/ 2435943 w 2438400"/>
                <a:gd name="connsiteY1985" fmla="*/ 1225553 h 1838325"/>
                <a:gd name="connsiteX1986" fmla="*/ 2437171 w 2438400"/>
                <a:gd name="connsiteY1986" fmla="*/ 1225553 h 1838325"/>
                <a:gd name="connsiteX1987" fmla="*/ 2438400 w 2438400"/>
                <a:gd name="connsiteY1987" fmla="*/ 612772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</a:cxnLst>
              <a:rect l="l" t="t" r="r" b="b"/>
              <a:pathLst>
                <a:path w="2438400" h="1838325">
                  <a:moveTo>
                    <a:pt x="0" y="612772"/>
                  </a:moveTo>
                  <a:lnTo>
                    <a:pt x="1229" y="0"/>
                  </a:lnTo>
                  <a:lnTo>
                    <a:pt x="2457" y="0"/>
                  </a:lnTo>
                  <a:lnTo>
                    <a:pt x="3677" y="1225553"/>
                  </a:lnTo>
                  <a:lnTo>
                    <a:pt x="4905" y="1838325"/>
                  </a:lnTo>
                  <a:lnTo>
                    <a:pt x="6134" y="1838325"/>
                  </a:lnTo>
                  <a:lnTo>
                    <a:pt x="7363" y="612772"/>
                  </a:lnTo>
                  <a:lnTo>
                    <a:pt x="8592" y="0"/>
                  </a:lnTo>
                  <a:lnTo>
                    <a:pt x="9820" y="0"/>
                  </a:lnTo>
                  <a:lnTo>
                    <a:pt x="11049" y="1225553"/>
                  </a:lnTo>
                  <a:lnTo>
                    <a:pt x="12268" y="1838325"/>
                  </a:lnTo>
                  <a:lnTo>
                    <a:pt x="13497" y="1838325"/>
                  </a:lnTo>
                  <a:lnTo>
                    <a:pt x="14726" y="612772"/>
                  </a:lnTo>
                  <a:lnTo>
                    <a:pt x="15954" y="0"/>
                  </a:lnTo>
                  <a:lnTo>
                    <a:pt x="17183" y="612772"/>
                  </a:lnTo>
                  <a:lnTo>
                    <a:pt x="18412" y="1225553"/>
                  </a:lnTo>
                  <a:lnTo>
                    <a:pt x="19631" y="1225553"/>
                  </a:lnTo>
                  <a:lnTo>
                    <a:pt x="20860" y="612772"/>
                  </a:lnTo>
                  <a:lnTo>
                    <a:pt x="22088" y="0"/>
                  </a:lnTo>
                  <a:lnTo>
                    <a:pt x="23317" y="612772"/>
                  </a:lnTo>
                  <a:lnTo>
                    <a:pt x="24546" y="1838325"/>
                  </a:lnTo>
                  <a:lnTo>
                    <a:pt x="25775" y="1838325"/>
                  </a:lnTo>
                  <a:lnTo>
                    <a:pt x="26994" y="1838325"/>
                  </a:lnTo>
                  <a:lnTo>
                    <a:pt x="28223" y="612772"/>
                  </a:lnTo>
                  <a:lnTo>
                    <a:pt x="29451" y="0"/>
                  </a:lnTo>
                  <a:lnTo>
                    <a:pt x="30680" y="0"/>
                  </a:lnTo>
                  <a:lnTo>
                    <a:pt x="31909" y="612772"/>
                  </a:lnTo>
                  <a:lnTo>
                    <a:pt x="33137" y="1838325"/>
                  </a:lnTo>
                  <a:lnTo>
                    <a:pt x="34357" y="1838325"/>
                  </a:lnTo>
                  <a:lnTo>
                    <a:pt x="35585" y="1838325"/>
                  </a:lnTo>
                  <a:lnTo>
                    <a:pt x="36814" y="1225553"/>
                  </a:lnTo>
                  <a:lnTo>
                    <a:pt x="38043" y="612772"/>
                  </a:lnTo>
                  <a:lnTo>
                    <a:pt x="39272" y="0"/>
                  </a:lnTo>
                  <a:lnTo>
                    <a:pt x="40500" y="0"/>
                  </a:lnTo>
                  <a:lnTo>
                    <a:pt x="41729" y="612772"/>
                  </a:lnTo>
                  <a:lnTo>
                    <a:pt x="42948" y="1225553"/>
                  </a:lnTo>
                  <a:lnTo>
                    <a:pt x="44177" y="1838325"/>
                  </a:lnTo>
                  <a:lnTo>
                    <a:pt x="45406" y="1838325"/>
                  </a:lnTo>
                  <a:lnTo>
                    <a:pt x="46634" y="612772"/>
                  </a:lnTo>
                  <a:lnTo>
                    <a:pt x="47863" y="0"/>
                  </a:lnTo>
                  <a:lnTo>
                    <a:pt x="49092" y="612772"/>
                  </a:lnTo>
                  <a:lnTo>
                    <a:pt x="50311" y="1225553"/>
                  </a:lnTo>
                  <a:lnTo>
                    <a:pt x="51540" y="1225553"/>
                  </a:lnTo>
                  <a:lnTo>
                    <a:pt x="52769" y="612772"/>
                  </a:lnTo>
                  <a:lnTo>
                    <a:pt x="53997" y="0"/>
                  </a:lnTo>
                  <a:lnTo>
                    <a:pt x="55226" y="0"/>
                  </a:lnTo>
                  <a:lnTo>
                    <a:pt x="56445" y="1225553"/>
                  </a:lnTo>
                  <a:lnTo>
                    <a:pt x="57674" y="1838325"/>
                  </a:lnTo>
                  <a:lnTo>
                    <a:pt x="58903" y="1225553"/>
                  </a:lnTo>
                  <a:lnTo>
                    <a:pt x="60131" y="612772"/>
                  </a:lnTo>
                  <a:lnTo>
                    <a:pt x="61360" y="0"/>
                  </a:lnTo>
                  <a:lnTo>
                    <a:pt x="62589" y="612772"/>
                  </a:lnTo>
                  <a:lnTo>
                    <a:pt x="63817" y="1225553"/>
                  </a:lnTo>
                  <a:lnTo>
                    <a:pt x="65037" y="1838325"/>
                  </a:lnTo>
                  <a:lnTo>
                    <a:pt x="66265" y="1225553"/>
                  </a:lnTo>
                  <a:lnTo>
                    <a:pt x="67494" y="612772"/>
                  </a:lnTo>
                  <a:lnTo>
                    <a:pt x="68723" y="0"/>
                  </a:lnTo>
                  <a:lnTo>
                    <a:pt x="69952" y="612772"/>
                  </a:lnTo>
                  <a:lnTo>
                    <a:pt x="71180" y="612772"/>
                  </a:lnTo>
                  <a:lnTo>
                    <a:pt x="72400" y="1225553"/>
                  </a:lnTo>
                  <a:lnTo>
                    <a:pt x="73628" y="1838325"/>
                  </a:lnTo>
                  <a:lnTo>
                    <a:pt x="74857" y="1225553"/>
                  </a:lnTo>
                  <a:lnTo>
                    <a:pt x="76086" y="612772"/>
                  </a:lnTo>
                  <a:lnTo>
                    <a:pt x="77314" y="612772"/>
                  </a:lnTo>
                  <a:lnTo>
                    <a:pt x="78543" y="612772"/>
                  </a:lnTo>
                  <a:lnTo>
                    <a:pt x="79762" y="612772"/>
                  </a:lnTo>
                  <a:lnTo>
                    <a:pt x="80991" y="612772"/>
                  </a:lnTo>
                  <a:lnTo>
                    <a:pt x="82220" y="612772"/>
                  </a:lnTo>
                  <a:lnTo>
                    <a:pt x="83449" y="612772"/>
                  </a:lnTo>
                  <a:lnTo>
                    <a:pt x="84677" y="1225553"/>
                  </a:lnTo>
                  <a:lnTo>
                    <a:pt x="85906" y="1225553"/>
                  </a:lnTo>
                  <a:lnTo>
                    <a:pt x="87125" y="1225553"/>
                  </a:lnTo>
                  <a:lnTo>
                    <a:pt x="88354" y="1838325"/>
                  </a:lnTo>
                  <a:lnTo>
                    <a:pt x="89583" y="1225553"/>
                  </a:lnTo>
                  <a:lnTo>
                    <a:pt x="90811" y="612772"/>
                  </a:lnTo>
                  <a:lnTo>
                    <a:pt x="92040" y="0"/>
                  </a:lnTo>
                  <a:lnTo>
                    <a:pt x="93269" y="0"/>
                  </a:lnTo>
                  <a:lnTo>
                    <a:pt x="94498" y="612772"/>
                  </a:lnTo>
                  <a:lnTo>
                    <a:pt x="95717" y="1225553"/>
                  </a:lnTo>
                  <a:lnTo>
                    <a:pt x="96945" y="1838325"/>
                  </a:lnTo>
                  <a:lnTo>
                    <a:pt x="98174" y="1225553"/>
                  </a:lnTo>
                  <a:lnTo>
                    <a:pt x="99403" y="0"/>
                  </a:lnTo>
                  <a:lnTo>
                    <a:pt x="100632" y="0"/>
                  </a:lnTo>
                  <a:lnTo>
                    <a:pt x="101851" y="612772"/>
                  </a:lnTo>
                  <a:lnTo>
                    <a:pt x="103080" y="1225553"/>
                  </a:lnTo>
                  <a:lnTo>
                    <a:pt x="104308" y="1838325"/>
                  </a:lnTo>
                  <a:lnTo>
                    <a:pt x="105537" y="1225553"/>
                  </a:lnTo>
                  <a:lnTo>
                    <a:pt x="106766" y="612772"/>
                  </a:lnTo>
                  <a:lnTo>
                    <a:pt x="107994" y="612772"/>
                  </a:lnTo>
                  <a:lnTo>
                    <a:pt x="109214" y="612772"/>
                  </a:lnTo>
                  <a:lnTo>
                    <a:pt x="110442" y="612772"/>
                  </a:lnTo>
                  <a:lnTo>
                    <a:pt x="111671" y="612772"/>
                  </a:lnTo>
                  <a:lnTo>
                    <a:pt x="112900" y="612772"/>
                  </a:lnTo>
                  <a:lnTo>
                    <a:pt x="114129" y="1225553"/>
                  </a:lnTo>
                  <a:lnTo>
                    <a:pt x="115357" y="1225553"/>
                  </a:lnTo>
                  <a:lnTo>
                    <a:pt x="116586" y="1838325"/>
                  </a:lnTo>
                  <a:lnTo>
                    <a:pt x="117805" y="1225553"/>
                  </a:lnTo>
                  <a:lnTo>
                    <a:pt x="119034" y="612772"/>
                  </a:lnTo>
                  <a:lnTo>
                    <a:pt x="120263" y="612772"/>
                  </a:lnTo>
                  <a:lnTo>
                    <a:pt x="121491" y="612772"/>
                  </a:lnTo>
                  <a:lnTo>
                    <a:pt x="122720" y="612772"/>
                  </a:lnTo>
                  <a:lnTo>
                    <a:pt x="123949" y="0"/>
                  </a:lnTo>
                  <a:lnTo>
                    <a:pt x="125168" y="0"/>
                  </a:lnTo>
                  <a:lnTo>
                    <a:pt x="126397" y="1225553"/>
                  </a:lnTo>
                  <a:lnTo>
                    <a:pt x="127625" y="1838325"/>
                  </a:lnTo>
                  <a:lnTo>
                    <a:pt x="128854" y="1838325"/>
                  </a:lnTo>
                  <a:lnTo>
                    <a:pt x="130083" y="1225553"/>
                  </a:lnTo>
                  <a:lnTo>
                    <a:pt x="131312" y="0"/>
                  </a:lnTo>
                  <a:lnTo>
                    <a:pt x="132531" y="0"/>
                  </a:lnTo>
                  <a:lnTo>
                    <a:pt x="133760" y="612772"/>
                  </a:lnTo>
                  <a:lnTo>
                    <a:pt x="134988" y="1225553"/>
                  </a:lnTo>
                  <a:lnTo>
                    <a:pt x="136217" y="1225553"/>
                  </a:lnTo>
                  <a:lnTo>
                    <a:pt x="137446" y="612772"/>
                  </a:lnTo>
                  <a:lnTo>
                    <a:pt x="138674" y="612772"/>
                  </a:lnTo>
                  <a:lnTo>
                    <a:pt x="139903" y="612772"/>
                  </a:lnTo>
                  <a:lnTo>
                    <a:pt x="141122" y="1225553"/>
                  </a:lnTo>
                  <a:lnTo>
                    <a:pt x="142351" y="1225553"/>
                  </a:lnTo>
                  <a:lnTo>
                    <a:pt x="143580" y="1225553"/>
                  </a:lnTo>
                  <a:lnTo>
                    <a:pt x="144809" y="1225553"/>
                  </a:lnTo>
                  <a:lnTo>
                    <a:pt x="146037" y="1225553"/>
                  </a:lnTo>
                  <a:lnTo>
                    <a:pt x="147266" y="1838325"/>
                  </a:lnTo>
                  <a:lnTo>
                    <a:pt x="148485" y="1225553"/>
                  </a:lnTo>
                  <a:lnTo>
                    <a:pt x="149714" y="0"/>
                  </a:lnTo>
                  <a:lnTo>
                    <a:pt x="150943" y="0"/>
                  </a:lnTo>
                  <a:lnTo>
                    <a:pt x="152171" y="0"/>
                  </a:lnTo>
                  <a:lnTo>
                    <a:pt x="153400" y="1838325"/>
                  </a:lnTo>
                  <a:lnTo>
                    <a:pt x="154619" y="1838325"/>
                  </a:lnTo>
                  <a:lnTo>
                    <a:pt x="155848" y="1838325"/>
                  </a:lnTo>
                  <a:lnTo>
                    <a:pt x="157077" y="0"/>
                  </a:lnTo>
                  <a:lnTo>
                    <a:pt x="158306" y="0"/>
                  </a:lnTo>
                  <a:lnTo>
                    <a:pt x="159534" y="0"/>
                  </a:lnTo>
                  <a:lnTo>
                    <a:pt x="160763" y="1225553"/>
                  </a:lnTo>
                  <a:lnTo>
                    <a:pt x="161992" y="1838325"/>
                  </a:lnTo>
                  <a:lnTo>
                    <a:pt x="163211" y="1838325"/>
                  </a:lnTo>
                  <a:lnTo>
                    <a:pt x="164440" y="1225553"/>
                  </a:lnTo>
                  <a:lnTo>
                    <a:pt x="165668" y="612772"/>
                  </a:lnTo>
                  <a:lnTo>
                    <a:pt x="166897" y="612772"/>
                  </a:lnTo>
                  <a:lnTo>
                    <a:pt x="168126" y="612772"/>
                  </a:lnTo>
                  <a:lnTo>
                    <a:pt x="169354" y="612772"/>
                  </a:lnTo>
                  <a:lnTo>
                    <a:pt x="170574" y="0"/>
                  </a:lnTo>
                  <a:lnTo>
                    <a:pt x="171802" y="0"/>
                  </a:lnTo>
                  <a:lnTo>
                    <a:pt x="173031" y="1225553"/>
                  </a:lnTo>
                  <a:lnTo>
                    <a:pt x="174260" y="1225553"/>
                  </a:lnTo>
                  <a:lnTo>
                    <a:pt x="175489" y="1838325"/>
                  </a:lnTo>
                  <a:lnTo>
                    <a:pt x="176717" y="1225553"/>
                  </a:lnTo>
                  <a:lnTo>
                    <a:pt x="177937" y="612772"/>
                  </a:lnTo>
                  <a:lnTo>
                    <a:pt x="179165" y="612772"/>
                  </a:lnTo>
                  <a:lnTo>
                    <a:pt x="180394" y="612772"/>
                  </a:lnTo>
                  <a:lnTo>
                    <a:pt x="181623" y="612772"/>
                  </a:lnTo>
                  <a:lnTo>
                    <a:pt x="182851" y="0"/>
                  </a:lnTo>
                  <a:lnTo>
                    <a:pt x="184080" y="0"/>
                  </a:lnTo>
                  <a:lnTo>
                    <a:pt x="185299" y="612772"/>
                  </a:lnTo>
                  <a:lnTo>
                    <a:pt x="186528" y="1838325"/>
                  </a:lnTo>
                  <a:lnTo>
                    <a:pt x="187757" y="1838325"/>
                  </a:lnTo>
                  <a:lnTo>
                    <a:pt x="188986" y="1838325"/>
                  </a:lnTo>
                  <a:lnTo>
                    <a:pt x="190214" y="1225553"/>
                  </a:lnTo>
                  <a:lnTo>
                    <a:pt x="191443" y="612772"/>
                  </a:lnTo>
                  <a:lnTo>
                    <a:pt x="192672" y="0"/>
                  </a:lnTo>
                  <a:lnTo>
                    <a:pt x="193891" y="0"/>
                  </a:lnTo>
                  <a:lnTo>
                    <a:pt x="195120" y="0"/>
                  </a:lnTo>
                  <a:lnTo>
                    <a:pt x="196348" y="0"/>
                  </a:lnTo>
                  <a:lnTo>
                    <a:pt x="197577" y="1225553"/>
                  </a:lnTo>
                  <a:lnTo>
                    <a:pt x="198806" y="1838325"/>
                  </a:lnTo>
                  <a:lnTo>
                    <a:pt x="200035" y="1838325"/>
                  </a:lnTo>
                  <a:lnTo>
                    <a:pt x="201254" y="1225553"/>
                  </a:lnTo>
                  <a:lnTo>
                    <a:pt x="202482" y="0"/>
                  </a:lnTo>
                  <a:lnTo>
                    <a:pt x="203711" y="0"/>
                  </a:lnTo>
                  <a:lnTo>
                    <a:pt x="204940" y="0"/>
                  </a:lnTo>
                  <a:lnTo>
                    <a:pt x="206169" y="1225553"/>
                  </a:lnTo>
                  <a:lnTo>
                    <a:pt x="207388" y="1838325"/>
                  </a:lnTo>
                  <a:lnTo>
                    <a:pt x="208617" y="1225553"/>
                  </a:lnTo>
                  <a:lnTo>
                    <a:pt x="209845" y="612772"/>
                  </a:lnTo>
                  <a:lnTo>
                    <a:pt x="211074" y="0"/>
                  </a:lnTo>
                  <a:lnTo>
                    <a:pt x="212303" y="612772"/>
                  </a:lnTo>
                  <a:lnTo>
                    <a:pt x="213531" y="1225553"/>
                  </a:lnTo>
                  <a:lnTo>
                    <a:pt x="214760" y="1838325"/>
                  </a:lnTo>
                  <a:lnTo>
                    <a:pt x="215979" y="1225553"/>
                  </a:lnTo>
                  <a:lnTo>
                    <a:pt x="217208" y="612772"/>
                  </a:lnTo>
                  <a:lnTo>
                    <a:pt x="218437" y="612772"/>
                  </a:lnTo>
                  <a:lnTo>
                    <a:pt x="219666" y="0"/>
                  </a:lnTo>
                  <a:lnTo>
                    <a:pt x="220894" y="612772"/>
                  </a:lnTo>
                  <a:lnTo>
                    <a:pt x="222123" y="1225553"/>
                  </a:lnTo>
                  <a:lnTo>
                    <a:pt x="223342" y="1225553"/>
                  </a:lnTo>
                  <a:lnTo>
                    <a:pt x="224571" y="1225553"/>
                  </a:lnTo>
                  <a:lnTo>
                    <a:pt x="225800" y="0"/>
                  </a:lnTo>
                  <a:lnTo>
                    <a:pt x="227028" y="0"/>
                  </a:lnTo>
                  <a:lnTo>
                    <a:pt x="228257" y="0"/>
                  </a:lnTo>
                  <a:lnTo>
                    <a:pt x="229486" y="1225553"/>
                  </a:lnTo>
                  <a:lnTo>
                    <a:pt x="230705" y="1838325"/>
                  </a:lnTo>
                  <a:lnTo>
                    <a:pt x="231934" y="1838325"/>
                  </a:lnTo>
                  <a:lnTo>
                    <a:pt x="233162" y="1225553"/>
                  </a:lnTo>
                  <a:lnTo>
                    <a:pt x="234391" y="0"/>
                  </a:lnTo>
                  <a:lnTo>
                    <a:pt x="235620" y="0"/>
                  </a:lnTo>
                  <a:lnTo>
                    <a:pt x="236849" y="0"/>
                  </a:lnTo>
                  <a:lnTo>
                    <a:pt x="238068" y="612772"/>
                  </a:lnTo>
                  <a:lnTo>
                    <a:pt x="239297" y="1225553"/>
                  </a:lnTo>
                  <a:lnTo>
                    <a:pt x="240525" y="1838325"/>
                  </a:lnTo>
                  <a:lnTo>
                    <a:pt x="241754" y="1838325"/>
                  </a:lnTo>
                  <a:lnTo>
                    <a:pt x="242983" y="1225553"/>
                  </a:lnTo>
                  <a:lnTo>
                    <a:pt x="244211" y="612772"/>
                  </a:lnTo>
                  <a:lnTo>
                    <a:pt x="245440" y="0"/>
                  </a:lnTo>
                  <a:lnTo>
                    <a:pt x="246659" y="0"/>
                  </a:lnTo>
                  <a:lnTo>
                    <a:pt x="247888" y="612772"/>
                  </a:lnTo>
                  <a:lnTo>
                    <a:pt x="249117" y="1225553"/>
                  </a:lnTo>
                  <a:lnTo>
                    <a:pt x="250346" y="1225553"/>
                  </a:lnTo>
                  <a:lnTo>
                    <a:pt x="251574" y="612772"/>
                  </a:lnTo>
                  <a:lnTo>
                    <a:pt x="252794" y="612772"/>
                  </a:lnTo>
                  <a:lnTo>
                    <a:pt x="254022" y="1225553"/>
                  </a:lnTo>
                  <a:lnTo>
                    <a:pt x="255251" y="1225553"/>
                  </a:lnTo>
                  <a:lnTo>
                    <a:pt x="256480" y="612772"/>
                  </a:lnTo>
                  <a:lnTo>
                    <a:pt x="257708" y="0"/>
                  </a:lnTo>
                  <a:lnTo>
                    <a:pt x="258937" y="0"/>
                  </a:lnTo>
                  <a:lnTo>
                    <a:pt x="260156" y="612772"/>
                  </a:lnTo>
                  <a:lnTo>
                    <a:pt x="261385" y="1225553"/>
                  </a:lnTo>
                  <a:lnTo>
                    <a:pt x="262614" y="1225553"/>
                  </a:lnTo>
                  <a:lnTo>
                    <a:pt x="263842" y="1225553"/>
                  </a:lnTo>
                  <a:lnTo>
                    <a:pt x="265071" y="1225553"/>
                  </a:lnTo>
                  <a:lnTo>
                    <a:pt x="266300" y="612772"/>
                  </a:lnTo>
                  <a:lnTo>
                    <a:pt x="267529" y="612772"/>
                  </a:lnTo>
                  <a:lnTo>
                    <a:pt x="268748" y="0"/>
                  </a:lnTo>
                  <a:lnTo>
                    <a:pt x="269977" y="612772"/>
                  </a:lnTo>
                  <a:lnTo>
                    <a:pt x="271205" y="1225553"/>
                  </a:lnTo>
                  <a:lnTo>
                    <a:pt x="272434" y="1838325"/>
                  </a:lnTo>
                  <a:lnTo>
                    <a:pt x="273663" y="1838325"/>
                  </a:lnTo>
                  <a:lnTo>
                    <a:pt x="274892" y="1838325"/>
                  </a:lnTo>
                  <a:lnTo>
                    <a:pt x="276111" y="612772"/>
                  </a:lnTo>
                  <a:lnTo>
                    <a:pt x="277339" y="612772"/>
                  </a:lnTo>
                  <a:lnTo>
                    <a:pt x="278568" y="612772"/>
                  </a:lnTo>
                  <a:lnTo>
                    <a:pt x="279797" y="612772"/>
                  </a:lnTo>
                  <a:lnTo>
                    <a:pt x="281026" y="612772"/>
                  </a:lnTo>
                  <a:lnTo>
                    <a:pt x="282254" y="612772"/>
                  </a:lnTo>
                  <a:lnTo>
                    <a:pt x="283474" y="612772"/>
                  </a:lnTo>
                  <a:lnTo>
                    <a:pt x="284702" y="1225553"/>
                  </a:lnTo>
                  <a:lnTo>
                    <a:pt x="285931" y="1838325"/>
                  </a:lnTo>
                  <a:lnTo>
                    <a:pt x="287160" y="1838325"/>
                  </a:lnTo>
                  <a:lnTo>
                    <a:pt x="288388" y="612772"/>
                  </a:lnTo>
                  <a:lnTo>
                    <a:pt x="289617" y="0"/>
                  </a:lnTo>
                  <a:lnTo>
                    <a:pt x="290846" y="612772"/>
                  </a:lnTo>
                  <a:lnTo>
                    <a:pt x="292065" y="1225553"/>
                  </a:lnTo>
                  <a:lnTo>
                    <a:pt x="293294" y="1225553"/>
                  </a:lnTo>
                  <a:lnTo>
                    <a:pt x="294523" y="612772"/>
                  </a:lnTo>
                  <a:lnTo>
                    <a:pt x="295751" y="0"/>
                  </a:lnTo>
                  <a:lnTo>
                    <a:pt x="296980" y="0"/>
                  </a:lnTo>
                  <a:lnTo>
                    <a:pt x="298199" y="1225553"/>
                  </a:lnTo>
                  <a:lnTo>
                    <a:pt x="299428" y="1838325"/>
                  </a:lnTo>
                  <a:lnTo>
                    <a:pt x="300657" y="1838325"/>
                  </a:lnTo>
                  <a:lnTo>
                    <a:pt x="301885" y="1225553"/>
                  </a:lnTo>
                  <a:lnTo>
                    <a:pt x="303114" y="0"/>
                  </a:lnTo>
                  <a:lnTo>
                    <a:pt x="304343" y="0"/>
                  </a:lnTo>
                  <a:lnTo>
                    <a:pt x="305571" y="612772"/>
                  </a:lnTo>
                  <a:lnTo>
                    <a:pt x="306791" y="1225553"/>
                  </a:lnTo>
                  <a:lnTo>
                    <a:pt x="308019" y="1225553"/>
                  </a:lnTo>
                  <a:lnTo>
                    <a:pt x="309248" y="1225553"/>
                  </a:lnTo>
                  <a:lnTo>
                    <a:pt x="310477" y="612772"/>
                  </a:lnTo>
                  <a:lnTo>
                    <a:pt x="311706" y="1225553"/>
                  </a:lnTo>
                  <a:lnTo>
                    <a:pt x="312934" y="1225553"/>
                  </a:lnTo>
                  <a:lnTo>
                    <a:pt x="314154" y="612772"/>
                  </a:lnTo>
                  <a:lnTo>
                    <a:pt x="315382" y="612772"/>
                  </a:lnTo>
                  <a:lnTo>
                    <a:pt x="316611" y="612772"/>
                  </a:lnTo>
                  <a:lnTo>
                    <a:pt x="317840" y="1225553"/>
                  </a:lnTo>
                  <a:lnTo>
                    <a:pt x="319068" y="1838325"/>
                  </a:lnTo>
                  <a:lnTo>
                    <a:pt x="320297" y="1225553"/>
                  </a:lnTo>
                  <a:lnTo>
                    <a:pt x="321516" y="612772"/>
                  </a:lnTo>
                  <a:lnTo>
                    <a:pt x="322745" y="612772"/>
                  </a:lnTo>
                  <a:lnTo>
                    <a:pt x="323974" y="612772"/>
                  </a:lnTo>
                  <a:lnTo>
                    <a:pt x="325203" y="612772"/>
                  </a:lnTo>
                  <a:lnTo>
                    <a:pt x="326431" y="1225553"/>
                  </a:lnTo>
                  <a:lnTo>
                    <a:pt x="327660" y="612772"/>
                  </a:lnTo>
                  <a:lnTo>
                    <a:pt x="328879" y="612772"/>
                  </a:lnTo>
                  <a:lnTo>
                    <a:pt x="330108" y="612772"/>
                  </a:lnTo>
                  <a:lnTo>
                    <a:pt x="331337" y="1225553"/>
                  </a:lnTo>
                  <a:lnTo>
                    <a:pt x="332565" y="1225553"/>
                  </a:lnTo>
                  <a:lnTo>
                    <a:pt x="333794" y="1225553"/>
                  </a:lnTo>
                  <a:lnTo>
                    <a:pt x="335023" y="612772"/>
                  </a:lnTo>
                  <a:lnTo>
                    <a:pt x="336242" y="0"/>
                  </a:lnTo>
                  <a:lnTo>
                    <a:pt x="337471" y="0"/>
                  </a:lnTo>
                  <a:lnTo>
                    <a:pt x="338700" y="612772"/>
                  </a:lnTo>
                  <a:lnTo>
                    <a:pt x="339928" y="1225553"/>
                  </a:lnTo>
                  <a:lnTo>
                    <a:pt x="341157" y="1838325"/>
                  </a:lnTo>
                  <a:lnTo>
                    <a:pt x="342386" y="1225553"/>
                  </a:lnTo>
                  <a:lnTo>
                    <a:pt x="343605" y="612772"/>
                  </a:lnTo>
                  <a:lnTo>
                    <a:pt x="344834" y="612772"/>
                  </a:lnTo>
                  <a:lnTo>
                    <a:pt x="346062" y="612772"/>
                  </a:lnTo>
                  <a:lnTo>
                    <a:pt x="347291" y="1225553"/>
                  </a:lnTo>
                  <a:lnTo>
                    <a:pt x="348520" y="612772"/>
                  </a:lnTo>
                  <a:lnTo>
                    <a:pt x="349748" y="612772"/>
                  </a:lnTo>
                  <a:lnTo>
                    <a:pt x="350977" y="0"/>
                  </a:lnTo>
                  <a:lnTo>
                    <a:pt x="352196" y="612772"/>
                  </a:lnTo>
                  <a:lnTo>
                    <a:pt x="353425" y="1225553"/>
                  </a:lnTo>
                  <a:lnTo>
                    <a:pt x="354654" y="1838325"/>
                  </a:lnTo>
                  <a:lnTo>
                    <a:pt x="355883" y="1838325"/>
                  </a:lnTo>
                  <a:lnTo>
                    <a:pt x="357111" y="612772"/>
                  </a:lnTo>
                  <a:lnTo>
                    <a:pt x="358330" y="0"/>
                  </a:lnTo>
                  <a:lnTo>
                    <a:pt x="359559" y="0"/>
                  </a:lnTo>
                  <a:lnTo>
                    <a:pt x="360788" y="612772"/>
                  </a:lnTo>
                  <a:lnTo>
                    <a:pt x="362017" y="1838325"/>
                  </a:lnTo>
                  <a:lnTo>
                    <a:pt x="363245" y="1838325"/>
                  </a:lnTo>
                  <a:lnTo>
                    <a:pt x="364474" y="1838325"/>
                  </a:lnTo>
                  <a:lnTo>
                    <a:pt x="365703" y="612772"/>
                  </a:lnTo>
                  <a:lnTo>
                    <a:pt x="366922" y="0"/>
                  </a:lnTo>
                  <a:lnTo>
                    <a:pt x="368151" y="612772"/>
                  </a:lnTo>
                  <a:lnTo>
                    <a:pt x="369380" y="1225553"/>
                  </a:lnTo>
                  <a:lnTo>
                    <a:pt x="370608" y="1225553"/>
                  </a:lnTo>
                  <a:lnTo>
                    <a:pt x="371837" y="612772"/>
                  </a:lnTo>
                  <a:lnTo>
                    <a:pt x="373066" y="612772"/>
                  </a:lnTo>
                  <a:lnTo>
                    <a:pt x="374285" y="1225553"/>
                  </a:lnTo>
                  <a:lnTo>
                    <a:pt x="375514" y="1838325"/>
                  </a:lnTo>
                  <a:lnTo>
                    <a:pt x="376742" y="1225553"/>
                  </a:lnTo>
                  <a:lnTo>
                    <a:pt x="377971" y="612772"/>
                  </a:lnTo>
                  <a:lnTo>
                    <a:pt x="379200" y="0"/>
                  </a:lnTo>
                  <a:lnTo>
                    <a:pt x="380429" y="612772"/>
                  </a:lnTo>
                  <a:lnTo>
                    <a:pt x="381648" y="1225553"/>
                  </a:lnTo>
                  <a:lnTo>
                    <a:pt x="382876" y="1225553"/>
                  </a:lnTo>
                  <a:lnTo>
                    <a:pt x="384105" y="612772"/>
                  </a:lnTo>
                  <a:lnTo>
                    <a:pt x="385334" y="0"/>
                  </a:lnTo>
                  <a:lnTo>
                    <a:pt x="386563" y="0"/>
                  </a:lnTo>
                  <a:lnTo>
                    <a:pt x="387791" y="1225553"/>
                  </a:lnTo>
                  <a:lnTo>
                    <a:pt x="389020" y="1838325"/>
                  </a:lnTo>
                  <a:lnTo>
                    <a:pt x="390239" y="1225553"/>
                  </a:lnTo>
                  <a:lnTo>
                    <a:pt x="391468" y="1225553"/>
                  </a:lnTo>
                  <a:lnTo>
                    <a:pt x="392697" y="1225553"/>
                  </a:lnTo>
                  <a:lnTo>
                    <a:pt x="393925" y="1838325"/>
                  </a:lnTo>
                  <a:lnTo>
                    <a:pt x="395154" y="1225553"/>
                  </a:lnTo>
                  <a:lnTo>
                    <a:pt x="396383" y="0"/>
                  </a:lnTo>
                  <a:lnTo>
                    <a:pt x="397602" y="0"/>
                  </a:lnTo>
                  <a:lnTo>
                    <a:pt x="398831" y="0"/>
                  </a:lnTo>
                  <a:lnTo>
                    <a:pt x="400060" y="1225553"/>
                  </a:lnTo>
                  <a:lnTo>
                    <a:pt x="401288" y="1838325"/>
                  </a:lnTo>
                  <a:lnTo>
                    <a:pt x="402517" y="1838325"/>
                  </a:lnTo>
                  <a:lnTo>
                    <a:pt x="403736" y="1225553"/>
                  </a:lnTo>
                  <a:lnTo>
                    <a:pt x="404965" y="612772"/>
                  </a:lnTo>
                  <a:lnTo>
                    <a:pt x="406194" y="612772"/>
                  </a:lnTo>
                  <a:lnTo>
                    <a:pt x="407422" y="612772"/>
                  </a:lnTo>
                  <a:lnTo>
                    <a:pt x="408651" y="612772"/>
                  </a:lnTo>
                  <a:lnTo>
                    <a:pt x="409880" y="612772"/>
                  </a:lnTo>
                  <a:lnTo>
                    <a:pt x="411108" y="1225553"/>
                  </a:lnTo>
                  <a:lnTo>
                    <a:pt x="412328" y="1838325"/>
                  </a:lnTo>
                  <a:lnTo>
                    <a:pt x="413556" y="1838325"/>
                  </a:lnTo>
                  <a:lnTo>
                    <a:pt x="414785" y="612772"/>
                  </a:lnTo>
                  <a:lnTo>
                    <a:pt x="416014" y="0"/>
                  </a:lnTo>
                  <a:lnTo>
                    <a:pt x="417243" y="612772"/>
                  </a:lnTo>
                  <a:lnTo>
                    <a:pt x="418471" y="1225553"/>
                  </a:lnTo>
                  <a:lnTo>
                    <a:pt x="419691" y="1225553"/>
                  </a:lnTo>
                  <a:lnTo>
                    <a:pt x="420919" y="1225553"/>
                  </a:lnTo>
                  <a:lnTo>
                    <a:pt x="422148" y="612772"/>
                  </a:lnTo>
                  <a:lnTo>
                    <a:pt x="423377" y="612772"/>
                  </a:lnTo>
                  <a:lnTo>
                    <a:pt x="424605" y="612772"/>
                  </a:lnTo>
                  <a:lnTo>
                    <a:pt x="425834" y="612772"/>
                  </a:lnTo>
                  <a:lnTo>
                    <a:pt x="427053" y="612772"/>
                  </a:lnTo>
                  <a:lnTo>
                    <a:pt x="428282" y="612772"/>
                  </a:lnTo>
                  <a:lnTo>
                    <a:pt x="429511" y="1225553"/>
                  </a:lnTo>
                  <a:lnTo>
                    <a:pt x="430740" y="1225553"/>
                  </a:lnTo>
                  <a:lnTo>
                    <a:pt x="431968" y="1838325"/>
                  </a:lnTo>
                  <a:lnTo>
                    <a:pt x="433197" y="612772"/>
                  </a:lnTo>
                  <a:lnTo>
                    <a:pt x="434426" y="612772"/>
                  </a:lnTo>
                  <a:lnTo>
                    <a:pt x="435645" y="0"/>
                  </a:lnTo>
                  <a:lnTo>
                    <a:pt x="436874" y="612772"/>
                  </a:lnTo>
                  <a:lnTo>
                    <a:pt x="438102" y="1225553"/>
                  </a:lnTo>
                  <a:lnTo>
                    <a:pt x="439331" y="1225553"/>
                  </a:lnTo>
                  <a:lnTo>
                    <a:pt x="440560" y="1225553"/>
                  </a:lnTo>
                  <a:lnTo>
                    <a:pt x="441789" y="612772"/>
                  </a:lnTo>
                  <a:lnTo>
                    <a:pt x="443008" y="612772"/>
                  </a:lnTo>
                  <a:lnTo>
                    <a:pt x="444237" y="0"/>
                  </a:lnTo>
                  <a:lnTo>
                    <a:pt x="445465" y="612772"/>
                  </a:lnTo>
                  <a:lnTo>
                    <a:pt x="446694" y="1225553"/>
                  </a:lnTo>
                  <a:lnTo>
                    <a:pt x="447923" y="1838325"/>
                  </a:lnTo>
                  <a:lnTo>
                    <a:pt x="449142" y="1838325"/>
                  </a:lnTo>
                  <a:lnTo>
                    <a:pt x="450371" y="1225553"/>
                  </a:lnTo>
                  <a:lnTo>
                    <a:pt x="451599" y="0"/>
                  </a:lnTo>
                  <a:lnTo>
                    <a:pt x="452828" y="0"/>
                  </a:lnTo>
                  <a:lnTo>
                    <a:pt x="454057" y="0"/>
                  </a:lnTo>
                  <a:lnTo>
                    <a:pt x="455285" y="1225553"/>
                  </a:lnTo>
                  <a:lnTo>
                    <a:pt x="456514" y="1838325"/>
                  </a:lnTo>
                  <a:lnTo>
                    <a:pt x="457733" y="1838325"/>
                  </a:lnTo>
                  <a:lnTo>
                    <a:pt x="458962" y="612772"/>
                  </a:lnTo>
                  <a:lnTo>
                    <a:pt x="460191" y="0"/>
                  </a:lnTo>
                  <a:lnTo>
                    <a:pt x="461420" y="612772"/>
                  </a:lnTo>
                  <a:lnTo>
                    <a:pt x="462648" y="612772"/>
                  </a:lnTo>
                  <a:lnTo>
                    <a:pt x="463877" y="612772"/>
                  </a:lnTo>
                  <a:lnTo>
                    <a:pt x="465096" y="612772"/>
                  </a:lnTo>
                  <a:lnTo>
                    <a:pt x="466325" y="612772"/>
                  </a:lnTo>
                  <a:lnTo>
                    <a:pt x="467554" y="1225553"/>
                  </a:lnTo>
                  <a:lnTo>
                    <a:pt x="468782" y="1838325"/>
                  </a:lnTo>
                  <a:lnTo>
                    <a:pt x="470011" y="1225553"/>
                  </a:lnTo>
                  <a:lnTo>
                    <a:pt x="471240" y="612772"/>
                  </a:lnTo>
                  <a:lnTo>
                    <a:pt x="472459" y="0"/>
                  </a:lnTo>
                  <a:lnTo>
                    <a:pt x="473688" y="0"/>
                  </a:lnTo>
                  <a:lnTo>
                    <a:pt x="474917" y="612772"/>
                  </a:lnTo>
                  <a:lnTo>
                    <a:pt x="476145" y="1225553"/>
                  </a:lnTo>
                  <a:lnTo>
                    <a:pt x="477374" y="1225553"/>
                  </a:lnTo>
                  <a:lnTo>
                    <a:pt x="478603" y="1225553"/>
                  </a:lnTo>
                  <a:lnTo>
                    <a:pt x="479822" y="1225553"/>
                  </a:lnTo>
                  <a:lnTo>
                    <a:pt x="481051" y="1225553"/>
                  </a:lnTo>
                  <a:lnTo>
                    <a:pt x="482279" y="612772"/>
                  </a:lnTo>
                  <a:lnTo>
                    <a:pt x="483508" y="0"/>
                  </a:lnTo>
                  <a:lnTo>
                    <a:pt x="484737" y="0"/>
                  </a:lnTo>
                  <a:lnTo>
                    <a:pt x="485966" y="612772"/>
                  </a:lnTo>
                  <a:lnTo>
                    <a:pt x="487185" y="1838325"/>
                  </a:lnTo>
                  <a:lnTo>
                    <a:pt x="488413" y="1838325"/>
                  </a:lnTo>
                  <a:lnTo>
                    <a:pt x="489642" y="1225553"/>
                  </a:lnTo>
                  <a:lnTo>
                    <a:pt x="490871" y="612772"/>
                  </a:lnTo>
                  <a:lnTo>
                    <a:pt x="492100" y="612772"/>
                  </a:lnTo>
                  <a:lnTo>
                    <a:pt x="493328" y="612772"/>
                  </a:lnTo>
                  <a:lnTo>
                    <a:pt x="494548" y="1225553"/>
                  </a:lnTo>
                  <a:lnTo>
                    <a:pt x="495776" y="612772"/>
                  </a:lnTo>
                  <a:lnTo>
                    <a:pt x="497005" y="612772"/>
                  </a:lnTo>
                  <a:lnTo>
                    <a:pt x="498234" y="1225553"/>
                  </a:lnTo>
                  <a:lnTo>
                    <a:pt x="499462" y="1225553"/>
                  </a:lnTo>
                  <a:lnTo>
                    <a:pt x="500691" y="1225553"/>
                  </a:lnTo>
                  <a:lnTo>
                    <a:pt x="501920" y="612772"/>
                  </a:lnTo>
                  <a:lnTo>
                    <a:pt x="503139" y="612772"/>
                  </a:lnTo>
                  <a:lnTo>
                    <a:pt x="504368" y="612772"/>
                  </a:lnTo>
                  <a:lnTo>
                    <a:pt x="505596" y="1225553"/>
                  </a:lnTo>
                  <a:lnTo>
                    <a:pt x="506825" y="1838325"/>
                  </a:lnTo>
                  <a:lnTo>
                    <a:pt x="508054" y="1225553"/>
                  </a:lnTo>
                  <a:lnTo>
                    <a:pt x="509273" y="0"/>
                  </a:lnTo>
                  <a:lnTo>
                    <a:pt x="510502" y="612772"/>
                  </a:lnTo>
                  <a:lnTo>
                    <a:pt x="511731" y="1225553"/>
                  </a:lnTo>
                  <a:lnTo>
                    <a:pt x="512959" y="1225553"/>
                  </a:lnTo>
                  <a:lnTo>
                    <a:pt x="514188" y="1225553"/>
                  </a:lnTo>
                  <a:lnTo>
                    <a:pt x="515417" y="1225553"/>
                  </a:lnTo>
                  <a:lnTo>
                    <a:pt x="516646" y="1225553"/>
                  </a:lnTo>
                  <a:lnTo>
                    <a:pt x="517865" y="1225553"/>
                  </a:lnTo>
                  <a:lnTo>
                    <a:pt x="519093" y="1225553"/>
                  </a:lnTo>
                  <a:lnTo>
                    <a:pt x="520322" y="612772"/>
                  </a:lnTo>
                  <a:lnTo>
                    <a:pt x="521551" y="0"/>
                  </a:lnTo>
                  <a:lnTo>
                    <a:pt x="522780" y="612772"/>
                  </a:lnTo>
                  <a:lnTo>
                    <a:pt x="524008" y="1225553"/>
                  </a:lnTo>
                  <a:lnTo>
                    <a:pt x="525228" y="1838325"/>
                  </a:lnTo>
                  <a:lnTo>
                    <a:pt x="526456" y="1838325"/>
                  </a:lnTo>
                  <a:lnTo>
                    <a:pt x="527685" y="1225553"/>
                  </a:lnTo>
                  <a:lnTo>
                    <a:pt x="528914" y="612772"/>
                  </a:lnTo>
                  <a:lnTo>
                    <a:pt x="530143" y="612772"/>
                  </a:lnTo>
                  <a:lnTo>
                    <a:pt x="531371" y="612772"/>
                  </a:lnTo>
                  <a:lnTo>
                    <a:pt x="532590" y="612772"/>
                  </a:lnTo>
                  <a:lnTo>
                    <a:pt x="533819" y="1225553"/>
                  </a:lnTo>
                  <a:lnTo>
                    <a:pt x="535048" y="1225553"/>
                  </a:lnTo>
                  <a:lnTo>
                    <a:pt x="536277" y="1225553"/>
                  </a:lnTo>
                  <a:lnTo>
                    <a:pt x="537505" y="612772"/>
                  </a:lnTo>
                  <a:lnTo>
                    <a:pt x="538734" y="0"/>
                  </a:lnTo>
                  <a:lnTo>
                    <a:pt x="539963" y="612772"/>
                  </a:lnTo>
                  <a:lnTo>
                    <a:pt x="541182" y="1225553"/>
                  </a:lnTo>
                  <a:lnTo>
                    <a:pt x="542411" y="1225553"/>
                  </a:lnTo>
                  <a:lnTo>
                    <a:pt x="543639" y="1838325"/>
                  </a:lnTo>
                  <a:lnTo>
                    <a:pt x="544868" y="612772"/>
                  </a:lnTo>
                  <a:lnTo>
                    <a:pt x="546097" y="612772"/>
                  </a:lnTo>
                  <a:lnTo>
                    <a:pt x="547326" y="0"/>
                  </a:lnTo>
                  <a:lnTo>
                    <a:pt x="548545" y="612772"/>
                  </a:lnTo>
                  <a:lnTo>
                    <a:pt x="549773" y="612772"/>
                  </a:lnTo>
                  <a:lnTo>
                    <a:pt x="551002" y="612772"/>
                  </a:lnTo>
                  <a:lnTo>
                    <a:pt x="552231" y="1225553"/>
                  </a:lnTo>
                  <a:lnTo>
                    <a:pt x="553460" y="1838325"/>
                  </a:lnTo>
                  <a:lnTo>
                    <a:pt x="554679" y="1838325"/>
                  </a:lnTo>
                  <a:lnTo>
                    <a:pt x="555908" y="1838325"/>
                  </a:lnTo>
                  <a:lnTo>
                    <a:pt x="557136" y="612772"/>
                  </a:lnTo>
                  <a:lnTo>
                    <a:pt x="558365" y="0"/>
                  </a:lnTo>
                  <a:lnTo>
                    <a:pt x="559594" y="0"/>
                  </a:lnTo>
                  <a:lnTo>
                    <a:pt x="560822" y="0"/>
                  </a:lnTo>
                  <a:lnTo>
                    <a:pt x="562051" y="612772"/>
                  </a:lnTo>
                  <a:lnTo>
                    <a:pt x="563270" y="1838325"/>
                  </a:lnTo>
                  <a:lnTo>
                    <a:pt x="564499" y="1838325"/>
                  </a:lnTo>
                  <a:lnTo>
                    <a:pt x="565728" y="1838325"/>
                  </a:lnTo>
                  <a:lnTo>
                    <a:pt x="566957" y="1225553"/>
                  </a:lnTo>
                  <a:lnTo>
                    <a:pt x="568185" y="0"/>
                  </a:lnTo>
                  <a:lnTo>
                    <a:pt x="569414" y="0"/>
                  </a:lnTo>
                  <a:lnTo>
                    <a:pt x="570633" y="0"/>
                  </a:lnTo>
                  <a:lnTo>
                    <a:pt x="571862" y="1225553"/>
                  </a:lnTo>
                  <a:lnTo>
                    <a:pt x="573091" y="1838325"/>
                  </a:lnTo>
                  <a:lnTo>
                    <a:pt x="574319" y="1225553"/>
                  </a:lnTo>
                  <a:lnTo>
                    <a:pt x="575548" y="612772"/>
                  </a:lnTo>
                  <a:lnTo>
                    <a:pt x="576777" y="612772"/>
                  </a:lnTo>
                  <a:lnTo>
                    <a:pt x="577996" y="1225553"/>
                  </a:lnTo>
                  <a:lnTo>
                    <a:pt x="579225" y="1225553"/>
                  </a:lnTo>
                  <a:lnTo>
                    <a:pt x="580454" y="612772"/>
                  </a:lnTo>
                  <a:lnTo>
                    <a:pt x="581682" y="612772"/>
                  </a:lnTo>
                  <a:lnTo>
                    <a:pt x="582911" y="612772"/>
                  </a:lnTo>
                  <a:lnTo>
                    <a:pt x="584140" y="1225553"/>
                  </a:lnTo>
                  <a:lnTo>
                    <a:pt x="585368" y="1225553"/>
                  </a:lnTo>
                  <a:lnTo>
                    <a:pt x="586588" y="1225553"/>
                  </a:lnTo>
                  <a:lnTo>
                    <a:pt x="587816" y="612772"/>
                  </a:lnTo>
                  <a:lnTo>
                    <a:pt x="589045" y="1225553"/>
                  </a:lnTo>
                  <a:lnTo>
                    <a:pt x="590274" y="1225553"/>
                  </a:lnTo>
                  <a:lnTo>
                    <a:pt x="591503" y="1225553"/>
                  </a:lnTo>
                  <a:lnTo>
                    <a:pt x="592731" y="612772"/>
                  </a:lnTo>
                  <a:lnTo>
                    <a:pt x="593950" y="0"/>
                  </a:lnTo>
                  <a:lnTo>
                    <a:pt x="595179" y="0"/>
                  </a:lnTo>
                  <a:lnTo>
                    <a:pt x="596408" y="612772"/>
                  </a:lnTo>
                  <a:lnTo>
                    <a:pt x="597637" y="1225553"/>
                  </a:lnTo>
                  <a:lnTo>
                    <a:pt x="598865" y="1225553"/>
                  </a:lnTo>
                  <a:lnTo>
                    <a:pt x="600085" y="1225553"/>
                  </a:lnTo>
                  <a:lnTo>
                    <a:pt x="601313" y="1225553"/>
                  </a:lnTo>
                  <a:lnTo>
                    <a:pt x="602542" y="1225553"/>
                  </a:lnTo>
                  <a:lnTo>
                    <a:pt x="603771" y="1225553"/>
                  </a:lnTo>
                  <a:lnTo>
                    <a:pt x="604999" y="612772"/>
                  </a:lnTo>
                  <a:lnTo>
                    <a:pt x="606228" y="0"/>
                  </a:lnTo>
                  <a:lnTo>
                    <a:pt x="607457" y="0"/>
                  </a:lnTo>
                  <a:lnTo>
                    <a:pt x="608676" y="612772"/>
                  </a:lnTo>
                  <a:lnTo>
                    <a:pt x="609905" y="1225553"/>
                  </a:lnTo>
                  <a:lnTo>
                    <a:pt x="611134" y="1838325"/>
                  </a:lnTo>
                  <a:lnTo>
                    <a:pt x="612362" y="1838325"/>
                  </a:lnTo>
                  <a:lnTo>
                    <a:pt x="613591" y="1225553"/>
                  </a:lnTo>
                  <a:lnTo>
                    <a:pt x="614820" y="1225553"/>
                  </a:lnTo>
                  <a:lnTo>
                    <a:pt x="616039" y="612772"/>
                  </a:lnTo>
                  <a:lnTo>
                    <a:pt x="617268" y="612772"/>
                  </a:lnTo>
                  <a:lnTo>
                    <a:pt x="618496" y="0"/>
                  </a:lnTo>
                  <a:lnTo>
                    <a:pt x="619725" y="612772"/>
                  </a:lnTo>
                  <a:lnTo>
                    <a:pt x="620954" y="612772"/>
                  </a:lnTo>
                  <a:lnTo>
                    <a:pt x="622183" y="1225553"/>
                  </a:lnTo>
                  <a:lnTo>
                    <a:pt x="623402" y="612772"/>
                  </a:lnTo>
                  <a:lnTo>
                    <a:pt x="624631" y="612772"/>
                  </a:lnTo>
                  <a:lnTo>
                    <a:pt x="625859" y="612772"/>
                  </a:lnTo>
                  <a:lnTo>
                    <a:pt x="627088" y="1225553"/>
                  </a:lnTo>
                  <a:lnTo>
                    <a:pt x="628317" y="1838325"/>
                  </a:lnTo>
                  <a:lnTo>
                    <a:pt x="629545" y="1838325"/>
                  </a:lnTo>
                  <a:lnTo>
                    <a:pt x="630765" y="612772"/>
                  </a:lnTo>
                  <a:lnTo>
                    <a:pt x="631993" y="0"/>
                  </a:lnTo>
                  <a:lnTo>
                    <a:pt x="633222" y="0"/>
                  </a:lnTo>
                  <a:lnTo>
                    <a:pt x="634451" y="0"/>
                  </a:lnTo>
                  <a:lnTo>
                    <a:pt x="635680" y="1225553"/>
                  </a:lnTo>
                  <a:lnTo>
                    <a:pt x="636908" y="1838325"/>
                  </a:lnTo>
                  <a:lnTo>
                    <a:pt x="638127" y="1838325"/>
                  </a:lnTo>
                  <a:lnTo>
                    <a:pt x="639356" y="1225553"/>
                  </a:lnTo>
                  <a:lnTo>
                    <a:pt x="640585" y="1225553"/>
                  </a:lnTo>
                  <a:lnTo>
                    <a:pt x="641814" y="612772"/>
                  </a:lnTo>
                  <a:lnTo>
                    <a:pt x="643042" y="612772"/>
                  </a:lnTo>
                  <a:lnTo>
                    <a:pt x="644271" y="612772"/>
                  </a:lnTo>
                  <a:lnTo>
                    <a:pt x="645490" y="612772"/>
                  </a:lnTo>
                  <a:lnTo>
                    <a:pt x="646719" y="612772"/>
                  </a:lnTo>
                  <a:lnTo>
                    <a:pt x="647948" y="612772"/>
                  </a:lnTo>
                  <a:lnTo>
                    <a:pt x="649176" y="1225553"/>
                  </a:lnTo>
                  <a:lnTo>
                    <a:pt x="650405" y="1838325"/>
                  </a:lnTo>
                  <a:lnTo>
                    <a:pt x="651634" y="1838325"/>
                  </a:lnTo>
                  <a:lnTo>
                    <a:pt x="652863" y="1838325"/>
                  </a:lnTo>
                  <a:lnTo>
                    <a:pt x="654082" y="612772"/>
                  </a:lnTo>
                  <a:lnTo>
                    <a:pt x="655310" y="0"/>
                  </a:lnTo>
                  <a:lnTo>
                    <a:pt x="656539" y="0"/>
                  </a:lnTo>
                  <a:lnTo>
                    <a:pt x="657768" y="612772"/>
                  </a:lnTo>
                  <a:lnTo>
                    <a:pt x="658997" y="1225553"/>
                  </a:lnTo>
                  <a:lnTo>
                    <a:pt x="660216" y="1225553"/>
                  </a:lnTo>
                  <a:lnTo>
                    <a:pt x="661445" y="1225553"/>
                  </a:lnTo>
                  <a:lnTo>
                    <a:pt x="662673" y="1225553"/>
                  </a:lnTo>
                  <a:lnTo>
                    <a:pt x="663902" y="1225553"/>
                  </a:lnTo>
                  <a:lnTo>
                    <a:pt x="665131" y="1225553"/>
                  </a:lnTo>
                  <a:lnTo>
                    <a:pt x="666360" y="1225553"/>
                  </a:lnTo>
                  <a:lnTo>
                    <a:pt x="667588" y="1225553"/>
                  </a:lnTo>
                  <a:lnTo>
                    <a:pt x="668807" y="612772"/>
                  </a:lnTo>
                  <a:lnTo>
                    <a:pt x="670036" y="0"/>
                  </a:lnTo>
                  <a:lnTo>
                    <a:pt x="671265" y="612772"/>
                  </a:lnTo>
                  <a:lnTo>
                    <a:pt x="672494" y="1225553"/>
                  </a:lnTo>
                  <a:lnTo>
                    <a:pt x="673722" y="612772"/>
                  </a:lnTo>
                  <a:lnTo>
                    <a:pt x="674951" y="612772"/>
                  </a:lnTo>
                  <a:lnTo>
                    <a:pt x="676170" y="1225553"/>
                  </a:lnTo>
                  <a:lnTo>
                    <a:pt x="677399" y="1838325"/>
                  </a:lnTo>
                  <a:lnTo>
                    <a:pt x="678628" y="1838325"/>
                  </a:lnTo>
                  <a:lnTo>
                    <a:pt x="679856" y="1225553"/>
                  </a:lnTo>
                  <a:lnTo>
                    <a:pt x="681085" y="612772"/>
                  </a:lnTo>
                  <a:lnTo>
                    <a:pt x="682314" y="612772"/>
                  </a:lnTo>
                  <a:lnTo>
                    <a:pt x="683533" y="1225553"/>
                  </a:lnTo>
                  <a:lnTo>
                    <a:pt x="684762" y="1838325"/>
                  </a:lnTo>
                  <a:lnTo>
                    <a:pt x="685991" y="612772"/>
                  </a:lnTo>
                  <a:lnTo>
                    <a:pt x="687219" y="0"/>
                  </a:lnTo>
                  <a:lnTo>
                    <a:pt x="688448" y="0"/>
                  </a:lnTo>
                  <a:lnTo>
                    <a:pt x="689677" y="1225553"/>
                  </a:lnTo>
                  <a:lnTo>
                    <a:pt x="690905" y="1838325"/>
                  </a:lnTo>
                  <a:lnTo>
                    <a:pt x="692125" y="1838325"/>
                  </a:lnTo>
                  <a:lnTo>
                    <a:pt x="693353" y="1838325"/>
                  </a:lnTo>
                  <a:lnTo>
                    <a:pt x="694582" y="1225553"/>
                  </a:lnTo>
                  <a:lnTo>
                    <a:pt x="695811" y="1225553"/>
                  </a:lnTo>
                  <a:lnTo>
                    <a:pt x="697039" y="612772"/>
                  </a:lnTo>
                  <a:lnTo>
                    <a:pt x="698268" y="0"/>
                  </a:lnTo>
                  <a:lnTo>
                    <a:pt x="699487" y="0"/>
                  </a:lnTo>
                  <a:lnTo>
                    <a:pt x="700716" y="612772"/>
                  </a:lnTo>
                  <a:lnTo>
                    <a:pt x="701945" y="1838325"/>
                  </a:lnTo>
                  <a:lnTo>
                    <a:pt x="703174" y="1838325"/>
                  </a:lnTo>
                  <a:lnTo>
                    <a:pt x="704402" y="1838325"/>
                  </a:lnTo>
                  <a:lnTo>
                    <a:pt x="705621" y="612772"/>
                  </a:lnTo>
                  <a:lnTo>
                    <a:pt x="706850" y="0"/>
                  </a:lnTo>
                  <a:lnTo>
                    <a:pt x="708079" y="0"/>
                  </a:lnTo>
                  <a:lnTo>
                    <a:pt x="709308" y="1225553"/>
                  </a:lnTo>
                  <a:lnTo>
                    <a:pt x="710536" y="1225553"/>
                  </a:lnTo>
                  <a:lnTo>
                    <a:pt x="711765" y="612772"/>
                  </a:lnTo>
                  <a:lnTo>
                    <a:pt x="712994" y="612772"/>
                  </a:lnTo>
                  <a:lnTo>
                    <a:pt x="714213" y="0"/>
                  </a:lnTo>
                  <a:lnTo>
                    <a:pt x="715442" y="612772"/>
                  </a:lnTo>
                  <a:lnTo>
                    <a:pt x="716671" y="1225553"/>
                  </a:lnTo>
                  <a:lnTo>
                    <a:pt x="717899" y="1838325"/>
                  </a:lnTo>
                  <a:lnTo>
                    <a:pt x="719128" y="1838325"/>
                  </a:lnTo>
                  <a:lnTo>
                    <a:pt x="720357" y="612772"/>
                  </a:lnTo>
                  <a:lnTo>
                    <a:pt x="721576" y="0"/>
                  </a:lnTo>
                  <a:lnTo>
                    <a:pt x="722805" y="0"/>
                  </a:lnTo>
                  <a:lnTo>
                    <a:pt x="724033" y="612772"/>
                  </a:lnTo>
                  <a:lnTo>
                    <a:pt x="725262" y="1225553"/>
                  </a:lnTo>
                  <a:lnTo>
                    <a:pt x="726491" y="1838325"/>
                  </a:lnTo>
                  <a:lnTo>
                    <a:pt x="727720" y="1225553"/>
                  </a:lnTo>
                  <a:lnTo>
                    <a:pt x="728939" y="612772"/>
                  </a:lnTo>
                  <a:lnTo>
                    <a:pt x="730168" y="612772"/>
                  </a:lnTo>
                  <a:lnTo>
                    <a:pt x="731396" y="1225553"/>
                  </a:lnTo>
                  <a:lnTo>
                    <a:pt x="732625" y="1225553"/>
                  </a:lnTo>
                  <a:lnTo>
                    <a:pt x="733854" y="612772"/>
                  </a:lnTo>
                  <a:lnTo>
                    <a:pt x="735082" y="612772"/>
                  </a:lnTo>
                  <a:lnTo>
                    <a:pt x="736311" y="612772"/>
                  </a:lnTo>
                  <a:lnTo>
                    <a:pt x="737530" y="1225553"/>
                  </a:lnTo>
                  <a:lnTo>
                    <a:pt x="738759" y="1225553"/>
                  </a:lnTo>
                  <a:lnTo>
                    <a:pt x="739988" y="1225553"/>
                  </a:lnTo>
                  <a:lnTo>
                    <a:pt x="741216" y="612772"/>
                  </a:lnTo>
                  <a:lnTo>
                    <a:pt x="742445" y="0"/>
                  </a:lnTo>
                  <a:lnTo>
                    <a:pt x="743674" y="612772"/>
                  </a:lnTo>
                  <a:lnTo>
                    <a:pt x="744893" y="1225553"/>
                  </a:lnTo>
                  <a:lnTo>
                    <a:pt x="746122" y="1225553"/>
                  </a:lnTo>
                  <a:lnTo>
                    <a:pt x="747351" y="1225553"/>
                  </a:lnTo>
                  <a:lnTo>
                    <a:pt x="748579" y="612772"/>
                  </a:lnTo>
                  <a:lnTo>
                    <a:pt x="749808" y="612772"/>
                  </a:lnTo>
                  <a:lnTo>
                    <a:pt x="751027" y="612772"/>
                  </a:lnTo>
                  <a:lnTo>
                    <a:pt x="752256" y="612772"/>
                  </a:lnTo>
                  <a:lnTo>
                    <a:pt x="753485" y="612772"/>
                  </a:lnTo>
                  <a:lnTo>
                    <a:pt x="754713" y="1225553"/>
                  </a:lnTo>
                  <a:lnTo>
                    <a:pt x="755942" y="1225553"/>
                  </a:lnTo>
                  <a:lnTo>
                    <a:pt x="757171" y="1225553"/>
                  </a:lnTo>
                  <a:lnTo>
                    <a:pt x="758400" y="1225553"/>
                  </a:lnTo>
                  <a:lnTo>
                    <a:pt x="759619" y="612772"/>
                  </a:lnTo>
                  <a:lnTo>
                    <a:pt x="760847" y="1225553"/>
                  </a:lnTo>
                  <a:lnTo>
                    <a:pt x="762076" y="612772"/>
                  </a:lnTo>
                  <a:lnTo>
                    <a:pt x="763305" y="1225553"/>
                  </a:lnTo>
                  <a:lnTo>
                    <a:pt x="764534" y="612772"/>
                  </a:lnTo>
                  <a:lnTo>
                    <a:pt x="765762" y="1225553"/>
                  </a:lnTo>
                  <a:lnTo>
                    <a:pt x="766982" y="612772"/>
                  </a:lnTo>
                  <a:lnTo>
                    <a:pt x="768210" y="1225553"/>
                  </a:lnTo>
                  <a:lnTo>
                    <a:pt x="769439" y="1225553"/>
                  </a:lnTo>
                  <a:lnTo>
                    <a:pt x="770668" y="1225553"/>
                  </a:lnTo>
                  <a:lnTo>
                    <a:pt x="771897" y="1225553"/>
                  </a:lnTo>
                  <a:lnTo>
                    <a:pt x="773125" y="1225553"/>
                  </a:lnTo>
                  <a:lnTo>
                    <a:pt x="774344" y="612772"/>
                  </a:lnTo>
                  <a:lnTo>
                    <a:pt x="775573" y="0"/>
                  </a:lnTo>
                  <a:lnTo>
                    <a:pt x="776802" y="0"/>
                  </a:lnTo>
                  <a:lnTo>
                    <a:pt x="778031" y="612772"/>
                  </a:lnTo>
                  <a:lnTo>
                    <a:pt x="779259" y="1225553"/>
                  </a:lnTo>
                  <a:lnTo>
                    <a:pt x="780488" y="1838325"/>
                  </a:lnTo>
                  <a:lnTo>
                    <a:pt x="781707" y="1225553"/>
                  </a:lnTo>
                  <a:lnTo>
                    <a:pt x="782936" y="1225553"/>
                  </a:lnTo>
                  <a:lnTo>
                    <a:pt x="784165" y="612772"/>
                  </a:lnTo>
                  <a:lnTo>
                    <a:pt x="785393" y="612772"/>
                  </a:lnTo>
                  <a:lnTo>
                    <a:pt x="786622" y="1225553"/>
                  </a:lnTo>
                  <a:lnTo>
                    <a:pt x="787851" y="1225553"/>
                  </a:lnTo>
                  <a:lnTo>
                    <a:pt x="789070" y="612772"/>
                  </a:lnTo>
                  <a:lnTo>
                    <a:pt x="790299" y="612772"/>
                  </a:lnTo>
                  <a:lnTo>
                    <a:pt x="791528" y="0"/>
                  </a:lnTo>
                  <a:lnTo>
                    <a:pt x="792756" y="1225553"/>
                  </a:lnTo>
                  <a:lnTo>
                    <a:pt x="793985" y="1225553"/>
                  </a:lnTo>
                  <a:lnTo>
                    <a:pt x="795214" y="1838325"/>
                  </a:lnTo>
                  <a:lnTo>
                    <a:pt x="796433" y="1225553"/>
                  </a:lnTo>
                  <a:lnTo>
                    <a:pt x="797662" y="612772"/>
                  </a:lnTo>
                  <a:lnTo>
                    <a:pt x="798890" y="612772"/>
                  </a:lnTo>
                  <a:lnTo>
                    <a:pt x="800119" y="1225553"/>
                  </a:lnTo>
                  <a:lnTo>
                    <a:pt x="801348" y="1225553"/>
                  </a:lnTo>
                  <a:lnTo>
                    <a:pt x="802576" y="612772"/>
                  </a:lnTo>
                  <a:lnTo>
                    <a:pt x="803805" y="0"/>
                  </a:lnTo>
                  <a:lnTo>
                    <a:pt x="805024" y="612772"/>
                  </a:lnTo>
                  <a:lnTo>
                    <a:pt x="806253" y="1225553"/>
                  </a:lnTo>
                  <a:lnTo>
                    <a:pt x="807482" y="1838325"/>
                  </a:lnTo>
                  <a:lnTo>
                    <a:pt x="808711" y="1838325"/>
                  </a:lnTo>
                  <a:lnTo>
                    <a:pt x="809939" y="612772"/>
                  </a:lnTo>
                  <a:lnTo>
                    <a:pt x="811159" y="612772"/>
                  </a:lnTo>
                  <a:lnTo>
                    <a:pt x="812387" y="612772"/>
                  </a:lnTo>
                  <a:lnTo>
                    <a:pt x="813616" y="1225553"/>
                  </a:lnTo>
                  <a:lnTo>
                    <a:pt x="814845" y="612772"/>
                  </a:lnTo>
                  <a:lnTo>
                    <a:pt x="816073" y="0"/>
                  </a:lnTo>
                  <a:lnTo>
                    <a:pt x="817302" y="612772"/>
                  </a:lnTo>
                  <a:lnTo>
                    <a:pt x="818531" y="1225553"/>
                  </a:lnTo>
                  <a:lnTo>
                    <a:pt x="819750" y="1838325"/>
                  </a:lnTo>
                  <a:lnTo>
                    <a:pt x="820979" y="1838325"/>
                  </a:lnTo>
                  <a:lnTo>
                    <a:pt x="822208" y="1225553"/>
                  </a:lnTo>
                  <a:lnTo>
                    <a:pt x="823436" y="612772"/>
                  </a:lnTo>
                  <a:lnTo>
                    <a:pt x="824665" y="612772"/>
                  </a:lnTo>
                  <a:lnTo>
                    <a:pt x="825894" y="612772"/>
                  </a:lnTo>
                  <a:lnTo>
                    <a:pt x="827113" y="612772"/>
                  </a:lnTo>
                  <a:lnTo>
                    <a:pt x="828342" y="612772"/>
                  </a:lnTo>
                  <a:lnTo>
                    <a:pt x="829570" y="1225553"/>
                  </a:lnTo>
                  <a:lnTo>
                    <a:pt x="830799" y="1838325"/>
                  </a:lnTo>
                  <a:lnTo>
                    <a:pt x="832028" y="1838325"/>
                  </a:lnTo>
                  <a:lnTo>
                    <a:pt x="833257" y="1225553"/>
                  </a:lnTo>
                  <a:lnTo>
                    <a:pt x="834476" y="0"/>
                  </a:lnTo>
                  <a:lnTo>
                    <a:pt x="835705" y="0"/>
                  </a:lnTo>
                  <a:lnTo>
                    <a:pt x="836933" y="0"/>
                  </a:lnTo>
                  <a:lnTo>
                    <a:pt x="838162" y="1225553"/>
                  </a:lnTo>
                  <a:lnTo>
                    <a:pt x="839391" y="1838325"/>
                  </a:lnTo>
                  <a:lnTo>
                    <a:pt x="840619" y="1838325"/>
                  </a:lnTo>
                  <a:lnTo>
                    <a:pt x="841848" y="1838325"/>
                  </a:lnTo>
                  <a:lnTo>
                    <a:pt x="843067" y="612772"/>
                  </a:lnTo>
                  <a:lnTo>
                    <a:pt x="844296" y="0"/>
                  </a:lnTo>
                  <a:lnTo>
                    <a:pt x="845525" y="0"/>
                  </a:lnTo>
                  <a:lnTo>
                    <a:pt x="846753" y="612772"/>
                  </a:lnTo>
                  <a:lnTo>
                    <a:pt x="847982" y="612772"/>
                  </a:lnTo>
                  <a:lnTo>
                    <a:pt x="849211" y="612772"/>
                  </a:lnTo>
                  <a:lnTo>
                    <a:pt x="850430" y="612772"/>
                  </a:lnTo>
                  <a:lnTo>
                    <a:pt x="851659" y="612772"/>
                  </a:lnTo>
                  <a:lnTo>
                    <a:pt x="852888" y="1225553"/>
                  </a:lnTo>
                  <a:lnTo>
                    <a:pt x="854116" y="1838325"/>
                  </a:lnTo>
                  <a:lnTo>
                    <a:pt x="855345" y="1838325"/>
                  </a:lnTo>
                  <a:lnTo>
                    <a:pt x="856564" y="1225553"/>
                  </a:lnTo>
                  <a:lnTo>
                    <a:pt x="857793" y="612772"/>
                  </a:lnTo>
                  <a:lnTo>
                    <a:pt x="859022" y="0"/>
                  </a:lnTo>
                  <a:lnTo>
                    <a:pt x="860250" y="612772"/>
                  </a:lnTo>
                  <a:lnTo>
                    <a:pt x="861479" y="612772"/>
                  </a:lnTo>
                  <a:lnTo>
                    <a:pt x="862708" y="612772"/>
                  </a:lnTo>
                  <a:lnTo>
                    <a:pt x="863937" y="612772"/>
                  </a:lnTo>
                  <a:lnTo>
                    <a:pt x="865156" y="1225553"/>
                  </a:lnTo>
                  <a:lnTo>
                    <a:pt x="866385" y="1838325"/>
                  </a:lnTo>
                  <a:lnTo>
                    <a:pt x="867613" y="1838325"/>
                  </a:lnTo>
                  <a:lnTo>
                    <a:pt x="868842" y="1225553"/>
                  </a:lnTo>
                  <a:lnTo>
                    <a:pt x="870071" y="612772"/>
                  </a:lnTo>
                  <a:lnTo>
                    <a:pt x="871299" y="612772"/>
                  </a:lnTo>
                  <a:lnTo>
                    <a:pt x="872519" y="612772"/>
                  </a:lnTo>
                  <a:lnTo>
                    <a:pt x="873747" y="612772"/>
                  </a:lnTo>
                  <a:lnTo>
                    <a:pt x="874976" y="612772"/>
                  </a:lnTo>
                  <a:lnTo>
                    <a:pt x="876205" y="612772"/>
                  </a:lnTo>
                  <a:lnTo>
                    <a:pt x="877434" y="612772"/>
                  </a:lnTo>
                  <a:lnTo>
                    <a:pt x="878662" y="1225553"/>
                  </a:lnTo>
                  <a:lnTo>
                    <a:pt x="879881" y="1225553"/>
                  </a:lnTo>
                  <a:lnTo>
                    <a:pt x="881110" y="1225553"/>
                  </a:lnTo>
                  <a:lnTo>
                    <a:pt x="882339" y="1225553"/>
                  </a:lnTo>
                  <a:lnTo>
                    <a:pt x="883568" y="1225553"/>
                  </a:lnTo>
                  <a:lnTo>
                    <a:pt x="884796" y="1225553"/>
                  </a:lnTo>
                  <a:lnTo>
                    <a:pt x="886025" y="612772"/>
                  </a:lnTo>
                  <a:lnTo>
                    <a:pt x="887254" y="0"/>
                  </a:lnTo>
                  <a:lnTo>
                    <a:pt x="888473" y="0"/>
                  </a:lnTo>
                  <a:lnTo>
                    <a:pt x="889702" y="612772"/>
                  </a:lnTo>
                  <a:lnTo>
                    <a:pt x="890930" y="1225553"/>
                  </a:lnTo>
                  <a:lnTo>
                    <a:pt x="892159" y="1225553"/>
                  </a:lnTo>
                  <a:lnTo>
                    <a:pt x="893388" y="1225553"/>
                  </a:lnTo>
                  <a:lnTo>
                    <a:pt x="894617" y="612772"/>
                  </a:lnTo>
                  <a:lnTo>
                    <a:pt x="895836" y="1225553"/>
                  </a:lnTo>
                  <a:lnTo>
                    <a:pt x="897064" y="1225553"/>
                  </a:lnTo>
                  <a:lnTo>
                    <a:pt x="898293" y="1225553"/>
                  </a:lnTo>
                  <a:lnTo>
                    <a:pt x="899522" y="612772"/>
                  </a:lnTo>
                  <a:lnTo>
                    <a:pt x="900751" y="0"/>
                  </a:lnTo>
                  <a:lnTo>
                    <a:pt x="901970" y="0"/>
                  </a:lnTo>
                  <a:lnTo>
                    <a:pt x="903199" y="612772"/>
                  </a:lnTo>
                  <a:lnTo>
                    <a:pt x="904427" y="1225553"/>
                  </a:lnTo>
                  <a:lnTo>
                    <a:pt x="905656" y="1225553"/>
                  </a:lnTo>
                  <a:lnTo>
                    <a:pt x="906885" y="1225553"/>
                  </a:lnTo>
                  <a:lnTo>
                    <a:pt x="908113" y="1225553"/>
                  </a:lnTo>
                  <a:lnTo>
                    <a:pt x="909342" y="1225553"/>
                  </a:lnTo>
                  <a:lnTo>
                    <a:pt x="910561" y="612772"/>
                  </a:lnTo>
                  <a:lnTo>
                    <a:pt x="911790" y="612772"/>
                  </a:lnTo>
                  <a:lnTo>
                    <a:pt x="913019" y="612772"/>
                  </a:lnTo>
                  <a:lnTo>
                    <a:pt x="914248" y="1225553"/>
                  </a:lnTo>
                  <a:lnTo>
                    <a:pt x="915476" y="1225553"/>
                  </a:lnTo>
                  <a:lnTo>
                    <a:pt x="916705" y="612772"/>
                  </a:lnTo>
                  <a:lnTo>
                    <a:pt x="917924" y="0"/>
                  </a:lnTo>
                  <a:lnTo>
                    <a:pt x="919153" y="0"/>
                  </a:lnTo>
                  <a:lnTo>
                    <a:pt x="920382" y="612772"/>
                  </a:lnTo>
                  <a:lnTo>
                    <a:pt x="921610" y="1838325"/>
                  </a:lnTo>
                  <a:lnTo>
                    <a:pt x="922839" y="1838325"/>
                  </a:lnTo>
                  <a:lnTo>
                    <a:pt x="924068" y="1225553"/>
                  </a:lnTo>
                  <a:lnTo>
                    <a:pt x="925287" y="612772"/>
                  </a:lnTo>
                  <a:lnTo>
                    <a:pt x="926516" y="612772"/>
                  </a:lnTo>
                  <a:lnTo>
                    <a:pt x="927745" y="612772"/>
                  </a:lnTo>
                  <a:lnTo>
                    <a:pt x="928973" y="612772"/>
                  </a:lnTo>
                  <a:lnTo>
                    <a:pt x="930202" y="0"/>
                  </a:lnTo>
                  <a:lnTo>
                    <a:pt x="931431" y="612772"/>
                  </a:lnTo>
                  <a:lnTo>
                    <a:pt x="932660" y="1225553"/>
                  </a:lnTo>
                  <a:lnTo>
                    <a:pt x="933879" y="1838325"/>
                  </a:lnTo>
                  <a:lnTo>
                    <a:pt x="935107" y="1838325"/>
                  </a:lnTo>
                  <a:lnTo>
                    <a:pt x="936336" y="1225553"/>
                  </a:lnTo>
                  <a:lnTo>
                    <a:pt x="937565" y="0"/>
                  </a:lnTo>
                  <a:lnTo>
                    <a:pt x="938794" y="0"/>
                  </a:lnTo>
                  <a:lnTo>
                    <a:pt x="940013" y="0"/>
                  </a:lnTo>
                  <a:lnTo>
                    <a:pt x="941241" y="1225553"/>
                  </a:lnTo>
                  <a:lnTo>
                    <a:pt x="942470" y="1838325"/>
                  </a:lnTo>
                  <a:lnTo>
                    <a:pt x="943699" y="1225553"/>
                  </a:lnTo>
                  <a:lnTo>
                    <a:pt x="944928" y="612772"/>
                  </a:lnTo>
                  <a:lnTo>
                    <a:pt x="946156" y="0"/>
                  </a:lnTo>
                  <a:lnTo>
                    <a:pt x="947376" y="612772"/>
                  </a:lnTo>
                  <a:lnTo>
                    <a:pt x="948604" y="1225553"/>
                  </a:lnTo>
                  <a:lnTo>
                    <a:pt x="949833" y="1225553"/>
                  </a:lnTo>
                  <a:lnTo>
                    <a:pt x="951062" y="612772"/>
                  </a:lnTo>
                  <a:lnTo>
                    <a:pt x="952290" y="612772"/>
                  </a:lnTo>
                  <a:lnTo>
                    <a:pt x="953519" y="612772"/>
                  </a:lnTo>
                  <a:lnTo>
                    <a:pt x="954748" y="612772"/>
                  </a:lnTo>
                  <a:lnTo>
                    <a:pt x="955967" y="1225553"/>
                  </a:lnTo>
                  <a:lnTo>
                    <a:pt x="957196" y="1225553"/>
                  </a:lnTo>
                  <a:lnTo>
                    <a:pt x="958425" y="612772"/>
                  </a:lnTo>
                  <a:lnTo>
                    <a:pt x="959653" y="612772"/>
                  </a:lnTo>
                  <a:lnTo>
                    <a:pt x="960882" y="1225553"/>
                  </a:lnTo>
                  <a:lnTo>
                    <a:pt x="962111" y="612772"/>
                  </a:lnTo>
                  <a:lnTo>
                    <a:pt x="963330" y="612772"/>
                  </a:lnTo>
                  <a:lnTo>
                    <a:pt x="964559" y="612772"/>
                  </a:lnTo>
                  <a:lnTo>
                    <a:pt x="965787" y="1225553"/>
                  </a:lnTo>
                  <a:lnTo>
                    <a:pt x="967016" y="1225553"/>
                  </a:lnTo>
                  <a:lnTo>
                    <a:pt x="968245" y="1225553"/>
                  </a:lnTo>
                  <a:lnTo>
                    <a:pt x="969474" y="612772"/>
                  </a:lnTo>
                  <a:lnTo>
                    <a:pt x="970693" y="612772"/>
                  </a:lnTo>
                  <a:lnTo>
                    <a:pt x="971922" y="612772"/>
                  </a:lnTo>
                  <a:lnTo>
                    <a:pt x="973150" y="1225553"/>
                  </a:lnTo>
                  <a:lnTo>
                    <a:pt x="974379" y="1225553"/>
                  </a:lnTo>
                  <a:lnTo>
                    <a:pt x="975608" y="1225553"/>
                  </a:lnTo>
                  <a:lnTo>
                    <a:pt x="976836" y="612772"/>
                  </a:lnTo>
                  <a:lnTo>
                    <a:pt x="978056" y="0"/>
                  </a:lnTo>
                  <a:lnTo>
                    <a:pt x="979284" y="0"/>
                  </a:lnTo>
                  <a:lnTo>
                    <a:pt x="980513" y="612772"/>
                  </a:lnTo>
                  <a:lnTo>
                    <a:pt x="981742" y="1225553"/>
                  </a:lnTo>
                  <a:lnTo>
                    <a:pt x="982971" y="1225553"/>
                  </a:lnTo>
                  <a:lnTo>
                    <a:pt x="984199" y="1838325"/>
                  </a:lnTo>
                  <a:lnTo>
                    <a:pt x="985418" y="1225553"/>
                  </a:lnTo>
                  <a:lnTo>
                    <a:pt x="986647" y="612772"/>
                  </a:lnTo>
                  <a:lnTo>
                    <a:pt x="987876" y="0"/>
                  </a:lnTo>
                  <a:lnTo>
                    <a:pt x="989105" y="0"/>
                  </a:lnTo>
                  <a:lnTo>
                    <a:pt x="990333" y="0"/>
                  </a:lnTo>
                  <a:lnTo>
                    <a:pt x="991562" y="612772"/>
                  </a:lnTo>
                  <a:lnTo>
                    <a:pt x="992791" y="1225553"/>
                  </a:lnTo>
                  <a:lnTo>
                    <a:pt x="994010" y="1838325"/>
                  </a:lnTo>
                  <a:lnTo>
                    <a:pt x="995239" y="1838325"/>
                  </a:lnTo>
                  <a:lnTo>
                    <a:pt x="996467" y="1225553"/>
                  </a:lnTo>
                  <a:lnTo>
                    <a:pt x="997696" y="612772"/>
                  </a:lnTo>
                  <a:lnTo>
                    <a:pt x="998925" y="0"/>
                  </a:lnTo>
                  <a:lnTo>
                    <a:pt x="1000154" y="0"/>
                  </a:lnTo>
                  <a:lnTo>
                    <a:pt x="1001373" y="612772"/>
                  </a:lnTo>
                  <a:lnTo>
                    <a:pt x="1002601" y="612772"/>
                  </a:lnTo>
                  <a:lnTo>
                    <a:pt x="1003830" y="1225553"/>
                  </a:lnTo>
                  <a:lnTo>
                    <a:pt x="1005059" y="1225553"/>
                  </a:lnTo>
                  <a:lnTo>
                    <a:pt x="1006288" y="1225553"/>
                  </a:lnTo>
                  <a:lnTo>
                    <a:pt x="1007507" y="1225553"/>
                  </a:lnTo>
                  <a:lnTo>
                    <a:pt x="1008736" y="612772"/>
                  </a:lnTo>
                  <a:lnTo>
                    <a:pt x="1009964" y="612772"/>
                  </a:lnTo>
                  <a:lnTo>
                    <a:pt x="1011193" y="612772"/>
                  </a:lnTo>
                  <a:lnTo>
                    <a:pt x="1012422" y="612772"/>
                  </a:lnTo>
                  <a:lnTo>
                    <a:pt x="1013651" y="1225553"/>
                  </a:lnTo>
                  <a:lnTo>
                    <a:pt x="1014879" y="612772"/>
                  </a:lnTo>
                  <a:lnTo>
                    <a:pt x="1016098" y="612772"/>
                  </a:lnTo>
                  <a:lnTo>
                    <a:pt x="1017327" y="612772"/>
                  </a:lnTo>
                  <a:lnTo>
                    <a:pt x="1018556" y="1225553"/>
                  </a:lnTo>
                  <a:lnTo>
                    <a:pt x="1019785" y="1225553"/>
                  </a:lnTo>
                  <a:lnTo>
                    <a:pt x="1021013" y="1225553"/>
                  </a:lnTo>
                  <a:lnTo>
                    <a:pt x="1022242" y="1225553"/>
                  </a:lnTo>
                  <a:lnTo>
                    <a:pt x="1023461" y="612772"/>
                  </a:lnTo>
                  <a:lnTo>
                    <a:pt x="1024690" y="0"/>
                  </a:lnTo>
                  <a:lnTo>
                    <a:pt x="1025919" y="0"/>
                  </a:lnTo>
                  <a:lnTo>
                    <a:pt x="1027148" y="0"/>
                  </a:lnTo>
                  <a:lnTo>
                    <a:pt x="1028376" y="1225553"/>
                  </a:lnTo>
                  <a:lnTo>
                    <a:pt x="1029605" y="1838325"/>
                  </a:lnTo>
                  <a:lnTo>
                    <a:pt x="1030824" y="1838325"/>
                  </a:lnTo>
                  <a:lnTo>
                    <a:pt x="1032053" y="1225553"/>
                  </a:lnTo>
                  <a:lnTo>
                    <a:pt x="1033282" y="612772"/>
                  </a:lnTo>
                  <a:lnTo>
                    <a:pt x="1034510" y="0"/>
                  </a:lnTo>
                  <a:lnTo>
                    <a:pt x="1035739" y="612772"/>
                  </a:lnTo>
                  <a:lnTo>
                    <a:pt x="1036968" y="1225553"/>
                  </a:lnTo>
                  <a:lnTo>
                    <a:pt x="1038196" y="1225553"/>
                  </a:lnTo>
                  <a:lnTo>
                    <a:pt x="1039416" y="612772"/>
                  </a:lnTo>
                  <a:lnTo>
                    <a:pt x="1040644" y="612772"/>
                  </a:lnTo>
                  <a:lnTo>
                    <a:pt x="1041873" y="612772"/>
                  </a:lnTo>
                  <a:lnTo>
                    <a:pt x="1043102" y="612772"/>
                  </a:lnTo>
                  <a:lnTo>
                    <a:pt x="1044331" y="1225553"/>
                  </a:lnTo>
                  <a:lnTo>
                    <a:pt x="1045559" y="612772"/>
                  </a:lnTo>
                  <a:lnTo>
                    <a:pt x="1046778" y="1225553"/>
                  </a:lnTo>
                  <a:lnTo>
                    <a:pt x="1048007" y="1225553"/>
                  </a:lnTo>
                  <a:lnTo>
                    <a:pt x="1049236" y="1225553"/>
                  </a:lnTo>
                  <a:lnTo>
                    <a:pt x="1050465" y="612772"/>
                  </a:lnTo>
                  <a:lnTo>
                    <a:pt x="1051693" y="0"/>
                  </a:lnTo>
                  <a:lnTo>
                    <a:pt x="1052913" y="0"/>
                  </a:lnTo>
                  <a:lnTo>
                    <a:pt x="1054141" y="1225553"/>
                  </a:lnTo>
                  <a:lnTo>
                    <a:pt x="1055370" y="1838325"/>
                  </a:lnTo>
                  <a:lnTo>
                    <a:pt x="1056599" y="1838325"/>
                  </a:lnTo>
                  <a:lnTo>
                    <a:pt x="1057827" y="612772"/>
                  </a:lnTo>
                  <a:lnTo>
                    <a:pt x="1059056" y="0"/>
                  </a:lnTo>
                  <a:lnTo>
                    <a:pt x="1060285" y="0"/>
                  </a:lnTo>
                  <a:lnTo>
                    <a:pt x="1061504" y="612772"/>
                  </a:lnTo>
                  <a:lnTo>
                    <a:pt x="1062733" y="1838325"/>
                  </a:lnTo>
                  <a:lnTo>
                    <a:pt x="1063962" y="1838325"/>
                  </a:lnTo>
                  <a:lnTo>
                    <a:pt x="1065190" y="1225553"/>
                  </a:lnTo>
                  <a:lnTo>
                    <a:pt x="1066419" y="612772"/>
                  </a:lnTo>
                  <a:lnTo>
                    <a:pt x="1067648" y="612772"/>
                  </a:lnTo>
                  <a:lnTo>
                    <a:pt x="1068867" y="612772"/>
                  </a:lnTo>
                  <a:lnTo>
                    <a:pt x="1070096" y="0"/>
                  </a:lnTo>
                  <a:lnTo>
                    <a:pt x="1071324" y="0"/>
                  </a:lnTo>
                  <a:lnTo>
                    <a:pt x="1072553" y="612772"/>
                  </a:lnTo>
                  <a:lnTo>
                    <a:pt x="1073782" y="1225553"/>
                  </a:lnTo>
                  <a:lnTo>
                    <a:pt x="1075011" y="1838325"/>
                  </a:lnTo>
                  <a:lnTo>
                    <a:pt x="1076230" y="1838325"/>
                  </a:lnTo>
                  <a:lnTo>
                    <a:pt x="1077459" y="1225553"/>
                  </a:lnTo>
                  <a:lnTo>
                    <a:pt x="1078687" y="612772"/>
                  </a:lnTo>
                  <a:lnTo>
                    <a:pt x="1079916" y="0"/>
                  </a:lnTo>
                  <a:lnTo>
                    <a:pt x="1081145" y="612772"/>
                  </a:lnTo>
                  <a:lnTo>
                    <a:pt x="1082373" y="612772"/>
                  </a:lnTo>
                  <a:lnTo>
                    <a:pt x="1083602" y="1225553"/>
                  </a:lnTo>
                  <a:lnTo>
                    <a:pt x="1084821" y="1225553"/>
                  </a:lnTo>
                  <a:lnTo>
                    <a:pt x="1086050" y="1225553"/>
                  </a:lnTo>
                  <a:lnTo>
                    <a:pt x="1087279" y="1225553"/>
                  </a:lnTo>
                  <a:lnTo>
                    <a:pt x="1088508" y="1225553"/>
                  </a:lnTo>
                  <a:lnTo>
                    <a:pt x="1089736" y="1225553"/>
                  </a:lnTo>
                  <a:lnTo>
                    <a:pt x="1090955" y="1225553"/>
                  </a:lnTo>
                  <a:lnTo>
                    <a:pt x="1092184" y="612772"/>
                  </a:lnTo>
                  <a:lnTo>
                    <a:pt x="1093413" y="0"/>
                  </a:lnTo>
                  <a:lnTo>
                    <a:pt x="1094642" y="0"/>
                  </a:lnTo>
                  <a:lnTo>
                    <a:pt x="1095870" y="0"/>
                  </a:lnTo>
                  <a:lnTo>
                    <a:pt x="1097099" y="1225553"/>
                  </a:lnTo>
                  <a:lnTo>
                    <a:pt x="1098318" y="1838325"/>
                  </a:lnTo>
                  <a:lnTo>
                    <a:pt x="1099547" y="1838325"/>
                  </a:lnTo>
                  <a:lnTo>
                    <a:pt x="1100776" y="1838325"/>
                  </a:lnTo>
                  <a:lnTo>
                    <a:pt x="1102004" y="1225553"/>
                  </a:lnTo>
                  <a:lnTo>
                    <a:pt x="1103233" y="612772"/>
                  </a:lnTo>
                  <a:lnTo>
                    <a:pt x="1104462" y="0"/>
                  </a:lnTo>
                  <a:lnTo>
                    <a:pt x="1105691" y="612772"/>
                  </a:lnTo>
                  <a:lnTo>
                    <a:pt x="1106910" y="612772"/>
                  </a:lnTo>
                  <a:lnTo>
                    <a:pt x="1108139" y="612772"/>
                  </a:lnTo>
                  <a:lnTo>
                    <a:pt x="1109367" y="1225553"/>
                  </a:lnTo>
                  <a:lnTo>
                    <a:pt x="1110596" y="1225553"/>
                  </a:lnTo>
                  <a:lnTo>
                    <a:pt x="1111825" y="1838325"/>
                  </a:lnTo>
                  <a:lnTo>
                    <a:pt x="1113053" y="1838325"/>
                  </a:lnTo>
                  <a:lnTo>
                    <a:pt x="1114273" y="1225553"/>
                  </a:lnTo>
                  <a:lnTo>
                    <a:pt x="1115501" y="0"/>
                  </a:lnTo>
                  <a:lnTo>
                    <a:pt x="1116730" y="0"/>
                  </a:lnTo>
                  <a:lnTo>
                    <a:pt x="1117959" y="0"/>
                  </a:lnTo>
                  <a:lnTo>
                    <a:pt x="1119188" y="612772"/>
                  </a:lnTo>
                  <a:lnTo>
                    <a:pt x="1120416" y="1225553"/>
                  </a:lnTo>
                  <a:lnTo>
                    <a:pt x="1121636" y="1225553"/>
                  </a:lnTo>
                  <a:lnTo>
                    <a:pt x="1122864" y="1225553"/>
                  </a:lnTo>
                  <a:lnTo>
                    <a:pt x="1124093" y="1838325"/>
                  </a:lnTo>
                  <a:lnTo>
                    <a:pt x="1125322" y="1838325"/>
                  </a:lnTo>
                  <a:lnTo>
                    <a:pt x="1126550" y="1225553"/>
                  </a:lnTo>
                  <a:lnTo>
                    <a:pt x="1127779" y="0"/>
                  </a:lnTo>
                  <a:lnTo>
                    <a:pt x="1128998" y="0"/>
                  </a:lnTo>
                  <a:lnTo>
                    <a:pt x="1130227" y="0"/>
                  </a:lnTo>
                  <a:lnTo>
                    <a:pt x="1131456" y="612772"/>
                  </a:lnTo>
                  <a:lnTo>
                    <a:pt x="1132685" y="612772"/>
                  </a:lnTo>
                  <a:lnTo>
                    <a:pt x="1133913" y="1225553"/>
                  </a:lnTo>
                  <a:lnTo>
                    <a:pt x="1135142" y="1838325"/>
                  </a:lnTo>
                  <a:lnTo>
                    <a:pt x="1136361" y="1838325"/>
                  </a:lnTo>
                  <a:lnTo>
                    <a:pt x="1137590" y="1838325"/>
                  </a:lnTo>
                  <a:lnTo>
                    <a:pt x="1138819" y="1225553"/>
                  </a:lnTo>
                  <a:lnTo>
                    <a:pt x="1140047" y="0"/>
                  </a:lnTo>
                  <a:lnTo>
                    <a:pt x="1141276" y="0"/>
                  </a:lnTo>
                  <a:lnTo>
                    <a:pt x="1142505" y="0"/>
                  </a:lnTo>
                  <a:lnTo>
                    <a:pt x="1143733" y="1225553"/>
                  </a:lnTo>
                  <a:lnTo>
                    <a:pt x="1144953" y="1838325"/>
                  </a:lnTo>
                  <a:lnTo>
                    <a:pt x="1146181" y="1838325"/>
                  </a:lnTo>
                  <a:lnTo>
                    <a:pt x="1147410" y="1225553"/>
                  </a:lnTo>
                  <a:lnTo>
                    <a:pt x="1148639" y="612772"/>
                  </a:lnTo>
                  <a:lnTo>
                    <a:pt x="1149868" y="0"/>
                  </a:lnTo>
                  <a:lnTo>
                    <a:pt x="1151096" y="612772"/>
                  </a:lnTo>
                  <a:lnTo>
                    <a:pt x="1152315" y="1225553"/>
                  </a:lnTo>
                  <a:lnTo>
                    <a:pt x="1153544" y="1838325"/>
                  </a:lnTo>
                  <a:lnTo>
                    <a:pt x="1154773" y="1838325"/>
                  </a:lnTo>
                  <a:lnTo>
                    <a:pt x="1156002" y="1225553"/>
                  </a:lnTo>
                  <a:lnTo>
                    <a:pt x="1157230" y="0"/>
                  </a:lnTo>
                  <a:lnTo>
                    <a:pt x="1158450" y="0"/>
                  </a:lnTo>
                  <a:lnTo>
                    <a:pt x="1159678" y="0"/>
                  </a:lnTo>
                  <a:lnTo>
                    <a:pt x="1160907" y="1225553"/>
                  </a:lnTo>
                  <a:lnTo>
                    <a:pt x="1162136" y="1225553"/>
                  </a:lnTo>
                  <a:lnTo>
                    <a:pt x="1163365" y="1225553"/>
                  </a:lnTo>
                  <a:lnTo>
                    <a:pt x="1164593" y="1225553"/>
                  </a:lnTo>
                  <a:lnTo>
                    <a:pt x="1165822" y="1225553"/>
                  </a:lnTo>
                  <a:lnTo>
                    <a:pt x="1167041" y="1225553"/>
                  </a:lnTo>
                  <a:lnTo>
                    <a:pt x="1168270" y="612772"/>
                  </a:lnTo>
                  <a:lnTo>
                    <a:pt x="1169499" y="0"/>
                  </a:lnTo>
                  <a:lnTo>
                    <a:pt x="1170727" y="0"/>
                  </a:lnTo>
                  <a:lnTo>
                    <a:pt x="1171956" y="0"/>
                  </a:lnTo>
                  <a:lnTo>
                    <a:pt x="1173185" y="1225553"/>
                  </a:lnTo>
                  <a:lnTo>
                    <a:pt x="1174404" y="1225553"/>
                  </a:lnTo>
                  <a:lnTo>
                    <a:pt x="1175633" y="1225553"/>
                  </a:lnTo>
                  <a:lnTo>
                    <a:pt x="1176861" y="1225553"/>
                  </a:lnTo>
                  <a:lnTo>
                    <a:pt x="1178090" y="1225553"/>
                  </a:lnTo>
                  <a:lnTo>
                    <a:pt x="1179319" y="1225553"/>
                  </a:lnTo>
                  <a:lnTo>
                    <a:pt x="1180548" y="1225553"/>
                  </a:lnTo>
                  <a:lnTo>
                    <a:pt x="1181767" y="612772"/>
                  </a:lnTo>
                  <a:lnTo>
                    <a:pt x="1182996" y="0"/>
                  </a:lnTo>
                  <a:lnTo>
                    <a:pt x="1184224" y="612772"/>
                  </a:lnTo>
                  <a:lnTo>
                    <a:pt x="1185453" y="1225553"/>
                  </a:lnTo>
                  <a:lnTo>
                    <a:pt x="1186682" y="1225553"/>
                  </a:lnTo>
                  <a:lnTo>
                    <a:pt x="1187910" y="612772"/>
                  </a:lnTo>
                  <a:lnTo>
                    <a:pt x="1189139" y="0"/>
                  </a:lnTo>
                  <a:lnTo>
                    <a:pt x="1190358" y="612772"/>
                  </a:lnTo>
                  <a:lnTo>
                    <a:pt x="1191587" y="1225553"/>
                  </a:lnTo>
                  <a:lnTo>
                    <a:pt x="1192816" y="1838325"/>
                  </a:lnTo>
                  <a:lnTo>
                    <a:pt x="1194044" y="1838325"/>
                  </a:lnTo>
                  <a:lnTo>
                    <a:pt x="1195273" y="612772"/>
                  </a:lnTo>
                  <a:lnTo>
                    <a:pt x="1196502" y="0"/>
                  </a:lnTo>
                  <a:lnTo>
                    <a:pt x="1197721" y="0"/>
                  </a:lnTo>
                  <a:lnTo>
                    <a:pt x="1198950" y="612772"/>
                  </a:lnTo>
                  <a:lnTo>
                    <a:pt x="1200179" y="612772"/>
                  </a:lnTo>
                  <a:lnTo>
                    <a:pt x="1201407" y="612772"/>
                  </a:lnTo>
                  <a:lnTo>
                    <a:pt x="1202636" y="1225553"/>
                  </a:lnTo>
                  <a:lnTo>
                    <a:pt x="1203855" y="1225553"/>
                  </a:lnTo>
                  <a:lnTo>
                    <a:pt x="1205084" y="1838325"/>
                  </a:lnTo>
                  <a:lnTo>
                    <a:pt x="1206313" y="612772"/>
                  </a:lnTo>
                  <a:lnTo>
                    <a:pt x="1207541" y="612772"/>
                  </a:lnTo>
                  <a:lnTo>
                    <a:pt x="1208770" y="612772"/>
                  </a:lnTo>
                  <a:lnTo>
                    <a:pt x="1209999" y="612772"/>
                  </a:lnTo>
                  <a:lnTo>
                    <a:pt x="1211228" y="1225553"/>
                  </a:lnTo>
                  <a:lnTo>
                    <a:pt x="1212447" y="612772"/>
                  </a:lnTo>
                  <a:lnTo>
                    <a:pt x="1213676" y="612772"/>
                  </a:lnTo>
                  <a:lnTo>
                    <a:pt x="1214904" y="612772"/>
                  </a:lnTo>
                  <a:lnTo>
                    <a:pt x="1216133" y="1225553"/>
                  </a:lnTo>
                  <a:lnTo>
                    <a:pt x="1217362" y="612772"/>
                  </a:lnTo>
                  <a:lnTo>
                    <a:pt x="1218591" y="612772"/>
                  </a:lnTo>
                  <a:lnTo>
                    <a:pt x="1219810" y="0"/>
                  </a:lnTo>
                  <a:lnTo>
                    <a:pt x="1221038" y="1225553"/>
                  </a:lnTo>
                  <a:lnTo>
                    <a:pt x="1222267" y="1838325"/>
                  </a:lnTo>
                  <a:lnTo>
                    <a:pt x="1223496" y="1838325"/>
                  </a:lnTo>
                  <a:lnTo>
                    <a:pt x="1224725" y="612772"/>
                  </a:lnTo>
                  <a:lnTo>
                    <a:pt x="1225953" y="0"/>
                  </a:lnTo>
                  <a:lnTo>
                    <a:pt x="1227173" y="0"/>
                  </a:lnTo>
                  <a:lnTo>
                    <a:pt x="1228401" y="1225553"/>
                  </a:lnTo>
                  <a:lnTo>
                    <a:pt x="1229630" y="1838325"/>
                  </a:lnTo>
                  <a:lnTo>
                    <a:pt x="1230859" y="1225553"/>
                  </a:lnTo>
                  <a:lnTo>
                    <a:pt x="1232087" y="612772"/>
                  </a:lnTo>
                  <a:lnTo>
                    <a:pt x="1233316" y="612772"/>
                  </a:lnTo>
                  <a:lnTo>
                    <a:pt x="1234545" y="1225553"/>
                  </a:lnTo>
                  <a:lnTo>
                    <a:pt x="1235764" y="1225553"/>
                  </a:lnTo>
                  <a:lnTo>
                    <a:pt x="1236993" y="1225553"/>
                  </a:lnTo>
                  <a:lnTo>
                    <a:pt x="1238221" y="612772"/>
                  </a:lnTo>
                  <a:lnTo>
                    <a:pt x="1239450" y="612772"/>
                  </a:lnTo>
                  <a:lnTo>
                    <a:pt x="1240679" y="1225553"/>
                  </a:lnTo>
                  <a:lnTo>
                    <a:pt x="1241898" y="1838325"/>
                  </a:lnTo>
                  <a:lnTo>
                    <a:pt x="1243127" y="1225553"/>
                  </a:lnTo>
                  <a:lnTo>
                    <a:pt x="1244356" y="612772"/>
                  </a:lnTo>
                  <a:lnTo>
                    <a:pt x="1245584" y="0"/>
                  </a:lnTo>
                  <a:lnTo>
                    <a:pt x="1246813" y="612772"/>
                  </a:lnTo>
                  <a:lnTo>
                    <a:pt x="1248042" y="1225553"/>
                  </a:lnTo>
                  <a:lnTo>
                    <a:pt x="1249261" y="1838325"/>
                  </a:lnTo>
                  <a:lnTo>
                    <a:pt x="1250490" y="1225553"/>
                  </a:lnTo>
                  <a:lnTo>
                    <a:pt x="1251718" y="612772"/>
                  </a:lnTo>
                  <a:lnTo>
                    <a:pt x="1252947" y="1225553"/>
                  </a:lnTo>
                  <a:lnTo>
                    <a:pt x="1254176" y="1225553"/>
                  </a:lnTo>
                  <a:lnTo>
                    <a:pt x="1255405" y="1225553"/>
                  </a:lnTo>
                  <a:lnTo>
                    <a:pt x="1256633" y="0"/>
                  </a:lnTo>
                  <a:lnTo>
                    <a:pt x="1257852" y="0"/>
                  </a:lnTo>
                  <a:lnTo>
                    <a:pt x="1259081" y="612772"/>
                  </a:lnTo>
                  <a:lnTo>
                    <a:pt x="1260310" y="1225553"/>
                  </a:lnTo>
                  <a:lnTo>
                    <a:pt x="1261539" y="1838325"/>
                  </a:lnTo>
                  <a:lnTo>
                    <a:pt x="1262767" y="1225553"/>
                  </a:lnTo>
                  <a:lnTo>
                    <a:pt x="1263996" y="612772"/>
                  </a:lnTo>
                  <a:lnTo>
                    <a:pt x="1265215" y="612772"/>
                  </a:lnTo>
                  <a:lnTo>
                    <a:pt x="1266444" y="1225553"/>
                  </a:lnTo>
                  <a:lnTo>
                    <a:pt x="1267673" y="1838325"/>
                  </a:lnTo>
                  <a:lnTo>
                    <a:pt x="1268902" y="1225553"/>
                  </a:lnTo>
                  <a:lnTo>
                    <a:pt x="1270130" y="612772"/>
                  </a:lnTo>
                  <a:lnTo>
                    <a:pt x="1271359" y="0"/>
                  </a:lnTo>
                  <a:lnTo>
                    <a:pt x="1272578" y="0"/>
                  </a:lnTo>
                  <a:lnTo>
                    <a:pt x="1273807" y="612772"/>
                  </a:lnTo>
                  <a:lnTo>
                    <a:pt x="1275036" y="1225553"/>
                  </a:lnTo>
                  <a:lnTo>
                    <a:pt x="1276264" y="1225553"/>
                  </a:lnTo>
                  <a:lnTo>
                    <a:pt x="1277493" y="612772"/>
                  </a:lnTo>
                  <a:lnTo>
                    <a:pt x="1278722" y="612772"/>
                  </a:lnTo>
                  <a:lnTo>
                    <a:pt x="1279951" y="1225553"/>
                  </a:lnTo>
                  <a:lnTo>
                    <a:pt x="1281170" y="1838325"/>
                  </a:lnTo>
                  <a:lnTo>
                    <a:pt x="1282398" y="1838325"/>
                  </a:lnTo>
                  <a:lnTo>
                    <a:pt x="1283627" y="1225553"/>
                  </a:lnTo>
                  <a:lnTo>
                    <a:pt x="1284856" y="0"/>
                  </a:lnTo>
                  <a:lnTo>
                    <a:pt x="1286085" y="0"/>
                  </a:lnTo>
                  <a:lnTo>
                    <a:pt x="1287304" y="0"/>
                  </a:lnTo>
                  <a:lnTo>
                    <a:pt x="1288533" y="612772"/>
                  </a:lnTo>
                  <a:lnTo>
                    <a:pt x="1289761" y="612772"/>
                  </a:lnTo>
                  <a:lnTo>
                    <a:pt x="1290990" y="1225553"/>
                  </a:lnTo>
                  <a:lnTo>
                    <a:pt x="1292219" y="1225553"/>
                  </a:lnTo>
                  <a:lnTo>
                    <a:pt x="1293447" y="1838325"/>
                  </a:lnTo>
                  <a:lnTo>
                    <a:pt x="1294667" y="1838325"/>
                  </a:lnTo>
                  <a:lnTo>
                    <a:pt x="1295895" y="1225553"/>
                  </a:lnTo>
                  <a:lnTo>
                    <a:pt x="1297124" y="0"/>
                  </a:lnTo>
                  <a:lnTo>
                    <a:pt x="1298353" y="0"/>
                  </a:lnTo>
                  <a:lnTo>
                    <a:pt x="1299581" y="0"/>
                  </a:lnTo>
                  <a:lnTo>
                    <a:pt x="1300810" y="612772"/>
                  </a:lnTo>
                  <a:lnTo>
                    <a:pt x="1302039" y="612772"/>
                  </a:lnTo>
                  <a:lnTo>
                    <a:pt x="1303258" y="612772"/>
                  </a:lnTo>
                  <a:lnTo>
                    <a:pt x="1304487" y="1225553"/>
                  </a:lnTo>
                  <a:lnTo>
                    <a:pt x="1305716" y="1838325"/>
                  </a:lnTo>
                  <a:lnTo>
                    <a:pt x="1306944" y="1838325"/>
                  </a:lnTo>
                  <a:lnTo>
                    <a:pt x="1308173" y="1225553"/>
                  </a:lnTo>
                  <a:lnTo>
                    <a:pt x="1309402" y="0"/>
                  </a:lnTo>
                  <a:lnTo>
                    <a:pt x="1310621" y="0"/>
                  </a:lnTo>
                  <a:lnTo>
                    <a:pt x="1311850" y="0"/>
                  </a:lnTo>
                  <a:lnTo>
                    <a:pt x="1313078" y="0"/>
                  </a:lnTo>
                  <a:lnTo>
                    <a:pt x="1314307" y="1225553"/>
                  </a:lnTo>
                  <a:lnTo>
                    <a:pt x="1315536" y="1838325"/>
                  </a:lnTo>
                  <a:lnTo>
                    <a:pt x="1316765" y="1225553"/>
                  </a:lnTo>
                  <a:lnTo>
                    <a:pt x="1317984" y="1225553"/>
                  </a:lnTo>
                  <a:lnTo>
                    <a:pt x="1319213" y="1225553"/>
                  </a:lnTo>
                  <a:lnTo>
                    <a:pt x="1320441" y="612772"/>
                  </a:lnTo>
                  <a:lnTo>
                    <a:pt x="1321670" y="1225553"/>
                  </a:lnTo>
                  <a:lnTo>
                    <a:pt x="1322899" y="612772"/>
                  </a:lnTo>
                  <a:lnTo>
                    <a:pt x="1324128" y="612772"/>
                  </a:lnTo>
                  <a:lnTo>
                    <a:pt x="1325347" y="612772"/>
                  </a:lnTo>
                  <a:lnTo>
                    <a:pt x="1326575" y="612772"/>
                  </a:lnTo>
                  <a:lnTo>
                    <a:pt x="1327804" y="612772"/>
                  </a:lnTo>
                  <a:lnTo>
                    <a:pt x="1329033" y="612772"/>
                  </a:lnTo>
                  <a:lnTo>
                    <a:pt x="1330262" y="612772"/>
                  </a:lnTo>
                  <a:lnTo>
                    <a:pt x="1331490" y="612772"/>
                  </a:lnTo>
                  <a:lnTo>
                    <a:pt x="1332710" y="1225553"/>
                  </a:lnTo>
                  <a:lnTo>
                    <a:pt x="1333938" y="1225553"/>
                  </a:lnTo>
                  <a:lnTo>
                    <a:pt x="1335167" y="1838325"/>
                  </a:lnTo>
                  <a:lnTo>
                    <a:pt x="1336396" y="1225553"/>
                  </a:lnTo>
                  <a:lnTo>
                    <a:pt x="1337624" y="0"/>
                  </a:lnTo>
                  <a:lnTo>
                    <a:pt x="1338853" y="0"/>
                  </a:lnTo>
                  <a:lnTo>
                    <a:pt x="1340082" y="0"/>
                  </a:lnTo>
                  <a:lnTo>
                    <a:pt x="1341301" y="1225553"/>
                  </a:lnTo>
                  <a:lnTo>
                    <a:pt x="1342530" y="1838325"/>
                  </a:lnTo>
                  <a:lnTo>
                    <a:pt x="1343758" y="1225553"/>
                  </a:lnTo>
                  <a:lnTo>
                    <a:pt x="1344987" y="612772"/>
                  </a:lnTo>
                  <a:lnTo>
                    <a:pt x="1346216" y="0"/>
                  </a:lnTo>
                  <a:lnTo>
                    <a:pt x="1347445" y="612772"/>
                  </a:lnTo>
                  <a:lnTo>
                    <a:pt x="1348664" y="1225553"/>
                  </a:lnTo>
                  <a:lnTo>
                    <a:pt x="1349893" y="1225553"/>
                  </a:lnTo>
                  <a:lnTo>
                    <a:pt x="1351121" y="1225553"/>
                  </a:lnTo>
                  <a:lnTo>
                    <a:pt x="1352350" y="1225553"/>
                  </a:lnTo>
                  <a:lnTo>
                    <a:pt x="1353579" y="612772"/>
                  </a:lnTo>
                  <a:lnTo>
                    <a:pt x="1354798" y="1225553"/>
                  </a:lnTo>
                  <a:lnTo>
                    <a:pt x="1356027" y="1225553"/>
                  </a:lnTo>
                  <a:lnTo>
                    <a:pt x="1357255" y="612772"/>
                  </a:lnTo>
                  <a:lnTo>
                    <a:pt x="1358484" y="612772"/>
                  </a:lnTo>
                  <a:lnTo>
                    <a:pt x="1359713" y="612772"/>
                  </a:lnTo>
                  <a:lnTo>
                    <a:pt x="1360942" y="612772"/>
                  </a:lnTo>
                  <a:lnTo>
                    <a:pt x="1362170" y="1225553"/>
                  </a:lnTo>
                  <a:lnTo>
                    <a:pt x="1363390" y="1838325"/>
                  </a:lnTo>
                  <a:lnTo>
                    <a:pt x="1364618" y="1838325"/>
                  </a:lnTo>
                  <a:lnTo>
                    <a:pt x="1365847" y="1225553"/>
                  </a:lnTo>
                  <a:lnTo>
                    <a:pt x="1367076" y="0"/>
                  </a:lnTo>
                  <a:lnTo>
                    <a:pt x="1368304" y="0"/>
                  </a:lnTo>
                  <a:lnTo>
                    <a:pt x="1369533" y="0"/>
                  </a:lnTo>
                  <a:lnTo>
                    <a:pt x="1370752" y="612772"/>
                  </a:lnTo>
                  <a:lnTo>
                    <a:pt x="1371981" y="1225553"/>
                  </a:lnTo>
                  <a:lnTo>
                    <a:pt x="1373210" y="1225553"/>
                  </a:lnTo>
                  <a:lnTo>
                    <a:pt x="1374439" y="1225553"/>
                  </a:lnTo>
                  <a:lnTo>
                    <a:pt x="1375667" y="1225553"/>
                  </a:lnTo>
                  <a:lnTo>
                    <a:pt x="1376896" y="1225553"/>
                  </a:lnTo>
                  <a:lnTo>
                    <a:pt x="1378115" y="1225553"/>
                  </a:lnTo>
                  <a:lnTo>
                    <a:pt x="1379344" y="1225553"/>
                  </a:lnTo>
                  <a:lnTo>
                    <a:pt x="1380573" y="612772"/>
                  </a:lnTo>
                  <a:lnTo>
                    <a:pt x="1381801" y="612772"/>
                  </a:lnTo>
                  <a:lnTo>
                    <a:pt x="1383030" y="0"/>
                  </a:lnTo>
                  <a:lnTo>
                    <a:pt x="1384259" y="612772"/>
                  </a:lnTo>
                  <a:lnTo>
                    <a:pt x="1385487" y="1225553"/>
                  </a:lnTo>
                  <a:lnTo>
                    <a:pt x="1386707" y="1225553"/>
                  </a:lnTo>
                  <a:lnTo>
                    <a:pt x="1387935" y="1225553"/>
                  </a:lnTo>
                  <a:lnTo>
                    <a:pt x="1389164" y="1225553"/>
                  </a:lnTo>
                  <a:lnTo>
                    <a:pt x="1390393" y="1225553"/>
                  </a:lnTo>
                  <a:lnTo>
                    <a:pt x="1391622" y="1225553"/>
                  </a:lnTo>
                  <a:lnTo>
                    <a:pt x="1392841" y="1838325"/>
                  </a:lnTo>
                  <a:lnTo>
                    <a:pt x="1394069" y="1838325"/>
                  </a:lnTo>
                  <a:lnTo>
                    <a:pt x="1395298" y="612772"/>
                  </a:lnTo>
                  <a:lnTo>
                    <a:pt x="1396527" y="0"/>
                  </a:lnTo>
                  <a:lnTo>
                    <a:pt x="1397756" y="0"/>
                  </a:lnTo>
                  <a:lnTo>
                    <a:pt x="1398984" y="0"/>
                  </a:lnTo>
                  <a:lnTo>
                    <a:pt x="1400204" y="1225553"/>
                  </a:lnTo>
                  <a:lnTo>
                    <a:pt x="1401432" y="1838325"/>
                  </a:lnTo>
                  <a:lnTo>
                    <a:pt x="1402661" y="1838325"/>
                  </a:lnTo>
                  <a:lnTo>
                    <a:pt x="1403890" y="1838325"/>
                  </a:lnTo>
                  <a:lnTo>
                    <a:pt x="1405119" y="1225553"/>
                  </a:lnTo>
                  <a:lnTo>
                    <a:pt x="1406347" y="612772"/>
                  </a:lnTo>
                  <a:lnTo>
                    <a:pt x="1407576" y="612772"/>
                  </a:lnTo>
                  <a:lnTo>
                    <a:pt x="1408795" y="0"/>
                  </a:lnTo>
                  <a:lnTo>
                    <a:pt x="1410024" y="0"/>
                  </a:lnTo>
                  <a:lnTo>
                    <a:pt x="1411253" y="612772"/>
                  </a:lnTo>
                  <a:lnTo>
                    <a:pt x="1412481" y="1225553"/>
                  </a:lnTo>
                  <a:lnTo>
                    <a:pt x="1413710" y="1838325"/>
                  </a:lnTo>
                  <a:lnTo>
                    <a:pt x="1414939" y="1838325"/>
                  </a:lnTo>
                  <a:lnTo>
                    <a:pt x="1416158" y="1225553"/>
                  </a:lnTo>
                  <a:lnTo>
                    <a:pt x="1417387" y="0"/>
                  </a:lnTo>
                  <a:lnTo>
                    <a:pt x="1418616" y="0"/>
                  </a:lnTo>
                  <a:lnTo>
                    <a:pt x="1419844" y="1225553"/>
                  </a:lnTo>
                  <a:lnTo>
                    <a:pt x="1421073" y="1838325"/>
                  </a:lnTo>
                  <a:lnTo>
                    <a:pt x="1422302" y="1225553"/>
                  </a:lnTo>
                  <a:lnTo>
                    <a:pt x="1423521" y="612772"/>
                  </a:lnTo>
                  <a:lnTo>
                    <a:pt x="1424750" y="0"/>
                  </a:lnTo>
                  <a:lnTo>
                    <a:pt x="1425978" y="612772"/>
                  </a:lnTo>
                  <a:lnTo>
                    <a:pt x="1427207" y="1838325"/>
                  </a:lnTo>
                  <a:lnTo>
                    <a:pt x="1428436" y="1838325"/>
                  </a:lnTo>
                  <a:lnTo>
                    <a:pt x="1429664" y="1225553"/>
                  </a:lnTo>
                  <a:lnTo>
                    <a:pt x="1430893" y="0"/>
                  </a:lnTo>
                  <a:lnTo>
                    <a:pt x="1432112" y="0"/>
                  </a:lnTo>
                  <a:lnTo>
                    <a:pt x="1433341" y="1225553"/>
                  </a:lnTo>
                  <a:lnTo>
                    <a:pt x="1434570" y="1838325"/>
                  </a:lnTo>
                  <a:lnTo>
                    <a:pt x="1435799" y="1838325"/>
                  </a:lnTo>
                  <a:lnTo>
                    <a:pt x="1437027" y="612772"/>
                  </a:lnTo>
                  <a:lnTo>
                    <a:pt x="1438246" y="0"/>
                  </a:lnTo>
                  <a:lnTo>
                    <a:pt x="1439475" y="612772"/>
                  </a:lnTo>
                  <a:lnTo>
                    <a:pt x="1440704" y="1838325"/>
                  </a:lnTo>
                  <a:lnTo>
                    <a:pt x="1441933" y="1838325"/>
                  </a:lnTo>
                  <a:lnTo>
                    <a:pt x="1443161" y="1225553"/>
                  </a:lnTo>
                  <a:lnTo>
                    <a:pt x="1444390" y="612772"/>
                  </a:lnTo>
                  <a:lnTo>
                    <a:pt x="1445609" y="612772"/>
                  </a:lnTo>
                  <a:lnTo>
                    <a:pt x="1446838" y="1225553"/>
                  </a:lnTo>
                  <a:lnTo>
                    <a:pt x="1448067" y="612772"/>
                  </a:lnTo>
                  <a:lnTo>
                    <a:pt x="1449295" y="0"/>
                  </a:lnTo>
                  <a:lnTo>
                    <a:pt x="1450524" y="0"/>
                  </a:lnTo>
                  <a:lnTo>
                    <a:pt x="1451753" y="612772"/>
                  </a:lnTo>
                  <a:lnTo>
                    <a:pt x="1452982" y="1225553"/>
                  </a:lnTo>
                  <a:lnTo>
                    <a:pt x="1454201" y="1225553"/>
                  </a:lnTo>
                  <a:lnTo>
                    <a:pt x="1455430" y="1225553"/>
                  </a:lnTo>
                  <a:lnTo>
                    <a:pt x="1456658" y="612772"/>
                  </a:lnTo>
                  <a:lnTo>
                    <a:pt x="1457887" y="1225553"/>
                  </a:lnTo>
                  <a:lnTo>
                    <a:pt x="1459116" y="1225553"/>
                  </a:lnTo>
                  <a:lnTo>
                    <a:pt x="1460345" y="1225553"/>
                  </a:lnTo>
                  <a:lnTo>
                    <a:pt x="1461564" y="0"/>
                  </a:lnTo>
                  <a:lnTo>
                    <a:pt x="1462792" y="0"/>
                  </a:lnTo>
                  <a:lnTo>
                    <a:pt x="1464021" y="612772"/>
                  </a:lnTo>
                  <a:lnTo>
                    <a:pt x="1465250" y="1225553"/>
                  </a:lnTo>
                  <a:lnTo>
                    <a:pt x="1466479" y="1225553"/>
                  </a:lnTo>
                  <a:lnTo>
                    <a:pt x="1467707" y="1225553"/>
                  </a:lnTo>
                  <a:lnTo>
                    <a:pt x="1468927" y="1225553"/>
                  </a:lnTo>
                  <a:lnTo>
                    <a:pt x="1470155" y="1225553"/>
                  </a:lnTo>
                  <a:lnTo>
                    <a:pt x="1471384" y="1225553"/>
                  </a:lnTo>
                  <a:lnTo>
                    <a:pt x="1472613" y="612772"/>
                  </a:lnTo>
                  <a:lnTo>
                    <a:pt x="1473841" y="0"/>
                  </a:lnTo>
                  <a:lnTo>
                    <a:pt x="1475070" y="0"/>
                  </a:lnTo>
                  <a:lnTo>
                    <a:pt x="1476289" y="1225553"/>
                  </a:lnTo>
                  <a:lnTo>
                    <a:pt x="1477518" y="1838325"/>
                  </a:lnTo>
                  <a:lnTo>
                    <a:pt x="1478747" y="1838325"/>
                  </a:lnTo>
                  <a:lnTo>
                    <a:pt x="1479976" y="612772"/>
                  </a:lnTo>
                  <a:lnTo>
                    <a:pt x="1481204" y="0"/>
                  </a:lnTo>
                  <a:lnTo>
                    <a:pt x="1482433" y="0"/>
                  </a:lnTo>
                  <a:lnTo>
                    <a:pt x="1483652" y="612772"/>
                  </a:lnTo>
                  <a:lnTo>
                    <a:pt x="1484881" y="1838325"/>
                  </a:lnTo>
                  <a:lnTo>
                    <a:pt x="1486110" y="1838325"/>
                  </a:lnTo>
                  <a:lnTo>
                    <a:pt x="1487338" y="1225553"/>
                  </a:lnTo>
                  <a:lnTo>
                    <a:pt x="1488567" y="0"/>
                  </a:lnTo>
                  <a:lnTo>
                    <a:pt x="1489796" y="0"/>
                  </a:lnTo>
                  <a:lnTo>
                    <a:pt x="1491024" y="612772"/>
                  </a:lnTo>
                  <a:lnTo>
                    <a:pt x="1492244" y="1225553"/>
                  </a:lnTo>
                  <a:lnTo>
                    <a:pt x="1493473" y="1225553"/>
                  </a:lnTo>
                  <a:lnTo>
                    <a:pt x="1494701" y="1225553"/>
                  </a:lnTo>
                  <a:lnTo>
                    <a:pt x="1495930" y="612772"/>
                  </a:lnTo>
                  <a:lnTo>
                    <a:pt x="1497159" y="612772"/>
                  </a:lnTo>
                  <a:lnTo>
                    <a:pt x="1498378" y="612772"/>
                  </a:lnTo>
                  <a:lnTo>
                    <a:pt x="1499606" y="1225553"/>
                  </a:lnTo>
                  <a:lnTo>
                    <a:pt x="1500835" y="1225553"/>
                  </a:lnTo>
                  <a:lnTo>
                    <a:pt x="1502064" y="1225553"/>
                  </a:lnTo>
                  <a:lnTo>
                    <a:pt x="1503293" y="612772"/>
                  </a:lnTo>
                  <a:lnTo>
                    <a:pt x="1504521" y="0"/>
                  </a:lnTo>
                  <a:lnTo>
                    <a:pt x="1505750" y="612772"/>
                  </a:lnTo>
                  <a:lnTo>
                    <a:pt x="1506969" y="1225553"/>
                  </a:lnTo>
                  <a:lnTo>
                    <a:pt x="1508198" y="1838325"/>
                  </a:lnTo>
                  <a:lnTo>
                    <a:pt x="1509427" y="1225553"/>
                  </a:lnTo>
                  <a:lnTo>
                    <a:pt x="1510656" y="612772"/>
                  </a:lnTo>
                  <a:lnTo>
                    <a:pt x="1511884" y="0"/>
                  </a:lnTo>
                  <a:lnTo>
                    <a:pt x="1513113" y="0"/>
                  </a:lnTo>
                  <a:lnTo>
                    <a:pt x="1514332" y="1225553"/>
                  </a:lnTo>
                  <a:lnTo>
                    <a:pt x="1515561" y="1838325"/>
                  </a:lnTo>
                  <a:lnTo>
                    <a:pt x="1516790" y="1838325"/>
                  </a:lnTo>
                  <a:lnTo>
                    <a:pt x="1518018" y="612772"/>
                  </a:lnTo>
                  <a:lnTo>
                    <a:pt x="1519247" y="612772"/>
                  </a:lnTo>
                  <a:lnTo>
                    <a:pt x="1520476" y="612772"/>
                  </a:lnTo>
                  <a:lnTo>
                    <a:pt x="1521695" y="612772"/>
                  </a:lnTo>
                  <a:lnTo>
                    <a:pt x="1522924" y="612772"/>
                  </a:lnTo>
                  <a:lnTo>
                    <a:pt x="1524152" y="612772"/>
                  </a:lnTo>
                  <a:lnTo>
                    <a:pt x="1525381" y="1225553"/>
                  </a:lnTo>
                  <a:lnTo>
                    <a:pt x="1526610" y="1838325"/>
                  </a:lnTo>
                  <a:lnTo>
                    <a:pt x="1527839" y="1838325"/>
                  </a:lnTo>
                  <a:lnTo>
                    <a:pt x="1529058" y="612772"/>
                  </a:lnTo>
                  <a:lnTo>
                    <a:pt x="1530287" y="0"/>
                  </a:lnTo>
                  <a:lnTo>
                    <a:pt x="1531515" y="0"/>
                  </a:lnTo>
                  <a:lnTo>
                    <a:pt x="1532744" y="1225553"/>
                  </a:lnTo>
                  <a:lnTo>
                    <a:pt x="1533973" y="1838325"/>
                  </a:lnTo>
                  <a:lnTo>
                    <a:pt x="1535201" y="1838325"/>
                  </a:lnTo>
                  <a:lnTo>
                    <a:pt x="1536430" y="612772"/>
                  </a:lnTo>
                  <a:lnTo>
                    <a:pt x="1537650" y="0"/>
                  </a:lnTo>
                  <a:lnTo>
                    <a:pt x="1538878" y="0"/>
                  </a:lnTo>
                  <a:lnTo>
                    <a:pt x="1540107" y="1225553"/>
                  </a:lnTo>
                  <a:lnTo>
                    <a:pt x="1541336" y="1838325"/>
                  </a:lnTo>
                  <a:lnTo>
                    <a:pt x="1542564" y="1838325"/>
                  </a:lnTo>
                  <a:lnTo>
                    <a:pt x="1543793" y="1225553"/>
                  </a:lnTo>
                  <a:lnTo>
                    <a:pt x="1545012" y="1225553"/>
                  </a:lnTo>
                  <a:lnTo>
                    <a:pt x="1546241" y="612772"/>
                  </a:lnTo>
                  <a:lnTo>
                    <a:pt x="1547470" y="612772"/>
                  </a:lnTo>
                  <a:lnTo>
                    <a:pt x="1548698" y="0"/>
                  </a:lnTo>
                  <a:lnTo>
                    <a:pt x="1549927" y="0"/>
                  </a:lnTo>
                  <a:lnTo>
                    <a:pt x="1551146" y="612772"/>
                  </a:lnTo>
                  <a:lnTo>
                    <a:pt x="1552375" y="1225553"/>
                  </a:lnTo>
                  <a:lnTo>
                    <a:pt x="1553604" y="1225553"/>
                  </a:lnTo>
                  <a:lnTo>
                    <a:pt x="1554832" y="1838325"/>
                  </a:lnTo>
                  <a:lnTo>
                    <a:pt x="1556061" y="1838325"/>
                  </a:lnTo>
                  <a:lnTo>
                    <a:pt x="1557290" y="1225553"/>
                  </a:lnTo>
                  <a:lnTo>
                    <a:pt x="1558519" y="612772"/>
                  </a:lnTo>
                  <a:lnTo>
                    <a:pt x="1559738" y="0"/>
                  </a:lnTo>
                  <a:lnTo>
                    <a:pt x="1560967" y="612772"/>
                  </a:lnTo>
                  <a:lnTo>
                    <a:pt x="1562195" y="1838325"/>
                  </a:lnTo>
                  <a:lnTo>
                    <a:pt x="1563424" y="1838325"/>
                  </a:lnTo>
                  <a:lnTo>
                    <a:pt x="1564653" y="1225553"/>
                  </a:lnTo>
                  <a:lnTo>
                    <a:pt x="1565882" y="0"/>
                  </a:lnTo>
                  <a:lnTo>
                    <a:pt x="1567101" y="0"/>
                  </a:lnTo>
                  <a:lnTo>
                    <a:pt x="1568329" y="0"/>
                  </a:lnTo>
                  <a:lnTo>
                    <a:pt x="1569558" y="1225553"/>
                  </a:lnTo>
                  <a:lnTo>
                    <a:pt x="1570787" y="1838325"/>
                  </a:lnTo>
                  <a:lnTo>
                    <a:pt x="1572015" y="1838325"/>
                  </a:lnTo>
                  <a:lnTo>
                    <a:pt x="1573244" y="612772"/>
                  </a:lnTo>
                  <a:lnTo>
                    <a:pt x="1574464" y="612772"/>
                  </a:lnTo>
                  <a:lnTo>
                    <a:pt x="1575692" y="612772"/>
                  </a:lnTo>
                  <a:lnTo>
                    <a:pt x="1576921" y="1225553"/>
                  </a:lnTo>
                  <a:lnTo>
                    <a:pt x="1578150" y="1225553"/>
                  </a:lnTo>
                  <a:lnTo>
                    <a:pt x="1579378" y="612772"/>
                  </a:lnTo>
                  <a:lnTo>
                    <a:pt x="1580607" y="0"/>
                  </a:lnTo>
                  <a:lnTo>
                    <a:pt x="1581836" y="0"/>
                  </a:lnTo>
                  <a:lnTo>
                    <a:pt x="1583055" y="1225553"/>
                  </a:lnTo>
                  <a:lnTo>
                    <a:pt x="1584284" y="1838325"/>
                  </a:lnTo>
                  <a:lnTo>
                    <a:pt x="1585513" y="1838325"/>
                  </a:lnTo>
                  <a:lnTo>
                    <a:pt x="1586741" y="1838325"/>
                  </a:lnTo>
                  <a:lnTo>
                    <a:pt x="1587970" y="612772"/>
                  </a:lnTo>
                  <a:lnTo>
                    <a:pt x="1589199" y="0"/>
                  </a:lnTo>
                  <a:lnTo>
                    <a:pt x="1590418" y="0"/>
                  </a:lnTo>
                  <a:lnTo>
                    <a:pt x="1591647" y="0"/>
                  </a:lnTo>
                  <a:lnTo>
                    <a:pt x="1592875" y="1225553"/>
                  </a:lnTo>
                  <a:lnTo>
                    <a:pt x="1594104" y="1225553"/>
                  </a:lnTo>
                  <a:lnTo>
                    <a:pt x="1595333" y="1838325"/>
                  </a:lnTo>
                  <a:lnTo>
                    <a:pt x="1596552" y="1838325"/>
                  </a:lnTo>
                  <a:lnTo>
                    <a:pt x="1597781" y="1225553"/>
                  </a:lnTo>
                  <a:lnTo>
                    <a:pt x="1599009" y="612772"/>
                  </a:lnTo>
                  <a:lnTo>
                    <a:pt x="1600238" y="612772"/>
                  </a:lnTo>
                  <a:lnTo>
                    <a:pt x="1601467" y="612772"/>
                  </a:lnTo>
                  <a:lnTo>
                    <a:pt x="1602696" y="1225553"/>
                  </a:lnTo>
                  <a:lnTo>
                    <a:pt x="1603924" y="1225553"/>
                  </a:lnTo>
                  <a:lnTo>
                    <a:pt x="1605144" y="612772"/>
                  </a:lnTo>
                  <a:lnTo>
                    <a:pt x="1606372" y="612772"/>
                  </a:lnTo>
                  <a:lnTo>
                    <a:pt x="1607601" y="612772"/>
                  </a:lnTo>
                  <a:lnTo>
                    <a:pt x="1608830" y="1225553"/>
                  </a:lnTo>
                  <a:lnTo>
                    <a:pt x="1610058" y="1225553"/>
                  </a:lnTo>
                  <a:lnTo>
                    <a:pt x="1611287" y="612772"/>
                  </a:lnTo>
                  <a:lnTo>
                    <a:pt x="1612506" y="612772"/>
                  </a:lnTo>
                  <a:lnTo>
                    <a:pt x="1613735" y="0"/>
                  </a:lnTo>
                  <a:lnTo>
                    <a:pt x="1614964" y="612772"/>
                  </a:lnTo>
                  <a:lnTo>
                    <a:pt x="1616192" y="1225553"/>
                  </a:lnTo>
                  <a:lnTo>
                    <a:pt x="1617421" y="1225553"/>
                  </a:lnTo>
                  <a:lnTo>
                    <a:pt x="1618650" y="612772"/>
                  </a:lnTo>
                  <a:lnTo>
                    <a:pt x="1619869" y="612772"/>
                  </a:lnTo>
                  <a:lnTo>
                    <a:pt x="1621098" y="1225553"/>
                  </a:lnTo>
                  <a:lnTo>
                    <a:pt x="1622327" y="612772"/>
                  </a:lnTo>
                  <a:lnTo>
                    <a:pt x="1623555" y="612772"/>
                  </a:lnTo>
                  <a:lnTo>
                    <a:pt x="1624784" y="0"/>
                  </a:lnTo>
                  <a:lnTo>
                    <a:pt x="1626013" y="612772"/>
                  </a:lnTo>
                  <a:lnTo>
                    <a:pt x="1627232" y="1838325"/>
                  </a:lnTo>
                  <a:lnTo>
                    <a:pt x="1628461" y="1838325"/>
                  </a:lnTo>
                  <a:lnTo>
                    <a:pt x="1629690" y="1225553"/>
                  </a:lnTo>
                  <a:lnTo>
                    <a:pt x="1630918" y="612772"/>
                  </a:lnTo>
                  <a:lnTo>
                    <a:pt x="1632147" y="612772"/>
                  </a:lnTo>
                  <a:lnTo>
                    <a:pt x="1633376" y="612772"/>
                  </a:lnTo>
                  <a:lnTo>
                    <a:pt x="1634604" y="612772"/>
                  </a:lnTo>
                  <a:lnTo>
                    <a:pt x="1635823" y="612772"/>
                  </a:lnTo>
                  <a:lnTo>
                    <a:pt x="1637052" y="0"/>
                  </a:lnTo>
                  <a:lnTo>
                    <a:pt x="1638281" y="1225553"/>
                  </a:lnTo>
                  <a:lnTo>
                    <a:pt x="1639510" y="1838325"/>
                  </a:lnTo>
                  <a:lnTo>
                    <a:pt x="1640739" y="1225553"/>
                  </a:lnTo>
                  <a:lnTo>
                    <a:pt x="1641958" y="612772"/>
                  </a:lnTo>
                  <a:lnTo>
                    <a:pt x="1643186" y="612772"/>
                  </a:lnTo>
                  <a:lnTo>
                    <a:pt x="1644415" y="612772"/>
                  </a:lnTo>
                  <a:lnTo>
                    <a:pt x="1645644" y="612772"/>
                  </a:lnTo>
                  <a:lnTo>
                    <a:pt x="1646873" y="612772"/>
                  </a:lnTo>
                  <a:lnTo>
                    <a:pt x="1648101" y="0"/>
                  </a:lnTo>
                  <a:lnTo>
                    <a:pt x="1649330" y="612772"/>
                  </a:lnTo>
                  <a:lnTo>
                    <a:pt x="1650549" y="1225553"/>
                  </a:lnTo>
                  <a:lnTo>
                    <a:pt x="1651778" y="1838325"/>
                  </a:lnTo>
                  <a:lnTo>
                    <a:pt x="1653007" y="1838325"/>
                  </a:lnTo>
                  <a:lnTo>
                    <a:pt x="1654235" y="612772"/>
                  </a:lnTo>
                  <a:lnTo>
                    <a:pt x="1655464" y="0"/>
                  </a:lnTo>
                  <a:lnTo>
                    <a:pt x="1656693" y="612772"/>
                  </a:lnTo>
                  <a:lnTo>
                    <a:pt x="1657912" y="1225553"/>
                  </a:lnTo>
                  <a:lnTo>
                    <a:pt x="1659141" y="612772"/>
                  </a:lnTo>
                  <a:lnTo>
                    <a:pt x="1660369" y="612772"/>
                  </a:lnTo>
                  <a:lnTo>
                    <a:pt x="1661598" y="612772"/>
                  </a:lnTo>
                  <a:lnTo>
                    <a:pt x="1662827" y="1225553"/>
                  </a:lnTo>
                  <a:lnTo>
                    <a:pt x="1664056" y="1838325"/>
                  </a:lnTo>
                  <a:lnTo>
                    <a:pt x="1665275" y="1225553"/>
                  </a:lnTo>
                  <a:lnTo>
                    <a:pt x="1666504" y="612772"/>
                  </a:lnTo>
                  <a:lnTo>
                    <a:pt x="1667732" y="0"/>
                  </a:lnTo>
                  <a:lnTo>
                    <a:pt x="1668961" y="612772"/>
                  </a:lnTo>
                  <a:lnTo>
                    <a:pt x="1670190" y="612772"/>
                  </a:lnTo>
                  <a:lnTo>
                    <a:pt x="1671418" y="612772"/>
                  </a:lnTo>
                  <a:lnTo>
                    <a:pt x="1672638" y="612772"/>
                  </a:lnTo>
                  <a:lnTo>
                    <a:pt x="1673866" y="1225553"/>
                  </a:lnTo>
                  <a:lnTo>
                    <a:pt x="1675095" y="1838325"/>
                  </a:lnTo>
                  <a:lnTo>
                    <a:pt x="1676324" y="1838325"/>
                  </a:lnTo>
                  <a:lnTo>
                    <a:pt x="1677553" y="612772"/>
                  </a:lnTo>
                  <a:lnTo>
                    <a:pt x="1678781" y="0"/>
                  </a:lnTo>
                  <a:lnTo>
                    <a:pt x="1680000" y="612772"/>
                  </a:lnTo>
                  <a:lnTo>
                    <a:pt x="1681229" y="1225553"/>
                  </a:lnTo>
                  <a:lnTo>
                    <a:pt x="1682458" y="1225553"/>
                  </a:lnTo>
                  <a:lnTo>
                    <a:pt x="1683687" y="0"/>
                  </a:lnTo>
                  <a:lnTo>
                    <a:pt x="1684916" y="0"/>
                  </a:lnTo>
                  <a:lnTo>
                    <a:pt x="1686144" y="612772"/>
                  </a:lnTo>
                  <a:lnTo>
                    <a:pt x="1687363" y="1838325"/>
                  </a:lnTo>
                  <a:lnTo>
                    <a:pt x="1688592" y="1838325"/>
                  </a:lnTo>
                  <a:lnTo>
                    <a:pt x="1689821" y="1225553"/>
                  </a:lnTo>
                  <a:lnTo>
                    <a:pt x="1691049" y="0"/>
                  </a:lnTo>
                  <a:lnTo>
                    <a:pt x="1692278" y="0"/>
                  </a:lnTo>
                  <a:lnTo>
                    <a:pt x="1693507" y="612772"/>
                  </a:lnTo>
                  <a:lnTo>
                    <a:pt x="1694726" y="612772"/>
                  </a:lnTo>
                  <a:lnTo>
                    <a:pt x="1695955" y="612772"/>
                  </a:lnTo>
                  <a:lnTo>
                    <a:pt x="1697184" y="612772"/>
                  </a:lnTo>
                  <a:lnTo>
                    <a:pt x="1698412" y="1225553"/>
                  </a:lnTo>
                  <a:lnTo>
                    <a:pt x="1699641" y="1225553"/>
                  </a:lnTo>
                  <a:lnTo>
                    <a:pt x="1700870" y="612772"/>
                  </a:lnTo>
                  <a:lnTo>
                    <a:pt x="1702098" y="612772"/>
                  </a:lnTo>
                  <a:lnTo>
                    <a:pt x="1703318" y="612772"/>
                  </a:lnTo>
                  <a:lnTo>
                    <a:pt x="1704546" y="1225553"/>
                  </a:lnTo>
                  <a:lnTo>
                    <a:pt x="1705775" y="1225553"/>
                  </a:lnTo>
                  <a:lnTo>
                    <a:pt x="1707004" y="1225553"/>
                  </a:lnTo>
                  <a:lnTo>
                    <a:pt x="1708233" y="0"/>
                  </a:lnTo>
                  <a:lnTo>
                    <a:pt x="1709461" y="0"/>
                  </a:lnTo>
                  <a:lnTo>
                    <a:pt x="1710681" y="0"/>
                  </a:lnTo>
                  <a:lnTo>
                    <a:pt x="1711909" y="1225553"/>
                  </a:lnTo>
                  <a:lnTo>
                    <a:pt x="1713138" y="1838325"/>
                  </a:lnTo>
                  <a:lnTo>
                    <a:pt x="1714367" y="1838325"/>
                  </a:lnTo>
                  <a:lnTo>
                    <a:pt x="1715595" y="1225553"/>
                  </a:lnTo>
                  <a:lnTo>
                    <a:pt x="1716824" y="612772"/>
                  </a:lnTo>
                  <a:lnTo>
                    <a:pt x="1718043" y="0"/>
                  </a:lnTo>
                  <a:lnTo>
                    <a:pt x="1719272" y="0"/>
                  </a:lnTo>
                  <a:lnTo>
                    <a:pt x="1720501" y="612772"/>
                  </a:lnTo>
                  <a:lnTo>
                    <a:pt x="1721730" y="1225553"/>
                  </a:lnTo>
                  <a:lnTo>
                    <a:pt x="1722958" y="1838325"/>
                  </a:lnTo>
                  <a:lnTo>
                    <a:pt x="1724187" y="1225553"/>
                  </a:lnTo>
                  <a:lnTo>
                    <a:pt x="1725406" y="612772"/>
                  </a:lnTo>
                  <a:lnTo>
                    <a:pt x="1726635" y="0"/>
                  </a:lnTo>
                  <a:lnTo>
                    <a:pt x="1727864" y="612772"/>
                  </a:lnTo>
                  <a:lnTo>
                    <a:pt x="1729092" y="1225553"/>
                  </a:lnTo>
                  <a:lnTo>
                    <a:pt x="1730321" y="1225553"/>
                  </a:lnTo>
                  <a:lnTo>
                    <a:pt x="1731550" y="612772"/>
                  </a:lnTo>
                  <a:lnTo>
                    <a:pt x="1732769" y="612772"/>
                  </a:lnTo>
                  <a:lnTo>
                    <a:pt x="1733998" y="0"/>
                  </a:lnTo>
                  <a:lnTo>
                    <a:pt x="1735226" y="612772"/>
                  </a:lnTo>
                  <a:lnTo>
                    <a:pt x="1736455" y="1225553"/>
                  </a:lnTo>
                  <a:lnTo>
                    <a:pt x="1737684" y="1225553"/>
                  </a:lnTo>
                  <a:lnTo>
                    <a:pt x="1738913" y="1225553"/>
                  </a:lnTo>
                  <a:lnTo>
                    <a:pt x="1740132" y="1225553"/>
                  </a:lnTo>
                  <a:lnTo>
                    <a:pt x="1741361" y="612772"/>
                  </a:lnTo>
                  <a:lnTo>
                    <a:pt x="1742589" y="0"/>
                  </a:lnTo>
                  <a:lnTo>
                    <a:pt x="1743818" y="0"/>
                  </a:lnTo>
                  <a:lnTo>
                    <a:pt x="1745047" y="612772"/>
                  </a:lnTo>
                  <a:lnTo>
                    <a:pt x="1746275" y="1838325"/>
                  </a:lnTo>
                  <a:lnTo>
                    <a:pt x="1747504" y="1838325"/>
                  </a:lnTo>
                  <a:lnTo>
                    <a:pt x="1748723" y="1838325"/>
                  </a:lnTo>
                  <a:lnTo>
                    <a:pt x="1749952" y="612772"/>
                  </a:lnTo>
                  <a:lnTo>
                    <a:pt x="1751181" y="0"/>
                  </a:lnTo>
                  <a:lnTo>
                    <a:pt x="1752410" y="0"/>
                  </a:lnTo>
                  <a:lnTo>
                    <a:pt x="1753638" y="612772"/>
                  </a:lnTo>
                  <a:lnTo>
                    <a:pt x="1754857" y="1225553"/>
                  </a:lnTo>
                  <a:lnTo>
                    <a:pt x="1756086" y="1838325"/>
                  </a:lnTo>
                  <a:lnTo>
                    <a:pt x="1757315" y="1838325"/>
                  </a:lnTo>
                  <a:lnTo>
                    <a:pt x="1758544" y="1225553"/>
                  </a:lnTo>
                  <a:lnTo>
                    <a:pt x="1759772" y="612772"/>
                  </a:lnTo>
                  <a:lnTo>
                    <a:pt x="1761001" y="0"/>
                  </a:lnTo>
                  <a:lnTo>
                    <a:pt x="1762230" y="0"/>
                  </a:lnTo>
                  <a:lnTo>
                    <a:pt x="1763449" y="1225553"/>
                  </a:lnTo>
                  <a:lnTo>
                    <a:pt x="1764678" y="1838325"/>
                  </a:lnTo>
                  <a:lnTo>
                    <a:pt x="1765907" y="1838325"/>
                  </a:lnTo>
                  <a:lnTo>
                    <a:pt x="1767135" y="1225553"/>
                  </a:lnTo>
                  <a:lnTo>
                    <a:pt x="1768364" y="0"/>
                  </a:lnTo>
                  <a:lnTo>
                    <a:pt x="1769593" y="0"/>
                  </a:lnTo>
                  <a:lnTo>
                    <a:pt x="1770812" y="612772"/>
                  </a:lnTo>
                  <a:lnTo>
                    <a:pt x="1772040" y="1225553"/>
                  </a:lnTo>
                  <a:lnTo>
                    <a:pt x="1773269" y="612772"/>
                  </a:lnTo>
                  <a:lnTo>
                    <a:pt x="1774498" y="612772"/>
                  </a:lnTo>
                  <a:lnTo>
                    <a:pt x="1775727" y="612772"/>
                  </a:lnTo>
                  <a:lnTo>
                    <a:pt x="1776956" y="1225553"/>
                  </a:lnTo>
                  <a:lnTo>
                    <a:pt x="1778175" y="1838325"/>
                  </a:lnTo>
                  <a:lnTo>
                    <a:pt x="1779403" y="1225553"/>
                  </a:lnTo>
                  <a:lnTo>
                    <a:pt x="1780632" y="0"/>
                  </a:lnTo>
                  <a:lnTo>
                    <a:pt x="1781861" y="0"/>
                  </a:lnTo>
                  <a:lnTo>
                    <a:pt x="1783089" y="612772"/>
                  </a:lnTo>
                  <a:lnTo>
                    <a:pt x="1784318" y="1838325"/>
                  </a:lnTo>
                  <a:lnTo>
                    <a:pt x="1785538" y="1838325"/>
                  </a:lnTo>
                  <a:lnTo>
                    <a:pt x="1786766" y="1225553"/>
                  </a:lnTo>
                  <a:lnTo>
                    <a:pt x="1787995" y="0"/>
                  </a:lnTo>
                  <a:lnTo>
                    <a:pt x="1789224" y="0"/>
                  </a:lnTo>
                  <a:lnTo>
                    <a:pt x="1790452" y="612772"/>
                  </a:lnTo>
                  <a:lnTo>
                    <a:pt x="1791681" y="1225553"/>
                  </a:lnTo>
                  <a:lnTo>
                    <a:pt x="1792910" y="1225553"/>
                  </a:lnTo>
                  <a:lnTo>
                    <a:pt x="1794129" y="612772"/>
                  </a:lnTo>
                  <a:lnTo>
                    <a:pt x="1795358" y="612772"/>
                  </a:lnTo>
                  <a:lnTo>
                    <a:pt x="1796587" y="1225553"/>
                  </a:lnTo>
                  <a:lnTo>
                    <a:pt x="1797815" y="1225553"/>
                  </a:lnTo>
                  <a:lnTo>
                    <a:pt x="1799044" y="1225553"/>
                  </a:lnTo>
                  <a:lnTo>
                    <a:pt x="1800263" y="612772"/>
                  </a:lnTo>
                  <a:lnTo>
                    <a:pt x="1801492" y="0"/>
                  </a:lnTo>
                  <a:lnTo>
                    <a:pt x="1802721" y="612772"/>
                  </a:lnTo>
                  <a:lnTo>
                    <a:pt x="1803949" y="1225553"/>
                  </a:lnTo>
                  <a:lnTo>
                    <a:pt x="1805178" y="1838325"/>
                  </a:lnTo>
                  <a:lnTo>
                    <a:pt x="1806407" y="1225553"/>
                  </a:lnTo>
                  <a:lnTo>
                    <a:pt x="1807636" y="0"/>
                  </a:lnTo>
                  <a:lnTo>
                    <a:pt x="1808855" y="0"/>
                  </a:lnTo>
                  <a:lnTo>
                    <a:pt x="1810083" y="612772"/>
                  </a:lnTo>
                  <a:lnTo>
                    <a:pt x="1811312" y="1225553"/>
                  </a:lnTo>
                  <a:lnTo>
                    <a:pt x="1812541" y="1838325"/>
                  </a:lnTo>
                  <a:lnTo>
                    <a:pt x="1813770" y="1225553"/>
                  </a:lnTo>
                  <a:lnTo>
                    <a:pt x="1814998" y="612772"/>
                  </a:lnTo>
                  <a:lnTo>
                    <a:pt x="1816217" y="612772"/>
                  </a:lnTo>
                  <a:lnTo>
                    <a:pt x="1817446" y="612772"/>
                  </a:lnTo>
                  <a:lnTo>
                    <a:pt x="1818675" y="612772"/>
                  </a:lnTo>
                  <a:lnTo>
                    <a:pt x="1819904" y="612772"/>
                  </a:lnTo>
                  <a:lnTo>
                    <a:pt x="1821133" y="1225553"/>
                  </a:lnTo>
                  <a:lnTo>
                    <a:pt x="1822361" y="1225553"/>
                  </a:lnTo>
                  <a:lnTo>
                    <a:pt x="1823580" y="1225553"/>
                  </a:lnTo>
                  <a:lnTo>
                    <a:pt x="1824809" y="612772"/>
                  </a:lnTo>
                  <a:lnTo>
                    <a:pt x="1826038" y="0"/>
                  </a:lnTo>
                  <a:lnTo>
                    <a:pt x="1827266" y="612772"/>
                  </a:lnTo>
                  <a:lnTo>
                    <a:pt x="1828495" y="1225553"/>
                  </a:lnTo>
                  <a:lnTo>
                    <a:pt x="1829724" y="1225553"/>
                  </a:lnTo>
                  <a:lnTo>
                    <a:pt x="1830943" y="1225553"/>
                  </a:lnTo>
                  <a:lnTo>
                    <a:pt x="1832172" y="612772"/>
                  </a:lnTo>
                  <a:lnTo>
                    <a:pt x="1833401" y="0"/>
                  </a:lnTo>
                  <a:lnTo>
                    <a:pt x="1834629" y="612772"/>
                  </a:lnTo>
                  <a:lnTo>
                    <a:pt x="1835858" y="1225553"/>
                  </a:lnTo>
                  <a:lnTo>
                    <a:pt x="1837087" y="1838325"/>
                  </a:lnTo>
                  <a:lnTo>
                    <a:pt x="1838315" y="1225553"/>
                  </a:lnTo>
                  <a:lnTo>
                    <a:pt x="1839535" y="612772"/>
                  </a:lnTo>
                  <a:lnTo>
                    <a:pt x="1840764" y="612772"/>
                  </a:lnTo>
                  <a:lnTo>
                    <a:pt x="1841992" y="0"/>
                  </a:lnTo>
                  <a:lnTo>
                    <a:pt x="1843221" y="0"/>
                  </a:lnTo>
                  <a:lnTo>
                    <a:pt x="1844450" y="612772"/>
                  </a:lnTo>
                  <a:lnTo>
                    <a:pt x="1845678" y="612772"/>
                  </a:lnTo>
                  <a:lnTo>
                    <a:pt x="1846898" y="1225553"/>
                  </a:lnTo>
                  <a:lnTo>
                    <a:pt x="1848126" y="1225553"/>
                  </a:lnTo>
                  <a:lnTo>
                    <a:pt x="1849355" y="1225553"/>
                  </a:lnTo>
                  <a:lnTo>
                    <a:pt x="1850584" y="1225553"/>
                  </a:lnTo>
                  <a:lnTo>
                    <a:pt x="1851812" y="612772"/>
                  </a:lnTo>
                  <a:lnTo>
                    <a:pt x="1853032" y="0"/>
                  </a:lnTo>
                  <a:lnTo>
                    <a:pt x="1854260" y="0"/>
                  </a:lnTo>
                  <a:lnTo>
                    <a:pt x="1855489" y="1225553"/>
                  </a:lnTo>
                  <a:lnTo>
                    <a:pt x="1856718" y="1225553"/>
                  </a:lnTo>
                  <a:lnTo>
                    <a:pt x="1857947" y="1225553"/>
                  </a:lnTo>
                  <a:lnTo>
                    <a:pt x="1859175" y="1225553"/>
                  </a:lnTo>
                  <a:lnTo>
                    <a:pt x="1860404" y="612772"/>
                  </a:lnTo>
                  <a:lnTo>
                    <a:pt x="1861623" y="1225553"/>
                  </a:lnTo>
                  <a:lnTo>
                    <a:pt x="1862852" y="1225553"/>
                  </a:lnTo>
                  <a:lnTo>
                    <a:pt x="1864081" y="1225553"/>
                  </a:lnTo>
                  <a:lnTo>
                    <a:pt x="1865309" y="0"/>
                  </a:lnTo>
                  <a:lnTo>
                    <a:pt x="1866538" y="0"/>
                  </a:lnTo>
                  <a:lnTo>
                    <a:pt x="1867767" y="0"/>
                  </a:lnTo>
                  <a:lnTo>
                    <a:pt x="1868986" y="1225553"/>
                  </a:lnTo>
                  <a:lnTo>
                    <a:pt x="1870215" y="1838325"/>
                  </a:lnTo>
                  <a:lnTo>
                    <a:pt x="1871443" y="1838325"/>
                  </a:lnTo>
                  <a:lnTo>
                    <a:pt x="1872672" y="1225553"/>
                  </a:lnTo>
                  <a:lnTo>
                    <a:pt x="1873901" y="612772"/>
                  </a:lnTo>
                  <a:lnTo>
                    <a:pt x="1875130" y="1225553"/>
                  </a:lnTo>
                  <a:lnTo>
                    <a:pt x="1876349" y="1225553"/>
                  </a:lnTo>
                  <a:lnTo>
                    <a:pt x="1877578" y="612772"/>
                  </a:lnTo>
                  <a:lnTo>
                    <a:pt x="1878806" y="0"/>
                  </a:lnTo>
                  <a:lnTo>
                    <a:pt x="1880035" y="0"/>
                  </a:lnTo>
                  <a:lnTo>
                    <a:pt x="1881264" y="612772"/>
                  </a:lnTo>
                  <a:lnTo>
                    <a:pt x="1882492" y="1838325"/>
                  </a:lnTo>
                  <a:lnTo>
                    <a:pt x="1883721" y="1838325"/>
                  </a:lnTo>
                  <a:lnTo>
                    <a:pt x="1884941" y="1225553"/>
                  </a:lnTo>
                  <a:lnTo>
                    <a:pt x="1886169" y="1225553"/>
                  </a:lnTo>
                  <a:lnTo>
                    <a:pt x="1887398" y="612772"/>
                  </a:lnTo>
                  <a:lnTo>
                    <a:pt x="1888627" y="612772"/>
                  </a:lnTo>
                  <a:lnTo>
                    <a:pt x="1889855" y="0"/>
                  </a:lnTo>
                  <a:lnTo>
                    <a:pt x="1891084" y="0"/>
                  </a:lnTo>
                  <a:lnTo>
                    <a:pt x="1892303" y="1225553"/>
                  </a:lnTo>
                  <a:lnTo>
                    <a:pt x="1893532" y="1225553"/>
                  </a:lnTo>
                  <a:lnTo>
                    <a:pt x="1894761" y="1225553"/>
                  </a:lnTo>
                  <a:lnTo>
                    <a:pt x="1895989" y="612772"/>
                  </a:lnTo>
                  <a:lnTo>
                    <a:pt x="1897218" y="0"/>
                  </a:lnTo>
                  <a:lnTo>
                    <a:pt x="1898437" y="1225553"/>
                  </a:lnTo>
                  <a:lnTo>
                    <a:pt x="1899666" y="1225553"/>
                  </a:lnTo>
                  <a:lnTo>
                    <a:pt x="1900895" y="1225553"/>
                  </a:lnTo>
                  <a:lnTo>
                    <a:pt x="1902123" y="612772"/>
                  </a:lnTo>
                  <a:lnTo>
                    <a:pt x="1903352" y="0"/>
                  </a:lnTo>
                  <a:lnTo>
                    <a:pt x="1904581" y="612772"/>
                  </a:lnTo>
                  <a:lnTo>
                    <a:pt x="1905810" y="1225553"/>
                  </a:lnTo>
                  <a:lnTo>
                    <a:pt x="1907029" y="1838325"/>
                  </a:lnTo>
                  <a:lnTo>
                    <a:pt x="1908258" y="612772"/>
                  </a:lnTo>
                  <a:lnTo>
                    <a:pt x="1909486" y="0"/>
                  </a:lnTo>
                  <a:lnTo>
                    <a:pt x="1910715" y="612772"/>
                  </a:lnTo>
                  <a:lnTo>
                    <a:pt x="1911944" y="1225553"/>
                  </a:lnTo>
                  <a:lnTo>
                    <a:pt x="1913173" y="1225553"/>
                  </a:lnTo>
                  <a:lnTo>
                    <a:pt x="1914392" y="1225553"/>
                  </a:lnTo>
                  <a:lnTo>
                    <a:pt x="1915620" y="612772"/>
                  </a:lnTo>
                  <a:lnTo>
                    <a:pt x="1916849" y="1225553"/>
                  </a:lnTo>
                  <a:lnTo>
                    <a:pt x="1918078" y="1225553"/>
                  </a:lnTo>
                  <a:lnTo>
                    <a:pt x="1919307" y="1225553"/>
                  </a:lnTo>
                  <a:lnTo>
                    <a:pt x="1920535" y="612772"/>
                  </a:lnTo>
                  <a:lnTo>
                    <a:pt x="1921755" y="0"/>
                  </a:lnTo>
                  <a:lnTo>
                    <a:pt x="1922983" y="0"/>
                  </a:lnTo>
                  <a:lnTo>
                    <a:pt x="1924212" y="612772"/>
                  </a:lnTo>
                  <a:lnTo>
                    <a:pt x="1925441" y="612772"/>
                  </a:lnTo>
                  <a:lnTo>
                    <a:pt x="1926669" y="612772"/>
                  </a:lnTo>
                  <a:lnTo>
                    <a:pt x="1927898" y="612772"/>
                  </a:lnTo>
                  <a:lnTo>
                    <a:pt x="1929127" y="1225553"/>
                  </a:lnTo>
                  <a:lnTo>
                    <a:pt x="1930346" y="1838325"/>
                  </a:lnTo>
                  <a:lnTo>
                    <a:pt x="1931575" y="1838325"/>
                  </a:lnTo>
                  <a:lnTo>
                    <a:pt x="1932804" y="1225553"/>
                  </a:lnTo>
                  <a:lnTo>
                    <a:pt x="1934032" y="0"/>
                  </a:lnTo>
                  <a:lnTo>
                    <a:pt x="1935261" y="0"/>
                  </a:lnTo>
                  <a:lnTo>
                    <a:pt x="1936490" y="0"/>
                  </a:lnTo>
                  <a:lnTo>
                    <a:pt x="1937709" y="612772"/>
                  </a:lnTo>
                  <a:lnTo>
                    <a:pt x="1938938" y="1225553"/>
                  </a:lnTo>
                  <a:lnTo>
                    <a:pt x="1940166" y="1838325"/>
                  </a:lnTo>
                  <a:lnTo>
                    <a:pt x="1941395" y="1838325"/>
                  </a:lnTo>
                  <a:lnTo>
                    <a:pt x="1942624" y="1225553"/>
                  </a:lnTo>
                  <a:lnTo>
                    <a:pt x="1943843" y="612772"/>
                  </a:lnTo>
                  <a:lnTo>
                    <a:pt x="1945072" y="0"/>
                  </a:lnTo>
                  <a:lnTo>
                    <a:pt x="1946300" y="0"/>
                  </a:lnTo>
                  <a:lnTo>
                    <a:pt x="1947529" y="612772"/>
                  </a:lnTo>
                  <a:lnTo>
                    <a:pt x="1948758" y="1225553"/>
                  </a:lnTo>
                  <a:lnTo>
                    <a:pt x="1949987" y="1225553"/>
                  </a:lnTo>
                  <a:lnTo>
                    <a:pt x="1951215" y="1225553"/>
                  </a:lnTo>
                  <a:lnTo>
                    <a:pt x="1952435" y="612772"/>
                  </a:lnTo>
                  <a:lnTo>
                    <a:pt x="1953663" y="612772"/>
                  </a:lnTo>
                  <a:lnTo>
                    <a:pt x="1954892" y="1225553"/>
                  </a:lnTo>
                  <a:lnTo>
                    <a:pt x="1956121" y="1225553"/>
                  </a:lnTo>
                  <a:lnTo>
                    <a:pt x="1957349" y="1225553"/>
                  </a:lnTo>
                  <a:lnTo>
                    <a:pt x="1958578" y="612772"/>
                  </a:lnTo>
                  <a:lnTo>
                    <a:pt x="1959797" y="612772"/>
                  </a:lnTo>
                  <a:lnTo>
                    <a:pt x="1961026" y="612772"/>
                  </a:lnTo>
                  <a:lnTo>
                    <a:pt x="1962255" y="612772"/>
                  </a:lnTo>
                  <a:lnTo>
                    <a:pt x="1963484" y="1225553"/>
                  </a:lnTo>
                  <a:lnTo>
                    <a:pt x="1964712" y="1225553"/>
                  </a:lnTo>
                  <a:lnTo>
                    <a:pt x="1965941" y="1225553"/>
                  </a:lnTo>
                  <a:lnTo>
                    <a:pt x="1967160" y="1225553"/>
                  </a:lnTo>
                  <a:lnTo>
                    <a:pt x="1968389" y="612772"/>
                  </a:lnTo>
                  <a:lnTo>
                    <a:pt x="1969618" y="612772"/>
                  </a:lnTo>
                  <a:lnTo>
                    <a:pt x="1970846" y="0"/>
                  </a:lnTo>
                  <a:lnTo>
                    <a:pt x="1972075" y="0"/>
                  </a:lnTo>
                  <a:lnTo>
                    <a:pt x="1973304" y="612772"/>
                  </a:lnTo>
                  <a:lnTo>
                    <a:pt x="1974523" y="612772"/>
                  </a:lnTo>
                  <a:lnTo>
                    <a:pt x="1975752" y="1225553"/>
                  </a:lnTo>
                  <a:lnTo>
                    <a:pt x="1976981" y="1838325"/>
                  </a:lnTo>
                  <a:lnTo>
                    <a:pt x="1978209" y="1838325"/>
                  </a:lnTo>
                  <a:lnTo>
                    <a:pt x="1979438" y="612772"/>
                  </a:lnTo>
                  <a:lnTo>
                    <a:pt x="1980667" y="0"/>
                  </a:lnTo>
                  <a:lnTo>
                    <a:pt x="1981886" y="0"/>
                  </a:lnTo>
                  <a:lnTo>
                    <a:pt x="1983114" y="0"/>
                  </a:lnTo>
                  <a:lnTo>
                    <a:pt x="1984343" y="612772"/>
                  </a:lnTo>
                  <a:lnTo>
                    <a:pt x="1985572" y="1225553"/>
                  </a:lnTo>
                  <a:lnTo>
                    <a:pt x="1986801" y="1838325"/>
                  </a:lnTo>
                  <a:lnTo>
                    <a:pt x="1988030" y="1838325"/>
                  </a:lnTo>
                  <a:lnTo>
                    <a:pt x="1989249" y="1225553"/>
                  </a:lnTo>
                  <a:lnTo>
                    <a:pt x="1990477" y="612772"/>
                  </a:lnTo>
                  <a:lnTo>
                    <a:pt x="1991706" y="612772"/>
                  </a:lnTo>
                  <a:lnTo>
                    <a:pt x="1992935" y="612772"/>
                  </a:lnTo>
                  <a:lnTo>
                    <a:pt x="1994164" y="612772"/>
                  </a:lnTo>
                  <a:lnTo>
                    <a:pt x="1995392" y="612772"/>
                  </a:lnTo>
                  <a:lnTo>
                    <a:pt x="1996612" y="612772"/>
                  </a:lnTo>
                  <a:lnTo>
                    <a:pt x="1997840" y="1225553"/>
                  </a:lnTo>
                  <a:lnTo>
                    <a:pt x="1999069" y="1225553"/>
                  </a:lnTo>
                  <a:lnTo>
                    <a:pt x="2000298" y="1225553"/>
                  </a:lnTo>
                  <a:lnTo>
                    <a:pt x="2001526" y="1225553"/>
                  </a:lnTo>
                  <a:lnTo>
                    <a:pt x="2002755" y="612772"/>
                  </a:lnTo>
                  <a:lnTo>
                    <a:pt x="2003984" y="612772"/>
                  </a:lnTo>
                  <a:lnTo>
                    <a:pt x="2005203" y="1225553"/>
                  </a:lnTo>
                  <a:lnTo>
                    <a:pt x="2006432" y="1225553"/>
                  </a:lnTo>
                  <a:lnTo>
                    <a:pt x="2007661" y="612772"/>
                  </a:lnTo>
                  <a:lnTo>
                    <a:pt x="2008889" y="0"/>
                  </a:lnTo>
                  <a:lnTo>
                    <a:pt x="2010118" y="0"/>
                  </a:lnTo>
                  <a:lnTo>
                    <a:pt x="2011347" y="1225553"/>
                  </a:lnTo>
                  <a:lnTo>
                    <a:pt x="2012566" y="1225553"/>
                  </a:lnTo>
                  <a:lnTo>
                    <a:pt x="2013795" y="1225553"/>
                  </a:lnTo>
                  <a:lnTo>
                    <a:pt x="2015023" y="612772"/>
                  </a:lnTo>
                  <a:lnTo>
                    <a:pt x="2016252" y="612772"/>
                  </a:lnTo>
                  <a:lnTo>
                    <a:pt x="2017481" y="1838325"/>
                  </a:lnTo>
                  <a:lnTo>
                    <a:pt x="2018709" y="1838325"/>
                  </a:lnTo>
                  <a:lnTo>
                    <a:pt x="2019929" y="1225553"/>
                  </a:lnTo>
                  <a:lnTo>
                    <a:pt x="2021158" y="0"/>
                  </a:lnTo>
                  <a:lnTo>
                    <a:pt x="2022386" y="0"/>
                  </a:lnTo>
                  <a:lnTo>
                    <a:pt x="2023615" y="0"/>
                  </a:lnTo>
                  <a:lnTo>
                    <a:pt x="2024844" y="1225553"/>
                  </a:lnTo>
                  <a:lnTo>
                    <a:pt x="2026072" y="1838325"/>
                  </a:lnTo>
                  <a:lnTo>
                    <a:pt x="2027291" y="1838325"/>
                  </a:lnTo>
                  <a:lnTo>
                    <a:pt x="2028520" y="612772"/>
                  </a:lnTo>
                  <a:lnTo>
                    <a:pt x="2029749" y="612772"/>
                  </a:lnTo>
                  <a:lnTo>
                    <a:pt x="2030978" y="612772"/>
                  </a:lnTo>
                  <a:lnTo>
                    <a:pt x="2032207" y="1225553"/>
                  </a:lnTo>
                  <a:lnTo>
                    <a:pt x="2033435" y="1225553"/>
                  </a:lnTo>
                  <a:lnTo>
                    <a:pt x="2034654" y="612772"/>
                  </a:lnTo>
                  <a:lnTo>
                    <a:pt x="2035883" y="612772"/>
                  </a:lnTo>
                  <a:lnTo>
                    <a:pt x="2037112" y="612772"/>
                  </a:lnTo>
                  <a:lnTo>
                    <a:pt x="2038340" y="1225553"/>
                  </a:lnTo>
                  <a:lnTo>
                    <a:pt x="2039569" y="1225553"/>
                  </a:lnTo>
                  <a:lnTo>
                    <a:pt x="2040798" y="1225553"/>
                  </a:lnTo>
                  <a:lnTo>
                    <a:pt x="2042017" y="612772"/>
                  </a:lnTo>
                  <a:lnTo>
                    <a:pt x="2043246" y="612772"/>
                  </a:lnTo>
                  <a:lnTo>
                    <a:pt x="2044475" y="612772"/>
                  </a:lnTo>
                  <a:lnTo>
                    <a:pt x="2045703" y="612772"/>
                  </a:lnTo>
                  <a:lnTo>
                    <a:pt x="2046932" y="1225553"/>
                  </a:lnTo>
                  <a:lnTo>
                    <a:pt x="2048161" y="1838325"/>
                  </a:lnTo>
                  <a:lnTo>
                    <a:pt x="2049390" y="1838325"/>
                  </a:lnTo>
                  <a:lnTo>
                    <a:pt x="2050609" y="1225553"/>
                  </a:lnTo>
                  <a:lnTo>
                    <a:pt x="2051837" y="0"/>
                  </a:lnTo>
                  <a:lnTo>
                    <a:pt x="2053066" y="0"/>
                  </a:lnTo>
                  <a:lnTo>
                    <a:pt x="2054295" y="0"/>
                  </a:lnTo>
                  <a:lnTo>
                    <a:pt x="2055524" y="1225553"/>
                  </a:lnTo>
                  <a:lnTo>
                    <a:pt x="2056743" y="1838325"/>
                  </a:lnTo>
                  <a:lnTo>
                    <a:pt x="2057972" y="1838325"/>
                  </a:lnTo>
                  <a:lnTo>
                    <a:pt x="2059200" y="1225553"/>
                  </a:lnTo>
                  <a:lnTo>
                    <a:pt x="2060429" y="1225553"/>
                  </a:lnTo>
                  <a:lnTo>
                    <a:pt x="2061658" y="1225553"/>
                  </a:lnTo>
                  <a:lnTo>
                    <a:pt x="2062886" y="612772"/>
                  </a:lnTo>
                  <a:lnTo>
                    <a:pt x="2064115" y="612772"/>
                  </a:lnTo>
                  <a:lnTo>
                    <a:pt x="2065334" y="0"/>
                  </a:lnTo>
                  <a:lnTo>
                    <a:pt x="2066563" y="612772"/>
                  </a:lnTo>
                  <a:lnTo>
                    <a:pt x="2067792" y="1225553"/>
                  </a:lnTo>
                  <a:lnTo>
                    <a:pt x="2069021" y="1225553"/>
                  </a:lnTo>
                  <a:lnTo>
                    <a:pt x="2070249" y="1225553"/>
                  </a:lnTo>
                  <a:lnTo>
                    <a:pt x="2071478" y="612772"/>
                  </a:lnTo>
                  <a:lnTo>
                    <a:pt x="2072697" y="612772"/>
                  </a:lnTo>
                  <a:lnTo>
                    <a:pt x="2073926" y="612772"/>
                  </a:lnTo>
                  <a:lnTo>
                    <a:pt x="2075155" y="1225553"/>
                  </a:lnTo>
                  <a:lnTo>
                    <a:pt x="2076383" y="1225553"/>
                  </a:lnTo>
                  <a:lnTo>
                    <a:pt x="2077612" y="612772"/>
                  </a:lnTo>
                  <a:lnTo>
                    <a:pt x="2078841" y="612772"/>
                  </a:lnTo>
                  <a:lnTo>
                    <a:pt x="2080060" y="0"/>
                  </a:lnTo>
                  <a:lnTo>
                    <a:pt x="2081289" y="0"/>
                  </a:lnTo>
                  <a:lnTo>
                    <a:pt x="2082517" y="612772"/>
                  </a:lnTo>
                  <a:lnTo>
                    <a:pt x="2083746" y="1225553"/>
                  </a:lnTo>
                  <a:lnTo>
                    <a:pt x="2084975" y="1225553"/>
                  </a:lnTo>
                  <a:lnTo>
                    <a:pt x="2086204" y="1225553"/>
                  </a:lnTo>
                  <a:lnTo>
                    <a:pt x="2087423" y="1225553"/>
                  </a:lnTo>
                  <a:lnTo>
                    <a:pt x="2088652" y="1225553"/>
                  </a:lnTo>
                  <a:lnTo>
                    <a:pt x="2089880" y="1225553"/>
                  </a:lnTo>
                  <a:lnTo>
                    <a:pt x="2091109" y="1225553"/>
                  </a:lnTo>
                  <a:lnTo>
                    <a:pt x="2092338" y="612772"/>
                  </a:lnTo>
                  <a:lnTo>
                    <a:pt x="2093566" y="0"/>
                  </a:lnTo>
                  <a:lnTo>
                    <a:pt x="2094795" y="0"/>
                  </a:lnTo>
                  <a:lnTo>
                    <a:pt x="2096014" y="0"/>
                  </a:lnTo>
                  <a:lnTo>
                    <a:pt x="2097243" y="1225553"/>
                  </a:lnTo>
                  <a:lnTo>
                    <a:pt x="2098472" y="1225553"/>
                  </a:lnTo>
                  <a:lnTo>
                    <a:pt x="2099701" y="1838325"/>
                  </a:lnTo>
                  <a:lnTo>
                    <a:pt x="2100929" y="1225553"/>
                  </a:lnTo>
                  <a:lnTo>
                    <a:pt x="2102149" y="1225553"/>
                  </a:lnTo>
                  <a:lnTo>
                    <a:pt x="2103377" y="612772"/>
                  </a:lnTo>
                  <a:lnTo>
                    <a:pt x="2104606" y="612772"/>
                  </a:lnTo>
                  <a:lnTo>
                    <a:pt x="2105835" y="612772"/>
                  </a:lnTo>
                  <a:lnTo>
                    <a:pt x="2107063" y="612772"/>
                  </a:lnTo>
                  <a:lnTo>
                    <a:pt x="2108292" y="1225553"/>
                  </a:lnTo>
                  <a:lnTo>
                    <a:pt x="2109521" y="1225553"/>
                  </a:lnTo>
                  <a:lnTo>
                    <a:pt x="2110740" y="612772"/>
                  </a:lnTo>
                  <a:lnTo>
                    <a:pt x="2111969" y="612772"/>
                  </a:lnTo>
                  <a:lnTo>
                    <a:pt x="2113198" y="612772"/>
                  </a:lnTo>
                  <a:lnTo>
                    <a:pt x="2114426" y="1225553"/>
                  </a:lnTo>
                  <a:lnTo>
                    <a:pt x="2115655" y="1838325"/>
                  </a:lnTo>
                  <a:lnTo>
                    <a:pt x="2116884" y="1838325"/>
                  </a:lnTo>
                  <a:lnTo>
                    <a:pt x="2118103" y="1225553"/>
                  </a:lnTo>
                  <a:lnTo>
                    <a:pt x="2119332" y="612772"/>
                  </a:lnTo>
                  <a:lnTo>
                    <a:pt x="2120561" y="0"/>
                  </a:lnTo>
                  <a:lnTo>
                    <a:pt x="2121789" y="0"/>
                  </a:lnTo>
                  <a:lnTo>
                    <a:pt x="2123018" y="0"/>
                  </a:lnTo>
                  <a:lnTo>
                    <a:pt x="2124247" y="612772"/>
                  </a:lnTo>
                  <a:lnTo>
                    <a:pt x="2125475" y="1225553"/>
                  </a:lnTo>
                  <a:lnTo>
                    <a:pt x="2126694" y="1225553"/>
                  </a:lnTo>
                  <a:lnTo>
                    <a:pt x="2127923" y="1225553"/>
                  </a:lnTo>
                  <a:lnTo>
                    <a:pt x="2129152" y="1225553"/>
                  </a:lnTo>
                  <a:lnTo>
                    <a:pt x="2130381" y="1838325"/>
                  </a:lnTo>
                  <a:lnTo>
                    <a:pt x="2131609" y="1225553"/>
                  </a:lnTo>
                  <a:lnTo>
                    <a:pt x="2132829" y="612772"/>
                  </a:lnTo>
                  <a:lnTo>
                    <a:pt x="2134057" y="0"/>
                  </a:lnTo>
                  <a:lnTo>
                    <a:pt x="2135286" y="0"/>
                  </a:lnTo>
                  <a:lnTo>
                    <a:pt x="2136515" y="0"/>
                  </a:lnTo>
                  <a:lnTo>
                    <a:pt x="2137743" y="1225553"/>
                  </a:lnTo>
                  <a:lnTo>
                    <a:pt x="2138972" y="1838325"/>
                  </a:lnTo>
                  <a:lnTo>
                    <a:pt x="2140201" y="1225553"/>
                  </a:lnTo>
                  <a:lnTo>
                    <a:pt x="2141420" y="612772"/>
                  </a:lnTo>
                  <a:lnTo>
                    <a:pt x="2142649" y="612772"/>
                  </a:lnTo>
                  <a:lnTo>
                    <a:pt x="2143878" y="1225553"/>
                  </a:lnTo>
                  <a:lnTo>
                    <a:pt x="2145106" y="1225553"/>
                  </a:lnTo>
                  <a:lnTo>
                    <a:pt x="2146335" y="1225553"/>
                  </a:lnTo>
                  <a:lnTo>
                    <a:pt x="2147564" y="612772"/>
                  </a:lnTo>
                  <a:lnTo>
                    <a:pt x="2148783" y="612772"/>
                  </a:lnTo>
                  <a:lnTo>
                    <a:pt x="2150012" y="612772"/>
                  </a:lnTo>
                  <a:lnTo>
                    <a:pt x="2151240" y="612772"/>
                  </a:lnTo>
                  <a:lnTo>
                    <a:pt x="2152469" y="612772"/>
                  </a:lnTo>
                  <a:lnTo>
                    <a:pt x="2153698" y="612772"/>
                  </a:lnTo>
                  <a:lnTo>
                    <a:pt x="2154927" y="1225553"/>
                  </a:lnTo>
                  <a:lnTo>
                    <a:pt x="2156146" y="1838325"/>
                  </a:lnTo>
                  <a:lnTo>
                    <a:pt x="2157375" y="1838325"/>
                  </a:lnTo>
                  <a:lnTo>
                    <a:pt x="2158603" y="1838325"/>
                  </a:lnTo>
                  <a:lnTo>
                    <a:pt x="2159832" y="612772"/>
                  </a:lnTo>
                  <a:lnTo>
                    <a:pt x="2161061" y="0"/>
                  </a:lnTo>
                  <a:lnTo>
                    <a:pt x="2162289" y="0"/>
                  </a:lnTo>
                  <a:lnTo>
                    <a:pt x="2163509" y="0"/>
                  </a:lnTo>
                  <a:lnTo>
                    <a:pt x="2164737" y="0"/>
                  </a:lnTo>
                  <a:lnTo>
                    <a:pt x="2165966" y="0"/>
                  </a:lnTo>
                  <a:lnTo>
                    <a:pt x="2167195" y="1225553"/>
                  </a:lnTo>
                  <a:lnTo>
                    <a:pt x="2168424" y="1838325"/>
                  </a:lnTo>
                  <a:lnTo>
                    <a:pt x="2169652" y="1838325"/>
                  </a:lnTo>
                  <a:lnTo>
                    <a:pt x="2170881" y="1838325"/>
                  </a:lnTo>
                  <a:lnTo>
                    <a:pt x="2172100" y="612772"/>
                  </a:lnTo>
                  <a:lnTo>
                    <a:pt x="2173329" y="0"/>
                  </a:lnTo>
                  <a:lnTo>
                    <a:pt x="2174558" y="0"/>
                  </a:lnTo>
                  <a:lnTo>
                    <a:pt x="2175786" y="0"/>
                  </a:lnTo>
                  <a:lnTo>
                    <a:pt x="2177015" y="612772"/>
                  </a:lnTo>
                  <a:lnTo>
                    <a:pt x="2178234" y="1225553"/>
                  </a:lnTo>
                  <a:lnTo>
                    <a:pt x="2179463" y="1225553"/>
                  </a:lnTo>
                  <a:lnTo>
                    <a:pt x="2180692" y="1225553"/>
                  </a:lnTo>
                  <a:lnTo>
                    <a:pt x="2181920" y="612772"/>
                  </a:lnTo>
                  <a:lnTo>
                    <a:pt x="2183149" y="612772"/>
                  </a:lnTo>
                  <a:lnTo>
                    <a:pt x="2184378" y="612772"/>
                  </a:lnTo>
                  <a:lnTo>
                    <a:pt x="2185607" y="1225553"/>
                  </a:lnTo>
                  <a:lnTo>
                    <a:pt x="2186826" y="1838325"/>
                  </a:lnTo>
                  <a:lnTo>
                    <a:pt x="2188055" y="612772"/>
                  </a:lnTo>
                  <a:lnTo>
                    <a:pt x="2189283" y="0"/>
                  </a:lnTo>
                  <a:lnTo>
                    <a:pt x="2190512" y="0"/>
                  </a:lnTo>
                  <a:lnTo>
                    <a:pt x="2191741" y="1225553"/>
                  </a:lnTo>
                  <a:lnTo>
                    <a:pt x="2192969" y="1838325"/>
                  </a:lnTo>
                  <a:lnTo>
                    <a:pt x="2194189" y="1838325"/>
                  </a:lnTo>
                  <a:lnTo>
                    <a:pt x="2195417" y="612772"/>
                  </a:lnTo>
                  <a:lnTo>
                    <a:pt x="2196646" y="0"/>
                  </a:lnTo>
                  <a:lnTo>
                    <a:pt x="2197875" y="612772"/>
                  </a:lnTo>
                  <a:lnTo>
                    <a:pt x="2199104" y="1225553"/>
                  </a:lnTo>
                  <a:lnTo>
                    <a:pt x="2200323" y="1225553"/>
                  </a:lnTo>
                  <a:lnTo>
                    <a:pt x="2201552" y="612772"/>
                  </a:lnTo>
                  <a:lnTo>
                    <a:pt x="2202780" y="612772"/>
                  </a:lnTo>
                  <a:lnTo>
                    <a:pt x="2204009" y="1225553"/>
                  </a:lnTo>
                  <a:lnTo>
                    <a:pt x="2205238" y="1838325"/>
                  </a:lnTo>
                  <a:lnTo>
                    <a:pt x="2206466" y="1225553"/>
                  </a:lnTo>
                  <a:lnTo>
                    <a:pt x="2207695" y="612772"/>
                  </a:lnTo>
                  <a:lnTo>
                    <a:pt x="2208914" y="0"/>
                  </a:lnTo>
                  <a:lnTo>
                    <a:pt x="2210143" y="0"/>
                  </a:lnTo>
                  <a:lnTo>
                    <a:pt x="2211372" y="1225553"/>
                  </a:lnTo>
                  <a:lnTo>
                    <a:pt x="2212601" y="1838325"/>
                  </a:lnTo>
                  <a:lnTo>
                    <a:pt x="2213829" y="1838325"/>
                  </a:lnTo>
                  <a:lnTo>
                    <a:pt x="2215058" y="612772"/>
                  </a:lnTo>
                  <a:lnTo>
                    <a:pt x="2216277" y="612772"/>
                  </a:lnTo>
                  <a:lnTo>
                    <a:pt x="2217506" y="612772"/>
                  </a:lnTo>
                  <a:lnTo>
                    <a:pt x="2218734" y="612772"/>
                  </a:lnTo>
                  <a:lnTo>
                    <a:pt x="2219963" y="612772"/>
                  </a:lnTo>
                  <a:lnTo>
                    <a:pt x="2221192" y="612772"/>
                  </a:lnTo>
                  <a:lnTo>
                    <a:pt x="2222421" y="612772"/>
                  </a:lnTo>
                  <a:lnTo>
                    <a:pt x="2223640" y="1225553"/>
                  </a:lnTo>
                  <a:lnTo>
                    <a:pt x="2224869" y="1225553"/>
                  </a:lnTo>
                  <a:lnTo>
                    <a:pt x="2226097" y="1838325"/>
                  </a:lnTo>
                  <a:lnTo>
                    <a:pt x="2227326" y="1225553"/>
                  </a:lnTo>
                  <a:lnTo>
                    <a:pt x="2228555" y="612772"/>
                  </a:lnTo>
                  <a:lnTo>
                    <a:pt x="2229783" y="0"/>
                  </a:lnTo>
                  <a:lnTo>
                    <a:pt x="2231012" y="612772"/>
                  </a:lnTo>
                  <a:lnTo>
                    <a:pt x="2232232" y="1838325"/>
                  </a:lnTo>
                  <a:lnTo>
                    <a:pt x="2233460" y="1838325"/>
                  </a:lnTo>
                  <a:lnTo>
                    <a:pt x="2234689" y="1225553"/>
                  </a:lnTo>
                  <a:lnTo>
                    <a:pt x="2235918" y="0"/>
                  </a:lnTo>
                  <a:lnTo>
                    <a:pt x="2237146" y="0"/>
                  </a:lnTo>
                  <a:lnTo>
                    <a:pt x="2238375" y="0"/>
                  </a:lnTo>
                  <a:lnTo>
                    <a:pt x="2239594" y="1225553"/>
                  </a:lnTo>
                  <a:lnTo>
                    <a:pt x="2240823" y="1838325"/>
                  </a:lnTo>
                  <a:lnTo>
                    <a:pt x="2242052" y="1838325"/>
                  </a:lnTo>
                  <a:lnTo>
                    <a:pt x="2243281" y="1225553"/>
                  </a:lnTo>
                  <a:lnTo>
                    <a:pt x="2244509" y="0"/>
                  </a:lnTo>
                  <a:lnTo>
                    <a:pt x="2245728" y="0"/>
                  </a:lnTo>
                  <a:lnTo>
                    <a:pt x="2246957" y="0"/>
                  </a:lnTo>
                  <a:lnTo>
                    <a:pt x="2248186" y="1225553"/>
                  </a:lnTo>
                  <a:lnTo>
                    <a:pt x="2249415" y="1225553"/>
                  </a:lnTo>
                  <a:lnTo>
                    <a:pt x="2250643" y="1838325"/>
                  </a:lnTo>
                  <a:lnTo>
                    <a:pt x="2251872" y="1225553"/>
                  </a:lnTo>
                  <a:lnTo>
                    <a:pt x="2253101" y="1225553"/>
                  </a:lnTo>
                  <a:lnTo>
                    <a:pt x="2254320" y="612772"/>
                  </a:lnTo>
                  <a:lnTo>
                    <a:pt x="2255549" y="612772"/>
                  </a:lnTo>
                  <a:lnTo>
                    <a:pt x="2256777" y="612772"/>
                  </a:lnTo>
                  <a:lnTo>
                    <a:pt x="2258006" y="1225553"/>
                  </a:lnTo>
                  <a:lnTo>
                    <a:pt x="2259235" y="1225553"/>
                  </a:lnTo>
                  <a:lnTo>
                    <a:pt x="2260464" y="612772"/>
                  </a:lnTo>
                  <a:lnTo>
                    <a:pt x="2261683" y="0"/>
                  </a:lnTo>
                  <a:lnTo>
                    <a:pt x="2262911" y="612772"/>
                  </a:lnTo>
                  <a:lnTo>
                    <a:pt x="2264140" y="1225553"/>
                  </a:lnTo>
                  <a:lnTo>
                    <a:pt x="2265369" y="1838325"/>
                  </a:lnTo>
                  <a:lnTo>
                    <a:pt x="2266598" y="1838325"/>
                  </a:lnTo>
                  <a:lnTo>
                    <a:pt x="2267827" y="612772"/>
                  </a:lnTo>
                  <a:lnTo>
                    <a:pt x="2269046" y="0"/>
                  </a:lnTo>
                  <a:lnTo>
                    <a:pt x="2270274" y="0"/>
                  </a:lnTo>
                  <a:lnTo>
                    <a:pt x="2271503" y="1225553"/>
                  </a:lnTo>
                  <a:lnTo>
                    <a:pt x="2272732" y="1838325"/>
                  </a:lnTo>
                  <a:lnTo>
                    <a:pt x="2273960" y="612772"/>
                  </a:lnTo>
                  <a:lnTo>
                    <a:pt x="2275189" y="0"/>
                  </a:lnTo>
                  <a:lnTo>
                    <a:pt x="2276409" y="612772"/>
                  </a:lnTo>
                  <a:lnTo>
                    <a:pt x="2277637" y="1225553"/>
                  </a:lnTo>
                  <a:lnTo>
                    <a:pt x="2278866" y="1838325"/>
                  </a:lnTo>
                  <a:lnTo>
                    <a:pt x="2280095" y="1225553"/>
                  </a:lnTo>
                  <a:lnTo>
                    <a:pt x="2281323" y="612772"/>
                  </a:lnTo>
                  <a:lnTo>
                    <a:pt x="2282552" y="612772"/>
                  </a:lnTo>
                  <a:lnTo>
                    <a:pt x="2283781" y="1225553"/>
                  </a:lnTo>
                  <a:lnTo>
                    <a:pt x="2285000" y="1225553"/>
                  </a:lnTo>
                  <a:lnTo>
                    <a:pt x="2286229" y="1225553"/>
                  </a:lnTo>
                  <a:lnTo>
                    <a:pt x="2287458" y="612772"/>
                  </a:lnTo>
                  <a:lnTo>
                    <a:pt x="2288686" y="612772"/>
                  </a:lnTo>
                  <a:lnTo>
                    <a:pt x="2289915" y="0"/>
                  </a:lnTo>
                  <a:lnTo>
                    <a:pt x="2291134" y="612772"/>
                  </a:lnTo>
                  <a:lnTo>
                    <a:pt x="2292363" y="1225553"/>
                  </a:lnTo>
                  <a:lnTo>
                    <a:pt x="2293592" y="1838325"/>
                  </a:lnTo>
                  <a:lnTo>
                    <a:pt x="2294820" y="1838325"/>
                  </a:lnTo>
                  <a:lnTo>
                    <a:pt x="2296049" y="1838325"/>
                  </a:lnTo>
                  <a:lnTo>
                    <a:pt x="2297278" y="612772"/>
                  </a:lnTo>
                  <a:lnTo>
                    <a:pt x="2298497" y="0"/>
                  </a:lnTo>
                  <a:lnTo>
                    <a:pt x="2299726" y="0"/>
                  </a:lnTo>
                  <a:lnTo>
                    <a:pt x="2300954" y="612772"/>
                  </a:lnTo>
                  <a:lnTo>
                    <a:pt x="2302183" y="612772"/>
                  </a:lnTo>
                  <a:lnTo>
                    <a:pt x="2303412" y="612772"/>
                  </a:lnTo>
                  <a:lnTo>
                    <a:pt x="2304641" y="612772"/>
                  </a:lnTo>
                  <a:lnTo>
                    <a:pt x="2305869" y="1225553"/>
                  </a:lnTo>
                  <a:lnTo>
                    <a:pt x="2307088" y="1838325"/>
                  </a:lnTo>
                  <a:lnTo>
                    <a:pt x="2308317" y="1838325"/>
                  </a:lnTo>
                  <a:lnTo>
                    <a:pt x="2309546" y="1225553"/>
                  </a:lnTo>
                  <a:lnTo>
                    <a:pt x="2310775" y="612772"/>
                  </a:lnTo>
                  <a:lnTo>
                    <a:pt x="2312003" y="0"/>
                  </a:lnTo>
                  <a:lnTo>
                    <a:pt x="2313232" y="0"/>
                  </a:lnTo>
                  <a:lnTo>
                    <a:pt x="2314451" y="612772"/>
                  </a:lnTo>
                  <a:lnTo>
                    <a:pt x="2315680" y="0"/>
                  </a:lnTo>
                  <a:lnTo>
                    <a:pt x="2316909" y="612772"/>
                  </a:lnTo>
                  <a:lnTo>
                    <a:pt x="2318137" y="1225553"/>
                  </a:lnTo>
                  <a:lnTo>
                    <a:pt x="2319366" y="1838325"/>
                  </a:lnTo>
                  <a:lnTo>
                    <a:pt x="2320595" y="1838325"/>
                  </a:lnTo>
                  <a:lnTo>
                    <a:pt x="2321814" y="1225553"/>
                  </a:lnTo>
                  <a:lnTo>
                    <a:pt x="2323043" y="612772"/>
                  </a:lnTo>
                  <a:lnTo>
                    <a:pt x="2324272" y="0"/>
                  </a:lnTo>
                  <a:lnTo>
                    <a:pt x="2325500" y="0"/>
                  </a:lnTo>
                  <a:lnTo>
                    <a:pt x="2326729" y="0"/>
                  </a:lnTo>
                  <a:lnTo>
                    <a:pt x="2327958" y="612772"/>
                  </a:lnTo>
                  <a:lnTo>
                    <a:pt x="2329186" y="1225553"/>
                  </a:lnTo>
                  <a:lnTo>
                    <a:pt x="2330406" y="1225553"/>
                  </a:lnTo>
                  <a:lnTo>
                    <a:pt x="2331634" y="1225553"/>
                  </a:lnTo>
                  <a:lnTo>
                    <a:pt x="2332863" y="1225553"/>
                  </a:lnTo>
                  <a:lnTo>
                    <a:pt x="2334092" y="1225553"/>
                  </a:lnTo>
                  <a:lnTo>
                    <a:pt x="2335321" y="1225553"/>
                  </a:lnTo>
                  <a:lnTo>
                    <a:pt x="2336540" y="1225553"/>
                  </a:lnTo>
                  <a:lnTo>
                    <a:pt x="2337768" y="1225553"/>
                  </a:lnTo>
                  <a:lnTo>
                    <a:pt x="2338997" y="612772"/>
                  </a:lnTo>
                  <a:lnTo>
                    <a:pt x="2340226" y="0"/>
                  </a:lnTo>
                  <a:lnTo>
                    <a:pt x="2341455" y="0"/>
                  </a:lnTo>
                  <a:lnTo>
                    <a:pt x="2342683" y="612772"/>
                  </a:lnTo>
                  <a:lnTo>
                    <a:pt x="2343903" y="1225553"/>
                  </a:lnTo>
                  <a:lnTo>
                    <a:pt x="2345131" y="1838325"/>
                  </a:lnTo>
                  <a:lnTo>
                    <a:pt x="2346360" y="1838325"/>
                  </a:lnTo>
                  <a:lnTo>
                    <a:pt x="2347589" y="1838325"/>
                  </a:lnTo>
                  <a:lnTo>
                    <a:pt x="2348818" y="612772"/>
                  </a:lnTo>
                  <a:lnTo>
                    <a:pt x="2350046" y="0"/>
                  </a:lnTo>
                  <a:lnTo>
                    <a:pt x="2351275" y="0"/>
                  </a:lnTo>
                  <a:lnTo>
                    <a:pt x="2352494" y="612772"/>
                  </a:lnTo>
                  <a:lnTo>
                    <a:pt x="2353723" y="1225553"/>
                  </a:lnTo>
                  <a:lnTo>
                    <a:pt x="2354952" y="1225553"/>
                  </a:lnTo>
                  <a:lnTo>
                    <a:pt x="2356180" y="612772"/>
                  </a:lnTo>
                  <a:lnTo>
                    <a:pt x="2357409" y="0"/>
                  </a:lnTo>
                  <a:lnTo>
                    <a:pt x="2358628" y="612772"/>
                  </a:lnTo>
                  <a:lnTo>
                    <a:pt x="2359857" y="1838325"/>
                  </a:lnTo>
                  <a:lnTo>
                    <a:pt x="2361086" y="1838325"/>
                  </a:lnTo>
                  <a:lnTo>
                    <a:pt x="2362314" y="1225553"/>
                  </a:lnTo>
                  <a:lnTo>
                    <a:pt x="2363543" y="612772"/>
                  </a:lnTo>
                  <a:lnTo>
                    <a:pt x="2364772" y="1225553"/>
                  </a:lnTo>
                  <a:lnTo>
                    <a:pt x="2366000" y="1838325"/>
                  </a:lnTo>
                  <a:lnTo>
                    <a:pt x="2367220" y="1225553"/>
                  </a:lnTo>
                  <a:lnTo>
                    <a:pt x="2368449" y="612772"/>
                  </a:lnTo>
                  <a:lnTo>
                    <a:pt x="2369677" y="612772"/>
                  </a:lnTo>
                  <a:lnTo>
                    <a:pt x="2370906" y="612772"/>
                  </a:lnTo>
                  <a:lnTo>
                    <a:pt x="2372135" y="1225553"/>
                  </a:lnTo>
                  <a:lnTo>
                    <a:pt x="2373363" y="1225553"/>
                  </a:lnTo>
                  <a:lnTo>
                    <a:pt x="2374583" y="1225553"/>
                  </a:lnTo>
                  <a:lnTo>
                    <a:pt x="2375811" y="1225553"/>
                  </a:lnTo>
                  <a:lnTo>
                    <a:pt x="2377040" y="1225553"/>
                  </a:lnTo>
                  <a:lnTo>
                    <a:pt x="2378269" y="1225553"/>
                  </a:lnTo>
                  <a:lnTo>
                    <a:pt x="2379498" y="1225553"/>
                  </a:lnTo>
                  <a:lnTo>
                    <a:pt x="2380726" y="612772"/>
                  </a:lnTo>
                  <a:lnTo>
                    <a:pt x="2381945" y="0"/>
                  </a:lnTo>
                  <a:lnTo>
                    <a:pt x="2383174" y="612772"/>
                  </a:lnTo>
                  <a:lnTo>
                    <a:pt x="2384403" y="1225553"/>
                  </a:lnTo>
                  <a:lnTo>
                    <a:pt x="2385632" y="1225553"/>
                  </a:lnTo>
                  <a:lnTo>
                    <a:pt x="2386860" y="1225553"/>
                  </a:lnTo>
                  <a:lnTo>
                    <a:pt x="2388089" y="1225553"/>
                  </a:lnTo>
                  <a:lnTo>
                    <a:pt x="2389308" y="1225553"/>
                  </a:lnTo>
                  <a:lnTo>
                    <a:pt x="2390537" y="612772"/>
                  </a:lnTo>
                  <a:lnTo>
                    <a:pt x="2391766" y="612772"/>
                  </a:lnTo>
                  <a:lnTo>
                    <a:pt x="2392994" y="0"/>
                  </a:lnTo>
                  <a:lnTo>
                    <a:pt x="2394223" y="612772"/>
                  </a:lnTo>
                  <a:lnTo>
                    <a:pt x="2395452" y="1225553"/>
                  </a:lnTo>
                  <a:lnTo>
                    <a:pt x="2396681" y="1838325"/>
                  </a:lnTo>
                  <a:lnTo>
                    <a:pt x="2397900" y="1838325"/>
                  </a:lnTo>
                  <a:lnTo>
                    <a:pt x="2399129" y="1225553"/>
                  </a:lnTo>
                  <a:lnTo>
                    <a:pt x="2400357" y="612772"/>
                  </a:lnTo>
                  <a:lnTo>
                    <a:pt x="2401586" y="0"/>
                  </a:lnTo>
                  <a:lnTo>
                    <a:pt x="2402815" y="0"/>
                  </a:lnTo>
                  <a:lnTo>
                    <a:pt x="2404034" y="0"/>
                  </a:lnTo>
                  <a:lnTo>
                    <a:pt x="2405263" y="1225553"/>
                  </a:lnTo>
                  <a:lnTo>
                    <a:pt x="2406491" y="1838325"/>
                  </a:lnTo>
                  <a:lnTo>
                    <a:pt x="2407720" y="1838325"/>
                  </a:lnTo>
                  <a:lnTo>
                    <a:pt x="2408949" y="1838325"/>
                  </a:lnTo>
                  <a:lnTo>
                    <a:pt x="2410177" y="1838325"/>
                  </a:lnTo>
                  <a:lnTo>
                    <a:pt x="2411406" y="1225553"/>
                  </a:lnTo>
                  <a:lnTo>
                    <a:pt x="2412626" y="0"/>
                  </a:lnTo>
                  <a:lnTo>
                    <a:pt x="2413854" y="0"/>
                  </a:lnTo>
                  <a:lnTo>
                    <a:pt x="2415083" y="0"/>
                  </a:lnTo>
                  <a:lnTo>
                    <a:pt x="2416312" y="0"/>
                  </a:lnTo>
                  <a:lnTo>
                    <a:pt x="2417540" y="1838325"/>
                  </a:lnTo>
                  <a:lnTo>
                    <a:pt x="2418769" y="1838325"/>
                  </a:lnTo>
                  <a:lnTo>
                    <a:pt x="2419988" y="1838325"/>
                  </a:lnTo>
                  <a:lnTo>
                    <a:pt x="2421217" y="1225553"/>
                  </a:lnTo>
                  <a:lnTo>
                    <a:pt x="2422446" y="612772"/>
                  </a:lnTo>
                  <a:lnTo>
                    <a:pt x="2423675" y="612772"/>
                  </a:lnTo>
                  <a:lnTo>
                    <a:pt x="2424903" y="612772"/>
                  </a:lnTo>
                  <a:lnTo>
                    <a:pt x="2426132" y="612772"/>
                  </a:lnTo>
                  <a:lnTo>
                    <a:pt x="2427361" y="612772"/>
                  </a:lnTo>
                  <a:lnTo>
                    <a:pt x="2428580" y="0"/>
                  </a:lnTo>
                  <a:lnTo>
                    <a:pt x="2429808" y="612772"/>
                  </a:lnTo>
                  <a:lnTo>
                    <a:pt x="2431037" y="612772"/>
                  </a:lnTo>
                  <a:lnTo>
                    <a:pt x="2432266" y="1225553"/>
                  </a:lnTo>
                  <a:lnTo>
                    <a:pt x="2433495" y="1225553"/>
                  </a:lnTo>
                  <a:lnTo>
                    <a:pt x="2434714" y="1838325"/>
                  </a:lnTo>
                  <a:lnTo>
                    <a:pt x="2435943" y="1225553"/>
                  </a:lnTo>
                  <a:lnTo>
                    <a:pt x="2437171" y="1225553"/>
                  </a:lnTo>
                  <a:lnTo>
                    <a:pt x="2438400" y="612772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31BB50F-D31A-CAF6-3969-4A1AA822C42D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838325 h 1838325"/>
                <a:gd name="connsiteX1" fmla="*/ 2447925 w 2447925"/>
                <a:gd name="connsiteY1" fmla="*/ 1838325 h 1838325"/>
                <a:gd name="connsiteX2" fmla="*/ 2447925 w 2447925"/>
                <a:gd name="connsiteY2" fmla="*/ 0 h 1838325"/>
                <a:gd name="connsiteX3" fmla="*/ 0 w 2447925"/>
                <a:gd name="connsiteY3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925" h="1838325">
                  <a:moveTo>
                    <a:pt x="0" y="1838325"/>
                  </a:moveTo>
                  <a:lnTo>
                    <a:pt x="2447925" y="1838325"/>
                  </a:lnTo>
                  <a:lnTo>
                    <a:pt x="2447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6A74416E-62AE-7F07-5065-6C5735BE6CEC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4EE9A1A-FBCD-8B37-8D61-B68D7F5DFF00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8147FBE-47B2-D00F-BAFF-47758F3984DD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2893DFC-CA8D-E722-1444-E5E2D14E3C70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E34143B-7D36-A2FA-A860-D66CE1686C26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6173699-35D6-40C3-19BD-1BF9C57BD56D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C34E19E-0B3C-044B-9088-47690507A15D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3415B66-820E-34AC-E6F9-24A8D75B0A5F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B2FDCE0-0F7A-85CE-3C00-E0BCFC8D624E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06A1F98-1754-0F3A-B427-72735548C492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25" cy="9525"/>
              </a:xfrm>
              <a:custGeom>
                <a:avLst/>
                <a:gdLst>
                  <a:gd name="connsiteX0" fmla="*/ 2447925 w 2447925"/>
                  <a:gd name="connsiteY0" fmla="*/ 0 h 9525"/>
                  <a:gd name="connsiteX1" fmla="*/ 0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244792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5844EF9-1E15-636D-5D13-D591FC91CA73}"/>
                  </a:ext>
                </a:extLst>
              </p:cNvPr>
              <p:cNvSpPr/>
              <p:nvPr/>
            </p:nvSpPr>
            <p:spPr>
              <a:xfrm>
                <a:off x="6605587" y="2976562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FF59DA5-55D0-1D29-FB14-BA01E660B714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2447925" cy="9525"/>
              </a:xfrm>
              <a:custGeom>
                <a:avLst/>
                <a:gdLst>
                  <a:gd name="connsiteX0" fmla="*/ 0 w 2447925"/>
                  <a:gd name="connsiteY0" fmla="*/ 0 h 9525"/>
                  <a:gd name="connsiteX1" fmla="*/ 2447925 w 24479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25" h="9525">
                    <a:moveTo>
                      <a:pt x="0" y="0"/>
                    </a:moveTo>
                    <a:lnTo>
                      <a:pt x="244792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44B078-B777-61BD-CEED-F6A45EA5D14E}"/>
                  </a:ext>
                </a:extLst>
              </p:cNvPr>
              <p:cNvSpPr/>
              <p:nvPr/>
            </p:nvSpPr>
            <p:spPr>
              <a:xfrm>
                <a:off x="6605587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19364B5-E1D4-8F33-29EB-3565D20BD5FE}"/>
                  </a:ext>
                </a:extLst>
              </p:cNvPr>
              <p:cNvSpPr/>
              <p:nvPr/>
            </p:nvSpPr>
            <p:spPr>
              <a:xfrm>
                <a:off x="7098248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E30DF8E-3AD5-37EA-9D35-08D517241CB0}"/>
                  </a:ext>
                </a:extLst>
              </p:cNvPr>
              <p:cNvSpPr/>
              <p:nvPr/>
            </p:nvSpPr>
            <p:spPr>
              <a:xfrm>
                <a:off x="7590919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C6B0D4D-DF90-129C-75EA-8D924C686466}"/>
                  </a:ext>
                </a:extLst>
              </p:cNvPr>
              <p:cNvSpPr/>
              <p:nvPr/>
            </p:nvSpPr>
            <p:spPr>
              <a:xfrm>
                <a:off x="8083581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11B3D7A-821B-A265-227A-343576010D5D}"/>
                  </a:ext>
                </a:extLst>
              </p:cNvPr>
              <p:cNvSpPr/>
              <p:nvPr/>
            </p:nvSpPr>
            <p:spPr>
              <a:xfrm>
                <a:off x="8576242" y="2952082"/>
                <a:ext cx="9525" cy="24479"/>
              </a:xfrm>
              <a:custGeom>
                <a:avLst/>
                <a:gdLst>
                  <a:gd name="connsiteX0" fmla="*/ 0 w 9525"/>
                  <a:gd name="connsiteY0" fmla="*/ 24479 h 24479"/>
                  <a:gd name="connsiteX1" fmla="*/ 0 w 9525"/>
                  <a:gd name="connsiteY1" fmla="*/ 0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2447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E1FBA5D-A397-717B-FA70-EF305D526AEE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42AB8E-C2D5-50FF-5E29-22DAD419A86F}"/>
                  </a:ext>
                </a:extLst>
              </p:cNvPr>
              <p:cNvSpPr/>
              <p:nvPr/>
            </p:nvSpPr>
            <p:spPr>
              <a:xfrm>
                <a:off x="7098248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F789494-19C9-AF81-5215-318F5727EB7C}"/>
                  </a:ext>
                </a:extLst>
              </p:cNvPr>
              <p:cNvSpPr/>
              <p:nvPr/>
            </p:nvSpPr>
            <p:spPr>
              <a:xfrm>
                <a:off x="7590919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3E937AA-3773-E96D-516B-A22461ED9DEE}"/>
                  </a:ext>
                </a:extLst>
              </p:cNvPr>
              <p:cNvSpPr/>
              <p:nvPr/>
            </p:nvSpPr>
            <p:spPr>
              <a:xfrm>
                <a:off x="8083581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EBDAAC4-9B4B-74DA-E93F-98CD66E77887}"/>
                  </a:ext>
                </a:extLst>
              </p:cNvPr>
              <p:cNvSpPr/>
              <p:nvPr/>
            </p:nvSpPr>
            <p:spPr>
              <a:xfrm>
                <a:off x="8576242" y="1138237"/>
                <a:ext cx="9525" cy="24479"/>
              </a:xfrm>
              <a:custGeom>
                <a:avLst/>
                <a:gdLst>
                  <a:gd name="connsiteX0" fmla="*/ 0 w 9525"/>
                  <a:gd name="connsiteY0" fmla="*/ 0 h 24479"/>
                  <a:gd name="connsiteX1" fmla="*/ 0 w 9525"/>
                  <a:gd name="connsiteY1" fmla="*/ 24479 h 24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479">
                    <a:moveTo>
                      <a:pt x="0" y="0"/>
                    </a:moveTo>
                    <a:lnTo>
                      <a:pt x="0" y="2447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D54BD8-C9D7-C786-7A5B-92A51B2BE615}"/>
                </a:ext>
              </a:extLst>
            </p:cNvPr>
            <p:cNvSpPr/>
            <p:nvPr/>
          </p:nvSpPr>
          <p:spPr>
            <a:xfrm>
              <a:off x="6572696" y="3071709"/>
              <a:ext cx="57745" cy="90487"/>
            </a:xfrm>
            <a:custGeom>
              <a:avLst/>
              <a:gdLst>
                <a:gd name="connsiteX0" fmla="*/ 437 w 57745"/>
                <a:gd name="connsiteY0" fmla="*/ 45485 h 90487"/>
                <a:gd name="connsiteX1" fmla="*/ 3636 w 57745"/>
                <a:gd name="connsiteY1" fmla="*/ 20259 h 90487"/>
                <a:gd name="connsiteX2" fmla="*/ 13236 w 57745"/>
                <a:gd name="connsiteY2" fmla="*/ 5451 h 90487"/>
                <a:gd name="connsiteX3" fmla="*/ 29309 w 57745"/>
                <a:gd name="connsiteY3" fmla="*/ 241 h 90487"/>
                <a:gd name="connsiteX4" fmla="*/ 41811 w 57745"/>
                <a:gd name="connsiteY4" fmla="*/ 3144 h 90487"/>
                <a:gd name="connsiteX5" fmla="*/ 50666 w 57745"/>
                <a:gd name="connsiteY5" fmla="*/ 11404 h 90487"/>
                <a:gd name="connsiteX6" fmla="*/ 56173 w 57745"/>
                <a:gd name="connsiteY6" fmla="*/ 24575 h 90487"/>
                <a:gd name="connsiteX7" fmla="*/ 58182 w 57745"/>
                <a:gd name="connsiteY7" fmla="*/ 45485 h 90487"/>
                <a:gd name="connsiteX8" fmla="*/ 54982 w 57745"/>
                <a:gd name="connsiteY8" fmla="*/ 70712 h 90487"/>
                <a:gd name="connsiteX9" fmla="*/ 45383 w 57745"/>
                <a:gd name="connsiteY9" fmla="*/ 85521 h 90487"/>
                <a:gd name="connsiteX10" fmla="*/ 29309 w 57745"/>
                <a:gd name="connsiteY10" fmla="*/ 90729 h 90487"/>
                <a:gd name="connsiteX11" fmla="*/ 9069 w 57745"/>
                <a:gd name="connsiteY11" fmla="*/ 81502 h 90487"/>
                <a:gd name="connsiteX12" fmla="*/ 437 w 57745"/>
                <a:gd name="connsiteY12" fmla="*/ 45485 h 90487"/>
                <a:gd name="connsiteX13" fmla="*/ 11599 w 57745"/>
                <a:gd name="connsiteY13" fmla="*/ 45485 h 90487"/>
                <a:gd name="connsiteX14" fmla="*/ 16659 w 57745"/>
                <a:gd name="connsiteY14" fmla="*/ 74581 h 90487"/>
                <a:gd name="connsiteX15" fmla="*/ 29309 w 57745"/>
                <a:gd name="connsiteY15" fmla="*/ 81800 h 90487"/>
                <a:gd name="connsiteX16" fmla="*/ 41885 w 57745"/>
                <a:gd name="connsiteY16" fmla="*/ 74581 h 90487"/>
                <a:gd name="connsiteX17" fmla="*/ 47020 w 57745"/>
                <a:gd name="connsiteY17" fmla="*/ 45485 h 90487"/>
                <a:gd name="connsiteX18" fmla="*/ 41885 w 57745"/>
                <a:gd name="connsiteY18" fmla="*/ 16464 h 90487"/>
                <a:gd name="connsiteX19" fmla="*/ 29161 w 57745"/>
                <a:gd name="connsiteY19" fmla="*/ 9321 h 90487"/>
                <a:gd name="connsiteX20" fmla="*/ 17106 w 57745"/>
                <a:gd name="connsiteY20" fmla="*/ 15571 h 90487"/>
                <a:gd name="connsiteX21" fmla="*/ 11599 w 57745"/>
                <a:gd name="connsiteY2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437" y="45485"/>
                  </a:moveTo>
                  <a:cubicBezTo>
                    <a:pt x="437" y="35067"/>
                    <a:pt x="1504" y="26659"/>
                    <a:pt x="3636" y="20259"/>
                  </a:cubicBezTo>
                  <a:cubicBezTo>
                    <a:pt x="5770" y="13860"/>
                    <a:pt x="8970" y="8923"/>
                    <a:pt x="13236" y="5451"/>
                  </a:cubicBezTo>
                  <a:cubicBezTo>
                    <a:pt x="17502" y="1978"/>
                    <a:pt x="22860" y="241"/>
                    <a:pt x="29309" y="241"/>
                  </a:cubicBezTo>
                  <a:cubicBezTo>
                    <a:pt x="34072" y="241"/>
                    <a:pt x="38239" y="1209"/>
                    <a:pt x="41811" y="3144"/>
                  </a:cubicBezTo>
                  <a:cubicBezTo>
                    <a:pt x="45383" y="5078"/>
                    <a:pt x="48334" y="7832"/>
                    <a:pt x="50666" y="11404"/>
                  </a:cubicBezTo>
                  <a:cubicBezTo>
                    <a:pt x="52998" y="14976"/>
                    <a:pt x="54833" y="19366"/>
                    <a:pt x="56173" y="24575"/>
                  </a:cubicBezTo>
                  <a:cubicBezTo>
                    <a:pt x="57512" y="29784"/>
                    <a:pt x="58182" y="36754"/>
                    <a:pt x="58182" y="45485"/>
                  </a:cubicBezTo>
                  <a:cubicBezTo>
                    <a:pt x="58182" y="55904"/>
                    <a:pt x="57116" y="64312"/>
                    <a:pt x="54982" y="70712"/>
                  </a:cubicBezTo>
                  <a:cubicBezTo>
                    <a:pt x="52849" y="77112"/>
                    <a:pt x="49649" y="82048"/>
                    <a:pt x="45383" y="85521"/>
                  </a:cubicBezTo>
                  <a:cubicBezTo>
                    <a:pt x="41117" y="88992"/>
                    <a:pt x="35759" y="90729"/>
                    <a:pt x="29309" y="90729"/>
                  </a:cubicBezTo>
                  <a:cubicBezTo>
                    <a:pt x="20777" y="90729"/>
                    <a:pt x="14030" y="87653"/>
                    <a:pt x="9069" y="81502"/>
                  </a:cubicBezTo>
                  <a:cubicBezTo>
                    <a:pt x="3314" y="74159"/>
                    <a:pt x="437" y="62154"/>
                    <a:pt x="437" y="45485"/>
                  </a:cubicBezTo>
                  <a:close/>
                  <a:moveTo>
                    <a:pt x="11599" y="45485"/>
                  </a:moveTo>
                  <a:cubicBezTo>
                    <a:pt x="11599" y="60071"/>
                    <a:pt x="13286" y="69769"/>
                    <a:pt x="16659" y="74581"/>
                  </a:cubicBezTo>
                  <a:cubicBezTo>
                    <a:pt x="20032" y="79394"/>
                    <a:pt x="24249" y="81800"/>
                    <a:pt x="29309" y="81800"/>
                  </a:cubicBezTo>
                  <a:cubicBezTo>
                    <a:pt x="34270" y="81800"/>
                    <a:pt x="38462" y="79394"/>
                    <a:pt x="41885" y="74581"/>
                  </a:cubicBezTo>
                  <a:cubicBezTo>
                    <a:pt x="45308" y="69769"/>
                    <a:pt x="47020" y="60071"/>
                    <a:pt x="47020" y="45485"/>
                  </a:cubicBezTo>
                  <a:cubicBezTo>
                    <a:pt x="47020" y="30900"/>
                    <a:pt x="45308" y="21227"/>
                    <a:pt x="41885" y="16464"/>
                  </a:cubicBezTo>
                  <a:cubicBezTo>
                    <a:pt x="38462" y="11702"/>
                    <a:pt x="34221" y="9321"/>
                    <a:pt x="29161" y="9321"/>
                  </a:cubicBezTo>
                  <a:cubicBezTo>
                    <a:pt x="24199" y="9321"/>
                    <a:pt x="20181" y="11404"/>
                    <a:pt x="17106" y="15571"/>
                  </a:cubicBezTo>
                  <a:cubicBezTo>
                    <a:pt x="13435" y="21028"/>
                    <a:pt x="11599" y="30999"/>
                    <a:pt x="11599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627F93-C4CC-AE63-8A09-CF437189707B}"/>
                </a:ext>
              </a:extLst>
            </p:cNvPr>
            <p:cNvSpPr/>
            <p:nvPr/>
          </p:nvSpPr>
          <p:spPr>
            <a:xfrm>
              <a:off x="7040354" y="3071709"/>
              <a:ext cx="119932" cy="90487"/>
            </a:xfrm>
            <a:custGeom>
              <a:avLst/>
              <a:gdLst>
                <a:gd name="connsiteX0" fmla="*/ 33082 w 119932"/>
                <a:gd name="connsiteY0" fmla="*/ 89241 h 90487"/>
                <a:gd name="connsiteX1" fmla="*/ 22217 w 119932"/>
                <a:gd name="connsiteY1" fmla="*/ 89241 h 90487"/>
                <a:gd name="connsiteX2" fmla="*/ 22217 w 119932"/>
                <a:gd name="connsiteY2" fmla="*/ 19888 h 90487"/>
                <a:gd name="connsiteX3" fmla="*/ 11874 w 119932"/>
                <a:gd name="connsiteY3" fmla="*/ 27403 h 90487"/>
                <a:gd name="connsiteX4" fmla="*/ 489 w 119932"/>
                <a:gd name="connsiteY4" fmla="*/ 32984 h 90487"/>
                <a:gd name="connsiteX5" fmla="*/ 489 w 119932"/>
                <a:gd name="connsiteY5" fmla="*/ 22417 h 90487"/>
                <a:gd name="connsiteX6" fmla="*/ 16414 w 119932"/>
                <a:gd name="connsiteY6" fmla="*/ 12148 h 90487"/>
                <a:gd name="connsiteX7" fmla="*/ 26087 w 119932"/>
                <a:gd name="connsiteY7" fmla="*/ 241 h 90487"/>
                <a:gd name="connsiteX8" fmla="*/ 33082 w 119932"/>
                <a:gd name="connsiteY8" fmla="*/ 241 h 90487"/>
                <a:gd name="connsiteX9" fmla="*/ 33082 w 119932"/>
                <a:gd name="connsiteY9" fmla="*/ 89241 h 90487"/>
                <a:gd name="connsiteX10" fmla="*/ 62676 w 119932"/>
                <a:gd name="connsiteY10" fmla="*/ 45485 h 90487"/>
                <a:gd name="connsiteX11" fmla="*/ 65875 w 119932"/>
                <a:gd name="connsiteY11" fmla="*/ 20259 h 90487"/>
                <a:gd name="connsiteX12" fmla="*/ 75474 w 119932"/>
                <a:gd name="connsiteY12" fmla="*/ 5451 h 90487"/>
                <a:gd name="connsiteX13" fmla="*/ 91548 w 119932"/>
                <a:gd name="connsiteY13" fmla="*/ 241 h 90487"/>
                <a:gd name="connsiteX14" fmla="*/ 104049 w 119932"/>
                <a:gd name="connsiteY14" fmla="*/ 3144 h 90487"/>
                <a:gd name="connsiteX15" fmla="*/ 112905 w 119932"/>
                <a:gd name="connsiteY15" fmla="*/ 11404 h 90487"/>
                <a:gd name="connsiteX16" fmla="*/ 118411 w 119932"/>
                <a:gd name="connsiteY16" fmla="*/ 24575 h 90487"/>
                <a:gd name="connsiteX17" fmla="*/ 120421 w 119932"/>
                <a:gd name="connsiteY17" fmla="*/ 45485 h 90487"/>
                <a:gd name="connsiteX18" fmla="*/ 117220 w 119932"/>
                <a:gd name="connsiteY18" fmla="*/ 70712 h 90487"/>
                <a:gd name="connsiteX19" fmla="*/ 107621 w 119932"/>
                <a:gd name="connsiteY19" fmla="*/ 85521 h 90487"/>
                <a:gd name="connsiteX20" fmla="*/ 91548 w 119932"/>
                <a:gd name="connsiteY20" fmla="*/ 90729 h 90487"/>
                <a:gd name="connsiteX21" fmla="*/ 71307 w 119932"/>
                <a:gd name="connsiteY21" fmla="*/ 81502 h 90487"/>
                <a:gd name="connsiteX22" fmla="*/ 62676 w 119932"/>
                <a:gd name="connsiteY22" fmla="*/ 45485 h 90487"/>
                <a:gd name="connsiteX23" fmla="*/ 73837 w 119932"/>
                <a:gd name="connsiteY23" fmla="*/ 45485 h 90487"/>
                <a:gd name="connsiteX24" fmla="*/ 78898 w 119932"/>
                <a:gd name="connsiteY24" fmla="*/ 74581 h 90487"/>
                <a:gd name="connsiteX25" fmla="*/ 91548 w 119932"/>
                <a:gd name="connsiteY25" fmla="*/ 81800 h 90487"/>
                <a:gd name="connsiteX26" fmla="*/ 104124 w 119932"/>
                <a:gd name="connsiteY26" fmla="*/ 74581 h 90487"/>
                <a:gd name="connsiteX27" fmla="*/ 109259 w 119932"/>
                <a:gd name="connsiteY27" fmla="*/ 45485 h 90487"/>
                <a:gd name="connsiteX28" fmla="*/ 104124 w 119932"/>
                <a:gd name="connsiteY28" fmla="*/ 16464 h 90487"/>
                <a:gd name="connsiteX29" fmla="*/ 91399 w 119932"/>
                <a:gd name="connsiteY29" fmla="*/ 9321 h 90487"/>
                <a:gd name="connsiteX30" fmla="*/ 79344 w 119932"/>
                <a:gd name="connsiteY30" fmla="*/ 15571 h 90487"/>
                <a:gd name="connsiteX31" fmla="*/ 73837 w 119932"/>
                <a:gd name="connsiteY31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932" h="90487">
                  <a:moveTo>
                    <a:pt x="33082" y="89241"/>
                  </a:moveTo>
                  <a:lnTo>
                    <a:pt x="22217" y="89241"/>
                  </a:lnTo>
                  <a:lnTo>
                    <a:pt x="22217" y="19888"/>
                  </a:lnTo>
                  <a:cubicBezTo>
                    <a:pt x="19538" y="22368"/>
                    <a:pt x="16090" y="24873"/>
                    <a:pt x="11874" y="27403"/>
                  </a:cubicBezTo>
                  <a:cubicBezTo>
                    <a:pt x="7657" y="29933"/>
                    <a:pt x="3862" y="31793"/>
                    <a:pt x="489" y="32984"/>
                  </a:cubicBezTo>
                  <a:lnTo>
                    <a:pt x="489" y="22417"/>
                  </a:lnTo>
                  <a:cubicBezTo>
                    <a:pt x="6541" y="19639"/>
                    <a:pt x="11849" y="16216"/>
                    <a:pt x="16414" y="12148"/>
                  </a:cubicBezTo>
                  <a:cubicBezTo>
                    <a:pt x="20977" y="8080"/>
                    <a:pt x="24202" y="4111"/>
                    <a:pt x="26087" y="241"/>
                  </a:cubicBezTo>
                  <a:lnTo>
                    <a:pt x="33082" y="241"/>
                  </a:lnTo>
                  <a:lnTo>
                    <a:pt x="33082" y="89241"/>
                  </a:lnTo>
                  <a:close/>
                  <a:moveTo>
                    <a:pt x="62676" y="45485"/>
                  </a:moveTo>
                  <a:cubicBezTo>
                    <a:pt x="62676" y="35067"/>
                    <a:pt x="63742" y="26659"/>
                    <a:pt x="65875" y="20259"/>
                  </a:cubicBezTo>
                  <a:cubicBezTo>
                    <a:pt x="68008" y="13860"/>
                    <a:pt x="71208" y="8923"/>
                    <a:pt x="75474" y="5451"/>
                  </a:cubicBezTo>
                  <a:cubicBezTo>
                    <a:pt x="79741" y="1978"/>
                    <a:pt x="85099" y="241"/>
                    <a:pt x="91548" y="241"/>
                  </a:cubicBezTo>
                  <a:cubicBezTo>
                    <a:pt x="96310" y="241"/>
                    <a:pt x="100477" y="1209"/>
                    <a:pt x="104049" y="3144"/>
                  </a:cubicBezTo>
                  <a:cubicBezTo>
                    <a:pt x="107621" y="5078"/>
                    <a:pt x="110573" y="7832"/>
                    <a:pt x="112905" y="11404"/>
                  </a:cubicBezTo>
                  <a:cubicBezTo>
                    <a:pt x="115236" y="14976"/>
                    <a:pt x="117072" y="19366"/>
                    <a:pt x="118411" y="24575"/>
                  </a:cubicBezTo>
                  <a:cubicBezTo>
                    <a:pt x="119751" y="29784"/>
                    <a:pt x="120421" y="36754"/>
                    <a:pt x="120421" y="45485"/>
                  </a:cubicBezTo>
                  <a:cubicBezTo>
                    <a:pt x="120421" y="55904"/>
                    <a:pt x="119354" y="64312"/>
                    <a:pt x="117220" y="70712"/>
                  </a:cubicBezTo>
                  <a:cubicBezTo>
                    <a:pt x="115088" y="77112"/>
                    <a:pt x="111888" y="82048"/>
                    <a:pt x="107621" y="85521"/>
                  </a:cubicBezTo>
                  <a:cubicBezTo>
                    <a:pt x="103355" y="88992"/>
                    <a:pt x="97997" y="90729"/>
                    <a:pt x="91548" y="90729"/>
                  </a:cubicBezTo>
                  <a:cubicBezTo>
                    <a:pt x="83015" y="90729"/>
                    <a:pt x="76268" y="87653"/>
                    <a:pt x="71307" y="81502"/>
                  </a:cubicBezTo>
                  <a:cubicBezTo>
                    <a:pt x="65553" y="74159"/>
                    <a:pt x="62676" y="62154"/>
                    <a:pt x="62676" y="45485"/>
                  </a:cubicBezTo>
                  <a:close/>
                  <a:moveTo>
                    <a:pt x="73837" y="45485"/>
                  </a:moveTo>
                  <a:cubicBezTo>
                    <a:pt x="73837" y="60071"/>
                    <a:pt x="75524" y="69769"/>
                    <a:pt x="78898" y="74581"/>
                  </a:cubicBezTo>
                  <a:cubicBezTo>
                    <a:pt x="82271" y="79394"/>
                    <a:pt x="86487" y="81800"/>
                    <a:pt x="91548" y="81800"/>
                  </a:cubicBezTo>
                  <a:cubicBezTo>
                    <a:pt x="96509" y="81800"/>
                    <a:pt x="100701" y="79394"/>
                    <a:pt x="104124" y="74581"/>
                  </a:cubicBezTo>
                  <a:cubicBezTo>
                    <a:pt x="107547" y="69769"/>
                    <a:pt x="109259" y="60071"/>
                    <a:pt x="109259" y="45485"/>
                  </a:cubicBezTo>
                  <a:cubicBezTo>
                    <a:pt x="109259" y="30900"/>
                    <a:pt x="107547" y="21227"/>
                    <a:pt x="104124" y="16464"/>
                  </a:cubicBezTo>
                  <a:cubicBezTo>
                    <a:pt x="100701" y="11702"/>
                    <a:pt x="96459" y="9321"/>
                    <a:pt x="91399" y="9321"/>
                  </a:cubicBezTo>
                  <a:cubicBezTo>
                    <a:pt x="86438" y="9321"/>
                    <a:pt x="82420" y="11404"/>
                    <a:pt x="79344" y="15571"/>
                  </a:cubicBezTo>
                  <a:cubicBezTo>
                    <a:pt x="75673" y="21028"/>
                    <a:pt x="73837" y="30999"/>
                    <a:pt x="73837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BA791B9-03D4-42B1-C5DC-8D8D52272428}"/>
                </a:ext>
              </a:extLst>
            </p:cNvPr>
            <p:cNvSpPr/>
            <p:nvPr/>
          </p:nvSpPr>
          <p:spPr>
            <a:xfrm>
              <a:off x="7523189" y="3071709"/>
              <a:ext cx="129768" cy="90487"/>
            </a:xfrm>
            <a:custGeom>
              <a:avLst/>
              <a:gdLst>
                <a:gd name="connsiteX0" fmla="*/ 59193 w 129768"/>
                <a:gd name="connsiteY0" fmla="*/ 78823 h 90487"/>
                <a:gd name="connsiteX1" fmla="*/ 59193 w 129768"/>
                <a:gd name="connsiteY1" fmla="*/ 89241 h 90487"/>
                <a:gd name="connsiteX2" fmla="*/ 554 w 129768"/>
                <a:gd name="connsiteY2" fmla="*/ 89241 h 90487"/>
                <a:gd name="connsiteX3" fmla="*/ 1893 w 129768"/>
                <a:gd name="connsiteY3" fmla="*/ 81651 h 90487"/>
                <a:gd name="connsiteX4" fmla="*/ 9037 w 129768"/>
                <a:gd name="connsiteY4" fmla="*/ 69894 h 90487"/>
                <a:gd name="connsiteX5" fmla="*/ 23324 w 129768"/>
                <a:gd name="connsiteY5" fmla="*/ 56499 h 90487"/>
                <a:gd name="connsiteX6" fmla="*/ 42821 w 129768"/>
                <a:gd name="connsiteY6" fmla="*/ 37672 h 90487"/>
                <a:gd name="connsiteX7" fmla="*/ 47882 w 129768"/>
                <a:gd name="connsiteY7" fmla="*/ 24650 h 90487"/>
                <a:gd name="connsiteX8" fmla="*/ 43268 w 129768"/>
                <a:gd name="connsiteY8" fmla="*/ 13711 h 90487"/>
                <a:gd name="connsiteX9" fmla="*/ 31213 w 129768"/>
                <a:gd name="connsiteY9" fmla="*/ 9321 h 90487"/>
                <a:gd name="connsiteX10" fmla="*/ 18637 w 129768"/>
                <a:gd name="connsiteY10" fmla="*/ 14009 h 90487"/>
                <a:gd name="connsiteX11" fmla="*/ 13799 w 129768"/>
                <a:gd name="connsiteY11" fmla="*/ 27031 h 90487"/>
                <a:gd name="connsiteX12" fmla="*/ 2638 w 129768"/>
                <a:gd name="connsiteY12" fmla="*/ 25841 h 90487"/>
                <a:gd name="connsiteX13" fmla="*/ 11270 w 129768"/>
                <a:gd name="connsiteY13" fmla="*/ 6791 h 90487"/>
                <a:gd name="connsiteX14" fmla="*/ 31362 w 129768"/>
                <a:gd name="connsiteY14" fmla="*/ 241 h 90487"/>
                <a:gd name="connsiteX15" fmla="*/ 51602 w 129768"/>
                <a:gd name="connsiteY15" fmla="*/ 7311 h 90487"/>
                <a:gd name="connsiteX16" fmla="*/ 59043 w 129768"/>
                <a:gd name="connsiteY16" fmla="*/ 24799 h 90487"/>
                <a:gd name="connsiteX17" fmla="*/ 56886 w 129768"/>
                <a:gd name="connsiteY17" fmla="*/ 35290 h 90487"/>
                <a:gd name="connsiteX18" fmla="*/ 49668 w 129768"/>
                <a:gd name="connsiteY18" fmla="*/ 46156 h 90487"/>
                <a:gd name="connsiteX19" fmla="*/ 32849 w 129768"/>
                <a:gd name="connsiteY19" fmla="*/ 61708 h 90487"/>
                <a:gd name="connsiteX20" fmla="*/ 20274 w 129768"/>
                <a:gd name="connsiteY20" fmla="*/ 72869 h 90487"/>
                <a:gd name="connsiteX21" fmla="*/ 15735 w 129768"/>
                <a:gd name="connsiteY21" fmla="*/ 78823 h 90487"/>
                <a:gd name="connsiteX22" fmla="*/ 59193 w 129768"/>
                <a:gd name="connsiteY22" fmla="*/ 78823 h 90487"/>
                <a:gd name="connsiteX23" fmla="*/ 72564 w 129768"/>
                <a:gd name="connsiteY23" fmla="*/ 45485 h 90487"/>
                <a:gd name="connsiteX24" fmla="*/ 75763 w 129768"/>
                <a:gd name="connsiteY24" fmla="*/ 20259 h 90487"/>
                <a:gd name="connsiteX25" fmla="*/ 85363 w 129768"/>
                <a:gd name="connsiteY25" fmla="*/ 5451 h 90487"/>
                <a:gd name="connsiteX26" fmla="*/ 101436 w 129768"/>
                <a:gd name="connsiteY26" fmla="*/ 241 h 90487"/>
                <a:gd name="connsiteX27" fmla="*/ 113938 w 129768"/>
                <a:gd name="connsiteY27" fmla="*/ 3144 h 90487"/>
                <a:gd name="connsiteX28" fmla="*/ 122793 w 129768"/>
                <a:gd name="connsiteY28" fmla="*/ 11404 h 90487"/>
                <a:gd name="connsiteX29" fmla="*/ 128299 w 129768"/>
                <a:gd name="connsiteY29" fmla="*/ 24575 h 90487"/>
                <a:gd name="connsiteX30" fmla="*/ 130309 w 129768"/>
                <a:gd name="connsiteY30" fmla="*/ 45485 h 90487"/>
                <a:gd name="connsiteX31" fmla="*/ 127109 w 129768"/>
                <a:gd name="connsiteY31" fmla="*/ 70712 h 90487"/>
                <a:gd name="connsiteX32" fmla="*/ 117510 w 129768"/>
                <a:gd name="connsiteY32" fmla="*/ 85521 h 90487"/>
                <a:gd name="connsiteX33" fmla="*/ 101436 w 129768"/>
                <a:gd name="connsiteY33" fmla="*/ 90729 h 90487"/>
                <a:gd name="connsiteX34" fmla="*/ 81195 w 129768"/>
                <a:gd name="connsiteY34" fmla="*/ 81502 h 90487"/>
                <a:gd name="connsiteX35" fmla="*/ 72564 w 129768"/>
                <a:gd name="connsiteY35" fmla="*/ 45485 h 90487"/>
                <a:gd name="connsiteX36" fmla="*/ 83725 w 129768"/>
                <a:gd name="connsiteY36" fmla="*/ 45485 h 90487"/>
                <a:gd name="connsiteX37" fmla="*/ 88786 w 129768"/>
                <a:gd name="connsiteY37" fmla="*/ 74581 h 90487"/>
                <a:gd name="connsiteX38" fmla="*/ 101436 w 129768"/>
                <a:gd name="connsiteY38" fmla="*/ 81800 h 90487"/>
                <a:gd name="connsiteX39" fmla="*/ 114012 w 129768"/>
                <a:gd name="connsiteY39" fmla="*/ 74581 h 90487"/>
                <a:gd name="connsiteX40" fmla="*/ 119147 w 129768"/>
                <a:gd name="connsiteY40" fmla="*/ 45485 h 90487"/>
                <a:gd name="connsiteX41" fmla="*/ 114012 w 129768"/>
                <a:gd name="connsiteY41" fmla="*/ 16464 h 90487"/>
                <a:gd name="connsiteX42" fmla="*/ 101287 w 129768"/>
                <a:gd name="connsiteY42" fmla="*/ 9321 h 90487"/>
                <a:gd name="connsiteX43" fmla="*/ 89233 w 129768"/>
                <a:gd name="connsiteY43" fmla="*/ 15571 h 90487"/>
                <a:gd name="connsiteX44" fmla="*/ 83725 w 129768"/>
                <a:gd name="connsiteY44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9768" h="90487">
                  <a:moveTo>
                    <a:pt x="59193" y="78823"/>
                  </a:moveTo>
                  <a:lnTo>
                    <a:pt x="59193" y="89241"/>
                  </a:lnTo>
                  <a:lnTo>
                    <a:pt x="554" y="89241"/>
                  </a:lnTo>
                  <a:cubicBezTo>
                    <a:pt x="455" y="86662"/>
                    <a:pt x="901" y="84132"/>
                    <a:pt x="1893" y="81651"/>
                  </a:cubicBezTo>
                  <a:cubicBezTo>
                    <a:pt x="3382" y="77681"/>
                    <a:pt x="5763" y="73763"/>
                    <a:pt x="9037" y="69894"/>
                  </a:cubicBezTo>
                  <a:cubicBezTo>
                    <a:pt x="12312" y="66024"/>
                    <a:pt x="17074" y="61559"/>
                    <a:pt x="23324" y="56499"/>
                  </a:cubicBezTo>
                  <a:cubicBezTo>
                    <a:pt x="32949" y="48561"/>
                    <a:pt x="39448" y="42286"/>
                    <a:pt x="42821" y="37672"/>
                  </a:cubicBezTo>
                  <a:cubicBezTo>
                    <a:pt x="46195" y="33058"/>
                    <a:pt x="47882" y="28718"/>
                    <a:pt x="47882" y="24650"/>
                  </a:cubicBezTo>
                  <a:cubicBezTo>
                    <a:pt x="47882" y="20284"/>
                    <a:pt x="46344" y="16637"/>
                    <a:pt x="43268" y="13711"/>
                  </a:cubicBezTo>
                  <a:cubicBezTo>
                    <a:pt x="40192" y="10784"/>
                    <a:pt x="36174" y="9321"/>
                    <a:pt x="31213" y="9321"/>
                  </a:cubicBezTo>
                  <a:cubicBezTo>
                    <a:pt x="25954" y="9321"/>
                    <a:pt x="21762" y="10883"/>
                    <a:pt x="18637" y="14009"/>
                  </a:cubicBezTo>
                  <a:cubicBezTo>
                    <a:pt x="15512" y="17134"/>
                    <a:pt x="13899" y="21475"/>
                    <a:pt x="13799" y="27031"/>
                  </a:cubicBezTo>
                  <a:lnTo>
                    <a:pt x="2638" y="25841"/>
                  </a:lnTo>
                  <a:cubicBezTo>
                    <a:pt x="3432" y="17506"/>
                    <a:pt x="6309" y="11156"/>
                    <a:pt x="11270" y="6791"/>
                  </a:cubicBezTo>
                  <a:cubicBezTo>
                    <a:pt x="16231" y="2424"/>
                    <a:pt x="22928" y="241"/>
                    <a:pt x="31362" y="241"/>
                  </a:cubicBezTo>
                  <a:cubicBezTo>
                    <a:pt x="39895" y="241"/>
                    <a:pt x="46642" y="2598"/>
                    <a:pt x="51602" y="7311"/>
                  </a:cubicBezTo>
                  <a:cubicBezTo>
                    <a:pt x="56563" y="12024"/>
                    <a:pt x="59043" y="17853"/>
                    <a:pt x="59043" y="24799"/>
                  </a:cubicBezTo>
                  <a:cubicBezTo>
                    <a:pt x="59043" y="28371"/>
                    <a:pt x="58324" y="31868"/>
                    <a:pt x="56886" y="35290"/>
                  </a:cubicBezTo>
                  <a:cubicBezTo>
                    <a:pt x="55447" y="38714"/>
                    <a:pt x="53041" y="42335"/>
                    <a:pt x="49668" y="46156"/>
                  </a:cubicBezTo>
                  <a:cubicBezTo>
                    <a:pt x="46294" y="49975"/>
                    <a:pt x="40688" y="55160"/>
                    <a:pt x="32849" y="61708"/>
                  </a:cubicBezTo>
                  <a:cubicBezTo>
                    <a:pt x="26301" y="67165"/>
                    <a:pt x="22109" y="70885"/>
                    <a:pt x="20274" y="72869"/>
                  </a:cubicBezTo>
                  <a:cubicBezTo>
                    <a:pt x="18438" y="74854"/>
                    <a:pt x="16926" y="76839"/>
                    <a:pt x="15735" y="78823"/>
                  </a:cubicBezTo>
                  <a:lnTo>
                    <a:pt x="59193" y="78823"/>
                  </a:lnTo>
                  <a:close/>
                  <a:moveTo>
                    <a:pt x="72564" y="45485"/>
                  </a:moveTo>
                  <a:cubicBezTo>
                    <a:pt x="72564" y="35067"/>
                    <a:pt x="73630" y="26659"/>
                    <a:pt x="75763" y="20259"/>
                  </a:cubicBezTo>
                  <a:cubicBezTo>
                    <a:pt x="77896" y="13860"/>
                    <a:pt x="81096" y="8923"/>
                    <a:pt x="85363" y="5451"/>
                  </a:cubicBezTo>
                  <a:cubicBezTo>
                    <a:pt x="89629" y="1978"/>
                    <a:pt x="94987" y="241"/>
                    <a:pt x="101436" y="241"/>
                  </a:cubicBezTo>
                  <a:cubicBezTo>
                    <a:pt x="106199" y="241"/>
                    <a:pt x="110366" y="1209"/>
                    <a:pt x="113938" y="3144"/>
                  </a:cubicBezTo>
                  <a:cubicBezTo>
                    <a:pt x="117510" y="5078"/>
                    <a:pt x="120461" y="7832"/>
                    <a:pt x="122793" y="11404"/>
                  </a:cubicBezTo>
                  <a:cubicBezTo>
                    <a:pt x="125125" y="14976"/>
                    <a:pt x="126960" y="19366"/>
                    <a:pt x="128299" y="24575"/>
                  </a:cubicBezTo>
                  <a:cubicBezTo>
                    <a:pt x="129639" y="29784"/>
                    <a:pt x="130309" y="36754"/>
                    <a:pt x="130309" y="45485"/>
                  </a:cubicBezTo>
                  <a:cubicBezTo>
                    <a:pt x="130309" y="55904"/>
                    <a:pt x="129242" y="64312"/>
                    <a:pt x="127109" y="70712"/>
                  </a:cubicBezTo>
                  <a:cubicBezTo>
                    <a:pt x="124976" y="77112"/>
                    <a:pt x="121776" y="82048"/>
                    <a:pt x="117510" y="85521"/>
                  </a:cubicBezTo>
                  <a:cubicBezTo>
                    <a:pt x="113243" y="88992"/>
                    <a:pt x="107885" y="90729"/>
                    <a:pt x="101436" y="90729"/>
                  </a:cubicBezTo>
                  <a:cubicBezTo>
                    <a:pt x="92904" y="90729"/>
                    <a:pt x="86157" y="87653"/>
                    <a:pt x="81195" y="81502"/>
                  </a:cubicBezTo>
                  <a:cubicBezTo>
                    <a:pt x="75441" y="74159"/>
                    <a:pt x="72564" y="62154"/>
                    <a:pt x="72564" y="45485"/>
                  </a:cubicBezTo>
                  <a:close/>
                  <a:moveTo>
                    <a:pt x="83725" y="45485"/>
                  </a:moveTo>
                  <a:cubicBezTo>
                    <a:pt x="83725" y="60071"/>
                    <a:pt x="85412" y="69769"/>
                    <a:pt x="88786" y="74581"/>
                  </a:cubicBezTo>
                  <a:cubicBezTo>
                    <a:pt x="92159" y="79394"/>
                    <a:pt x="96376" y="81800"/>
                    <a:pt x="101436" y="81800"/>
                  </a:cubicBezTo>
                  <a:cubicBezTo>
                    <a:pt x="106397" y="81800"/>
                    <a:pt x="110589" y="79394"/>
                    <a:pt x="114012" y="74581"/>
                  </a:cubicBezTo>
                  <a:cubicBezTo>
                    <a:pt x="117435" y="69769"/>
                    <a:pt x="119147" y="60071"/>
                    <a:pt x="119147" y="45485"/>
                  </a:cubicBezTo>
                  <a:cubicBezTo>
                    <a:pt x="119147" y="30900"/>
                    <a:pt x="117435" y="21227"/>
                    <a:pt x="114012" y="16464"/>
                  </a:cubicBezTo>
                  <a:cubicBezTo>
                    <a:pt x="110589" y="11702"/>
                    <a:pt x="106348" y="9321"/>
                    <a:pt x="101287" y="9321"/>
                  </a:cubicBezTo>
                  <a:cubicBezTo>
                    <a:pt x="96326" y="9321"/>
                    <a:pt x="92308" y="11404"/>
                    <a:pt x="89233" y="15571"/>
                  </a:cubicBezTo>
                  <a:cubicBezTo>
                    <a:pt x="85561" y="21028"/>
                    <a:pt x="83725" y="30999"/>
                    <a:pt x="8372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3E3B2D5-BA00-C3FF-8C40-093BA283F8DB}"/>
                </a:ext>
              </a:extLst>
            </p:cNvPr>
            <p:cNvSpPr/>
            <p:nvPr/>
          </p:nvSpPr>
          <p:spPr>
            <a:xfrm>
              <a:off x="8017352" y="3071709"/>
              <a:ext cx="128266" cy="90637"/>
            </a:xfrm>
            <a:custGeom>
              <a:avLst/>
              <a:gdLst>
                <a:gd name="connsiteX0" fmla="*/ 592 w 128266"/>
                <a:gd name="connsiteY0" fmla="*/ 65875 h 90637"/>
                <a:gd name="connsiteX1" fmla="*/ 11456 w 128266"/>
                <a:gd name="connsiteY1" fmla="*/ 64386 h 90637"/>
                <a:gd name="connsiteX2" fmla="*/ 17856 w 128266"/>
                <a:gd name="connsiteY2" fmla="*/ 77707 h 90637"/>
                <a:gd name="connsiteX3" fmla="*/ 28869 w 128266"/>
                <a:gd name="connsiteY3" fmla="*/ 81800 h 90637"/>
                <a:gd name="connsiteX4" fmla="*/ 41743 w 128266"/>
                <a:gd name="connsiteY4" fmla="*/ 76517 h 90637"/>
                <a:gd name="connsiteX5" fmla="*/ 47027 w 128266"/>
                <a:gd name="connsiteY5" fmla="*/ 63344 h 90637"/>
                <a:gd name="connsiteX6" fmla="*/ 42190 w 128266"/>
                <a:gd name="connsiteY6" fmla="*/ 50918 h 90637"/>
                <a:gd name="connsiteX7" fmla="*/ 29762 w 128266"/>
                <a:gd name="connsiteY7" fmla="*/ 46081 h 90637"/>
                <a:gd name="connsiteX8" fmla="*/ 22023 w 128266"/>
                <a:gd name="connsiteY8" fmla="*/ 47272 h 90637"/>
                <a:gd name="connsiteX9" fmla="*/ 23214 w 128266"/>
                <a:gd name="connsiteY9" fmla="*/ 37747 h 90637"/>
                <a:gd name="connsiteX10" fmla="*/ 25000 w 128266"/>
                <a:gd name="connsiteY10" fmla="*/ 37896 h 90637"/>
                <a:gd name="connsiteX11" fmla="*/ 37576 w 128266"/>
                <a:gd name="connsiteY11" fmla="*/ 34249 h 90637"/>
                <a:gd name="connsiteX12" fmla="*/ 43157 w 128266"/>
                <a:gd name="connsiteY12" fmla="*/ 23013 h 90637"/>
                <a:gd name="connsiteX13" fmla="*/ 39064 w 128266"/>
                <a:gd name="connsiteY13" fmla="*/ 13115 h 90637"/>
                <a:gd name="connsiteX14" fmla="*/ 28572 w 128266"/>
                <a:gd name="connsiteY14" fmla="*/ 9172 h 90637"/>
                <a:gd name="connsiteX15" fmla="*/ 18005 w 128266"/>
                <a:gd name="connsiteY15" fmla="*/ 13190 h 90637"/>
                <a:gd name="connsiteX16" fmla="*/ 12498 w 128266"/>
                <a:gd name="connsiteY16" fmla="*/ 25096 h 90637"/>
                <a:gd name="connsiteX17" fmla="*/ 1633 w 128266"/>
                <a:gd name="connsiteY17" fmla="*/ 23161 h 90637"/>
                <a:gd name="connsiteX18" fmla="*/ 10787 w 128266"/>
                <a:gd name="connsiteY18" fmla="*/ 6270 h 90637"/>
                <a:gd name="connsiteX19" fmla="*/ 28274 w 128266"/>
                <a:gd name="connsiteY19" fmla="*/ 241 h 90637"/>
                <a:gd name="connsiteX20" fmla="*/ 41669 w 128266"/>
                <a:gd name="connsiteY20" fmla="*/ 3367 h 90637"/>
                <a:gd name="connsiteX21" fmla="*/ 51045 w 128266"/>
                <a:gd name="connsiteY21" fmla="*/ 11850 h 90637"/>
                <a:gd name="connsiteX22" fmla="*/ 54319 w 128266"/>
                <a:gd name="connsiteY22" fmla="*/ 23310 h 90637"/>
                <a:gd name="connsiteX23" fmla="*/ 51194 w 128266"/>
                <a:gd name="connsiteY23" fmla="*/ 33728 h 90637"/>
                <a:gd name="connsiteX24" fmla="*/ 42115 w 128266"/>
                <a:gd name="connsiteY24" fmla="*/ 41169 h 90637"/>
                <a:gd name="connsiteX25" fmla="*/ 54245 w 128266"/>
                <a:gd name="connsiteY25" fmla="*/ 48760 h 90637"/>
                <a:gd name="connsiteX26" fmla="*/ 58635 w 128266"/>
                <a:gd name="connsiteY26" fmla="*/ 63047 h 90637"/>
                <a:gd name="connsiteX27" fmla="*/ 50152 w 128266"/>
                <a:gd name="connsiteY27" fmla="*/ 82767 h 90637"/>
                <a:gd name="connsiteX28" fmla="*/ 28720 w 128266"/>
                <a:gd name="connsiteY28" fmla="*/ 90878 h 90637"/>
                <a:gd name="connsiteX29" fmla="*/ 9373 w 128266"/>
                <a:gd name="connsiteY29" fmla="*/ 83883 h 90637"/>
                <a:gd name="connsiteX30" fmla="*/ 592 w 128266"/>
                <a:gd name="connsiteY30" fmla="*/ 65875 h 90637"/>
                <a:gd name="connsiteX31" fmla="*/ 71113 w 128266"/>
                <a:gd name="connsiteY31" fmla="*/ 45485 h 90637"/>
                <a:gd name="connsiteX32" fmla="*/ 74313 w 128266"/>
                <a:gd name="connsiteY32" fmla="*/ 20259 h 90637"/>
                <a:gd name="connsiteX33" fmla="*/ 83912 w 128266"/>
                <a:gd name="connsiteY33" fmla="*/ 5451 h 90637"/>
                <a:gd name="connsiteX34" fmla="*/ 99986 w 128266"/>
                <a:gd name="connsiteY34" fmla="*/ 241 h 90637"/>
                <a:gd name="connsiteX35" fmla="*/ 112487 w 128266"/>
                <a:gd name="connsiteY35" fmla="*/ 3144 h 90637"/>
                <a:gd name="connsiteX36" fmla="*/ 121343 w 128266"/>
                <a:gd name="connsiteY36" fmla="*/ 11404 h 90637"/>
                <a:gd name="connsiteX37" fmla="*/ 126849 w 128266"/>
                <a:gd name="connsiteY37" fmla="*/ 24575 h 90637"/>
                <a:gd name="connsiteX38" fmla="*/ 128859 w 128266"/>
                <a:gd name="connsiteY38" fmla="*/ 45485 h 90637"/>
                <a:gd name="connsiteX39" fmla="*/ 125658 w 128266"/>
                <a:gd name="connsiteY39" fmla="*/ 70712 h 90637"/>
                <a:gd name="connsiteX40" fmla="*/ 116059 w 128266"/>
                <a:gd name="connsiteY40" fmla="*/ 85521 h 90637"/>
                <a:gd name="connsiteX41" fmla="*/ 99986 w 128266"/>
                <a:gd name="connsiteY41" fmla="*/ 90729 h 90637"/>
                <a:gd name="connsiteX42" fmla="*/ 79745 w 128266"/>
                <a:gd name="connsiteY42" fmla="*/ 81502 h 90637"/>
                <a:gd name="connsiteX43" fmla="*/ 71113 w 128266"/>
                <a:gd name="connsiteY43" fmla="*/ 45485 h 90637"/>
                <a:gd name="connsiteX44" fmla="*/ 82275 w 128266"/>
                <a:gd name="connsiteY44" fmla="*/ 45485 h 90637"/>
                <a:gd name="connsiteX45" fmla="*/ 87335 w 128266"/>
                <a:gd name="connsiteY45" fmla="*/ 74581 h 90637"/>
                <a:gd name="connsiteX46" fmla="*/ 99986 w 128266"/>
                <a:gd name="connsiteY46" fmla="*/ 81800 h 90637"/>
                <a:gd name="connsiteX47" fmla="*/ 112561 w 128266"/>
                <a:gd name="connsiteY47" fmla="*/ 74581 h 90637"/>
                <a:gd name="connsiteX48" fmla="*/ 117696 w 128266"/>
                <a:gd name="connsiteY48" fmla="*/ 45485 h 90637"/>
                <a:gd name="connsiteX49" fmla="*/ 112561 w 128266"/>
                <a:gd name="connsiteY49" fmla="*/ 16464 h 90637"/>
                <a:gd name="connsiteX50" fmla="*/ 99837 w 128266"/>
                <a:gd name="connsiteY50" fmla="*/ 9321 h 90637"/>
                <a:gd name="connsiteX51" fmla="*/ 87782 w 128266"/>
                <a:gd name="connsiteY51" fmla="*/ 15571 h 90637"/>
                <a:gd name="connsiteX52" fmla="*/ 82275 w 128266"/>
                <a:gd name="connsiteY52" fmla="*/ 45485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28266" h="90637">
                  <a:moveTo>
                    <a:pt x="592" y="65875"/>
                  </a:moveTo>
                  <a:lnTo>
                    <a:pt x="11456" y="64386"/>
                  </a:lnTo>
                  <a:cubicBezTo>
                    <a:pt x="12746" y="70539"/>
                    <a:pt x="14879" y="74978"/>
                    <a:pt x="17856" y="77707"/>
                  </a:cubicBezTo>
                  <a:cubicBezTo>
                    <a:pt x="20833" y="80436"/>
                    <a:pt x="24503" y="81800"/>
                    <a:pt x="28869" y="81800"/>
                  </a:cubicBezTo>
                  <a:cubicBezTo>
                    <a:pt x="33929" y="81800"/>
                    <a:pt x="38221" y="80039"/>
                    <a:pt x="41743" y="76517"/>
                  </a:cubicBezTo>
                  <a:cubicBezTo>
                    <a:pt x="45265" y="72994"/>
                    <a:pt x="47027" y="68603"/>
                    <a:pt x="47027" y="63344"/>
                  </a:cubicBezTo>
                  <a:cubicBezTo>
                    <a:pt x="47027" y="58285"/>
                    <a:pt x="45414" y="54142"/>
                    <a:pt x="42190" y="50918"/>
                  </a:cubicBezTo>
                  <a:cubicBezTo>
                    <a:pt x="38965" y="47694"/>
                    <a:pt x="34822" y="46081"/>
                    <a:pt x="29762" y="46081"/>
                  </a:cubicBezTo>
                  <a:cubicBezTo>
                    <a:pt x="27678" y="46081"/>
                    <a:pt x="25099" y="46478"/>
                    <a:pt x="22023" y="47272"/>
                  </a:cubicBezTo>
                  <a:lnTo>
                    <a:pt x="23214" y="37747"/>
                  </a:lnTo>
                  <a:cubicBezTo>
                    <a:pt x="24008" y="37846"/>
                    <a:pt x="24603" y="37896"/>
                    <a:pt x="25000" y="37896"/>
                  </a:cubicBezTo>
                  <a:cubicBezTo>
                    <a:pt x="29663" y="37896"/>
                    <a:pt x="33855" y="36680"/>
                    <a:pt x="37576" y="34249"/>
                  </a:cubicBezTo>
                  <a:cubicBezTo>
                    <a:pt x="41296" y="31819"/>
                    <a:pt x="43157" y="28073"/>
                    <a:pt x="43157" y="23013"/>
                  </a:cubicBezTo>
                  <a:cubicBezTo>
                    <a:pt x="43157" y="19044"/>
                    <a:pt x="41792" y="15745"/>
                    <a:pt x="39064" y="13115"/>
                  </a:cubicBezTo>
                  <a:cubicBezTo>
                    <a:pt x="36335" y="10486"/>
                    <a:pt x="32838" y="9172"/>
                    <a:pt x="28572" y="9172"/>
                  </a:cubicBezTo>
                  <a:cubicBezTo>
                    <a:pt x="24305" y="9172"/>
                    <a:pt x="20783" y="10511"/>
                    <a:pt x="18005" y="13190"/>
                  </a:cubicBezTo>
                  <a:cubicBezTo>
                    <a:pt x="15227" y="15869"/>
                    <a:pt x="13391" y="19837"/>
                    <a:pt x="12498" y="25096"/>
                  </a:cubicBezTo>
                  <a:lnTo>
                    <a:pt x="1633" y="23161"/>
                  </a:lnTo>
                  <a:cubicBezTo>
                    <a:pt x="3023" y="15919"/>
                    <a:pt x="6074" y="10288"/>
                    <a:pt x="10787" y="6270"/>
                  </a:cubicBezTo>
                  <a:cubicBezTo>
                    <a:pt x="15500" y="2251"/>
                    <a:pt x="21329" y="241"/>
                    <a:pt x="28274" y="241"/>
                  </a:cubicBezTo>
                  <a:cubicBezTo>
                    <a:pt x="33136" y="241"/>
                    <a:pt x="37601" y="1283"/>
                    <a:pt x="41669" y="3367"/>
                  </a:cubicBezTo>
                  <a:cubicBezTo>
                    <a:pt x="45737" y="5451"/>
                    <a:pt x="48862" y="8279"/>
                    <a:pt x="51045" y="11850"/>
                  </a:cubicBezTo>
                  <a:cubicBezTo>
                    <a:pt x="53228" y="15422"/>
                    <a:pt x="54319" y="19242"/>
                    <a:pt x="54319" y="23310"/>
                  </a:cubicBezTo>
                  <a:cubicBezTo>
                    <a:pt x="54319" y="27081"/>
                    <a:pt x="53277" y="30553"/>
                    <a:pt x="51194" y="33728"/>
                  </a:cubicBezTo>
                  <a:cubicBezTo>
                    <a:pt x="49110" y="36903"/>
                    <a:pt x="46083" y="39384"/>
                    <a:pt x="42115" y="41169"/>
                  </a:cubicBezTo>
                  <a:cubicBezTo>
                    <a:pt x="47274" y="42459"/>
                    <a:pt x="51318" y="44989"/>
                    <a:pt x="54245" y="48760"/>
                  </a:cubicBezTo>
                  <a:cubicBezTo>
                    <a:pt x="57171" y="52531"/>
                    <a:pt x="58635" y="57293"/>
                    <a:pt x="58635" y="63047"/>
                  </a:cubicBezTo>
                  <a:cubicBezTo>
                    <a:pt x="58635" y="70786"/>
                    <a:pt x="55807" y="77360"/>
                    <a:pt x="50152" y="82767"/>
                  </a:cubicBezTo>
                  <a:cubicBezTo>
                    <a:pt x="44496" y="88174"/>
                    <a:pt x="37353" y="90878"/>
                    <a:pt x="28720" y="90878"/>
                  </a:cubicBezTo>
                  <a:cubicBezTo>
                    <a:pt x="20981" y="90878"/>
                    <a:pt x="14532" y="88547"/>
                    <a:pt x="9373" y="83883"/>
                  </a:cubicBezTo>
                  <a:cubicBezTo>
                    <a:pt x="4213" y="79220"/>
                    <a:pt x="1286" y="73217"/>
                    <a:pt x="592" y="65875"/>
                  </a:cubicBezTo>
                  <a:close/>
                  <a:moveTo>
                    <a:pt x="71113" y="45485"/>
                  </a:moveTo>
                  <a:cubicBezTo>
                    <a:pt x="71113" y="35067"/>
                    <a:pt x="72180" y="26659"/>
                    <a:pt x="74313" y="20259"/>
                  </a:cubicBezTo>
                  <a:cubicBezTo>
                    <a:pt x="76446" y="13860"/>
                    <a:pt x="79646" y="8923"/>
                    <a:pt x="83912" y="5451"/>
                  </a:cubicBezTo>
                  <a:cubicBezTo>
                    <a:pt x="88179" y="1978"/>
                    <a:pt x="93536" y="241"/>
                    <a:pt x="99986" y="241"/>
                  </a:cubicBezTo>
                  <a:cubicBezTo>
                    <a:pt x="104748" y="241"/>
                    <a:pt x="108915" y="1209"/>
                    <a:pt x="112487" y="3144"/>
                  </a:cubicBezTo>
                  <a:cubicBezTo>
                    <a:pt x="116059" y="5078"/>
                    <a:pt x="119011" y="7832"/>
                    <a:pt x="121343" y="11404"/>
                  </a:cubicBezTo>
                  <a:cubicBezTo>
                    <a:pt x="123674" y="14976"/>
                    <a:pt x="125510" y="19366"/>
                    <a:pt x="126849" y="24575"/>
                  </a:cubicBezTo>
                  <a:cubicBezTo>
                    <a:pt x="128189" y="29784"/>
                    <a:pt x="128859" y="36754"/>
                    <a:pt x="128859" y="45485"/>
                  </a:cubicBezTo>
                  <a:cubicBezTo>
                    <a:pt x="128859" y="55904"/>
                    <a:pt x="127792" y="64312"/>
                    <a:pt x="125658" y="70712"/>
                  </a:cubicBezTo>
                  <a:cubicBezTo>
                    <a:pt x="123525" y="77112"/>
                    <a:pt x="120326" y="82048"/>
                    <a:pt x="116059" y="85521"/>
                  </a:cubicBezTo>
                  <a:cubicBezTo>
                    <a:pt x="111792" y="88992"/>
                    <a:pt x="106435" y="90729"/>
                    <a:pt x="99986" y="90729"/>
                  </a:cubicBezTo>
                  <a:cubicBezTo>
                    <a:pt x="91453" y="90729"/>
                    <a:pt x="84706" y="87653"/>
                    <a:pt x="79745" y="81502"/>
                  </a:cubicBezTo>
                  <a:cubicBezTo>
                    <a:pt x="73991" y="74159"/>
                    <a:pt x="71113" y="62154"/>
                    <a:pt x="71113" y="45485"/>
                  </a:cubicBezTo>
                  <a:close/>
                  <a:moveTo>
                    <a:pt x="82275" y="45485"/>
                  </a:moveTo>
                  <a:cubicBezTo>
                    <a:pt x="82275" y="60071"/>
                    <a:pt x="83962" y="69769"/>
                    <a:pt x="87335" y="74581"/>
                  </a:cubicBezTo>
                  <a:cubicBezTo>
                    <a:pt x="90708" y="79394"/>
                    <a:pt x="94925" y="81800"/>
                    <a:pt x="99986" y="81800"/>
                  </a:cubicBezTo>
                  <a:cubicBezTo>
                    <a:pt x="104947" y="81800"/>
                    <a:pt x="109139" y="79394"/>
                    <a:pt x="112561" y="74581"/>
                  </a:cubicBezTo>
                  <a:cubicBezTo>
                    <a:pt x="115985" y="69769"/>
                    <a:pt x="117696" y="60071"/>
                    <a:pt x="117696" y="45485"/>
                  </a:cubicBezTo>
                  <a:cubicBezTo>
                    <a:pt x="117696" y="30900"/>
                    <a:pt x="115985" y="21227"/>
                    <a:pt x="112561" y="16464"/>
                  </a:cubicBezTo>
                  <a:cubicBezTo>
                    <a:pt x="109139" y="11702"/>
                    <a:pt x="104897" y="9321"/>
                    <a:pt x="99837" y="9321"/>
                  </a:cubicBezTo>
                  <a:cubicBezTo>
                    <a:pt x="94876" y="9321"/>
                    <a:pt x="90857" y="11404"/>
                    <a:pt x="87782" y="15571"/>
                  </a:cubicBezTo>
                  <a:cubicBezTo>
                    <a:pt x="84111" y="21028"/>
                    <a:pt x="82275" y="30999"/>
                    <a:pt x="82275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F38853E-CEE9-6A4F-218D-17B88D02BA02}"/>
                </a:ext>
              </a:extLst>
            </p:cNvPr>
            <p:cNvSpPr/>
            <p:nvPr/>
          </p:nvSpPr>
          <p:spPr>
            <a:xfrm>
              <a:off x="8506442" y="3071709"/>
              <a:ext cx="131838" cy="90487"/>
            </a:xfrm>
            <a:custGeom>
              <a:avLst/>
              <a:gdLst>
                <a:gd name="connsiteX0" fmla="*/ 39041 w 131838"/>
                <a:gd name="connsiteY0" fmla="*/ 89241 h 90487"/>
                <a:gd name="connsiteX1" fmla="*/ 39041 w 131838"/>
                <a:gd name="connsiteY1" fmla="*/ 67958 h 90487"/>
                <a:gd name="connsiteX2" fmla="*/ 644 w 131838"/>
                <a:gd name="connsiteY2" fmla="*/ 67958 h 90487"/>
                <a:gd name="connsiteX3" fmla="*/ 644 w 131838"/>
                <a:gd name="connsiteY3" fmla="*/ 57988 h 90487"/>
                <a:gd name="connsiteX4" fmla="*/ 40976 w 131838"/>
                <a:gd name="connsiteY4" fmla="*/ 539 h 90487"/>
                <a:gd name="connsiteX5" fmla="*/ 49906 w 131838"/>
                <a:gd name="connsiteY5" fmla="*/ 539 h 90487"/>
                <a:gd name="connsiteX6" fmla="*/ 49906 w 131838"/>
                <a:gd name="connsiteY6" fmla="*/ 57988 h 90487"/>
                <a:gd name="connsiteX7" fmla="*/ 61961 w 131838"/>
                <a:gd name="connsiteY7" fmla="*/ 57988 h 90487"/>
                <a:gd name="connsiteX8" fmla="*/ 61961 w 131838"/>
                <a:gd name="connsiteY8" fmla="*/ 67958 h 90487"/>
                <a:gd name="connsiteX9" fmla="*/ 49906 w 131838"/>
                <a:gd name="connsiteY9" fmla="*/ 67958 h 90487"/>
                <a:gd name="connsiteX10" fmla="*/ 49906 w 131838"/>
                <a:gd name="connsiteY10" fmla="*/ 89241 h 90487"/>
                <a:gd name="connsiteX11" fmla="*/ 39041 w 131838"/>
                <a:gd name="connsiteY11" fmla="*/ 89241 h 90487"/>
                <a:gd name="connsiteX12" fmla="*/ 39041 w 131838"/>
                <a:gd name="connsiteY12" fmla="*/ 57988 h 90487"/>
                <a:gd name="connsiteX13" fmla="*/ 39041 w 131838"/>
                <a:gd name="connsiteY13" fmla="*/ 18101 h 90487"/>
                <a:gd name="connsiteX14" fmla="*/ 11210 w 131838"/>
                <a:gd name="connsiteY14" fmla="*/ 57988 h 90487"/>
                <a:gd name="connsiteX15" fmla="*/ 39041 w 131838"/>
                <a:gd name="connsiteY15" fmla="*/ 57988 h 90487"/>
                <a:gd name="connsiteX16" fmla="*/ 74737 w 131838"/>
                <a:gd name="connsiteY16" fmla="*/ 45485 h 90487"/>
                <a:gd name="connsiteX17" fmla="*/ 77936 w 131838"/>
                <a:gd name="connsiteY17" fmla="*/ 20259 h 90487"/>
                <a:gd name="connsiteX18" fmla="*/ 87536 w 131838"/>
                <a:gd name="connsiteY18" fmla="*/ 5451 h 90487"/>
                <a:gd name="connsiteX19" fmla="*/ 103609 w 131838"/>
                <a:gd name="connsiteY19" fmla="*/ 241 h 90487"/>
                <a:gd name="connsiteX20" fmla="*/ 116111 w 131838"/>
                <a:gd name="connsiteY20" fmla="*/ 3144 h 90487"/>
                <a:gd name="connsiteX21" fmla="*/ 124966 w 131838"/>
                <a:gd name="connsiteY21" fmla="*/ 11404 h 90487"/>
                <a:gd name="connsiteX22" fmla="*/ 130473 w 131838"/>
                <a:gd name="connsiteY22" fmla="*/ 24575 h 90487"/>
                <a:gd name="connsiteX23" fmla="*/ 132482 w 131838"/>
                <a:gd name="connsiteY23" fmla="*/ 45485 h 90487"/>
                <a:gd name="connsiteX24" fmla="*/ 129282 w 131838"/>
                <a:gd name="connsiteY24" fmla="*/ 70712 h 90487"/>
                <a:gd name="connsiteX25" fmla="*/ 119683 w 131838"/>
                <a:gd name="connsiteY25" fmla="*/ 85521 h 90487"/>
                <a:gd name="connsiteX26" fmla="*/ 103609 w 131838"/>
                <a:gd name="connsiteY26" fmla="*/ 90729 h 90487"/>
                <a:gd name="connsiteX27" fmla="*/ 83369 w 131838"/>
                <a:gd name="connsiteY27" fmla="*/ 81502 h 90487"/>
                <a:gd name="connsiteX28" fmla="*/ 74737 w 131838"/>
                <a:gd name="connsiteY28" fmla="*/ 45485 h 90487"/>
                <a:gd name="connsiteX29" fmla="*/ 85898 w 131838"/>
                <a:gd name="connsiteY29" fmla="*/ 45485 h 90487"/>
                <a:gd name="connsiteX30" fmla="*/ 90959 w 131838"/>
                <a:gd name="connsiteY30" fmla="*/ 74581 h 90487"/>
                <a:gd name="connsiteX31" fmla="*/ 103609 w 131838"/>
                <a:gd name="connsiteY31" fmla="*/ 81800 h 90487"/>
                <a:gd name="connsiteX32" fmla="*/ 116185 w 131838"/>
                <a:gd name="connsiteY32" fmla="*/ 74581 h 90487"/>
                <a:gd name="connsiteX33" fmla="*/ 121320 w 131838"/>
                <a:gd name="connsiteY33" fmla="*/ 45485 h 90487"/>
                <a:gd name="connsiteX34" fmla="*/ 116185 w 131838"/>
                <a:gd name="connsiteY34" fmla="*/ 16464 h 90487"/>
                <a:gd name="connsiteX35" fmla="*/ 103461 w 131838"/>
                <a:gd name="connsiteY35" fmla="*/ 9321 h 90487"/>
                <a:gd name="connsiteX36" fmla="*/ 91406 w 131838"/>
                <a:gd name="connsiteY36" fmla="*/ 15571 h 90487"/>
                <a:gd name="connsiteX37" fmla="*/ 85898 w 131838"/>
                <a:gd name="connsiteY37" fmla="*/ 45485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1838" h="90487">
                  <a:moveTo>
                    <a:pt x="39041" y="89241"/>
                  </a:moveTo>
                  <a:lnTo>
                    <a:pt x="39041" y="67958"/>
                  </a:lnTo>
                  <a:lnTo>
                    <a:pt x="644" y="67958"/>
                  </a:lnTo>
                  <a:lnTo>
                    <a:pt x="644" y="57988"/>
                  </a:lnTo>
                  <a:lnTo>
                    <a:pt x="40976" y="539"/>
                  </a:lnTo>
                  <a:lnTo>
                    <a:pt x="49906" y="539"/>
                  </a:lnTo>
                  <a:lnTo>
                    <a:pt x="49906" y="57988"/>
                  </a:lnTo>
                  <a:lnTo>
                    <a:pt x="61961" y="57988"/>
                  </a:lnTo>
                  <a:lnTo>
                    <a:pt x="61961" y="67958"/>
                  </a:lnTo>
                  <a:lnTo>
                    <a:pt x="49906" y="67958"/>
                  </a:lnTo>
                  <a:lnTo>
                    <a:pt x="49906" y="89241"/>
                  </a:lnTo>
                  <a:lnTo>
                    <a:pt x="39041" y="89241"/>
                  </a:lnTo>
                  <a:close/>
                  <a:moveTo>
                    <a:pt x="39041" y="57988"/>
                  </a:moveTo>
                  <a:lnTo>
                    <a:pt x="39041" y="18101"/>
                  </a:lnTo>
                  <a:lnTo>
                    <a:pt x="11210" y="57988"/>
                  </a:lnTo>
                  <a:lnTo>
                    <a:pt x="39041" y="57988"/>
                  </a:lnTo>
                  <a:close/>
                  <a:moveTo>
                    <a:pt x="74737" y="45485"/>
                  </a:moveTo>
                  <a:cubicBezTo>
                    <a:pt x="74737" y="35067"/>
                    <a:pt x="75803" y="26659"/>
                    <a:pt x="77936" y="20259"/>
                  </a:cubicBezTo>
                  <a:cubicBezTo>
                    <a:pt x="80069" y="13860"/>
                    <a:pt x="83269" y="8923"/>
                    <a:pt x="87536" y="5451"/>
                  </a:cubicBezTo>
                  <a:cubicBezTo>
                    <a:pt x="91802" y="1978"/>
                    <a:pt x="97160" y="241"/>
                    <a:pt x="103609" y="241"/>
                  </a:cubicBezTo>
                  <a:cubicBezTo>
                    <a:pt x="108372" y="241"/>
                    <a:pt x="112539" y="1209"/>
                    <a:pt x="116111" y="3144"/>
                  </a:cubicBezTo>
                  <a:cubicBezTo>
                    <a:pt x="119683" y="5078"/>
                    <a:pt x="122634" y="7832"/>
                    <a:pt x="124966" y="11404"/>
                  </a:cubicBezTo>
                  <a:cubicBezTo>
                    <a:pt x="127298" y="14976"/>
                    <a:pt x="129133" y="19366"/>
                    <a:pt x="130473" y="24575"/>
                  </a:cubicBezTo>
                  <a:cubicBezTo>
                    <a:pt x="131812" y="29784"/>
                    <a:pt x="132482" y="36754"/>
                    <a:pt x="132482" y="45485"/>
                  </a:cubicBezTo>
                  <a:cubicBezTo>
                    <a:pt x="132482" y="55904"/>
                    <a:pt x="131415" y="64312"/>
                    <a:pt x="129282" y="70712"/>
                  </a:cubicBezTo>
                  <a:cubicBezTo>
                    <a:pt x="127149" y="77112"/>
                    <a:pt x="123949" y="82048"/>
                    <a:pt x="119683" y="85521"/>
                  </a:cubicBezTo>
                  <a:cubicBezTo>
                    <a:pt x="115416" y="88992"/>
                    <a:pt x="110058" y="90729"/>
                    <a:pt x="103609" y="90729"/>
                  </a:cubicBezTo>
                  <a:cubicBezTo>
                    <a:pt x="95077" y="90729"/>
                    <a:pt x="88330" y="87653"/>
                    <a:pt x="83369" y="81502"/>
                  </a:cubicBezTo>
                  <a:cubicBezTo>
                    <a:pt x="77614" y="74159"/>
                    <a:pt x="74737" y="62154"/>
                    <a:pt x="74737" y="45485"/>
                  </a:cubicBezTo>
                  <a:close/>
                  <a:moveTo>
                    <a:pt x="85898" y="45485"/>
                  </a:moveTo>
                  <a:cubicBezTo>
                    <a:pt x="85898" y="60071"/>
                    <a:pt x="87585" y="69769"/>
                    <a:pt x="90959" y="74581"/>
                  </a:cubicBezTo>
                  <a:cubicBezTo>
                    <a:pt x="94332" y="79394"/>
                    <a:pt x="98549" y="81800"/>
                    <a:pt x="103609" y="81800"/>
                  </a:cubicBezTo>
                  <a:cubicBezTo>
                    <a:pt x="108570" y="81800"/>
                    <a:pt x="112762" y="79394"/>
                    <a:pt x="116185" y="74581"/>
                  </a:cubicBezTo>
                  <a:cubicBezTo>
                    <a:pt x="119608" y="69769"/>
                    <a:pt x="121320" y="60071"/>
                    <a:pt x="121320" y="45485"/>
                  </a:cubicBezTo>
                  <a:cubicBezTo>
                    <a:pt x="121320" y="30900"/>
                    <a:pt x="119608" y="21227"/>
                    <a:pt x="116185" y="16464"/>
                  </a:cubicBezTo>
                  <a:cubicBezTo>
                    <a:pt x="112762" y="11702"/>
                    <a:pt x="108521" y="9321"/>
                    <a:pt x="103461" y="9321"/>
                  </a:cubicBezTo>
                  <a:cubicBezTo>
                    <a:pt x="98499" y="9321"/>
                    <a:pt x="94481" y="11404"/>
                    <a:pt x="91406" y="15571"/>
                  </a:cubicBezTo>
                  <a:cubicBezTo>
                    <a:pt x="87734" y="21028"/>
                    <a:pt x="85898" y="30999"/>
                    <a:pt x="85898" y="45485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0F45223-A2FC-D7A5-0E09-7AA3CA7C3F8B}"/>
                </a:ext>
              </a:extLst>
            </p:cNvPr>
            <p:cNvSpPr/>
            <p:nvPr/>
          </p:nvSpPr>
          <p:spPr>
            <a:xfrm>
              <a:off x="7298382" y="3240834"/>
              <a:ext cx="1062395" cy="134093"/>
            </a:xfrm>
            <a:custGeom>
              <a:avLst/>
              <a:gdLst>
                <a:gd name="connsiteX0" fmla="*/ 566 w 1062395"/>
                <a:gd name="connsiteY0" fmla="*/ 104291 h 134093"/>
                <a:gd name="connsiteX1" fmla="*/ 566 w 1062395"/>
                <a:gd name="connsiteY1" fmla="*/ 2046 h 134093"/>
                <a:gd name="connsiteX2" fmla="*/ 69473 w 1062395"/>
                <a:gd name="connsiteY2" fmla="*/ 2046 h 134093"/>
                <a:gd name="connsiteX3" fmla="*/ 69473 w 1062395"/>
                <a:gd name="connsiteY3" fmla="*/ 14100 h 134093"/>
                <a:gd name="connsiteX4" fmla="*/ 14108 w 1062395"/>
                <a:gd name="connsiteY4" fmla="*/ 14100 h 134093"/>
                <a:gd name="connsiteX5" fmla="*/ 14108 w 1062395"/>
                <a:gd name="connsiteY5" fmla="*/ 45802 h 134093"/>
                <a:gd name="connsiteX6" fmla="*/ 62031 w 1062395"/>
                <a:gd name="connsiteY6" fmla="*/ 45802 h 134093"/>
                <a:gd name="connsiteX7" fmla="*/ 62031 w 1062395"/>
                <a:gd name="connsiteY7" fmla="*/ 57856 h 134093"/>
                <a:gd name="connsiteX8" fmla="*/ 14108 w 1062395"/>
                <a:gd name="connsiteY8" fmla="*/ 57856 h 134093"/>
                <a:gd name="connsiteX9" fmla="*/ 14108 w 1062395"/>
                <a:gd name="connsiteY9" fmla="*/ 104291 h 134093"/>
                <a:gd name="connsiteX10" fmla="*/ 566 w 1062395"/>
                <a:gd name="connsiteY10" fmla="*/ 104291 h 134093"/>
                <a:gd name="connsiteX11" fmla="*/ 83309 w 1062395"/>
                <a:gd name="connsiteY11" fmla="*/ 104291 h 134093"/>
                <a:gd name="connsiteX12" fmla="*/ 83309 w 1062395"/>
                <a:gd name="connsiteY12" fmla="*/ 30175 h 134093"/>
                <a:gd name="connsiteX13" fmla="*/ 94620 w 1062395"/>
                <a:gd name="connsiteY13" fmla="*/ 30175 h 134093"/>
                <a:gd name="connsiteX14" fmla="*/ 94620 w 1062395"/>
                <a:gd name="connsiteY14" fmla="*/ 41485 h 134093"/>
                <a:gd name="connsiteX15" fmla="*/ 102656 w 1062395"/>
                <a:gd name="connsiteY15" fmla="*/ 31067 h 134093"/>
                <a:gd name="connsiteX16" fmla="*/ 110694 w 1062395"/>
                <a:gd name="connsiteY16" fmla="*/ 28537 h 134093"/>
                <a:gd name="connsiteX17" fmla="*/ 123641 w 1062395"/>
                <a:gd name="connsiteY17" fmla="*/ 32556 h 134093"/>
                <a:gd name="connsiteX18" fmla="*/ 119325 w 1062395"/>
                <a:gd name="connsiteY18" fmla="*/ 44164 h 134093"/>
                <a:gd name="connsiteX19" fmla="*/ 110098 w 1062395"/>
                <a:gd name="connsiteY19" fmla="*/ 41485 h 134093"/>
                <a:gd name="connsiteX20" fmla="*/ 102656 w 1062395"/>
                <a:gd name="connsiteY20" fmla="*/ 43941 h 134093"/>
                <a:gd name="connsiteX21" fmla="*/ 98042 w 1062395"/>
                <a:gd name="connsiteY21" fmla="*/ 50861 h 134093"/>
                <a:gd name="connsiteX22" fmla="*/ 95959 w 1062395"/>
                <a:gd name="connsiteY22" fmla="*/ 65447 h 134093"/>
                <a:gd name="connsiteX23" fmla="*/ 95959 w 1062395"/>
                <a:gd name="connsiteY23" fmla="*/ 104291 h 134093"/>
                <a:gd name="connsiteX24" fmla="*/ 83309 w 1062395"/>
                <a:gd name="connsiteY24" fmla="*/ 104291 h 134093"/>
                <a:gd name="connsiteX25" fmla="*/ 180697 w 1062395"/>
                <a:gd name="connsiteY25" fmla="*/ 80478 h 134093"/>
                <a:gd name="connsiteX26" fmla="*/ 193644 w 1062395"/>
                <a:gd name="connsiteY26" fmla="*/ 81966 h 134093"/>
                <a:gd name="connsiteX27" fmla="*/ 182333 w 1062395"/>
                <a:gd name="connsiteY27" fmla="*/ 99677 h 134093"/>
                <a:gd name="connsiteX28" fmla="*/ 161051 w 1062395"/>
                <a:gd name="connsiteY28" fmla="*/ 105928 h 134093"/>
                <a:gd name="connsiteX29" fmla="*/ 135303 w 1062395"/>
                <a:gd name="connsiteY29" fmla="*/ 95956 h 134093"/>
                <a:gd name="connsiteX30" fmla="*/ 125778 w 1062395"/>
                <a:gd name="connsiteY30" fmla="*/ 67828 h 134093"/>
                <a:gd name="connsiteX31" fmla="*/ 135453 w 1062395"/>
                <a:gd name="connsiteY31" fmla="*/ 38881 h 134093"/>
                <a:gd name="connsiteX32" fmla="*/ 160456 w 1062395"/>
                <a:gd name="connsiteY32" fmla="*/ 28537 h 134093"/>
                <a:gd name="connsiteX33" fmla="*/ 184714 w 1062395"/>
                <a:gd name="connsiteY33" fmla="*/ 38658 h 134093"/>
                <a:gd name="connsiteX34" fmla="*/ 194091 w 1062395"/>
                <a:gd name="connsiteY34" fmla="*/ 67084 h 134093"/>
                <a:gd name="connsiteX35" fmla="*/ 194091 w 1062395"/>
                <a:gd name="connsiteY35" fmla="*/ 70507 h 134093"/>
                <a:gd name="connsiteX36" fmla="*/ 138727 w 1062395"/>
                <a:gd name="connsiteY36" fmla="*/ 70507 h 134093"/>
                <a:gd name="connsiteX37" fmla="*/ 145647 w 1062395"/>
                <a:gd name="connsiteY37" fmla="*/ 89185 h 134093"/>
                <a:gd name="connsiteX38" fmla="*/ 161200 w 1062395"/>
                <a:gd name="connsiteY38" fmla="*/ 95659 h 134093"/>
                <a:gd name="connsiteX39" fmla="*/ 172958 w 1062395"/>
                <a:gd name="connsiteY39" fmla="*/ 92012 h 134093"/>
                <a:gd name="connsiteX40" fmla="*/ 180697 w 1062395"/>
                <a:gd name="connsiteY40" fmla="*/ 80478 h 134093"/>
                <a:gd name="connsiteX41" fmla="*/ 139470 w 1062395"/>
                <a:gd name="connsiteY41" fmla="*/ 60089 h 134093"/>
                <a:gd name="connsiteX42" fmla="*/ 180845 w 1062395"/>
                <a:gd name="connsiteY42" fmla="*/ 60089 h 134093"/>
                <a:gd name="connsiteX43" fmla="*/ 176083 w 1062395"/>
                <a:gd name="connsiteY43" fmla="*/ 46099 h 134093"/>
                <a:gd name="connsiteX44" fmla="*/ 160605 w 1062395"/>
                <a:gd name="connsiteY44" fmla="*/ 38806 h 134093"/>
                <a:gd name="connsiteX45" fmla="*/ 145945 w 1062395"/>
                <a:gd name="connsiteY45" fmla="*/ 44611 h 134093"/>
                <a:gd name="connsiteX46" fmla="*/ 139470 w 1062395"/>
                <a:gd name="connsiteY46" fmla="*/ 60089 h 134093"/>
                <a:gd name="connsiteX47" fmla="*/ 254913 w 1062395"/>
                <a:gd name="connsiteY47" fmla="*/ 132717 h 134093"/>
                <a:gd name="connsiteX48" fmla="*/ 254913 w 1062395"/>
                <a:gd name="connsiteY48" fmla="*/ 96403 h 134093"/>
                <a:gd name="connsiteX49" fmla="*/ 246652 w 1062395"/>
                <a:gd name="connsiteY49" fmla="*/ 103249 h 134093"/>
                <a:gd name="connsiteX50" fmla="*/ 235416 w 1062395"/>
                <a:gd name="connsiteY50" fmla="*/ 105928 h 134093"/>
                <a:gd name="connsiteX51" fmla="*/ 212794 w 1062395"/>
                <a:gd name="connsiteY51" fmla="*/ 95435 h 134093"/>
                <a:gd name="connsiteX52" fmla="*/ 203269 w 1062395"/>
                <a:gd name="connsiteY52" fmla="*/ 66488 h 134093"/>
                <a:gd name="connsiteX53" fmla="*/ 207139 w 1062395"/>
                <a:gd name="connsiteY53" fmla="*/ 46471 h 134093"/>
                <a:gd name="connsiteX54" fmla="*/ 218376 w 1062395"/>
                <a:gd name="connsiteY54" fmla="*/ 33076 h 134093"/>
                <a:gd name="connsiteX55" fmla="*/ 234523 w 1062395"/>
                <a:gd name="connsiteY55" fmla="*/ 28537 h 134093"/>
                <a:gd name="connsiteX56" fmla="*/ 256103 w 1062395"/>
                <a:gd name="connsiteY56" fmla="*/ 40146 h 134093"/>
                <a:gd name="connsiteX57" fmla="*/ 256103 w 1062395"/>
                <a:gd name="connsiteY57" fmla="*/ 30175 h 134093"/>
                <a:gd name="connsiteX58" fmla="*/ 267414 w 1062395"/>
                <a:gd name="connsiteY58" fmla="*/ 30175 h 134093"/>
                <a:gd name="connsiteX59" fmla="*/ 267414 w 1062395"/>
                <a:gd name="connsiteY59" fmla="*/ 132717 h 134093"/>
                <a:gd name="connsiteX60" fmla="*/ 254913 w 1062395"/>
                <a:gd name="connsiteY60" fmla="*/ 132717 h 134093"/>
                <a:gd name="connsiteX61" fmla="*/ 216069 w 1062395"/>
                <a:gd name="connsiteY61" fmla="*/ 67084 h 134093"/>
                <a:gd name="connsiteX62" fmla="*/ 222096 w 1062395"/>
                <a:gd name="connsiteY62" fmla="*/ 88515 h 134093"/>
                <a:gd name="connsiteX63" fmla="*/ 236458 w 1062395"/>
                <a:gd name="connsiteY63" fmla="*/ 95659 h 134093"/>
                <a:gd name="connsiteX64" fmla="*/ 250299 w 1062395"/>
                <a:gd name="connsiteY64" fmla="*/ 88813 h 134093"/>
                <a:gd name="connsiteX65" fmla="*/ 256103 w 1062395"/>
                <a:gd name="connsiteY65" fmla="*/ 68125 h 134093"/>
                <a:gd name="connsiteX66" fmla="*/ 250001 w 1062395"/>
                <a:gd name="connsiteY66" fmla="*/ 45876 h 134093"/>
                <a:gd name="connsiteX67" fmla="*/ 235714 w 1062395"/>
                <a:gd name="connsiteY67" fmla="*/ 38360 h 134093"/>
                <a:gd name="connsiteX68" fmla="*/ 221798 w 1062395"/>
                <a:gd name="connsiteY68" fmla="*/ 45355 h 134093"/>
                <a:gd name="connsiteX69" fmla="*/ 216069 w 1062395"/>
                <a:gd name="connsiteY69" fmla="*/ 67084 h 134093"/>
                <a:gd name="connsiteX70" fmla="*/ 333891 w 1062395"/>
                <a:gd name="connsiteY70" fmla="*/ 104291 h 134093"/>
                <a:gd name="connsiteX71" fmla="*/ 333891 w 1062395"/>
                <a:gd name="connsiteY71" fmla="*/ 93427 h 134093"/>
                <a:gd name="connsiteX72" fmla="*/ 310377 w 1062395"/>
                <a:gd name="connsiteY72" fmla="*/ 105928 h 134093"/>
                <a:gd name="connsiteX73" fmla="*/ 298098 w 1062395"/>
                <a:gd name="connsiteY73" fmla="*/ 103397 h 134093"/>
                <a:gd name="connsiteX74" fmla="*/ 289615 w 1062395"/>
                <a:gd name="connsiteY74" fmla="*/ 97073 h 134093"/>
                <a:gd name="connsiteX75" fmla="*/ 285820 w 1062395"/>
                <a:gd name="connsiteY75" fmla="*/ 87771 h 134093"/>
                <a:gd name="connsiteX76" fmla="*/ 284927 w 1062395"/>
                <a:gd name="connsiteY76" fmla="*/ 76162 h 134093"/>
                <a:gd name="connsiteX77" fmla="*/ 284927 w 1062395"/>
                <a:gd name="connsiteY77" fmla="*/ 30175 h 134093"/>
                <a:gd name="connsiteX78" fmla="*/ 297577 w 1062395"/>
                <a:gd name="connsiteY78" fmla="*/ 30175 h 134093"/>
                <a:gd name="connsiteX79" fmla="*/ 297577 w 1062395"/>
                <a:gd name="connsiteY79" fmla="*/ 71250 h 134093"/>
                <a:gd name="connsiteX80" fmla="*/ 298322 w 1062395"/>
                <a:gd name="connsiteY80" fmla="*/ 84497 h 134093"/>
                <a:gd name="connsiteX81" fmla="*/ 303307 w 1062395"/>
                <a:gd name="connsiteY81" fmla="*/ 92385 h 134093"/>
                <a:gd name="connsiteX82" fmla="*/ 312758 w 1062395"/>
                <a:gd name="connsiteY82" fmla="*/ 95212 h 134093"/>
                <a:gd name="connsiteX83" fmla="*/ 323399 w 1062395"/>
                <a:gd name="connsiteY83" fmla="*/ 92310 h 134093"/>
                <a:gd name="connsiteX84" fmla="*/ 330469 w 1062395"/>
                <a:gd name="connsiteY84" fmla="*/ 84423 h 134093"/>
                <a:gd name="connsiteX85" fmla="*/ 332552 w 1062395"/>
                <a:gd name="connsiteY85" fmla="*/ 69911 h 134093"/>
                <a:gd name="connsiteX86" fmla="*/ 332552 w 1062395"/>
                <a:gd name="connsiteY86" fmla="*/ 30175 h 134093"/>
                <a:gd name="connsiteX87" fmla="*/ 345053 w 1062395"/>
                <a:gd name="connsiteY87" fmla="*/ 30175 h 134093"/>
                <a:gd name="connsiteX88" fmla="*/ 345053 w 1062395"/>
                <a:gd name="connsiteY88" fmla="*/ 104291 h 134093"/>
                <a:gd name="connsiteX89" fmla="*/ 333891 w 1062395"/>
                <a:gd name="connsiteY89" fmla="*/ 104291 h 134093"/>
                <a:gd name="connsiteX90" fmla="*/ 413614 w 1062395"/>
                <a:gd name="connsiteY90" fmla="*/ 80478 h 134093"/>
                <a:gd name="connsiteX91" fmla="*/ 426563 w 1062395"/>
                <a:gd name="connsiteY91" fmla="*/ 81966 h 134093"/>
                <a:gd name="connsiteX92" fmla="*/ 415252 w 1062395"/>
                <a:gd name="connsiteY92" fmla="*/ 99677 h 134093"/>
                <a:gd name="connsiteX93" fmla="*/ 393969 w 1062395"/>
                <a:gd name="connsiteY93" fmla="*/ 105928 h 134093"/>
                <a:gd name="connsiteX94" fmla="*/ 368222 w 1062395"/>
                <a:gd name="connsiteY94" fmla="*/ 95956 h 134093"/>
                <a:gd name="connsiteX95" fmla="*/ 358697 w 1062395"/>
                <a:gd name="connsiteY95" fmla="*/ 67828 h 134093"/>
                <a:gd name="connsiteX96" fmla="*/ 368371 w 1062395"/>
                <a:gd name="connsiteY96" fmla="*/ 38881 h 134093"/>
                <a:gd name="connsiteX97" fmla="*/ 393374 w 1062395"/>
                <a:gd name="connsiteY97" fmla="*/ 28537 h 134093"/>
                <a:gd name="connsiteX98" fmla="*/ 417633 w 1062395"/>
                <a:gd name="connsiteY98" fmla="*/ 38658 h 134093"/>
                <a:gd name="connsiteX99" fmla="*/ 427008 w 1062395"/>
                <a:gd name="connsiteY99" fmla="*/ 67084 h 134093"/>
                <a:gd name="connsiteX100" fmla="*/ 427008 w 1062395"/>
                <a:gd name="connsiteY100" fmla="*/ 70507 h 134093"/>
                <a:gd name="connsiteX101" fmla="*/ 371644 w 1062395"/>
                <a:gd name="connsiteY101" fmla="*/ 70507 h 134093"/>
                <a:gd name="connsiteX102" fmla="*/ 378565 w 1062395"/>
                <a:gd name="connsiteY102" fmla="*/ 89185 h 134093"/>
                <a:gd name="connsiteX103" fmla="*/ 394118 w 1062395"/>
                <a:gd name="connsiteY103" fmla="*/ 95659 h 134093"/>
                <a:gd name="connsiteX104" fmla="*/ 405875 w 1062395"/>
                <a:gd name="connsiteY104" fmla="*/ 92012 h 134093"/>
                <a:gd name="connsiteX105" fmla="*/ 413614 w 1062395"/>
                <a:gd name="connsiteY105" fmla="*/ 80478 h 134093"/>
                <a:gd name="connsiteX106" fmla="*/ 372389 w 1062395"/>
                <a:gd name="connsiteY106" fmla="*/ 60089 h 134093"/>
                <a:gd name="connsiteX107" fmla="*/ 413763 w 1062395"/>
                <a:gd name="connsiteY107" fmla="*/ 60089 h 134093"/>
                <a:gd name="connsiteX108" fmla="*/ 409000 w 1062395"/>
                <a:gd name="connsiteY108" fmla="*/ 46099 h 134093"/>
                <a:gd name="connsiteX109" fmla="*/ 393522 w 1062395"/>
                <a:gd name="connsiteY109" fmla="*/ 38806 h 134093"/>
                <a:gd name="connsiteX110" fmla="*/ 378863 w 1062395"/>
                <a:gd name="connsiteY110" fmla="*/ 44611 h 134093"/>
                <a:gd name="connsiteX111" fmla="*/ 372389 w 1062395"/>
                <a:gd name="connsiteY111" fmla="*/ 60089 h 134093"/>
                <a:gd name="connsiteX112" fmla="*/ 440503 w 1062395"/>
                <a:gd name="connsiteY112" fmla="*/ 104291 h 134093"/>
                <a:gd name="connsiteX113" fmla="*/ 440503 w 1062395"/>
                <a:gd name="connsiteY113" fmla="*/ 30175 h 134093"/>
                <a:gd name="connsiteX114" fmla="*/ 451814 w 1062395"/>
                <a:gd name="connsiteY114" fmla="*/ 30175 h 134093"/>
                <a:gd name="connsiteX115" fmla="*/ 451814 w 1062395"/>
                <a:gd name="connsiteY115" fmla="*/ 40741 h 134093"/>
                <a:gd name="connsiteX116" fmla="*/ 475477 w 1062395"/>
                <a:gd name="connsiteY116" fmla="*/ 28537 h 134093"/>
                <a:gd name="connsiteX117" fmla="*/ 487756 w 1062395"/>
                <a:gd name="connsiteY117" fmla="*/ 30919 h 134093"/>
                <a:gd name="connsiteX118" fmla="*/ 496165 w 1062395"/>
                <a:gd name="connsiteY118" fmla="*/ 37243 h 134093"/>
                <a:gd name="connsiteX119" fmla="*/ 500035 w 1062395"/>
                <a:gd name="connsiteY119" fmla="*/ 46545 h 134093"/>
                <a:gd name="connsiteX120" fmla="*/ 500778 w 1062395"/>
                <a:gd name="connsiteY120" fmla="*/ 58750 h 134093"/>
                <a:gd name="connsiteX121" fmla="*/ 500778 w 1062395"/>
                <a:gd name="connsiteY121" fmla="*/ 104291 h 134093"/>
                <a:gd name="connsiteX122" fmla="*/ 488128 w 1062395"/>
                <a:gd name="connsiteY122" fmla="*/ 104291 h 134093"/>
                <a:gd name="connsiteX123" fmla="*/ 488128 w 1062395"/>
                <a:gd name="connsiteY123" fmla="*/ 59196 h 134093"/>
                <a:gd name="connsiteX124" fmla="*/ 486714 w 1062395"/>
                <a:gd name="connsiteY124" fmla="*/ 47810 h 134093"/>
                <a:gd name="connsiteX125" fmla="*/ 481580 w 1062395"/>
                <a:gd name="connsiteY125" fmla="*/ 41709 h 134093"/>
                <a:gd name="connsiteX126" fmla="*/ 472799 w 1062395"/>
                <a:gd name="connsiteY126" fmla="*/ 39402 h 134093"/>
                <a:gd name="connsiteX127" fmla="*/ 458958 w 1062395"/>
                <a:gd name="connsiteY127" fmla="*/ 44462 h 134093"/>
                <a:gd name="connsiteX128" fmla="*/ 453153 w 1062395"/>
                <a:gd name="connsiteY128" fmla="*/ 63810 h 134093"/>
                <a:gd name="connsiteX129" fmla="*/ 453153 w 1062395"/>
                <a:gd name="connsiteY129" fmla="*/ 104291 h 134093"/>
                <a:gd name="connsiteX130" fmla="*/ 440503 w 1062395"/>
                <a:gd name="connsiteY130" fmla="*/ 104291 h 134093"/>
                <a:gd name="connsiteX131" fmla="*/ 566511 w 1062395"/>
                <a:gd name="connsiteY131" fmla="*/ 77204 h 134093"/>
                <a:gd name="connsiteX132" fmla="*/ 578864 w 1062395"/>
                <a:gd name="connsiteY132" fmla="*/ 78692 h 134093"/>
                <a:gd name="connsiteX133" fmla="*/ 568520 w 1062395"/>
                <a:gd name="connsiteY133" fmla="*/ 98710 h 134093"/>
                <a:gd name="connsiteX134" fmla="*/ 548057 w 1062395"/>
                <a:gd name="connsiteY134" fmla="*/ 105928 h 134093"/>
                <a:gd name="connsiteX135" fmla="*/ 523649 w 1062395"/>
                <a:gd name="connsiteY135" fmla="*/ 96031 h 134093"/>
                <a:gd name="connsiteX136" fmla="*/ 514422 w 1062395"/>
                <a:gd name="connsiteY136" fmla="*/ 67530 h 134093"/>
                <a:gd name="connsiteX137" fmla="*/ 518365 w 1062395"/>
                <a:gd name="connsiteY137" fmla="*/ 46471 h 134093"/>
                <a:gd name="connsiteX138" fmla="*/ 530420 w 1062395"/>
                <a:gd name="connsiteY138" fmla="*/ 33002 h 134093"/>
                <a:gd name="connsiteX139" fmla="*/ 548057 w 1062395"/>
                <a:gd name="connsiteY139" fmla="*/ 28537 h 134093"/>
                <a:gd name="connsiteX140" fmla="*/ 567851 w 1062395"/>
                <a:gd name="connsiteY140" fmla="*/ 34639 h 134093"/>
                <a:gd name="connsiteX141" fmla="*/ 577674 w 1062395"/>
                <a:gd name="connsiteY141" fmla="*/ 51903 h 134093"/>
                <a:gd name="connsiteX142" fmla="*/ 565469 w 1062395"/>
                <a:gd name="connsiteY142" fmla="*/ 53838 h 134093"/>
                <a:gd name="connsiteX143" fmla="*/ 559293 w 1062395"/>
                <a:gd name="connsiteY143" fmla="*/ 42601 h 134093"/>
                <a:gd name="connsiteX144" fmla="*/ 548652 w 1062395"/>
                <a:gd name="connsiteY144" fmla="*/ 38806 h 134093"/>
                <a:gd name="connsiteX145" fmla="*/ 533174 w 1062395"/>
                <a:gd name="connsiteY145" fmla="*/ 45653 h 134093"/>
                <a:gd name="connsiteX146" fmla="*/ 527221 w 1062395"/>
                <a:gd name="connsiteY146" fmla="*/ 67233 h 134093"/>
                <a:gd name="connsiteX147" fmla="*/ 532951 w 1062395"/>
                <a:gd name="connsiteY147" fmla="*/ 88887 h 134093"/>
                <a:gd name="connsiteX148" fmla="*/ 547908 w 1062395"/>
                <a:gd name="connsiteY148" fmla="*/ 95659 h 134093"/>
                <a:gd name="connsiteX149" fmla="*/ 560261 w 1062395"/>
                <a:gd name="connsiteY149" fmla="*/ 91120 h 134093"/>
                <a:gd name="connsiteX150" fmla="*/ 566511 w 1062395"/>
                <a:gd name="connsiteY150" fmla="*/ 77204 h 134093"/>
                <a:gd name="connsiteX151" fmla="*/ 587496 w 1062395"/>
                <a:gd name="connsiteY151" fmla="*/ 132866 h 134093"/>
                <a:gd name="connsiteX152" fmla="*/ 586008 w 1062395"/>
                <a:gd name="connsiteY152" fmla="*/ 121108 h 134093"/>
                <a:gd name="connsiteX153" fmla="*/ 593152 w 1062395"/>
                <a:gd name="connsiteY153" fmla="*/ 122150 h 134093"/>
                <a:gd name="connsiteX154" fmla="*/ 599923 w 1062395"/>
                <a:gd name="connsiteY154" fmla="*/ 120737 h 134093"/>
                <a:gd name="connsiteX155" fmla="*/ 604016 w 1062395"/>
                <a:gd name="connsiteY155" fmla="*/ 116792 h 134093"/>
                <a:gd name="connsiteX156" fmla="*/ 607886 w 1062395"/>
                <a:gd name="connsiteY156" fmla="*/ 107565 h 134093"/>
                <a:gd name="connsiteX157" fmla="*/ 608927 w 1062395"/>
                <a:gd name="connsiteY157" fmla="*/ 104439 h 134093"/>
                <a:gd name="connsiteX158" fmla="*/ 580799 w 1062395"/>
                <a:gd name="connsiteY158" fmla="*/ 30175 h 134093"/>
                <a:gd name="connsiteX159" fmla="*/ 594343 w 1062395"/>
                <a:gd name="connsiteY159" fmla="*/ 30175 h 134093"/>
                <a:gd name="connsiteX160" fmla="*/ 609821 w 1062395"/>
                <a:gd name="connsiteY160" fmla="*/ 73037 h 134093"/>
                <a:gd name="connsiteX161" fmla="*/ 615179 w 1062395"/>
                <a:gd name="connsiteY161" fmla="*/ 90300 h 134093"/>
                <a:gd name="connsiteX162" fmla="*/ 620388 w 1062395"/>
                <a:gd name="connsiteY162" fmla="*/ 73335 h 134093"/>
                <a:gd name="connsiteX163" fmla="*/ 636163 w 1062395"/>
                <a:gd name="connsiteY163" fmla="*/ 30175 h 134093"/>
                <a:gd name="connsiteX164" fmla="*/ 648813 w 1062395"/>
                <a:gd name="connsiteY164" fmla="*/ 30175 h 134093"/>
                <a:gd name="connsiteX165" fmla="*/ 620536 w 1062395"/>
                <a:gd name="connsiteY165" fmla="*/ 105481 h 134093"/>
                <a:gd name="connsiteX166" fmla="*/ 613541 w 1062395"/>
                <a:gd name="connsiteY166" fmla="*/ 122299 h 134093"/>
                <a:gd name="connsiteX167" fmla="*/ 605802 w 1062395"/>
                <a:gd name="connsiteY167" fmla="*/ 131452 h 134093"/>
                <a:gd name="connsiteX168" fmla="*/ 595533 w 1062395"/>
                <a:gd name="connsiteY168" fmla="*/ 134354 h 134093"/>
                <a:gd name="connsiteX169" fmla="*/ 587496 w 1062395"/>
                <a:gd name="connsiteY169" fmla="*/ 132866 h 134093"/>
                <a:gd name="connsiteX170" fmla="*/ 720639 w 1062395"/>
                <a:gd name="connsiteY170" fmla="*/ 134354 h 134093"/>
                <a:gd name="connsiteX171" fmla="*/ 703003 w 1062395"/>
                <a:gd name="connsiteY171" fmla="*/ 103695 h 134093"/>
                <a:gd name="connsiteX172" fmla="*/ 695785 w 1062395"/>
                <a:gd name="connsiteY172" fmla="*/ 67233 h 134093"/>
                <a:gd name="connsiteX173" fmla="*/ 701143 w 1062395"/>
                <a:gd name="connsiteY173" fmla="*/ 35383 h 134093"/>
                <a:gd name="connsiteX174" fmla="*/ 720639 w 1062395"/>
                <a:gd name="connsiteY174" fmla="*/ 260 h 134093"/>
                <a:gd name="connsiteX175" fmla="*/ 729569 w 1062395"/>
                <a:gd name="connsiteY175" fmla="*/ 260 h 134093"/>
                <a:gd name="connsiteX176" fmla="*/ 718407 w 1062395"/>
                <a:gd name="connsiteY176" fmla="*/ 20947 h 134093"/>
                <a:gd name="connsiteX177" fmla="*/ 711710 w 1062395"/>
                <a:gd name="connsiteY177" fmla="*/ 41039 h 134093"/>
                <a:gd name="connsiteX178" fmla="*/ 708733 w 1062395"/>
                <a:gd name="connsiteY178" fmla="*/ 67381 h 134093"/>
                <a:gd name="connsiteX179" fmla="*/ 729569 w 1062395"/>
                <a:gd name="connsiteY179" fmla="*/ 134354 h 134093"/>
                <a:gd name="connsiteX180" fmla="*/ 720639 w 1062395"/>
                <a:gd name="connsiteY180" fmla="*/ 134354 h 134093"/>
                <a:gd name="connsiteX181" fmla="*/ 744208 w 1062395"/>
                <a:gd name="connsiteY181" fmla="*/ 104291 h 134093"/>
                <a:gd name="connsiteX182" fmla="*/ 744208 w 1062395"/>
                <a:gd name="connsiteY182" fmla="*/ 2046 h 134093"/>
                <a:gd name="connsiteX183" fmla="*/ 764597 w 1062395"/>
                <a:gd name="connsiteY183" fmla="*/ 2046 h 134093"/>
                <a:gd name="connsiteX184" fmla="*/ 788856 w 1062395"/>
                <a:gd name="connsiteY184" fmla="*/ 74377 h 134093"/>
                <a:gd name="connsiteX185" fmla="*/ 793768 w 1062395"/>
                <a:gd name="connsiteY185" fmla="*/ 89557 h 134093"/>
                <a:gd name="connsiteX186" fmla="*/ 799125 w 1062395"/>
                <a:gd name="connsiteY186" fmla="*/ 73186 h 134093"/>
                <a:gd name="connsiteX187" fmla="*/ 823682 w 1062395"/>
                <a:gd name="connsiteY187" fmla="*/ 2046 h 134093"/>
                <a:gd name="connsiteX188" fmla="*/ 841839 w 1062395"/>
                <a:gd name="connsiteY188" fmla="*/ 2046 h 134093"/>
                <a:gd name="connsiteX189" fmla="*/ 841839 w 1062395"/>
                <a:gd name="connsiteY189" fmla="*/ 104291 h 134093"/>
                <a:gd name="connsiteX190" fmla="*/ 828742 w 1062395"/>
                <a:gd name="connsiteY190" fmla="*/ 104291 h 134093"/>
                <a:gd name="connsiteX191" fmla="*/ 828742 w 1062395"/>
                <a:gd name="connsiteY191" fmla="*/ 18714 h 134093"/>
                <a:gd name="connsiteX192" fmla="*/ 799125 w 1062395"/>
                <a:gd name="connsiteY192" fmla="*/ 104291 h 134093"/>
                <a:gd name="connsiteX193" fmla="*/ 786921 w 1062395"/>
                <a:gd name="connsiteY193" fmla="*/ 104291 h 134093"/>
                <a:gd name="connsiteX194" fmla="*/ 757305 w 1062395"/>
                <a:gd name="connsiteY194" fmla="*/ 17227 h 134093"/>
                <a:gd name="connsiteX195" fmla="*/ 757305 w 1062395"/>
                <a:gd name="connsiteY195" fmla="*/ 104291 h 134093"/>
                <a:gd name="connsiteX196" fmla="*/ 744208 w 1062395"/>
                <a:gd name="connsiteY196" fmla="*/ 104291 h 134093"/>
                <a:gd name="connsiteX197" fmla="*/ 861389 w 1062395"/>
                <a:gd name="connsiteY197" fmla="*/ 104291 h 134093"/>
                <a:gd name="connsiteX198" fmla="*/ 861389 w 1062395"/>
                <a:gd name="connsiteY198" fmla="*/ 2046 h 134093"/>
                <a:gd name="connsiteX199" fmla="*/ 874932 w 1062395"/>
                <a:gd name="connsiteY199" fmla="*/ 2046 h 134093"/>
                <a:gd name="connsiteX200" fmla="*/ 874932 w 1062395"/>
                <a:gd name="connsiteY200" fmla="*/ 44016 h 134093"/>
                <a:gd name="connsiteX201" fmla="*/ 928064 w 1062395"/>
                <a:gd name="connsiteY201" fmla="*/ 44016 h 134093"/>
                <a:gd name="connsiteX202" fmla="*/ 928064 w 1062395"/>
                <a:gd name="connsiteY202" fmla="*/ 2046 h 134093"/>
                <a:gd name="connsiteX203" fmla="*/ 941607 w 1062395"/>
                <a:gd name="connsiteY203" fmla="*/ 2046 h 134093"/>
                <a:gd name="connsiteX204" fmla="*/ 941607 w 1062395"/>
                <a:gd name="connsiteY204" fmla="*/ 104291 h 134093"/>
                <a:gd name="connsiteX205" fmla="*/ 928064 w 1062395"/>
                <a:gd name="connsiteY205" fmla="*/ 104291 h 134093"/>
                <a:gd name="connsiteX206" fmla="*/ 928064 w 1062395"/>
                <a:gd name="connsiteY206" fmla="*/ 56070 h 134093"/>
                <a:gd name="connsiteX207" fmla="*/ 874932 w 1062395"/>
                <a:gd name="connsiteY207" fmla="*/ 56070 h 134093"/>
                <a:gd name="connsiteX208" fmla="*/ 874932 w 1062395"/>
                <a:gd name="connsiteY208" fmla="*/ 104291 h 134093"/>
                <a:gd name="connsiteX209" fmla="*/ 861389 w 1062395"/>
                <a:gd name="connsiteY209" fmla="*/ 104291 h 134093"/>
                <a:gd name="connsiteX210" fmla="*/ 953572 w 1062395"/>
                <a:gd name="connsiteY210" fmla="*/ 104291 h 134093"/>
                <a:gd name="connsiteX211" fmla="*/ 953572 w 1062395"/>
                <a:gd name="connsiteY211" fmla="*/ 94170 h 134093"/>
                <a:gd name="connsiteX212" fmla="*/ 1000751 w 1062395"/>
                <a:gd name="connsiteY212" fmla="*/ 39997 h 134093"/>
                <a:gd name="connsiteX213" fmla="*/ 986463 w 1062395"/>
                <a:gd name="connsiteY213" fmla="*/ 40444 h 134093"/>
                <a:gd name="connsiteX214" fmla="*/ 956400 w 1062395"/>
                <a:gd name="connsiteY214" fmla="*/ 40444 h 134093"/>
                <a:gd name="connsiteX215" fmla="*/ 956400 w 1062395"/>
                <a:gd name="connsiteY215" fmla="*/ 30175 h 134093"/>
                <a:gd name="connsiteX216" fmla="*/ 1016824 w 1062395"/>
                <a:gd name="connsiteY216" fmla="*/ 30175 h 134093"/>
                <a:gd name="connsiteX217" fmla="*/ 1016824 w 1062395"/>
                <a:gd name="connsiteY217" fmla="*/ 38509 h 134093"/>
                <a:gd name="connsiteX218" fmla="*/ 976789 w 1062395"/>
                <a:gd name="connsiteY218" fmla="*/ 85538 h 134093"/>
                <a:gd name="connsiteX219" fmla="*/ 969050 w 1062395"/>
                <a:gd name="connsiteY219" fmla="*/ 94170 h 134093"/>
                <a:gd name="connsiteX220" fmla="*/ 984826 w 1062395"/>
                <a:gd name="connsiteY220" fmla="*/ 93427 h 134093"/>
                <a:gd name="connsiteX221" fmla="*/ 1019057 w 1062395"/>
                <a:gd name="connsiteY221" fmla="*/ 93427 h 134093"/>
                <a:gd name="connsiteX222" fmla="*/ 1019057 w 1062395"/>
                <a:gd name="connsiteY222" fmla="*/ 104291 h 134093"/>
                <a:gd name="connsiteX223" fmla="*/ 953572 w 1062395"/>
                <a:gd name="connsiteY223" fmla="*/ 104291 h 134093"/>
                <a:gd name="connsiteX224" fmla="*/ 1038255 w 1062395"/>
                <a:gd name="connsiteY224" fmla="*/ 134354 h 134093"/>
                <a:gd name="connsiteX225" fmla="*/ 1029177 w 1062395"/>
                <a:gd name="connsiteY225" fmla="*/ 134354 h 134093"/>
                <a:gd name="connsiteX226" fmla="*/ 1050013 w 1062395"/>
                <a:gd name="connsiteY226" fmla="*/ 67381 h 134093"/>
                <a:gd name="connsiteX227" fmla="*/ 1047036 w 1062395"/>
                <a:gd name="connsiteY227" fmla="*/ 41336 h 134093"/>
                <a:gd name="connsiteX228" fmla="*/ 1040488 w 1062395"/>
                <a:gd name="connsiteY228" fmla="*/ 21244 h 134093"/>
                <a:gd name="connsiteX229" fmla="*/ 1029177 w 1062395"/>
                <a:gd name="connsiteY229" fmla="*/ 260 h 134093"/>
                <a:gd name="connsiteX230" fmla="*/ 1038255 w 1062395"/>
                <a:gd name="connsiteY230" fmla="*/ 260 h 134093"/>
                <a:gd name="connsiteX231" fmla="*/ 1057603 w 1062395"/>
                <a:gd name="connsiteY231" fmla="*/ 35383 h 134093"/>
                <a:gd name="connsiteX232" fmla="*/ 1062961 w 1062395"/>
                <a:gd name="connsiteY232" fmla="*/ 67233 h 134093"/>
                <a:gd name="connsiteX233" fmla="*/ 1055743 w 1062395"/>
                <a:gd name="connsiteY233" fmla="*/ 103695 h 134093"/>
                <a:gd name="connsiteX234" fmla="*/ 1038255 w 1062395"/>
                <a:gd name="connsiteY234" fmla="*/ 134354 h 13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1062395" h="134093">
                  <a:moveTo>
                    <a:pt x="566" y="104291"/>
                  </a:moveTo>
                  <a:lnTo>
                    <a:pt x="566" y="2046"/>
                  </a:lnTo>
                  <a:lnTo>
                    <a:pt x="69473" y="2046"/>
                  </a:lnTo>
                  <a:lnTo>
                    <a:pt x="69473" y="14100"/>
                  </a:lnTo>
                  <a:lnTo>
                    <a:pt x="14108" y="14100"/>
                  </a:lnTo>
                  <a:lnTo>
                    <a:pt x="14108" y="45802"/>
                  </a:lnTo>
                  <a:lnTo>
                    <a:pt x="62031" y="45802"/>
                  </a:lnTo>
                  <a:lnTo>
                    <a:pt x="62031" y="57856"/>
                  </a:lnTo>
                  <a:lnTo>
                    <a:pt x="14108" y="57856"/>
                  </a:lnTo>
                  <a:lnTo>
                    <a:pt x="14108" y="104291"/>
                  </a:lnTo>
                  <a:lnTo>
                    <a:pt x="566" y="104291"/>
                  </a:lnTo>
                  <a:close/>
                  <a:moveTo>
                    <a:pt x="83309" y="104291"/>
                  </a:moveTo>
                  <a:lnTo>
                    <a:pt x="83309" y="30175"/>
                  </a:lnTo>
                  <a:lnTo>
                    <a:pt x="94620" y="30175"/>
                  </a:lnTo>
                  <a:lnTo>
                    <a:pt x="94620" y="41485"/>
                  </a:lnTo>
                  <a:cubicBezTo>
                    <a:pt x="97498" y="36226"/>
                    <a:pt x="100176" y="32754"/>
                    <a:pt x="102656" y="31067"/>
                  </a:cubicBezTo>
                  <a:cubicBezTo>
                    <a:pt x="105137" y="29381"/>
                    <a:pt x="107816" y="28537"/>
                    <a:pt x="110694" y="28537"/>
                  </a:cubicBezTo>
                  <a:cubicBezTo>
                    <a:pt x="114960" y="28537"/>
                    <a:pt x="119276" y="29877"/>
                    <a:pt x="123641" y="32556"/>
                  </a:cubicBezTo>
                  <a:lnTo>
                    <a:pt x="119325" y="44164"/>
                  </a:lnTo>
                  <a:cubicBezTo>
                    <a:pt x="116249" y="42378"/>
                    <a:pt x="113174" y="41485"/>
                    <a:pt x="110098" y="41485"/>
                  </a:cubicBezTo>
                  <a:cubicBezTo>
                    <a:pt x="107320" y="41485"/>
                    <a:pt x="104839" y="42304"/>
                    <a:pt x="102656" y="43941"/>
                  </a:cubicBezTo>
                  <a:cubicBezTo>
                    <a:pt x="100474" y="45578"/>
                    <a:pt x="98936" y="47885"/>
                    <a:pt x="98042" y="50861"/>
                  </a:cubicBezTo>
                  <a:cubicBezTo>
                    <a:pt x="96654" y="55327"/>
                    <a:pt x="95959" y="60188"/>
                    <a:pt x="95959" y="65447"/>
                  </a:cubicBezTo>
                  <a:lnTo>
                    <a:pt x="95959" y="104291"/>
                  </a:lnTo>
                  <a:lnTo>
                    <a:pt x="83309" y="104291"/>
                  </a:lnTo>
                  <a:close/>
                  <a:moveTo>
                    <a:pt x="180697" y="80478"/>
                  </a:moveTo>
                  <a:lnTo>
                    <a:pt x="193644" y="81966"/>
                  </a:lnTo>
                  <a:cubicBezTo>
                    <a:pt x="191660" y="89606"/>
                    <a:pt x="187889" y="95510"/>
                    <a:pt x="182333" y="99677"/>
                  </a:cubicBezTo>
                  <a:cubicBezTo>
                    <a:pt x="176777" y="103844"/>
                    <a:pt x="169683" y="105928"/>
                    <a:pt x="161051" y="105928"/>
                  </a:cubicBezTo>
                  <a:cubicBezTo>
                    <a:pt x="150236" y="105928"/>
                    <a:pt x="141654" y="102604"/>
                    <a:pt x="135303" y="95956"/>
                  </a:cubicBezTo>
                  <a:cubicBezTo>
                    <a:pt x="128953" y="89309"/>
                    <a:pt x="125778" y="79932"/>
                    <a:pt x="125778" y="67828"/>
                  </a:cubicBezTo>
                  <a:cubicBezTo>
                    <a:pt x="125778" y="55426"/>
                    <a:pt x="129003" y="45777"/>
                    <a:pt x="135453" y="38881"/>
                  </a:cubicBezTo>
                  <a:cubicBezTo>
                    <a:pt x="141902" y="31985"/>
                    <a:pt x="150237" y="28537"/>
                    <a:pt x="160456" y="28537"/>
                  </a:cubicBezTo>
                  <a:cubicBezTo>
                    <a:pt x="170378" y="28537"/>
                    <a:pt x="178464" y="31911"/>
                    <a:pt x="184714" y="38658"/>
                  </a:cubicBezTo>
                  <a:cubicBezTo>
                    <a:pt x="190965" y="45405"/>
                    <a:pt x="194091" y="54880"/>
                    <a:pt x="194091" y="67084"/>
                  </a:cubicBezTo>
                  <a:cubicBezTo>
                    <a:pt x="194091" y="67878"/>
                    <a:pt x="194091" y="69019"/>
                    <a:pt x="194091" y="70507"/>
                  </a:cubicBezTo>
                  <a:lnTo>
                    <a:pt x="138727" y="70507"/>
                  </a:lnTo>
                  <a:cubicBezTo>
                    <a:pt x="139223" y="78643"/>
                    <a:pt x="141530" y="84869"/>
                    <a:pt x="145647" y="89185"/>
                  </a:cubicBezTo>
                  <a:cubicBezTo>
                    <a:pt x="149765" y="93501"/>
                    <a:pt x="154949" y="95659"/>
                    <a:pt x="161200" y="95659"/>
                  </a:cubicBezTo>
                  <a:cubicBezTo>
                    <a:pt x="165763" y="95659"/>
                    <a:pt x="169683" y="94444"/>
                    <a:pt x="172958" y="92012"/>
                  </a:cubicBezTo>
                  <a:cubicBezTo>
                    <a:pt x="176231" y="89581"/>
                    <a:pt x="178812" y="85737"/>
                    <a:pt x="180697" y="80478"/>
                  </a:cubicBezTo>
                  <a:close/>
                  <a:moveTo>
                    <a:pt x="139470" y="60089"/>
                  </a:moveTo>
                  <a:lnTo>
                    <a:pt x="180845" y="60089"/>
                  </a:lnTo>
                  <a:cubicBezTo>
                    <a:pt x="180250" y="53838"/>
                    <a:pt x="178662" y="49175"/>
                    <a:pt x="176083" y="46099"/>
                  </a:cubicBezTo>
                  <a:cubicBezTo>
                    <a:pt x="172114" y="41237"/>
                    <a:pt x="166955" y="38806"/>
                    <a:pt x="160605" y="38806"/>
                  </a:cubicBezTo>
                  <a:cubicBezTo>
                    <a:pt x="154750" y="38806"/>
                    <a:pt x="149864" y="40741"/>
                    <a:pt x="145945" y="44611"/>
                  </a:cubicBezTo>
                  <a:cubicBezTo>
                    <a:pt x="142025" y="48481"/>
                    <a:pt x="139868" y="53640"/>
                    <a:pt x="139470" y="60089"/>
                  </a:cubicBezTo>
                  <a:close/>
                  <a:moveTo>
                    <a:pt x="254913" y="132717"/>
                  </a:moveTo>
                  <a:lnTo>
                    <a:pt x="254913" y="96403"/>
                  </a:lnTo>
                  <a:cubicBezTo>
                    <a:pt x="252928" y="99182"/>
                    <a:pt x="250175" y="101463"/>
                    <a:pt x="246652" y="103249"/>
                  </a:cubicBezTo>
                  <a:cubicBezTo>
                    <a:pt x="243130" y="105035"/>
                    <a:pt x="239385" y="105928"/>
                    <a:pt x="235416" y="105928"/>
                  </a:cubicBezTo>
                  <a:cubicBezTo>
                    <a:pt x="226684" y="105928"/>
                    <a:pt x="219144" y="102431"/>
                    <a:pt x="212794" y="95435"/>
                  </a:cubicBezTo>
                  <a:cubicBezTo>
                    <a:pt x="206444" y="88441"/>
                    <a:pt x="203269" y="78791"/>
                    <a:pt x="203269" y="66488"/>
                  </a:cubicBezTo>
                  <a:cubicBezTo>
                    <a:pt x="203269" y="59047"/>
                    <a:pt x="204559" y="52375"/>
                    <a:pt x="207139" y="46471"/>
                  </a:cubicBezTo>
                  <a:cubicBezTo>
                    <a:pt x="209718" y="40568"/>
                    <a:pt x="213464" y="36103"/>
                    <a:pt x="218376" y="33076"/>
                  </a:cubicBezTo>
                  <a:cubicBezTo>
                    <a:pt x="223287" y="30050"/>
                    <a:pt x="228669" y="28537"/>
                    <a:pt x="234523" y="28537"/>
                  </a:cubicBezTo>
                  <a:cubicBezTo>
                    <a:pt x="243651" y="28537"/>
                    <a:pt x="250844" y="32407"/>
                    <a:pt x="256103" y="40146"/>
                  </a:cubicBezTo>
                  <a:lnTo>
                    <a:pt x="256103" y="30175"/>
                  </a:lnTo>
                  <a:lnTo>
                    <a:pt x="267414" y="30175"/>
                  </a:lnTo>
                  <a:lnTo>
                    <a:pt x="267414" y="132717"/>
                  </a:lnTo>
                  <a:lnTo>
                    <a:pt x="254913" y="132717"/>
                  </a:lnTo>
                  <a:close/>
                  <a:moveTo>
                    <a:pt x="216069" y="67084"/>
                  </a:moveTo>
                  <a:cubicBezTo>
                    <a:pt x="216069" y="76609"/>
                    <a:pt x="218077" y="83753"/>
                    <a:pt x="222096" y="88515"/>
                  </a:cubicBezTo>
                  <a:cubicBezTo>
                    <a:pt x="226115" y="93278"/>
                    <a:pt x="230902" y="95659"/>
                    <a:pt x="236458" y="95659"/>
                  </a:cubicBezTo>
                  <a:cubicBezTo>
                    <a:pt x="241816" y="95659"/>
                    <a:pt x="246430" y="93377"/>
                    <a:pt x="250299" y="88813"/>
                  </a:cubicBezTo>
                  <a:cubicBezTo>
                    <a:pt x="254169" y="84248"/>
                    <a:pt x="256103" y="77352"/>
                    <a:pt x="256103" y="68125"/>
                  </a:cubicBezTo>
                  <a:cubicBezTo>
                    <a:pt x="256103" y="58302"/>
                    <a:pt x="254070" y="50886"/>
                    <a:pt x="250001" y="45876"/>
                  </a:cubicBezTo>
                  <a:cubicBezTo>
                    <a:pt x="245933" y="40865"/>
                    <a:pt x="241171" y="38360"/>
                    <a:pt x="235714" y="38360"/>
                  </a:cubicBezTo>
                  <a:cubicBezTo>
                    <a:pt x="230257" y="38360"/>
                    <a:pt x="225618" y="40691"/>
                    <a:pt x="221798" y="45355"/>
                  </a:cubicBezTo>
                  <a:cubicBezTo>
                    <a:pt x="217978" y="50018"/>
                    <a:pt x="216069" y="57261"/>
                    <a:pt x="216069" y="67084"/>
                  </a:cubicBezTo>
                  <a:close/>
                  <a:moveTo>
                    <a:pt x="333891" y="104291"/>
                  </a:moveTo>
                  <a:lnTo>
                    <a:pt x="333891" y="93427"/>
                  </a:lnTo>
                  <a:cubicBezTo>
                    <a:pt x="328038" y="101761"/>
                    <a:pt x="320200" y="105928"/>
                    <a:pt x="310377" y="105928"/>
                  </a:cubicBezTo>
                  <a:cubicBezTo>
                    <a:pt x="306011" y="105928"/>
                    <a:pt x="301918" y="105084"/>
                    <a:pt x="298098" y="103397"/>
                  </a:cubicBezTo>
                  <a:cubicBezTo>
                    <a:pt x="294278" y="101710"/>
                    <a:pt x="291450" y="99603"/>
                    <a:pt x="289615" y="97073"/>
                  </a:cubicBezTo>
                  <a:cubicBezTo>
                    <a:pt x="287779" y="94543"/>
                    <a:pt x="286515" y="91442"/>
                    <a:pt x="285820" y="87771"/>
                  </a:cubicBezTo>
                  <a:cubicBezTo>
                    <a:pt x="285225" y="85389"/>
                    <a:pt x="284927" y="81520"/>
                    <a:pt x="284927" y="76162"/>
                  </a:cubicBezTo>
                  <a:lnTo>
                    <a:pt x="284927" y="30175"/>
                  </a:lnTo>
                  <a:lnTo>
                    <a:pt x="297577" y="30175"/>
                  </a:lnTo>
                  <a:lnTo>
                    <a:pt x="297577" y="71250"/>
                  </a:lnTo>
                  <a:cubicBezTo>
                    <a:pt x="297577" y="77799"/>
                    <a:pt x="297826" y="82215"/>
                    <a:pt x="298322" y="84497"/>
                  </a:cubicBezTo>
                  <a:cubicBezTo>
                    <a:pt x="299115" y="87870"/>
                    <a:pt x="300777" y="90500"/>
                    <a:pt x="303307" y="92385"/>
                  </a:cubicBezTo>
                  <a:cubicBezTo>
                    <a:pt x="305837" y="94270"/>
                    <a:pt x="308987" y="95212"/>
                    <a:pt x="312758" y="95212"/>
                  </a:cubicBezTo>
                  <a:cubicBezTo>
                    <a:pt x="316528" y="95212"/>
                    <a:pt x="320075" y="94245"/>
                    <a:pt x="323399" y="92310"/>
                  </a:cubicBezTo>
                  <a:cubicBezTo>
                    <a:pt x="326722" y="90376"/>
                    <a:pt x="329079" y="87746"/>
                    <a:pt x="330469" y="84423"/>
                  </a:cubicBezTo>
                  <a:cubicBezTo>
                    <a:pt x="331857" y="81098"/>
                    <a:pt x="332552" y="76262"/>
                    <a:pt x="332552" y="69911"/>
                  </a:cubicBezTo>
                  <a:lnTo>
                    <a:pt x="332552" y="30175"/>
                  </a:lnTo>
                  <a:lnTo>
                    <a:pt x="345053" y="30175"/>
                  </a:lnTo>
                  <a:lnTo>
                    <a:pt x="345053" y="104291"/>
                  </a:lnTo>
                  <a:lnTo>
                    <a:pt x="333891" y="104291"/>
                  </a:lnTo>
                  <a:close/>
                  <a:moveTo>
                    <a:pt x="413614" y="80478"/>
                  </a:moveTo>
                  <a:lnTo>
                    <a:pt x="426563" y="81966"/>
                  </a:lnTo>
                  <a:cubicBezTo>
                    <a:pt x="424578" y="89606"/>
                    <a:pt x="420808" y="95510"/>
                    <a:pt x="415252" y="99677"/>
                  </a:cubicBezTo>
                  <a:cubicBezTo>
                    <a:pt x="409696" y="103844"/>
                    <a:pt x="402601" y="105928"/>
                    <a:pt x="393969" y="105928"/>
                  </a:cubicBezTo>
                  <a:cubicBezTo>
                    <a:pt x="383154" y="105928"/>
                    <a:pt x="374572" y="102604"/>
                    <a:pt x="368222" y="95956"/>
                  </a:cubicBezTo>
                  <a:cubicBezTo>
                    <a:pt x="361872" y="89309"/>
                    <a:pt x="358697" y="79932"/>
                    <a:pt x="358697" y="67828"/>
                  </a:cubicBezTo>
                  <a:cubicBezTo>
                    <a:pt x="358697" y="55426"/>
                    <a:pt x="361921" y="45777"/>
                    <a:pt x="368371" y="38881"/>
                  </a:cubicBezTo>
                  <a:cubicBezTo>
                    <a:pt x="374820" y="31985"/>
                    <a:pt x="383154" y="28537"/>
                    <a:pt x="393374" y="28537"/>
                  </a:cubicBezTo>
                  <a:cubicBezTo>
                    <a:pt x="403296" y="28537"/>
                    <a:pt x="411382" y="31911"/>
                    <a:pt x="417633" y="38658"/>
                  </a:cubicBezTo>
                  <a:cubicBezTo>
                    <a:pt x="423883" y="45405"/>
                    <a:pt x="427008" y="54880"/>
                    <a:pt x="427008" y="67084"/>
                  </a:cubicBezTo>
                  <a:cubicBezTo>
                    <a:pt x="427008" y="67878"/>
                    <a:pt x="427008" y="69019"/>
                    <a:pt x="427008" y="70507"/>
                  </a:cubicBezTo>
                  <a:lnTo>
                    <a:pt x="371644" y="70507"/>
                  </a:lnTo>
                  <a:cubicBezTo>
                    <a:pt x="372141" y="78643"/>
                    <a:pt x="374447" y="84869"/>
                    <a:pt x="378565" y="89185"/>
                  </a:cubicBezTo>
                  <a:cubicBezTo>
                    <a:pt x="382683" y="93501"/>
                    <a:pt x="387866" y="95659"/>
                    <a:pt x="394118" y="95659"/>
                  </a:cubicBezTo>
                  <a:cubicBezTo>
                    <a:pt x="398682" y="95659"/>
                    <a:pt x="402601" y="94444"/>
                    <a:pt x="405875" y="92012"/>
                  </a:cubicBezTo>
                  <a:cubicBezTo>
                    <a:pt x="409149" y="89581"/>
                    <a:pt x="411729" y="85737"/>
                    <a:pt x="413614" y="80478"/>
                  </a:cubicBezTo>
                  <a:close/>
                  <a:moveTo>
                    <a:pt x="372389" y="60089"/>
                  </a:moveTo>
                  <a:lnTo>
                    <a:pt x="413763" y="60089"/>
                  </a:lnTo>
                  <a:cubicBezTo>
                    <a:pt x="413168" y="53838"/>
                    <a:pt x="411581" y="49175"/>
                    <a:pt x="409000" y="46099"/>
                  </a:cubicBezTo>
                  <a:cubicBezTo>
                    <a:pt x="405031" y="41237"/>
                    <a:pt x="399873" y="38806"/>
                    <a:pt x="393522" y="38806"/>
                  </a:cubicBezTo>
                  <a:cubicBezTo>
                    <a:pt x="387668" y="38806"/>
                    <a:pt x="382782" y="40741"/>
                    <a:pt x="378863" y="44611"/>
                  </a:cubicBezTo>
                  <a:cubicBezTo>
                    <a:pt x="374944" y="48481"/>
                    <a:pt x="372786" y="53640"/>
                    <a:pt x="372389" y="60089"/>
                  </a:cubicBezTo>
                  <a:close/>
                  <a:moveTo>
                    <a:pt x="440503" y="104291"/>
                  </a:moveTo>
                  <a:lnTo>
                    <a:pt x="440503" y="30175"/>
                  </a:lnTo>
                  <a:lnTo>
                    <a:pt x="451814" y="30175"/>
                  </a:lnTo>
                  <a:lnTo>
                    <a:pt x="451814" y="40741"/>
                  </a:lnTo>
                  <a:cubicBezTo>
                    <a:pt x="457271" y="32605"/>
                    <a:pt x="465159" y="28537"/>
                    <a:pt x="475477" y="28537"/>
                  </a:cubicBezTo>
                  <a:cubicBezTo>
                    <a:pt x="479943" y="28537"/>
                    <a:pt x="484035" y="29331"/>
                    <a:pt x="487756" y="30919"/>
                  </a:cubicBezTo>
                  <a:cubicBezTo>
                    <a:pt x="491476" y="32506"/>
                    <a:pt x="494279" y="34614"/>
                    <a:pt x="496165" y="37243"/>
                  </a:cubicBezTo>
                  <a:cubicBezTo>
                    <a:pt x="498050" y="39873"/>
                    <a:pt x="499340" y="42974"/>
                    <a:pt x="500035" y="46545"/>
                  </a:cubicBezTo>
                  <a:cubicBezTo>
                    <a:pt x="500531" y="48828"/>
                    <a:pt x="500778" y="52896"/>
                    <a:pt x="500778" y="58750"/>
                  </a:cubicBezTo>
                  <a:lnTo>
                    <a:pt x="500778" y="104291"/>
                  </a:lnTo>
                  <a:lnTo>
                    <a:pt x="488128" y="104291"/>
                  </a:lnTo>
                  <a:lnTo>
                    <a:pt x="488128" y="59196"/>
                  </a:lnTo>
                  <a:cubicBezTo>
                    <a:pt x="488128" y="54136"/>
                    <a:pt x="487657" y="50341"/>
                    <a:pt x="486714" y="47810"/>
                  </a:cubicBezTo>
                  <a:cubicBezTo>
                    <a:pt x="485772" y="45281"/>
                    <a:pt x="484060" y="43247"/>
                    <a:pt x="481580" y="41709"/>
                  </a:cubicBezTo>
                  <a:cubicBezTo>
                    <a:pt x="479099" y="40171"/>
                    <a:pt x="476172" y="39402"/>
                    <a:pt x="472799" y="39402"/>
                  </a:cubicBezTo>
                  <a:cubicBezTo>
                    <a:pt x="467441" y="39402"/>
                    <a:pt x="462827" y="41089"/>
                    <a:pt x="458958" y="44462"/>
                  </a:cubicBezTo>
                  <a:cubicBezTo>
                    <a:pt x="455088" y="47835"/>
                    <a:pt x="453153" y="54285"/>
                    <a:pt x="453153" y="63810"/>
                  </a:cubicBezTo>
                  <a:lnTo>
                    <a:pt x="453153" y="104291"/>
                  </a:lnTo>
                  <a:lnTo>
                    <a:pt x="440503" y="104291"/>
                  </a:lnTo>
                  <a:close/>
                  <a:moveTo>
                    <a:pt x="566511" y="77204"/>
                  </a:moveTo>
                  <a:lnTo>
                    <a:pt x="578864" y="78692"/>
                  </a:lnTo>
                  <a:cubicBezTo>
                    <a:pt x="577575" y="87225"/>
                    <a:pt x="574127" y="93897"/>
                    <a:pt x="568520" y="98710"/>
                  </a:cubicBezTo>
                  <a:cubicBezTo>
                    <a:pt x="562915" y="103522"/>
                    <a:pt x="556093" y="105928"/>
                    <a:pt x="548057" y="105928"/>
                  </a:cubicBezTo>
                  <a:cubicBezTo>
                    <a:pt x="537937" y="105928"/>
                    <a:pt x="529801" y="102629"/>
                    <a:pt x="523649" y="96031"/>
                  </a:cubicBezTo>
                  <a:cubicBezTo>
                    <a:pt x="517498" y="89433"/>
                    <a:pt x="514422" y="79932"/>
                    <a:pt x="514422" y="67530"/>
                  </a:cubicBezTo>
                  <a:cubicBezTo>
                    <a:pt x="514422" y="59494"/>
                    <a:pt x="515737" y="52474"/>
                    <a:pt x="518365" y="46471"/>
                  </a:cubicBezTo>
                  <a:cubicBezTo>
                    <a:pt x="520995" y="40469"/>
                    <a:pt x="525013" y="35979"/>
                    <a:pt x="530420" y="33002"/>
                  </a:cubicBezTo>
                  <a:cubicBezTo>
                    <a:pt x="535828" y="30026"/>
                    <a:pt x="541707" y="28537"/>
                    <a:pt x="548057" y="28537"/>
                  </a:cubicBezTo>
                  <a:cubicBezTo>
                    <a:pt x="556093" y="28537"/>
                    <a:pt x="562691" y="30571"/>
                    <a:pt x="567851" y="34639"/>
                  </a:cubicBezTo>
                  <a:cubicBezTo>
                    <a:pt x="573010" y="38707"/>
                    <a:pt x="576284" y="44462"/>
                    <a:pt x="577674" y="51903"/>
                  </a:cubicBezTo>
                  <a:lnTo>
                    <a:pt x="565469" y="53838"/>
                  </a:lnTo>
                  <a:cubicBezTo>
                    <a:pt x="564279" y="48877"/>
                    <a:pt x="562220" y="45132"/>
                    <a:pt x="559293" y="42601"/>
                  </a:cubicBezTo>
                  <a:cubicBezTo>
                    <a:pt x="556367" y="40071"/>
                    <a:pt x="552820" y="38806"/>
                    <a:pt x="548652" y="38806"/>
                  </a:cubicBezTo>
                  <a:cubicBezTo>
                    <a:pt x="542302" y="38806"/>
                    <a:pt x="537143" y="41089"/>
                    <a:pt x="533174" y="45653"/>
                  </a:cubicBezTo>
                  <a:cubicBezTo>
                    <a:pt x="529205" y="50217"/>
                    <a:pt x="527221" y="57410"/>
                    <a:pt x="527221" y="67233"/>
                  </a:cubicBezTo>
                  <a:cubicBezTo>
                    <a:pt x="527221" y="77155"/>
                    <a:pt x="529131" y="84373"/>
                    <a:pt x="532951" y="88887"/>
                  </a:cubicBezTo>
                  <a:cubicBezTo>
                    <a:pt x="536771" y="93402"/>
                    <a:pt x="541756" y="95659"/>
                    <a:pt x="547908" y="95659"/>
                  </a:cubicBezTo>
                  <a:cubicBezTo>
                    <a:pt x="552869" y="95659"/>
                    <a:pt x="556986" y="94146"/>
                    <a:pt x="560261" y="91120"/>
                  </a:cubicBezTo>
                  <a:cubicBezTo>
                    <a:pt x="563535" y="88094"/>
                    <a:pt x="565619" y="83455"/>
                    <a:pt x="566511" y="77204"/>
                  </a:cubicBezTo>
                  <a:close/>
                  <a:moveTo>
                    <a:pt x="587496" y="132866"/>
                  </a:moveTo>
                  <a:lnTo>
                    <a:pt x="586008" y="121108"/>
                  </a:lnTo>
                  <a:cubicBezTo>
                    <a:pt x="588786" y="121802"/>
                    <a:pt x="591168" y="122150"/>
                    <a:pt x="593152" y="122150"/>
                  </a:cubicBezTo>
                  <a:cubicBezTo>
                    <a:pt x="596029" y="122150"/>
                    <a:pt x="598286" y="121679"/>
                    <a:pt x="599923" y="120737"/>
                  </a:cubicBezTo>
                  <a:cubicBezTo>
                    <a:pt x="601560" y="119794"/>
                    <a:pt x="602925" y="118479"/>
                    <a:pt x="604016" y="116792"/>
                  </a:cubicBezTo>
                  <a:cubicBezTo>
                    <a:pt x="604810" y="115602"/>
                    <a:pt x="606100" y="112526"/>
                    <a:pt x="607886" y="107565"/>
                  </a:cubicBezTo>
                  <a:cubicBezTo>
                    <a:pt x="608084" y="106871"/>
                    <a:pt x="608431" y="105829"/>
                    <a:pt x="608927" y="104439"/>
                  </a:cubicBezTo>
                  <a:lnTo>
                    <a:pt x="580799" y="30175"/>
                  </a:lnTo>
                  <a:lnTo>
                    <a:pt x="594343" y="30175"/>
                  </a:lnTo>
                  <a:lnTo>
                    <a:pt x="609821" y="73037"/>
                  </a:lnTo>
                  <a:cubicBezTo>
                    <a:pt x="611805" y="78494"/>
                    <a:pt x="613591" y="84248"/>
                    <a:pt x="615179" y="90300"/>
                  </a:cubicBezTo>
                  <a:cubicBezTo>
                    <a:pt x="616667" y="84546"/>
                    <a:pt x="618403" y="78890"/>
                    <a:pt x="620388" y="73335"/>
                  </a:cubicBezTo>
                  <a:lnTo>
                    <a:pt x="636163" y="30175"/>
                  </a:lnTo>
                  <a:lnTo>
                    <a:pt x="648813" y="30175"/>
                  </a:lnTo>
                  <a:lnTo>
                    <a:pt x="620536" y="105481"/>
                  </a:lnTo>
                  <a:cubicBezTo>
                    <a:pt x="617559" y="113617"/>
                    <a:pt x="615228" y="119223"/>
                    <a:pt x="613541" y="122299"/>
                  </a:cubicBezTo>
                  <a:cubicBezTo>
                    <a:pt x="611259" y="126466"/>
                    <a:pt x="608679" y="129518"/>
                    <a:pt x="605802" y="131452"/>
                  </a:cubicBezTo>
                  <a:cubicBezTo>
                    <a:pt x="602925" y="133387"/>
                    <a:pt x="599502" y="134354"/>
                    <a:pt x="595533" y="134354"/>
                  </a:cubicBezTo>
                  <a:cubicBezTo>
                    <a:pt x="593152" y="134354"/>
                    <a:pt x="590473" y="133857"/>
                    <a:pt x="587496" y="132866"/>
                  </a:cubicBezTo>
                  <a:close/>
                  <a:moveTo>
                    <a:pt x="720639" y="134354"/>
                  </a:moveTo>
                  <a:cubicBezTo>
                    <a:pt x="713694" y="125622"/>
                    <a:pt x="707815" y="115403"/>
                    <a:pt x="703003" y="103695"/>
                  </a:cubicBezTo>
                  <a:cubicBezTo>
                    <a:pt x="698191" y="91988"/>
                    <a:pt x="695785" y="79833"/>
                    <a:pt x="695785" y="67233"/>
                  </a:cubicBezTo>
                  <a:cubicBezTo>
                    <a:pt x="695785" y="56219"/>
                    <a:pt x="697571" y="45603"/>
                    <a:pt x="701143" y="35383"/>
                  </a:cubicBezTo>
                  <a:cubicBezTo>
                    <a:pt x="705310" y="23676"/>
                    <a:pt x="711809" y="11968"/>
                    <a:pt x="720639" y="260"/>
                  </a:cubicBezTo>
                  <a:lnTo>
                    <a:pt x="729569" y="260"/>
                  </a:lnTo>
                  <a:cubicBezTo>
                    <a:pt x="723913" y="9983"/>
                    <a:pt x="720193" y="16879"/>
                    <a:pt x="718407" y="20947"/>
                  </a:cubicBezTo>
                  <a:cubicBezTo>
                    <a:pt x="715529" y="27396"/>
                    <a:pt x="713297" y="34093"/>
                    <a:pt x="711710" y="41039"/>
                  </a:cubicBezTo>
                  <a:cubicBezTo>
                    <a:pt x="709726" y="49770"/>
                    <a:pt x="708733" y="58551"/>
                    <a:pt x="708733" y="67381"/>
                  </a:cubicBezTo>
                  <a:cubicBezTo>
                    <a:pt x="708733" y="89705"/>
                    <a:pt x="715679" y="112030"/>
                    <a:pt x="729569" y="134354"/>
                  </a:cubicBezTo>
                  <a:lnTo>
                    <a:pt x="720639" y="134354"/>
                  </a:lnTo>
                  <a:close/>
                  <a:moveTo>
                    <a:pt x="744208" y="104291"/>
                  </a:moveTo>
                  <a:lnTo>
                    <a:pt x="744208" y="2046"/>
                  </a:lnTo>
                  <a:lnTo>
                    <a:pt x="764597" y="2046"/>
                  </a:lnTo>
                  <a:lnTo>
                    <a:pt x="788856" y="74377"/>
                  </a:lnTo>
                  <a:cubicBezTo>
                    <a:pt x="791039" y="81123"/>
                    <a:pt x="792676" y="86184"/>
                    <a:pt x="793768" y="89557"/>
                  </a:cubicBezTo>
                  <a:cubicBezTo>
                    <a:pt x="794859" y="85886"/>
                    <a:pt x="796645" y="80429"/>
                    <a:pt x="799125" y="73186"/>
                  </a:cubicBezTo>
                  <a:lnTo>
                    <a:pt x="823682" y="2046"/>
                  </a:lnTo>
                  <a:lnTo>
                    <a:pt x="841839" y="2046"/>
                  </a:lnTo>
                  <a:lnTo>
                    <a:pt x="841839" y="104291"/>
                  </a:lnTo>
                  <a:lnTo>
                    <a:pt x="828742" y="104291"/>
                  </a:lnTo>
                  <a:lnTo>
                    <a:pt x="828742" y="18714"/>
                  </a:lnTo>
                  <a:lnTo>
                    <a:pt x="799125" y="104291"/>
                  </a:lnTo>
                  <a:lnTo>
                    <a:pt x="786921" y="104291"/>
                  </a:lnTo>
                  <a:lnTo>
                    <a:pt x="757305" y="17227"/>
                  </a:lnTo>
                  <a:lnTo>
                    <a:pt x="757305" y="104291"/>
                  </a:lnTo>
                  <a:lnTo>
                    <a:pt x="744208" y="104291"/>
                  </a:lnTo>
                  <a:close/>
                  <a:moveTo>
                    <a:pt x="861389" y="104291"/>
                  </a:moveTo>
                  <a:lnTo>
                    <a:pt x="861389" y="2046"/>
                  </a:lnTo>
                  <a:lnTo>
                    <a:pt x="874932" y="2046"/>
                  </a:lnTo>
                  <a:lnTo>
                    <a:pt x="874932" y="44016"/>
                  </a:lnTo>
                  <a:lnTo>
                    <a:pt x="928064" y="44016"/>
                  </a:lnTo>
                  <a:lnTo>
                    <a:pt x="928064" y="2046"/>
                  </a:lnTo>
                  <a:lnTo>
                    <a:pt x="941607" y="2046"/>
                  </a:lnTo>
                  <a:lnTo>
                    <a:pt x="941607" y="104291"/>
                  </a:lnTo>
                  <a:lnTo>
                    <a:pt x="928064" y="104291"/>
                  </a:lnTo>
                  <a:lnTo>
                    <a:pt x="928064" y="56070"/>
                  </a:lnTo>
                  <a:lnTo>
                    <a:pt x="874932" y="56070"/>
                  </a:lnTo>
                  <a:lnTo>
                    <a:pt x="874932" y="104291"/>
                  </a:lnTo>
                  <a:lnTo>
                    <a:pt x="861389" y="104291"/>
                  </a:lnTo>
                  <a:close/>
                  <a:moveTo>
                    <a:pt x="953572" y="104291"/>
                  </a:moveTo>
                  <a:lnTo>
                    <a:pt x="953572" y="94170"/>
                  </a:lnTo>
                  <a:lnTo>
                    <a:pt x="1000751" y="39997"/>
                  </a:lnTo>
                  <a:cubicBezTo>
                    <a:pt x="995393" y="40295"/>
                    <a:pt x="990630" y="40444"/>
                    <a:pt x="986463" y="40444"/>
                  </a:cubicBezTo>
                  <a:lnTo>
                    <a:pt x="956400" y="40444"/>
                  </a:lnTo>
                  <a:lnTo>
                    <a:pt x="956400" y="30175"/>
                  </a:lnTo>
                  <a:lnTo>
                    <a:pt x="1016824" y="30175"/>
                  </a:lnTo>
                  <a:lnTo>
                    <a:pt x="1016824" y="38509"/>
                  </a:lnTo>
                  <a:lnTo>
                    <a:pt x="976789" y="85538"/>
                  </a:lnTo>
                  <a:lnTo>
                    <a:pt x="969050" y="94170"/>
                  </a:lnTo>
                  <a:cubicBezTo>
                    <a:pt x="974705" y="93674"/>
                    <a:pt x="979964" y="93427"/>
                    <a:pt x="984826" y="93427"/>
                  </a:cubicBezTo>
                  <a:lnTo>
                    <a:pt x="1019057" y="93427"/>
                  </a:lnTo>
                  <a:lnTo>
                    <a:pt x="1019057" y="104291"/>
                  </a:lnTo>
                  <a:lnTo>
                    <a:pt x="953572" y="104291"/>
                  </a:lnTo>
                  <a:close/>
                  <a:moveTo>
                    <a:pt x="1038255" y="134354"/>
                  </a:moveTo>
                  <a:lnTo>
                    <a:pt x="1029177" y="134354"/>
                  </a:lnTo>
                  <a:cubicBezTo>
                    <a:pt x="1043067" y="112030"/>
                    <a:pt x="1050013" y="89705"/>
                    <a:pt x="1050013" y="67381"/>
                  </a:cubicBezTo>
                  <a:cubicBezTo>
                    <a:pt x="1050013" y="58551"/>
                    <a:pt x="1049020" y="49869"/>
                    <a:pt x="1047036" y="41336"/>
                  </a:cubicBezTo>
                  <a:cubicBezTo>
                    <a:pt x="1045448" y="34292"/>
                    <a:pt x="1043266" y="27594"/>
                    <a:pt x="1040488" y="21244"/>
                  </a:cubicBezTo>
                  <a:cubicBezTo>
                    <a:pt x="1038603" y="17077"/>
                    <a:pt x="1034832" y="10083"/>
                    <a:pt x="1029177" y="260"/>
                  </a:cubicBezTo>
                  <a:lnTo>
                    <a:pt x="1038255" y="260"/>
                  </a:lnTo>
                  <a:cubicBezTo>
                    <a:pt x="1046987" y="11968"/>
                    <a:pt x="1053436" y="23676"/>
                    <a:pt x="1057603" y="35383"/>
                  </a:cubicBezTo>
                  <a:cubicBezTo>
                    <a:pt x="1061175" y="45603"/>
                    <a:pt x="1062961" y="56219"/>
                    <a:pt x="1062961" y="67233"/>
                  </a:cubicBezTo>
                  <a:cubicBezTo>
                    <a:pt x="1062961" y="79833"/>
                    <a:pt x="1060555" y="91988"/>
                    <a:pt x="1055743" y="103695"/>
                  </a:cubicBezTo>
                  <a:cubicBezTo>
                    <a:pt x="1050930" y="115403"/>
                    <a:pt x="1045101" y="125622"/>
                    <a:pt x="1038255" y="13435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4" name="Graphic 4">
              <a:extLst>
                <a:ext uri="{FF2B5EF4-FFF2-40B4-BE49-F238E27FC236}">
                  <a16:creationId xmlns:a16="http://schemas.microsoft.com/office/drawing/2014/main" id="{07AF5B5C-8465-8FC6-D0A2-AE83BE50DD3B}"/>
                </a:ext>
              </a:extLst>
            </p:cNvPr>
            <p:cNvGrpSpPr/>
            <p:nvPr/>
          </p:nvGrpSpPr>
          <p:grpSpPr>
            <a:xfrm>
              <a:off x="6605587" y="1138237"/>
              <a:ext cx="2447925" cy="1838325"/>
              <a:chOff x="6605587" y="1138237"/>
              <a:chExt cx="2447925" cy="1838325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EFF9CDB-BE21-E952-9D5C-11E4FADE9902}"/>
                  </a:ext>
                </a:extLst>
              </p:cNvPr>
              <p:cNvSpPr/>
              <p:nvPr/>
            </p:nvSpPr>
            <p:spPr>
              <a:xfrm>
                <a:off x="6605587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7059B-2CEA-7EC2-2FDD-EE545F16F06E}"/>
                  </a:ext>
                </a:extLst>
              </p:cNvPr>
              <p:cNvSpPr/>
              <p:nvPr/>
            </p:nvSpPr>
            <p:spPr>
              <a:xfrm>
                <a:off x="9053512" y="1138237"/>
                <a:ext cx="9525" cy="1838325"/>
              </a:xfrm>
              <a:custGeom>
                <a:avLst/>
                <a:gdLst>
                  <a:gd name="connsiteX0" fmla="*/ 0 w 9525"/>
                  <a:gd name="connsiteY0" fmla="*/ 1838325 h 1838325"/>
                  <a:gd name="connsiteX1" fmla="*/ 0 w 9525"/>
                  <a:gd name="connsiteY1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38325">
                    <a:moveTo>
                      <a:pt x="0" y="183832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5E1229D-8C13-797D-D4BE-DF8EBC5B2A75}"/>
                  </a:ext>
                </a:extLst>
              </p:cNvPr>
              <p:cNvSpPr/>
              <p:nvPr/>
            </p:nvSpPr>
            <p:spPr>
              <a:xfrm>
                <a:off x="6605587" y="2619155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EC454-8F2E-533E-04E1-BE8249F0559E}"/>
                  </a:ext>
                </a:extLst>
              </p:cNvPr>
              <p:cNvSpPr/>
              <p:nvPr/>
            </p:nvSpPr>
            <p:spPr>
              <a:xfrm>
                <a:off x="6605587" y="2150211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7782496-99EA-8978-CB6D-F435813187FF}"/>
                  </a:ext>
                </a:extLst>
              </p:cNvPr>
              <p:cNvSpPr/>
              <p:nvPr/>
            </p:nvSpPr>
            <p:spPr>
              <a:xfrm>
                <a:off x="6605587" y="1681266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C7F20AC-4B13-690D-C53D-6D36CE5CE2CC}"/>
                  </a:ext>
                </a:extLst>
              </p:cNvPr>
              <p:cNvSpPr/>
              <p:nvPr/>
            </p:nvSpPr>
            <p:spPr>
              <a:xfrm>
                <a:off x="6605587" y="1212322"/>
                <a:ext cx="24479" cy="9525"/>
              </a:xfrm>
              <a:custGeom>
                <a:avLst/>
                <a:gdLst>
                  <a:gd name="connsiteX0" fmla="*/ 0 w 24479"/>
                  <a:gd name="connsiteY0" fmla="*/ 0 h 9525"/>
                  <a:gd name="connsiteX1" fmla="*/ 24479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0" y="0"/>
                    </a:moveTo>
                    <a:lnTo>
                      <a:pt x="2447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3704073-2305-FD68-DF17-254C9D73C2DF}"/>
                  </a:ext>
                </a:extLst>
              </p:cNvPr>
              <p:cNvSpPr/>
              <p:nvPr/>
            </p:nvSpPr>
            <p:spPr>
              <a:xfrm>
                <a:off x="9029032" y="2619155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B78D58B-40C4-30F0-A7AC-B35C2CA1BE61}"/>
                  </a:ext>
                </a:extLst>
              </p:cNvPr>
              <p:cNvSpPr/>
              <p:nvPr/>
            </p:nvSpPr>
            <p:spPr>
              <a:xfrm>
                <a:off x="9029032" y="2150211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26A5461-2C82-94A5-11BD-DE59C2CDA697}"/>
                  </a:ext>
                </a:extLst>
              </p:cNvPr>
              <p:cNvSpPr/>
              <p:nvPr/>
            </p:nvSpPr>
            <p:spPr>
              <a:xfrm>
                <a:off x="9029032" y="1681266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665EA74-58EA-CF63-2A07-39048174AD1D}"/>
                  </a:ext>
                </a:extLst>
              </p:cNvPr>
              <p:cNvSpPr/>
              <p:nvPr/>
            </p:nvSpPr>
            <p:spPr>
              <a:xfrm>
                <a:off x="9029032" y="1212322"/>
                <a:ext cx="24479" cy="9525"/>
              </a:xfrm>
              <a:custGeom>
                <a:avLst/>
                <a:gdLst>
                  <a:gd name="connsiteX0" fmla="*/ 24479 w 24479"/>
                  <a:gd name="connsiteY0" fmla="*/ 0 h 9525"/>
                  <a:gd name="connsiteX1" fmla="*/ 0 w 2447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479" h="9525">
                    <a:moveTo>
                      <a:pt x="2447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1FC2B26-7E5E-AACF-9100-7D13BFDA7C78}"/>
                </a:ext>
              </a:extLst>
            </p:cNvPr>
            <p:cNvSpPr/>
            <p:nvPr/>
          </p:nvSpPr>
          <p:spPr>
            <a:xfrm>
              <a:off x="6368159" y="2582543"/>
              <a:ext cx="171831" cy="90487"/>
            </a:xfrm>
            <a:custGeom>
              <a:avLst/>
              <a:gdLst>
                <a:gd name="connsiteX0" fmla="*/ 432 w 171831"/>
                <a:gd name="connsiteY0" fmla="*/ 62558 h 90487"/>
                <a:gd name="connsiteX1" fmla="*/ 432 w 171831"/>
                <a:gd name="connsiteY1" fmla="*/ 51693 h 90487"/>
                <a:gd name="connsiteX2" fmla="*/ 33919 w 171831"/>
                <a:gd name="connsiteY2" fmla="*/ 51693 h 90487"/>
                <a:gd name="connsiteX3" fmla="*/ 33919 w 171831"/>
                <a:gd name="connsiteY3" fmla="*/ 62558 h 90487"/>
                <a:gd name="connsiteX4" fmla="*/ 432 w 171831"/>
                <a:gd name="connsiteY4" fmla="*/ 62558 h 90487"/>
                <a:gd name="connsiteX5" fmla="*/ 101147 w 171831"/>
                <a:gd name="connsiteY5" fmla="*/ 78780 h 90487"/>
                <a:gd name="connsiteX6" fmla="*/ 101147 w 171831"/>
                <a:gd name="connsiteY6" fmla="*/ 89198 h 90487"/>
                <a:gd name="connsiteX7" fmla="*/ 42509 w 171831"/>
                <a:gd name="connsiteY7" fmla="*/ 89198 h 90487"/>
                <a:gd name="connsiteX8" fmla="*/ 43849 w 171831"/>
                <a:gd name="connsiteY8" fmla="*/ 81608 h 90487"/>
                <a:gd name="connsiteX9" fmla="*/ 50992 w 171831"/>
                <a:gd name="connsiteY9" fmla="*/ 69851 h 90487"/>
                <a:gd name="connsiteX10" fmla="*/ 65280 w 171831"/>
                <a:gd name="connsiteY10" fmla="*/ 56456 h 90487"/>
                <a:gd name="connsiteX11" fmla="*/ 84776 w 171831"/>
                <a:gd name="connsiteY11" fmla="*/ 37629 h 90487"/>
                <a:gd name="connsiteX12" fmla="*/ 89836 w 171831"/>
                <a:gd name="connsiteY12" fmla="*/ 24607 h 90487"/>
                <a:gd name="connsiteX13" fmla="*/ 85223 w 171831"/>
                <a:gd name="connsiteY13" fmla="*/ 13668 h 90487"/>
                <a:gd name="connsiteX14" fmla="*/ 73167 w 171831"/>
                <a:gd name="connsiteY14" fmla="*/ 9278 h 90487"/>
                <a:gd name="connsiteX15" fmla="*/ 60592 w 171831"/>
                <a:gd name="connsiteY15" fmla="*/ 13966 h 90487"/>
                <a:gd name="connsiteX16" fmla="*/ 55755 w 171831"/>
                <a:gd name="connsiteY16" fmla="*/ 26988 h 90487"/>
                <a:gd name="connsiteX17" fmla="*/ 44592 w 171831"/>
                <a:gd name="connsiteY17" fmla="*/ 25798 h 90487"/>
                <a:gd name="connsiteX18" fmla="*/ 53225 w 171831"/>
                <a:gd name="connsiteY18" fmla="*/ 6748 h 90487"/>
                <a:gd name="connsiteX19" fmla="*/ 73317 w 171831"/>
                <a:gd name="connsiteY19" fmla="*/ 198 h 90487"/>
                <a:gd name="connsiteX20" fmla="*/ 93558 w 171831"/>
                <a:gd name="connsiteY20" fmla="*/ 7268 h 90487"/>
                <a:gd name="connsiteX21" fmla="*/ 100999 w 171831"/>
                <a:gd name="connsiteY21" fmla="*/ 24756 h 90487"/>
                <a:gd name="connsiteX22" fmla="*/ 98841 w 171831"/>
                <a:gd name="connsiteY22" fmla="*/ 35248 h 90487"/>
                <a:gd name="connsiteX23" fmla="*/ 91622 w 171831"/>
                <a:gd name="connsiteY23" fmla="*/ 46113 h 90487"/>
                <a:gd name="connsiteX24" fmla="*/ 74805 w 171831"/>
                <a:gd name="connsiteY24" fmla="*/ 61665 h 90487"/>
                <a:gd name="connsiteX25" fmla="*/ 62229 w 171831"/>
                <a:gd name="connsiteY25" fmla="*/ 72827 h 90487"/>
                <a:gd name="connsiteX26" fmla="*/ 57689 w 171831"/>
                <a:gd name="connsiteY26" fmla="*/ 78780 h 90487"/>
                <a:gd name="connsiteX27" fmla="*/ 101147 w 171831"/>
                <a:gd name="connsiteY27" fmla="*/ 78780 h 90487"/>
                <a:gd name="connsiteX28" fmla="*/ 114518 w 171831"/>
                <a:gd name="connsiteY28" fmla="*/ 45442 h 90487"/>
                <a:gd name="connsiteX29" fmla="*/ 117719 w 171831"/>
                <a:gd name="connsiteY29" fmla="*/ 20216 h 90487"/>
                <a:gd name="connsiteX30" fmla="*/ 127318 w 171831"/>
                <a:gd name="connsiteY30" fmla="*/ 5408 h 90487"/>
                <a:gd name="connsiteX31" fmla="*/ 143391 w 171831"/>
                <a:gd name="connsiteY31" fmla="*/ 198 h 90487"/>
                <a:gd name="connsiteX32" fmla="*/ 155893 w 171831"/>
                <a:gd name="connsiteY32" fmla="*/ 3101 h 90487"/>
                <a:gd name="connsiteX33" fmla="*/ 164748 w 171831"/>
                <a:gd name="connsiteY33" fmla="*/ 11361 h 90487"/>
                <a:gd name="connsiteX34" fmla="*/ 170255 w 171831"/>
                <a:gd name="connsiteY34" fmla="*/ 24532 h 90487"/>
                <a:gd name="connsiteX35" fmla="*/ 172264 w 171831"/>
                <a:gd name="connsiteY35" fmla="*/ 45442 h 90487"/>
                <a:gd name="connsiteX36" fmla="*/ 169064 w 171831"/>
                <a:gd name="connsiteY36" fmla="*/ 70669 h 90487"/>
                <a:gd name="connsiteX37" fmla="*/ 159465 w 171831"/>
                <a:gd name="connsiteY37" fmla="*/ 85478 h 90487"/>
                <a:gd name="connsiteX38" fmla="*/ 143391 w 171831"/>
                <a:gd name="connsiteY38" fmla="*/ 90686 h 90487"/>
                <a:gd name="connsiteX39" fmla="*/ 123151 w 171831"/>
                <a:gd name="connsiteY39" fmla="*/ 81459 h 90487"/>
                <a:gd name="connsiteX40" fmla="*/ 114518 w 171831"/>
                <a:gd name="connsiteY40" fmla="*/ 45442 h 90487"/>
                <a:gd name="connsiteX41" fmla="*/ 125681 w 171831"/>
                <a:gd name="connsiteY41" fmla="*/ 45442 h 90487"/>
                <a:gd name="connsiteX42" fmla="*/ 130740 w 171831"/>
                <a:gd name="connsiteY42" fmla="*/ 74538 h 90487"/>
                <a:gd name="connsiteX43" fmla="*/ 143391 w 171831"/>
                <a:gd name="connsiteY43" fmla="*/ 81757 h 90487"/>
                <a:gd name="connsiteX44" fmla="*/ 155967 w 171831"/>
                <a:gd name="connsiteY44" fmla="*/ 74538 h 90487"/>
                <a:gd name="connsiteX45" fmla="*/ 161101 w 171831"/>
                <a:gd name="connsiteY45" fmla="*/ 45442 h 90487"/>
                <a:gd name="connsiteX46" fmla="*/ 155967 w 171831"/>
                <a:gd name="connsiteY46" fmla="*/ 16421 h 90487"/>
                <a:gd name="connsiteX47" fmla="*/ 143242 w 171831"/>
                <a:gd name="connsiteY47" fmla="*/ 9278 h 90487"/>
                <a:gd name="connsiteX48" fmla="*/ 131187 w 171831"/>
                <a:gd name="connsiteY48" fmla="*/ 15528 h 90487"/>
                <a:gd name="connsiteX49" fmla="*/ 125681 w 171831"/>
                <a:gd name="connsiteY49" fmla="*/ 4544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1831" h="90487">
                  <a:moveTo>
                    <a:pt x="432" y="62558"/>
                  </a:moveTo>
                  <a:lnTo>
                    <a:pt x="432" y="51693"/>
                  </a:lnTo>
                  <a:lnTo>
                    <a:pt x="33919" y="51693"/>
                  </a:lnTo>
                  <a:lnTo>
                    <a:pt x="33919" y="62558"/>
                  </a:lnTo>
                  <a:lnTo>
                    <a:pt x="432" y="62558"/>
                  </a:lnTo>
                  <a:close/>
                  <a:moveTo>
                    <a:pt x="101147" y="78780"/>
                  </a:moveTo>
                  <a:lnTo>
                    <a:pt x="101147" y="89198"/>
                  </a:lnTo>
                  <a:lnTo>
                    <a:pt x="42509" y="89198"/>
                  </a:lnTo>
                  <a:cubicBezTo>
                    <a:pt x="42410" y="86619"/>
                    <a:pt x="42857" y="84089"/>
                    <a:pt x="43849" y="81608"/>
                  </a:cubicBezTo>
                  <a:cubicBezTo>
                    <a:pt x="45337" y="77639"/>
                    <a:pt x="47719" y="73720"/>
                    <a:pt x="50992" y="69851"/>
                  </a:cubicBezTo>
                  <a:cubicBezTo>
                    <a:pt x="54266" y="65981"/>
                    <a:pt x="59029" y="61516"/>
                    <a:pt x="65280" y="56456"/>
                  </a:cubicBezTo>
                  <a:cubicBezTo>
                    <a:pt x="74904" y="48519"/>
                    <a:pt x="81403" y="42243"/>
                    <a:pt x="84776" y="37629"/>
                  </a:cubicBezTo>
                  <a:cubicBezTo>
                    <a:pt x="88149" y="33016"/>
                    <a:pt x="89836" y="28675"/>
                    <a:pt x="89836" y="24607"/>
                  </a:cubicBezTo>
                  <a:cubicBezTo>
                    <a:pt x="89836" y="20241"/>
                    <a:pt x="88299" y="16595"/>
                    <a:pt x="85223" y="13668"/>
                  </a:cubicBezTo>
                  <a:cubicBezTo>
                    <a:pt x="82148" y="10741"/>
                    <a:pt x="78129" y="9278"/>
                    <a:pt x="73167" y="9278"/>
                  </a:cubicBezTo>
                  <a:cubicBezTo>
                    <a:pt x="67909" y="9278"/>
                    <a:pt x="63717" y="10840"/>
                    <a:pt x="60592" y="13966"/>
                  </a:cubicBezTo>
                  <a:cubicBezTo>
                    <a:pt x="57466" y="17091"/>
                    <a:pt x="55854" y="21432"/>
                    <a:pt x="55755" y="26988"/>
                  </a:cubicBezTo>
                  <a:lnTo>
                    <a:pt x="44592" y="25798"/>
                  </a:lnTo>
                  <a:cubicBezTo>
                    <a:pt x="45386" y="17463"/>
                    <a:pt x="48263" y="11113"/>
                    <a:pt x="53225" y="6748"/>
                  </a:cubicBezTo>
                  <a:cubicBezTo>
                    <a:pt x="58186" y="2382"/>
                    <a:pt x="64883" y="198"/>
                    <a:pt x="73317" y="198"/>
                  </a:cubicBezTo>
                  <a:cubicBezTo>
                    <a:pt x="81849" y="198"/>
                    <a:pt x="88596" y="2555"/>
                    <a:pt x="93558" y="7268"/>
                  </a:cubicBezTo>
                  <a:cubicBezTo>
                    <a:pt x="98518" y="11981"/>
                    <a:pt x="100999" y="17810"/>
                    <a:pt x="100999" y="24756"/>
                  </a:cubicBezTo>
                  <a:cubicBezTo>
                    <a:pt x="100999" y="28328"/>
                    <a:pt x="100279" y="31825"/>
                    <a:pt x="98841" y="35248"/>
                  </a:cubicBezTo>
                  <a:cubicBezTo>
                    <a:pt x="97402" y="38671"/>
                    <a:pt x="94996" y="42293"/>
                    <a:pt x="91622" y="46113"/>
                  </a:cubicBezTo>
                  <a:cubicBezTo>
                    <a:pt x="88249" y="49932"/>
                    <a:pt x="82643" y="55116"/>
                    <a:pt x="74805" y="61665"/>
                  </a:cubicBezTo>
                  <a:cubicBezTo>
                    <a:pt x="68256" y="67122"/>
                    <a:pt x="64064" y="70843"/>
                    <a:pt x="62229" y="72827"/>
                  </a:cubicBezTo>
                  <a:cubicBezTo>
                    <a:pt x="60393" y="74812"/>
                    <a:pt x="58880" y="76796"/>
                    <a:pt x="57689" y="78780"/>
                  </a:cubicBezTo>
                  <a:lnTo>
                    <a:pt x="101147" y="78780"/>
                  </a:lnTo>
                  <a:close/>
                  <a:moveTo>
                    <a:pt x="114518" y="45442"/>
                  </a:moveTo>
                  <a:cubicBezTo>
                    <a:pt x="114518" y="35024"/>
                    <a:pt x="115585" y="26616"/>
                    <a:pt x="117719" y="20216"/>
                  </a:cubicBezTo>
                  <a:cubicBezTo>
                    <a:pt x="119852" y="13817"/>
                    <a:pt x="123051" y="8881"/>
                    <a:pt x="127318" y="5408"/>
                  </a:cubicBezTo>
                  <a:cubicBezTo>
                    <a:pt x="131584" y="1935"/>
                    <a:pt x="136942" y="198"/>
                    <a:pt x="143391" y="198"/>
                  </a:cubicBezTo>
                  <a:cubicBezTo>
                    <a:pt x="148154" y="198"/>
                    <a:pt x="152321" y="1166"/>
                    <a:pt x="155893" y="3101"/>
                  </a:cubicBezTo>
                  <a:cubicBezTo>
                    <a:pt x="159465" y="5036"/>
                    <a:pt x="162417" y="7789"/>
                    <a:pt x="164748" y="11361"/>
                  </a:cubicBezTo>
                  <a:cubicBezTo>
                    <a:pt x="167079" y="14933"/>
                    <a:pt x="168915" y="19323"/>
                    <a:pt x="170255" y="24532"/>
                  </a:cubicBezTo>
                  <a:cubicBezTo>
                    <a:pt x="171594" y="29741"/>
                    <a:pt x="172264" y="36711"/>
                    <a:pt x="172264" y="45442"/>
                  </a:cubicBezTo>
                  <a:cubicBezTo>
                    <a:pt x="172264" y="55861"/>
                    <a:pt x="171197" y="64270"/>
                    <a:pt x="169064" y="70669"/>
                  </a:cubicBezTo>
                  <a:cubicBezTo>
                    <a:pt x="166931" y="77069"/>
                    <a:pt x="163731" y="82005"/>
                    <a:pt x="159465" y="85478"/>
                  </a:cubicBezTo>
                  <a:cubicBezTo>
                    <a:pt x="155198" y="88950"/>
                    <a:pt x="149841" y="90686"/>
                    <a:pt x="143391" y="90686"/>
                  </a:cubicBezTo>
                  <a:cubicBezTo>
                    <a:pt x="134858" y="90686"/>
                    <a:pt x="128111" y="87610"/>
                    <a:pt x="123151" y="81459"/>
                  </a:cubicBezTo>
                  <a:cubicBezTo>
                    <a:pt x="117396" y="74117"/>
                    <a:pt x="114518" y="62111"/>
                    <a:pt x="114518" y="45442"/>
                  </a:cubicBezTo>
                  <a:close/>
                  <a:moveTo>
                    <a:pt x="125681" y="45442"/>
                  </a:moveTo>
                  <a:cubicBezTo>
                    <a:pt x="125681" y="60028"/>
                    <a:pt x="127367" y="69726"/>
                    <a:pt x="130740" y="74538"/>
                  </a:cubicBezTo>
                  <a:cubicBezTo>
                    <a:pt x="134114" y="79351"/>
                    <a:pt x="138331" y="81757"/>
                    <a:pt x="143391" y="81757"/>
                  </a:cubicBezTo>
                  <a:cubicBezTo>
                    <a:pt x="148352" y="81757"/>
                    <a:pt x="152544" y="79351"/>
                    <a:pt x="155967" y="74538"/>
                  </a:cubicBezTo>
                  <a:cubicBezTo>
                    <a:pt x="159390" y="69726"/>
                    <a:pt x="161101" y="60028"/>
                    <a:pt x="161101" y="45442"/>
                  </a:cubicBezTo>
                  <a:cubicBezTo>
                    <a:pt x="161101" y="30858"/>
                    <a:pt x="159390" y="21184"/>
                    <a:pt x="155967" y="16421"/>
                  </a:cubicBezTo>
                  <a:cubicBezTo>
                    <a:pt x="152544" y="11659"/>
                    <a:pt x="148302" y="9278"/>
                    <a:pt x="143242" y="9278"/>
                  </a:cubicBezTo>
                  <a:cubicBezTo>
                    <a:pt x="138281" y="9278"/>
                    <a:pt x="134263" y="11361"/>
                    <a:pt x="131187" y="15528"/>
                  </a:cubicBezTo>
                  <a:cubicBezTo>
                    <a:pt x="127516" y="20985"/>
                    <a:pt x="125681" y="30957"/>
                    <a:pt x="125681" y="4544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F99942-96C8-3D42-8843-4E658B218020}"/>
                </a:ext>
              </a:extLst>
            </p:cNvPr>
            <p:cNvSpPr/>
            <p:nvPr/>
          </p:nvSpPr>
          <p:spPr>
            <a:xfrm>
              <a:off x="6368159" y="2113598"/>
              <a:ext cx="172725" cy="90487"/>
            </a:xfrm>
            <a:custGeom>
              <a:avLst/>
              <a:gdLst>
                <a:gd name="connsiteX0" fmla="*/ 432 w 172725"/>
                <a:gd name="connsiteY0" fmla="*/ 62508 h 90487"/>
                <a:gd name="connsiteX1" fmla="*/ 432 w 172725"/>
                <a:gd name="connsiteY1" fmla="*/ 51644 h 90487"/>
                <a:gd name="connsiteX2" fmla="*/ 33919 w 172725"/>
                <a:gd name="connsiteY2" fmla="*/ 51644 h 90487"/>
                <a:gd name="connsiteX3" fmla="*/ 33919 w 172725"/>
                <a:gd name="connsiteY3" fmla="*/ 62508 h 90487"/>
                <a:gd name="connsiteX4" fmla="*/ 432 w 172725"/>
                <a:gd name="connsiteY4" fmla="*/ 62508 h 90487"/>
                <a:gd name="connsiteX5" fmla="*/ 84925 w 172725"/>
                <a:gd name="connsiteY5" fmla="*/ 89149 h 90487"/>
                <a:gd name="connsiteX6" fmla="*/ 74061 w 172725"/>
                <a:gd name="connsiteY6" fmla="*/ 89149 h 90487"/>
                <a:gd name="connsiteX7" fmla="*/ 74061 w 172725"/>
                <a:gd name="connsiteY7" fmla="*/ 19796 h 90487"/>
                <a:gd name="connsiteX8" fmla="*/ 63718 w 172725"/>
                <a:gd name="connsiteY8" fmla="*/ 27311 h 90487"/>
                <a:gd name="connsiteX9" fmla="*/ 52331 w 172725"/>
                <a:gd name="connsiteY9" fmla="*/ 32892 h 90487"/>
                <a:gd name="connsiteX10" fmla="*/ 52331 w 172725"/>
                <a:gd name="connsiteY10" fmla="*/ 22325 h 90487"/>
                <a:gd name="connsiteX11" fmla="*/ 68256 w 172725"/>
                <a:gd name="connsiteY11" fmla="*/ 12055 h 90487"/>
                <a:gd name="connsiteX12" fmla="*/ 77930 w 172725"/>
                <a:gd name="connsiteY12" fmla="*/ 149 h 90487"/>
                <a:gd name="connsiteX13" fmla="*/ 84925 w 172725"/>
                <a:gd name="connsiteY13" fmla="*/ 149 h 90487"/>
                <a:gd name="connsiteX14" fmla="*/ 84925 w 172725"/>
                <a:gd name="connsiteY14" fmla="*/ 89149 h 90487"/>
                <a:gd name="connsiteX15" fmla="*/ 114518 w 172725"/>
                <a:gd name="connsiteY15" fmla="*/ 65932 h 90487"/>
                <a:gd name="connsiteX16" fmla="*/ 125829 w 172725"/>
                <a:gd name="connsiteY16" fmla="*/ 64890 h 90487"/>
                <a:gd name="connsiteX17" fmla="*/ 131782 w 172725"/>
                <a:gd name="connsiteY17" fmla="*/ 77540 h 90487"/>
                <a:gd name="connsiteX18" fmla="*/ 142945 w 172725"/>
                <a:gd name="connsiteY18" fmla="*/ 81708 h 90487"/>
                <a:gd name="connsiteX19" fmla="*/ 156264 w 172725"/>
                <a:gd name="connsiteY19" fmla="*/ 75755 h 90487"/>
                <a:gd name="connsiteX20" fmla="*/ 161697 w 172725"/>
                <a:gd name="connsiteY20" fmla="*/ 60127 h 90487"/>
                <a:gd name="connsiteX21" fmla="*/ 156488 w 172725"/>
                <a:gd name="connsiteY21" fmla="*/ 45393 h 90487"/>
                <a:gd name="connsiteX22" fmla="*/ 142796 w 172725"/>
                <a:gd name="connsiteY22" fmla="*/ 40036 h 90487"/>
                <a:gd name="connsiteX23" fmla="*/ 133197 w 172725"/>
                <a:gd name="connsiteY23" fmla="*/ 42417 h 90487"/>
                <a:gd name="connsiteX24" fmla="*/ 126573 w 172725"/>
                <a:gd name="connsiteY24" fmla="*/ 48519 h 90487"/>
                <a:gd name="connsiteX25" fmla="*/ 116453 w 172725"/>
                <a:gd name="connsiteY25" fmla="*/ 47180 h 90487"/>
                <a:gd name="connsiteX26" fmla="*/ 124937 w 172725"/>
                <a:gd name="connsiteY26" fmla="*/ 1787 h 90487"/>
                <a:gd name="connsiteX27" fmla="*/ 168990 w 172725"/>
                <a:gd name="connsiteY27" fmla="*/ 1787 h 90487"/>
                <a:gd name="connsiteX28" fmla="*/ 168990 w 172725"/>
                <a:gd name="connsiteY28" fmla="*/ 12055 h 90487"/>
                <a:gd name="connsiteX29" fmla="*/ 133717 w 172725"/>
                <a:gd name="connsiteY29" fmla="*/ 12055 h 90487"/>
                <a:gd name="connsiteX30" fmla="*/ 128954 w 172725"/>
                <a:gd name="connsiteY30" fmla="*/ 35868 h 90487"/>
                <a:gd name="connsiteX31" fmla="*/ 145623 w 172725"/>
                <a:gd name="connsiteY31" fmla="*/ 30362 h 90487"/>
                <a:gd name="connsiteX32" fmla="*/ 165194 w 172725"/>
                <a:gd name="connsiteY32" fmla="*/ 38399 h 90487"/>
                <a:gd name="connsiteX33" fmla="*/ 173157 w 172725"/>
                <a:gd name="connsiteY33" fmla="*/ 59086 h 90487"/>
                <a:gd name="connsiteX34" fmla="*/ 166162 w 172725"/>
                <a:gd name="connsiteY34" fmla="*/ 79921 h 90487"/>
                <a:gd name="connsiteX35" fmla="*/ 142945 w 172725"/>
                <a:gd name="connsiteY35" fmla="*/ 90637 h 90487"/>
                <a:gd name="connsiteX36" fmla="*/ 123225 w 172725"/>
                <a:gd name="connsiteY36" fmla="*/ 83865 h 90487"/>
                <a:gd name="connsiteX37" fmla="*/ 114518 w 172725"/>
                <a:gd name="connsiteY37" fmla="*/ 6593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2725" h="90487">
                  <a:moveTo>
                    <a:pt x="432" y="62508"/>
                  </a:moveTo>
                  <a:lnTo>
                    <a:pt x="432" y="51644"/>
                  </a:lnTo>
                  <a:lnTo>
                    <a:pt x="33919" y="51644"/>
                  </a:lnTo>
                  <a:lnTo>
                    <a:pt x="33919" y="62508"/>
                  </a:lnTo>
                  <a:lnTo>
                    <a:pt x="432" y="62508"/>
                  </a:lnTo>
                  <a:close/>
                  <a:moveTo>
                    <a:pt x="84925" y="89149"/>
                  </a:moveTo>
                  <a:lnTo>
                    <a:pt x="74061" y="89149"/>
                  </a:lnTo>
                  <a:lnTo>
                    <a:pt x="74061" y="19796"/>
                  </a:lnTo>
                  <a:cubicBezTo>
                    <a:pt x="71381" y="22276"/>
                    <a:pt x="67934" y="24781"/>
                    <a:pt x="63718" y="27311"/>
                  </a:cubicBezTo>
                  <a:cubicBezTo>
                    <a:pt x="59501" y="29841"/>
                    <a:pt x="55705" y="31701"/>
                    <a:pt x="52331" y="32892"/>
                  </a:cubicBezTo>
                  <a:lnTo>
                    <a:pt x="52331" y="22325"/>
                  </a:lnTo>
                  <a:cubicBezTo>
                    <a:pt x="58385" y="19547"/>
                    <a:pt x="63693" y="16124"/>
                    <a:pt x="68256" y="12055"/>
                  </a:cubicBezTo>
                  <a:cubicBezTo>
                    <a:pt x="72821" y="7988"/>
                    <a:pt x="76045" y="4019"/>
                    <a:pt x="77930" y="149"/>
                  </a:cubicBezTo>
                  <a:lnTo>
                    <a:pt x="84925" y="149"/>
                  </a:lnTo>
                  <a:lnTo>
                    <a:pt x="84925" y="89149"/>
                  </a:lnTo>
                  <a:close/>
                  <a:moveTo>
                    <a:pt x="114518" y="65932"/>
                  </a:moveTo>
                  <a:lnTo>
                    <a:pt x="125829" y="64890"/>
                  </a:lnTo>
                  <a:cubicBezTo>
                    <a:pt x="126722" y="70546"/>
                    <a:pt x="128706" y="74762"/>
                    <a:pt x="131782" y="77540"/>
                  </a:cubicBezTo>
                  <a:cubicBezTo>
                    <a:pt x="134858" y="80319"/>
                    <a:pt x="138579" y="81708"/>
                    <a:pt x="142945" y="81708"/>
                  </a:cubicBezTo>
                  <a:cubicBezTo>
                    <a:pt x="148203" y="81708"/>
                    <a:pt x="152643" y="79724"/>
                    <a:pt x="156264" y="75755"/>
                  </a:cubicBezTo>
                  <a:cubicBezTo>
                    <a:pt x="159886" y="71786"/>
                    <a:pt x="161697" y="66577"/>
                    <a:pt x="161697" y="60127"/>
                  </a:cubicBezTo>
                  <a:cubicBezTo>
                    <a:pt x="161697" y="53877"/>
                    <a:pt x="159960" y="48966"/>
                    <a:pt x="156488" y="45393"/>
                  </a:cubicBezTo>
                  <a:cubicBezTo>
                    <a:pt x="153016" y="41822"/>
                    <a:pt x="148451" y="40036"/>
                    <a:pt x="142796" y="40036"/>
                  </a:cubicBezTo>
                  <a:cubicBezTo>
                    <a:pt x="139224" y="40036"/>
                    <a:pt x="136025" y="40830"/>
                    <a:pt x="133197" y="42417"/>
                  </a:cubicBezTo>
                  <a:cubicBezTo>
                    <a:pt x="130369" y="44005"/>
                    <a:pt x="128161" y="46039"/>
                    <a:pt x="126573" y="48519"/>
                  </a:cubicBezTo>
                  <a:lnTo>
                    <a:pt x="116453" y="47180"/>
                  </a:lnTo>
                  <a:lnTo>
                    <a:pt x="124937" y="1787"/>
                  </a:lnTo>
                  <a:lnTo>
                    <a:pt x="168990" y="1787"/>
                  </a:lnTo>
                  <a:lnTo>
                    <a:pt x="168990" y="12055"/>
                  </a:lnTo>
                  <a:lnTo>
                    <a:pt x="133717" y="12055"/>
                  </a:lnTo>
                  <a:lnTo>
                    <a:pt x="128954" y="35868"/>
                  </a:lnTo>
                  <a:cubicBezTo>
                    <a:pt x="134213" y="32197"/>
                    <a:pt x="139770" y="30362"/>
                    <a:pt x="145623" y="30362"/>
                  </a:cubicBezTo>
                  <a:cubicBezTo>
                    <a:pt x="153362" y="30362"/>
                    <a:pt x="159886" y="33041"/>
                    <a:pt x="165194" y="38399"/>
                  </a:cubicBezTo>
                  <a:cubicBezTo>
                    <a:pt x="170503" y="43756"/>
                    <a:pt x="173157" y="50652"/>
                    <a:pt x="173157" y="59086"/>
                  </a:cubicBezTo>
                  <a:cubicBezTo>
                    <a:pt x="173157" y="67123"/>
                    <a:pt x="170825" y="74068"/>
                    <a:pt x="166162" y="79921"/>
                  </a:cubicBezTo>
                  <a:cubicBezTo>
                    <a:pt x="160507" y="87065"/>
                    <a:pt x="152768" y="90637"/>
                    <a:pt x="142945" y="90637"/>
                  </a:cubicBezTo>
                  <a:cubicBezTo>
                    <a:pt x="134908" y="90637"/>
                    <a:pt x="128335" y="88380"/>
                    <a:pt x="123225" y="83865"/>
                  </a:cubicBezTo>
                  <a:cubicBezTo>
                    <a:pt x="118115" y="79351"/>
                    <a:pt x="115213" y="73373"/>
                    <a:pt x="114518" y="6593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3E27227-DB39-03D8-924D-6674A4BD18F3}"/>
                </a:ext>
              </a:extLst>
            </p:cNvPr>
            <p:cNvSpPr/>
            <p:nvPr/>
          </p:nvSpPr>
          <p:spPr>
            <a:xfrm>
              <a:off x="6368159" y="1644654"/>
              <a:ext cx="171831" cy="90487"/>
            </a:xfrm>
            <a:custGeom>
              <a:avLst/>
              <a:gdLst>
                <a:gd name="connsiteX0" fmla="*/ 432 w 171831"/>
                <a:gd name="connsiteY0" fmla="*/ 62459 h 90487"/>
                <a:gd name="connsiteX1" fmla="*/ 432 w 171831"/>
                <a:gd name="connsiteY1" fmla="*/ 51595 h 90487"/>
                <a:gd name="connsiteX2" fmla="*/ 33919 w 171831"/>
                <a:gd name="connsiteY2" fmla="*/ 51595 h 90487"/>
                <a:gd name="connsiteX3" fmla="*/ 33919 w 171831"/>
                <a:gd name="connsiteY3" fmla="*/ 62459 h 90487"/>
                <a:gd name="connsiteX4" fmla="*/ 432 w 171831"/>
                <a:gd name="connsiteY4" fmla="*/ 62459 h 90487"/>
                <a:gd name="connsiteX5" fmla="*/ 84925 w 171831"/>
                <a:gd name="connsiteY5" fmla="*/ 89100 h 90487"/>
                <a:gd name="connsiteX6" fmla="*/ 74061 w 171831"/>
                <a:gd name="connsiteY6" fmla="*/ 89100 h 90487"/>
                <a:gd name="connsiteX7" fmla="*/ 74061 w 171831"/>
                <a:gd name="connsiteY7" fmla="*/ 19746 h 90487"/>
                <a:gd name="connsiteX8" fmla="*/ 63718 w 171831"/>
                <a:gd name="connsiteY8" fmla="*/ 27262 h 90487"/>
                <a:gd name="connsiteX9" fmla="*/ 52331 w 171831"/>
                <a:gd name="connsiteY9" fmla="*/ 32843 h 90487"/>
                <a:gd name="connsiteX10" fmla="*/ 52331 w 171831"/>
                <a:gd name="connsiteY10" fmla="*/ 22276 h 90487"/>
                <a:gd name="connsiteX11" fmla="*/ 68256 w 171831"/>
                <a:gd name="connsiteY11" fmla="*/ 12006 h 90487"/>
                <a:gd name="connsiteX12" fmla="*/ 77930 w 171831"/>
                <a:gd name="connsiteY12" fmla="*/ 100 h 90487"/>
                <a:gd name="connsiteX13" fmla="*/ 84925 w 171831"/>
                <a:gd name="connsiteY13" fmla="*/ 100 h 90487"/>
                <a:gd name="connsiteX14" fmla="*/ 84925 w 171831"/>
                <a:gd name="connsiteY14" fmla="*/ 89100 h 90487"/>
                <a:gd name="connsiteX15" fmla="*/ 114518 w 171831"/>
                <a:gd name="connsiteY15" fmla="*/ 45344 h 90487"/>
                <a:gd name="connsiteX16" fmla="*/ 117719 w 171831"/>
                <a:gd name="connsiteY16" fmla="*/ 20118 h 90487"/>
                <a:gd name="connsiteX17" fmla="*/ 127318 w 171831"/>
                <a:gd name="connsiteY17" fmla="*/ 5309 h 90487"/>
                <a:gd name="connsiteX18" fmla="*/ 143391 w 171831"/>
                <a:gd name="connsiteY18" fmla="*/ 100 h 90487"/>
                <a:gd name="connsiteX19" fmla="*/ 155893 w 171831"/>
                <a:gd name="connsiteY19" fmla="*/ 3002 h 90487"/>
                <a:gd name="connsiteX20" fmla="*/ 164748 w 171831"/>
                <a:gd name="connsiteY20" fmla="*/ 11262 h 90487"/>
                <a:gd name="connsiteX21" fmla="*/ 170255 w 171831"/>
                <a:gd name="connsiteY21" fmla="*/ 24434 h 90487"/>
                <a:gd name="connsiteX22" fmla="*/ 172264 w 171831"/>
                <a:gd name="connsiteY22" fmla="*/ 45344 h 90487"/>
                <a:gd name="connsiteX23" fmla="*/ 169064 w 171831"/>
                <a:gd name="connsiteY23" fmla="*/ 70571 h 90487"/>
                <a:gd name="connsiteX24" fmla="*/ 159465 w 171831"/>
                <a:gd name="connsiteY24" fmla="*/ 85379 h 90487"/>
                <a:gd name="connsiteX25" fmla="*/ 143391 w 171831"/>
                <a:gd name="connsiteY25" fmla="*/ 90588 h 90487"/>
                <a:gd name="connsiteX26" fmla="*/ 123151 w 171831"/>
                <a:gd name="connsiteY26" fmla="*/ 81361 h 90487"/>
                <a:gd name="connsiteX27" fmla="*/ 114518 w 171831"/>
                <a:gd name="connsiteY27" fmla="*/ 45344 h 90487"/>
                <a:gd name="connsiteX28" fmla="*/ 125681 w 171831"/>
                <a:gd name="connsiteY28" fmla="*/ 45344 h 90487"/>
                <a:gd name="connsiteX29" fmla="*/ 130740 w 171831"/>
                <a:gd name="connsiteY29" fmla="*/ 74440 h 90487"/>
                <a:gd name="connsiteX30" fmla="*/ 143391 w 171831"/>
                <a:gd name="connsiteY30" fmla="*/ 81659 h 90487"/>
                <a:gd name="connsiteX31" fmla="*/ 155967 w 171831"/>
                <a:gd name="connsiteY31" fmla="*/ 74440 h 90487"/>
                <a:gd name="connsiteX32" fmla="*/ 161101 w 171831"/>
                <a:gd name="connsiteY32" fmla="*/ 45344 h 90487"/>
                <a:gd name="connsiteX33" fmla="*/ 155967 w 171831"/>
                <a:gd name="connsiteY33" fmla="*/ 16323 h 90487"/>
                <a:gd name="connsiteX34" fmla="*/ 143242 w 171831"/>
                <a:gd name="connsiteY34" fmla="*/ 9179 h 90487"/>
                <a:gd name="connsiteX35" fmla="*/ 131187 w 171831"/>
                <a:gd name="connsiteY35" fmla="*/ 15430 h 90487"/>
                <a:gd name="connsiteX36" fmla="*/ 125681 w 171831"/>
                <a:gd name="connsiteY36" fmla="*/ 4534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1831" h="90487">
                  <a:moveTo>
                    <a:pt x="432" y="62459"/>
                  </a:moveTo>
                  <a:lnTo>
                    <a:pt x="432" y="51595"/>
                  </a:lnTo>
                  <a:lnTo>
                    <a:pt x="33919" y="51595"/>
                  </a:lnTo>
                  <a:lnTo>
                    <a:pt x="33919" y="62459"/>
                  </a:lnTo>
                  <a:lnTo>
                    <a:pt x="432" y="62459"/>
                  </a:lnTo>
                  <a:close/>
                  <a:moveTo>
                    <a:pt x="84925" y="89100"/>
                  </a:moveTo>
                  <a:lnTo>
                    <a:pt x="74061" y="89100"/>
                  </a:lnTo>
                  <a:lnTo>
                    <a:pt x="74061" y="19746"/>
                  </a:lnTo>
                  <a:cubicBezTo>
                    <a:pt x="71381" y="22227"/>
                    <a:pt x="67934" y="24732"/>
                    <a:pt x="63718" y="27262"/>
                  </a:cubicBezTo>
                  <a:cubicBezTo>
                    <a:pt x="59501" y="29791"/>
                    <a:pt x="55705" y="31652"/>
                    <a:pt x="52331" y="32843"/>
                  </a:cubicBezTo>
                  <a:lnTo>
                    <a:pt x="52331" y="22276"/>
                  </a:lnTo>
                  <a:cubicBezTo>
                    <a:pt x="58385" y="19498"/>
                    <a:pt x="63693" y="16075"/>
                    <a:pt x="68256" y="12006"/>
                  </a:cubicBezTo>
                  <a:cubicBezTo>
                    <a:pt x="72821" y="7938"/>
                    <a:pt x="76045" y="3970"/>
                    <a:pt x="77930" y="100"/>
                  </a:cubicBezTo>
                  <a:lnTo>
                    <a:pt x="84925" y="100"/>
                  </a:lnTo>
                  <a:lnTo>
                    <a:pt x="84925" y="89100"/>
                  </a:lnTo>
                  <a:close/>
                  <a:moveTo>
                    <a:pt x="114518" y="45344"/>
                  </a:moveTo>
                  <a:cubicBezTo>
                    <a:pt x="114518" y="34926"/>
                    <a:pt x="115585" y="26517"/>
                    <a:pt x="117719" y="20118"/>
                  </a:cubicBezTo>
                  <a:cubicBezTo>
                    <a:pt x="119852" y="13718"/>
                    <a:pt x="123051" y="8782"/>
                    <a:pt x="127318" y="5309"/>
                  </a:cubicBezTo>
                  <a:cubicBezTo>
                    <a:pt x="131584" y="1836"/>
                    <a:pt x="136942" y="100"/>
                    <a:pt x="143391" y="100"/>
                  </a:cubicBezTo>
                  <a:cubicBezTo>
                    <a:pt x="148154" y="100"/>
                    <a:pt x="152321" y="1067"/>
                    <a:pt x="155893" y="3002"/>
                  </a:cubicBezTo>
                  <a:cubicBezTo>
                    <a:pt x="159465" y="4937"/>
                    <a:pt x="162417" y="7690"/>
                    <a:pt x="164748" y="11262"/>
                  </a:cubicBezTo>
                  <a:cubicBezTo>
                    <a:pt x="167079" y="14834"/>
                    <a:pt x="168915" y="19225"/>
                    <a:pt x="170255" y="24434"/>
                  </a:cubicBezTo>
                  <a:cubicBezTo>
                    <a:pt x="171594" y="29642"/>
                    <a:pt x="172264" y="36613"/>
                    <a:pt x="172264" y="45344"/>
                  </a:cubicBezTo>
                  <a:cubicBezTo>
                    <a:pt x="172264" y="55762"/>
                    <a:pt x="171197" y="64171"/>
                    <a:pt x="169064" y="70571"/>
                  </a:cubicBezTo>
                  <a:cubicBezTo>
                    <a:pt x="166931" y="76970"/>
                    <a:pt x="163731" y="81906"/>
                    <a:pt x="159465" y="85379"/>
                  </a:cubicBezTo>
                  <a:cubicBezTo>
                    <a:pt x="155198" y="88851"/>
                    <a:pt x="149841" y="90588"/>
                    <a:pt x="143391" y="90588"/>
                  </a:cubicBezTo>
                  <a:cubicBezTo>
                    <a:pt x="134858" y="90588"/>
                    <a:pt x="128111" y="87512"/>
                    <a:pt x="123151" y="81361"/>
                  </a:cubicBezTo>
                  <a:cubicBezTo>
                    <a:pt x="117396" y="74018"/>
                    <a:pt x="114518" y="62013"/>
                    <a:pt x="114518" y="45344"/>
                  </a:cubicBezTo>
                  <a:close/>
                  <a:moveTo>
                    <a:pt x="125681" y="45344"/>
                  </a:moveTo>
                  <a:cubicBezTo>
                    <a:pt x="125681" y="59929"/>
                    <a:pt x="127367" y="69628"/>
                    <a:pt x="130740" y="74440"/>
                  </a:cubicBezTo>
                  <a:cubicBezTo>
                    <a:pt x="134114" y="79252"/>
                    <a:pt x="138331" y="81659"/>
                    <a:pt x="143391" y="81659"/>
                  </a:cubicBezTo>
                  <a:cubicBezTo>
                    <a:pt x="148352" y="81659"/>
                    <a:pt x="152544" y="79252"/>
                    <a:pt x="155967" y="74440"/>
                  </a:cubicBezTo>
                  <a:cubicBezTo>
                    <a:pt x="159390" y="69628"/>
                    <a:pt x="161101" y="59929"/>
                    <a:pt x="161101" y="45344"/>
                  </a:cubicBezTo>
                  <a:cubicBezTo>
                    <a:pt x="161101" y="30759"/>
                    <a:pt x="159390" y="21085"/>
                    <a:pt x="155967" y="16323"/>
                  </a:cubicBezTo>
                  <a:cubicBezTo>
                    <a:pt x="152544" y="11560"/>
                    <a:pt x="148302" y="9179"/>
                    <a:pt x="143242" y="9179"/>
                  </a:cubicBezTo>
                  <a:cubicBezTo>
                    <a:pt x="138281" y="9179"/>
                    <a:pt x="134263" y="11263"/>
                    <a:pt x="131187" y="15430"/>
                  </a:cubicBezTo>
                  <a:cubicBezTo>
                    <a:pt x="127516" y="20887"/>
                    <a:pt x="125681" y="30858"/>
                    <a:pt x="125681" y="45344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17364D-90CC-92AB-8B41-EBA02EFA3DFD}"/>
                </a:ext>
              </a:extLst>
            </p:cNvPr>
            <p:cNvSpPr/>
            <p:nvPr/>
          </p:nvSpPr>
          <p:spPr>
            <a:xfrm>
              <a:off x="6444359" y="1177347"/>
              <a:ext cx="102204" cy="88850"/>
            </a:xfrm>
            <a:custGeom>
              <a:avLst/>
              <a:gdLst>
                <a:gd name="connsiteX0" fmla="*/ 432 w 102204"/>
                <a:gd name="connsiteY0" fmla="*/ 60773 h 88850"/>
                <a:gd name="connsiteX1" fmla="*/ 432 w 102204"/>
                <a:gd name="connsiteY1" fmla="*/ 49908 h 88850"/>
                <a:gd name="connsiteX2" fmla="*/ 33919 w 102204"/>
                <a:gd name="connsiteY2" fmla="*/ 49908 h 88850"/>
                <a:gd name="connsiteX3" fmla="*/ 33919 w 102204"/>
                <a:gd name="connsiteY3" fmla="*/ 60773 h 88850"/>
                <a:gd name="connsiteX4" fmla="*/ 432 w 102204"/>
                <a:gd name="connsiteY4" fmla="*/ 60773 h 88850"/>
                <a:gd name="connsiteX5" fmla="*/ 43997 w 102204"/>
                <a:gd name="connsiteY5" fmla="*/ 64196 h 88850"/>
                <a:gd name="connsiteX6" fmla="*/ 55308 w 102204"/>
                <a:gd name="connsiteY6" fmla="*/ 63154 h 88850"/>
                <a:gd name="connsiteX7" fmla="*/ 61261 w 102204"/>
                <a:gd name="connsiteY7" fmla="*/ 75804 h 88850"/>
                <a:gd name="connsiteX8" fmla="*/ 72424 w 102204"/>
                <a:gd name="connsiteY8" fmla="*/ 79972 h 88850"/>
                <a:gd name="connsiteX9" fmla="*/ 85744 w 102204"/>
                <a:gd name="connsiteY9" fmla="*/ 74019 h 88850"/>
                <a:gd name="connsiteX10" fmla="*/ 91176 w 102204"/>
                <a:gd name="connsiteY10" fmla="*/ 58391 h 88850"/>
                <a:gd name="connsiteX11" fmla="*/ 85967 w 102204"/>
                <a:gd name="connsiteY11" fmla="*/ 43657 h 88850"/>
                <a:gd name="connsiteX12" fmla="*/ 72275 w 102204"/>
                <a:gd name="connsiteY12" fmla="*/ 38300 h 88850"/>
                <a:gd name="connsiteX13" fmla="*/ 62676 w 102204"/>
                <a:gd name="connsiteY13" fmla="*/ 40682 h 88850"/>
                <a:gd name="connsiteX14" fmla="*/ 56053 w 102204"/>
                <a:gd name="connsiteY14" fmla="*/ 46783 h 88850"/>
                <a:gd name="connsiteX15" fmla="*/ 45933 w 102204"/>
                <a:gd name="connsiteY15" fmla="*/ 45444 h 88850"/>
                <a:gd name="connsiteX16" fmla="*/ 54416 w 102204"/>
                <a:gd name="connsiteY16" fmla="*/ 51 h 88850"/>
                <a:gd name="connsiteX17" fmla="*/ 98469 w 102204"/>
                <a:gd name="connsiteY17" fmla="*/ 51 h 88850"/>
                <a:gd name="connsiteX18" fmla="*/ 98469 w 102204"/>
                <a:gd name="connsiteY18" fmla="*/ 10320 h 88850"/>
                <a:gd name="connsiteX19" fmla="*/ 63197 w 102204"/>
                <a:gd name="connsiteY19" fmla="*/ 10320 h 88850"/>
                <a:gd name="connsiteX20" fmla="*/ 58434 w 102204"/>
                <a:gd name="connsiteY20" fmla="*/ 34132 h 88850"/>
                <a:gd name="connsiteX21" fmla="*/ 75103 w 102204"/>
                <a:gd name="connsiteY21" fmla="*/ 28626 h 88850"/>
                <a:gd name="connsiteX22" fmla="*/ 94674 w 102204"/>
                <a:gd name="connsiteY22" fmla="*/ 36663 h 88850"/>
                <a:gd name="connsiteX23" fmla="*/ 102636 w 102204"/>
                <a:gd name="connsiteY23" fmla="*/ 57350 h 88850"/>
                <a:gd name="connsiteX24" fmla="*/ 95641 w 102204"/>
                <a:gd name="connsiteY24" fmla="*/ 78185 h 88850"/>
                <a:gd name="connsiteX25" fmla="*/ 72424 w 102204"/>
                <a:gd name="connsiteY25" fmla="*/ 88901 h 88850"/>
                <a:gd name="connsiteX26" fmla="*/ 52704 w 102204"/>
                <a:gd name="connsiteY26" fmla="*/ 82130 h 88850"/>
                <a:gd name="connsiteX27" fmla="*/ 43997 w 102204"/>
                <a:gd name="connsiteY27" fmla="*/ 64196 h 8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04" h="88850">
                  <a:moveTo>
                    <a:pt x="432" y="60773"/>
                  </a:moveTo>
                  <a:lnTo>
                    <a:pt x="432" y="49908"/>
                  </a:lnTo>
                  <a:lnTo>
                    <a:pt x="33919" y="49908"/>
                  </a:lnTo>
                  <a:lnTo>
                    <a:pt x="33919" y="60773"/>
                  </a:lnTo>
                  <a:lnTo>
                    <a:pt x="432" y="60773"/>
                  </a:lnTo>
                  <a:close/>
                  <a:moveTo>
                    <a:pt x="43997" y="64196"/>
                  </a:moveTo>
                  <a:lnTo>
                    <a:pt x="55308" y="63154"/>
                  </a:lnTo>
                  <a:cubicBezTo>
                    <a:pt x="56201" y="68810"/>
                    <a:pt x="58186" y="73027"/>
                    <a:pt x="61261" y="75804"/>
                  </a:cubicBezTo>
                  <a:cubicBezTo>
                    <a:pt x="64337" y="78583"/>
                    <a:pt x="68058" y="79972"/>
                    <a:pt x="72424" y="79972"/>
                  </a:cubicBezTo>
                  <a:cubicBezTo>
                    <a:pt x="77682" y="79972"/>
                    <a:pt x="82122" y="77988"/>
                    <a:pt x="85744" y="74019"/>
                  </a:cubicBezTo>
                  <a:cubicBezTo>
                    <a:pt x="89366" y="70050"/>
                    <a:pt x="91176" y="64841"/>
                    <a:pt x="91176" y="58391"/>
                  </a:cubicBezTo>
                  <a:cubicBezTo>
                    <a:pt x="91176" y="52141"/>
                    <a:pt x="89440" y="47230"/>
                    <a:pt x="85967" y="43657"/>
                  </a:cubicBezTo>
                  <a:cubicBezTo>
                    <a:pt x="82494" y="40086"/>
                    <a:pt x="77930" y="38300"/>
                    <a:pt x="72275" y="38300"/>
                  </a:cubicBezTo>
                  <a:cubicBezTo>
                    <a:pt x="68703" y="38300"/>
                    <a:pt x="65503" y="39094"/>
                    <a:pt x="62676" y="40682"/>
                  </a:cubicBezTo>
                  <a:cubicBezTo>
                    <a:pt x="59848" y="42269"/>
                    <a:pt x="57640" y="44303"/>
                    <a:pt x="56053" y="46783"/>
                  </a:cubicBezTo>
                  <a:lnTo>
                    <a:pt x="45933" y="45444"/>
                  </a:lnTo>
                  <a:lnTo>
                    <a:pt x="54416" y="51"/>
                  </a:lnTo>
                  <a:lnTo>
                    <a:pt x="98469" y="51"/>
                  </a:lnTo>
                  <a:lnTo>
                    <a:pt x="98469" y="10320"/>
                  </a:lnTo>
                  <a:lnTo>
                    <a:pt x="63197" y="10320"/>
                  </a:lnTo>
                  <a:lnTo>
                    <a:pt x="58434" y="34132"/>
                  </a:lnTo>
                  <a:cubicBezTo>
                    <a:pt x="63693" y="30461"/>
                    <a:pt x="69249" y="28626"/>
                    <a:pt x="75103" y="28626"/>
                  </a:cubicBezTo>
                  <a:cubicBezTo>
                    <a:pt x="82842" y="28626"/>
                    <a:pt x="89365" y="31305"/>
                    <a:pt x="94674" y="36663"/>
                  </a:cubicBezTo>
                  <a:cubicBezTo>
                    <a:pt x="99982" y="42020"/>
                    <a:pt x="102636" y="48916"/>
                    <a:pt x="102636" y="57350"/>
                  </a:cubicBezTo>
                  <a:cubicBezTo>
                    <a:pt x="102636" y="65387"/>
                    <a:pt x="100304" y="72332"/>
                    <a:pt x="95641" y="78185"/>
                  </a:cubicBezTo>
                  <a:cubicBezTo>
                    <a:pt x="89985" y="85329"/>
                    <a:pt x="82246" y="88901"/>
                    <a:pt x="72424" y="88901"/>
                  </a:cubicBezTo>
                  <a:cubicBezTo>
                    <a:pt x="64387" y="88901"/>
                    <a:pt x="57814" y="86644"/>
                    <a:pt x="52704" y="82130"/>
                  </a:cubicBezTo>
                  <a:cubicBezTo>
                    <a:pt x="47594" y="77615"/>
                    <a:pt x="44692" y="71638"/>
                    <a:pt x="43997" y="64196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BE800D2-E24F-2DED-876D-E00E48633DAA}"/>
                </a:ext>
              </a:extLst>
            </p:cNvPr>
            <p:cNvSpPr/>
            <p:nvPr/>
          </p:nvSpPr>
          <p:spPr>
            <a:xfrm rot="-5400000">
              <a:off x="5933379" y="1990671"/>
              <a:ext cx="637239" cy="132307"/>
            </a:xfrm>
            <a:custGeom>
              <a:avLst/>
              <a:gdLst>
                <a:gd name="connsiteX0" fmla="*/ 400 w 637239"/>
                <a:gd name="connsiteY0" fmla="*/ 102392 h 132307"/>
                <a:gd name="connsiteX1" fmla="*/ 400 w 637239"/>
                <a:gd name="connsiteY1" fmla="*/ 147 h 132307"/>
                <a:gd name="connsiteX2" fmla="*/ 20789 w 637239"/>
                <a:gd name="connsiteY2" fmla="*/ 147 h 132307"/>
                <a:gd name="connsiteX3" fmla="*/ 45048 w 637239"/>
                <a:gd name="connsiteY3" fmla="*/ 72478 h 132307"/>
                <a:gd name="connsiteX4" fmla="*/ 49959 w 637239"/>
                <a:gd name="connsiteY4" fmla="*/ 87658 h 132307"/>
                <a:gd name="connsiteX5" fmla="*/ 55317 w 637239"/>
                <a:gd name="connsiteY5" fmla="*/ 71288 h 132307"/>
                <a:gd name="connsiteX6" fmla="*/ 79874 w 637239"/>
                <a:gd name="connsiteY6" fmla="*/ 147 h 132307"/>
                <a:gd name="connsiteX7" fmla="*/ 98031 w 637239"/>
                <a:gd name="connsiteY7" fmla="*/ 147 h 132307"/>
                <a:gd name="connsiteX8" fmla="*/ 98031 w 637239"/>
                <a:gd name="connsiteY8" fmla="*/ 102392 h 132307"/>
                <a:gd name="connsiteX9" fmla="*/ 84934 w 637239"/>
                <a:gd name="connsiteY9" fmla="*/ 102392 h 132307"/>
                <a:gd name="connsiteX10" fmla="*/ 84934 w 637239"/>
                <a:gd name="connsiteY10" fmla="*/ 16816 h 132307"/>
                <a:gd name="connsiteX11" fmla="*/ 55317 w 637239"/>
                <a:gd name="connsiteY11" fmla="*/ 102392 h 132307"/>
                <a:gd name="connsiteX12" fmla="*/ 43114 w 637239"/>
                <a:gd name="connsiteY12" fmla="*/ 102392 h 132307"/>
                <a:gd name="connsiteX13" fmla="*/ 13497 w 637239"/>
                <a:gd name="connsiteY13" fmla="*/ 15328 h 132307"/>
                <a:gd name="connsiteX14" fmla="*/ 13497 w 637239"/>
                <a:gd name="connsiteY14" fmla="*/ 102392 h 132307"/>
                <a:gd name="connsiteX15" fmla="*/ 400 w 637239"/>
                <a:gd name="connsiteY15" fmla="*/ 102392 h 132307"/>
                <a:gd name="connsiteX16" fmla="*/ 163867 w 637239"/>
                <a:gd name="connsiteY16" fmla="*/ 93314 h 132307"/>
                <a:gd name="connsiteX17" fmla="*/ 150472 w 637239"/>
                <a:gd name="connsiteY17" fmla="*/ 101574 h 132307"/>
                <a:gd name="connsiteX18" fmla="*/ 136631 w 637239"/>
                <a:gd name="connsiteY18" fmla="*/ 104030 h 132307"/>
                <a:gd name="connsiteX19" fmla="*/ 117878 w 637239"/>
                <a:gd name="connsiteY19" fmla="*/ 98077 h 132307"/>
                <a:gd name="connsiteX20" fmla="*/ 111330 w 637239"/>
                <a:gd name="connsiteY20" fmla="*/ 82896 h 132307"/>
                <a:gd name="connsiteX21" fmla="*/ 113786 w 637239"/>
                <a:gd name="connsiteY21" fmla="*/ 72924 h 132307"/>
                <a:gd name="connsiteX22" fmla="*/ 120260 w 637239"/>
                <a:gd name="connsiteY22" fmla="*/ 65706 h 132307"/>
                <a:gd name="connsiteX23" fmla="*/ 129339 w 637239"/>
                <a:gd name="connsiteY23" fmla="*/ 61614 h 132307"/>
                <a:gd name="connsiteX24" fmla="*/ 140500 w 637239"/>
                <a:gd name="connsiteY24" fmla="*/ 59678 h 132307"/>
                <a:gd name="connsiteX25" fmla="*/ 162825 w 637239"/>
                <a:gd name="connsiteY25" fmla="*/ 55363 h 132307"/>
                <a:gd name="connsiteX26" fmla="*/ 162973 w 637239"/>
                <a:gd name="connsiteY26" fmla="*/ 52089 h 132307"/>
                <a:gd name="connsiteX27" fmla="*/ 159402 w 637239"/>
                <a:gd name="connsiteY27" fmla="*/ 41224 h 132307"/>
                <a:gd name="connsiteX28" fmla="*/ 145114 w 637239"/>
                <a:gd name="connsiteY28" fmla="*/ 37057 h 132307"/>
                <a:gd name="connsiteX29" fmla="*/ 131943 w 637239"/>
                <a:gd name="connsiteY29" fmla="*/ 40107 h 132307"/>
                <a:gd name="connsiteX30" fmla="*/ 125767 w 637239"/>
                <a:gd name="connsiteY30" fmla="*/ 51047 h 132307"/>
                <a:gd name="connsiteX31" fmla="*/ 113414 w 637239"/>
                <a:gd name="connsiteY31" fmla="*/ 49410 h 132307"/>
                <a:gd name="connsiteX32" fmla="*/ 118920 w 637239"/>
                <a:gd name="connsiteY32" fmla="*/ 36685 h 132307"/>
                <a:gd name="connsiteX33" fmla="*/ 130083 w 637239"/>
                <a:gd name="connsiteY33" fmla="*/ 29243 h 132307"/>
                <a:gd name="connsiteX34" fmla="*/ 146900 w 637239"/>
                <a:gd name="connsiteY34" fmla="*/ 26639 h 132307"/>
                <a:gd name="connsiteX35" fmla="*/ 162304 w 637239"/>
                <a:gd name="connsiteY35" fmla="*/ 28871 h 132307"/>
                <a:gd name="connsiteX36" fmla="*/ 171011 w 637239"/>
                <a:gd name="connsiteY36" fmla="*/ 34452 h 132307"/>
                <a:gd name="connsiteX37" fmla="*/ 174880 w 637239"/>
                <a:gd name="connsiteY37" fmla="*/ 43010 h 132307"/>
                <a:gd name="connsiteX38" fmla="*/ 175475 w 637239"/>
                <a:gd name="connsiteY38" fmla="*/ 54619 h 132307"/>
                <a:gd name="connsiteX39" fmla="*/ 175475 w 637239"/>
                <a:gd name="connsiteY39" fmla="*/ 71288 h 132307"/>
                <a:gd name="connsiteX40" fmla="*/ 176294 w 637239"/>
                <a:gd name="connsiteY40" fmla="*/ 93463 h 132307"/>
                <a:gd name="connsiteX41" fmla="*/ 179494 w 637239"/>
                <a:gd name="connsiteY41" fmla="*/ 102392 h 132307"/>
                <a:gd name="connsiteX42" fmla="*/ 166397 w 637239"/>
                <a:gd name="connsiteY42" fmla="*/ 102392 h 132307"/>
                <a:gd name="connsiteX43" fmla="*/ 163867 w 637239"/>
                <a:gd name="connsiteY43" fmla="*/ 93314 h 132307"/>
                <a:gd name="connsiteX44" fmla="*/ 162825 w 637239"/>
                <a:gd name="connsiteY44" fmla="*/ 65186 h 132307"/>
                <a:gd name="connsiteX45" fmla="*/ 142286 w 637239"/>
                <a:gd name="connsiteY45" fmla="*/ 69948 h 132307"/>
                <a:gd name="connsiteX46" fmla="*/ 131348 w 637239"/>
                <a:gd name="connsiteY46" fmla="*/ 72478 h 132307"/>
                <a:gd name="connsiteX47" fmla="*/ 126437 w 637239"/>
                <a:gd name="connsiteY47" fmla="*/ 76496 h 132307"/>
                <a:gd name="connsiteX48" fmla="*/ 124725 w 637239"/>
                <a:gd name="connsiteY48" fmla="*/ 82449 h 132307"/>
                <a:gd name="connsiteX49" fmla="*/ 128520 w 637239"/>
                <a:gd name="connsiteY49" fmla="*/ 90859 h 132307"/>
                <a:gd name="connsiteX50" fmla="*/ 139608 w 637239"/>
                <a:gd name="connsiteY50" fmla="*/ 94207 h 132307"/>
                <a:gd name="connsiteX51" fmla="*/ 152556 w 637239"/>
                <a:gd name="connsiteY51" fmla="*/ 91007 h 132307"/>
                <a:gd name="connsiteX52" fmla="*/ 160890 w 637239"/>
                <a:gd name="connsiteY52" fmla="*/ 82300 h 132307"/>
                <a:gd name="connsiteX53" fmla="*/ 162825 w 637239"/>
                <a:gd name="connsiteY53" fmla="*/ 69799 h 132307"/>
                <a:gd name="connsiteX54" fmla="*/ 162825 w 637239"/>
                <a:gd name="connsiteY54" fmla="*/ 65186 h 132307"/>
                <a:gd name="connsiteX55" fmla="*/ 190905 w 637239"/>
                <a:gd name="connsiteY55" fmla="*/ 108494 h 132307"/>
                <a:gd name="connsiteX56" fmla="*/ 203108 w 637239"/>
                <a:gd name="connsiteY56" fmla="*/ 110280 h 132307"/>
                <a:gd name="connsiteX57" fmla="*/ 207275 w 637239"/>
                <a:gd name="connsiteY57" fmla="*/ 118614 h 132307"/>
                <a:gd name="connsiteX58" fmla="*/ 220075 w 637239"/>
                <a:gd name="connsiteY58" fmla="*/ 122038 h 132307"/>
                <a:gd name="connsiteX59" fmla="*/ 233618 w 637239"/>
                <a:gd name="connsiteY59" fmla="*/ 118540 h 132307"/>
                <a:gd name="connsiteX60" fmla="*/ 240017 w 637239"/>
                <a:gd name="connsiteY60" fmla="*/ 108792 h 132307"/>
                <a:gd name="connsiteX61" fmla="*/ 240911 w 637239"/>
                <a:gd name="connsiteY61" fmla="*/ 92719 h 132307"/>
                <a:gd name="connsiteX62" fmla="*/ 220372 w 637239"/>
                <a:gd name="connsiteY62" fmla="*/ 102392 h 132307"/>
                <a:gd name="connsiteX63" fmla="*/ 196709 w 637239"/>
                <a:gd name="connsiteY63" fmla="*/ 91380 h 132307"/>
                <a:gd name="connsiteX64" fmla="*/ 188375 w 637239"/>
                <a:gd name="connsiteY64" fmla="*/ 64888 h 132307"/>
                <a:gd name="connsiteX65" fmla="*/ 192244 w 637239"/>
                <a:gd name="connsiteY65" fmla="*/ 45391 h 132307"/>
                <a:gd name="connsiteX66" fmla="*/ 203332 w 637239"/>
                <a:gd name="connsiteY66" fmla="*/ 31550 h 132307"/>
                <a:gd name="connsiteX67" fmla="*/ 220522 w 637239"/>
                <a:gd name="connsiteY67" fmla="*/ 26639 h 132307"/>
                <a:gd name="connsiteX68" fmla="*/ 242101 w 637239"/>
                <a:gd name="connsiteY68" fmla="*/ 37205 h 132307"/>
                <a:gd name="connsiteX69" fmla="*/ 242101 w 637239"/>
                <a:gd name="connsiteY69" fmla="*/ 28276 h 132307"/>
                <a:gd name="connsiteX70" fmla="*/ 253710 w 637239"/>
                <a:gd name="connsiteY70" fmla="*/ 28276 h 132307"/>
                <a:gd name="connsiteX71" fmla="*/ 253710 w 637239"/>
                <a:gd name="connsiteY71" fmla="*/ 92272 h 132307"/>
                <a:gd name="connsiteX72" fmla="*/ 250138 w 637239"/>
                <a:gd name="connsiteY72" fmla="*/ 116903 h 132307"/>
                <a:gd name="connsiteX73" fmla="*/ 238976 w 637239"/>
                <a:gd name="connsiteY73" fmla="*/ 128289 h 132307"/>
                <a:gd name="connsiteX74" fmla="*/ 220223 w 637239"/>
                <a:gd name="connsiteY74" fmla="*/ 132455 h 132307"/>
                <a:gd name="connsiteX75" fmla="*/ 198792 w 637239"/>
                <a:gd name="connsiteY75" fmla="*/ 126502 h 132307"/>
                <a:gd name="connsiteX76" fmla="*/ 190905 w 637239"/>
                <a:gd name="connsiteY76" fmla="*/ 108494 h 132307"/>
                <a:gd name="connsiteX77" fmla="*/ 201322 w 637239"/>
                <a:gd name="connsiteY77" fmla="*/ 63995 h 132307"/>
                <a:gd name="connsiteX78" fmla="*/ 207052 w 637239"/>
                <a:gd name="connsiteY78" fmla="*/ 85277 h 132307"/>
                <a:gd name="connsiteX79" fmla="*/ 221563 w 637239"/>
                <a:gd name="connsiteY79" fmla="*/ 91974 h 132307"/>
                <a:gd name="connsiteX80" fmla="*/ 236074 w 637239"/>
                <a:gd name="connsiteY80" fmla="*/ 85351 h 132307"/>
                <a:gd name="connsiteX81" fmla="*/ 241953 w 637239"/>
                <a:gd name="connsiteY81" fmla="*/ 64441 h 132307"/>
                <a:gd name="connsiteX82" fmla="*/ 235924 w 637239"/>
                <a:gd name="connsiteY82" fmla="*/ 43977 h 132307"/>
                <a:gd name="connsiteX83" fmla="*/ 221414 w 637239"/>
                <a:gd name="connsiteY83" fmla="*/ 37057 h 132307"/>
                <a:gd name="connsiteX84" fmla="*/ 207127 w 637239"/>
                <a:gd name="connsiteY84" fmla="*/ 43829 h 132307"/>
                <a:gd name="connsiteX85" fmla="*/ 201322 w 637239"/>
                <a:gd name="connsiteY85" fmla="*/ 63995 h 132307"/>
                <a:gd name="connsiteX86" fmla="*/ 270776 w 637239"/>
                <a:gd name="connsiteY86" fmla="*/ 102392 h 132307"/>
                <a:gd name="connsiteX87" fmla="*/ 270776 w 637239"/>
                <a:gd name="connsiteY87" fmla="*/ 28276 h 132307"/>
                <a:gd name="connsiteX88" fmla="*/ 282087 w 637239"/>
                <a:gd name="connsiteY88" fmla="*/ 28276 h 132307"/>
                <a:gd name="connsiteX89" fmla="*/ 282087 w 637239"/>
                <a:gd name="connsiteY89" fmla="*/ 38843 h 132307"/>
                <a:gd name="connsiteX90" fmla="*/ 305750 w 637239"/>
                <a:gd name="connsiteY90" fmla="*/ 26639 h 132307"/>
                <a:gd name="connsiteX91" fmla="*/ 318029 w 637239"/>
                <a:gd name="connsiteY91" fmla="*/ 29020 h 132307"/>
                <a:gd name="connsiteX92" fmla="*/ 326438 w 637239"/>
                <a:gd name="connsiteY92" fmla="*/ 35345 h 132307"/>
                <a:gd name="connsiteX93" fmla="*/ 330308 w 637239"/>
                <a:gd name="connsiteY93" fmla="*/ 44647 h 132307"/>
                <a:gd name="connsiteX94" fmla="*/ 331052 w 637239"/>
                <a:gd name="connsiteY94" fmla="*/ 56851 h 132307"/>
                <a:gd name="connsiteX95" fmla="*/ 331052 w 637239"/>
                <a:gd name="connsiteY95" fmla="*/ 102392 h 132307"/>
                <a:gd name="connsiteX96" fmla="*/ 318401 w 637239"/>
                <a:gd name="connsiteY96" fmla="*/ 102392 h 132307"/>
                <a:gd name="connsiteX97" fmla="*/ 318401 w 637239"/>
                <a:gd name="connsiteY97" fmla="*/ 57297 h 132307"/>
                <a:gd name="connsiteX98" fmla="*/ 316987 w 637239"/>
                <a:gd name="connsiteY98" fmla="*/ 45912 h 132307"/>
                <a:gd name="connsiteX99" fmla="*/ 311853 w 637239"/>
                <a:gd name="connsiteY99" fmla="*/ 39810 h 132307"/>
                <a:gd name="connsiteX100" fmla="*/ 303072 w 637239"/>
                <a:gd name="connsiteY100" fmla="*/ 37503 h 132307"/>
                <a:gd name="connsiteX101" fmla="*/ 289231 w 637239"/>
                <a:gd name="connsiteY101" fmla="*/ 42564 h 132307"/>
                <a:gd name="connsiteX102" fmla="*/ 283427 w 637239"/>
                <a:gd name="connsiteY102" fmla="*/ 61911 h 132307"/>
                <a:gd name="connsiteX103" fmla="*/ 283427 w 637239"/>
                <a:gd name="connsiteY103" fmla="*/ 102392 h 132307"/>
                <a:gd name="connsiteX104" fmla="*/ 270776 w 637239"/>
                <a:gd name="connsiteY104" fmla="*/ 102392 h 132307"/>
                <a:gd name="connsiteX105" fmla="*/ 348564 w 637239"/>
                <a:gd name="connsiteY105" fmla="*/ 14583 h 132307"/>
                <a:gd name="connsiteX106" fmla="*/ 348564 w 637239"/>
                <a:gd name="connsiteY106" fmla="*/ 147 h 132307"/>
                <a:gd name="connsiteX107" fmla="*/ 361066 w 637239"/>
                <a:gd name="connsiteY107" fmla="*/ 147 h 132307"/>
                <a:gd name="connsiteX108" fmla="*/ 361066 w 637239"/>
                <a:gd name="connsiteY108" fmla="*/ 14583 h 132307"/>
                <a:gd name="connsiteX109" fmla="*/ 348564 w 637239"/>
                <a:gd name="connsiteY109" fmla="*/ 14583 h 132307"/>
                <a:gd name="connsiteX110" fmla="*/ 348564 w 637239"/>
                <a:gd name="connsiteY110" fmla="*/ 102392 h 132307"/>
                <a:gd name="connsiteX111" fmla="*/ 348564 w 637239"/>
                <a:gd name="connsiteY111" fmla="*/ 28276 h 132307"/>
                <a:gd name="connsiteX112" fmla="*/ 361066 w 637239"/>
                <a:gd name="connsiteY112" fmla="*/ 28276 h 132307"/>
                <a:gd name="connsiteX113" fmla="*/ 361066 w 637239"/>
                <a:gd name="connsiteY113" fmla="*/ 102392 h 132307"/>
                <a:gd name="connsiteX114" fmla="*/ 348564 w 637239"/>
                <a:gd name="connsiteY114" fmla="*/ 102392 h 132307"/>
                <a:gd name="connsiteX115" fmla="*/ 406963 w 637239"/>
                <a:gd name="connsiteY115" fmla="*/ 91230 h 132307"/>
                <a:gd name="connsiteX116" fmla="*/ 408749 w 637239"/>
                <a:gd name="connsiteY116" fmla="*/ 102244 h 132307"/>
                <a:gd name="connsiteX117" fmla="*/ 399224 w 637239"/>
                <a:gd name="connsiteY117" fmla="*/ 103434 h 132307"/>
                <a:gd name="connsiteX118" fmla="*/ 388584 w 637239"/>
                <a:gd name="connsiteY118" fmla="*/ 101202 h 132307"/>
                <a:gd name="connsiteX119" fmla="*/ 383300 w 637239"/>
                <a:gd name="connsiteY119" fmla="*/ 95472 h 132307"/>
                <a:gd name="connsiteX120" fmla="*/ 381811 w 637239"/>
                <a:gd name="connsiteY120" fmla="*/ 80664 h 132307"/>
                <a:gd name="connsiteX121" fmla="*/ 381811 w 637239"/>
                <a:gd name="connsiteY121" fmla="*/ 38099 h 132307"/>
                <a:gd name="connsiteX122" fmla="*/ 372584 w 637239"/>
                <a:gd name="connsiteY122" fmla="*/ 38099 h 132307"/>
                <a:gd name="connsiteX123" fmla="*/ 372584 w 637239"/>
                <a:gd name="connsiteY123" fmla="*/ 28276 h 132307"/>
                <a:gd name="connsiteX124" fmla="*/ 381811 w 637239"/>
                <a:gd name="connsiteY124" fmla="*/ 28276 h 132307"/>
                <a:gd name="connsiteX125" fmla="*/ 381811 w 637239"/>
                <a:gd name="connsiteY125" fmla="*/ 9970 h 132307"/>
                <a:gd name="connsiteX126" fmla="*/ 394313 w 637239"/>
                <a:gd name="connsiteY126" fmla="*/ 2380 h 132307"/>
                <a:gd name="connsiteX127" fmla="*/ 394313 w 637239"/>
                <a:gd name="connsiteY127" fmla="*/ 28276 h 132307"/>
                <a:gd name="connsiteX128" fmla="*/ 406963 w 637239"/>
                <a:gd name="connsiteY128" fmla="*/ 28276 h 132307"/>
                <a:gd name="connsiteX129" fmla="*/ 406963 w 637239"/>
                <a:gd name="connsiteY129" fmla="*/ 38099 h 132307"/>
                <a:gd name="connsiteX130" fmla="*/ 394313 w 637239"/>
                <a:gd name="connsiteY130" fmla="*/ 38099 h 132307"/>
                <a:gd name="connsiteX131" fmla="*/ 394313 w 637239"/>
                <a:gd name="connsiteY131" fmla="*/ 81408 h 132307"/>
                <a:gd name="connsiteX132" fmla="*/ 394982 w 637239"/>
                <a:gd name="connsiteY132" fmla="*/ 88328 h 132307"/>
                <a:gd name="connsiteX133" fmla="*/ 397141 w 637239"/>
                <a:gd name="connsiteY133" fmla="*/ 90783 h 132307"/>
                <a:gd name="connsiteX134" fmla="*/ 401308 w 637239"/>
                <a:gd name="connsiteY134" fmla="*/ 91677 h 132307"/>
                <a:gd name="connsiteX135" fmla="*/ 406963 w 637239"/>
                <a:gd name="connsiteY135" fmla="*/ 91230 h 132307"/>
                <a:gd name="connsiteX136" fmla="*/ 466883 w 637239"/>
                <a:gd name="connsiteY136" fmla="*/ 102392 h 132307"/>
                <a:gd name="connsiteX137" fmla="*/ 466883 w 637239"/>
                <a:gd name="connsiteY137" fmla="*/ 91528 h 132307"/>
                <a:gd name="connsiteX138" fmla="*/ 443368 w 637239"/>
                <a:gd name="connsiteY138" fmla="*/ 104030 h 132307"/>
                <a:gd name="connsiteX139" fmla="*/ 431090 w 637239"/>
                <a:gd name="connsiteY139" fmla="*/ 101499 h 132307"/>
                <a:gd name="connsiteX140" fmla="*/ 422606 w 637239"/>
                <a:gd name="connsiteY140" fmla="*/ 95174 h 132307"/>
                <a:gd name="connsiteX141" fmla="*/ 418811 w 637239"/>
                <a:gd name="connsiteY141" fmla="*/ 85872 h 132307"/>
                <a:gd name="connsiteX142" fmla="*/ 417918 w 637239"/>
                <a:gd name="connsiteY142" fmla="*/ 74264 h 132307"/>
                <a:gd name="connsiteX143" fmla="*/ 417918 w 637239"/>
                <a:gd name="connsiteY143" fmla="*/ 28276 h 132307"/>
                <a:gd name="connsiteX144" fmla="*/ 430569 w 637239"/>
                <a:gd name="connsiteY144" fmla="*/ 28276 h 132307"/>
                <a:gd name="connsiteX145" fmla="*/ 430569 w 637239"/>
                <a:gd name="connsiteY145" fmla="*/ 69352 h 132307"/>
                <a:gd name="connsiteX146" fmla="*/ 431313 w 637239"/>
                <a:gd name="connsiteY146" fmla="*/ 82598 h 132307"/>
                <a:gd name="connsiteX147" fmla="*/ 436298 w 637239"/>
                <a:gd name="connsiteY147" fmla="*/ 90486 h 132307"/>
                <a:gd name="connsiteX148" fmla="*/ 445749 w 637239"/>
                <a:gd name="connsiteY148" fmla="*/ 93314 h 132307"/>
                <a:gd name="connsiteX149" fmla="*/ 456390 w 637239"/>
                <a:gd name="connsiteY149" fmla="*/ 90412 h 132307"/>
                <a:gd name="connsiteX150" fmla="*/ 463460 w 637239"/>
                <a:gd name="connsiteY150" fmla="*/ 82524 h 132307"/>
                <a:gd name="connsiteX151" fmla="*/ 465543 w 637239"/>
                <a:gd name="connsiteY151" fmla="*/ 68013 h 132307"/>
                <a:gd name="connsiteX152" fmla="*/ 465543 w 637239"/>
                <a:gd name="connsiteY152" fmla="*/ 28276 h 132307"/>
                <a:gd name="connsiteX153" fmla="*/ 478044 w 637239"/>
                <a:gd name="connsiteY153" fmla="*/ 28276 h 132307"/>
                <a:gd name="connsiteX154" fmla="*/ 478044 w 637239"/>
                <a:gd name="connsiteY154" fmla="*/ 102392 h 132307"/>
                <a:gd name="connsiteX155" fmla="*/ 466883 w 637239"/>
                <a:gd name="connsiteY155" fmla="*/ 102392 h 132307"/>
                <a:gd name="connsiteX156" fmla="*/ 543927 w 637239"/>
                <a:gd name="connsiteY156" fmla="*/ 102392 h 132307"/>
                <a:gd name="connsiteX157" fmla="*/ 543927 w 637239"/>
                <a:gd name="connsiteY157" fmla="*/ 93016 h 132307"/>
                <a:gd name="connsiteX158" fmla="*/ 523239 w 637239"/>
                <a:gd name="connsiteY158" fmla="*/ 104030 h 132307"/>
                <a:gd name="connsiteX159" fmla="*/ 507017 w 637239"/>
                <a:gd name="connsiteY159" fmla="*/ 99193 h 132307"/>
                <a:gd name="connsiteX160" fmla="*/ 495483 w 637239"/>
                <a:gd name="connsiteY160" fmla="*/ 85575 h 132307"/>
                <a:gd name="connsiteX161" fmla="*/ 491391 w 637239"/>
                <a:gd name="connsiteY161" fmla="*/ 65483 h 132307"/>
                <a:gd name="connsiteX162" fmla="*/ 495111 w 637239"/>
                <a:gd name="connsiteY162" fmla="*/ 45317 h 132307"/>
                <a:gd name="connsiteX163" fmla="*/ 506198 w 637239"/>
                <a:gd name="connsiteY163" fmla="*/ 31476 h 132307"/>
                <a:gd name="connsiteX164" fmla="*/ 522644 w 637239"/>
                <a:gd name="connsiteY164" fmla="*/ 26639 h 132307"/>
                <a:gd name="connsiteX165" fmla="*/ 534625 w 637239"/>
                <a:gd name="connsiteY165" fmla="*/ 29467 h 132307"/>
                <a:gd name="connsiteX166" fmla="*/ 543183 w 637239"/>
                <a:gd name="connsiteY166" fmla="*/ 36759 h 132307"/>
                <a:gd name="connsiteX167" fmla="*/ 543183 w 637239"/>
                <a:gd name="connsiteY167" fmla="*/ 147 h 132307"/>
                <a:gd name="connsiteX168" fmla="*/ 555684 w 637239"/>
                <a:gd name="connsiteY168" fmla="*/ 147 h 132307"/>
                <a:gd name="connsiteX169" fmla="*/ 555684 w 637239"/>
                <a:gd name="connsiteY169" fmla="*/ 102392 h 132307"/>
                <a:gd name="connsiteX170" fmla="*/ 543927 w 637239"/>
                <a:gd name="connsiteY170" fmla="*/ 102392 h 132307"/>
                <a:gd name="connsiteX171" fmla="*/ 504338 w 637239"/>
                <a:gd name="connsiteY171" fmla="*/ 65483 h 132307"/>
                <a:gd name="connsiteX172" fmla="*/ 510291 w 637239"/>
                <a:gd name="connsiteY172" fmla="*/ 86691 h 132307"/>
                <a:gd name="connsiteX173" fmla="*/ 524430 w 637239"/>
                <a:gd name="connsiteY173" fmla="*/ 93761 h 132307"/>
                <a:gd name="connsiteX174" fmla="*/ 538420 w 637239"/>
                <a:gd name="connsiteY174" fmla="*/ 86989 h 132307"/>
                <a:gd name="connsiteX175" fmla="*/ 544224 w 637239"/>
                <a:gd name="connsiteY175" fmla="*/ 66525 h 132307"/>
                <a:gd name="connsiteX176" fmla="*/ 538345 w 637239"/>
                <a:gd name="connsiteY176" fmla="*/ 44126 h 132307"/>
                <a:gd name="connsiteX177" fmla="*/ 523835 w 637239"/>
                <a:gd name="connsiteY177" fmla="*/ 37057 h 132307"/>
                <a:gd name="connsiteX178" fmla="*/ 509920 w 637239"/>
                <a:gd name="connsiteY178" fmla="*/ 43903 h 132307"/>
                <a:gd name="connsiteX179" fmla="*/ 504338 w 637239"/>
                <a:gd name="connsiteY179" fmla="*/ 65483 h 132307"/>
                <a:gd name="connsiteX180" fmla="*/ 624244 w 637239"/>
                <a:gd name="connsiteY180" fmla="*/ 78580 h 132307"/>
                <a:gd name="connsiteX181" fmla="*/ 637193 w 637239"/>
                <a:gd name="connsiteY181" fmla="*/ 80068 h 132307"/>
                <a:gd name="connsiteX182" fmla="*/ 625882 w 637239"/>
                <a:gd name="connsiteY182" fmla="*/ 97778 h 132307"/>
                <a:gd name="connsiteX183" fmla="*/ 604599 w 637239"/>
                <a:gd name="connsiteY183" fmla="*/ 104030 h 132307"/>
                <a:gd name="connsiteX184" fmla="*/ 578852 w 637239"/>
                <a:gd name="connsiteY184" fmla="*/ 94058 h 132307"/>
                <a:gd name="connsiteX185" fmla="*/ 569327 w 637239"/>
                <a:gd name="connsiteY185" fmla="*/ 65930 h 132307"/>
                <a:gd name="connsiteX186" fmla="*/ 579001 w 637239"/>
                <a:gd name="connsiteY186" fmla="*/ 36982 h 132307"/>
                <a:gd name="connsiteX187" fmla="*/ 604004 w 637239"/>
                <a:gd name="connsiteY187" fmla="*/ 26639 h 132307"/>
                <a:gd name="connsiteX188" fmla="*/ 628263 w 637239"/>
                <a:gd name="connsiteY188" fmla="*/ 36759 h 132307"/>
                <a:gd name="connsiteX189" fmla="*/ 637639 w 637239"/>
                <a:gd name="connsiteY189" fmla="*/ 65186 h 132307"/>
                <a:gd name="connsiteX190" fmla="*/ 637639 w 637239"/>
                <a:gd name="connsiteY190" fmla="*/ 68608 h 132307"/>
                <a:gd name="connsiteX191" fmla="*/ 582275 w 637239"/>
                <a:gd name="connsiteY191" fmla="*/ 68608 h 132307"/>
                <a:gd name="connsiteX192" fmla="*/ 589195 w 637239"/>
                <a:gd name="connsiteY192" fmla="*/ 87287 h 132307"/>
                <a:gd name="connsiteX193" fmla="*/ 604749 w 637239"/>
                <a:gd name="connsiteY193" fmla="*/ 93761 h 132307"/>
                <a:gd name="connsiteX194" fmla="*/ 616505 w 637239"/>
                <a:gd name="connsiteY194" fmla="*/ 90114 h 132307"/>
                <a:gd name="connsiteX195" fmla="*/ 624244 w 637239"/>
                <a:gd name="connsiteY195" fmla="*/ 78580 h 132307"/>
                <a:gd name="connsiteX196" fmla="*/ 583019 w 637239"/>
                <a:gd name="connsiteY196" fmla="*/ 58191 h 132307"/>
                <a:gd name="connsiteX197" fmla="*/ 624394 w 637239"/>
                <a:gd name="connsiteY197" fmla="*/ 58191 h 132307"/>
                <a:gd name="connsiteX198" fmla="*/ 619632 w 637239"/>
                <a:gd name="connsiteY198" fmla="*/ 44200 h 132307"/>
                <a:gd name="connsiteX199" fmla="*/ 604153 w 637239"/>
                <a:gd name="connsiteY199" fmla="*/ 36908 h 132307"/>
                <a:gd name="connsiteX200" fmla="*/ 589493 w 637239"/>
                <a:gd name="connsiteY200" fmla="*/ 42713 h 132307"/>
                <a:gd name="connsiteX201" fmla="*/ 583019 w 637239"/>
                <a:gd name="connsiteY201" fmla="*/ 58191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637239" h="132307">
                  <a:moveTo>
                    <a:pt x="400" y="102392"/>
                  </a:moveTo>
                  <a:lnTo>
                    <a:pt x="400" y="147"/>
                  </a:lnTo>
                  <a:lnTo>
                    <a:pt x="20789" y="147"/>
                  </a:lnTo>
                  <a:lnTo>
                    <a:pt x="45048" y="72478"/>
                  </a:lnTo>
                  <a:cubicBezTo>
                    <a:pt x="47230" y="79225"/>
                    <a:pt x="48868" y="84285"/>
                    <a:pt x="49959" y="87658"/>
                  </a:cubicBezTo>
                  <a:cubicBezTo>
                    <a:pt x="51051" y="83987"/>
                    <a:pt x="52837" y="78530"/>
                    <a:pt x="55317" y="71288"/>
                  </a:cubicBezTo>
                  <a:lnTo>
                    <a:pt x="79874" y="147"/>
                  </a:lnTo>
                  <a:lnTo>
                    <a:pt x="98031" y="147"/>
                  </a:lnTo>
                  <a:lnTo>
                    <a:pt x="98031" y="102392"/>
                  </a:lnTo>
                  <a:lnTo>
                    <a:pt x="84934" y="102392"/>
                  </a:lnTo>
                  <a:lnTo>
                    <a:pt x="84934" y="16816"/>
                  </a:lnTo>
                  <a:lnTo>
                    <a:pt x="55317" y="102392"/>
                  </a:lnTo>
                  <a:lnTo>
                    <a:pt x="43114" y="102392"/>
                  </a:lnTo>
                  <a:lnTo>
                    <a:pt x="13497" y="15328"/>
                  </a:lnTo>
                  <a:lnTo>
                    <a:pt x="13497" y="102392"/>
                  </a:lnTo>
                  <a:lnTo>
                    <a:pt x="400" y="102392"/>
                  </a:lnTo>
                  <a:close/>
                  <a:moveTo>
                    <a:pt x="163867" y="93314"/>
                  </a:moveTo>
                  <a:cubicBezTo>
                    <a:pt x="159203" y="97183"/>
                    <a:pt x="154738" y="99937"/>
                    <a:pt x="150472" y="101574"/>
                  </a:cubicBezTo>
                  <a:cubicBezTo>
                    <a:pt x="146206" y="103211"/>
                    <a:pt x="141592" y="104030"/>
                    <a:pt x="136631" y="104030"/>
                  </a:cubicBezTo>
                  <a:cubicBezTo>
                    <a:pt x="128495" y="104030"/>
                    <a:pt x="122244" y="102045"/>
                    <a:pt x="117878" y="98077"/>
                  </a:cubicBezTo>
                  <a:cubicBezTo>
                    <a:pt x="113513" y="94108"/>
                    <a:pt x="111330" y="89048"/>
                    <a:pt x="111330" y="82896"/>
                  </a:cubicBezTo>
                  <a:cubicBezTo>
                    <a:pt x="111330" y="79225"/>
                    <a:pt x="112149" y="75901"/>
                    <a:pt x="113786" y="72924"/>
                  </a:cubicBezTo>
                  <a:cubicBezTo>
                    <a:pt x="115424" y="69948"/>
                    <a:pt x="117581" y="67542"/>
                    <a:pt x="120260" y="65706"/>
                  </a:cubicBezTo>
                  <a:cubicBezTo>
                    <a:pt x="122939" y="63871"/>
                    <a:pt x="125965" y="62507"/>
                    <a:pt x="129339" y="61614"/>
                  </a:cubicBezTo>
                  <a:cubicBezTo>
                    <a:pt x="131720" y="60919"/>
                    <a:pt x="135440" y="60274"/>
                    <a:pt x="140500" y="59678"/>
                  </a:cubicBezTo>
                  <a:cubicBezTo>
                    <a:pt x="150620" y="58488"/>
                    <a:pt x="158062" y="57049"/>
                    <a:pt x="162825" y="55363"/>
                  </a:cubicBezTo>
                  <a:cubicBezTo>
                    <a:pt x="162924" y="53676"/>
                    <a:pt x="162973" y="52585"/>
                    <a:pt x="162973" y="52089"/>
                  </a:cubicBezTo>
                  <a:cubicBezTo>
                    <a:pt x="162973" y="46929"/>
                    <a:pt x="161783" y="43307"/>
                    <a:pt x="159402" y="41224"/>
                  </a:cubicBezTo>
                  <a:cubicBezTo>
                    <a:pt x="156128" y="38445"/>
                    <a:pt x="151365" y="37057"/>
                    <a:pt x="145114" y="37057"/>
                  </a:cubicBezTo>
                  <a:cubicBezTo>
                    <a:pt x="139161" y="37057"/>
                    <a:pt x="134771" y="38074"/>
                    <a:pt x="131943" y="40107"/>
                  </a:cubicBezTo>
                  <a:cubicBezTo>
                    <a:pt x="129115" y="42141"/>
                    <a:pt x="127057" y="45788"/>
                    <a:pt x="125767" y="51047"/>
                  </a:cubicBezTo>
                  <a:lnTo>
                    <a:pt x="113414" y="49410"/>
                  </a:lnTo>
                  <a:cubicBezTo>
                    <a:pt x="114506" y="44151"/>
                    <a:pt x="116341" y="39909"/>
                    <a:pt x="118920" y="36685"/>
                  </a:cubicBezTo>
                  <a:cubicBezTo>
                    <a:pt x="121501" y="33461"/>
                    <a:pt x="125221" y="30980"/>
                    <a:pt x="130083" y="29243"/>
                  </a:cubicBezTo>
                  <a:cubicBezTo>
                    <a:pt x="134944" y="27507"/>
                    <a:pt x="140550" y="26639"/>
                    <a:pt x="146900" y="26639"/>
                  </a:cubicBezTo>
                  <a:cubicBezTo>
                    <a:pt x="153250" y="26639"/>
                    <a:pt x="158384" y="27383"/>
                    <a:pt x="162304" y="28871"/>
                  </a:cubicBezTo>
                  <a:cubicBezTo>
                    <a:pt x="166223" y="30360"/>
                    <a:pt x="169126" y="32220"/>
                    <a:pt x="171011" y="34452"/>
                  </a:cubicBezTo>
                  <a:cubicBezTo>
                    <a:pt x="172896" y="36685"/>
                    <a:pt x="174185" y="39538"/>
                    <a:pt x="174880" y="43010"/>
                  </a:cubicBezTo>
                  <a:cubicBezTo>
                    <a:pt x="175277" y="45193"/>
                    <a:pt x="175475" y="49063"/>
                    <a:pt x="175475" y="54619"/>
                  </a:cubicBezTo>
                  <a:lnTo>
                    <a:pt x="175475" y="71288"/>
                  </a:lnTo>
                  <a:cubicBezTo>
                    <a:pt x="175475" y="82995"/>
                    <a:pt x="175748" y="90387"/>
                    <a:pt x="176294" y="93463"/>
                  </a:cubicBezTo>
                  <a:cubicBezTo>
                    <a:pt x="176840" y="96539"/>
                    <a:pt x="177906" y="99515"/>
                    <a:pt x="179494" y="102392"/>
                  </a:cubicBezTo>
                  <a:lnTo>
                    <a:pt x="166397" y="102392"/>
                  </a:lnTo>
                  <a:cubicBezTo>
                    <a:pt x="165107" y="99813"/>
                    <a:pt x="164264" y="96787"/>
                    <a:pt x="163867" y="93314"/>
                  </a:cubicBezTo>
                  <a:close/>
                  <a:moveTo>
                    <a:pt x="162825" y="65186"/>
                  </a:moveTo>
                  <a:cubicBezTo>
                    <a:pt x="158260" y="67071"/>
                    <a:pt x="151414" y="68658"/>
                    <a:pt x="142286" y="69948"/>
                  </a:cubicBezTo>
                  <a:cubicBezTo>
                    <a:pt x="137126" y="70742"/>
                    <a:pt x="133480" y="71585"/>
                    <a:pt x="131348" y="72478"/>
                  </a:cubicBezTo>
                  <a:cubicBezTo>
                    <a:pt x="129215" y="73371"/>
                    <a:pt x="127578" y="74710"/>
                    <a:pt x="126437" y="76496"/>
                  </a:cubicBezTo>
                  <a:cubicBezTo>
                    <a:pt x="125295" y="78282"/>
                    <a:pt x="124725" y="80266"/>
                    <a:pt x="124725" y="82449"/>
                  </a:cubicBezTo>
                  <a:cubicBezTo>
                    <a:pt x="124725" y="85823"/>
                    <a:pt x="125990" y="88626"/>
                    <a:pt x="128520" y="90859"/>
                  </a:cubicBezTo>
                  <a:cubicBezTo>
                    <a:pt x="131050" y="93091"/>
                    <a:pt x="134746" y="94207"/>
                    <a:pt x="139608" y="94207"/>
                  </a:cubicBezTo>
                  <a:cubicBezTo>
                    <a:pt x="144469" y="94207"/>
                    <a:pt x="148785" y="93140"/>
                    <a:pt x="152556" y="91007"/>
                  </a:cubicBezTo>
                  <a:cubicBezTo>
                    <a:pt x="156326" y="88874"/>
                    <a:pt x="159104" y="85972"/>
                    <a:pt x="160890" y="82300"/>
                  </a:cubicBezTo>
                  <a:cubicBezTo>
                    <a:pt x="162180" y="79522"/>
                    <a:pt x="162825" y="75355"/>
                    <a:pt x="162825" y="69799"/>
                  </a:cubicBezTo>
                  <a:lnTo>
                    <a:pt x="162825" y="65186"/>
                  </a:lnTo>
                  <a:close/>
                  <a:moveTo>
                    <a:pt x="190905" y="108494"/>
                  </a:moveTo>
                  <a:lnTo>
                    <a:pt x="203108" y="110280"/>
                  </a:lnTo>
                  <a:cubicBezTo>
                    <a:pt x="203604" y="114051"/>
                    <a:pt x="204994" y="116829"/>
                    <a:pt x="207275" y="118614"/>
                  </a:cubicBezTo>
                  <a:cubicBezTo>
                    <a:pt x="210450" y="120897"/>
                    <a:pt x="214717" y="122038"/>
                    <a:pt x="220075" y="122038"/>
                  </a:cubicBezTo>
                  <a:cubicBezTo>
                    <a:pt x="225929" y="122038"/>
                    <a:pt x="230444" y="120872"/>
                    <a:pt x="233618" y="118540"/>
                  </a:cubicBezTo>
                  <a:cubicBezTo>
                    <a:pt x="236793" y="116208"/>
                    <a:pt x="238926" y="112959"/>
                    <a:pt x="240017" y="108792"/>
                  </a:cubicBezTo>
                  <a:cubicBezTo>
                    <a:pt x="240613" y="106212"/>
                    <a:pt x="240911" y="100854"/>
                    <a:pt x="240911" y="92719"/>
                  </a:cubicBezTo>
                  <a:cubicBezTo>
                    <a:pt x="235454" y="99168"/>
                    <a:pt x="228607" y="102392"/>
                    <a:pt x="220372" y="102392"/>
                  </a:cubicBezTo>
                  <a:cubicBezTo>
                    <a:pt x="210153" y="102392"/>
                    <a:pt x="202265" y="98721"/>
                    <a:pt x="196709" y="91380"/>
                  </a:cubicBezTo>
                  <a:cubicBezTo>
                    <a:pt x="191153" y="84037"/>
                    <a:pt x="188375" y="75206"/>
                    <a:pt x="188375" y="64888"/>
                  </a:cubicBezTo>
                  <a:cubicBezTo>
                    <a:pt x="188375" y="57843"/>
                    <a:pt x="189664" y="51344"/>
                    <a:pt x="192244" y="45391"/>
                  </a:cubicBezTo>
                  <a:cubicBezTo>
                    <a:pt x="194824" y="39438"/>
                    <a:pt x="198520" y="34824"/>
                    <a:pt x="203332" y="31550"/>
                  </a:cubicBezTo>
                  <a:cubicBezTo>
                    <a:pt x="208144" y="28276"/>
                    <a:pt x="213874" y="26639"/>
                    <a:pt x="220522" y="26639"/>
                  </a:cubicBezTo>
                  <a:cubicBezTo>
                    <a:pt x="229253" y="26639"/>
                    <a:pt x="236446" y="30161"/>
                    <a:pt x="242101" y="37205"/>
                  </a:cubicBezTo>
                  <a:lnTo>
                    <a:pt x="242101" y="28276"/>
                  </a:lnTo>
                  <a:lnTo>
                    <a:pt x="253710" y="28276"/>
                  </a:lnTo>
                  <a:lnTo>
                    <a:pt x="253710" y="92272"/>
                  </a:lnTo>
                  <a:cubicBezTo>
                    <a:pt x="253710" y="103880"/>
                    <a:pt x="252519" y="112091"/>
                    <a:pt x="250138" y="116903"/>
                  </a:cubicBezTo>
                  <a:cubicBezTo>
                    <a:pt x="247756" y="121715"/>
                    <a:pt x="244036" y="125510"/>
                    <a:pt x="238976" y="128289"/>
                  </a:cubicBezTo>
                  <a:cubicBezTo>
                    <a:pt x="233916" y="131066"/>
                    <a:pt x="227665" y="132455"/>
                    <a:pt x="220223" y="132455"/>
                  </a:cubicBezTo>
                  <a:cubicBezTo>
                    <a:pt x="211393" y="132455"/>
                    <a:pt x="204249" y="130471"/>
                    <a:pt x="198792" y="126502"/>
                  </a:cubicBezTo>
                  <a:cubicBezTo>
                    <a:pt x="193335" y="122533"/>
                    <a:pt x="190705" y="116531"/>
                    <a:pt x="190905" y="108494"/>
                  </a:cubicBezTo>
                  <a:close/>
                  <a:moveTo>
                    <a:pt x="201322" y="63995"/>
                  </a:moveTo>
                  <a:cubicBezTo>
                    <a:pt x="201322" y="73718"/>
                    <a:pt x="203232" y="80812"/>
                    <a:pt x="207052" y="85277"/>
                  </a:cubicBezTo>
                  <a:cubicBezTo>
                    <a:pt x="210873" y="89742"/>
                    <a:pt x="215710" y="91974"/>
                    <a:pt x="221563" y="91974"/>
                  </a:cubicBezTo>
                  <a:cubicBezTo>
                    <a:pt x="227318" y="91974"/>
                    <a:pt x="232155" y="89766"/>
                    <a:pt x="236074" y="85351"/>
                  </a:cubicBezTo>
                  <a:cubicBezTo>
                    <a:pt x="239993" y="80936"/>
                    <a:pt x="241953" y="73966"/>
                    <a:pt x="241953" y="64441"/>
                  </a:cubicBezTo>
                  <a:cubicBezTo>
                    <a:pt x="241953" y="55413"/>
                    <a:pt x="239943" y="48591"/>
                    <a:pt x="235924" y="43977"/>
                  </a:cubicBezTo>
                  <a:cubicBezTo>
                    <a:pt x="231906" y="39364"/>
                    <a:pt x="227069" y="37057"/>
                    <a:pt x="221414" y="37057"/>
                  </a:cubicBezTo>
                  <a:cubicBezTo>
                    <a:pt x="215759" y="37057"/>
                    <a:pt x="210997" y="39314"/>
                    <a:pt x="207127" y="43829"/>
                  </a:cubicBezTo>
                  <a:cubicBezTo>
                    <a:pt x="203257" y="48343"/>
                    <a:pt x="201322" y="55065"/>
                    <a:pt x="201322" y="63995"/>
                  </a:cubicBezTo>
                  <a:close/>
                  <a:moveTo>
                    <a:pt x="270776" y="102392"/>
                  </a:moveTo>
                  <a:lnTo>
                    <a:pt x="270776" y="28276"/>
                  </a:lnTo>
                  <a:lnTo>
                    <a:pt x="282087" y="28276"/>
                  </a:lnTo>
                  <a:lnTo>
                    <a:pt x="282087" y="38843"/>
                  </a:lnTo>
                  <a:cubicBezTo>
                    <a:pt x="287544" y="30707"/>
                    <a:pt x="295432" y="26639"/>
                    <a:pt x="305750" y="26639"/>
                  </a:cubicBezTo>
                  <a:cubicBezTo>
                    <a:pt x="310216" y="26639"/>
                    <a:pt x="314309" y="27433"/>
                    <a:pt x="318029" y="29020"/>
                  </a:cubicBezTo>
                  <a:cubicBezTo>
                    <a:pt x="321750" y="30608"/>
                    <a:pt x="324552" y="32716"/>
                    <a:pt x="326438" y="35345"/>
                  </a:cubicBezTo>
                  <a:cubicBezTo>
                    <a:pt x="328323" y="37975"/>
                    <a:pt x="329613" y="41075"/>
                    <a:pt x="330308" y="44647"/>
                  </a:cubicBezTo>
                  <a:cubicBezTo>
                    <a:pt x="330804" y="46929"/>
                    <a:pt x="331052" y="50997"/>
                    <a:pt x="331052" y="56851"/>
                  </a:cubicBezTo>
                  <a:lnTo>
                    <a:pt x="331052" y="102392"/>
                  </a:lnTo>
                  <a:lnTo>
                    <a:pt x="318401" y="102392"/>
                  </a:lnTo>
                  <a:lnTo>
                    <a:pt x="318401" y="57297"/>
                  </a:lnTo>
                  <a:cubicBezTo>
                    <a:pt x="318401" y="52238"/>
                    <a:pt x="317930" y="48443"/>
                    <a:pt x="316987" y="45912"/>
                  </a:cubicBezTo>
                  <a:cubicBezTo>
                    <a:pt x="316045" y="43382"/>
                    <a:pt x="314333" y="41349"/>
                    <a:pt x="311853" y="39810"/>
                  </a:cubicBezTo>
                  <a:cubicBezTo>
                    <a:pt x="309372" y="38272"/>
                    <a:pt x="306445" y="37503"/>
                    <a:pt x="303072" y="37503"/>
                  </a:cubicBezTo>
                  <a:cubicBezTo>
                    <a:pt x="297714" y="37503"/>
                    <a:pt x="293100" y="39190"/>
                    <a:pt x="289231" y="42564"/>
                  </a:cubicBezTo>
                  <a:cubicBezTo>
                    <a:pt x="285361" y="45937"/>
                    <a:pt x="283427" y="52386"/>
                    <a:pt x="283427" y="61911"/>
                  </a:cubicBezTo>
                  <a:lnTo>
                    <a:pt x="283427" y="102392"/>
                  </a:lnTo>
                  <a:lnTo>
                    <a:pt x="270776" y="102392"/>
                  </a:lnTo>
                  <a:close/>
                  <a:moveTo>
                    <a:pt x="348564" y="14583"/>
                  </a:moveTo>
                  <a:lnTo>
                    <a:pt x="348564" y="147"/>
                  </a:lnTo>
                  <a:lnTo>
                    <a:pt x="361066" y="147"/>
                  </a:lnTo>
                  <a:lnTo>
                    <a:pt x="361066" y="14583"/>
                  </a:lnTo>
                  <a:lnTo>
                    <a:pt x="348564" y="14583"/>
                  </a:lnTo>
                  <a:close/>
                  <a:moveTo>
                    <a:pt x="348564" y="102392"/>
                  </a:moveTo>
                  <a:lnTo>
                    <a:pt x="348564" y="28276"/>
                  </a:lnTo>
                  <a:lnTo>
                    <a:pt x="361066" y="28276"/>
                  </a:lnTo>
                  <a:lnTo>
                    <a:pt x="361066" y="102392"/>
                  </a:lnTo>
                  <a:lnTo>
                    <a:pt x="348564" y="102392"/>
                  </a:lnTo>
                  <a:close/>
                  <a:moveTo>
                    <a:pt x="406963" y="91230"/>
                  </a:moveTo>
                  <a:lnTo>
                    <a:pt x="408749" y="102244"/>
                  </a:lnTo>
                  <a:cubicBezTo>
                    <a:pt x="405177" y="103038"/>
                    <a:pt x="402002" y="103434"/>
                    <a:pt x="399224" y="103434"/>
                  </a:cubicBezTo>
                  <a:cubicBezTo>
                    <a:pt x="394660" y="103434"/>
                    <a:pt x="391113" y="102690"/>
                    <a:pt x="388584" y="101202"/>
                  </a:cubicBezTo>
                  <a:cubicBezTo>
                    <a:pt x="386053" y="99713"/>
                    <a:pt x="384292" y="97803"/>
                    <a:pt x="383300" y="95472"/>
                  </a:cubicBezTo>
                  <a:cubicBezTo>
                    <a:pt x="382308" y="93140"/>
                    <a:pt x="381811" y="88204"/>
                    <a:pt x="381811" y="80664"/>
                  </a:cubicBezTo>
                  <a:lnTo>
                    <a:pt x="381811" y="38099"/>
                  </a:lnTo>
                  <a:lnTo>
                    <a:pt x="372584" y="38099"/>
                  </a:lnTo>
                  <a:lnTo>
                    <a:pt x="372584" y="28276"/>
                  </a:lnTo>
                  <a:lnTo>
                    <a:pt x="381811" y="28276"/>
                  </a:lnTo>
                  <a:lnTo>
                    <a:pt x="381811" y="9970"/>
                  </a:lnTo>
                  <a:lnTo>
                    <a:pt x="394313" y="2380"/>
                  </a:lnTo>
                  <a:lnTo>
                    <a:pt x="394313" y="28276"/>
                  </a:lnTo>
                  <a:lnTo>
                    <a:pt x="406963" y="28276"/>
                  </a:lnTo>
                  <a:lnTo>
                    <a:pt x="406963" y="38099"/>
                  </a:lnTo>
                  <a:lnTo>
                    <a:pt x="394313" y="38099"/>
                  </a:lnTo>
                  <a:lnTo>
                    <a:pt x="394313" y="81408"/>
                  </a:lnTo>
                  <a:cubicBezTo>
                    <a:pt x="394313" y="84980"/>
                    <a:pt x="394536" y="87286"/>
                    <a:pt x="394982" y="88328"/>
                  </a:cubicBezTo>
                  <a:cubicBezTo>
                    <a:pt x="395429" y="89370"/>
                    <a:pt x="396148" y="90188"/>
                    <a:pt x="397141" y="90783"/>
                  </a:cubicBezTo>
                  <a:cubicBezTo>
                    <a:pt x="398133" y="91379"/>
                    <a:pt x="399522" y="91677"/>
                    <a:pt x="401308" y="91677"/>
                  </a:cubicBezTo>
                  <a:cubicBezTo>
                    <a:pt x="402796" y="91677"/>
                    <a:pt x="404681" y="91528"/>
                    <a:pt x="406963" y="91230"/>
                  </a:cubicBezTo>
                  <a:close/>
                  <a:moveTo>
                    <a:pt x="466883" y="102392"/>
                  </a:moveTo>
                  <a:lnTo>
                    <a:pt x="466883" y="91528"/>
                  </a:lnTo>
                  <a:cubicBezTo>
                    <a:pt x="461029" y="99863"/>
                    <a:pt x="453191" y="104030"/>
                    <a:pt x="443368" y="104030"/>
                  </a:cubicBezTo>
                  <a:cubicBezTo>
                    <a:pt x="439002" y="104030"/>
                    <a:pt x="434909" y="103186"/>
                    <a:pt x="431090" y="101499"/>
                  </a:cubicBezTo>
                  <a:cubicBezTo>
                    <a:pt x="427269" y="99812"/>
                    <a:pt x="424441" y="97704"/>
                    <a:pt x="422606" y="95174"/>
                  </a:cubicBezTo>
                  <a:cubicBezTo>
                    <a:pt x="420770" y="92645"/>
                    <a:pt x="419506" y="89544"/>
                    <a:pt x="418811" y="85872"/>
                  </a:cubicBezTo>
                  <a:cubicBezTo>
                    <a:pt x="418216" y="83491"/>
                    <a:pt x="417918" y="79622"/>
                    <a:pt x="417918" y="74264"/>
                  </a:cubicBezTo>
                  <a:lnTo>
                    <a:pt x="417918" y="28276"/>
                  </a:lnTo>
                  <a:lnTo>
                    <a:pt x="430569" y="28276"/>
                  </a:lnTo>
                  <a:lnTo>
                    <a:pt x="430569" y="69352"/>
                  </a:lnTo>
                  <a:cubicBezTo>
                    <a:pt x="430569" y="75901"/>
                    <a:pt x="430816" y="80316"/>
                    <a:pt x="431313" y="82598"/>
                  </a:cubicBezTo>
                  <a:cubicBezTo>
                    <a:pt x="432106" y="85972"/>
                    <a:pt x="433768" y="88601"/>
                    <a:pt x="436298" y="90486"/>
                  </a:cubicBezTo>
                  <a:cubicBezTo>
                    <a:pt x="438829" y="92371"/>
                    <a:pt x="441979" y="93314"/>
                    <a:pt x="445749" y="93314"/>
                  </a:cubicBezTo>
                  <a:cubicBezTo>
                    <a:pt x="449520" y="93314"/>
                    <a:pt x="453067" y="92347"/>
                    <a:pt x="456390" y="90412"/>
                  </a:cubicBezTo>
                  <a:cubicBezTo>
                    <a:pt x="459713" y="88477"/>
                    <a:pt x="462070" y="85848"/>
                    <a:pt x="463460" y="82524"/>
                  </a:cubicBezTo>
                  <a:cubicBezTo>
                    <a:pt x="464848" y="79200"/>
                    <a:pt x="465543" y="74363"/>
                    <a:pt x="465543" y="68013"/>
                  </a:cubicBezTo>
                  <a:lnTo>
                    <a:pt x="465543" y="28276"/>
                  </a:lnTo>
                  <a:lnTo>
                    <a:pt x="478044" y="28276"/>
                  </a:lnTo>
                  <a:lnTo>
                    <a:pt x="478044" y="102392"/>
                  </a:lnTo>
                  <a:lnTo>
                    <a:pt x="466883" y="102392"/>
                  </a:lnTo>
                  <a:close/>
                  <a:moveTo>
                    <a:pt x="543927" y="102392"/>
                  </a:moveTo>
                  <a:lnTo>
                    <a:pt x="543927" y="93016"/>
                  </a:lnTo>
                  <a:cubicBezTo>
                    <a:pt x="539263" y="100359"/>
                    <a:pt x="532367" y="104030"/>
                    <a:pt x="523239" y="104030"/>
                  </a:cubicBezTo>
                  <a:cubicBezTo>
                    <a:pt x="517385" y="104030"/>
                    <a:pt x="511978" y="102417"/>
                    <a:pt x="507017" y="99193"/>
                  </a:cubicBezTo>
                  <a:cubicBezTo>
                    <a:pt x="502056" y="95968"/>
                    <a:pt x="498212" y="91428"/>
                    <a:pt x="495483" y="85575"/>
                  </a:cubicBezTo>
                  <a:cubicBezTo>
                    <a:pt x="492755" y="79721"/>
                    <a:pt x="491391" y="73024"/>
                    <a:pt x="491391" y="65483"/>
                  </a:cubicBezTo>
                  <a:cubicBezTo>
                    <a:pt x="491391" y="58041"/>
                    <a:pt x="492631" y="51319"/>
                    <a:pt x="495111" y="45317"/>
                  </a:cubicBezTo>
                  <a:cubicBezTo>
                    <a:pt x="497591" y="39314"/>
                    <a:pt x="501287" y="34700"/>
                    <a:pt x="506198" y="31476"/>
                  </a:cubicBezTo>
                  <a:cubicBezTo>
                    <a:pt x="511110" y="28252"/>
                    <a:pt x="516592" y="26639"/>
                    <a:pt x="522644" y="26639"/>
                  </a:cubicBezTo>
                  <a:cubicBezTo>
                    <a:pt x="527109" y="26639"/>
                    <a:pt x="531102" y="27582"/>
                    <a:pt x="534625" y="29467"/>
                  </a:cubicBezTo>
                  <a:cubicBezTo>
                    <a:pt x="538147" y="31352"/>
                    <a:pt x="541000" y="33783"/>
                    <a:pt x="543183" y="36759"/>
                  </a:cubicBezTo>
                  <a:lnTo>
                    <a:pt x="543183" y="147"/>
                  </a:lnTo>
                  <a:lnTo>
                    <a:pt x="555684" y="147"/>
                  </a:lnTo>
                  <a:lnTo>
                    <a:pt x="555684" y="102392"/>
                  </a:lnTo>
                  <a:lnTo>
                    <a:pt x="543927" y="102392"/>
                  </a:lnTo>
                  <a:close/>
                  <a:moveTo>
                    <a:pt x="504338" y="65483"/>
                  </a:moveTo>
                  <a:cubicBezTo>
                    <a:pt x="504338" y="74909"/>
                    <a:pt x="506322" y="81978"/>
                    <a:pt x="510291" y="86691"/>
                  </a:cubicBezTo>
                  <a:cubicBezTo>
                    <a:pt x="514260" y="91404"/>
                    <a:pt x="518973" y="93761"/>
                    <a:pt x="524430" y="93761"/>
                  </a:cubicBezTo>
                  <a:cubicBezTo>
                    <a:pt x="529887" y="93761"/>
                    <a:pt x="534550" y="91503"/>
                    <a:pt x="538420" y="86989"/>
                  </a:cubicBezTo>
                  <a:cubicBezTo>
                    <a:pt x="542289" y="82474"/>
                    <a:pt x="544224" y="75653"/>
                    <a:pt x="544224" y="66525"/>
                  </a:cubicBezTo>
                  <a:cubicBezTo>
                    <a:pt x="544224" y="56305"/>
                    <a:pt x="542265" y="48839"/>
                    <a:pt x="538345" y="44126"/>
                  </a:cubicBezTo>
                  <a:cubicBezTo>
                    <a:pt x="534427" y="39413"/>
                    <a:pt x="529590" y="37057"/>
                    <a:pt x="523835" y="37057"/>
                  </a:cubicBezTo>
                  <a:cubicBezTo>
                    <a:pt x="518279" y="37057"/>
                    <a:pt x="513640" y="39339"/>
                    <a:pt x="509920" y="43903"/>
                  </a:cubicBezTo>
                  <a:cubicBezTo>
                    <a:pt x="506198" y="48467"/>
                    <a:pt x="504338" y="55660"/>
                    <a:pt x="504338" y="65483"/>
                  </a:cubicBezTo>
                  <a:close/>
                  <a:moveTo>
                    <a:pt x="624244" y="78580"/>
                  </a:moveTo>
                  <a:lnTo>
                    <a:pt x="637193" y="80068"/>
                  </a:lnTo>
                  <a:cubicBezTo>
                    <a:pt x="635209" y="87708"/>
                    <a:pt x="631438" y="93612"/>
                    <a:pt x="625882" y="97778"/>
                  </a:cubicBezTo>
                  <a:cubicBezTo>
                    <a:pt x="620326" y="101946"/>
                    <a:pt x="613232" y="104030"/>
                    <a:pt x="604599" y="104030"/>
                  </a:cubicBezTo>
                  <a:cubicBezTo>
                    <a:pt x="593784" y="104030"/>
                    <a:pt x="585202" y="100706"/>
                    <a:pt x="578852" y="94058"/>
                  </a:cubicBezTo>
                  <a:cubicBezTo>
                    <a:pt x="572502" y="87410"/>
                    <a:pt x="569327" y="78034"/>
                    <a:pt x="569327" y="65930"/>
                  </a:cubicBezTo>
                  <a:cubicBezTo>
                    <a:pt x="569327" y="53528"/>
                    <a:pt x="572551" y="43878"/>
                    <a:pt x="579001" y="36982"/>
                  </a:cubicBezTo>
                  <a:cubicBezTo>
                    <a:pt x="585450" y="30087"/>
                    <a:pt x="593784" y="26639"/>
                    <a:pt x="604004" y="26639"/>
                  </a:cubicBezTo>
                  <a:cubicBezTo>
                    <a:pt x="613926" y="26639"/>
                    <a:pt x="622012" y="30013"/>
                    <a:pt x="628263" y="36759"/>
                  </a:cubicBezTo>
                  <a:cubicBezTo>
                    <a:pt x="634514" y="43506"/>
                    <a:pt x="637639" y="52982"/>
                    <a:pt x="637639" y="65186"/>
                  </a:cubicBezTo>
                  <a:cubicBezTo>
                    <a:pt x="637639" y="65980"/>
                    <a:pt x="637639" y="67120"/>
                    <a:pt x="637639" y="68608"/>
                  </a:cubicBezTo>
                  <a:lnTo>
                    <a:pt x="582275" y="68608"/>
                  </a:lnTo>
                  <a:cubicBezTo>
                    <a:pt x="582772" y="76744"/>
                    <a:pt x="585078" y="82971"/>
                    <a:pt x="589195" y="87287"/>
                  </a:cubicBezTo>
                  <a:cubicBezTo>
                    <a:pt x="593313" y="91603"/>
                    <a:pt x="598497" y="93761"/>
                    <a:pt x="604749" y="93761"/>
                  </a:cubicBezTo>
                  <a:cubicBezTo>
                    <a:pt x="609312" y="93761"/>
                    <a:pt x="613232" y="92545"/>
                    <a:pt x="616505" y="90114"/>
                  </a:cubicBezTo>
                  <a:cubicBezTo>
                    <a:pt x="619780" y="87683"/>
                    <a:pt x="622359" y="83838"/>
                    <a:pt x="624244" y="78580"/>
                  </a:cubicBezTo>
                  <a:close/>
                  <a:moveTo>
                    <a:pt x="583019" y="58191"/>
                  </a:moveTo>
                  <a:lnTo>
                    <a:pt x="624394" y="58191"/>
                  </a:lnTo>
                  <a:cubicBezTo>
                    <a:pt x="623799" y="51940"/>
                    <a:pt x="622211" y="47276"/>
                    <a:pt x="619632" y="44200"/>
                  </a:cubicBezTo>
                  <a:cubicBezTo>
                    <a:pt x="615662" y="39339"/>
                    <a:pt x="610504" y="36908"/>
                    <a:pt x="604153" y="36908"/>
                  </a:cubicBezTo>
                  <a:cubicBezTo>
                    <a:pt x="598299" y="36908"/>
                    <a:pt x="593413" y="38843"/>
                    <a:pt x="589493" y="42713"/>
                  </a:cubicBezTo>
                  <a:cubicBezTo>
                    <a:pt x="585574" y="46582"/>
                    <a:pt x="583417" y="51742"/>
                    <a:pt x="583019" y="5819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620238C-811D-A67B-4B8C-7D36403B2B30}"/>
                </a:ext>
              </a:extLst>
            </p:cNvPr>
            <p:cNvSpPr/>
            <p:nvPr/>
          </p:nvSpPr>
          <p:spPr>
            <a:xfrm>
              <a:off x="7068591" y="971698"/>
              <a:ext cx="1524528" cy="132307"/>
            </a:xfrm>
            <a:custGeom>
              <a:avLst/>
              <a:gdLst>
                <a:gd name="connsiteX0" fmla="*/ 566 w 1524528"/>
                <a:gd name="connsiteY0" fmla="*/ 102285 h 132307"/>
                <a:gd name="connsiteX1" fmla="*/ 566 w 1524528"/>
                <a:gd name="connsiteY1" fmla="*/ 40 h 132307"/>
                <a:gd name="connsiteX2" fmla="*/ 70664 w 1524528"/>
                <a:gd name="connsiteY2" fmla="*/ 40 h 132307"/>
                <a:gd name="connsiteX3" fmla="*/ 70664 w 1524528"/>
                <a:gd name="connsiteY3" fmla="*/ 17304 h 132307"/>
                <a:gd name="connsiteX4" fmla="*/ 21252 w 1524528"/>
                <a:gd name="connsiteY4" fmla="*/ 17304 h 132307"/>
                <a:gd name="connsiteX5" fmla="*/ 21252 w 1524528"/>
                <a:gd name="connsiteY5" fmla="*/ 41564 h 132307"/>
                <a:gd name="connsiteX6" fmla="*/ 63817 w 1524528"/>
                <a:gd name="connsiteY6" fmla="*/ 41564 h 132307"/>
                <a:gd name="connsiteX7" fmla="*/ 63817 w 1524528"/>
                <a:gd name="connsiteY7" fmla="*/ 58828 h 132307"/>
                <a:gd name="connsiteX8" fmla="*/ 21252 w 1524528"/>
                <a:gd name="connsiteY8" fmla="*/ 58828 h 132307"/>
                <a:gd name="connsiteX9" fmla="*/ 21252 w 1524528"/>
                <a:gd name="connsiteY9" fmla="*/ 102285 h 132307"/>
                <a:gd name="connsiteX10" fmla="*/ 566 w 1524528"/>
                <a:gd name="connsiteY10" fmla="*/ 102285 h 132307"/>
                <a:gd name="connsiteX11" fmla="*/ 104294 w 1524528"/>
                <a:gd name="connsiteY11" fmla="*/ 102285 h 132307"/>
                <a:gd name="connsiteX12" fmla="*/ 84648 w 1524528"/>
                <a:gd name="connsiteY12" fmla="*/ 102285 h 132307"/>
                <a:gd name="connsiteX13" fmla="*/ 84648 w 1524528"/>
                <a:gd name="connsiteY13" fmla="*/ 28169 h 132307"/>
                <a:gd name="connsiteX14" fmla="*/ 102955 w 1524528"/>
                <a:gd name="connsiteY14" fmla="*/ 28169 h 132307"/>
                <a:gd name="connsiteX15" fmla="*/ 102955 w 1524528"/>
                <a:gd name="connsiteY15" fmla="*/ 38736 h 132307"/>
                <a:gd name="connsiteX16" fmla="*/ 111289 w 1524528"/>
                <a:gd name="connsiteY16" fmla="*/ 28913 h 132307"/>
                <a:gd name="connsiteX17" fmla="*/ 119772 w 1524528"/>
                <a:gd name="connsiteY17" fmla="*/ 26532 h 132307"/>
                <a:gd name="connsiteX18" fmla="*/ 132720 w 1524528"/>
                <a:gd name="connsiteY18" fmla="*/ 30253 h 132307"/>
                <a:gd name="connsiteX19" fmla="*/ 126617 w 1524528"/>
                <a:gd name="connsiteY19" fmla="*/ 47368 h 132307"/>
                <a:gd name="connsiteX20" fmla="*/ 117391 w 1524528"/>
                <a:gd name="connsiteY20" fmla="*/ 44093 h 132307"/>
                <a:gd name="connsiteX21" fmla="*/ 110395 w 1524528"/>
                <a:gd name="connsiteY21" fmla="*/ 46400 h 132307"/>
                <a:gd name="connsiteX22" fmla="*/ 105931 w 1524528"/>
                <a:gd name="connsiteY22" fmla="*/ 54586 h 132307"/>
                <a:gd name="connsiteX23" fmla="*/ 104294 w 1524528"/>
                <a:gd name="connsiteY23" fmla="*/ 79366 h 132307"/>
                <a:gd name="connsiteX24" fmla="*/ 104294 w 1524528"/>
                <a:gd name="connsiteY24" fmla="*/ 102285 h 132307"/>
                <a:gd name="connsiteX25" fmla="*/ 182731 w 1524528"/>
                <a:gd name="connsiteY25" fmla="*/ 78770 h 132307"/>
                <a:gd name="connsiteX26" fmla="*/ 202227 w 1524528"/>
                <a:gd name="connsiteY26" fmla="*/ 82045 h 132307"/>
                <a:gd name="connsiteX27" fmla="*/ 190396 w 1524528"/>
                <a:gd name="connsiteY27" fmla="*/ 98341 h 132307"/>
                <a:gd name="connsiteX28" fmla="*/ 170080 w 1524528"/>
                <a:gd name="connsiteY28" fmla="*/ 103923 h 132307"/>
                <a:gd name="connsiteX29" fmla="*/ 141505 w 1524528"/>
                <a:gd name="connsiteY29" fmla="*/ 91273 h 132307"/>
                <a:gd name="connsiteX30" fmla="*/ 134064 w 1524528"/>
                <a:gd name="connsiteY30" fmla="*/ 65823 h 132307"/>
                <a:gd name="connsiteX31" fmla="*/ 143738 w 1524528"/>
                <a:gd name="connsiteY31" fmla="*/ 36950 h 132307"/>
                <a:gd name="connsiteX32" fmla="*/ 168146 w 1524528"/>
                <a:gd name="connsiteY32" fmla="*/ 26532 h 132307"/>
                <a:gd name="connsiteX33" fmla="*/ 194191 w 1524528"/>
                <a:gd name="connsiteY33" fmla="*/ 37471 h 132307"/>
                <a:gd name="connsiteX34" fmla="*/ 203269 w 1524528"/>
                <a:gd name="connsiteY34" fmla="*/ 70882 h 132307"/>
                <a:gd name="connsiteX35" fmla="*/ 154156 w 1524528"/>
                <a:gd name="connsiteY35" fmla="*/ 70882 h 132307"/>
                <a:gd name="connsiteX36" fmla="*/ 158993 w 1524528"/>
                <a:gd name="connsiteY36" fmla="*/ 84500 h 132307"/>
                <a:gd name="connsiteX37" fmla="*/ 170230 w 1524528"/>
                <a:gd name="connsiteY37" fmla="*/ 89337 h 132307"/>
                <a:gd name="connsiteX38" fmla="*/ 177969 w 1524528"/>
                <a:gd name="connsiteY38" fmla="*/ 86807 h 132307"/>
                <a:gd name="connsiteX39" fmla="*/ 182731 w 1524528"/>
                <a:gd name="connsiteY39" fmla="*/ 78770 h 132307"/>
                <a:gd name="connsiteX40" fmla="*/ 183922 w 1524528"/>
                <a:gd name="connsiteY40" fmla="*/ 58828 h 132307"/>
                <a:gd name="connsiteX41" fmla="*/ 179456 w 1524528"/>
                <a:gd name="connsiteY41" fmla="*/ 45954 h 132307"/>
                <a:gd name="connsiteX42" fmla="*/ 169336 w 1524528"/>
                <a:gd name="connsiteY42" fmla="*/ 41564 h 132307"/>
                <a:gd name="connsiteX43" fmla="*/ 158621 w 1524528"/>
                <a:gd name="connsiteY43" fmla="*/ 46177 h 132307"/>
                <a:gd name="connsiteX44" fmla="*/ 154602 w 1524528"/>
                <a:gd name="connsiteY44" fmla="*/ 58828 h 132307"/>
                <a:gd name="connsiteX45" fmla="*/ 183922 w 1524528"/>
                <a:gd name="connsiteY45" fmla="*/ 58828 h 132307"/>
                <a:gd name="connsiteX46" fmla="*/ 265877 w 1524528"/>
                <a:gd name="connsiteY46" fmla="*/ 130414 h 132307"/>
                <a:gd name="connsiteX47" fmla="*/ 265877 w 1524528"/>
                <a:gd name="connsiteY47" fmla="*/ 93207 h 132307"/>
                <a:gd name="connsiteX48" fmla="*/ 256352 w 1524528"/>
                <a:gd name="connsiteY48" fmla="*/ 101020 h 132307"/>
                <a:gd name="connsiteX49" fmla="*/ 243999 w 1524528"/>
                <a:gd name="connsiteY49" fmla="*/ 103923 h 132307"/>
                <a:gd name="connsiteX50" fmla="*/ 223163 w 1524528"/>
                <a:gd name="connsiteY50" fmla="*/ 94398 h 132307"/>
                <a:gd name="connsiteX51" fmla="*/ 213638 w 1524528"/>
                <a:gd name="connsiteY51" fmla="*/ 64334 h 132307"/>
                <a:gd name="connsiteX52" fmla="*/ 222642 w 1524528"/>
                <a:gd name="connsiteY52" fmla="*/ 36504 h 132307"/>
                <a:gd name="connsiteX53" fmla="*/ 245041 w 1524528"/>
                <a:gd name="connsiteY53" fmla="*/ 26532 h 132307"/>
                <a:gd name="connsiteX54" fmla="*/ 257841 w 1524528"/>
                <a:gd name="connsiteY54" fmla="*/ 29657 h 132307"/>
                <a:gd name="connsiteX55" fmla="*/ 267514 w 1524528"/>
                <a:gd name="connsiteY55" fmla="*/ 39182 h 132307"/>
                <a:gd name="connsiteX56" fmla="*/ 267514 w 1524528"/>
                <a:gd name="connsiteY56" fmla="*/ 28169 h 132307"/>
                <a:gd name="connsiteX57" fmla="*/ 285522 w 1524528"/>
                <a:gd name="connsiteY57" fmla="*/ 28169 h 132307"/>
                <a:gd name="connsiteX58" fmla="*/ 285522 w 1524528"/>
                <a:gd name="connsiteY58" fmla="*/ 130414 h 132307"/>
                <a:gd name="connsiteX59" fmla="*/ 265877 w 1524528"/>
                <a:gd name="connsiteY59" fmla="*/ 130414 h 132307"/>
                <a:gd name="connsiteX60" fmla="*/ 266472 w 1524528"/>
                <a:gd name="connsiteY60" fmla="*/ 64334 h 132307"/>
                <a:gd name="connsiteX61" fmla="*/ 261858 w 1524528"/>
                <a:gd name="connsiteY61" fmla="*/ 47442 h 132307"/>
                <a:gd name="connsiteX62" fmla="*/ 250250 w 1524528"/>
                <a:gd name="connsiteY62" fmla="*/ 41861 h 132307"/>
                <a:gd name="connsiteX63" fmla="*/ 238344 w 1524528"/>
                <a:gd name="connsiteY63" fmla="*/ 47517 h 132307"/>
                <a:gd name="connsiteX64" fmla="*/ 233581 w 1524528"/>
                <a:gd name="connsiteY64" fmla="*/ 65376 h 132307"/>
                <a:gd name="connsiteX65" fmla="*/ 238195 w 1524528"/>
                <a:gd name="connsiteY65" fmla="*/ 83087 h 132307"/>
                <a:gd name="connsiteX66" fmla="*/ 249655 w 1524528"/>
                <a:gd name="connsiteY66" fmla="*/ 88445 h 132307"/>
                <a:gd name="connsiteX67" fmla="*/ 261412 w 1524528"/>
                <a:gd name="connsiteY67" fmla="*/ 82417 h 132307"/>
                <a:gd name="connsiteX68" fmla="*/ 266472 w 1524528"/>
                <a:gd name="connsiteY68" fmla="*/ 64334 h 132307"/>
                <a:gd name="connsiteX69" fmla="*/ 351597 w 1524528"/>
                <a:gd name="connsiteY69" fmla="*/ 102285 h 132307"/>
                <a:gd name="connsiteX70" fmla="*/ 351597 w 1524528"/>
                <a:gd name="connsiteY70" fmla="*/ 91123 h 132307"/>
                <a:gd name="connsiteX71" fmla="*/ 340881 w 1524528"/>
                <a:gd name="connsiteY71" fmla="*/ 100499 h 132307"/>
                <a:gd name="connsiteX72" fmla="*/ 327041 w 1524528"/>
                <a:gd name="connsiteY72" fmla="*/ 103923 h 132307"/>
                <a:gd name="connsiteX73" fmla="*/ 313571 w 1524528"/>
                <a:gd name="connsiteY73" fmla="*/ 100648 h 132307"/>
                <a:gd name="connsiteX74" fmla="*/ 305014 w 1524528"/>
                <a:gd name="connsiteY74" fmla="*/ 91421 h 132307"/>
                <a:gd name="connsiteX75" fmla="*/ 302335 w 1524528"/>
                <a:gd name="connsiteY75" fmla="*/ 75050 h 132307"/>
                <a:gd name="connsiteX76" fmla="*/ 302335 w 1524528"/>
                <a:gd name="connsiteY76" fmla="*/ 28169 h 132307"/>
                <a:gd name="connsiteX77" fmla="*/ 321980 w 1524528"/>
                <a:gd name="connsiteY77" fmla="*/ 28169 h 132307"/>
                <a:gd name="connsiteX78" fmla="*/ 321980 w 1524528"/>
                <a:gd name="connsiteY78" fmla="*/ 62251 h 132307"/>
                <a:gd name="connsiteX79" fmla="*/ 323022 w 1524528"/>
                <a:gd name="connsiteY79" fmla="*/ 81375 h 132307"/>
                <a:gd name="connsiteX80" fmla="*/ 326966 w 1524528"/>
                <a:gd name="connsiteY80" fmla="*/ 86956 h 132307"/>
                <a:gd name="connsiteX81" fmla="*/ 334184 w 1524528"/>
                <a:gd name="connsiteY81" fmla="*/ 89040 h 132307"/>
                <a:gd name="connsiteX82" fmla="*/ 343263 w 1524528"/>
                <a:gd name="connsiteY82" fmla="*/ 86286 h 132307"/>
                <a:gd name="connsiteX83" fmla="*/ 348695 w 1524528"/>
                <a:gd name="connsiteY83" fmla="*/ 79441 h 132307"/>
                <a:gd name="connsiteX84" fmla="*/ 350109 w 1524528"/>
                <a:gd name="connsiteY84" fmla="*/ 59423 h 132307"/>
                <a:gd name="connsiteX85" fmla="*/ 350109 w 1524528"/>
                <a:gd name="connsiteY85" fmla="*/ 28169 h 132307"/>
                <a:gd name="connsiteX86" fmla="*/ 369755 w 1524528"/>
                <a:gd name="connsiteY86" fmla="*/ 28169 h 132307"/>
                <a:gd name="connsiteX87" fmla="*/ 369755 w 1524528"/>
                <a:gd name="connsiteY87" fmla="*/ 102285 h 132307"/>
                <a:gd name="connsiteX88" fmla="*/ 351597 w 1524528"/>
                <a:gd name="connsiteY88" fmla="*/ 102285 h 132307"/>
                <a:gd name="connsiteX89" fmla="*/ 430917 w 1524528"/>
                <a:gd name="connsiteY89" fmla="*/ 78770 h 132307"/>
                <a:gd name="connsiteX90" fmla="*/ 450414 w 1524528"/>
                <a:gd name="connsiteY90" fmla="*/ 82045 h 132307"/>
                <a:gd name="connsiteX91" fmla="*/ 438582 w 1524528"/>
                <a:gd name="connsiteY91" fmla="*/ 98341 h 132307"/>
                <a:gd name="connsiteX92" fmla="*/ 418267 w 1524528"/>
                <a:gd name="connsiteY92" fmla="*/ 103923 h 132307"/>
                <a:gd name="connsiteX93" fmla="*/ 389692 w 1524528"/>
                <a:gd name="connsiteY93" fmla="*/ 91273 h 132307"/>
                <a:gd name="connsiteX94" fmla="*/ 382251 w 1524528"/>
                <a:gd name="connsiteY94" fmla="*/ 65823 h 132307"/>
                <a:gd name="connsiteX95" fmla="*/ 391925 w 1524528"/>
                <a:gd name="connsiteY95" fmla="*/ 36950 h 132307"/>
                <a:gd name="connsiteX96" fmla="*/ 416333 w 1524528"/>
                <a:gd name="connsiteY96" fmla="*/ 26532 h 132307"/>
                <a:gd name="connsiteX97" fmla="*/ 442378 w 1524528"/>
                <a:gd name="connsiteY97" fmla="*/ 37471 h 132307"/>
                <a:gd name="connsiteX98" fmla="*/ 451456 w 1524528"/>
                <a:gd name="connsiteY98" fmla="*/ 70882 h 132307"/>
                <a:gd name="connsiteX99" fmla="*/ 402342 w 1524528"/>
                <a:gd name="connsiteY99" fmla="*/ 70882 h 132307"/>
                <a:gd name="connsiteX100" fmla="*/ 407179 w 1524528"/>
                <a:gd name="connsiteY100" fmla="*/ 84500 h 132307"/>
                <a:gd name="connsiteX101" fmla="*/ 418416 w 1524528"/>
                <a:gd name="connsiteY101" fmla="*/ 89337 h 132307"/>
                <a:gd name="connsiteX102" fmla="*/ 426155 w 1524528"/>
                <a:gd name="connsiteY102" fmla="*/ 86807 h 132307"/>
                <a:gd name="connsiteX103" fmla="*/ 430917 w 1524528"/>
                <a:gd name="connsiteY103" fmla="*/ 78770 h 132307"/>
                <a:gd name="connsiteX104" fmla="*/ 432108 w 1524528"/>
                <a:gd name="connsiteY104" fmla="*/ 58828 h 132307"/>
                <a:gd name="connsiteX105" fmla="*/ 427644 w 1524528"/>
                <a:gd name="connsiteY105" fmla="*/ 45954 h 132307"/>
                <a:gd name="connsiteX106" fmla="*/ 417523 w 1524528"/>
                <a:gd name="connsiteY106" fmla="*/ 41564 h 132307"/>
                <a:gd name="connsiteX107" fmla="*/ 406808 w 1524528"/>
                <a:gd name="connsiteY107" fmla="*/ 46177 h 132307"/>
                <a:gd name="connsiteX108" fmla="*/ 402789 w 1524528"/>
                <a:gd name="connsiteY108" fmla="*/ 58828 h 132307"/>
                <a:gd name="connsiteX109" fmla="*/ 432108 w 1524528"/>
                <a:gd name="connsiteY109" fmla="*/ 58828 h 132307"/>
                <a:gd name="connsiteX110" fmla="*/ 533114 w 1524528"/>
                <a:gd name="connsiteY110" fmla="*/ 102285 h 132307"/>
                <a:gd name="connsiteX111" fmla="*/ 513469 w 1524528"/>
                <a:gd name="connsiteY111" fmla="*/ 102285 h 132307"/>
                <a:gd name="connsiteX112" fmla="*/ 513469 w 1524528"/>
                <a:gd name="connsiteY112" fmla="*/ 64483 h 132307"/>
                <a:gd name="connsiteX113" fmla="*/ 512203 w 1524528"/>
                <a:gd name="connsiteY113" fmla="*/ 48930 h 132307"/>
                <a:gd name="connsiteX114" fmla="*/ 508111 w 1524528"/>
                <a:gd name="connsiteY114" fmla="*/ 43498 h 132307"/>
                <a:gd name="connsiteX115" fmla="*/ 501264 w 1524528"/>
                <a:gd name="connsiteY115" fmla="*/ 41564 h 132307"/>
                <a:gd name="connsiteX116" fmla="*/ 492186 w 1524528"/>
                <a:gd name="connsiteY116" fmla="*/ 44317 h 132307"/>
                <a:gd name="connsiteX117" fmla="*/ 486680 w 1524528"/>
                <a:gd name="connsiteY117" fmla="*/ 51684 h 132307"/>
                <a:gd name="connsiteX118" fmla="*/ 485191 w 1524528"/>
                <a:gd name="connsiteY118" fmla="*/ 68799 h 132307"/>
                <a:gd name="connsiteX119" fmla="*/ 485191 w 1524528"/>
                <a:gd name="connsiteY119" fmla="*/ 102285 h 132307"/>
                <a:gd name="connsiteX120" fmla="*/ 465546 w 1524528"/>
                <a:gd name="connsiteY120" fmla="*/ 102285 h 132307"/>
                <a:gd name="connsiteX121" fmla="*/ 465546 w 1524528"/>
                <a:gd name="connsiteY121" fmla="*/ 28169 h 132307"/>
                <a:gd name="connsiteX122" fmla="*/ 483703 w 1524528"/>
                <a:gd name="connsiteY122" fmla="*/ 28169 h 132307"/>
                <a:gd name="connsiteX123" fmla="*/ 483703 w 1524528"/>
                <a:gd name="connsiteY123" fmla="*/ 39034 h 132307"/>
                <a:gd name="connsiteX124" fmla="*/ 508111 w 1524528"/>
                <a:gd name="connsiteY124" fmla="*/ 26532 h 132307"/>
                <a:gd name="connsiteX125" fmla="*/ 520017 w 1524528"/>
                <a:gd name="connsiteY125" fmla="*/ 28839 h 132307"/>
                <a:gd name="connsiteX126" fmla="*/ 528128 w 1524528"/>
                <a:gd name="connsiteY126" fmla="*/ 34792 h 132307"/>
                <a:gd name="connsiteX127" fmla="*/ 531998 w 1524528"/>
                <a:gd name="connsiteY127" fmla="*/ 43051 h 132307"/>
                <a:gd name="connsiteX128" fmla="*/ 533114 w 1524528"/>
                <a:gd name="connsiteY128" fmla="*/ 56298 h 132307"/>
                <a:gd name="connsiteX129" fmla="*/ 533114 w 1524528"/>
                <a:gd name="connsiteY129" fmla="*/ 102285 h 132307"/>
                <a:gd name="connsiteX130" fmla="*/ 615560 w 1524528"/>
                <a:gd name="connsiteY130" fmla="*/ 50047 h 132307"/>
                <a:gd name="connsiteX131" fmla="*/ 596212 w 1524528"/>
                <a:gd name="connsiteY131" fmla="*/ 53618 h 132307"/>
                <a:gd name="connsiteX132" fmla="*/ 591821 w 1524528"/>
                <a:gd name="connsiteY132" fmla="*/ 44913 h 132307"/>
                <a:gd name="connsiteX133" fmla="*/ 582817 w 1524528"/>
                <a:gd name="connsiteY133" fmla="*/ 42010 h 132307"/>
                <a:gd name="connsiteX134" fmla="*/ 571134 w 1524528"/>
                <a:gd name="connsiteY134" fmla="*/ 46996 h 132307"/>
                <a:gd name="connsiteX135" fmla="*/ 566744 w 1524528"/>
                <a:gd name="connsiteY135" fmla="*/ 63888 h 132307"/>
                <a:gd name="connsiteX136" fmla="*/ 571209 w 1524528"/>
                <a:gd name="connsiteY136" fmla="*/ 82566 h 132307"/>
                <a:gd name="connsiteX137" fmla="*/ 583116 w 1524528"/>
                <a:gd name="connsiteY137" fmla="*/ 87998 h 132307"/>
                <a:gd name="connsiteX138" fmla="*/ 592268 w 1524528"/>
                <a:gd name="connsiteY138" fmla="*/ 84798 h 132307"/>
                <a:gd name="connsiteX139" fmla="*/ 597253 w 1524528"/>
                <a:gd name="connsiteY139" fmla="*/ 73859 h 132307"/>
                <a:gd name="connsiteX140" fmla="*/ 616602 w 1524528"/>
                <a:gd name="connsiteY140" fmla="*/ 77134 h 132307"/>
                <a:gd name="connsiteX141" fmla="*/ 604993 w 1524528"/>
                <a:gd name="connsiteY141" fmla="*/ 97150 h 132307"/>
                <a:gd name="connsiteX142" fmla="*/ 582222 w 1524528"/>
                <a:gd name="connsiteY142" fmla="*/ 103923 h 132307"/>
                <a:gd name="connsiteX143" fmla="*/ 556326 w 1524528"/>
                <a:gd name="connsiteY143" fmla="*/ 93654 h 132307"/>
                <a:gd name="connsiteX144" fmla="*/ 546652 w 1524528"/>
                <a:gd name="connsiteY144" fmla="*/ 65376 h 132307"/>
                <a:gd name="connsiteX145" fmla="*/ 556326 w 1524528"/>
                <a:gd name="connsiteY145" fmla="*/ 36727 h 132307"/>
                <a:gd name="connsiteX146" fmla="*/ 582520 w 1524528"/>
                <a:gd name="connsiteY146" fmla="*/ 26532 h 132307"/>
                <a:gd name="connsiteX147" fmla="*/ 604100 w 1524528"/>
                <a:gd name="connsiteY147" fmla="*/ 32336 h 132307"/>
                <a:gd name="connsiteX148" fmla="*/ 615560 w 1524528"/>
                <a:gd name="connsiteY148" fmla="*/ 50047 h 132307"/>
                <a:gd name="connsiteX149" fmla="*/ 619380 w 1524528"/>
                <a:gd name="connsiteY149" fmla="*/ 28169 h 132307"/>
                <a:gd name="connsiteX150" fmla="*/ 640216 w 1524528"/>
                <a:gd name="connsiteY150" fmla="*/ 28169 h 132307"/>
                <a:gd name="connsiteX151" fmla="*/ 657927 w 1524528"/>
                <a:gd name="connsiteY151" fmla="*/ 80854 h 132307"/>
                <a:gd name="connsiteX152" fmla="*/ 675191 w 1524528"/>
                <a:gd name="connsiteY152" fmla="*/ 28169 h 132307"/>
                <a:gd name="connsiteX153" fmla="*/ 695431 w 1524528"/>
                <a:gd name="connsiteY153" fmla="*/ 28169 h 132307"/>
                <a:gd name="connsiteX154" fmla="*/ 669386 w 1524528"/>
                <a:gd name="connsiteY154" fmla="*/ 99457 h 132307"/>
                <a:gd name="connsiteX155" fmla="*/ 664624 w 1524528"/>
                <a:gd name="connsiteY155" fmla="*/ 112406 h 132307"/>
                <a:gd name="connsiteX156" fmla="*/ 659787 w 1524528"/>
                <a:gd name="connsiteY156" fmla="*/ 122377 h 132307"/>
                <a:gd name="connsiteX157" fmla="*/ 654429 w 1524528"/>
                <a:gd name="connsiteY157" fmla="*/ 127884 h 132307"/>
                <a:gd name="connsiteX158" fmla="*/ 646913 w 1524528"/>
                <a:gd name="connsiteY158" fmla="*/ 131158 h 132307"/>
                <a:gd name="connsiteX159" fmla="*/ 636942 w 1524528"/>
                <a:gd name="connsiteY159" fmla="*/ 132348 h 132307"/>
                <a:gd name="connsiteX160" fmla="*/ 625780 w 1524528"/>
                <a:gd name="connsiteY160" fmla="*/ 131158 h 132307"/>
                <a:gd name="connsiteX161" fmla="*/ 623994 w 1524528"/>
                <a:gd name="connsiteY161" fmla="*/ 115829 h 132307"/>
                <a:gd name="connsiteX162" fmla="*/ 632328 w 1524528"/>
                <a:gd name="connsiteY162" fmla="*/ 116722 h 132307"/>
                <a:gd name="connsiteX163" fmla="*/ 642449 w 1524528"/>
                <a:gd name="connsiteY163" fmla="*/ 112704 h 132307"/>
                <a:gd name="connsiteX164" fmla="*/ 647508 w 1524528"/>
                <a:gd name="connsiteY164" fmla="*/ 102434 h 132307"/>
                <a:gd name="connsiteX165" fmla="*/ 619380 w 1524528"/>
                <a:gd name="connsiteY165" fmla="*/ 28169 h 132307"/>
                <a:gd name="connsiteX166" fmla="*/ 812898 w 1524528"/>
                <a:gd name="connsiteY166" fmla="*/ 102285 h 132307"/>
                <a:gd name="connsiteX167" fmla="*/ 794741 w 1524528"/>
                <a:gd name="connsiteY167" fmla="*/ 102285 h 132307"/>
                <a:gd name="connsiteX168" fmla="*/ 794741 w 1524528"/>
                <a:gd name="connsiteY168" fmla="*/ 91421 h 132307"/>
                <a:gd name="connsiteX169" fmla="*/ 784100 w 1524528"/>
                <a:gd name="connsiteY169" fmla="*/ 100872 h 132307"/>
                <a:gd name="connsiteX170" fmla="*/ 771672 w 1524528"/>
                <a:gd name="connsiteY170" fmla="*/ 103923 h 132307"/>
                <a:gd name="connsiteX171" fmla="*/ 749720 w 1524528"/>
                <a:gd name="connsiteY171" fmla="*/ 93654 h 132307"/>
                <a:gd name="connsiteX172" fmla="*/ 740568 w 1524528"/>
                <a:gd name="connsiteY172" fmla="*/ 64929 h 132307"/>
                <a:gd name="connsiteX173" fmla="*/ 749423 w 1524528"/>
                <a:gd name="connsiteY173" fmla="*/ 36354 h 132307"/>
                <a:gd name="connsiteX174" fmla="*/ 771821 w 1524528"/>
                <a:gd name="connsiteY174" fmla="*/ 26532 h 132307"/>
                <a:gd name="connsiteX175" fmla="*/ 793402 w 1524528"/>
                <a:gd name="connsiteY175" fmla="*/ 36801 h 132307"/>
                <a:gd name="connsiteX176" fmla="*/ 793402 w 1524528"/>
                <a:gd name="connsiteY176" fmla="*/ 40 h 132307"/>
                <a:gd name="connsiteX177" fmla="*/ 812898 w 1524528"/>
                <a:gd name="connsiteY177" fmla="*/ 40 h 132307"/>
                <a:gd name="connsiteX178" fmla="*/ 812898 w 1524528"/>
                <a:gd name="connsiteY178" fmla="*/ 102285 h 132307"/>
                <a:gd name="connsiteX179" fmla="*/ 760660 w 1524528"/>
                <a:gd name="connsiteY179" fmla="*/ 63590 h 132307"/>
                <a:gd name="connsiteX180" fmla="*/ 763933 w 1524528"/>
                <a:gd name="connsiteY180" fmla="*/ 80854 h 132307"/>
                <a:gd name="connsiteX181" fmla="*/ 777179 w 1524528"/>
                <a:gd name="connsiteY181" fmla="*/ 88445 h 132307"/>
                <a:gd name="connsiteX182" fmla="*/ 788639 w 1524528"/>
                <a:gd name="connsiteY182" fmla="*/ 82714 h 132307"/>
                <a:gd name="connsiteX183" fmla="*/ 793402 w 1524528"/>
                <a:gd name="connsiteY183" fmla="*/ 65525 h 132307"/>
                <a:gd name="connsiteX184" fmla="*/ 788788 w 1524528"/>
                <a:gd name="connsiteY184" fmla="*/ 47144 h 132307"/>
                <a:gd name="connsiteX185" fmla="*/ 777030 w 1524528"/>
                <a:gd name="connsiteY185" fmla="*/ 41564 h 132307"/>
                <a:gd name="connsiteX186" fmla="*/ 765348 w 1524528"/>
                <a:gd name="connsiteY186" fmla="*/ 47070 h 132307"/>
                <a:gd name="connsiteX187" fmla="*/ 760660 w 1524528"/>
                <a:gd name="connsiteY187" fmla="*/ 63590 h 132307"/>
                <a:gd name="connsiteX188" fmla="*/ 825692 w 1524528"/>
                <a:gd name="connsiteY188" fmla="*/ 64185 h 132307"/>
                <a:gd name="connsiteX189" fmla="*/ 830529 w 1524528"/>
                <a:gd name="connsiteY189" fmla="*/ 45284 h 132307"/>
                <a:gd name="connsiteX190" fmla="*/ 844221 w 1524528"/>
                <a:gd name="connsiteY190" fmla="*/ 31369 h 132307"/>
                <a:gd name="connsiteX191" fmla="*/ 863941 w 1524528"/>
                <a:gd name="connsiteY191" fmla="*/ 26532 h 132307"/>
                <a:gd name="connsiteX192" fmla="*/ 891474 w 1524528"/>
                <a:gd name="connsiteY192" fmla="*/ 37471 h 132307"/>
                <a:gd name="connsiteX193" fmla="*/ 902190 w 1524528"/>
                <a:gd name="connsiteY193" fmla="*/ 65079 h 132307"/>
                <a:gd name="connsiteX194" fmla="*/ 891325 w 1524528"/>
                <a:gd name="connsiteY194" fmla="*/ 92909 h 132307"/>
                <a:gd name="connsiteX195" fmla="*/ 864090 w 1524528"/>
                <a:gd name="connsiteY195" fmla="*/ 103923 h 132307"/>
                <a:gd name="connsiteX196" fmla="*/ 844594 w 1524528"/>
                <a:gd name="connsiteY196" fmla="*/ 99309 h 132307"/>
                <a:gd name="connsiteX197" fmla="*/ 830529 w 1524528"/>
                <a:gd name="connsiteY197" fmla="*/ 85840 h 132307"/>
                <a:gd name="connsiteX198" fmla="*/ 825692 w 1524528"/>
                <a:gd name="connsiteY198" fmla="*/ 64185 h 132307"/>
                <a:gd name="connsiteX199" fmla="*/ 845785 w 1524528"/>
                <a:gd name="connsiteY199" fmla="*/ 65227 h 132307"/>
                <a:gd name="connsiteX200" fmla="*/ 851068 w 1524528"/>
                <a:gd name="connsiteY200" fmla="*/ 82119 h 132307"/>
                <a:gd name="connsiteX201" fmla="*/ 863941 w 1524528"/>
                <a:gd name="connsiteY201" fmla="*/ 87998 h 132307"/>
                <a:gd name="connsiteX202" fmla="*/ 876889 w 1524528"/>
                <a:gd name="connsiteY202" fmla="*/ 82119 h 132307"/>
                <a:gd name="connsiteX203" fmla="*/ 882099 w 1524528"/>
                <a:gd name="connsiteY203" fmla="*/ 65079 h 132307"/>
                <a:gd name="connsiteX204" fmla="*/ 876889 w 1524528"/>
                <a:gd name="connsiteY204" fmla="*/ 48335 h 132307"/>
                <a:gd name="connsiteX205" fmla="*/ 863941 w 1524528"/>
                <a:gd name="connsiteY205" fmla="*/ 42457 h 132307"/>
                <a:gd name="connsiteX206" fmla="*/ 851068 w 1524528"/>
                <a:gd name="connsiteY206" fmla="*/ 48335 h 132307"/>
                <a:gd name="connsiteX207" fmla="*/ 845785 w 1524528"/>
                <a:gd name="connsiteY207" fmla="*/ 65227 h 132307"/>
                <a:gd name="connsiteX208" fmla="*/ 914091 w 1524528"/>
                <a:gd name="connsiteY208" fmla="*/ 28169 h 132307"/>
                <a:gd name="connsiteX209" fmla="*/ 932100 w 1524528"/>
                <a:gd name="connsiteY209" fmla="*/ 28169 h 132307"/>
                <a:gd name="connsiteX210" fmla="*/ 932100 w 1524528"/>
                <a:gd name="connsiteY210" fmla="*/ 38289 h 132307"/>
                <a:gd name="connsiteX211" fmla="*/ 955317 w 1524528"/>
                <a:gd name="connsiteY211" fmla="*/ 26532 h 132307"/>
                <a:gd name="connsiteX212" fmla="*/ 967595 w 1524528"/>
                <a:gd name="connsiteY212" fmla="*/ 29434 h 132307"/>
                <a:gd name="connsiteX213" fmla="*/ 976153 w 1524528"/>
                <a:gd name="connsiteY213" fmla="*/ 38289 h 132307"/>
                <a:gd name="connsiteX214" fmla="*/ 986719 w 1524528"/>
                <a:gd name="connsiteY214" fmla="*/ 29434 h 132307"/>
                <a:gd name="connsiteX215" fmla="*/ 998775 w 1524528"/>
                <a:gd name="connsiteY215" fmla="*/ 26532 h 132307"/>
                <a:gd name="connsiteX216" fmla="*/ 1012616 w 1524528"/>
                <a:gd name="connsiteY216" fmla="*/ 29806 h 132307"/>
                <a:gd name="connsiteX217" fmla="*/ 1021099 w 1524528"/>
                <a:gd name="connsiteY217" fmla="*/ 39629 h 132307"/>
                <a:gd name="connsiteX218" fmla="*/ 1023033 w 1524528"/>
                <a:gd name="connsiteY218" fmla="*/ 54958 h 132307"/>
                <a:gd name="connsiteX219" fmla="*/ 1023033 w 1524528"/>
                <a:gd name="connsiteY219" fmla="*/ 102285 h 132307"/>
                <a:gd name="connsiteX220" fmla="*/ 1003538 w 1524528"/>
                <a:gd name="connsiteY220" fmla="*/ 102285 h 132307"/>
                <a:gd name="connsiteX221" fmla="*/ 1003538 w 1524528"/>
                <a:gd name="connsiteY221" fmla="*/ 59870 h 132307"/>
                <a:gd name="connsiteX222" fmla="*/ 1001454 w 1524528"/>
                <a:gd name="connsiteY222" fmla="*/ 45731 h 132307"/>
                <a:gd name="connsiteX223" fmla="*/ 993119 w 1524528"/>
                <a:gd name="connsiteY223" fmla="*/ 41564 h 132307"/>
                <a:gd name="connsiteX224" fmla="*/ 985306 w 1524528"/>
                <a:gd name="connsiteY224" fmla="*/ 44019 h 132307"/>
                <a:gd name="connsiteX225" fmla="*/ 980097 w 1524528"/>
                <a:gd name="connsiteY225" fmla="*/ 51386 h 132307"/>
                <a:gd name="connsiteX226" fmla="*/ 978534 w 1524528"/>
                <a:gd name="connsiteY226" fmla="*/ 66715 h 132307"/>
                <a:gd name="connsiteX227" fmla="*/ 978534 w 1524528"/>
                <a:gd name="connsiteY227" fmla="*/ 102285 h 132307"/>
                <a:gd name="connsiteX228" fmla="*/ 958889 w 1524528"/>
                <a:gd name="connsiteY228" fmla="*/ 102285 h 132307"/>
                <a:gd name="connsiteX229" fmla="*/ 958889 w 1524528"/>
                <a:gd name="connsiteY229" fmla="*/ 61656 h 132307"/>
                <a:gd name="connsiteX230" fmla="*/ 957847 w 1524528"/>
                <a:gd name="connsiteY230" fmla="*/ 47740 h 132307"/>
                <a:gd name="connsiteX231" fmla="*/ 954572 w 1524528"/>
                <a:gd name="connsiteY231" fmla="*/ 43051 h 132307"/>
                <a:gd name="connsiteX232" fmla="*/ 948619 w 1524528"/>
                <a:gd name="connsiteY232" fmla="*/ 41564 h 132307"/>
                <a:gd name="connsiteX233" fmla="*/ 940509 w 1524528"/>
                <a:gd name="connsiteY233" fmla="*/ 44019 h 132307"/>
                <a:gd name="connsiteX234" fmla="*/ 935300 w 1524528"/>
                <a:gd name="connsiteY234" fmla="*/ 51014 h 132307"/>
                <a:gd name="connsiteX235" fmla="*/ 933736 w 1524528"/>
                <a:gd name="connsiteY235" fmla="*/ 66269 h 132307"/>
                <a:gd name="connsiteX236" fmla="*/ 933736 w 1524528"/>
                <a:gd name="connsiteY236" fmla="*/ 102285 h 132307"/>
                <a:gd name="connsiteX237" fmla="*/ 914091 w 1524528"/>
                <a:gd name="connsiteY237" fmla="*/ 102285 h 132307"/>
                <a:gd name="connsiteX238" fmla="*/ 914091 w 1524528"/>
                <a:gd name="connsiteY238" fmla="*/ 28169 h 132307"/>
                <a:gd name="connsiteX239" fmla="*/ 1054293 w 1524528"/>
                <a:gd name="connsiteY239" fmla="*/ 50791 h 132307"/>
                <a:gd name="connsiteX240" fmla="*/ 1036582 w 1524528"/>
                <a:gd name="connsiteY240" fmla="*/ 47517 h 132307"/>
                <a:gd name="connsiteX241" fmla="*/ 1046851 w 1524528"/>
                <a:gd name="connsiteY241" fmla="*/ 31666 h 132307"/>
                <a:gd name="connsiteX242" fmla="*/ 1068580 w 1524528"/>
                <a:gd name="connsiteY242" fmla="*/ 26532 h 132307"/>
                <a:gd name="connsiteX243" fmla="*/ 1088225 w 1524528"/>
                <a:gd name="connsiteY243" fmla="*/ 29657 h 132307"/>
                <a:gd name="connsiteX244" fmla="*/ 1097229 w 1524528"/>
                <a:gd name="connsiteY244" fmla="*/ 37545 h 132307"/>
                <a:gd name="connsiteX245" fmla="*/ 1099833 w 1524528"/>
                <a:gd name="connsiteY245" fmla="*/ 55107 h 132307"/>
                <a:gd name="connsiteX246" fmla="*/ 1099685 w 1524528"/>
                <a:gd name="connsiteY246" fmla="*/ 77878 h 132307"/>
                <a:gd name="connsiteX247" fmla="*/ 1100578 w 1524528"/>
                <a:gd name="connsiteY247" fmla="*/ 92314 h 132307"/>
                <a:gd name="connsiteX248" fmla="*/ 1104150 w 1524528"/>
                <a:gd name="connsiteY248" fmla="*/ 102285 h 132307"/>
                <a:gd name="connsiteX249" fmla="*/ 1084653 w 1524528"/>
                <a:gd name="connsiteY249" fmla="*/ 102285 h 132307"/>
                <a:gd name="connsiteX250" fmla="*/ 1082868 w 1524528"/>
                <a:gd name="connsiteY250" fmla="*/ 96481 h 132307"/>
                <a:gd name="connsiteX251" fmla="*/ 1082124 w 1524528"/>
                <a:gd name="connsiteY251" fmla="*/ 94248 h 132307"/>
                <a:gd name="connsiteX252" fmla="*/ 1071334 w 1524528"/>
                <a:gd name="connsiteY252" fmla="*/ 101467 h 132307"/>
                <a:gd name="connsiteX253" fmla="*/ 1059204 w 1524528"/>
                <a:gd name="connsiteY253" fmla="*/ 103923 h 132307"/>
                <a:gd name="connsiteX254" fmla="*/ 1041121 w 1524528"/>
                <a:gd name="connsiteY254" fmla="*/ 97746 h 132307"/>
                <a:gd name="connsiteX255" fmla="*/ 1034499 w 1524528"/>
                <a:gd name="connsiteY255" fmla="*/ 82045 h 132307"/>
                <a:gd name="connsiteX256" fmla="*/ 1037549 w 1524528"/>
                <a:gd name="connsiteY256" fmla="*/ 70882 h 132307"/>
                <a:gd name="connsiteX257" fmla="*/ 1045958 w 1524528"/>
                <a:gd name="connsiteY257" fmla="*/ 63367 h 132307"/>
                <a:gd name="connsiteX258" fmla="*/ 1061585 w 1524528"/>
                <a:gd name="connsiteY258" fmla="*/ 58679 h 132307"/>
                <a:gd name="connsiteX259" fmla="*/ 1080635 w 1524528"/>
                <a:gd name="connsiteY259" fmla="*/ 53917 h 132307"/>
                <a:gd name="connsiteX260" fmla="*/ 1080635 w 1524528"/>
                <a:gd name="connsiteY260" fmla="*/ 51982 h 132307"/>
                <a:gd name="connsiteX261" fmla="*/ 1077807 w 1524528"/>
                <a:gd name="connsiteY261" fmla="*/ 43945 h 132307"/>
                <a:gd name="connsiteX262" fmla="*/ 1067241 w 1524528"/>
                <a:gd name="connsiteY262" fmla="*/ 41564 h 132307"/>
                <a:gd name="connsiteX263" fmla="*/ 1059129 w 1524528"/>
                <a:gd name="connsiteY263" fmla="*/ 43572 h 132307"/>
                <a:gd name="connsiteX264" fmla="*/ 1054293 w 1524528"/>
                <a:gd name="connsiteY264" fmla="*/ 50791 h 132307"/>
                <a:gd name="connsiteX265" fmla="*/ 1080635 w 1524528"/>
                <a:gd name="connsiteY265" fmla="*/ 66715 h 132307"/>
                <a:gd name="connsiteX266" fmla="*/ 1068654 w 1524528"/>
                <a:gd name="connsiteY266" fmla="*/ 69692 h 132307"/>
                <a:gd name="connsiteX267" fmla="*/ 1058013 w 1524528"/>
                <a:gd name="connsiteY267" fmla="*/ 73115 h 132307"/>
                <a:gd name="connsiteX268" fmla="*/ 1054144 w 1524528"/>
                <a:gd name="connsiteY268" fmla="*/ 79961 h 132307"/>
                <a:gd name="connsiteX269" fmla="*/ 1057195 w 1524528"/>
                <a:gd name="connsiteY269" fmla="*/ 87104 h 132307"/>
                <a:gd name="connsiteX270" fmla="*/ 1065008 w 1524528"/>
                <a:gd name="connsiteY270" fmla="*/ 90082 h 132307"/>
                <a:gd name="connsiteX271" fmla="*/ 1075128 w 1524528"/>
                <a:gd name="connsiteY271" fmla="*/ 86659 h 132307"/>
                <a:gd name="connsiteX272" fmla="*/ 1079742 w 1524528"/>
                <a:gd name="connsiteY272" fmla="*/ 80110 h 132307"/>
                <a:gd name="connsiteX273" fmla="*/ 1080635 w 1524528"/>
                <a:gd name="connsiteY273" fmla="*/ 70585 h 132307"/>
                <a:gd name="connsiteX274" fmla="*/ 1080635 w 1524528"/>
                <a:gd name="connsiteY274" fmla="*/ 66715 h 132307"/>
                <a:gd name="connsiteX275" fmla="*/ 1117347 w 1524528"/>
                <a:gd name="connsiteY275" fmla="*/ 18198 h 132307"/>
                <a:gd name="connsiteX276" fmla="*/ 1117347 w 1524528"/>
                <a:gd name="connsiteY276" fmla="*/ 40 h 132307"/>
                <a:gd name="connsiteX277" fmla="*/ 1136992 w 1524528"/>
                <a:gd name="connsiteY277" fmla="*/ 40 h 132307"/>
                <a:gd name="connsiteX278" fmla="*/ 1136992 w 1524528"/>
                <a:gd name="connsiteY278" fmla="*/ 18198 h 132307"/>
                <a:gd name="connsiteX279" fmla="*/ 1117347 w 1524528"/>
                <a:gd name="connsiteY279" fmla="*/ 18198 h 132307"/>
                <a:gd name="connsiteX280" fmla="*/ 1117347 w 1524528"/>
                <a:gd name="connsiteY280" fmla="*/ 102285 h 132307"/>
                <a:gd name="connsiteX281" fmla="*/ 1117347 w 1524528"/>
                <a:gd name="connsiteY281" fmla="*/ 28169 h 132307"/>
                <a:gd name="connsiteX282" fmla="*/ 1136992 w 1524528"/>
                <a:gd name="connsiteY282" fmla="*/ 28169 h 132307"/>
                <a:gd name="connsiteX283" fmla="*/ 1136992 w 1524528"/>
                <a:gd name="connsiteY283" fmla="*/ 102285 h 132307"/>
                <a:gd name="connsiteX284" fmla="*/ 1117347 w 1524528"/>
                <a:gd name="connsiteY284" fmla="*/ 102285 h 132307"/>
                <a:gd name="connsiteX285" fmla="*/ 1223552 w 1524528"/>
                <a:gd name="connsiteY285" fmla="*/ 102285 h 132307"/>
                <a:gd name="connsiteX286" fmla="*/ 1203906 w 1524528"/>
                <a:gd name="connsiteY286" fmla="*/ 102285 h 132307"/>
                <a:gd name="connsiteX287" fmla="*/ 1203906 w 1524528"/>
                <a:gd name="connsiteY287" fmla="*/ 64483 h 132307"/>
                <a:gd name="connsiteX288" fmla="*/ 1202641 w 1524528"/>
                <a:gd name="connsiteY288" fmla="*/ 48930 h 132307"/>
                <a:gd name="connsiteX289" fmla="*/ 1198549 w 1524528"/>
                <a:gd name="connsiteY289" fmla="*/ 43498 h 132307"/>
                <a:gd name="connsiteX290" fmla="*/ 1191702 w 1524528"/>
                <a:gd name="connsiteY290" fmla="*/ 41564 h 132307"/>
                <a:gd name="connsiteX291" fmla="*/ 1182624 w 1524528"/>
                <a:gd name="connsiteY291" fmla="*/ 44317 h 132307"/>
                <a:gd name="connsiteX292" fmla="*/ 1177117 w 1524528"/>
                <a:gd name="connsiteY292" fmla="*/ 51684 h 132307"/>
                <a:gd name="connsiteX293" fmla="*/ 1175629 w 1524528"/>
                <a:gd name="connsiteY293" fmla="*/ 68799 h 132307"/>
                <a:gd name="connsiteX294" fmla="*/ 1175629 w 1524528"/>
                <a:gd name="connsiteY294" fmla="*/ 102285 h 132307"/>
                <a:gd name="connsiteX295" fmla="*/ 1155983 w 1524528"/>
                <a:gd name="connsiteY295" fmla="*/ 102285 h 132307"/>
                <a:gd name="connsiteX296" fmla="*/ 1155983 w 1524528"/>
                <a:gd name="connsiteY296" fmla="*/ 28169 h 132307"/>
                <a:gd name="connsiteX297" fmla="*/ 1174141 w 1524528"/>
                <a:gd name="connsiteY297" fmla="*/ 28169 h 132307"/>
                <a:gd name="connsiteX298" fmla="*/ 1174141 w 1524528"/>
                <a:gd name="connsiteY298" fmla="*/ 39034 h 132307"/>
                <a:gd name="connsiteX299" fmla="*/ 1198549 w 1524528"/>
                <a:gd name="connsiteY299" fmla="*/ 26532 h 132307"/>
                <a:gd name="connsiteX300" fmla="*/ 1210455 w 1524528"/>
                <a:gd name="connsiteY300" fmla="*/ 28839 h 132307"/>
                <a:gd name="connsiteX301" fmla="*/ 1218565 w 1524528"/>
                <a:gd name="connsiteY301" fmla="*/ 34792 h 132307"/>
                <a:gd name="connsiteX302" fmla="*/ 1222435 w 1524528"/>
                <a:gd name="connsiteY302" fmla="*/ 43051 h 132307"/>
                <a:gd name="connsiteX303" fmla="*/ 1223552 w 1524528"/>
                <a:gd name="connsiteY303" fmla="*/ 56298 h 132307"/>
                <a:gd name="connsiteX304" fmla="*/ 1223552 w 1524528"/>
                <a:gd name="connsiteY304" fmla="*/ 102285 h 132307"/>
                <a:gd name="connsiteX305" fmla="*/ 1279596 w 1524528"/>
                <a:gd name="connsiteY305" fmla="*/ 28169 h 132307"/>
                <a:gd name="connsiteX306" fmla="*/ 1297902 w 1524528"/>
                <a:gd name="connsiteY306" fmla="*/ 28169 h 132307"/>
                <a:gd name="connsiteX307" fmla="*/ 1297902 w 1524528"/>
                <a:gd name="connsiteY307" fmla="*/ 39034 h 132307"/>
                <a:gd name="connsiteX308" fmla="*/ 1307501 w 1524528"/>
                <a:gd name="connsiteY308" fmla="*/ 30030 h 132307"/>
                <a:gd name="connsiteX309" fmla="*/ 1320971 w 1524528"/>
                <a:gd name="connsiteY309" fmla="*/ 26532 h 132307"/>
                <a:gd name="connsiteX310" fmla="*/ 1342923 w 1524528"/>
                <a:gd name="connsiteY310" fmla="*/ 36652 h 132307"/>
                <a:gd name="connsiteX311" fmla="*/ 1351927 w 1524528"/>
                <a:gd name="connsiteY311" fmla="*/ 64781 h 132307"/>
                <a:gd name="connsiteX312" fmla="*/ 1342848 w 1524528"/>
                <a:gd name="connsiteY312" fmla="*/ 93654 h 132307"/>
                <a:gd name="connsiteX313" fmla="*/ 1320821 w 1524528"/>
                <a:gd name="connsiteY313" fmla="*/ 103923 h 132307"/>
                <a:gd name="connsiteX314" fmla="*/ 1309734 w 1524528"/>
                <a:gd name="connsiteY314" fmla="*/ 101467 h 132307"/>
                <a:gd name="connsiteX315" fmla="*/ 1299241 w 1524528"/>
                <a:gd name="connsiteY315" fmla="*/ 93207 h 132307"/>
                <a:gd name="connsiteX316" fmla="*/ 1299241 w 1524528"/>
                <a:gd name="connsiteY316" fmla="*/ 130414 h 132307"/>
                <a:gd name="connsiteX317" fmla="*/ 1279596 w 1524528"/>
                <a:gd name="connsiteY317" fmla="*/ 130414 h 132307"/>
                <a:gd name="connsiteX318" fmla="*/ 1279596 w 1524528"/>
                <a:gd name="connsiteY318" fmla="*/ 28169 h 132307"/>
                <a:gd name="connsiteX319" fmla="*/ 1298944 w 1524528"/>
                <a:gd name="connsiteY319" fmla="*/ 64037 h 132307"/>
                <a:gd name="connsiteX320" fmla="*/ 1303929 w 1524528"/>
                <a:gd name="connsiteY320" fmla="*/ 82492 h 132307"/>
                <a:gd name="connsiteX321" fmla="*/ 1316059 w 1524528"/>
                <a:gd name="connsiteY321" fmla="*/ 88445 h 132307"/>
                <a:gd name="connsiteX322" fmla="*/ 1327445 w 1524528"/>
                <a:gd name="connsiteY322" fmla="*/ 82938 h 132307"/>
                <a:gd name="connsiteX323" fmla="*/ 1331983 w 1524528"/>
                <a:gd name="connsiteY323" fmla="*/ 64929 h 132307"/>
                <a:gd name="connsiteX324" fmla="*/ 1327295 w 1524528"/>
                <a:gd name="connsiteY324" fmla="*/ 47665 h 132307"/>
                <a:gd name="connsiteX325" fmla="*/ 1315761 w 1524528"/>
                <a:gd name="connsiteY325" fmla="*/ 42010 h 132307"/>
                <a:gd name="connsiteX326" fmla="*/ 1303707 w 1524528"/>
                <a:gd name="connsiteY326" fmla="*/ 47591 h 132307"/>
                <a:gd name="connsiteX327" fmla="*/ 1298944 w 1524528"/>
                <a:gd name="connsiteY327" fmla="*/ 64037 h 132307"/>
                <a:gd name="connsiteX328" fmla="*/ 1365465 w 1524528"/>
                <a:gd name="connsiteY328" fmla="*/ 102285 h 132307"/>
                <a:gd name="connsiteX329" fmla="*/ 1365465 w 1524528"/>
                <a:gd name="connsiteY329" fmla="*/ 40 h 132307"/>
                <a:gd name="connsiteX330" fmla="*/ 1385110 w 1524528"/>
                <a:gd name="connsiteY330" fmla="*/ 40 h 132307"/>
                <a:gd name="connsiteX331" fmla="*/ 1385110 w 1524528"/>
                <a:gd name="connsiteY331" fmla="*/ 102285 h 132307"/>
                <a:gd name="connsiteX332" fmla="*/ 1365465 w 1524528"/>
                <a:gd name="connsiteY332" fmla="*/ 102285 h 132307"/>
                <a:gd name="connsiteX333" fmla="*/ 1399637 w 1524528"/>
                <a:gd name="connsiteY333" fmla="*/ 64185 h 132307"/>
                <a:gd name="connsiteX334" fmla="*/ 1404474 w 1524528"/>
                <a:gd name="connsiteY334" fmla="*/ 45284 h 132307"/>
                <a:gd name="connsiteX335" fmla="*/ 1418167 w 1524528"/>
                <a:gd name="connsiteY335" fmla="*/ 31369 h 132307"/>
                <a:gd name="connsiteX336" fmla="*/ 1437886 w 1524528"/>
                <a:gd name="connsiteY336" fmla="*/ 26532 h 132307"/>
                <a:gd name="connsiteX337" fmla="*/ 1465419 w 1524528"/>
                <a:gd name="connsiteY337" fmla="*/ 37471 h 132307"/>
                <a:gd name="connsiteX338" fmla="*/ 1476135 w 1524528"/>
                <a:gd name="connsiteY338" fmla="*/ 65079 h 132307"/>
                <a:gd name="connsiteX339" fmla="*/ 1465271 w 1524528"/>
                <a:gd name="connsiteY339" fmla="*/ 92909 h 132307"/>
                <a:gd name="connsiteX340" fmla="*/ 1438035 w 1524528"/>
                <a:gd name="connsiteY340" fmla="*/ 103923 h 132307"/>
                <a:gd name="connsiteX341" fmla="*/ 1418538 w 1524528"/>
                <a:gd name="connsiteY341" fmla="*/ 99309 h 132307"/>
                <a:gd name="connsiteX342" fmla="*/ 1404474 w 1524528"/>
                <a:gd name="connsiteY342" fmla="*/ 85840 h 132307"/>
                <a:gd name="connsiteX343" fmla="*/ 1399637 w 1524528"/>
                <a:gd name="connsiteY343" fmla="*/ 64185 h 132307"/>
                <a:gd name="connsiteX344" fmla="*/ 1419729 w 1524528"/>
                <a:gd name="connsiteY344" fmla="*/ 65227 h 132307"/>
                <a:gd name="connsiteX345" fmla="*/ 1425012 w 1524528"/>
                <a:gd name="connsiteY345" fmla="*/ 82119 h 132307"/>
                <a:gd name="connsiteX346" fmla="*/ 1437886 w 1524528"/>
                <a:gd name="connsiteY346" fmla="*/ 87998 h 132307"/>
                <a:gd name="connsiteX347" fmla="*/ 1450834 w 1524528"/>
                <a:gd name="connsiteY347" fmla="*/ 82119 h 132307"/>
                <a:gd name="connsiteX348" fmla="*/ 1456043 w 1524528"/>
                <a:gd name="connsiteY348" fmla="*/ 65079 h 132307"/>
                <a:gd name="connsiteX349" fmla="*/ 1450834 w 1524528"/>
                <a:gd name="connsiteY349" fmla="*/ 48335 h 132307"/>
                <a:gd name="connsiteX350" fmla="*/ 1437886 w 1524528"/>
                <a:gd name="connsiteY350" fmla="*/ 42457 h 132307"/>
                <a:gd name="connsiteX351" fmla="*/ 1425012 w 1524528"/>
                <a:gd name="connsiteY351" fmla="*/ 48335 h 132307"/>
                <a:gd name="connsiteX352" fmla="*/ 1419729 w 1524528"/>
                <a:gd name="connsiteY352" fmla="*/ 65227 h 132307"/>
                <a:gd name="connsiteX353" fmla="*/ 1523457 w 1524528"/>
                <a:gd name="connsiteY353" fmla="*/ 28169 h 132307"/>
                <a:gd name="connsiteX354" fmla="*/ 1523457 w 1524528"/>
                <a:gd name="connsiteY354" fmla="*/ 43796 h 132307"/>
                <a:gd name="connsiteX355" fmla="*/ 1510063 w 1524528"/>
                <a:gd name="connsiteY355" fmla="*/ 43796 h 132307"/>
                <a:gd name="connsiteX356" fmla="*/ 1510063 w 1524528"/>
                <a:gd name="connsiteY356" fmla="*/ 73710 h 132307"/>
                <a:gd name="connsiteX357" fmla="*/ 1510435 w 1524528"/>
                <a:gd name="connsiteY357" fmla="*/ 84277 h 132307"/>
                <a:gd name="connsiteX358" fmla="*/ 1512221 w 1524528"/>
                <a:gd name="connsiteY358" fmla="*/ 86733 h 132307"/>
                <a:gd name="connsiteX359" fmla="*/ 1515569 w 1524528"/>
                <a:gd name="connsiteY359" fmla="*/ 87701 h 132307"/>
                <a:gd name="connsiteX360" fmla="*/ 1523457 w 1524528"/>
                <a:gd name="connsiteY360" fmla="*/ 85765 h 132307"/>
                <a:gd name="connsiteX361" fmla="*/ 1525094 w 1524528"/>
                <a:gd name="connsiteY361" fmla="*/ 101095 h 132307"/>
                <a:gd name="connsiteX362" fmla="*/ 1509616 w 1524528"/>
                <a:gd name="connsiteY362" fmla="*/ 103923 h 132307"/>
                <a:gd name="connsiteX363" fmla="*/ 1500017 w 1524528"/>
                <a:gd name="connsiteY363" fmla="*/ 102137 h 132307"/>
                <a:gd name="connsiteX364" fmla="*/ 1493766 w 1524528"/>
                <a:gd name="connsiteY364" fmla="*/ 97523 h 132307"/>
                <a:gd name="connsiteX365" fmla="*/ 1491013 w 1524528"/>
                <a:gd name="connsiteY365" fmla="*/ 89932 h 132307"/>
                <a:gd name="connsiteX366" fmla="*/ 1490418 w 1524528"/>
                <a:gd name="connsiteY366" fmla="*/ 76092 h 132307"/>
                <a:gd name="connsiteX367" fmla="*/ 1490418 w 1524528"/>
                <a:gd name="connsiteY367" fmla="*/ 43796 h 132307"/>
                <a:gd name="connsiteX368" fmla="*/ 1481488 w 1524528"/>
                <a:gd name="connsiteY368" fmla="*/ 43796 h 132307"/>
                <a:gd name="connsiteX369" fmla="*/ 1481488 w 1524528"/>
                <a:gd name="connsiteY369" fmla="*/ 28169 h 132307"/>
                <a:gd name="connsiteX370" fmla="*/ 1490418 w 1524528"/>
                <a:gd name="connsiteY370" fmla="*/ 28169 h 132307"/>
                <a:gd name="connsiteX371" fmla="*/ 1490418 w 1524528"/>
                <a:gd name="connsiteY371" fmla="*/ 13435 h 132307"/>
                <a:gd name="connsiteX372" fmla="*/ 1510063 w 1524528"/>
                <a:gd name="connsiteY372" fmla="*/ 1976 h 132307"/>
                <a:gd name="connsiteX373" fmla="*/ 1510063 w 1524528"/>
                <a:gd name="connsiteY373" fmla="*/ 28169 h 132307"/>
                <a:gd name="connsiteX374" fmla="*/ 1523457 w 1524528"/>
                <a:gd name="connsiteY374" fmla="*/ 28169 h 13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</a:cxnLst>
              <a:rect l="l" t="t" r="r" b="b"/>
              <a:pathLst>
                <a:path w="1524528" h="132307">
                  <a:moveTo>
                    <a:pt x="566" y="102285"/>
                  </a:moveTo>
                  <a:lnTo>
                    <a:pt x="566" y="40"/>
                  </a:lnTo>
                  <a:lnTo>
                    <a:pt x="70664" y="40"/>
                  </a:lnTo>
                  <a:lnTo>
                    <a:pt x="70664" y="17304"/>
                  </a:lnTo>
                  <a:lnTo>
                    <a:pt x="21252" y="17304"/>
                  </a:lnTo>
                  <a:lnTo>
                    <a:pt x="21252" y="41564"/>
                  </a:lnTo>
                  <a:lnTo>
                    <a:pt x="63817" y="41564"/>
                  </a:lnTo>
                  <a:lnTo>
                    <a:pt x="63817" y="58828"/>
                  </a:lnTo>
                  <a:lnTo>
                    <a:pt x="21252" y="58828"/>
                  </a:lnTo>
                  <a:lnTo>
                    <a:pt x="21252" y="102285"/>
                  </a:lnTo>
                  <a:lnTo>
                    <a:pt x="566" y="102285"/>
                  </a:lnTo>
                  <a:close/>
                  <a:moveTo>
                    <a:pt x="104294" y="102285"/>
                  </a:moveTo>
                  <a:lnTo>
                    <a:pt x="84648" y="102285"/>
                  </a:lnTo>
                  <a:lnTo>
                    <a:pt x="84648" y="28169"/>
                  </a:lnTo>
                  <a:lnTo>
                    <a:pt x="102955" y="28169"/>
                  </a:lnTo>
                  <a:lnTo>
                    <a:pt x="102955" y="38736"/>
                  </a:lnTo>
                  <a:cubicBezTo>
                    <a:pt x="106030" y="33775"/>
                    <a:pt x="108808" y="30501"/>
                    <a:pt x="111289" y="28913"/>
                  </a:cubicBezTo>
                  <a:cubicBezTo>
                    <a:pt x="113769" y="27326"/>
                    <a:pt x="116597" y="26532"/>
                    <a:pt x="119772" y="26532"/>
                  </a:cubicBezTo>
                  <a:cubicBezTo>
                    <a:pt x="124236" y="26532"/>
                    <a:pt x="128553" y="27772"/>
                    <a:pt x="132720" y="30253"/>
                  </a:cubicBezTo>
                  <a:lnTo>
                    <a:pt x="126617" y="47368"/>
                  </a:lnTo>
                  <a:cubicBezTo>
                    <a:pt x="123344" y="45185"/>
                    <a:pt x="120268" y="44093"/>
                    <a:pt x="117391" y="44093"/>
                  </a:cubicBezTo>
                  <a:cubicBezTo>
                    <a:pt x="114612" y="44093"/>
                    <a:pt x="112280" y="44862"/>
                    <a:pt x="110395" y="46400"/>
                  </a:cubicBezTo>
                  <a:cubicBezTo>
                    <a:pt x="108510" y="47938"/>
                    <a:pt x="107022" y="50667"/>
                    <a:pt x="105931" y="54586"/>
                  </a:cubicBezTo>
                  <a:cubicBezTo>
                    <a:pt x="104840" y="58505"/>
                    <a:pt x="104294" y="66765"/>
                    <a:pt x="104294" y="79366"/>
                  </a:cubicBezTo>
                  <a:lnTo>
                    <a:pt x="104294" y="102285"/>
                  </a:lnTo>
                  <a:close/>
                  <a:moveTo>
                    <a:pt x="182731" y="78770"/>
                  </a:moveTo>
                  <a:lnTo>
                    <a:pt x="202227" y="82045"/>
                  </a:lnTo>
                  <a:cubicBezTo>
                    <a:pt x="199747" y="89189"/>
                    <a:pt x="195803" y="94621"/>
                    <a:pt x="190396" y="98341"/>
                  </a:cubicBezTo>
                  <a:cubicBezTo>
                    <a:pt x="184989" y="102062"/>
                    <a:pt x="178216" y="103923"/>
                    <a:pt x="170080" y="103923"/>
                  </a:cubicBezTo>
                  <a:cubicBezTo>
                    <a:pt x="157182" y="103923"/>
                    <a:pt x="147657" y="99706"/>
                    <a:pt x="141505" y="91273"/>
                  </a:cubicBezTo>
                  <a:cubicBezTo>
                    <a:pt x="136544" y="84525"/>
                    <a:pt x="134064" y="76042"/>
                    <a:pt x="134064" y="65823"/>
                  </a:cubicBezTo>
                  <a:cubicBezTo>
                    <a:pt x="134064" y="53520"/>
                    <a:pt x="137288" y="43895"/>
                    <a:pt x="143738" y="36950"/>
                  </a:cubicBezTo>
                  <a:cubicBezTo>
                    <a:pt x="150187" y="30005"/>
                    <a:pt x="158322" y="26532"/>
                    <a:pt x="168146" y="26532"/>
                  </a:cubicBezTo>
                  <a:cubicBezTo>
                    <a:pt x="179159" y="26532"/>
                    <a:pt x="187840" y="30178"/>
                    <a:pt x="194191" y="37471"/>
                  </a:cubicBezTo>
                  <a:cubicBezTo>
                    <a:pt x="200541" y="44764"/>
                    <a:pt x="203567" y="55901"/>
                    <a:pt x="203269" y="70882"/>
                  </a:cubicBezTo>
                  <a:lnTo>
                    <a:pt x="154156" y="70882"/>
                  </a:lnTo>
                  <a:cubicBezTo>
                    <a:pt x="154354" y="76737"/>
                    <a:pt x="155967" y="81276"/>
                    <a:pt x="158993" y="84500"/>
                  </a:cubicBezTo>
                  <a:cubicBezTo>
                    <a:pt x="162019" y="87725"/>
                    <a:pt x="165765" y="89337"/>
                    <a:pt x="170230" y="89337"/>
                  </a:cubicBezTo>
                  <a:cubicBezTo>
                    <a:pt x="173305" y="89337"/>
                    <a:pt x="175885" y="88494"/>
                    <a:pt x="177969" y="86807"/>
                  </a:cubicBezTo>
                  <a:cubicBezTo>
                    <a:pt x="180052" y="85121"/>
                    <a:pt x="181640" y="82442"/>
                    <a:pt x="182731" y="78770"/>
                  </a:cubicBezTo>
                  <a:close/>
                  <a:moveTo>
                    <a:pt x="183922" y="58828"/>
                  </a:moveTo>
                  <a:cubicBezTo>
                    <a:pt x="183723" y="53172"/>
                    <a:pt x="182235" y="48881"/>
                    <a:pt x="179456" y="45954"/>
                  </a:cubicBezTo>
                  <a:cubicBezTo>
                    <a:pt x="176678" y="43027"/>
                    <a:pt x="173305" y="41564"/>
                    <a:pt x="169336" y="41564"/>
                  </a:cubicBezTo>
                  <a:cubicBezTo>
                    <a:pt x="165070" y="41564"/>
                    <a:pt x="161498" y="43102"/>
                    <a:pt x="158621" y="46177"/>
                  </a:cubicBezTo>
                  <a:cubicBezTo>
                    <a:pt x="155842" y="49352"/>
                    <a:pt x="154503" y="53569"/>
                    <a:pt x="154602" y="58828"/>
                  </a:cubicBezTo>
                  <a:lnTo>
                    <a:pt x="183922" y="58828"/>
                  </a:lnTo>
                  <a:close/>
                  <a:moveTo>
                    <a:pt x="265877" y="130414"/>
                  </a:moveTo>
                  <a:lnTo>
                    <a:pt x="265877" y="93207"/>
                  </a:lnTo>
                  <a:cubicBezTo>
                    <a:pt x="263297" y="96481"/>
                    <a:pt x="260123" y="99086"/>
                    <a:pt x="256352" y="101020"/>
                  </a:cubicBezTo>
                  <a:cubicBezTo>
                    <a:pt x="252582" y="102955"/>
                    <a:pt x="248464" y="103923"/>
                    <a:pt x="243999" y="103923"/>
                  </a:cubicBezTo>
                  <a:cubicBezTo>
                    <a:pt x="235565" y="103923"/>
                    <a:pt x="228620" y="100748"/>
                    <a:pt x="223163" y="94398"/>
                  </a:cubicBezTo>
                  <a:cubicBezTo>
                    <a:pt x="216813" y="87055"/>
                    <a:pt x="213638" y="77034"/>
                    <a:pt x="213638" y="64334"/>
                  </a:cubicBezTo>
                  <a:cubicBezTo>
                    <a:pt x="213638" y="52428"/>
                    <a:pt x="216639" y="43151"/>
                    <a:pt x="222642" y="36504"/>
                  </a:cubicBezTo>
                  <a:cubicBezTo>
                    <a:pt x="228645" y="29856"/>
                    <a:pt x="236111" y="26532"/>
                    <a:pt x="245041" y="26532"/>
                  </a:cubicBezTo>
                  <a:cubicBezTo>
                    <a:pt x="250002" y="26532"/>
                    <a:pt x="254269" y="27574"/>
                    <a:pt x="257841" y="29657"/>
                  </a:cubicBezTo>
                  <a:cubicBezTo>
                    <a:pt x="261412" y="31740"/>
                    <a:pt x="264637" y="34916"/>
                    <a:pt x="267514" y="39182"/>
                  </a:cubicBezTo>
                  <a:lnTo>
                    <a:pt x="267514" y="28169"/>
                  </a:lnTo>
                  <a:lnTo>
                    <a:pt x="285522" y="28169"/>
                  </a:lnTo>
                  <a:lnTo>
                    <a:pt x="285522" y="130414"/>
                  </a:lnTo>
                  <a:lnTo>
                    <a:pt x="265877" y="130414"/>
                  </a:lnTo>
                  <a:close/>
                  <a:moveTo>
                    <a:pt x="266472" y="64334"/>
                  </a:moveTo>
                  <a:cubicBezTo>
                    <a:pt x="266472" y="56793"/>
                    <a:pt x="264934" y="51163"/>
                    <a:pt x="261858" y="47442"/>
                  </a:cubicBezTo>
                  <a:cubicBezTo>
                    <a:pt x="258783" y="43721"/>
                    <a:pt x="254914" y="41861"/>
                    <a:pt x="250250" y="41861"/>
                  </a:cubicBezTo>
                  <a:cubicBezTo>
                    <a:pt x="245488" y="41861"/>
                    <a:pt x="241518" y="43746"/>
                    <a:pt x="238344" y="47517"/>
                  </a:cubicBezTo>
                  <a:cubicBezTo>
                    <a:pt x="235169" y="51287"/>
                    <a:pt x="233581" y="57240"/>
                    <a:pt x="233581" y="65376"/>
                  </a:cubicBezTo>
                  <a:cubicBezTo>
                    <a:pt x="233581" y="73611"/>
                    <a:pt x="235120" y="79515"/>
                    <a:pt x="238195" y="83087"/>
                  </a:cubicBezTo>
                  <a:cubicBezTo>
                    <a:pt x="241271" y="86659"/>
                    <a:pt x="245090" y="88445"/>
                    <a:pt x="249655" y="88445"/>
                  </a:cubicBezTo>
                  <a:cubicBezTo>
                    <a:pt x="254119" y="88445"/>
                    <a:pt x="258039" y="86436"/>
                    <a:pt x="261412" y="82417"/>
                  </a:cubicBezTo>
                  <a:cubicBezTo>
                    <a:pt x="264785" y="78398"/>
                    <a:pt x="266472" y="72371"/>
                    <a:pt x="266472" y="64334"/>
                  </a:cubicBezTo>
                  <a:close/>
                  <a:moveTo>
                    <a:pt x="351597" y="102285"/>
                  </a:moveTo>
                  <a:lnTo>
                    <a:pt x="351597" y="91123"/>
                  </a:lnTo>
                  <a:cubicBezTo>
                    <a:pt x="348819" y="95092"/>
                    <a:pt x="345247" y="98217"/>
                    <a:pt x="340881" y="100499"/>
                  </a:cubicBezTo>
                  <a:cubicBezTo>
                    <a:pt x="336516" y="102782"/>
                    <a:pt x="331902" y="103923"/>
                    <a:pt x="327041" y="103923"/>
                  </a:cubicBezTo>
                  <a:cubicBezTo>
                    <a:pt x="321980" y="103923"/>
                    <a:pt x="317491" y="102831"/>
                    <a:pt x="313571" y="100648"/>
                  </a:cubicBezTo>
                  <a:cubicBezTo>
                    <a:pt x="309652" y="98466"/>
                    <a:pt x="306800" y="95390"/>
                    <a:pt x="305014" y="91421"/>
                  </a:cubicBezTo>
                  <a:cubicBezTo>
                    <a:pt x="303228" y="87452"/>
                    <a:pt x="302335" y="81995"/>
                    <a:pt x="302335" y="75050"/>
                  </a:cubicBezTo>
                  <a:lnTo>
                    <a:pt x="302335" y="28169"/>
                  </a:lnTo>
                  <a:lnTo>
                    <a:pt x="321980" y="28169"/>
                  </a:lnTo>
                  <a:lnTo>
                    <a:pt x="321980" y="62251"/>
                  </a:lnTo>
                  <a:cubicBezTo>
                    <a:pt x="321980" y="72669"/>
                    <a:pt x="322328" y="79043"/>
                    <a:pt x="323022" y="81375"/>
                  </a:cubicBezTo>
                  <a:cubicBezTo>
                    <a:pt x="323716" y="83707"/>
                    <a:pt x="325032" y="85567"/>
                    <a:pt x="326966" y="86956"/>
                  </a:cubicBezTo>
                  <a:cubicBezTo>
                    <a:pt x="328901" y="88345"/>
                    <a:pt x="331307" y="89040"/>
                    <a:pt x="334184" y="89040"/>
                  </a:cubicBezTo>
                  <a:cubicBezTo>
                    <a:pt x="337557" y="89040"/>
                    <a:pt x="340583" y="88122"/>
                    <a:pt x="343263" y="86286"/>
                  </a:cubicBezTo>
                  <a:cubicBezTo>
                    <a:pt x="345942" y="84451"/>
                    <a:pt x="347753" y="82169"/>
                    <a:pt x="348695" y="79441"/>
                  </a:cubicBezTo>
                  <a:cubicBezTo>
                    <a:pt x="349638" y="76712"/>
                    <a:pt x="350109" y="70039"/>
                    <a:pt x="350109" y="59423"/>
                  </a:cubicBezTo>
                  <a:lnTo>
                    <a:pt x="350109" y="28169"/>
                  </a:lnTo>
                  <a:lnTo>
                    <a:pt x="369755" y="28169"/>
                  </a:lnTo>
                  <a:lnTo>
                    <a:pt x="369755" y="102285"/>
                  </a:lnTo>
                  <a:lnTo>
                    <a:pt x="351597" y="102285"/>
                  </a:lnTo>
                  <a:close/>
                  <a:moveTo>
                    <a:pt x="430917" y="78770"/>
                  </a:moveTo>
                  <a:lnTo>
                    <a:pt x="450414" y="82045"/>
                  </a:lnTo>
                  <a:cubicBezTo>
                    <a:pt x="447934" y="89189"/>
                    <a:pt x="443990" y="94621"/>
                    <a:pt x="438582" y="98341"/>
                  </a:cubicBezTo>
                  <a:cubicBezTo>
                    <a:pt x="433175" y="102062"/>
                    <a:pt x="426404" y="103923"/>
                    <a:pt x="418267" y="103923"/>
                  </a:cubicBezTo>
                  <a:cubicBezTo>
                    <a:pt x="405369" y="103923"/>
                    <a:pt x="395844" y="99706"/>
                    <a:pt x="389692" y="91273"/>
                  </a:cubicBezTo>
                  <a:cubicBezTo>
                    <a:pt x="384732" y="84525"/>
                    <a:pt x="382251" y="76042"/>
                    <a:pt x="382251" y="65823"/>
                  </a:cubicBezTo>
                  <a:cubicBezTo>
                    <a:pt x="382251" y="53520"/>
                    <a:pt x="385476" y="43895"/>
                    <a:pt x="391925" y="36950"/>
                  </a:cubicBezTo>
                  <a:cubicBezTo>
                    <a:pt x="398374" y="30005"/>
                    <a:pt x="406510" y="26532"/>
                    <a:pt x="416333" y="26532"/>
                  </a:cubicBezTo>
                  <a:cubicBezTo>
                    <a:pt x="427346" y="26532"/>
                    <a:pt x="436028" y="30178"/>
                    <a:pt x="442378" y="37471"/>
                  </a:cubicBezTo>
                  <a:cubicBezTo>
                    <a:pt x="448728" y="44764"/>
                    <a:pt x="451754" y="55901"/>
                    <a:pt x="451456" y="70882"/>
                  </a:cubicBezTo>
                  <a:lnTo>
                    <a:pt x="402342" y="70882"/>
                  </a:lnTo>
                  <a:cubicBezTo>
                    <a:pt x="402541" y="76737"/>
                    <a:pt x="404153" y="81276"/>
                    <a:pt x="407179" y="84500"/>
                  </a:cubicBezTo>
                  <a:cubicBezTo>
                    <a:pt x="410205" y="87725"/>
                    <a:pt x="413951" y="89337"/>
                    <a:pt x="418416" y="89337"/>
                  </a:cubicBezTo>
                  <a:cubicBezTo>
                    <a:pt x="421491" y="89337"/>
                    <a:pt x="424072" y="88494"/>
                    <a:pt x="426155" y="86807"/>
                  </a:cubicBezTo>
                  <a:cubicBezTo>
                    <a:pt x="428239" y="85121"/>
                    <a:pt x="429827" y="82442"/>
                    <a:pt x="430917" y="78770"/>
                  </a:cubicBezTo>
                  <a:close/>
                  <a:moveTo>
                    <a:pt x="432108" y="58828"/>
                  </a:moveTo>
                  <a:cubicBezTo>
                    <a:pt x="431910" y="53172"/>
                    <a:pt x="430422" y="48881"/>
                    <a:pt x="427644" y="45954"/>
                  </a:cubicBezTo>
                  <a:cubicBezTo>
                    <a:pt x="424865" y="43027"/>
                    <a:pt x="421492" y="41564"/>
                    <a:pt x="417523" y="41564"/>
                  </a:cubicBezTo>
                  <a:cubicBezTo>
                    <a:pt x="413257" y="41564"/>
                    <a:pt x="409685" y="43102"/>
                    <a:pt x="406808" y="46177"/>
                  </a:cubicBezTo>
                  <a:cubicBezTo>
                    <a:pt x="404029" y="49352"/>
                    <a:pt x="402690" y="53569"/>
                    <a:pt x="402789" y="58828"/>
                  </a:cubicBezTo>
                  <a:lnTo>
                    <a:pt x="432108" y="58828"/>
                  </a:lnTo>
                  <a:close/>
                  <a:moveTo>
                    <a:pt x="533114" y="102285"/>
                  </a:moveTo>
                  <a:lnTo>
                    <a:pt x="513469" y="102285"/>
                  </a:lnTo>
                  <a:lnTo>
                    <a:pt x="513469" y="64483"/>
                  </a:lnTo>
                  <a:cubicBezTo>
                    <a:pt x="513469" y="56446"/>
                    <a:pt x="513047" y="51262"/>
                    <a:pt x="512203" y="48930"/>
                  </a:cubicBezTo>
                  <a:cubicBezTo>
                    <a:pt x="511360" y="46598"/>
                    <a:pt x="509996" y="44788"/>
                    <a:pt x="508111" y="43498"/>
                  </a:cubicBezTo>
                  <a:cubicBezTo>
                    <a:pt x="506226" y="42208"/>
                    <a:pt x="503944" y="41564"/>
                    <a:pt x="501264" y="41564"/>
                  </a:cubicBezTo>
                  <a:cubicBezTo>
                    <a:pt x="497892" y="41564"/>
                    <a:pt x="494865" y="42482"/>
                    <a:pt x="492186" y="44317"/>
                  </a:cubicBezTo>
                  <a:cubicBezTo>
                    <a:pt x="489507" y="46152"/>
                    <a:pt x="487671" y="48608"/>
                    <a:pt x="486680" y="51684"/>
                  </a:cubicBezTo>
                  <a:cubicBezTo>
                    <a:pt x="485687" y="54760"/>
                    <a:pt x="485191" y="60465"/>
                    <a:pt x="485191" y="68799"/>
                  </a:cubicBezTo>
                  <a:lnTo>
                    <a:pt x="485191" y="102285"/>
                  </a:lnTo>
                  <a:lnTo>
                    <a:pt x="465546" y="102285"/>
                  </a:lnTo>
                  <a:lnTo>
                    <a:pt x="465546" y="28169"/>
                  </a:lnTo>
                  <a:lnTo>
                    <a:pt x="483703" y="28169"/>
                  </a:lnTo>
                  <a:lnTo>
                    <a:pt x="483703" y="39034"/>
                  </a:lnTo>
                  <a:cubicBezTo>
                    <a:pt x="490152" y="30699"/>
                    <a:pt x="498288" y="26532"/>
                    <a:pt x="508111" y="26532"/>
                  </a:cubicBezTo>
                  <a:cubicBezTo>
                    <a:pt x="512476" y="26532"/>
                    <a:pt x="516445" y="27301"/>
                    <a:pt x="520017" y="28839"/>
                  </a:cubicBezTo>
                  <a:cubicBezTo>
                    <a:pt x="523589" y="30376"/>
                    <a:pt x="526292" y="32360"/>
                    <a:pt x="528128" y="34792"/>
                  </a:cubicBezTo>
                  <a:cubicBezTo>
                    <a:pt x="529963" y="37223"/>
                    <a:pt x="531254" y="39976"/>
                    <a:pt x="531998" y="43051"/>
                  </a:cubicBezTo>
                  <a:cubicBezTo>
                    <a:pt x="532742" y="46127"/>
                    <a:pt x="533114" y="50543"/>
                    <a:pt x="533114" y="56298"/>
                  </a:cubicBezTo>
                  <a:lnTo>
                    <a:pt x="533114" y="102285"/>
                  </a:lnTo>
                  <a:close/>
                  <a:moveTo>
                    <a:pt x="615560" y="50047"/>
                  </a:moveTo>
                  <a:lnTo>
                    <a:pt x="596212" y="53618"/>
                  </a:lnTo>
                  <a:cubicBezTo>
                    <a:pt x="595617" y="49749"/>
                    <a:pt x="594153" y="46847"/>
                    <a:pt x="591821" y="44913"/>
                  </a:cubicBezTo>
                  <a:cubicBezTo>
                    <a:pt x="589490" y="42978"/>
                    <a:pt x="586488" y="42010"/>
                    <a:pt x="582817" y="42010"/>
                  </a:cubicBezTo>
                  <a:cubicBezTo>
                    <a:pt x="577956" y="42010"/>
                    <a:pt x="574061" y="43672"/>
                    <a:pt x="571134" y="46996"/>
                  </a:cubicBezTo>
                  <a:cubicBezTo>
                    <a:pt x="568207" y="50320"/>
                    <a:pt x="566744" y="55951"/>
                    <a:pt x="566744" y="63888"/>
                  </a:cubicBezTo>
                  <a:cubicBezTo>
                    <a:pt x="566744" y="72719"/>
                    <a:pt x="568233" y="78944"/>
                    <a:pt x="571209" y="82566"/>
                  </a:cubicBezTo>
                  <a:cubicBezTo>
                    <a:pt x="574186" y="86187"/>
                    <a:pt x="578154" y="87998"/>
                    <a:pt x="583116" y="87998"/>
                  </a:cubicBezTo>
                  <a:cubicBezTo>
                    <a:pt x="586886" y="87998"/>
                    <a:pt x="589936" y="86931"/>
                    <a:pt x="592268" y="84798"/>
                  </a:cubicBezTo>
                  <a:cubicBezTo>
                    <a:pt x="594600" y="82665"/>
                    <a:pt x="596262" y="79018"/>
                    <a:pt x="597253" y="73859"/>
                  </a:cubicBezTo>
                  <a:lnTo>
                    <a:pt x="616602" y="77134"/>
                  </a:lnTo>
                  <a:cubicBezTo>
                    <a:pt x="614518" y="85964"/>
                    <a:pt x="610648" y="92636"/>
                    <a:pt x="604993" y="97150"/>
                  </a:cubicBezTo>
                  <a:cubicBezTo>
                    <a:pt x="599338" y="101665"/>
                    <a:pt x="591747" y="103923"/>
                    <a:pt x="582222" y="103923"/>
                  </a:cubicBezTo>
                  <a:cubicBezTo>
                    <a:pt x="571407" y="103923"/>
                    <a:pt x="562776" y="100500"/>
                    <a:pt x="556326" y="93654"/>
                  </a:cubicBezTo>
                  <a:cubicBezTo>
                    <a:pt x="549877" y="86807"/>
                    <a:pt x="546652" y="77381"/>
                    <a:pt x="546652" y="65376"/>
                  </a:cubicBezTo>
                  <a:cubicBezTo>
                    <a:pt x="546652" y="53073"/>
                    <a:pt x="549877" y="43523"/>
                    <a:pt x="556326" y="36727"/>
                  </a:cubicBezTo>
                  <a:cubicBezTo>
                    <a:pt x="562776" y="29931"/>
                    <a:pt x="571506" y="26532"/>
                    <a:pt x="582520" y="26532"/>
                  </a:cubicBezTo>
                  <a:cubicBezTo>
                    <a:pt x="591549" y="26532"/>
                    <a:pt x="598742" y="28467"/>
                    <a:pt x="604100" y="32336"/>
                  </a:cubicBezTo>
                  <a:cubicBezTo>
                    <a:pt x="609458" y="36206"/>
                    <a:pt x="613277" y="42109"/>
                    <a:pt x="615560" y="50047"/>
                  </a:cubicBezTo>
                  <a:close/>
                  <a:moveTo>
                    <a:pt x="619380" y="28169"/>
                  </a:moveTo>
                  <a:lnTo>
                    <a:pt x="640216" y="28169"/>
                  </a:lnTo>
                  <a:lnTo>
                    <a:pt x="657927" y="80854"/>
                  </a:lnTo>
                  <a:lnTo>
                    <a:pt x="675191" y="28169"/>
                  </a:lnTo>
                  <a:lnTo>
                    <a:pt x="695431" y="28169"/>
                  </a:lnTo>
                  <a:lnTo>
                    <a:pt x="669386" y="99457"/>
                  </a:lnTo>
                  <a:lnTo>
                    <a:pt x="664624" y="112406"/>
                  </a:lnTo>
                  <a:cubicBezTo>
                    <a:pt x="662937" y="116771"/>
                    <a:pt x="661325" y="120095"/>
                    <a:pt x="659787" y="122377"/>
                  </a:cubicBezTo>
                  <a:cubicBezTo>
                    <a:pt x="658249" y="124660"/>
                    <a:pt x="656463" y="126495"/>
                    <a:pt x="654429" y="127884"/>
                  </a:cubicBezTo>
                  <a:cubicBezTo>
                    <a:pt x="652396" y="129273"/>
                    <a:pt x="649890" y="130364"/>
                    <a:pt x="646913" y="131158"/>
                  </a:cubicBezTo>
                  <a:cubicBezTo>
                    <a:pt x="643936" y="131951"/>
                    <a:pt x="640613" y="132348"/>
                    <a:pt x="636942" y="132348"/>
                  </a:cubicBezTo>
                  <a:cubicBezTo>
                    <a:pt x="633171" y="132348"/>
                    <a:pt x="629451" y="131951"/>
                    <a:pt x="625780" y="131158"/>
                  </a:cubicBezTo>
                  <a:lnTo>
                    <a:pt x="623994" y="115829"/>
                  </a:lnTo>
                  <a:cubicBezTo>
                    <a:pt x="627070" y="116424"/>
                    <a:pt x="629848" y="116722"/>
                    <a:pt x="632328" y="116722"/>
                  </a:cubicBezTo>
                  <a:cubicBezTo>
                    <a:pt x="636892" y="116722"/>
                    <a:pt x="640266" y="115382"/>
                    <a:pt x="642449" y="112704"/>
                  </a:cubicBezTo>
                  <a:cubicBezTo>
                    <a:pt x="644631" y="110025"/>
                    <a:pt x="646318" y="106601"/>
                    <a:pt x="647508" y="102434"/>
                  </a:cubicBezTo>
                  <a:lnTo>
                    <a:pt x="619380" y="28169"/>
                  </a:lnTo>
                  <a:close/>
                  <a:moveTo>
                    <a:pt x="812898" y="102285"/>
                  </a:moveTo>
                  <a:lnTo>
                    <a:pt x="794741" y="102285"/>
                  </a:lnTo>
                  <a:lnTo>
                    <a:pt x="794741" y="91421"/>
                  </a:lnTo>
                  <a:cubicBezTo>
                    <a:pt x="791764" y="95687"/>
                    <a:pt x="788217" y="98837"/>
                    <a:pt x="784100" y="100872"/>
                  </a:cubicBezTo>
                  <a:cubicBezTo>
                    <a:pt x="779982" y="102906"/>
                    <a:pt x="775840" y="103923"/>
                    <a:pt x="771672" y="103923"/>
                  </a:cubicBezTo>
                  <a:cubicBezTo>
                    <a:pt x="763140" y="103923"/>
                    <a:pt x="755822" y="100500"/>
                    <a:pt x="749720" y="93654"/>
                  </a:cubicBezTo>
                  <a:cubicBezTo>
                    <a:pt x="743618" y="86807"/>
                    <a:pt x="740568" y="77232"/>
                    <a:pt x="740568" y="64929"/>
                  </a:cubicBezTo>
                  <a:cubicBezTo>
                    <a:pt x="740568" y="52428"/>
                    <a:pt x="743519" y="42903"/>
                    <a:pt x="749423" y="36354"/>
                  </a:cubicBezTo>
                  <a:cubicBezTo>
                    <a:pt x="755327" y="29806"/>
                    <a:pt x="762793" y="26532"/>
                    <a:pt x="771821" y="26532"/>
                  </a:cubicBezTo>
                  <a:cubicBezTo>
                    <a:pt x="780155" y="26532"/>
                    <a:pt x="787349" y="29955"/>
                    <a:pt x="793402" y="36801"/>
                  </a:cubicBezTo>
                  <a:lnTo>
                    <a:pt x="793402" y="40"/>
                  </a:lnTo>
                  <a:lnTo>
                    <a:pt x="812898" y="40"/>
                  </a:lnTo>
                  <a:lnTo>
                    <a:pt x="812898" y="102285"/>
                  </a:lnTo>
                  <a:close/>
                  <a:moveTo>
                    <a:pt x="760660" y="63590"/>
                  </a:moveTo>
                  <a:cubicBezTo>
                    <a:pt x="760660" y="71528"/>
                    <a:pt x="761751" y="77282"/>
                    <a:pt x="763933" y="80854"/>
                  </a:cubicBezTo>
                  <a:cubicBezTo>
                    <a:pt x="767108" y="85915"/>
                    <a:pt x="771524" y="88445"/>
                    <a:pt x="777179" y="88445"/>
                  </a:cubicBezTo>
                  <a:cubicBezTo>
                    <a:pt x="781644" y="88445"/>
                    <a:pt x="785464" y="86535"/>
                    <a:pt x="788639" y="82714"/>
                  </a:cubicBezTo>
                  <a:cubicBezTo>
                    <a:pt x="791814" y="78895"/>
                    <a:pt x="793402" y="73165"/>
                    <a:pt x="793402" y="65525"/>
                  </a:cubicBezTo>
                  <a:cubicBezTo>
                    <a:pt x="793402" y="56992"/>
                    <a:pt x="791864" y="50865"/>
                    <a:pt x="788788" y="47144"/>
                  </a:cubicBezTo>
                  <a:cubicBezTo>
                    <a:pt x="785712" y="43424"/>
                    <a:pt x="781793" y="41564"/>
                    <a:pt x="777030" y="41564"/>
                  </a:cubicBezTo>
                  <a:cubicBezTo>
                    <a:pt x="772367" y="41564"/>
                    <a:pt x="768473" y="43399"/>
                    <a:pt x="765348" y="47070"/>
                  </a:cubicBezTo>
                  <a:cubicBezTo>
                    <a:pt x="762222" y="50741"/>
                    <a:pt x="760660" y="56248"/>
                    <a:pt x="760660" y="63590"/>
                  </a:cubicBezTo>
                  <a:close/>
                  <a:moveTo>
                    <a:pt x="825692" y="64185"/>
                  </a:moveTo>
                  <a:cubicBezTo>
                    <a:pt x="825692" y="57637"/>
                    <a:pt x="827305" y="51337"/>
                    <a:pt x="830529" y="45284"/>
                  </a:cubicBezTo>
                  <a:cubicBezTo>
                    <a:pt x="833754" y="39232"/>
                    <a:pt x="838318" y="34593"/>
                    <a:pt x="844221" y="31369"/>
                  </a:cubicBezTo>
                  <a:cubicBezTo>
                    <a:pt x="850125" y="28145"/>
                    <a:pt x="856698" y="26532"/>
                    <a:pt x="863941" y="26532"/>
                  </a:cubicBezTo>
                  <a:cubicBezTo>
                    <a:pt x="875153" y="26532"/>
                    <a:pt x="884330" y="30178"/>
                    <a:pt x="891474" y="37471"/>
                  </a:cubicBezTo>
                  <a:cubicBezTo>
                    <a:pt x="898618" y="44764"/>
                    <a:pt x="902190" y="53966"/>
                    <a:pt x="902190" y="65079"/>
                  </a:cubicBezTo>
                  <a:cubicBezTo>
                    <a:pt x="902190" y="76290"/>
                    <a:pt x="898568" y="85567"/>
                    <a:pt x="891325" y="92909"/>
                  </a:cubicBezTo>
                  <a:cubicBezTo>
                    <a:pt x="884083" y="100252"/>
                    <a:pt x="875004" y="103923"/>
                    <a:pt x="864090" y="103923"/>
                  </a:cubicBezTo>
                  <a:cubicBezTo>
                    <a:pt x="857244" y="103923"/>
                    <a:pt x="850745" y="102385"/>
                    <a:pt x="844594" y="99309"/>
                  </a:cubicBezTo>
                  <a:cubicBezTo>
                    <a:pt x="838442" y="96233"/>
                    <a:pt x="833754" y="91743"/>
                    <a:pt x="830529" y="85840"/>
                  </a:cubicBezTo>
                  <a:cubicBezTo>
                    <a:pt x="827305" y="79937"/>
                    <a:pt x="825692" y="72719"/>
                    <a:pt x="825692" y="64185"/>
                  </a:cubicBezTo>
                  <a:close/>
                  <a:moveTo>
                    <a:pt x="845785" y="65227"/>
                  </a:moveTo>
                  <a:cubicBezTo>
                    <a:pt x="845785" y="72569"/>
                    <a:pt x="847546" y="78200"/>
                    <a:pt x="851068" y="82119"/>
                  </a:cubicBezTo>
                  <a:cubicBezTo>
                    <a:pt x="854590" y="86038"/>
                    <a:pt x="858880" y="87998"/>
                    <a:pt x="863941" y="87998"/>
                  </a:cubicBezTo>
                  <a:cubicBezTo>
                    <a:pt x="869101" y="87998"/>
                    <a:pt x="873417" y="86038"/>
                    <a:pt x="876889" y="82119"/>
                  </a:cubicBezTo>
                  <a:cubicBezTo>
                    <a:pt x="880362" y="78200"/>
                    <a:pt x="882099" y="72520"/>
                    <a:pt x="882099" y="65079"/>
                  </a:cubicBezTo>
                  <a:cubicBezTo>
                    <a:pt x="882099" y="57835"/>
                    <a:pt x="880362" y="52254"/>
                    <a:pt x="876889" y="48335"/>
                  </a:cubicBezTo>
                  <a:cubicBezTo>
                    <a:pt x="873417" y="44416"/>
                    <a:pt x="869101" y="42457"/>
                    <a:pt x="863941" y="42457"/>
                  </a:cubicBezTo>
                  <a:cubicBezTo>
                    <a:pt x="858880" y="42457"/>
                    <a:pt x="854590" y="44416"/>
                    <a:pt x="851068" y="48335"/>
                  </a:cubicBezTo>
                  <a:cubicBezTo>
                    <a:pt x="847546" y="52254"/>
                    <a:pt x="845785" y="57885"/>
                    <a:pt x="845785" y="65227"/>
                  </a:cubicBezTo>
                  <a:close/>
                  <a:moveTo>
                    <a:pt x="914091" y="28169"/>
                  </a:moveTo>
                  <a:lnTo>
                    <a:pt x="932100" y="28169"/>
                  </a:lnTo>
                  <a:lnTo>
                    <a:pt x="932100" y="38289"/>
                  </a:lnTo>
                  <a:cubicBezTo>
                    <a:pt x="938649" y="30451"/>
                    <a:pt x="946388" y="26532"/>
                    <a:pt x="955317" y="26532"/>
                  </a:cubicBezTo>
                  <a:cubicBezTo>
                    <a:pt x="959980" y="26532"/>
                    <a:pt x="964073" y="27500"/>
                    <a:pt x="967595" y="29434"/>
                  </a:cubicBezTo>
                  <a:cubicBezTo>
                    <a:pt x="971117" y="31369"/>
                    <a:pt x="973970" y="34320"/>
                    <a:pt x="976153" y="38289"/>
                  </a:cubicBezTo>
                  <a:cubicBezTo>
                    <a:pt x="979427" y="34320"/>
                    <a:pt x="982949" y="31369"/>
                    <a:pt x="986719" y="29434"/>
                  </a:cubicBezTo>
                  <a:cubicBezTo>
                    <a:pt x="990490" y="27500"/>
                    <a:pt x="994509" y="26532"/>
                    <a:pt x="998775" y="26532"/>
                  </a:cubicBezTo>
                  <a:cubicBezTo>
                    <a:pt x="1004232" y="26532"/>
                    <a:pt x="1008845" y="27624"/>
                    <a:pt x="1012616" y="29806"/>
                  </a:cubicBezTo>
                  <a:cubicBezTo>
                    <a:pt x="1016386" y="31989"/>
                    <a:pt x="1019214" y="35264"/>
                    <a:pt x="1021099" y="39629"/>
                  </a:cubicBezTo>
                  <a:cubicBezTo>
                    <a:pt x="1022388" y="42705"/>
                    <a:pt x="1023033" y="47814"/>
                    <a:pt x="1023033" y="54958"/>
                  </a:cubicBezTo>
                  <a:lnTo>
                    <a:pt x="1023033" y="102285"/>
                  </a:lnTo>
                  <a:lnTo>
                    <a:pt x="1003538" y="102285"/>
                  </a:lnTo>
                  <a:lnTo>
                    <a:pt x="1003538" y="59870"/>
                  </a:lnTo>
                  <a:cubicBezTo>
                    <a:pt x="1003538" y="52527"/>
                    <a:pt x="1002843" y="47814"/>
                    <a:pt x="1001454" y="45731"/>
                  </a:cubicBezTo>
                  <a:cubicBezTo>
                    <a:pt x="999668" y="42952"/>
                    <a:pt x="996890" y="41564"/>
                    <a:pt x="993119" y="41564"/>
                  </a:cubicBezTo>
                  <a:cubicBezTo>
                    <a:pt x="990341" y="41564"/>
                    <a:pt x="987737" y="42382"/>
                    <a:pt x="985306" y="44019"/>
                  </a:cubicBezTo>
                  <a:cubicBezTo>
                    <a:pt x="982875" y="45656"/>
                    <a:pt x="981139" y="48112"/>
                    <a:pt x="980097" y="51386"/>
                  </a:cubicBezTo>
                  <a:cubicBezTo>
                    <a:pt x="979055" y="54660"/>
                    <a:pt x="978534" y="59770"/>
                    <a:pt x="978534" y="66715"/>
                  </a:cubicBezTo>
                  <a:lnTo>
                    <a:pt x="978534" y="102285"/>
                  </a:lnTo>
                  <a:lnTo>
                    <a:pt x="958889" y="102285"/>
                  </a:lnTo>
                  <a:lnTo>
                    <a:pt x="958889" y="61656"/>
                  </a:lnTo>
                  <a:cubicBezTo>
                    <a:pt x="958889" y="54512"/>
                    <a:pt x="958541" y="49873"/>
                    <a:pt x="957847" y="47740"/>
                  </a:cubicBezTo>
                  <a:cubicBezTo>
                    <a:pt x="957153" y="45607"/>
                    <a:pt x="956061" y="44044"/>
                    <a:pt x="954572" y="43051"/>
                  </a:cubicBezTo>
                  <a:cubicBezTo>
                    <a:pt x="953085" y="42060"/>
                    <a:pt x="951101" y="41564"/>
                    <a:pt x="948619" y="41564"/>
                  </a:cubicBezTo>
                  <a:cubicBezTo>
                    <a:pt x="945643" y="41564"/>
                    <a:pt x="942940" y="42382"/>
                    <a:pt x="940509" y="44019"/>
                  </a:cubicBezTo>
                  <a:cubicBezTo>
                    <a:pt x="938078" y="45656"/>
                    <a:pt x="936342" y="47988"/>
                    <a:pt x="935300" y="51014"/>
                  </a:cubicBezTo>
                  <a:cubicBezTo>
                    <a:pt x="934257" y="54041"/>
                    <a:pt x="933736" y="59126"/>
                    <a:pt x="933736" y="66269"/>
                  </a:cubicBezTo>
                  <a:lnTo>
                    <a:pt x="933736" y="102285"/>
                  </a:lnTo>
                  <a:lnTo>
                    <a:pt x="914091" y="102285"/>
                  </a:lnTo>
                  <a:lnTo>
                    <a:pt x="914091" y="28169"/>
                  </a:lnTo>
                  <a:close/>
                  <a:moveTo>
                    <a:pt x="1054293" y="50791"/>
                  </a:moveTo>
                  <a:lnTo>
                    <a:pt x="1036582" y="47517"/>
                  </a:lnTo>
                  <a:cubicBezTo>
                    <a:pt x="1038566" y="40373"/>
                    <a:pt x="1041989" y="35089"/>
                    <a:pt x="1046851" y="31666"/>
                  </a:cubicBezTo>
                  <a:cubicBezTo>
                    <a:pt x="1051713" y="28244"/>
                    <a:pt x="1058956" y="26532"/>
                    <a:pt x="1068580" y="26532"/>
                  </a:cubicBezTo>
                  <a:cubicBezTo>
                    <a:pt x="1077411" y="26532"/>
                    <a:pt x="1083959" y="27574"/>
                    <a:pt x="1088225" y="29657"/>
                  </a:cubicBezTo>
                  <a:cubicBezTo>
                    <a:pt x="1092492" y="31740"/>
                    <a:pt x="1095493" y="34370"/>
                    <a:pt x="1097229" y="37545"/>
                  </a:cubicBezTo>
                  <a:cubicBezTo>
                    <a:pt x="1098966" y="40720"/>
                    <a:pt x="1099833" y="46574"/>
                    <a:pt x="1099833" y="55107"/>
                  </a:cubicBezTo>
                  <a:lnTo>
                    <a:pt x="1099685" y="77878"/>
                  </a:lnTo>
                  <a:cubicBezTo>
                    <a:pt x="1099685" y="84426"/>
                    <a:pt x="1099983" y="89238"/>
                    <a:pt x="1100578" y="92314"/>
                  </a:cubicBezTo>
                  <a:cubicBezTo>
                    <a:pt x="1101174" y="95390"/>
                    <a:pt x="1102364" y="98714"/>
                    <a:pt x="1104150" y="102285"/>
                  </a:cubicBezTo>
                  <a:lnTo>
                    <a:pt x="1084653" y="102285"/>
                  </a:lnTo>
                  <a:cubicBezTo>
                    <a:pt x="1084157" y="100996"/>
                    <a:pt x="1083562" y="99061"/>
                    <a:pt x="1082868" y="96481"/>
                  </a:cubicBezTo>
                  <a:cubicBezTo>
                    <a:pt x="1082470" y="95290"/>
                    <a:pt x="1082223" y="94546"/>
                    <a:pt x="1082124" y="94248"/>
                  </a:cubicBezTo>
                  <a:cubicBezTo>
                    <a:pt x="1078750" y="97423"/>
                    <a:pt x="1075153" y="99830"/>
                    <a:pt x="1071334" y="101467"/>
                  </a:cubicBezTo>
                  <a:cubicBezTo>
                    <a:pt x="1067513" y="103104"/>
                    <a:pt x="1063470" y="103923"/>
                    <a:pt x="1059204" y="103923"/>
                  </a:cubicBezTo>
                  <a:cubicBezTo>
                    <a:pt x="1051564" y="103923"/>
                    <a:pt x="1045536" y="101864"/>
                    <a:pt x="1041121" y="97746"/>
                  </a:cubicBezTo>
                  <a:cubicBezTo>
                    <a:pt x="1036706" y="93628"/>
                    <a:pt x="1034499" y="88395"/>
                    <a:pt x="1034499" y="82045"/>
                  </a:cubicBezTo>
                  <a:cubicBezTo>
                    <a:pt x="1034499" y="77878"/>
                    <a:pt x="1035516" y="74157"/>
                    <a:pt x="1037549" y="70882"/>
                  </a:cubicBezTo>
                  <a:cubicBezTo>
                    <a:pt x="1039583" y="67608"/>
                    <a:pt x="1042386" y="65103"/>
                    <a:pt x="1045958" y="63367"/>
                  </a:cubicBezTo>
                  <a:cubicBezTo>
                    <a:pt x="1049530" y="61631"/>
                    <a:pt x="1054739" y="60068"/>
                    <a:pt x="1061585" y="58679"/>
                  </a:cubicBezTo>
                  <a:cubicBezTo>
                    <a:pt x="1070713" y="56992"/>
                    <a:pt x="1077063" y="55404"/>
                    <a:pt x="1080635" y="53917"/>
                  </a:cubicBezTo>
                  <a:lnTo>
                    <a:pt x="1080635" y="51982"/>
                  </a:lnTo>
                  <a:cubicBezTo>
                    <a:pt x="1080635" y="48211"/>
                    <a:pt x="1079692" y="45532"/>
                    <a:pt x="1077807" y="43945"/>
                  </a:cubicBezTo>
                  <a:cubicBezTo>
                    <a:pt x="1075922" y="42357"/>
                    <a:pt x="1072401" y="41564"/>
                    <a:pt x="1067241" y="41564"/>
                  </a:cubicBezTo>
                  <a:cubicBezTo>
                    <a:pt x="1063768" y="41564"/>
                    <a:pt x="1061064" y="42233"/>
                    <a:pt x="1059129" y="43572"/>
                  </a:cubicBezTo>
                  <a:cubicBezTo>
                    <a:pt x="1057195" y="44913"/>
                    <a:pt x="1055582" y="47319"/>
                    <a:pt x="1054293" y="50791"/>
                  </a:cubicBezTo>
                  <a:close/>
                  <a:moveTo>
                    <a:pt x="1080635" y="66715"/>
                  </a:moveTo>
                  <a:cubicBezTo>
                    <a:pt x="1078055" y="67509"/>
                    <a:pt x="1074062" y="68501"/>
                    <a:pt x="1068654" y="69692"/>
                  </a:cubicBezTo>
                  <a:cubicBezTo>
                    <a:pt x="1063247" y="70882"/>
                    <a:pt x="1059700" y="72024"/>
                    <a:pt x="1058013" y="73115"/>
                  </a:cubicBezTo>
                  <a:cubicBezTo>
                    <a:pt x="1055434" y="74901"/>
                    <a:pt x="1054144" y="77183"/>
                    <a:pt x="1054144" y="79961"/>
                  </a:cubicBezTo>
                  <a:cubicBezTo>
                    <a:pt x="1054144" y="82739"/>
                    <a:pt x="1055161" y="85121"/>
                    <a:pt x="1057195" y="87104"/>
                  </a:cubicBezTo>
                  <a:cubicBezTo>
                    <a:pt x="1059228" y="89089"/>
                    <a:pt x="1061833" y="90082"/>
                    <a:pt x="1065008" y="90082"/>
                  </a:cubicBezTo>
                  <a:cubicBezTo>
                    <a:pt x="1068580" y="90082"/>
                    <a:pt x="1071954" y="88941"/>
                    <a:pt x="1075128" y="86659"/>
                  </a:cubicBezTo>
                  <a:cubicBezTo>
                    <a:pt x="1077510" y="84872"/>
                    <a:pt x="1079048" y="82690"/>
                    <a:pt x="1079742" y="80110"/>
                  </a:cubicBezTo>
                  <a:cubicBezTo>
                    <a:pt x="1080338" y="78523"/>
                    <a:pt x="1080635" y="75348"/>
                    <a:pt x="1080635" y="70585"/>
                  </a:cubicBezTo>
                  <a:lnTo>
                    <a:pt x="1080635" y="66715"/>
                  </a:lnTo>
                  <a:close/>
                  <a:moveTo>
                    <a:pt x="1117347" y="18198"/>
                  </a:moveTo>
                  <a:lnTo>
                    <a:pt x="1117347" y="40"/>
                  </a:lnTo>
                  <a:lnTo>
                    <a:pt x="1136992" y="40"/>
                  </a:lnTo>
                  <a:lnTo>
                    <a:pt x="1136992" y="18198"/>
                  </a:lnTo>
                  <a:lnTo>
                    <a:pt x="1117347" y="18198"/>
                  </a:lnTo>
                  <a:close/>
                  <a:moveTo>
                    <a:pt x="1117347" y="102285"/>
                  </a:moveTo>
                  <a:lnTo>
                    <a:pt x="1117347" y="28169"/>
                  </a:lnTo>
                  <a:lnTo>
                    <a:pt x="1136992" y="28169"/>
                  </a:lnTo>
                  <a:lnTo>
                    <a:pt x="1136992" y="102285"/>
                  </a:lnTo>
                  <a:lnTo>
                    <a:pt x="1117347" y="102285"/>
                  </a:lnTo>
                  <a:close/>
                  <a:moveTo>
                    <a:pt x="1223552" y="102285"/>
                  </a:moveTo>
                  <a:lnTo>
                    <a:pt x="1203906" y="102285"/>
                  </a:lnTo>
                  <a:lnTo>
                    <a:pt x="1203906" y="64483"/>
                  </a:lnTo>
                  <a:cubicBezTo>
                    <a:pt x="1203906" y="56446"/>
                    <a:pt x="1203485" y="51262"/>
                    <a:pt x="1202641" y="48930"/>
                  </a:cubicBezTo>
                  <a:cubicBezTo>
                    <a:pt x="1201798" y="46598"/>
                    <a:pt x="1200434" y="44788"/>
                    <a:pt x="1198549" y="43498"/>
                  </a:cubicBezTo>
                  <a:cubicBezTo>
                    <a:pt x="1196664" y="42208"/>
                    <a:pt x="1194381" y="41564"/>
                    <a:pt x="1191702" y="41564"/>
                  </a:cubicBezTo>
                  <a:cubicBezTo>
                    <a:pt x="1188329" y="41564"/>
                    <a:pt x="1185303" y="42482"/>
                    <a:pt x="1182624" y="44317"/>
                  </a:cubicBezTo>
                  <a:cubicBezTo>
                    <a:pt x="1179944" y="46152"/>
                    <a:pt x="1178109" y="48608"/>
                    <a:pt x="1177117" y="51684"/>
                  </a:cubicBezTo>
                  <a:cubicBezTo>
                    <a:pt x="1176125" y="54760"/>
                    <a:pt x="1175629" y="60465"/>
                    <a:pt x="1175629" y="68799"/>
                  </a:cubicBezTo>
                  <a:lnTo>
                    <a:pt x="1175629" y="102285"/>
                  </a:lnTo>
                  <a:lnTo>
                    <a:pt x="1155983" y="102285"/>
                  </a:lnTo>
                  <a:lnTo>
                    <a:pt x="1155983" y="28169"/>
                  </a:lnTo>
                  <a:lnTo>
                    <a:pt x="1174141" y="28169"/>
                  </a:lnTo>
                  <a:lnTo>
                    <a:pt x="1174141" y="39034"/>
                  </a:lnTo>
                  <a:cubicBezTo>
                    <a:pt x="1180590" y="30699"/>
                    <a:pt x="1188726" y="26532"/>
                    <a:pt x="1198549" y="26532"/>
                  </a:cubicBezTo>
                  <a:cubicBezTo>
                    <a:pt x="1202914" y="26532"/>
                    <a:pt x="1206883" y="27301"/>
                    <a:pt x="1210455" y="28839"/>
                  </a:cubicBezTo>
                  <a:cubicBezTo>
                    <a:pt x="1214027" y="30376"/>
                    <a:pt x="1216730" y="32360"/>
                    <a:pt x="1218565" y="34792"/>
                  </a:cubicBezTo>
                  <a:cubicBezTo>
                    <a:pt x="1220401" y="37223"/>
                    <a:pt x="1221692" y="39976"/>
                    <a:pt x="1222435" y="43051"/>
                  </a:cubicBezTo>
                  <a:cubicBezTo>
                    <a:pt x="1223179" y="46127"/>
                    <a:pt x="1223552" y="50543"/>
                    <a:pt x="1223552" y="56298"/>
                  </a:cubicBezTo>
                  <a:lnTo>
                    <a:pt x="1223552" y="102285"/>
                  </a:lnTo>
                  <a:close/>
                  <a:moveTo>
                    <a:pt x="1279596" y="28169"/>
                  </a:moveTo>
                  <a:lnTo>
                    <a:pt x="1297902" y="28169"/>
                  </a:lnTo>
                  <a:lnTo>
                    <a:pt x="1297902" y="39034"/>
                  </a:lnTo>
                  <a:cubicBezTo>
                    <a:pt x="1300283" y="35362"/>
                    <a:pt x="1303483" y="32360"/>
                    <a:pt x="1307501" y="30030"/>
                  </a:cubicBezTo>
                  <a:cubicBezTo>
                    <a:pt x="1311520" y="27698"/>
                    <a:pt x="1316009" y="26532"/>
                    <a:pt x="1320971" y="26532"/>
                  </a:cubicBezTo>
                  <a:cubicBezTo>
                    <a:pt x="1329602" y="26532"/>
                    <a:pt x="1336919" y="29906"/>
                    <a:pt x="1342923" y="36652"/>
                  </a:cubicBezTo>
                  <a:cubicBezTo>
                    <a:pt x="1348926" y="43399"/>
                    <a:pt x="1351927" y="52775"/>
                    <a:pt x="1351927" y="64781"/>
                  </a:cubicBezTo>
                  <a:cubicBezTo>
                    <a:pt x="1351927" y="77183"/>
                    <a:pt x="1348901" y="86807"/>
                    <a:pt x="1342848" y="93654"/>
                  </a:cubicBezTo>
                  <a:cubicBezTo>
                    <a:pt x="1336795" y="100500"/>
                    <a:pt x="1329454" y="103923"/>
                    <a:pt x="1320821" y="103923"/>
                  </a:cubicBezTo>
                  <a:cubicBezTo>
                    <a:pt x="1316753" y="103923"/>
                    <a:pt x="1313057" y="103104"/>
                    <a:pt x="1309734" y="101467"/>
                  </a:cubicBezTo>
                  <a:cubicBezTo>
                    <a:pt x="1306410" y="99830"/>
                    <a:pt x="1302912" y="97076"/>
                    <a:pt x="1299241" y="93207"/>
                  </a:cubicBezTo>
                  <a:lnTo>
                    <a:pt x="1299241" y="130414"/>
                  </a:lnTo>
                  <a:lnTo>
                    <a:pt x="1279596" y="130414"/>
                  </a:lnTo>
                  <a:lnTo>
                    <a:pt x="1279596" y="28169"/>
                  </a:lnTo>
                  <a:close/>
                  <a:moveTo>
                    <a:pt x="1298944" y="64037"/>
                  </a:moveTo>
                  <a:cubicBezTo>
                    <a:pt x="1298944" y="72371"/>
                    <a:pt x="1300606" y="78523"/>
                    <a:pt x="1303929" y="82492"/>
                  </a:cubicBezTo>
                  <a:cubicBezTo>
                    <a:pt x="1307253" y="86460"/>
                    <a:pt x="1311296" y="88445"/>
                    <a:pt x="1316059" y="88445"/>
                  </a:cubicBezTo>
                  <a:cubicBezTo>
                    <a:pt x="1320623" y="88445"/>
                    <a:pt x="1324419" y="86609"/>
                    <a:pt x="1327445" y="82938"/>
                  </a:cubicBezTo>
                  <a:cubicBezTo>
                    <a:pt x="1330471" y="79267"/>
                    <a:pt x="1331983" y="73264"/>
                    <a:pt x="1331983" y="64929"/>
                  </a:cubicBezTo>
                  <a:cubicBezTo>
                    <a:pt x="1331983" y="57191"/>
                    <a:pt x="1330420" y="51436"/>
                    <a:pt x="1327295" y="47665"/>
                  </a:cubicBezTo>
                  <a:cubicBezTo>
                    <a:pt x="1324170" y="43895"/>
                    <a:pt x="1320325" y="42010"/>
                    <a:pt x="1315761" y="42010"/>
                  </a:cubicBezTo>
                  <a:cubicBezTo>
                    <a:pt x="1310900" y="42010"/>
                    <a:pt x="1306881" y="43870"/>
                    <a:pt x="1303707" y="47591"/>
                  </a:cubicBezTo>
                  <a:cubicBezTo>
                    <a:pt x="1300532" y="51312"/>
                    <a:pt x="1298944" y="56794"/>
                    <a:pt x="1298944" y="64037"/>
                  </a:cubicBezTo>
                  <a:close/>
                  <a:moveTo>
                    <a:pt x="1365465" y="102285"/>
                  </a:moveTo>
                  <a:lnTo>
                    <a:pt x="1365465" y="40"/>
                  </a:lnTo>
                  <a:lnTo>
                    <a:pt x="1385110" y="40"/>
                  </a:lnTo>
                  <a:lnTo>
                    <a:pt x="1385110" y="102285"/>
                  </a:lnTo>
                  <a:lnTo>
                    <a:pt x="1365465" y="102285"/>
                  </a:lnTo>
                  <a:close/>
                  <a:moveTo>
                    <a:pt x="1399637" y="64185"/>
                  </a:moveTo>
                  <a:cubicBezTo>
                    <a:pt x="1399637" y="57637"/>
                    <a:pt x="1401249" y="51337"/>
                    <a:pt x="1404474" y="45284"/>
                  </a:cubicBezTo>
                  <a:cubicBezTo>
                    <a:pt x="1407699" y="39232"/>
                    <a:pt x="1412263" y="34593"/>
                    <a:pt x="1418167" y="31369"/>
                  </a:cubicBezTo>
                  <a:cubicBezTo>
                    <a:pt x="1424069" y="28145"/>
                    <a:pt x="1430642" y="26532"/>
                    <a:pt x="1437886" y="26532"/>
                  </a:cubicBezTo>
                  <a:cubicBezTo>
                    <a:pt x="1449098" y="26532"/>
                    <a:pt x="1458275" y="30178"/>
                    <a:pt x="1465419" y="37471"/>
                  </a:cubicBezTo>
                  <a:cubicBezTo>
                    <a:pt x="1472563" y="44764"/>
                    <a:pt x="1476135" y="53966"/>
                    <a:pt x="1476135" y="65079"/>
                  </a:cubicBezTo>
                  <a:cubicBezTo>
                    <a:pt x="1476135" y="76290"/>
                    <a:pt x="1472513" y="85567"/>
                    <a:pt x="1465271" y="92909"/>
                  </a:cubicBezTo>
                  <a:cubicBezTo>
                    <a:pt x="1458027" y="100252"/>
                    <a:pt x="1448949" y="103923"/>
                    <a:pt x="1438035" y="103923"/>
                  </a:cubicBezTo>
                  <a:cubicBezTo>
                    <a:pt x="1431189" y="103923"/>
                    <a:pt x="1424690" y="102385"/>
                    <a:pt x="1418538" y="99309"/>
                  </a:cubicBezTo>
                  <a:cubicBezTo>
                    <a:pt x="1412387" y="96233"/>
                    <a:pt x="1407699" y="91743"/>
                    <a:pt x="1404474" y="85840"/>
                  </a:cubicBezTo>
                  <a:cubicBezTo>
                    <a:pt x="1401249" y="79937"/>
                    <a:pt x="1399637" y="72719"/>
                    <a:pt x="1399637" y="64185"/>
                  </a:cubicBezTo>
                  <a:close/>
                  <a:moveTo>
                    <a:pt x="1419729" y="65227"/>
                  </a:moveTo>
                  <a:cubicBezTo>
                    <a:pt x="1419729" y="72569"/>
                    <a:pt x="1421490" y="78200"/>
                    <a:pt x="1425012" y="82119"/>
                  </a:cubicBezTo>
                  <a:cubicBezTo>
                    <a:pt x="1428535" y="86038"/>
                    <a:pt x="1432826" y="87998"/>
                    <a:pt x="1437886" y="87998"/>
                  </a:cubicBezTo>
                  <a:cubicBezTo>
                    <a:pt x="1443046" y="87998"/>
                    <a:pt x="1447362" y="86038"/>
                    <a:pt x="1450834" y="82119"/>
                  </a:cubicBezTo>
                  <a:cubicBezTo>
                    <a:pt x="1454306" y="78200"/>
                    <a:pt x="1456043" y="72520"/>
                    <a:pt x="1456043" y="65079"/>
                  </a:cubicBezTo>
                  <a:cubicBezTo>
                    <a:pt x="1456043" y="57835"/>
                    <a:pt x="1454306" y="52254"/>
                    <a:pt x="1450834" y="48335"/>
                  </a:cubicBezTo>
                  <a:cubicBezTo>
                    <a:pt x="1447362" y="44416"/>
                    <a:pt x="1443046" y="42457"/>
                    <a:pt x="1437886" y="42457"/>
                  </a:cubicBezTo>
                  <a:cubicBezTo>
                    <a:pt x="1432826" y="42457"/>
                    <a:pt x="1428535" y="44416"/>
                    <a:pt x="1425012" y="48335"/>
                  </a:cubicBezTo>
                  <a:cubicBezTo>
                    <a:pt x="1421490" y="52254"/>
                    <a:pt x="1419729" y="57885"/>
                    <a:pt x="1419729" y="65227"/>
                  </a:cubicBezTo>
                  <a:close/>
                  <a:moveTo>
                    <a:pt x="1523457" y="28169"/>
                  </a:moveTo>
                  <a:lnTo>
                    <a:pt x="1523457" y="43796"/>
                  </a:lnTo>
                  <a:lnTo>
                    <a:pt x="1510063" y="43796"/>
                  </a:lnTo>
                  <a:lnTo>
                    <a:pt x="1510063" y="73710"/>
                  </a:lnTo>
                  <a:cubicBezTo>
                    <a:pt x="1510063" y="79763"/>
                    <a:pt x="1510187" y="83285"/>
                    <a:pt x="1510435" y="84277"/>
                  </a:cubicBezTo>
                  <a:cubicBezTo>
                    <a:pt x="1510683" y="85269"/>
                    <a:pt x="1511278" y="86088"/>
                    <a:pt x="1512221" y="86733"/>
                  </a:cubicBezTo>
                  <a:cubicBezTo>
                    <a:pt x="1513163" y="87378"/>
                    <a:pt x="1514280" y="87701"/>
                    <a:pt x="1515569" y="87701"/>
                  </a:cubicBezTo>
                  <a:cubicBezTo>
                    <a:pt x="1517355" y="87701"/>
                    <a:pt x="1519985" y="87056"/>
                    <a:pt x="1523457" y="85765"/>
                  </a:cubicBezTo>
                  <a:lnTo>
                    <a:pt x="1525094" y="101095"/>
                  </a:lnTo>
                  <a:cubicBezTo>
                    <a:pt x="1520531" y="102980"/>
                    <a:pt x="1515371" y="103923"/>
                    <a:pt x="1509616" y="103923"/>
                  </a:cubicBezTo>
                  <a:cubicBezTo>
                    <a:pt x="1506044" y="103923"/>
                    <a:pt x="1502845" y="103327"/>
                    <a:pt x="1500017" y="102137"/>
                  </a:cubicBezTo>
                  <a:cubicBezTo>
                    <a:pt x="1497189" y="100946"/>
                    <a:pt x="1495106" y="99408"/>
                    <a:pt x="1493766" y="97523"/>
                  </a:cubicBezTo>
                  <a:cubicBezTo>
                    <a:pt x="1492426" y="95638"/>
                    <a:pt x="1491509" y="93107"/>
                    <a:pt x="1491013" y="89932"/>
                  </a:cubicBezTo>
                  <a:cubicBezTo>
                    <a:pt x="1490616" y="87651"/>
                    <a:pt x="1490418" y="83037"/>
                    <a:pt x="1490418" y="76092"/>
                  </a:cubicBezTo>
                  <a:lnTo>
                    <a:pt x="1490418" y="43796"/>
                  </a:lnTo>
                  <a:lnTo>
                    <a:pt x="1481488" y="43796"/>
                  </a:lnTo>
                  <a:lnTo>
                    <a:pt x="1481488" y="28169"/>
                  </a:lnTo>
                  <a:lnTo>
                    <a:pt x="1490418" y="28169"/>
                  </a:lnTo>
                  <a:lnTo>
                    <a:pt x="1490418" y="13435"/>
                  </a:lnTo>
                  <a:lnTo>
                    <a:pt x="1510063" y="1976"/>
                  </a:lnTo>
                  <a:lnTo>
                    <a:pt x="1510063" y="28169"/>
                  </a:lnTo>
                  <a:lnTo>
                    <a:pt x="1523457" y="28169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E78B19C-E4A1-4D30-018F-E960F0E0B7D5}"/>
                </a:ext>
              </a:extLst>
            </p:cNvPr>
            <p:cNvSpPr/>
            <p:nvPr/>
          </p:nvSpPr>
          <p:spPr>
            <a:xfrm>
              <a:off x="6605587" y="1138237"/>
              <a:ext cx="2447925" cy="1838325"/>
            </a:xfrm>
            <a:custGeom>
              <a:avLst/>
              <a:gdLst>
                <a:gd name="connsiteX0" fmla="*/ 0 w 2447925"/>
                <a:gd name="connsiteY0" fmla="*/ 1624737 h 1838325"/>
                <a:gd name="connsiteX1" fmla="*/ 2391 w 2447925"/>
                <a:gd name="connsiteY1" fmla="*/ 1278398 h 1838325"/>
                <a:gd name="connsiteX2" fmla="*/ 4782 w 2447925"/>
                <a:gd name="connsiteY2" fmla="*/ 1109158 h 1838325"/>
                <a:gd name="connsiteX3" fmla="*/ 7172 w 2447925"/>
                <a:gd name="connsiteY3" fmla="*/ 1012336 h 1838325"/>
                <a:gd name="connsiteX4" fmla="*/ 9563 w 2447925"/>
                <a:gd name="connsiteY4" fmla="*/ 967740 h 1838325"/>
                <a:gd name="connsiteX5" fmla="*/ 11954 w 2447925"/>
                <a:gd name="connsiteY5" fmla="*/ 970064 h 1838325"/>
                <a:gd name="connsiteX6" fmla="*/ 14345 w 2447925"/>
                <a:gd name="connsiteY6" fmla="*/ 984114 h 1838325"/>
                <a:gd name="connsiteX7" fmla="*/ 16735 w 2447925"/>
                <a:gd name="connsiteY7" fmla="*/ 1001325 h 1838325"/>
                <a:gd name="connsiteX8" fmla="*/ 19126 w 2447925"/>
                <a:gd name="connsiteY8" fmla="*/ 1028795 h 1838325"/>
                <a:gd name="connsiteX9" fmla="*/ 21517 w 2447925"/>
                <a:gd name="connsiteY9" fmla="*/ 1069257 h 1838325"/>
                <a:gd name="connsiteX10" fmla="*/ 23908 w 2447925"/>
                <a:gd name="connsiteY10" fmla="*/ 1082402 h 1838325"/>
                <a:gd name="connsiteX11" fmla="*/ 26298 w 2447925"/>
                <a:gd name="connsiteY11" fmla="*/ 1099842 h 1838325"/>
                <a:gd name="connsiteX12" fmla="*/ 28689 w 2447925"/>
                <a:gd name="connsiteY12" fmla="*/ 1152858 h 1838325"/>
                <a:gd name="connsiteX13" fmla="*/ 31080 w 2447925"/>
                <a:gd name="connsiteY13" fmla="*/ 1189111 h 1838325"/>
                <a:gd name="connsiteX14" fmla="*/ 33471 w 2447925"/>
                <a:gd name="connsiteY14" fmla="*/ 1179986 h 1838325"/>
                <a:gd name="connsiteX15" fmla="*/ 35862 w 2447925"/>
                <a:gd name="connsiteY15" fmla="*/ 1208684 h 1838325"/>
                <a:gd name="connsiteX16" fmla="*/ 38252 w 2447925"/>
                <a:gd name="connsiteY16" fmla="*/ 1220086 h 1838325"/>
                <a:gd name="connsiteX17" fmla="*/ 40643 w 2447925"/>
                <a:gd name="connsiteY17" fmla="*/ 1248832 h 1838325"/>
                <a:gd name="connsiteX18" fmla="*/ 43034 w 2447925"/>
                <a:gd name="connsiteY18" fmla="*/ 1271740 h 1838325"/>
                <a:gd name="connsiteX19" fmla="*/ 45425 w 2447925"/>
                <a:gd name="connsiteY19" fmla="*/ 1279617 h 1838325"/>
                <a:gd name="connsiteX20" fmla="*/ 47815 w 2447925"/>
                <a:gd name="connsiteY20" fmla="*/ 1301134 h 1838325"/>
                <a:gd name="connsiteX21" fmla="*/ 50206 w 2447925"/>
                <a:gd name="connsiteY21" fmla="*/ 1273712 h 1838325"/>
                <a:gd name="connsiteX22" fmla="*/ 52597 w 2447925"/>
                <a:gd name="connsiteY22" fmla="*/ 1281094 h 1838325"/>
                <a:gd name="connsiteX23" fmla="*/ 54978 w 2447925"/>
                <a:gd name="connsiteY23" fmla="*/ 1293952 h 1838325"/>
                <a:gd name="connsiteX24" fmla="*/ 57369 w 2447925"/>
                <a:gd name="connsiteY24" fmla="*/ 1285475 h 1838325"/>
                <a:gd name="connsiteX25" fmla="*/ 59760 w 2447925"/>
                <a:gd name="connsiteY25" fmla="*/ 1320679 h 1838325"/>
                <a:gd name="connsiteX26" fmla="*/ 62151 w 2447925"/>
                <a:gd name="connsiteY26" fmla="*/ 1343073 h 1838325"/>
                <a:gd name="connsiteX27" fmla="*/ 64541 w 2447925"/>
                <a:gd name="connsiteY27" fmla="*/ 1339434 h 1838325"/>
                <a:gd name="connsiteX28" fmla="*/ 66932 w 2447925"/>
                <a:gd name="connsiteY28" fmla="*/ 1335015 h 1838325"/>
                <a:gd name="connsiteX29" fmla="*/ 69323 w 2447925"/>
                <a:gd name="connsiteY29" fmla="*/ 1357608 h 1838325"/>
                <a:gd name="connsiteX30" fmla="*/ 71714 w 2447925"/>
                <a:gd name="connsiteY30" fmla="*/ 1349359 h 1838325"/>
                <a:gd name="connsiteX31" fmla="*/ 74104 w 2447925"/>
                <a:gd name="connsiteY31" fmla="*/ 1380839 h 1838325"/>
                <a:gd name="connsiteX32" fmla="*/ 76495 w 2447925"/>
                <a:gd name="connsiteY32" fmla="*/ 1383002 h 1838325"/>
                <a:gd name="connsiteX33" fmla="*/ 78886 w 2447925"/>
                <a:gd name="connsiteY33" fmla="*/ 1384659 h 1838325"/>
                <a:gd name="connsiteX34" fmla="*/ 81277 w 2447925"/>
                <a:gd name="connsiteY34" fmla="*/ 1387897 h 1838325"/>
                <a:gd name="connsiteX35" fmla="*/ 83668 w 2447925"/>
                <a:gd name="connsiteY35" fmla="*/ 1394165 h 1838325"/>
                <a:gd name="connsiteX36" fmla="*/ 86058 w 2447925"/>
                <a:gd name="connsiteY36" fmla="*/ 1408357 h 1838325"/>
                <a:gd name="connsiteX37" fmla="*/ 88449 w 2447925"/>
                <a:gd name="connsiteY37" fmla="*/ 1411234 h 1838325"/>
                <a:gd name="connsiteX38" fmla="*/ 90840 w 2447925"/>
                <a:gd name="connsiteY38" fmla="*/ 1383945 h 1838325"/>
                <a:gd name="connsiteX39" fmla="*/ 93231 w 2447925"/>
                <a:gd name="connsiteY39" fmla="*/ 1384992 h 1838325"/>
                <a:gd name="connsiteX40" fmla="*/ 95621 w 2447925"/>
                <a:gd name="connsiteY40" fmla="*/ 1386268 h 1838325"/>
                <a:gd name="connsiteX41" fmla="*/ 98012 w 2447925"/>
                <a:gd name="connsiteY41" fmla="*/ 1410995 h 1838325"/>
                <a:gd name="connsiteX42" fmla="*/ 100403 w 2447925"/>
                <a:gd name="connsiteY42" fmla="*/ 1396775 h 1838325"/>
                <a:gd name="connsiteX43" fmla="*/ 102794 w 2447925"/>
                <a:gd name="connsiteY43" fmla="*/ 1406976 h 1838325"/>
                <a:gd name="connsiteX44" fmla="*/ 105185 w 2447925"/>
                <a:gd name="connsiteY44" fmla="*/ 1401080 h 1838325"/>
                <a:gd name="connsiteX45" fmla="*/ 107575 w 2447925"/>
                <a:gd name="connsiteY45" fmla="*/ 1404957 h 1838325"/>
                <a:gd name="connsiteX46" fmla="*/ 109966 w 2447925"/>
                <a:gd name="connsiteY46" fmla="*/ 1382344 h 1838325"/>
                <a:gd name="connsiteX47" fmla="*/ 112357 w 2447925"/>
                <a:gd name="connsiteY47" fmla="*/ 1398041 h 1838325"/>
                <a:gd name="connsiteX48" fmla="*/ 114748 w 2447925"/>
                <a:gd name="connsiteY48" fmla="*/ 1403080 h 1838325"/>
                <a:gd name="connsiteX49" fmla="*/ 117138 w 2447925"/>
                <a:gd name="connsiteY49" fmla="*/ 1395032 h 1838325"/>
                <a:gd name="connsiteX50" fmla="*/ 119529 w 2447925"/>
                <a:gd name="connsiteY50" fmla="*/ 1398518 h 1838325"/>
                <a:gd name="connsiteX51" fmla="*/ 121920 w 2447925"/>
                <a:gd name="connsiteY51" fmla="*/ 1415729 h 1838325"/>
                <a:gd name="connsiteX52" fmla="*/ 124311 w 2447925"/>
                <a:gd name="connsiteY52" fmla="*/ 1423826 h 1838325"/>
                <a:gd name="connsiteX53" fmla="*/ 126702 w 2447925"/>
                <a:gd name="connsiteY53" fmla="*/ 1427455 h 1838325"/>
                <a:gd name="connsiteX54" fmla="*/ 129092 w 2447925"/>
                <a:gd name="connsiteY54" fmla="*/ 1434132 h 1838325"/>
                <a:gd name="connsiteX55" fmla="*/ 131483 w 2447925"/>
                <a:gd name="connsiteY55" fmla="*/ 1431655 h 1838325"/>
                <a:gd name="connsiteX56" fmla="*/ 133874 w 2447925"/>
                <a:gd name="connsiteY56" fmla="*/ 1430912 h 1838325"/>
                <a:gd name="connsiteX57" fmla="*/ 136265 w 2447925"/>
                <a:gd name="connsiteY57" fmla="*/ 1435684 h 1838325"/>
                <a:gd name="connsiteX58" fmla="*/ 138655 w 2447925"/>
                <a:gd name="connsiteY58" fmla="*/ 1412634 h 1838325"/>
                <a:gd name="connsiteX59" fmla="*/ 141046 w 2447925"/>
                <a:gd name="connsiteY59" fmla="*/ 1418606 h 1838325"/>
                <a:gd name="connsiteX60" fmla="*/ 143437 w 2447925"/>
                <a:gd name="connsiteY60" fmla="*/ 1426759 h 1838325"/>
                <a:gd name="connsiteX61" fmla="*/ 145828 w 2447925"/>
                <a:gd name="connsiteY61" fmla="*/ 1426121 h 1838325"/>
                <a:gd name="connsiteX62" fmla="*/ 148209 w 2447925"/>
                <a:gd name="connsiteY62" fmla="*/ 1412796 h 1838325"/>
                <a:gd name="connsiteX63" fmla="*/ 150600 w 2447925"/>
                <a:gd name="connsiteY63" fmla="*/ 1417501 h 1838325"/>
                <a:gd name="connsiteX64" fmla="*/ 152991 w 2447925"/>
                <a:gd name="connsiteY64" fmla="*/ 1412262 h 1838325"/>
                <a:gd name="connsiteX65" fmla="*/ 155391 w 2447925"/>
                <a:gd name="connsiteY65" fmla="*/ 1401451 h 1838325"/>
                <a:gd name="connsiteX66" fmla="*/ 157782 w 2447925"/>
                <a:gd name="connsiteY66" fmla="*/ 1389050 h 1838325"/>
                <a:gd name="connsiteX67" fmla="*/ 160163 w 2447925"/>
                <a:gd name="connsiteY67" fmla="*/ 1397308 h 1838325"/>
                <a:gd name="connsiteX68" fmla="*/ 162554 w 2447925"/>
                <a:gd name="connsiteY68" fmla="*/ 1419425 h 1838325"/>
                <a:gd name="connsiteX69" fmla="*/ 164944 w 2447925"/>
                <a:gd name="connsiteY69" fmla="*/ 1446038 h 1838325"/>
                <a:gd name="connsiteX70" fmla="*/ 167335 w 2447925"/>
                <a:gd name="connsiteY70" fmla="*/ 1450067 h 1838325"/>
                <a:gd name="connsiteX71" fmla="*/ 169726 w 2447925"/>
                <a:gd name="connsiteY71" fmla="*/ 1421635 h 1838325"/>
                <a:gd name="connsiteX72" fmla="*/ 172117 w 2447925"/>
                <a:gd name="connsiteY72" fmla="*/ 1430436 h 1838325"/>
                <a:gd name="connsiteX73" fmla="*/ 174508 w 2447925"/>
                <a:gd name="connsiteY73" fmla="*/ 1401004 h 1838325"/>
                <a:gd name="connsiteX74" fmla="*/ 176898 w 2447925"/>
                <a:gd name="connsiteY74" fmla="*/ 1395336 h 1838325"/>
                <a:gd name="connsiteX75" fmla="*/ 179289 w 2447925"/>
                <a:gd name="connsiteY75" fmla="*/ 1405233 h 1838325"/>
                <a:gd name="connsiteX76" fmla="*/ 181680 w 2447925"/>
                <a:gd name="connsiteY76" fmla="*/ 1401956 h 1838325"/>
                <a:gd name="connsiteX77" fmla="*/ 184071 w 2447925"/>
                <a:gd name="connsiteY77" fmla="*/ 1409129 h 1838325"/>
                <a:gd name="connsiteX78" fmla="*/ 186461 w 2447925"/>
                <a:gd name="connsiteY78" fmla="*/ 1415720 h 1838325"/>
                <a:gd name="connsiteX79" fmla="*/ 188852 w 2447925"/>
                <a:gd name="connsiteY79" fmla="*/ 1403833 h 1838325"/>
                <a:gd name="connsiteX80" fmla="*/ 191243 w 2447925"/>
                <a:gd name="connsiteY80" fmla="*/ 1397289 h 1838325"/>
                <a:gd name="connsiteX81" fmla="*/ 193634 w 2447925"/>
                <a:gd name="connsiteY81" fmla="*/ 1416434 h 1838325"/>
                <a:gd name="connsiteX82" fmla="*/ 196024 w 2447925"/>
                <a:gd name="connsiteY82" fmla="*/ 1428626 h 1838325"/>
                <a:gd name="connsiteX83" fmla="*/ 198415 w 2447925"/>
                <a:gd name="connsiteY83" fmla="*/ 1412529 h 1838325"/>
                <a:gd name="connsiteX84" fmla="*/ 200806 w 2447925"/>
                <a:gd name="connsiteY84" fmla="*/ 1419558 h 1838325"/>
                <a:gd name="connsiteX85" fmla="*/ 203197 w 2447925"/>
                <a:gd name="connsiteY85" fmla="*/ 1417130 h 1838325"/>
                <a:gd name="connsiteX86" fmla="*/ 205588 w 2447925"/>
                <a:gd name="connsiteY86" fmla="*/ 1414720 h 1838325"/>
                <a:gd name="connsiteX87" fmla="*/ 207978 w 2447925"/>
                <a:gd name="connsiteY87" fmla="*/ 1408014 h 1838325"/>
                <a:gd name="connsiteX88" fmla="*/ 210369 w 2447925"/>
                <a:gd name="connsiteY88" fmla="*/ 1410986 h 1838325"/>
                <a:gd name="connsiteX89" fmla="*/ 212760 w 2447925"/>
                <a:gd name="connsiteY89" fmla="*/ 1413100 h 1838325"/>
                <a:gd name="connsiteX90" fmla="*/ 215151 w 2447925"/>
                <a:gd name="connsiteY90" fmla="*/ 1416425 h 1838325"/>
                <a:gd name="connsiteX91" fmla="*/ 217541 w 2447925"/>
                <a:gd name="connsiteY91" fmla="*/ 1428779 h 1838325"/>
                <a:gd name="connsiteX92" fmla="*/ 219932 w 2447925"/>
                <a:gd name="connsiteY92" fmla="*/ 1409386 h 1838325"/>
                <a:gd name="connsiteX93" fmla="*/ 222323 w 2447925"/>
                <a:gd name="connsiteY93" fmla="*/ 1406462 h 1838325"/>
                <a:gd name="connsiteX94" fmla="*/ 224714 w 2447925"/>
                <a:gd name="connsiteY94" fmla="*/ 1412443 h 1838325"/>
                <a:gd name="connsiteX95" fmla="*/ 227104 w 2447925"/>
                <a:gd name="connsiteY95" fmla="*/ 1406757 h 1838325"/>
                <a:gd name="connsiteX96" fmla="*/ 229495 w 2447925"/>
                <a:gd name="connsiteY96" fmla="*/ 1405376 h 1838325"/>
                <a:gd name="connsiteX97" fmla="*/ 231886 w 2447925"/>
                <a:gd name="connsiteY97" fmla="*/ 1415291 h 1838325"/>
                <a:gd name="connsiteX98" fmla="*/ 234277 w 2447925"/>
                <a:gd name="connsiteY98" fmla="*/ 1433732 h 1838325"/>
                <a:gd name="connsiteX99" fmla="*/ 236668 w 2447925"/>
                <a:gd name="connsiteY99" fmla="*/ 1420711 h 1838325"/>
                <a:gd name="connsiteX100" fmla="*/ 239058 w 2447925"/>
                <a:gd name="connsiteY100" fmla="*/ 1419482 h 1838325"/>
                <a:gd name="connsiteX101" fmla="*/ 241449 w 2447925"/>
                <a:gd name="connsiteY101" fmla="*/ 1433694 h 1838325"/>
                <a:gd name="connsiteX102" fmla="*/ 243840 w 2447925"/>
                <a:gd name="connsiteY102" fmla="*/ 1424435 h 1838325"/>
                <a:gd name="connsiteX103" fmla="*/ 246231 w 2447925"/>
                <a:gd name="connsiteY103" fmla="*/ 1438447 h 1838325"/>
                <a:gd name="connsiteX104" fmla="*/ 248621 w 2447925"/>
                <a:gd name="connsiteY104" fmla="*/ 1461583 h 1838325"/>
                <a:gd name="connsiteX105" fmla="*/ 251012 w 2447925"/>
                <a:gd name="connsiteY105" fmla="*/ 1447514 h 1838325"/>
                <a:gd name="connsiteX106" fmla="*/ 253394 w 2447925"/>
                <a:gd name="connsiteY106" fmla="*/ 1418473 h 1838325"/>
                <a:gd name="connsiteX107" fmla="*/ 255784 w 2447925"/>
                <a:gd name="connsiteY107" fmla="*/ 1415358 h 1838325"/>
                <a:gd name="connsiteX108" fmla="*/ 258175 w 2447925"/>
                <a:gd name="connsiteY108" fmla="*/ 1386688 h 1838325"/>
                <a:gd name="connsiteX109" fmla="*/ 260566 w 2447925"/>
                <a:gd name="connsiteY109" fmla="*/ 1375039 h 1838325"/>
                <a:gd name="connsiteX110" fmla="*/ 262957 w 2447925"/>
                <a:gd name="connsiteY110" fmla="*/ 1406528 h 1838325"/>
                <a:gd name="connsiteX111" fmla="*/ 265347 w 2447925"/>
                <a:gd name="connsiteY111" fmla="*/ 1408490 h 1838325"/>
                <a:gd name="connsiteX112" fmla="*/ 267738 w 2447925"/>
                <a:gd name="connsiteY112" fmla="*/ 1409519 h 1838325"/>
                <a:gd name="connsiteX113" fmla="*/ 270129 w 2447925"/>
                <a:gd name="connsiteY113" fmla="*/ 1403594 h 1838325"/>
                <a:gd name="connsiteX114" fmla="*/ 272520 w 2447925"/>
                <a:gd name="connsiteY114" fmla="*/ 1382706 h 1838325"/>
                <a:gd name="connsiteX115" fmla="*/ 274911 w 2447925"/>
                <a:gd name="connsiteY115" fmla="*/ 1372600 h 1838325"/>
                <a:gd name="connsiteX116" fmla="*/ 277301 w 2447925"/>
                <a:gd name="connsiteY116" fmla="*/ 1408671 h 1838325"/>
                <a:gd name="connsiteX117" fmla="*/ 279692 w 2447925"/>
                <a:gd name="connsiteY117" fmla="*/ 1384030 h 1838325"/>
                <a:gd name="connsiteX118" fmla="*/ 282083 w 2447925"/>
                <a:gd name="connsiteY118" fmla="*/ 1382125 h 1838325"/>
                <a:gd name="connsiteX119" fmla="*/ 284474 w 2447925"/>
                <a:gd name="connsiteY119" fmla="*/ 1373829 h 1838325"/>
                <a:gd name="connsiteX120" fmla="*/ 286864 w 2447925"/>
                <a:gd name="connsiteY120" fmla="*/ 1385821 h 1838325"/>
                <a:gd name="connsiteX121" fmla="*/ 289255 w 2447925"/>
                <a:gd name="connsiteY121" fmla="*/ 1397984 h 1838325"/>
                <a:gd name="connsiteX122" fmla="*/ 291646 w 2447925"/>
                <a:gd name="connsiteY122" fmla="*/ 1379639 h 1838325"/>
                <a:gd name="connsiteX123" fmla="*/ 294037 w 2447925"/>
                <a:gd name="connsiteY123" fmla="*/ 1400061 h 1838325"/>
                <a:gd name="connsiteX124" fmla="*/ 296428 w 2447925"/>
                <a:gd name="connsiteY124" fmla="*/ 1400594 h 1838325"/>
                <a:gd name="connsiteX125" fmla="*/ 298818 w 2447925"/>
                <a:gd name="connsiteY125" fmla="*/ 1406443 h 1838325"/>
                <a:gd name="connsiteX126" fmla="*/ 301209 w 2447925"/>
                <a:gd name="connsiteY126" fmla="*/ 1388088 h 1838325"/>
                <a:gd name="connsiteX127" fmla="*/ 303600 w 2447925"/>
                <a:gd name="connsiteY127" fmla="*/ 1378058 h 1838325"/>
                <a:gd name="connsiteX128" fmla="*/ 305991 w 2447925"/>
                <a:gd name="connsiteY128" fmla="*/ 1375696 h 1838325"/>
                <a:gd name="connsiteX129" fmla="*/ 308381 w 2447925"/>
                <a:gd name="connsiteY129" fmla="*/ 1372534 h 1838325"/>
                <a:gd name="connsiteX130" fmla="*/ 310772 w 2447925"/>
                <a:gd name="connsiteY130" fmla="*/ 1397689 h 1838325"/>
                <a:gd name="connsiteX131" fmla="*/ 313163 w 2447925"/>
                <a:gd name="connsiteY131" fmla="*/ 1409757 h 1838325"/>
                <a:gd name="connsiteX132" fmla="*/ 315554 w 2447925"/>
                <a:gd name="connsiteY132" fmla="*/ 1403947 h 1838325"/>
                <a:gd name="connsiteX133" fmla="*/ 317945 w 2447925"/>
                <a:gd name="connsiteY133" fmla="*/ 1401794 h 1838325"/>
                <a:gd name="connsiteX134" fmla="*/ 320335 w 2447925"/>
                <a:gd name="connsiteY134" fmla="*/ 1385306 h 1838325"/>
                <a:gd name="connsiteX135" fmla="*/ 322726 w 2447925"/>
                <a:gd name="connsiteY135" fmla="*/ 1372191 h 1838325"/>
                <a:gd name="connsiteX136" fmla="*/ 325117 w 2447925"/>
                <a:gd name="connsiteY136" fmla="*/ 1362599 h 1838325"/>
                <a:gd name="connsiteX137" fmla="*/ 327508 w 2447925"/>
                <a:gd name="connsiteY137" fmla="*/ 1372981 h 1838325"/>
                <a:gd name="connsiteX138" fmla="*/ 329898 w 2447925"/>
                <a:gd name="connsiteY138" fmla="*/ 1408481 h 1838325"/>
                <a:gd name="connsiteX139" fmla="*/ 332289 w 2447925"/>
                <a:gd name="connsiteY139" fmla="*/ 1404347 h 1838325"/>
                <a:gd name="connsiteX140" fmla="*/ 334680 w 2447925"/>
                <a:gd name="connsiteY140" fmla="*/ 1405395 h 1838325"/>
                <a:gd name="connsiteX141" fmla="*/ 337071 w 2447925"/>
                <a:gd name="connsiteY141" fmla="*/ 1388345 h 1838325"/>
                <a:gd name="connsiteX142" fmla="*/ 339462 w 2447925"/>
                <a:gd name="connsiteY142" fmla="*/ 1376658 h 1838325"/>
                <a:gd name="connsiteX143" fmla="*/ 341852 w 2447925"/>
                <a:gd name="connsiteY143" fmla="*/ 1375810 h 1838325"/>
                <a:gd name="connsiteX144" fmla="*/ 344243 w 2447925"/>
                <a:gd name="connsiteY144" fmla="*/ 1396365 h 1838325"/>
                <a:gd name="connsiteX145" fmla="*/ 346634 w 2447925"/>
                <a:gd name="connsiteY145" fmla="*/ 1401347 h 1838325"/>
                <a:gd name="connsiteX146" fmla="*/ 349025 w 2447925"/>
                <a:gd name="connsiteY146" fmla="*/ 1408624 h 1838325"/>
                <a:gd name="connsiteX147" fmla="*/ 351415 w 2447925"/>
                <a:gd name="connsiteY147" fmla="*/ 1383468 h 1838325"/>
                <a:gd name="connsiteX148" fmla="*/ 353806 w 2447925"/>
                <a:gd name="connsiteY148" fmla="*/ 1383078 h 1838325"/>
                <a:gd name="connsiteX149" fmla="*/ 356197 w 2447925"/>
                <a:gd name="connsiteY149" fmla="*/ 1391812 h 1838325"/>
                <a:gd name="connsiteX150" fmla="*/ 358588 w 2447925"/>
                <a:gd name="connsiteY150" fmla="*/ 1395298 h 1838325"/>
                <a:gd name="connsiteX151" fmla="*/ 360969 w 2447925"/>
                <a:gd name="connsiteY151" fmla="*/ 1394470 h 1838325"/>
                <a:gd name="connsiteX152" fmla="*/ 363360 w 2447925"/>
                <a:gd name="connsiteY152" fmla="*/ 1376801 h 1838325"/>
                <a:gd name="connsiteX153" fmla="*/ 365750 w 2447925"/>
                <a:gd name="connsiteY153" fmla="*/ 1353445 h 1838325"/>
                <a:gd name="connsiteX154" fmla="*/ 368141 w 2447925"/>
                <a:gd name="connsiteY154" fmla="*/ 1372105 h 1838325"/>
                <a:gd name="connsiteX155" fmla="*/ 370532 w 2447925"/>
                <a:gd name="connsiteY155" fmla="*/ 1374696 h 1838325"/>
                <a:gd name="connsiteX156" fmla="*/ 372923 w 2447925"/>
                <a:gd name="connsiteY156" fmla="*/ 1372286 h 1838325"/>
                <a:gd name="connsiteX157" fmla="*/ 375314 w 2447925"/>
                <a:gd name="connsiteY157" fmla="*/ 1410767 h 1838325"/>
                <a:gd name="connsiteX158" fmla="*/ 377704 w 2447925"/>
                <a:gd name="connsiteY158" fmla="*/ 1406509 h 1838325"/>
                <a:gd name="connsiteX159" fmla="*/ 380095 w 2447925"/>
                <a:gd name="connsiteY159" fmla="*/ 1388888 h 1838325"/>
                <a:gd name="connsiteX160" fmla="*/ 382486 w 2447925"/>
                <a:gd name="connsiteY160" fmla="*/ 1382354 h 1838325"/>
                <a:gd name="connsiteX161" fmla="*/ 384877 w 2447925"/>
                <a:gd name="connsiteY161" fmla="*/ 1397803 h 1838325"/>
                <a:gd name="connsiteX162" fmla="*/ 387267 w 2447925"/>
                <a:gd name="connsiteY162" fmla="*/ 1386202 h 1838325"/>
                <a:gd name="connsiteX163" fmla="*/ 389658 w 2447925"/>
                <a:gd name="connsiteY163" fmla="*/ 1367285 h 1838325"/>
                <a:gd name="connsiteX164" fmla="*/ 392049 w 2447925"/>
                <a:gd name="connsiteY164" fmla="*/ 1371000 h 1838325"/>
                <a:gd name="connsiteX165" fmla="*/ 394440 w 2447925"/>
                <a:gd name="connsiteY165" fmla="*/ 1383449 h 1838325"/>
                <a:gd name="connsiteX166" fmla="*/ 396830 w 2447925"/>
                <a:gd name="connsiteY166" fmla="*/ 1287332 h 1838325"/>
                <a:gd name="connsiteX167" fmla="*/ 399221 w 2447925"/>
                <a:gd name="connsiteY167" fmla="*/ 1067295 h 1838325"/>
                <a:gd name="connsiteX168" fmla="*/ 401612 w 2447925"/>
                <a:gd name="connsiteY168" fmla="*/ 873443 h 1838325"/>
                <a:gd name="connsiteX169" fmla="*/ 404003 w 2447925"/>
                <a:gd name="connsiteY169" fmla="*/ 734244 h 1838325"/>
                <a:gd name="connsiteX170" fmla="*/ 406394 w 2447925"/>
                <a:gd name="connsiteY170" fmla="*/ 574043 h 1838325"/>
                <a:gd name="connsiteX171" fmla="*/ 408784 w 2447925"/>
                <a:gd name="connsiteY171" fmla="*/ 429106 h 1838325"/>
                <a:gd name="connsiteX172" fmla="*/ 411175 w 2447925"/>
                <a:gd name="connsiteY172" fmla="*/ 344109 h 1838325"/>
                <a:gd name="connsiteX173" fmla="*/ 413566 w 2447925"/>
                <a:gd name="connsiteY173" fmla="*/ 278294 h 1838325"/>
                <a:gd name="connsiteX174" fmla="*/ 415957 w 2447925"/>
                <a:gd name="connsiteY174" fmla="*/ 227135 h 1838325"/>
                <a:gd name="connsiteX175" fmla="*/ 418347 w 2447925"/>
                <a:gd name="connsiteY175" fmla="*/ 193466 h 1838325"/>
                <a:gd name="connsiteX176" fmla="*/ 420738 w 2447925"/>
                <a:gd name="connsiteY176" fmla="*/ 151598 h 1838325"/>
                <a:gd name="connsiteX177" fmla="*/ 423129 w 2447925"/>
                <a:gd name="connsiteY177" fmla="*/ 131162 h 1838325"/>
                <a:gd name="connsiteX178" fmla="*/ 425520 w 2447925"/>
                <a:gd name="connsiteY178" fmla="*/ 118417 h 1838325"/>
                <a:gd name="connsiteX179" fmla="*/ 427911 w 2447925"/>
                <a:gd name="connsiteY179" fmla="*/ 129739 h 1838325"/>
                <a:gd name="connsiteX180" fmla="*/ 430301 w 2447925"/>
                <a:gd name="connsiteY180" fmla="*/ 114915 h 1838325"/>
                <a:gd name="connsiteX181" fmla="*/ 432692 w 2447925"/>
                <a:gd name="connsiteY181" fmla="*/ 108739 h 1838325"/>
                <a:gd name="connsiteX182" fmla="*/ 435083 w 2447925"/>
                <a:gd name="connsiteY182" fmla="*/ 109877 h 1838325"/>
                <a:gd name="connsiteX183" fmla="*/ 437474 w 2447925"/>
                <a:gd name="connsiteY183" fmla="*/ 111548 h 1838325"/>
                <a:gd name="connsiteX184" fmla="*/ 439864 w 2447925"/>
                <a:gd name="connsiteY184" fmla="*/ 109320 h 1838325"/>
                <a:gd name="connsiteX185" fmla="*/ 442255 w 2447925"/>
                <a:gd name="connsiteY185" fmla="*/ 127266 h 1838325"/>
                <a:gd name="connsiteX186" fmla="*/ 444646 w 2447925"/>
                <a:gd name="connsiteY186" fmla="*/ 132204 h 1838325"/>
                <a:gd name="connsiteX187" fmla="*/ 447037 w 2447925"/>
                <a:gd name="connsiteY187" fmla="*/ 109875 h 1838325"/>
                <a:gd name="connsiteX188" fmla="*/ 449428 w 2447925"/>
                <a:gd name="connsiteY188" fmla="*/ 114415 h 1838325"/>
                <a:gd name="connsiteX189" fmla="*/ 451818 w 2447925"/>
                <a:gd name="connsiteY189" fmla="*/ 136020 h 1838325"/>
                <a:gd name="connsiteX190" fmla="*/ 454200 w 2447925"/>
                <a:gd name="connsiteY190" fmla="*/ 114772 h 1838325"/>
                <a:gd name="connsiteX191" fmla="*/ 456590 w 2447925"/>
                <a:gd name="connsiteY191" fmla="*/ 90365 h 1838325"/>
                <a:gd name="connsiteX192" fmla="*/ 458991 w 2447925"/>
                <a:gd name="connsiteY192" fmla="*/ 96516 h 1838325"/>
                <a:gd name="connsiteX193" fmla="*/ 461381 w 2447925"/>
                <a:gd name="connsiteY193" fmla="*/ 138053 h 1838325"/>
                <a:gd name="connsiteX194" fmla="*/ 463772 w 2447925"/>
                <a:gd name="connsiteY194" fmla="*/ 124064 h 1838325"/>
                <a:gd name="connsiteX195" fmla="*/ 466154 w 2447925"/>
                <a:gd name="connsiteY195" fmla="*/ 129620 h 1838325"/>
                <a:gd name="connsiteX196" fmla="*/ 468544 w 2447925"/>
                <a:gd name="connsiteY196" fmla="*/ 117868 h 1838325"/>
                <a:gd name="connsiteX197" fmla="*/ 470935 w 2447925"/>
                <a:gd name="connsiteY197" fmla="*/ 119404 h 1838325"/>
                <a:gd name="connsiteX198" fmla="*/ 473326 w 2447925"/>
                <a:gd name="connsiteY198" fmla="*/ 121430 h 1838325"/>
                <a:gd name="connsiteX199" fmla="*/ 475717 w 2447925"/>
                <a:gd name="connsiteY199" fmla="*/ 117596 h 1838325"/>
                <a:gd name="connsiteX200" fmla="*/ 478107 w 2447925"/>
                <a:gd name="connsiteY200" fmla="*/ 110468 h 1838325"/>
                <a:gd name="connsiteX201" fmla="*/ 480498 w 2447925"/>
                <a:gd name="connsiteY201" fmla="*/ 107507 h 1838325"/>
                <a:gd name="connsiteX202" fmla="*/ 482889 w 2447925"/>
                <a:gd name="connsiteY202" fmla="*/ 133978 h 1838325"/>
                <a:gd name="connsiteX203" fmla="*/ 485280 w 2447925"/>
                <a:gd name="connsiteY203" fmla="*/ 134889 h 1838325"/>
                <a:gd name="connsiteX204" fmla="*/ 487671 w 2447925"/>
                <a:gd name="connsiteY204" fmla="*/ 126740 h 1838325"/>
                <a:gd name="connsiteX205" fmla="*/ 490061 w 2447925"/>
                <a:gd name="connsiteY205" fmla="*/ 106827 h 1838325"/>
                <a:gd name="connsiteX206" fmla="*/ 492452 w 2447925"/>
                <a:gd name="connsiteY206" fmla="*/ 114246 h 1838325"/>
                <a:gd name="connsiteX207" fmla="*/ 494843 w 2447925"/>
                <a:gd name="connsiteY207" fmla="*/ 134188 h 1838325"/>
                <a:gd name="connsiteX208" fmla="*/ 497234 w 2447925"/>
                <a:gd name="connsiteY208" fmla="*/ 126677 h 1838325"/>
                <a:gd name="connsiteX209" fmla="*/ 499624 w 2447925"/>
                <a:gd name="connsiteY209" fmla="*/ 119727 h 1838325"/>
                <a:gd name="connsiteX210" fmla="*/ 502015 w 2447925"/>
                <a:gd name="connsiteY210" fmla="*/ 151758 h 1838325"/>
                <a:gd name="connsiteX211" fmla="*/ 504406 w 2447925"/>
                <a:gd name="connsiteY211" fmla="*/ 150261 h 1838325"/>
                <a:gd name="connsiteX212" fmla="*/ 506797 w 2447925"/>
                <a:gd name="connsiteY212" fmla="*/ 140468 h 1838325"/>
                <a:gd name="connsiteX213" fmla="*/ 509188 w 2447925"/>
                <a:gd name="connsiteY213" fmla="*/ 150942 h 1838325"/>
                <a:gd name="connsiteX214" fmla="*/ 511578 w 2447925"/>
                <a:gd name="connsiteY214" fmla="*/ 141059 h 1838325"/>
                <a:gd name="connsiteX215" fmla="*/ 513969 w 2447925"/>
                <a:gd name="connsiteY215" fmla="*/ 138337 h 1838325"/>
                <a:gd name="connsiteX216" fmla="*/ 516360 w 2447925"/>
                <a:gd name="connsiteY216" fmla="*/ 131123 h 1838325"/>
                <a:gd name="connsiteX217" fmla="*/ 518751 w 2447925"/>
                <a:gd name="connsiteY217" fmla="*/ 127905 h 1838325"/>
                <a:gd name="connsiteX218" fmla="*/ 521141 w 2447925"/>
                <a:gd name="connsiteY218" fmla="*/ 148948 h 1838325"/>
                <a:gd name="connsiteX219" fmla="*/ 523532 w 2447925"/>
                <a:gd name="connsiteY219" fmla="*/ 152663 h 1838325"/>
                <a:gd name="connsiteX220" fmla="*/ 525923 w 2447925"/>
                <a:gd name="connsiteY220" fmla="*/ 141133 h 1838325"/>
                <a:gd name="connsiteX221" fmla="*/ 528314 w 2447925"/>
                <a:gd name="connsiteY221" fmla="*/ 137246 h 1838325"/>
                <a:gd name="connsiteX222" fmla="*/ 530705 w 2447925"/>
                <a:gd name="connsiteY222" fmla="*/ 140566 h 1838325"/>
                <a:gd name="connsiteX223" fmla="*/ 533095 w 2447925"/>
                <a:gd name="connsiteY223" fmla="*/ 154660 h 1838325"/>
                <a:gd name="connsiteX224" fmla="*/ 535486 w 2447925"/>
                <a:gd name="connsiteY224" fmla="*/ 147133 h 1838325"/>
                <a:gd name="connsiteX225" fmla="*/ 537877 w 2447925"/>
                <a:gd name="connsiteY225" fmla="*/ 140202 h 1838325"/>
                <a:gd name="connsiteX226" fmla="*/ 540268 w 2447925"/>
                <a:gd name="connsiteY226" fmla="*/ 139129 h 1838325"/>
                <a:gd name="connsiteX227" fmla="*/ 542658 w 2447925"/>
                <a:gd name="connsiteY227" fmla="*/ 155953 h 1838325"/>
                <a:gd name="connsiteX228" fmla="*/ 545049 w 2447925"/>
                <a:gd name="connsiteY228" fmla="*/ 153268 h 1838325"/>
                <a:gd name="connsiteX229" fmla="*/ 547440 w 2447925"/>
                <a:gd name="connsiteY229" fmla="*/ 147801 h 1838325"/>
                <a:gd name="connsiteX230" fmla="*/ 549831 w 2447925"/>
                <a:gd name="connsiteY230" fmla="*/ 160595 h 1838325"/>
                <a:gd name="connsiteX231" fmla="*/ 552222 w 2447925"/>
                <a:gd name="connsiteY231" fmla="*/ 171662 h 1838325"/>
                <a:gd name="connsiteX232" fmla="*/ 554612 w 2447925"/>
                <a:gd name="connsiteY232" fmla="*/ 169792 h 1838325"/>
                <a:gd name="connsiteX233" fmla="*/ 557003 w 2447925"/>
                <a:gd name="connsiteY233" fmla="*/ 125072 h 1838325"/>
                <a:gd name="connsiteX234" fmla="*/ 559384 w 2447925"/>
                <a:gd name="connsiteY234" fmla="*/ 130165 h 1838325"/>
                <a:gd name="connsiteX235" fmla="*/ 561775 w 2447925"/>
                <a:gd name="connsiteY235" fmla="*/ 132698 h 1838325"/>
                <a:gd name="connsiteX236" fmla="*/ 564166 w 2447925"/>
                <a:gd name="connsiteY236" fmla="*/ 143276 h 1838325"/>
                <a:gd name="connsiteX237" fmla="*/ 566556 w 2447925"/>
                <a:gd name="connsiteY237" fmla="*/ 160089 h 1838325"/>
                <a:gd name="connsiteX238" fmla="*/ 568947 w 2447925"/>
                <a:gd name="connsiteY238" fmla="*/ 170225 h 1838325"/>
                <a:gd name="connsiteX239" fmla="*/ 571338 w 2447925"/>
                <a:gd name="connsiteY239" fmla="*/ 156047 h 1838325"/>
                <a:gd name="connsiteX240" fmla="*/ 573729 w 2447925"/>
                <a:gd name="connsiteY240" fmla="*/ 151143 h 1838325"/>
                <a:gd name="connsiteX241" fmla="*/ 576120 w 2447925"/>
                <a:gd name="connsiteY241" fmla="*/ 149745 h 1838325"/>
                <a:gd name="connsiteX242" fmla="*/ 578510 w 2447925"/>
                <a:gd name="connsiteY242" fmla="*/ 160534 h 1838325"/>
                <a:gd name="connsiteX243" fmla="*/ 580901 w 2447925"/>
                <a:gd name="connsiteY243" fmla="*/ 160689 h 1838325"/>
                <a:gd name="connsiteX244" fmla="*/ 583292 w 2447925"/>
                <a:gd name="connsiteY244" fmla="*/ 139968 h 1838325"/>
                <a:gd name="connsiteX245" fmla="*/ 585683 w 2447925"/>
                <a:gd name="connsiteY245" fmla="*/ 152924 h 1838325"/>
                <a:gd name="connsiteX246" fmla="*/ 588073 w 2447925"/>
                <a:gd name="connsiteY246" fmla="*/ 159013 h 1838325"/>
                <a:gd name="connsiteX247" fmla="*/ 590464 w 2447925"/>
                <a:gd name="connsiteY247" fmla="*/ 169760 h 1838325"/>
                <a:gd name="connsiteX248" fmla="*/ 592855 w 2447925"/>
                <a:gd name="connsiteY248" fmla="*/ 173565 h 1838325"/>
                <a:gd name="connsiteX249" fmla="*/ 595246 w 2447925"/>
                <a:gd name="connsiteY249" fmla="*/ 150367 h 1838325"/>
                <a:gd name="connsiteX250" fmla="*/ 597637 w 2447925"/>
                <a:gd name="connsiteY250" fmla="*/ 150988 h 1838325"/>
                <a:gd name="connsiteX251" fmla="*/ 600027 w 2447925"/>
                <a:gd name="connsiteY251" fmla="*/ 164981 h 1838325"/>
                <a:gd name="connsiteX252" fmla="*/ 602418 w 2447925"/>
                <a:gd name="connsiteY252" fmla="*/ 177133 h 1838325"/>
                <a:gd name="connsiteX253" fmla="*/ 604809 w 2447925"/>
                <a:gd name="connsiteY253" fmla="*/ 161933 h 1838325"/>
                <a:gd name="connsiteX254" fmla="*/ 607200 w 2447925"/>
                <a:gd name="connsiteY254" fmla="*/ 145573 h 1838325"/>
                <a:gd name="connsiteX255" fmla="*/ 609590 w 2447925"/>
                <a:gd name="connsiteY255" fmla="*/ 133672 h 1838325"/>
                <a:gd name="connsiteX256" fmla="*/ 611981 w 2447925"/>
                <a:gd name="connsiteY256" fmla="*/ 122812 h 1838325"/>
                <a:gd name="connsiteX257" fmla="*/ 614372 w 2447925"/>
                <a:gd name="connsiteY257" fmla="*/ 139436 h 1838325"/>
                <a:gd name="connsiteX258" fmla="*/ 616763 w 2447925"/>
                <a:gd name="connsiteY258" fmla="*/ 162633 h 1838325"/>
                <a:gd name="connsiteX259" fmla="*/ 619154 w 2447925"/>
                <a:gd name="connsiteY259" fmla="*/ 148217 h 1838325"/>
                <a:gd name="connsiteX260" fmla="*/ 621544 w 2447925"/>
                <a:gd name="connsiteY260" fmla="*/ 148991 h 1838325"/>
                <a:gd name="connsiteX261" fmla="*/ 623935 w 2447925"/>
                <a:gd name="connsiteY261" fmla="*/ 149304 h 1838325"/>
                <a:gd name="connsiteX262" fmla="*/ 626326 w 2447925"/>
                <a:gd name="connsiteY262" fmla="*/ 136415 h 1838325"/>
                <a:gd name="connsiteX263" fmla="*/ 628717 w 2447925"/>
                <a:gd name="connsiteY263" fmla="*/ 145446 h 1838325"/>
                <a:gd name="connsiteX264" fmla="*/ 631107 w 2447925"/>
                <a:gd name="connsiteY264" fmla="*/ 140312 h 1838325"/>
                <a:gd name="connsiteX265" fmla="*/ 633498 w 2447925"/>
                <a:gd name="connsiteY265" fmla="*/ 149235 h 1838325"/>
                <a:gd name="connsiteX266" fmla="*/ 635889 w 2447925"/>
                <a:gd name="connsiteY266" fmla="*/ 157031 h 1838325"/>
                <a:gd name="connsiteX267" fmla="*/ 638280 w 2447925"/>
                <a:gd name="connsiteY267" fmla="*/ 163276 h 1838325"/>
                <a:gd name="connsiteX268" fmla="*/ 640671 w 2447925"/>
                <a:gd name="connsiteY268" fmla="*/ 142404 h 1838325"/>
                <a:gd name="connsiteX269" fmla="*/ 643061 w 2447925"/>
                <a:gd name="connsiteY269" fmla="*/ 137737 h 1838325"/>
                <a:gd name="connsiteX270" fmla="*/ 645452 w 2447925"/>
                <a:gd name="connsiteY270" fmla="*/ 166097 h 1838325"/>
                <a:gd name="connsiteX271" fmla="*/ 647843 w 2447925"/>
                <a:gd name="connsiteY271" fmla="*/ 167837 h 1838325"/>
                <a:gd name="connsiteX272" fmla="*/ 650234 w 2447925"/>
                <a:gd name="connsiteY272" fmla="*/ 165926 h 1838325"/>
                <a:gd name="connsiteX273" fmla="*/ 652624 w 2447925"/>
                <a:gd name="connsiteY273" fmla="*/ 159979 h 1838325"/>
                <a:gd name="connsiteX274" fmla="*/ 655015 w 2447925"/>
                <a:gd name="connsiteY274" fmla="*/ 158273 h 1838325"/>
                <a:gd name="connsiteX275" fmla="*/ 657406 w 2447925"/>
                <a:gd name="connsiteY275" fmla="*/ 152790 h 1838325"/>
                <a:gd name="connsiteX276" fmla="*/ 659797 w 2447925"/>
                <a:gd name="connsiteY276" fmla="*/ 164906 h 1838325"/>
                <a:gd name="connsiteX277" fmla="*/ 662188 w 2447925"/>
                <a:gd name="connsiteY277" fmla="*/ 162293 h 1838325"/>
                <a:gd name="connsiteX278" fmla="*/ 664578 w 2447925"/>
                <a:gd name="connsiteY278" fmla="*/ 150987 h 1838325"/>
                <a:gd name="connsiteX279" fmla="*/ 666960 w 2447925"/>
                <a:gd name="connsiteY279" fmla="*/ 144599 h 1838325"/>
                <a:gd name="connsiteX280" fmla="*/ 669350 w 2447925"/>
                <a:gd name="connsiteY280" fmla="*/ 165471 h 1838325"/>
                <a:gd name="connsiteX281" fmla="*/ 671741 w 2447925"/>
                <a:gd name="connsiteY281" fmla="*/ 178322 h 1838325"/>
                <a:gd name="connsiteX282" fmla="*/ 674132 w 2447925"/>
                <a:gd name="connsiteY282" fmla="*/ 194360 h 1838325"/>
                <a:gd name="connsiteX283" fmla="*/ 676523 w 2447925"/>
                <a:gd name="connsiteY283" fmla="*/ 165802 h 1838325"/>
                <a:gd name="connsiteX284" fmla="*/ 678914 w 2447925"/>
                <a:gd name="connsiteY284" fmla="*/ 162092 h 1838325"/>
                <a:gd name="connsiteX285" fmla="*/ 681304 w 2447925"/>
                <a:gd name="connsiteY285" fmla="*/ 163421 h 1838325"/>
                <a:gd name="connsiteX286" fmla="*/ 683695 w 2447925"/>
                <a:gd name="connsiteY286" fmla="*/ 157267 h 1838325"/>
                <a:gd name="connsiteX287" fmla="*/ 686086 w 2447925"/>
                <a:gd name="connsiteY287" fmla="*/ 119856 h 1838325"/>
                <a:gd name="connsiteX288" fmla="*/ 688477 w 2447925"/>
                <a:gd name="connsiteY288" fmla="*/ 120599 h 1838325"/>
                <a:gd name="connsiteX289" fmla="*/ 690867 w 2447925"/>
                <a:gd name="connsiteY289" fmla="*/ 100140 h 1838325"/>
                <a:gd name="connsiteX290" fmla="*/ 693258 w 2447925"/>
                <a:gd name="connsiteY290" fmla="*/ 95117 h 1838325"/>
                <a:gd name="connsiteX291" fmla="*/ 695649 w 2447925"/>
                <a:gd name="connsiteY291" fmla="*/ 102110 h 1838325"/>
                <a:gd name="connsiteX292" fmla="*/ 698040 w 2447925"/>
                <a:gd name="connsiteY292" fmla="*/ 83010 h 1838325"/>
                <a:gd name="connsiteX293" fmla="*/ 700431 w 2447925"/>
                <a:gd name="connsiteY293" fmla="*/ 82571 h 1838325"/>
                <a:gd name="connsiteX294" fmla="*/ 702821 w 2447925"/>
                <a:gd name="connsiteY294" fmla="*/ 53917 h 1838325"/>
                <a:gd name="connsiteX295" fmla="*/ 705212 w 2447925"/>
                <a:gd name="connsiteY295" fmla="*/ 14541 h 1838325"/>
                <a:gd name="connsiteX296" fmla="*/ 707603 w 2447925"/>
                <a:gd name="connsiteY296" fmla="*/ 23285 h 1838325"/>
                <a:gd name="connsiteX297" fmla="*/ 709994 w 2447925"/>
                <a:gd name="connsiteY297" fmla="*/ 13164 h 1838325"/>
                <a:gd name="connsiteX298" fmla="*/ 712384 w 2447925"/>
                <a:gd name="connsiteY298" fmla="*/ 18122 h 1838325"/>
                <a:gd name="connsiteX299" fmla="*/ 714775 w 2447925"/>
                <a:gd name="connsiteY299" fmla="*/ 29501 h 1838325"/>
                <a:gd name="connsiteX300" fmla="*/ 717166 w 2447925"/>
                <a:gd name="connsiteY300" fmla="*/ 11102 h 1838325"/>
                <a:gd name="connsiteX301" fmla="*/ 719557 w 2447925"/>
                <a:gd name="connsiteY301" fmla="*/ 3613 h 1838325"/>
                <a:gd name="connsiteX302" fmla="*/ 721947 w 2447925"/>
                <a:gd name="connsiteY302" fmla="*/ 991 h 1838325"/>
                <a:gd name="connsiteX303" fmla="*/ 724338 w 2447925"/>
                <a:gd name="connsiteY303" fmla="*/ 0 h 1838325"/>
                <a:gd name="connsiteX304" fmla="*/ 726729 w 2447925"/>
                <a:gd name="connsiteY304" fmla="*/ 23366 h 1838325"/>
                <a:gd name="connsiteX305" fmla="*/ 729119 w 2447925"/>
                <a:gd name="connsiteY305" fmla="*/ 24200 h 1838325"/>
                <a:gd name="connsiteX306" fmla="*/ 731511 w 2447925"/>
                <a:gd name="connsiteY306" fmla="*/ 12630 h 1838325"/>
                <a:gd name="connsiteX307" fmla="*/ 733901 w 2447925"/>
                <a:gd name="connsiteY307" fmla="*/ 38697 h 1838325"/>
                <a:gd name="connsiteX308" fmla="*/ 736292 w 2447925"/>
                <a:gd name="connsiteY308" fmla="*/ 73353 h 1838325"/>
                <a:gd name="connsiteX309" fmla="*/ 738683 w 2447925"/>
                <a:gd name="connsiteY309" fmla="*/ 82528 h 1838325"/>
                <a:gd name="connsiteX310" fmla="*/ 741073 w 2447925"/>
                <a:gd name="connsiteY310" fmla="*/ 91596 h 1838325"/>
                <a:gd name="connsiteX311" fmla="*/ 743465 w 2447925"/>
                <a:gd name="connsiteY311" fmla="*/ 132525 h 1838325"/>
                <a:gd name="connsiteX312" fmla="*/ 745855 w 2447925"/>
                <a:gd name="connsiteY312" fmla="*/ 133069 h 1838325"/>
                <a:gd name="connsiteX313" fmla="*/ 748246 w 2447925"/>
                <a:gd name="connsiteY313" fmla="*/ 139869 h 1838325"/>
                <a:gd name="connsiteX314" fmla="*/ 750637 w 2447925"/>
                <a:gd name="connsiteY314" fmla="*/ 168106 h 1838325"/>
                <a:gd name="connsiteX315" fmla="*/ 753027 w 2447925"/>
                <a:gd name="connsiteY315" fmla="*/ 138942 h 1838325"/>
                <a:gd name="connsiteX316" fmla="*/ 755418 w 2447925"/>
                <a:gd name="connsiteY316" fmla="*/ 142485 h 1838325"/>
                <a:gd name="connsiteX317" fmla="*/ 757809 w 2447925"/>
                <a:gd name="connsiteY317" fmla="*/ 165596 h 1838325"/>
                <a:gd name="connsiteX318" fmla="*/ 760190 w 2447925"/>
                <a:gd name="connsiteY318" fmla="*/ 196551 h 1838325"/>
                <a:gd name="connsiteX319" fmla="*/ 762591 w 2447925"/>
                <a:gd name="connsiteY319" fmla="*/ 211290 h 1838325"/>
                <a:gd name="connsiteX320" fmla="*/ 764972 w 2447925"/>
                <a:gd name="connsiteY320" fmla="*/ 188973 h 1838325"/>
                <a:gd name="connsiteX321" fmla="*/ 767362 w 2447925"/>
                <a:gd name="connsiteY321" fmla="*/ 173189 h 1838325"/>
                <a:gd name="connsiteX322" fmla="*/ 769763 w 2447925"/>
                <a:gd name="connsiteY322" fmla="*/ 211271 h 1838325"/>
                <a:gd name="connsiteX323" fmla="*/ 772144 w 2447925"/>
                <a:gd name="connsiteY323" fmla="*/ 186912 h 1838325"/>
                <a:gd name="connsiteX324" fmla="*/ 774535 w 2447925"/>
                <a:gd name="connsiteY324" fmla="*/ 177588 h 1838325"/>
                <a:gd name="connsiteX325" fmla="*/ 776926 w 2447925"/>
                <a:gd name="connsiteY325" fmla="*/ 183776 h 1838325"/>
                <a:gd name="connsiteX326" fmla="*/ 779316 w 2447925"/>
                <a:gd name="connsiteY326" fmla="*/ 187956 h 1838325"/>
                <a:gd name="connsiteX327" fmla="*/ 781707 w 2447925"/>
                <a:gd name="connsiteY327" fmla="*/ 190823 h 1838325"/>
                <a:gd name="connsiteX328" fmla="*/ 784098 w 2447925"/>
                <a:gd name="connsiteY328" fmla="*/ 182795 h 1838325"/>
                <a:gd name="connsiteX329" fmla="*/ 786489 w 2447925"/>
                <a:gd name="connsiteY329" fmla="*/ 169365 h 1838325"/>
                <a:gd name="connsiteX330" fmla="*/ 788880 w 2447925"/>
                <a:gd name="connsiteY330" fmla="*/ 190889 h 1838325"/>
                <a:gd name="connsiteX331" fmla="*/ 791270 w 2447925"/>
                <a:gd name="connsiteY331" fmla="*/ 180461 h 1838325"/>
                <a:gd name="connsiteX332" fmla="*/ 793661 w 2447925"/>
                <a:gd name="connsiteY332" fmla="*/ 175565 h 1838325"/>
                <a:gd name="connsiteX333" fmla="*/ 796052 w 2447925"/>
                <a:gd name="connsiteY333" fmla="*/ 196231 h 1838325"/>
                <a:gd name="connsiteX334" fmla="*/ 798443 w 2447925"/>
                <a:gd name="connsiteY334" fmla="*/ 190556 h 1838325"/>
                <a:gd name="connsiteX335" fmla="*/ 800834 w 2447925"/>
                <a:gd name="connsiteY335" fmla="*/ 177643 h 1838325"/>
                <a:gd name="connsiteX336" fmla="*/ 803224 w 2447925"/>
                <a:gd name="connsiteY336" fmla="*/ 214141 h 1838325"/>
                <a:gd name="connsiteX337" fmla="*/ 805615 w 2447925"/>
                <a:gd name="connsiteY337" fmla="*/ 210477 h 1838325"/>
                <a:gd name="connsiteX338" fmla="*/ 808006 w 2447925"/>
                <a:gd name="connsiteY338" fmla="*/ 206072 h 1838325"/>
                <a:gd name="connsiteX339" fmla="*/ 810396 w 2447925"/>
                <a:gd name="connsiteY339" fmla="*/ 200182 h 1838325"/>
                <a:gd name="connsiteX340" fmla="*/ 812787 w 2447925"/>
                <a:gd name="connsiteY340" fmla="*/ 204342 h 1838325"/>
                <a:gd name="connsiteX341" fmla="*/ 815178 w 2447925"/>
                <a:gd name="connsiteY341" fmla="*/ 201214 h 1838325"/>
                <a:gd name="connsiteX342" fmla="*/ 817569 w 2447925"/>
                <a:gd name="connsiteY342" fmla="*/ 187551 h 1838325"/>
                <a:gd name="connsiteX343" fmla="*/ 819960 w 2447925"/>
                <a:gd name="connsiteY343" fmla="*/ 184411 h 1838325"/>
                <a:gd name="connsiteX344" fmla="*/ 822350 w 2447925"/>
                <a:gd name="connsiteY344" fmla="*/ 222087 h 1838325"/>
                <a:gd name="connsiteX345" fmla="*/ 824741 w 2447925"/>
                <a:gd name="connsiteY345" fmla="*/ 234596 h 1838325"/>
                <a:gd name="connsiteX346" fmla="*/ 827132 w 2447925"/>
                <a:gd name="connsiteY346" fmla="*/ 234686 h 1838325"/>
                <a:gd name="connsiteX347" fmla="*/ 829523 w 2447925"/>
                <a:gd name="connsiteY347" fmla="*/ 228514 h 1838325"/>
                <a:gd name="connsiteX348" fmla="*/ 831914 w 2447925"/>
                <a:gd name="connsiteY348" fmla="*/ 232658 h 1838325"/>
                <a:gd name="connsiteX349" fmla="*/ 834304 w 2447925"/>
                <a:gd name="connsiteY349" fmla="*/ 229905 h 1838325"/>
                <a:gd name="connsiteX350" fmla="*/ 836695 w 2447925"/>
                <a:gd name="connsiteY350" fmla="*/ 229659 h 1838325"/>
                <a:gd name="connsiteX351" fmla="*/ 839086 w 2447925"/>
                <a:gd name="connsiteY351" fmla="*/ 228645 h 1838325"/>
                <a:gd name="connsiteX352" fmla="*/ 841477 w 2447925"/>
                <a:gd name="connsiteY352" fmla="*/ 198603 h 1838325"/>
                <a:gd name="connsiteX353" fmla="*/ 843867 w 2447925"/>
                <a:gd name="connsiteY353" fmla="*/ 196764 h 1838325"/>
                <a:gd name="connsiteX354" fmla="*/ 846258 w 2447925"/>
                <a:gd name="connsiteY354" fmla="*/ 226068 h 1838325"/>
                <a:gd name="connsiteX355" fmla="*/ 848649 w 2447925"/>
                <a:gd name="connsiteY355" fmla="*/ 223042 h 1838325"/>
                <a:gd name="connsiteX356" fmla="*/ 851040 w 2447925"/>
                <a:gd name="connsiteY356" fmla="*/ 225022 h 1838325"/>
                <a:gd name="connsiteX357" fmla="*/ 853430 w 2447925"/>
                <a:gd name="connsiteY357" fmla="*/ 230240 h 1838325"/>
                <a:gd name="connsiteX358" fmla="*/ 855821 w 2447925"/>
                <a:gd name="connsiteY358" fmla="*/ 222858 h 1838325"/>
                <a:gd name="connsiteX359" fmla="*/ 858212 w 2447925"/>
                <a:gd name="connsiteY359" fmla="*/ 220671 h 1838325"/>
                <a:gd name="connsiteX360" fmla="*/ 860603 w 2447925"/>
                <a:gd name="connsiteY360" fmla="*/ 205061 h 1838325"/>
                <a:gd name="connsiteX361" fmla="*/ 862984 w 2447925"/>
                <a:gd name="connsiteY361" fmla="*/ 234526 h 1838325"/>
                <a:gd name="connsiteX362" fmla="*/ 865384 w 2447925"/>
                <a:gd name="connsiteY362" fmla="*/ 248216 h 1838325"/>
                <a:gd name="connsiteX363" fmla="*/ 867766 w 2447925"/>
                <a:gd name="connsiteY363" fmla="*/ 204844 h 1838325"/>
                <a:gd name="connsiteX364" fmla="*/ 870166 w 2447925"/>
                <a:gd name="connsiteY364" fmla="*/ 215391 h 1838325"/>
                <a:gd name="connsiteX365" fmla="*/ 872547 w 2447925"/>
                <a:gd name="connsiteY365" fmla="*/ 227580 h 1838325"/>
                <a:gd name="connsiteX366" fmla="*/ 874938 w 2447925"/>
                <a:gd name="connsiteY366" fmla="*/ 231365 h 1838325"/>
                <a:gd name="connsiteX367" fmla="*/ 877328 w 2447925"/>
                <a:gd name="connsiteY367" fmla="*/ 247891 h 1838325"/>
                <a:gd name="connsiteX368" fmla="*/ 879720 w 2447925"/>
                <a:gd name="connsiteY368" fmla="*/ 242806 h 1838325"/>
                <a:gd name="connsiteX369" fmla="*/ 882110 w 2447925"/>
                <a:gd name="connsiteY369" fmla="*/ 234929 h 1838325"/>
                <a:gd name="connsiteX370" fmla="*/ 884501 w 2447925"/>
                <a:gd name="connsiteY370" fmla="*/ 250724 h 1838325"/>
                <a:gd name="connsiteX371" fmla="*/ 886892 w 2447925"/>
                <a:gd name="connsiteY371" fmla="*/ 256064 h 1838325"/>
                <a:gd name="connsiteX372" fmla="*/ 889282 w 2447925"/>
                <a:gd name="connsiteY372" fmla="*/ 246217 h 1838325"/>
                <a:gd name="connsiteX373" fmla="*/ 891674 w 2447925"/>
                <a:gd name="connsiteY373" fmla="*/ 247288 h 1838325"/>
                <a:gd name="connsiteX374" fmla="*/ 894064 w 2447925"/>
                <a:gd name="connsiteY374" fmla="*/ 241503 h 1838325"/>
                <a:gd name="connsiteX375" fmla="*/ 896455 w 2447925"/>
                <a:gd name="connsiteY375" fmla="*/ 257352 h 1838325"/>
                <a:gd name="connsiteX376" fmla="*/ 898846 w 2447925"/>
                <a:gd name="connsiteY376" fmla="*/ 285367 h 1838325"/>
                <a:gd name="connsiteX377" fmla="*/ 901236 w 2447925"/>
                <a:gd name="connsiteY377" fmla="*/ 277390 h 1838325"/>
                <a:gd name="connsiteX378" fmla="*/ 903627 w 2447925"/>
                <a:gd name="connsiteY378" fmla="*/ 258451 h 1838325"/>
                <a:gd name="connsiteX379" fmla="*/ 906018 w 2447925"/>
                <a:gd name="connsiteY379" fmla="*/ 242648 h 1838325"/>
                <a:gd name="connsiteX380" fmla="*/ 908409 w 2447925"/>
                <a:gd name="connsiteY380" fmla="*/ 236918 h 1838325"/>
                <a:gd name="connsiteX381" fmla="*/ 910800 w 2447925"/>
                <a:gd name="connsiteY381" fmla="*/ 227309 h 1838325"/>
                <a:gd name="connsiteX382" fmla="*/ 913190 w 2447925"/>
                <a:gd name="connsiteY382" fmla="*/ 235239 h 1838325"/>
                <a:gd name="connsiteX383" fmla="*/ 915581 w 2447925"/>
                <a:gd name="connsiteY383" fmla="*/ 241816 h 1838325"/>
                <a:gd name="connsiteX384" fmla="*/ 917972 w 2447925"/>
                <a:gd name="connsiteY384" fmla="*/ 246761 h 1838325"/>
                <a:gd name="connsiteX385" fmla="*/ 920362 w 2447925"/>
                <a:gd name="connsiteY385" fmla="*/ 243226 h 1838325"/>
                <a:gd name="connsiteX386" fmla="*/ 922754 w 2447925"/>
                <a:gd name="connsiteY386" fmla="*/ 254293 h 1838325"/>
                <a:gd name="connsiteX387" fmla="*/ 925144 w 2447925"/>
                <a:gd name="connsiteY387" fmla="*/ 244896 h 1838325"/>
                <a:gd name="connsiteX388" fmla="*/ 927535 w 2447925"/>
                <a:gd name="connsiteY388" fmla="*/ 230652 h 1838325"/>
                <a:gd name="connsiteX389" fmla="*/ 929926 w 2447925"/>
                <a:gd name="connsiteY389" fmla="*/ 255317 h 1838325"/>
                <a:gd name="connsiteX390" fmla="*/ 932316 w 2447925"/>
                <a:gd name="connsiteY390" fmla="*/ 256911 h 1838325"/>
                <a:gd name="connsiteX391" fmla="*/ 934708 w 2447925"/>
                <a:gd name="connsiteY391" fmla="*/ 249819 h 1838325"/>
                <a:gd name="connsiteX392" fmla="*/ 937098 w 2447925"/>
                <a:gd name="connsiteY392" fmla="*/ 248465 h 1838325"/>
                <a:gd name="connsiteX393" fmla="*/ 939489 w 2447925"/>
                <a:gd name="connsiteY393" fmla="*/ 246040 h 1838325"/>
                <a:gd name="connsiteX394" fmla="*/ 941880 w 2447925"/>
                <a:gd name="connsiteY394" fmla="*/ 266489 h 1838325"/>
                <a:gd name="connsiteX395" fmla="*/ 944270 w 2447925"/>
                <a:gd name="connsiteY395" fmla="*/ 255883 h 1838325"/>
                <a:gd name="connsiteX396" fmla="*/ 946661 w 2447925"/>
                <a:gd name="connsiteY396" fmla="*/ 238152 h 1838325"/>
                <a:gd name="connsiteX397" fmla="*/ 949052 w 2447925"/>
                <a:gd name="connsiteY397" fmla="*/ 266825 h 1838325"/>
                <a:gd name="connsiteX398" fmla="*/ 951443 w 2447925"/>
                <a:gd name="connsiteY398" fmla="*/ 261373 h 1838325"/>
                <a:gd name="connsiteX399" fmla="*/ 953834 w 2447925"/>
                <a:gd name="connsiteY399" fmla="*/ 258376 h 1838325"/>
                <a:gd name="connsiteX400" fmla="*/ 956224 w 2447925"/>
                <a:gd name="connsiteY400" fmla="*/ 264944 h 1838325"/>
                <a:gd name="connsiteX401" fmla="*/ 958615 w 2447925"/>
                <a:gd name="connsiteY401" fmla="*/ 252832 h 1838325"/>
                <a:gd name="connsiteX402" fmla="*/ 961006 w 2447925"/>
                <a:gd name="connsiteY402" fmla="*/ 255334 h 1838325"/>
                <a:gd name="connsiteX403" fmla="*/ 963396 w 2447925"/>
                <a:gd name="connsiteY403" fmla="*/ 288993 h 1838325"/>
                <a:gd name="connsiteX404" fmla="*/ 965778 w 2447925"/>
                <a:gd name="connsiteY404" fmla="*/ 269340 h 1838325"/>
                <a:gd name="connsiteX405" fmla="*/ 968178 w 2447925"/>
                <a:gd name="connsiteY405" fmla="*/ 253610 h 1838325"/>
                <a:gd name="connsiteX406" fmla="*/ 970559 w 2447925"/>
                <a:gd name="connsiteY406" fmla="*/ 292975 h 1838325"/>
                <a:gd name="connsiteX407" fmla="*/ 972960 w 2447925"/>
                <a:gd name="connsiteY407" fmla="*/ 279509 h 1838325"/>
                <a:gd name="connsiteX408" fmla="*/ 975341 w 2447925"/>
                <a:gd name="connsiteY408" fmla="*/ 286633 h 1838325"/>
                <a:gd name="connsiteX409" fmla="*/ 977732 w 2447925"/>
                <a:gd name="connsiteY409" fmla="*/ 292477 h 1838325"/>
                <a:gd name="connsiteX410" fmla="*/ 980123 w 2447925"/>
                <a:gd name="connsiteY410" fmla="*/ 264738 h 1838325"/>
                <a:gd name="connsiteX411" fmla="*/ 982513 w 2447925"/>
                <a:gd name="connsiteY411" fmla="*/ 239862 h 1838325"/>
                <a:gd name="connsiteX412" fmla="*/ 984904 w 2447925"/>
                <a:gd name="connsiteY412" fmla="*/ 255115 h 1838325"/>
                <a:gd name="connsiteX413" fmla="*/ 987295 w 2447925"/>
                <a:gd name="connsiteY413" fmla="*/ 276457 h 1838325"/>
                <a:gd name="connsiteX414" fmla="*/ 989686 w 2447925"/>
                <a:gd name="connsiteY414" fmla="*/ 266252 h 1838325"/>
                <a:gd name="connsiteX415" fmla="*/ 992077 w 2447925"/>
                <a:gd name="connsiteY415" fmla="*/ 281995 h 1838325"/>
                <a:gd name="connsiteX416" fmla="*/ 994467 w 2447925"/>
                <a:gd name="connsiteY416" fmla="*/ 311643 h 1838325"/>
                <a:gd name="connsiteX417" fmla="*/ 996858 w 2447925"/>
                <a:gd name="connsiteY417" fmla="*/ 274289 h 1838325"/>
                <a:gd name="connsiteX418" fmla="*/ 999249 w 2447925"/>
                <a:gd name="connsiteY418" fmla="*/ 300496 h 1838325"/>
                <a:gd name="connsiteX419" fmla="*/ 1001639 w 2447925"/>
                <a:gd name="connsiteY419" fmla="*/ 289720 h 1838325"/>
                <a:gd name="connsiteX420" fmla="*/ 1004030 w 2447925"/>
                <a:gd name="connsiteY420" fmla="*/ 287036 h 1838325"/>
                <a:gd name="connsiteX421" fmla="*/ 1006421 w 2447925"/>
                <a:gd name="connsiteY421" fmla="*/ 293997 h 1838325"/>
                <a:gd name="connsiteX422" fmla="*/ 1008812 w 2447925"/>
                <a:gd name="connsiteY422" fmla="*/ 297202 h 1838325"/>
                <a:gd name="connsiteX423" fmla="*/ 1011203 w 2447925"/>
                <a:gd name="connsiteY423" fmla="*/ 285102 h 1838325"/>
                <a:gd name="connsiteX424" fmla="*/ 1013593 w 2447925"/>
                <a:gd name="connsiteY424" fmla="*/ 318017 h 1838325"/>
                <a:gd name="connsiteX425" fmla="*/ 1015984 w 2447925"/>
                <a:gd name="connsiteY425" fmla="*/ 308379 h 1838325"/>
                <a:gd name="connsiteX426" fmla="*/ 1018375 w 2447925"/>
                <a:gd name="connsiteY426" fmla="*/ 342117 h 1838325"/>
                <a:gd name="connsiteX427" fmla="*/ 1020766 w 2447925"/>
                <a:gd name="connsiteY427" fmla="*/ 421901 h 1838325"/>
                <a:gd name="connsiteX428" fmla="*/ 1023157 w 2447925"/>
                <a:gd name="connsiteY428" fmla="*/ 463567 h 1838325"/>
                <a:gd name="connsiteX429" fmla="*/ 1025547 w 2447925"/>
                <a:gd name="connsiteY429" fmla="*/ 526674 h 1838325"/>
                <a:gd name="connsiteX430" fmla="*/ 1027938 w 2447925"/>
                <a:gd name="connsiteY430" fmla="*/ 630384 h 1838325"/>
                <a:gd name="connsiteX431" fmla="*/ 1030329 w 2447925"/>
                <a:gd name="connsiteY431" fmla="*/ 744407 h 1838325"/>
                <a:gd name="connsiteX432" fmla="*/ 1032720 w 2447925"/>
                <a:gd name="connsiteY432" fmla="*/ 903313 h 1838325"/>
                <a:gd name="connsiteX433" fmla="*/ 1035110 w 2447925"/>
                <a:gd name="connsiteY433" fmla="*/ 1052274 h 1838325"/>
                <a:gd name="connsiteX434" fmla="*/ 1037501 w 2447925"/>
                <a:gd name="connsiteY434" fmla="*/ 1236012 h 1838325"/>
                <a:gd name="connsiteX435" fmla="*/ 1039892 w 2447925"/>
                <a:gd name="connsiteY435" fmla="*/ 1395041 h 1838325"/>
                <a:gd name="connsiteX436" fmla="*/ 1042283 w 2447925"/>
                <a:gd name="connsiteY436" fmla="*/ 1455496 h 1838325"/>
                <a:gd name="connsiteX437" fmla="*/ 1044673 w 2447925"/>
                <a:gd name="connsiteY437" fmla="*/ 1449238 h 1838325"/>
                <a:gd name="connsiteX438" fmla="*/ 1047064 w 2447925"/>
                <a:gd name="connsiteY438" fmla="*/ 1454334 h 1838325"/>
                <a:gd name="connsiteX439" fmla="*/ 1049455 w 2447925"/>
                <a:gd name="connsiteY439" fmla="*/ 1476985 h 1838325"/>
                <a:gd name="connsiteX440" fmla="*/ 1051846 w 2447925"/>
                <a:gd name="connsiteY440" fmla="*/ 1456211 h 1838325"/>
                <a:gd name="connsiteX441" fmla="*/ 1054237 w 2447925"/>
                <a:gd name="connsiteY441" fmla="*/ 1457887 h 1838325"/>
                <a:gd name="connsiteX442" fmla="*/ 1056627 w 2447925"/>
                <a:gd name="connsiteY442" fmla="*/ 1445809 h 1838325"/>
                <a:gd name="connsiteX443" fmla="*/ 1059018 w 2447925"/>
                <a:gd name="connsiteY443" fmla="*/ 1454944 h 1838325"/>
                <a:gd name="connsiteX444" fmla="*/ 1061409 w 2447925"/>
                <a:gd name="connsiteY444" fmla="*/ 1453639 h 1838325"/>
                <a:gd name="connsiteX445" fmla="*/ 1063800 w 2447925"/>
                <a:gd name="connsiteY445" fmla="*/ 1439132 h 1838325"/>
                <a:gd name="connsiteX446" fmla="*/ 1066181 w 2447925"/>
                <a:gd name="connsiteY446" fmla="*/ 1451239 h 1838325"/>
                <a:gd name="connsiteX447" fmla="*/ 1068581 w 2447925"/>
                <a:gd name="connsiteY447" fmla="*/ 1447524 h 1838325"/>
                <a:gd name="connsiteX448" fmla="*/ 1070972 w 2447925"/>
                <a:gd name="connsiteY448" fmla="*/ 1460002 h 1838325"/>
                <a:gd name="connsiteX449" fmla="*/ 1073353 w 2447925"/>
                <a:gd name="connsiteY449" fmla="*/ 1461497 h 1838325"/>
                <a:gd name="connsiteX450" fmla="*/ 1075754 w 2447925"/>
                <a:gd name="connsiteY450" fmla="*/ 1454506 h 1838325"/>
                <a:gd name="connsiteX451" fmla="*/ 1078135 w 2447925"/>
                <a:gd name="connsiteY451" fmla="*/ 1459725 h 1838325"/>
                <a:gd name="connsiteX452" fmla="*/ 1080525 w 2447925"/>
                <a:gd name="connsiteY452" fmla="*/ 1441314 h 1838325"/>
                <a:gd name="connsiteX453" fmla="*/ 1082917 w 2447925"/>
                <a:gd name="connsiteY453" fmla="*/ 1458897 h 1838325"/>
                <a:gd name="connsiteX454" fmla="*/ 1085307 w 2447925"/>
                <a:gd name="connsiteY454" fmla="*/ 1477994 h 1838325"/>
                <a:gd name="connsiteX455" fmla="*/ 1087698 w 2447925"/>
                <a:gd name="connsiteY455" fmla="*/ 1453677 h 1838325"/>
                <a:gd name="connsiteX456" fmla="*/ 1090089 w 2447925"/>
                <a:gd name="connsiteY456" fmla="*/ 1467222 h 1838325"/>
                <a:gd name="connsiteX457" fmla="*/ 1092479 w 2447925"/>
                <a:gd name="connsiteY457" fmla="*/ 1485595 h 1838325"/>
                <a:gd name="connsiteX458" fmla="*/ 1094870 w 2447925"/>
                <a:gd name="connsiteY458" fmla="*/ 1469231 h 1838325"/>
                <a:gd name="connsiteX459" fmla="*/ 1097261 w 2447925"/>
                <a:gd name="connsiteY459" fmla="*/ 1463116 h 1838325"/>
                <a:gd name="connsiteX460" fmla="*/ 1099652 w 2447925"/>
                <a:gd name="connsiteY460" fmla="*/ 1474889 h 1838325"/>
                <a:gd name="connsiteX461" fmla="*/ 1102043 w 2447925"/>
                <a:gd name="connsiteY461" fmla="*/ 1475508 h 1838325"/>
                <a:gd name="connsiteX462" fmla="*/ 1104433 w 2447925"/>
                <a:gd name="connsiteY462" fmla="*/ 1480423 h 1838325"/>
                <a:gd name="connsiteX463" fmla="*/ 1106824 w 2447925"/>
                <a:gd name="connsiteY463" fmla="*/ 1474061 h 1838325"/>
                <a:gd name="connsiteX464" fmla="*/ 1109215 w 2447925"/>
                <a:gd name="connsiteY464" fmla="*/ 1483881 h 1838325"/>
                <a:gd name="connsiteX465" fmla="*/ 1111605 w 2447925"/>
                <a:gd name="connsiteY465" fmla="*/ 1475994 h 1838325"/>
                <a:gd name="connsiteX466" fmla="*/ 1113997 w 2447925"/>
                <a:gd name="connsiteY466" fmla="*/ 1472860 h 1838325"/>
                <a:gd name="connsiteX467" fmla="*/ 1116387 w 2447925"/>
                <a:gd name="connsiteY467" fmla="*/ 1458001 h 1838325"/>
                <a:gd name="connsiteX468" fmla="*/ 1118778 w 2447925"/>
                <a:gd name="connsiteY468" fmla="*/ 1483690 h 1838325"/>
                <a:gd name="connsiteX469" fmla="*/ 1121169 w 2447925"/>
                <a:gd name="connsiteY469" fmla="*/ 1478804 h 1838325"/>
                <a:gd name="connsiteX470" fmla="*/ 1123559 w 2447925"/>
                <a:gd name="connsiteY470" fmla="*/ 1498778 h 1838325"/>
                <a:gd name="connsiteX471" fmla="*/ 1125951 w 2447925"/>
                <a:gd name="connsiteY471" fmla="*/ 1498406 h 1838325"/>
                <a:gd name="connsiteX472" fmla="*/ 1128341 w 2447925"/>
                <a:gd name="connsiteY472" fmla="*/ 1472965 h 1838325"/>
                <a:gd name="connsiteX473" fmla="*/ 1130732 w 2447925"/>
                <a:gd name="connsiteY473" fmla="*/ 1477099 h 1838325"/>
                <a:gd name="connsiteX474" fmla="*/ 1133123 w 2447925"/>
                <a:gd name="connsiteY474" fmla="*/ 1492939 h 1838325"/>
                <a:gd name="connsiteX475" fmla="*/ 1135513 w 2447925"/>
                <a:gd name="connsiteY475" fmla="*/ 1480861 h 1838325"/>
                <a:gd name="connsiteX476" fmla="*/ 1137904 w 2447925"/>
                <a:gd name="connsiteY476" fmla="*/ 1456411 h 1838325"/>
                <a:gd name="connsiteX477" fmla="*/ 1140295 w 2447925"/>
                <a:gd name="connsiteY477" fmla="*/ 1474956 h 1838325"/>
                <a:gd name="connsiteX478" fmla="*/ 1142686 w 2447925"/>
                <a:gd name="connsiteY478" fmla="*/ 1469288 h 1838325"/>
                <a:gd name="connsiteX479" fmla="*/ 1145077 w 2447925"/>
                <a:gd name="connsiteY479" fmla="*/ 1482900 h 1838325"/>
                <a:gd name="connsiteX480" fmla="*/ 1147467 w 2447925"/>
                <a:gd name="connsiteY480" fmla="*/ 1475023 h 1838325"/>
                <a:gd name="connsiteX481" fmla="*/ 1149858 w 2447925"/>
                <a:gd name="connsiteY481" fmla="*/ 1480414 h 1838325"/>
                <a:gd name="connsiteX482" fmla="*/ 1152249 w 2447925"/>
                <a:gd name="connsiteY482" fmla="*/ 1490444 h 1838325"/>
                <a:gd name="connsiteX483" fmla="*/ 1154639 w 2447925"/>
                <a:gd name="connsiteY483" fmla="*/ 1494349 h 1838325"/>
                <a:gd name="connsiteX484" fmla="*/ 1157031 w 2447925"/>
                <a:gd name="connsiteY484" fmla="*/ 1511046 h 1838325"/>
                <a:gd name="connsiteX485" fmla="*/ 1159421 w 2447925"/>
                <a:gd name="connsiteY485" fmla="*/ 1497216 h 1838325"/>
                <a:gd name="connsiteX486" fmla="*/ 1161812 w 2447925"/>
                <a:gd name="connsiteY486" fmla="*/ 1486157 h 1838325"/>
                <a:gd name="connsiteX487" fmla="*/ 1164203 w 2447925"/>
                <a:gd name="connsiteY487" fmla="*/ 1470793 h 1838325"/>
                <a:gd name="connsiteX488" fmla="*/ 1166593 w 2447925"/>
                <a:gd name="connsiteY488" fmla="*/ 1490510 h 1838325"/>
                <a:gd name="connsiteX489" fmla="*/ 1168975 w 2447925"/>
                <a:gd name="connsiteY489" fmla="*/ 1500064 h 1838325"/>
                <a:gd name="connsiteX490" fmla="*/ 1171375 w 2447925"/>
                <a:gd name="connsiteY490" fmla="*/ 1511094 h 1838325"/>
                <a:gd name="connsiteX491" fmla="*/ 1173756 w 2447925"/>
                <a:gd name="connsiteY491" fmla="*/ 1483776 h 1838325"/>
                <a:gd name="connsiteX492" fmla="*/ 1176157 w 2447925"/>
                <a:gd name="connsiteY492" fmla="*/ 1471165 h 1838325"/>
                <a:gd name="connsiteX493" fmla="*/ 1178538 w 2447925"/>
                <a:gd name="connsiteY493" fmla="*/ 1477223 h 1838325"/>
                <a:gd name="connsiteX494" fmla="*/ 1180929 w 2447925"/>
                <a:gd name="connsiteY494" fmla="*/ 1472775 h 1838325"/>
                <a:gd name="connsiteX495" fmla="*/ 1183319 w 2447925"/>
                <a:gd name="connsiteY495" fmla="*/ 1496825 h 1838325"/>
                <a:gd name="connsiteX496" fmla="*/ 1185710 w 2447925"/>
                <a:gd name="connsiteY496" fmla="*/ 1490491 h 1838325"/>
                <a:gd name="connsiteX497" fmla="*/ 1188101 w 2447925"/>
                <a:gd name="connsiteY497" fmla="*/ 1485414 h 1838325"/>
                <a:gd name="connsiteX498" fmla="*/ 1190492 w 2447925"/>
                <a:gd name="connsiteY498" fmla="*/ 1475965 h 1838325"/>
                <a:gd name="connsiteX499" fmla="*/ 1192882 w 2447925"/>
                <a:gd name="connsiteY499" fmla="*/ 1492548 h 1838325"/>
                <a:gd name="connsiteX500" fmla="*/ 1195273 w 2447925"/>
                <a:gd name="connsiteY500" fmla="*/ 1470984 h 1838325"/>
                <a:gd name="connsiteX501" fmla="*/ 1197664 w 2447925"/>
                <a:gd name="connsiteY501" fmla="*/ 1496540 h 1838325"/>
                <a:gd name="connsiteX502" fmla="*/ 1200055 w 2447925"/>
                <a:gd name="connsiteY502" fmla="*/ 1496130 h 1838325"/>
                <a:gd name="connsiteX503" fmla="*/ 1202446 w 2447925"/>
                <a:gd name="connsiteY503" fmla="*/ 1496711 h 1838325"/>
                <a:gd name="connsiteX504" fmla="*/ 1204836 w 2447925"/>
                <a:gd name="connsiteY504" fmla="*/ 1497311 h 1838325"/>
                <a:gd name="connsiteX505" fmla="*/ 1207227 w 2447925"/>
                <a:gd name="connsiteY505" fmla="*/ 1491796 h 1838325"/>
                <a:gd name="connsiteX506" fmla="*/ 1209618 w 2447925"/>
                <a:gd name="connsiteY506" fmla="*/ 1483595 h 1838325"/>
                <a:gd name="connsiteX507" fmla="*/ 1212009 w 2447925"/>
                <a:gd name="connsiteY507" fmla="*/ 1503264 h 1838325"/>
                <a:gd name="connsiteX508" fmla="*/ 1214399 w 2447925"/>
                <a:gd name="connsiteY508" fmla="*/ 1501264 h 1838325"/>
                <a:gd name="connsiteX509" fmla="*/ 1216790 w 2447925"/>
                <a:gd name="connsiteY509" fmla="*/ 1501721 h 1838325"/>
                <a:gd name="connsiteX510" fmla="*/ 1219181 w 2447925"/>
                <a:gd name="connsiteY510" fmla="*/ 1507084 h 1838325"/>
                <a:gd name="connsiteX511" fmla="*/ 1221572 w 2447925"/>
                <a:gd name="connsiteY511" fmla="*/ 1515856 h 1838325"/>
                <a:gd name="connsiteX512" fmla="*/ 1223963 w 2447925"/>
                <a:gd name="connsiteY512" fmla="*/ 1496435 h 1838325"/>
                <a:gd name="connsiteX513" fmla="*/ 1226353 w 2447925"/>
                <a:gd name="connsiteY513" fmla="*/ 1496920 h 1838325"/>
                <a:gd name="connsiteX514" fmla="*/ 1228744 w 2447925"/>
                <a:gd name="connsiteY514" fmla="*/ 1506474 h 1838325"/>
                <a:gd name="connsiteX515" fmla="*/ 1231135 w 2447925"/>
                <a:gd name="connsiteY515" fmla="*/ 1515942 h 1838325"/>
                <a:gd name="connsiteX516" fmla="*/ 1233526 w 2447925"/>
                <a:gd name="connsiteY516" fmla="*/ 1517485 h 1838325"/>
                <a:gd name="connsiteX517" fmla="*/ 1235916 w 2447925"/>
                <a:gd name="connsiteY517" fmla="*/ 1539916 h 1838325"/>
                <a:gd name="connsiteX518" fmla="*/ 1238307 w 2447925"/>
                <a:gd name="connsiteY518" fmla="*/ 1533601 h 1838325"/>
                <a:gd name="connsiteX519" fmla="*/ 1240698 w 2447925"/>
                <a:gd name="connsiteY519" fmla="*/ 1522019 h 1838325"/>
                <a:gd name="connsiteX520" fmla="*/ 1243089 w 2447925"/>
                <a:gd name="connsiteY520" fmla="*/ 1530706 h 1838325"/>
                <a:gd name="connsiteX521" fmla="*/ 1245479 w 2447925"/>
                <a:gd name="connsiteY521" fmla="*/ 1523543 h 1838325"/>
                <a:gd name="connsiteX522" fmla="*/ 1247870 w 2447925"/>
                <a:gd name="connsiteY522" fmla="*/ 1496949 h 1838325"/>
                <a:gd name="connsiteX523" fmla="*/ 1250261 w 2447925"/>
                <a:gd name="connsiteY523" fmla="*/ 1529696 h 1838325"/>
                <a:gd name="connsiteX524" fmla="*/ 1252652 w 2447925"/>
                <a:gd name="connsiteY524" fmla="*/ 1505417 h 1838325"/>
                <a:gd name="connsiteX525" fmla="*/ 1255043 w 2447925"/>
                <a:gd name="connsiteY525" fmla="*/ 1507417 h 1838325"/>
                <a:gd name="connsiteX526" fmla="*/ 1257433 w 2447925"/>
                <a:gd name="connsiteY526" fmla="*/ 1506493 h 1838325"/>
                <a:gd name="connsiteX527" fmla="*/ 1259824 w 2447925"/>
                <a:gd name="connsiteY527" fmla="*/ 1500149 h 1838325"/>
                <a:gd name="connsiteX528" fmla="*/ 1262215 w 2447925"/>
                <a:gd name="connsiteY528" fmla="*/ 1529696 h 1838325"/>
                <a:gd name="connsiteX529" fmla="*/ 1264606 w 2447925"/>
                <a:gd name="connsiteY529" fmla="*/ 1525038 h 1838325"/>
                <a:gd name="connsiteX530" fmla="*/ 1266997 w 2447925"/>
                <a:gd name="connsiteY530" fmla="*/ 1518771 h 1838325"/>
                <a:gd name="connsiteX531" fmla="*/ 1269387 w 2447925"/>
                <a:gd name="connsiteY531" fmla="*/ 1518676 h 1838325"/>
                <a:gd name="connsiteX532" fmla="*/ 1271768 w 2447925"/>
                <a:gd name="connsiteY532" fmla="*/ 1526972 h 1838325"/>
                <a:gd name="connsiteX533" fmla="*/ 1274169 w 2447925"/>
                <a:gd name="connsiteY533" fmla="*/ 1522419 h 1838325"/>
                <a:gd name="connsiteX534" fmla="*/ 1276550 w 2447925"/>
                <a:gd name="connsiteY534" fmla="*/ 1525581 h 1838325"/>
                <a:gd name="connsiteX535" fmla="*/ 1278950 w 2447925"/>
                <a:gd name="connsiteY535" fmla="*/ 1551165 h 1838325"/>
                <a:gd name="connsiteX536" fmla="*/ 1281332 w 2447925"/>
                <a:gd name="connsiteY536" fmla="*/ 1565129 h 1838325"/>
                <a:gd name="connsiteX537" fmla="*/ 1283722 w 2447925"/>
                <a:gd name="connsiteY537" fmla="*/ 1547574 h 1838325"/>
                <a:gd name="connsiteX538" fmla="*/ 1286113 w 2447925"/>
                <a:gd name="connsiteY538" fmla="*/ 1538745 h 1838325"/>
                <a:gd name="connsiteX539" fmla="*/ 1288504 w 2447925"/>
                <a:gd name="connsiteY539" fmla="*/ 1512475 h 1838325"/>
                <a:gd name="connsiteX540" fmla="*/ 1290895 w 2447925"/>
                <a:gd name="connsiteY540" fmla="*/ 1529248 h 1838325"/>
                <a:gd name="connsiteX541" fmla="*/ 1293286 w 2447925"/>
                <a:gd name="connsiteY541" fmla="*/ 1536849 h 1838325"/>
                <a:gd name="connsiteX542" fmla="*/ 1295676 w 2447925"/>
                <a:gd name="connsiteY542" fmla="*/ 1553023 h 1838325"/>
                <a:gd name="connsiteX543" fmla="*/ 1298067 w 2447925"/>
                <a:gd name="connsiteY543" fmla="*/ 1546736 h 1838325"/>
                <a:gd name="connsiteX544" fmla="*/ 1300458 w 2447925"/>
                <a:gd name="connsiteY544" fmla="*/ 1527267 h 1838325"/>
                <a:gd name="connsiteX545" fmla="*/ 1302848 w 2447925"/>
                <a:gd name="connsiteY545" fmla="*/ 1522028 h 1838325"/>
                <a:gd name="connsiteX546" fmla="*/ 1305240 w 2447925"/>
                <a:gd name="connsiteY546" fmla="*/ 1528058 h 1838325"/>
                <a:gd name="connsiteX547" fmla="*/ 1307630 w 2447925"/>
                <a:gd name="connsiteY547" fmla="*/ 1503550 h 1838325"/>
                <a:gd name="connsiteX548" fmla="*/ 1310021 w 2447925"/>
                <a:gd name="connsiteY548" fmla="*/ 1528372 h 1838325"/>
                <a:gd name="connsiteX549" fmla="*/ 1312412 w 2447925"/>
                <a:gd name="connsiteY549" fmla="*/ 1552356 h 1838325"/>
                <a:gd name="connsiteX550" fmla="*/ 1314802 w 2447925"/>
                <a:gd name="connsiteY550" fmla="*/ 1560347 h 1838325"/>
                <a:gd name="connsiteX551" fmla="*/ 1317193 w 2447925"/>
                <a:gd name="connsiteY551" fmla="*/ 1536859 h 1838325"/>
                <a:gd name="connsiteX552" fmla="*/ 1319584 w 2447925"/>
                <a:gd name="connsiteY552" fmla="*/ 1536354 h 1838325"/>
                <a:gd name="connsiteX553" fmla="*/ 1321975 w 2447925"/>
                <a:gd name="connsiteY553" fmla="*/ 1552299 h 1838325"/>
                <a:gd name="connsiteX554" fmla="*/ 1324366 w 2447925"/>
                <a:gd name="connsiteY554" fmla="*/ 1547908 h 1838325"/>
                <a:gd name="connsiteX555" fmla="*/ 1326756 w 2447925"/>
                <a:gd name="connsiteY555" fmla="*/ 1566424 h 1838325"/>
                <a:gd name="connsiteX556" fmla="*/ 1329147 w 2447925"/>
                <a:gd name="connsiteY556" fmla="*/ 1554175 h 1838325"/>
                <a:gd name="connsiteX557" fmla="*/ 1331538 w 2447925"/>
                <a:gd name="connsiteY557" fmla="*/ 1540793 h 1838325"/>
                <a:gd name="connsiteX558" fmla="*/ 1333929 w 2447925"/>
                <a:gd name="connsiteY558" fmla="*/ 1551708 h 1838325"/>
                <a:gd name="connsiteX559" fmla="*/ 1336320 w 2447925"/>
                <a:gd name="connsiteY559" fmla="*/ 1554442 h 1838325"/>
                <a:gd name="connsiteX560" fmla="*/ 1338710 w 2447925"/>
                <a:gd name="connsiteY560" fmla="*/ 1545870 h 1838325"/>
                <a:gd name="connsiteX561" fmla="*/ 1341101 w 2447925"/>
                <a:gd name="connsiteY561" fmla="*/ 1540269 h 1838325"/>
                <a:gd name="connsiteX562" fmla="*/ 1343492 w 2447925"/>
                <a:gd name="connsiteY562" fmla="*/ 1552994 h 1838325"/>
                <a:gd name="connsiteX563" fmla="*/ 1345882 w 2447925"/>
                <a:gd name="connsiteY563" fmla="*/ 1552794 h 1838325"/>
                <a:gd name="connsiteX564" fmla="*/ 1348274 w 2447925"/>
                <a:gd name="connsiteY564" fmla="*/ 1556557 h 1838325"/>
                <a:gd name="connsiteX565" fmla="*/ 1350664 w 2447925"/>
                <a:gd name="connsiteY565" fmla="*/ 1586856 h 1838325"/>
                <a:gd name="connsiteX566" fmla="*/ 1353055 w 2447925"/>
                <a:gd name="connsiteY566" fmla="*/ 1589104 h 1838325"/>
                <a:gd name="connsiteX567" fmla="*/ 1355446 w 2447925"/>
                <a:gd name="connsiteY567" fmla="*/ 1575187 h 1838325"/>
                <a:gd name="connsiteX568" fmla="*/ 1357836 w 2447925"/>
                <a:gd name="connsiteY568" fmla="*/ 1564758 h 1838325"/>
                <a:gd name="connsiteX569" fmla="*/ 1360228 w 2447925"/>
                <a:gd name="connsiteY569" fmla="*/ 1568577 h 1838325"/>
                <a:gd name="connsiteX570" fmla="*/ 1362618 w 2447925"/>
                <a:gd name="connsiteY570" fmla="*/ 1554080 h 1838325"/>
                <a:gd name="connsiteX571" fmla="*/ 1365009 w 2447925"/>
                <a:gd name="connsiteY571" fmla="*/ 1569130 h 1838325"/>
                <a:gd name="connsiteX572" fmla="*/ 1367400 w 2447925"/>
                <a:gd name="connsiteY572" fmla="*/ 1551089 h 1838325"/>
                <a:gd name="connsiteX573" fmla="*/ 1369790 w 2447925"/>
                <a:gd name="connsiteY573" fmla="*/ 1546060 h 1838325"/>
                <a:gd name="connsiteX574" fmla="*/ 1372172 w 2447925"/>
                <a:gd name="connsiteY574" fmla="*/ 1574959 h 1838325"/>
                <a:gd name="connsiteX575" fmla="*/ 1374572 w 2447925"/>
                <a:gd name="connsiteY575" fmla="*/ 1560033 h 1838325"/>
                <a:gd name="connsiteX576" fmla="*/ 1376953 w 2447925"/>
                <a:gd name="connsiteY576" fmla="*/ 1550556 h 1838325"/>
                <a:gd name="connsiteX577" fmla="*/ 1379344 w 2447925"/>
                <a:gd name="connsiteY577" fmla="*/ 1537659 h 1838325"/>
                <a:gd name="connsiteX578" fmla="*/ 1381744 w 2447925"/>
                <a:gd name="connsiteY578" fmla="*/ 1542402 h 1838325"/>
                <a:gd name="connsiteX579" fmla="*/ 1384125 w 2447925"/>
                <a:gd name="connsiteY579" fmla="*/ 1557347 h 1838325"/>
                <a:gd name="connsiteX580" fmla="*/ 1386516 w 2447925"/>
                <a:gd name="connsiteY580" fmla="*/ 1550708 h 1838325"/>
                <a:gd name="connsiteX581" fmla="*/ 1388907 w 2447925"/>
                <a:gd name="connsiteY581" fmla="*/ 1537926 h 1838325"/>
                <a:gd name="connsiteX582" fmla="*/ 1391298 w 2447925"/>
                <a:gd name="connsiteY582" fmla="*/ 1522352 h 1838325"/>
                <a:gd name="connsiteX583" fmla="*/ 1393688 w 2447925"/>
                <a:gd name="connsiteY583" fmla="*/ 1566739 h 1838325"/>
                <a:gd name="connsiteX584" fmla="*/ 1396079 w 2447925"/>
                <a:gd name="connsiteY584" fmla="*/ 1564843 h 1838325"/>
                <a:gd name="connsiteX585" fmla="*/ 1398470 w 2447925"/>
                <a:gd name="connsiteY585" fmla="*/ 1553747 h 1838325"/>
                <a:gd name="connsiteX586" fmla="*/ 1400861 w 2447925"/>
                <a:gd name="connsiteY586" fmla="*/ 1552280 h 1838325"/>
                <a:gd name="connsiteX587" fmla="*/ 1403252 w 2447925"/>
                <a:gd name="connsiteY587" fmla="*/ 1570787 h 1838325"/>
                <a:gd name="connsiteX588" fmla="*/ 1405642 w 2447925"/>
                <a:gd name="connsiteY588" fmla="*/ 1573130 h 1838325"/>
                <a:gd name="connsiteX589" fmla="*/ 1408033 w 2447925"/>
                <a:gd name="connsiteY589" fmla="*/ 1554937 h 1838325"/>
                <a:gd name="connsiteX590" fmla="*/ 1410424 w 2447925"/>
                <a:gd name="connsiteY590" fmla="*/ 1564758 h 1838325"/>
                <a:gd name="connsiteX591" fmla="*/ 1412815 w 2447925"/>
                <a:gd name="connsiteY591" fmla="*/ 1575025 h 1838325"/>
                <a:gd name="connsiteX592" fmla="*/ 1415206 w 2447925"/>
                <a:gd name="connsiteY592" fmla="*/ 1598600 h 1838325"/>
                <a:gd name="connsiteX593" fmla="*/ 1417596 w 2447925"/>
                <a:gd name="connsiteY593" fmla="*/ 1578473 h 1838325"/>
                <a:gd name="connsiteX594" fmla="*/ 1419987 w 2447925"/>
                <a:gd name="connsiteY594" fmla="*/ 1585865 h 1838325"/>
                <a:gd name="connsiteX595" fmla="*/ 1422378 w 2447925"/>
                <a:gd name="connsiteY595" fmla="*/ 1572158 h 1838325"/>
                <a:gd name="connsiteX596" fmla="*/ 1424768 w 2447925"/>
                <a:gd name="connsiteY596" fmla="*/ 1553737 h 1838325"/>
                <a:gd name="connsiteX597" fmla="*/ 1427159 w 2447925"/>
                <a:gd name="connsiteY597" fmla="*/ 1567510 h 1838325"/>
                <a:gd name="connsiteX598" fmla="*/ 1429550 w 2447925"/>
                <a:gd name="connsiteY598" fmla="*/ 1555975 h 1838325"/>
                <a:gd name="connsiteX599" fmla="*/ 1431941 w 2447925"/>
                <a:gd name="connsiteY599" fmla="*/ 1575987 h 1838325"/>
                <a:gd name="connsiteX600" fmla="*/ 1434332 w 2447925"/>
                <a:gd name="connsiteY600" fmla="*/ 1598124 h 1838325"/>
                <a:gd name="connsiteX601" fmla="*/ 1436722 w 2447925"/>
                <a:gd name="connsiteY601" fmla="*/ 1589046 h 1838325"/>
                <a:gd name="connsiteX602" fmla="*/ 1439113 w 2447925"/>
                <a:gd name="connsiteY602" fmla="*/ 1601886 h 1838325"/>
                <a:gd name="connsiteX603" fmla="*/ 1441504 w 2447925"/>
                <a:gd name="connsiteY603" fmla="*/ 1576921 h 1838325"/>
                <a:gd name="connsiteX604" fmla="*/ 1443895 w 2447925"/>
                <a:gd name="connsiteY604" fmla="*/ 1586875 h 1838325"/>
                <a:gd name="connsiteX605" fmla="*/ 1446286 w 2447925"/>
                <a:gd name="connsiteY605" fmla="*/ 1574492 h 1838325"/>
                <a:gd name="connsiteX606" fmla="*/ 1448676 w 2447925"/>
                <a:gd name="connsiteY606" fmla="*/ 1564843 h 1838325"/>
                <a:gd name="connsiteX607" fmla="*/ 1451067 w 2447925"/>
                <a:gd name="connsiteY607" fmla="*/ 1573435 h 1838325"/>
                <a:gd name="connsiteX608" fmla="*/ 1453458 w 2447925"/>
                <a:gd name="connsiteY608" fmla="*/ 1587399 h 1838325"/>
                <a:gd name="connsiteX609" fmla="*/ 1455848 w 2447925"/>
                <a:gd name="connsiteY609" fmla="*/ 1583903 h 1838325"/>
                <a:gd name="connsiteX610" fmla="*/ 1458240 w 2447925"/>
                <a:gd name="connsiteY610" fmla="*/ 1596895 h 1838325"/>
                <a:gd name="connsiteX611" fmla="*/ 1460630 w 2447925"/>
                <a:gd name="connsiteY611" fmla="*/ 1584712 h 1838325"/>
                <a:gd name="connsiteX612" fmla="*/ 1463021 w 2447925"/>
                <a:gd name="connsiteY612" fmla="*/ 1581207 h 1838325"/>
                <a:gd name="connsiteX613" fmla="*/ 1465412 w 2447925"/>
                <a:gd name="connsiteY613" fmla="*/ 1579188 h 1838325"/>
                <a:gd name="connsiteX614" fmla="*/ 1467802 w 2447925"/>
                <a:gd name="connsiteY614" fmla="*/ 1579569 h 1838325"/>
                <a:gd name="connsiteX615" fmla="*/ 1470193 w 2447925"/>
                <a:gd name="connsiteY615" fmla="*/ 1590751 h 1838325"/>
                <a:gd name="connsiteX616" fmla="*/ 1472584 w 2447925"/>
                <a:gd name="connsiteY616" fmla="*/ 1581579 h 1838325"/>
                <a:gd name="connsiteX617" fmla="*/ 1474965 w 2447925"/>
                <a:gd name="connsiteY617" fmla="*/ 1600381 h 1838325"/>
                <a:gd name="connsiteX618" fmla="*/ 1477366 w 2447925"/>
                <a:gd name="connsiteY618" fmla="*/ 1576749 h 1838325"/>
                <a:gd name="connsiteX619" fmla="*/ 1479747 w 2447925"/>
                <a:gd name="connsiteY619" fmla="*/ 1591704 h 1838325"/>
                <a:gd name="connsiteX620" fmla="*/ 1482147 w 2447925"/>
                <a:gd name="connsiteY620" fmla="*/ 1579207 h 1838325"/>
                <a:gd name="connsiteX621" fmla="*/ 1484529 w 2447925"/>
                <a:gd name="connsiteY621" fmla="*/ 1564253 h 1838325"/>
                <a:gd name="connsiteX622" fmla="*/ 1486919 w 2447925"/>
                <a:gd name="connsiteY622" fmla="*/ 1594228 h 1838325"/>
                <a:gd name="connsiteX623" fmla="*/ 1489310 w 2447925"/>
                <a:gd name="connsiteY623" fmla="*/ 1585836 h 1838325"/>
                <a:gd name="connsiteX624" fmla="*/ 1491701 w 2447925"/>
                <a:gd name="connsiteY624" fmla="*/ 1589827 h 1838325"/>
                <a:gd name="connsiteX625" fmla="*/ 1494091 w 2447925"/>
                <a:gd name="connsiteY625" fmla="*/ 1598200 h 1838325"/>
                <a:gd name="connsiteX626" fmla="*/ 1496483 w 2447925"/>
                <a:gd name="connsiteY626" fmla="*/ 1601315 h 1838325"/>
                <a:gd name="connsiteX627" fmla="*/ 1498873 w 2447925"/>
                <a:gd name="connsiteY627" fmla="*/ 1580150 h 1838325"/>
                <a:gd name="connsiteX628" fmla="*/ 1501264 w 2447925"/>
                <a:gd name="connsiteY628" fmla="*/ 1573673 h 1838325"/>
                <a:gd name="connsiteX629" fmla="*/ 1503655 w 2447925"/>
                <a:gd name="connsiteY629" fmla="*/ 1586027 h 1838325"/>
                <a:gd name="connsiteX630" fmla="*/ 1506045 w 2447925"/>
                <a:gd name="connsiteY630" fmla="*/ 1587313 h 1838325"/>
                <a:gd name="connsiteX631" fmla="*/ 1508436 w 2447925"/>
                <a:gd name="connsiteY631" fmla="*/ 1580769 h 1838325"/>
                <a:gd name="connsiteX632" fmla="*/ 1510827 w 2447925"/>
                <a:gd name="connsiteY632" fmla="*/ 1590342 h 1838325"/>
                <a:gd name="connsiteX633" fmla="*/ 1513218 w 2447925"/>
                <a:gd name="connsiteY633" fmla="*/ 1591913 h 1838325"/>
                <a:gd name="connsiteX634" fmla="*/ 1515609 w 2447925"/>
                <a:gd name="connsiteY634" fmla="*/ 1572206 h 1838325"/>
                <a:gd name="connsiteX635" fmla="*/ 1517999 w 2447925"/>
                <a:gd name="connsiteY635" fmla="*/ 1564005 h 1838325"/>
                <a:gd name="connsiteX636" fmla="*/ 1520390 w 2447925"/>
                <a:gd name="connsiteY636" fmla="*/ 1574359 h 1838325"/>
                <a:gd name="connsiteX637" fmla="*/ 1522781 w 2447925"/>
                <a:gd name="connsiteY637" fmla="*/ 1585103 h 1838325"/>
                <a:gd name="connsiteX638" fmla="*/ 1525172 w 2447925"/>
                <a:gd name="connsiteY638" fmla="*/ 1581655 h 1838325"/>
                <a:gd name="connsiteX639" fmla="*/ 1527563 w 2447925"/>
                <a:gd name="connsiteY639" fmla="*/ 1588913 h 1838325"/>
                <a:gd name="connsiteX640" fmla="*/ 1529953 w 2447925"/>
                <a:gd name="connsiteY640" fmla="*/ 1565091 h 1838325"/>
                <a:gd name="connsiteX641" fmla="*/ 1532344 w 2447925"/>
                <a:gd name="connsiteY641" fmla="*/ 1575473 h 1838325"/>
                <a:gd name="connsiteX642" fmla="*/ 1534735 w 2447925"/>
                <a:gd name="connsiteY642" fmla="*/ 1585970 h 1838325"/>
                <a:gd name="connsiteX643" fmla="*/ 1537125 w 2447925"/>
                <a:gd name="connsiteY643" fmla="*/ 1578293 h 1838325"/>
                <a:gd name="connsiteX644" fmla="*/ 1539517 w 2447925"/>
                <a:gd name="connsiteY644" fmla="*/ 1555595 h 1838325"/>
                <a:gd name="connsiteX645" fmla="*/ 1541907 w 2447925"/>
                <a:gd name="connsiteY645" fmla="*/ 1577311 h 1838325"/>
                <a:gd name="connsiteX646" fmla="*/ 1544298 w 2447925"/>
                <a:gd name="connsiteY646" fmla="*/ 1579664 h 1838325"/>
                <a:gd name="connsiteX647" fmla="*/ 1546689 w 2447925"/>
                <a:gd name="connsiteY647" fmla="*/ 1573635 h 1838325"/>
                <a:gd name="connsiteX648" fmla="*/ 1549079 w 2447925"/>
                <a:gd name="connsiteY648" fmla="*/ 1601772 h 1838325"/>
                <a:gd name="connsiteX649" fmla="*/ 1551470 w 2447925"/>
                <a:gd name="connsiteY649" fmla="*/ 1598066 h 1838325"/>
                <a:gd name="connsiteX650" fmla="*/ 1553861 w 2447925"/>
                <a:gd name="connsiteY650" fmla="*/ 1576169 h 1838325"/>
                <a:gd name="connsiteX651" fmla="*/ 1556252 w 2447925"/>
                <a:gd name="connsiteY651" fmla="*/ 1578721 h 1838325"/>
                <a:gd name="connsiteX652" fmla="*/ 1558643 w 2447925"/>
                <a:gd name="connsiteY652" fmla="*/ 1604401 h 1838325"/>
                <a:gd name="connsiteX653" fmla="*/ 1561033 w 2447925"/>
                <a:gd name="connsiteY653" fmla="*/ 1591294 h 1838325"/>
                <a:gd name="connsiteX654" fmla="*/ 1563424 w 2447925"/>
                <a:gd name="connsiteY654" fmla="*/ 1560719 h 1838325"/>
                <a:gd name="connsiteX655" fmla="*/ 1565815 w 2447925"/>
                <a:gd name="connsiteY655" fmla="*/ 1575940 h 1838325"/>
                <a:gd name="connsiteX656" fmla="*/ 1568206 w 2447925"/>
                <a:gd name="connsiteY656" fmla="*/ 1572854 h 1838325"/>
                <a:gd name="connsiteX657" fmla="*/ 1570597 w 2447925"/>
                <a:gd name="connsiteY657" fmla="*/ 1581998 h 1838325"/>
                <a:gd name="connsiteX658" fmla="*/ 1572987 w 2447925"/>
                <a:gd name="connsiteY658" fmla="*/ 1580798 h 1838325"/>
                <a:gd name="connsiteX659" fmla="*/ 1575378 w 2447925"/>
                <a:gd name="connsiteY659" fmla="*/ 1567491 h 1838325"/>
                <a:gd name="connsiteX660" fmla="*/ 1577759 w 2447925"/>
                <a:gd name="connsiteY660" fmla="*/ 1564148 h 1838325"/>
                <a:gd name="connsiteX661" fmla="*/ 1580159 w 2447925"/>
                <a:gd name="connsiteY661" fmla="*/ 1563948 h 1838325"/>
                <a:gd name="connsiteX662" fmla="*/ 1582541 w 2447925"/>
                <a:gd name="connsiteY662" fmla="*/ 1590704 h 1838325"/>
                <a:gd name="connsiteX663" fmla="*/ 1584941 w 2447925"/>
                <a:gd name="connsiteY663" fmla="*/ 1585227 h 1838325"/>
                <a:gd name="connsiteX664" fmla="*/ 1587322 w 2447925"/>
                <a:gd name="connsiteY664" fmla="*/ 1572054 h 1838325"/>
                <a:gd name="connsiteX665" fmla="*/ 1589713 w 2447925"/>
                <a:gd name="connsiteY665" fmla="*/ 1559347 h 1838325"/>
                <a:gd name="connsiteX666" fmla="*/ 1592104 w 2447925"/>
                <a:gd name="connsiteY666" fmla="*/ 1575530 h 1838325"/>
                <a:gd name="connsiteX667" fmla="*/ 1594495 w 2447925"/>
                <a:gd name="connsiteY667" fmla="*/ 1579721 h 1838325"/>
                <a:gd name="connsiteX668" fmla="*/ 1596885 w 2447925"/>
                <a:gd name="connsiteY668" fmla="*/ 1589056 h 1838325"/>
                <a:gd name="connsiteX669" fmla="*/ 1599276 w 2447925"/>
                <a:gd name="connsiteY669" fmla="*/ 1583369 h 1838325"/>
                <a:gd name="connsiteX670" fmla="*/ 1601667 w 2447925"/>
                <a:gd name="connsiteY670" fmla="*/ 1573873 h 1838325"/>
                <a:gd name="connsiteX671" fmla="*/ 1604058 w 2447925"/>
                <a:gd name="connsiteY671" fmla="*/ 1568072 h 1838325"/>
                <a:gd name="connsiteX672" fmla="*/ 1606449 w 2447925"/>
                <a:gd name="connsiteY672" fmla="*/ 1572158 h 1838325"/>
                <a:gd name="connsiteX673" fmla="*/ 1608839 w 2447925"/>
                <a:gd name="connsiteY673" fmla="*/ 1579788 h 1838325"/>
                <a:gd name="connsiteX674" fmla="*/ 1611230 w 2447925"/>
                <a:gd name="connsiteY674" fmla="*/ 1583493 h 1838325"/>
                <a:gd name="connsiteX675" fmla="*/ 1613621 w 2447925"/>
                <a:gd name="connsiteY675" fmla="*/ 1575578 h 1838325"/>
                <a:gd name="connsiteX676" fmla="*/ 1616011 w 2447925"/>
                <a:gd name="connsiteY676" fmla="*/ 1565672 h 1838325"/>
                <a:gd name="connsiteX677" fmla="*/ 1618402 w 2447925"/>
                <a:gd name="connsiteY677" fmla="*/ 1567472 h 1838325"/>
                <a:gd name="connsiteX678" fmla="*/ 1620793 w 2447925"/>
                <a:gd name="connsiteY678" fmla="*/ 1588313 h 1838325"/>
                <a:gd name="connsiteX679" fmla="*/ 1623184 w 2447925"/>
                <a:gd name="connsiteY679" fmla="*/ 1587313 h 1838325"/>
                <a:gd name="connsiteX680" fmla="*/ 1625575 w 2447925"/>
                <a:gd name="connsiteY680" fmla="*/ 1584379 h 1838325"/>
                <a:gd name="connsiteX681" fmla="*/ 1627965 w 2447925"/>
                <a:gd name="connsiteY681" fmla="*/ 1559366 h 1838325"/>
                <a:gd name="connsiteX682" fmla="*/ 1630356 w 2447925"/>
                <a:gd name="connsiteY682" fmla="*/ 1548270 h 1838325"/>
                <a:gd name="connsiteX683" fmla="*/ 1632747 w 2447925"/>
                <a:gd name="connsiteY683" fmla="*/ 1587465 h 1838325"/>
                <a:gd name="connsiteX684" fmla="*/ 1635138 w 2447925"/>
                <a:gd name="connsiteY684" fmla="*/ 1586379 h 1838325"/>
                <a:gd name="connsiteX685" fmla="*/ 1637529 w 2447925"/>
                <a:gd name="connsiteY685" fmla="*/ 1583769 h 1838325"/>
                <a:gd name="connsiteX686" fmla="*/ 1639919 w 2447925"/>
                <a:gd name="connsiteY686" fmla="*/ 1593266 h 1838325"/>
                <a:gd name="connsiteX687" fmla="*/ 1642310 w 2447925"/>
                <a:gd name="connsiteY687" fmla="*/ 1554537 h 1838325"/>
                <a:gd name="connsiteX688" fmla="*/ 1644701 w 2447925"/>
                <a:gd name="connsiteY688" fmla="*/ 1544774 h 1838325"/>
                <a:gd name="connsiteX689" fmla="*/ 1647091 w 2447925"/>
                <a:gd name="connsiteY689" fmla="*/ 1544326 h 1838325"/>
                <a:gd name="connsiteX690" fmla="*/ 1649483 w 2447925"/>
                <a:gd name="connsiteY690" fmla="*/ 1566291 h 1838325"/>
                <a:gd name="connsiteX691" fmla="*/ 1651873 w 2447925"/>
                <a:gd name="connsiteY691" fmla="*/ 1571235 h 1838325"/>
                <a:gd name="connsiteX692" fmla="*/ 1654264 w 2447925"/>
                <a:gd name="connsiteY692" fmla="*/ 1569777 h 1838325"/>
                <a:gd name="connsiteX693" fmla="*/ 1656655 w 2447925"/>
                <a:gd name="connsiteY693" fmla="*/ 1578959 h 1838325"/>
                <a:gd name="connsiteX694" fmla="*/ 1659045 w 2447925"/>
                <a:gd name="connsiteY694" fmla="*/ 1574387 h 1838325"/>
                <a:gd name="connsiteX695" fmla="*/ 1661436 w 2447925"/>
                <a:gd name="connsiteY695" fmla="*/ 1587427 h 1838325"/>
                <a:gd name="connsiteX696" fmla="*/ 1663827 w 2447925"/>
                <a:gd name="connsiteY696" fmla="*/ 1586265 h 1838325"/>
                <a:gd name="connsiteX697" fmla="*/ 1666218 w 2447925"/>
                <a:gd name="connsiteY697" fmla="*/ 1562090 h 1838325"/>
                <a:gd name="connsiteX698" fmla="*/ 1668609 w 2447925"/>
                <a:gd name="connsiteY698" fmla="*/ 1582864 h 1838325"/>
                <a:gd name="connsiteX699" fmla="*/ 1670999 w 2447925"/>
                <a:gd name="connsiteY699" fmla="*/ 1578102 h 1838325"/>
                <a:gd name="connsiteX700" fmla="*/ 1673390 w 2447925"/>
                <a:gd name="connsiteY700" fmla="*/ 1573787 h 1838325"/>
                <a:gd name="connsiteX701" fmla="*/ 1675781 w 2447925"/>
                <a:gd name="connsiteY701" fmla="*/ 1591961 h 1838325"/>
                <a:gd name="connsiteX702" fmla="*/ 1678162 w 2447925"/>
                <a:gd name="connsiteY702" fmla="*/ 1598200 h 1838325"/>
                <a:gd name="connsiteX703" fmla="*/ 1680563 w 2447925"/>
                <a:gd name="connsiteY703" fmla="*/ 1585036 h 1838325"/>
                <a:gd name="connsiteX704" fmla="*/ 1682953 w 2447925"/>
                <a:gd name="connsiteY704" fmla="*/ 1573740 h 1838325"/>
                <a:gd name="connsiteX705" fmla="*/ 1685334 w 2447925"/>
                <a:gd name="connsiteY705" fmla="*/ 1576892 h 1838325"/>
                <a:gd name="connsiteX706" fmla="*/ 1687735 w 2447925"/>
                <a:gd name="connsiteY706" fmla="*/ 1566939 h 1838325"/>
                <a:gd name="connsiteX707" fmla="*/ 1690116 w 2447925"/>
                <a:gd name="connsiteY707" fmla="*/ 1566491 h 1838325"/>
                <a:gd name="connsiteX708" fmla="*/ 1692507 w 2447925"/>
                <a:gd name="connsiteY708" fmla="*/ 1567863 h 1838325"/>
                <a:gd name="connsiteX709" fmla="*/ 1694898 w 2447925"/>
                <a:gd name="connsiteY709" fmla="*/ 1568558 h 1838325"/>
                <a:gd name="connsiteX710" fmla="*/ 1697288 w 2447925"/>
                <a:gd name="connsiteY710" fmla="*/ 1565348 h 1838325"/>
                <a:gd name="connsiteX711" fmla="*/ 1699679 w 2447925"/>
                <a:gd name="connsiteY711" fmla="*/ 1574702 h 1838325"/>
                <a:gd name="connsiteX712" fmla="*/ 1702070 w 2447925"/>
                <a:gd name="connsiteY712" fmla="*/ 1559909 h 1838325"/>
                <a:gd name="connsiteX713" fmla="*/ 1704461 w 2447925"/>
                <a:gd name="connsiteY713" fmla="*/ 1561919 h 1838325"/>
                <a:gd name="connsiteX714" fmla="*/ 1706852 w 2447925"/>
                <a:gd name="connsiteY714" fmla="*/ 1582350 h 1838325"/>
                <a:gd name="connsiteX715" fmla="*/ 1709242 w 2447925"/>
                <a:gd name="connsiteY715" fmla="*/ 1556347 h 1838325"/>
                <a:gd name="connsiteX716" fmla="*/ 1711633 w 2447925"/>
                <a:gd name="connsiteY716" fmla="*/ 1554547 h 1838325"/>
                <a:gd name="connsiteX717" fmla="*/ 1714024 w 2447925"/>
                <a:gd name="connsiteY717" fmla="*/ 1545603 h 1838325"/>
                <a:gd name="connsiteX718" fmla="*/ 1716414 w 2447925"/>
                <a:gd name="connsiteY718" fmla="*/ 1565072 h 1838325"/>
                <a:gd name="connsiteX719" fmla="*/ 1718806 w 2447925"/>
                <a:gd name="connsiteY719" fmla="*/ 1551927 h 1838325"/>
                <a:gd name="connsiteX720" fmla="*/ 1721196 w 2447925"/>
                <a:gd name="connsiteY720" fmla="*/ 1566739 h 1838325"/>
                <a:gd name="connsiteX721" fmla="*/ 1723587 w 2447925"/>
                <a:gd name="connsiteY721" fmla="*/ 1576007 h 1838325"/>
                <a:gd name="connsiteX722" fmla="*/ 1725978 w 2447925"/>
                <a:gd name="connsiteY722" fmla="*/ 1570406 h 1838325"/>
                <a:gd name="connsiteX723" fmla="*/ 1728368 w 2447925"/>
                <a:gd name="connsiteY723" fmla="*/ 1546136 h 1838325"/>
                <a:gd name="connsiteX724" fmla="*/ 1730759 w 2447925"/>
                <a:gd name="connsiteY724" fmla="*/ 1556099 h 1838325"/>
                <a:gd name="connsiteX725" fmla="*/ 1733150 w 2447925"/>
                <a:gd name="connsiteY725" fmla="*/ 1580788 h 1838325"/>
                <a:gd name="connsiteX726" fmla="*/ 1735541 w 2447925"/>
                <a:gd name="connsiteY726" fmla="*/ 1564567 h 1838325"/>
                <a:gd name="connsiteX727" fmla="*/ 1737932 w 2447925"/>
                <a:gd name="connsiteY727" fmla="*/ 1585189 h 1838325"/>
                <a:gd name="connsiteX728" fmla="*/ 1740322 w 2447925"/>
                <a:gd name="connsiteY728" fmla="*/ 1574702 h 1838325"/>
                <a:gd name="connsiteX729" fmla="*/ 1742713 w 2447925"/>
                <a:gd name="connsiteY729" fmla="*/ 1576435 h 1838325"/>
                <a:gd name="connsiteX730" fmla="*/ 1745104 w 2447925"/>
                <a:gd name="connsiteY730" fmla="*/ 1559014 h 1838325"/>
                <a:gd name="connsiteX731" fmla="*/ 1747495 w 2447925"/>
                <a:gd name="connsiteY731" fmla="*/ 1571101 h 1838325"/>
                <a:gd name="connsiteX732" fmla="*/ 1749886 w 2447925"/>
                <a:gd name="connsiteY732" fmla="*/ 1564681 h 1838325"/>
                <a:gd name="connsiteX733" fmla="*/ 1752276 w 2447925"/>
                <a:gd name="connsiteY733" fmla="*/ 1580417 h 1838325"/>
                <a:gd name="connsiteX734" fmla="*/ 1754667 w 2447925"/>
                <a:gd name="connsiteY734" fmla="*/ 1563434 h 1838325"/>
                <a:gd name="connsiteX735" fmla="*/ 1757058 w 2447925"/>
                <a:gd name="connsiteY735" fmla="*/ 1569396 h 1838325"/>
                <a:gd name="connsiteX736" fmla="*/ 1759448 w 2447925"/>
                <a:gd name="connsiteY736" fmla="*/ 1558728 h 1838325"/>
                <a:gd name="connsiteX737" fmla="*/ 1761839 w 2447925"/>
                <a:gd name="connsiteY737" fmla="*/ 1552747 h 1838325"/>
                <a:gd name="connsiteX738" fmla="*/ 1764230 w 2447925"/>
                <a:gd name="connsiteY738" fmla="*/ 1550375 h 1838325"/>
                <a:gd name="connsiteX739" fmla="*/ 1766621 w 2447925"/>
                <a:gd name="connsiteY739" fmla="*/ 1548994 h 1838325"/>
                <a:gd name="connsiteX740" fmla="*/ 1769012 w 2447925"/>
                <a:gd name="connsiteY740" fmla="*/ 1548927 h 1838325"/>
                <a:gd name="connsiteX741" fmla="*/ 1771402 w 2447925"/>
                <a:gd name="connsiteY741" fmla="*/ 1562833 h 1838325"/>
                <a:gd name="connsiteX742" fmla="*/ 1773793 w 2447925"/>
                <a:gd name="connsiteY742" fmla="*/ 1581026 h 1838325"/>
                <a:gd name="connsiteX743" fmla="*/ 1776184 w 2447925"/>
                <a:gd name="connsiteY743" fmla="*/ 1568558 h 1838325"/>
                <a:gd name="connsiteX744" fmla="*/ 1778575 w 2447925"/>
                <a:gd name="connsiteY744" fmla="*/ 1565720 h 1838325"/>
                <a:gd name="connsiteX745" fmla="*/ 1780956 w 2447925"/>
                <a:gd name="connsiteY745" fmla="*/ 1571044 h 1838325"/>
                <a:gd name="connsiteX746" fmla="*/ 1783356 w 2447925"/>
                <a:gd name="connsiteY746" fmla="*/ 1554852 h 1838325"/>
                <a:gd name="connsiteX747" fmla="*/ 1785738 w 2447925"/>
                <a:gd name="connsiteY747" fmla="*/ 1548556 h 1838325"/>
                <a:gd name="connsiteX748" fmla="*/ 1788138 w 2447925"/>
                <a:gd name="connsiteY748" fmla="*/ 1572616 h 1838325"/>
                <a:gd name="connsiteX749" fmla="*/ 1790519 w 2447925"/>
                <a:gd name="connsiteY749" fmla="*/ 1559671 h 1838325"/>
                <a:gd name="connsiteX750" fmla="*/ 1792910 w 2447925"/>
                <a:gd name="connsiteY750" fmla="*/ 1534497 h 1838325"/>
                <a:gd name="connsiteX751" fmla="*/ 1795300 w 2447925"/>
                <a:gd name="connsiteY751" fmla="*/ 1558938 h 1838325"/>
                <a:gd name="connsiteX752" fmla="*/ 1797691 w 2447925"/>
                <a:gd name="connsiteY752" fmla="*/ 1554471 h 1838325"/>
                <a:gd name="connsiteX753" fmla="*/ 1800082 w 2447925"/>
                <a:gd name="connsiteY753" fmla="*/ 1576359 h 1838325"/>
                <a:gd name="connsiteX754" fmla="*/ 1802473 w 2447925"/>
                <a:gd name="connsiteY754" fmla="*/ 1555109 h 1838325"/>
                <a:gd name="connsiteX755" fmla="*/ 1804864 w 2447925"/>
                <a:gd name="connsiteY755" fmla="*/ 1538821 h 1838325"/>
                <a:gd name="connsiteX756" fmla="*/ 1807254 w 2447925"/>
                <a:gd name="connsiteY756" fmla="*/ 1547594 h 1838325"/>
                <a:gd name="connsiteX757" fmla="*/ 1809645 w 2447925"/>
                <a:gd name="connsiteY757" fmla="*/ 1556252 h 1838325"/>
                <a:gd name="connsiteX758" fmla="*/ 1812036 w 2447925"/>
                <a:gd name="connsiteY758" fmla="*/ 1538240 h 1838325"/>
                <a:gd name="connsiteX759" fmla="*/ 1814427 w 2447925"/>
                <a:gd name="connsiteY759" fmla="*/ 1563062 h 1838325"/>
                <a:gd name="connsiteX760" fmla="*/ 1816818 w 2447925"/>
                <a:gd name="connsiteY760" fmla="*/ 1570920 h 1838325"/>
                <a:gd name="connsiteX761" fmla="*/ 1819208 w 2447925"/>
                <a:gd name="connsiteY761" fmla="*/ 1571492 h 1838325"/>
                <a:gd name="connsiteX762" fmla="*/ 1821599 w 2447925"/>
                <a:gd name="connsiteY762" fmla="*/ 1561986 h 1838325"/>
                <a:gd name="connsiteX763" fmla="*/ 1823990 w 2447925"/>
                <a:gd name="connsiteY763" fmla="*/ 1546117 h 1838325"/>
                <a:gd name="connsiteX764" fmla="*/ 1826380 w 2447925"/>
                <a:gd name="connsiteY764" fmla="*/ 1551308 h 1838325"/>
                <a:gd name="connsiteX765" fmla="*/ 1828772 w 2447925"/>
                <a:gd name="connsiteY765" fmla="*/ 1564329 h 1838325"/>
                <a:gd name="connsiteX766" fmla="*/ 1831162 w 2447925"/>
                <a:gd name="connsiteY766" fmla="*/ 1573292 h 1838325"/>
                <a:gd name="connsiteX767" fmla="*/ 1833553 w 2447925"/>
                <a:gd name="connsiteY767" fmla="*/ 1548575 h 1838325"/>
                <a:gd name="connsiteX768" fmla="*/ 1835944 w 2447925"/>
                <a:gd name="connsiteY768" fmla="*/ 1545622 h 1838325"/>
                <a:gd name="connsiteX769" fmla="*/ 1838334 w 2447925"/>
                <a:gd name="connsiteY769" fmla="*/ 1562148 h 1838325"/>
                <a:gd name="connsiteX770" fmla="*/ 1840725 w 2447925"/>
                <a:gd name="connsiteY770" fmla="*/ 1563529 h 1838325"/>
                <a:gd name="connsiteX771" fmla="*/ 1843116 w 2447925"/>
                <a:gd name="connsiteY771" fmla="*/ 1550584 h 1838325"/>
                <a:gd name="connsiteX772" fmla="*/ 1845507 w 2447925"/>
                <a:gd name="connsiteY772" fmla="*/ 1572035 h 1838325"/>
                <a:gd name="connsiteX773" fmla="*/ 1847898 w 2447925"/>
                <a:gd name="connsiteY773" fmla="*/ 1552737 h 1838325"/>
                <a:gd name="connsiteX774" fmla="*/ 1850288 w 2447925"/>
                <a:gd name="connsiteY774" fmla="*/ 1551137 h 1838325"/>
                <a:gd name="connsiteX775" fmla="*/ 1852679 w 2447925"/>
                <a:gd name="connsiteY775" fmla="*/ 1554528 h 1838325"/>
                <a:gd name="connsiteX776" fmla="*/ 1855070 w 2447925"/>
                <a:gd name="connsiteY776" fmla="*/ 1560033 h 1838325"/>
                <a:gd name="connsiteX777" fmla="*/ 1857461 w 2447925"/>
                <a:gd name="connsiteY777" fmla="*/ 1576626 h 1838325"/>
                <a:gd name="connsiteX778" fmla="*/ 1859852 w 2447925"/>
                <a:gd name="connsiteY778" fmla="*/ 1566672 h 1838325"/>
                <a:gd name="connsiteX779" fmla="*/ 1862242 w 2447925"/>
                <a:gd name="connsiteY779" fmla="*/ 1551623 h 1838325"/>
                <a:gd name="connsiteX780" fmla="*/ 1864633 w 2447925"/>
                <a:gd name="connsiteY780" fmla="*/ 1542917 h 1838325"/>
                <a:gd name="connsiteX781" fmla="*/ 1867024 w 2447925"/>
                <a:gd name="connsiteY781" fmla="*/ 1529944 h 1838325"/>
                <a:gd name="connsiteX782" fmla="*/ 1869414 w 2447925"/>
                <a:gd name="connsiteY782" fmla="*/ 1522933 h 1838325"/>
                <a:gd name="connsiteX783" fmla="*/ 1871806 w 2447925"/>
                <a:gd name="connsiteY783" fmla="*/ 1557233 h 1838325"/>
                <a:gd name="connsiteX784" fmla="*/ 1874196 w 2447925"/>
                <a:gd name="connsiteY784" fmla="*/ 1559871 h 1838325"/>
                <a:gd name="connsiteX785" fmla="*/ 1876587 w 2447925"/>
                <a:gd name="connsiteY785" fmla="*/ 1547898 h 1838325"/>
                <a:gd name="connsiteX786" fmla="*/ 1878978 w 2447925"/>
                <a:gd name="connsiteY786" fmla="*/ 1575207 h 1838325"/>
                <a:gd name="connsiteX787" fmla="*/ 1881368 w 2447925"/>
                <a:gd name="connsiteY787" fmla="*/ 1572044 h 1838325"/>
                <a:gd name="connsiteX788" fmla="*/ 1883750 w 2447925"/>
                <a:gd name="connsiteY788" fmla="*/ 1562614 h 1838325"/>
                <a:gd name="connsiteX789" fmla="*/ 1886150 w 2447925"/>
                <a:gd name="connsiteY789" fmla="*/ 1540831 h 1838325"/>
                <a:gd name="connsiteX790" fmla="*/ 1888531 w 2447925"/>
                <a:gd name="connsiteY790" fmla="*/ 1529658 h 1838325"/>
                <a:gd name="connsiteX791" fmla="*/ 1890932 w 2447925"/>
                <a:gd name="connsiteY791" fmla="*/ 1558890 h 1838325"/>
                <a:gd name="connsiteX792" fmla="*/ 1893313 w 2447925"/>
                <a:gd name="connsiteY792" fmla="*/ 1567158 h 1838325"/>
                <a:gd name="connsiteX793" fmla="*/ 1895704 w 2447925"/>
                <a:gd name="connsiteY793" fmla="*/ 1545679 h 1838325"/>
                <a:gd name="connsiteX794" fmla="*/ 1898095 w 2447925"/>
                <a:gd name="connsiteY794" fmla="*/ 1559776 h 1838325"/>
                <a:gd name="connsiteX795" fmla="*/ 1900485 w 2447925"/>
                <a:gd name="connsiteY795" fmla="*/ 1569739 h 1838325"/>
                <a:gd name="connsiteX796" fmla="*/ 1902876 w 2447925"/>
                <a:gd name="connsiteY796" fmla="*/ 1554232 h 1838325"/>
                <a:gd name="connsiteX797" fmla="*/ 1905267 w 2447925"/>
                <a:gd name="connsiteY797" fmla="*/ 1533582 h 1838325"/>
                <a:gd name="connsiteX798" fmla="*/ 1907657 w 2447925"/>
                <a:gd name="connsiteY798" fmla="*/ 1529096 h 1838325"/>
                <a:gd name="connsiteX799" fmla="*/ 1910049 w 2447925"/>
                <a:gd name="connsiteY799" fmla="*/ 1537983 h 1838325"/>
                <a:gd name="connsiteX800" fmla="*/ 1912439 w 2447925"/>
                <a:gd name="connsiteY800" fmla="*/ 1536554 h 1838325"/>
                <a:gd name="connsiteX801" fmla="*/ 1914830 w 2447925"/>
                <a:gd name="connsiteY801" fmla="*/ 1546174 h 1838325"/>
                <a:gd name="connsiteX802" fmla="*/ 1917221 w 2447925"/>
                <a:gd name="connsiteY802" fmla="*/ 1558690 h 1838325"/>
                <a:gd name="connsiteX803" fmla="*/ 1919611 w 2447925"/>
                <a:gd name="connsiteY803" fmla="*/ 1541316 h 1838325"/>
                <a:gd name="connsiteX804" fmla="*/ 1922002 w 2447925"/>
                <a:gd name="connsiteY804" fmla="*/ 1564177 h 1838325"/>
                <a:gd name="connsiteX805" fmla="*/ 1924393 w 2447925"/>
                <a:gd name="connsiteY805" fmla="*/ 1568244 h 1838325"/>
                <a:gd name="connsiteX806" fmla="*/ 1926784 w 2447925"/>
                <a:gd name="connsiteY806" fmla="*/ 1561567 h 1838325"/>
                <a:gd name="connsiteX807" fmla="*/ 1929175 w 2447925"/>
                <a:gd name="connsiteY807" fmla="*/ 1545708 h 1838325"/>
                <a:gd name="connsiteX808" fmla="*/ 1931565 w 2447925"/>
                <a:gd name="connsiteY808" fmla="*/ 1529763 h 1838325"/>
                <a:gd name="connsiteX809" fmla="*/ 1933956 w 2447925"/>
                <a:gd name="connsiteY809" fmla="*/ 1544393 h 1838325"/>
                <a:gd name="connsiteX810" fmla="*/ 1936347 w 2447925"/>
                <a:gd name="connsiteY810" fmla="*/ 1548432 h 1838325"/>
                <a:gd name="connsiteX811" fmla="*/ 1938738 w 2447925"/>
                <a:gd name="connsiteY811" fmla="*/ 1538316 h 1838325"/>
                <a:gd name="connsiteX812" fmla="*/ 1941129 w 2447925"/>
                <a:gd name="connsiteY812" fmla="*/ 1537687 h 1838325"/>
                <a:gd name="connsiteX813" fmla="*/ 1943519 w 2447925"/>
                <a:gd name="connsiteY813" fmla="*/ 1545012 h 1838325"/>
                <a:gd name="connsiteX814" fmla="*/ 1945910 w 2447925"/>
                <a:gd name="connsiteY814" fmla="*/ 1552756 h 1838325"/>
                <a:gd name="connsiteX815" fmla="*/ 1948301 w 2447925"/>
                <a:gd name="connsiteY815" fmla="*/ 1528763 h 1838325"/>
                <a:gd name="connsiteX816" fmla="*/ 1950691 w 2447925"/>
                <a:gd name="connsiteY816" fmla="*/ 1552232 h 1838325"/>
                <a:gd name="connsiteX817" fmla="*/ 1953082 w 2447925"/>
                <a:gd name="connsiteY817" fmla="*/ 1550880 h 1838325"/>
                <a:gd name="connsiteX818" fmla="*/ 1955473 w 2447925"/>
                <a:gd name="connsiteY818" fmla="*/ 1522228 h 1838325"/>
                <a:gd name="connsiteX819" fmla="*/ 1957864 w 2447925"/>
                <a:gd name="connsiteY819" fmla="*/ 1509960 h 1838325"/>
                <a:gd name="connsiteX820" fmla="*/ 1960255 w 2447925"/>
                <a:gd name="connsiteY820" fmla="*/ 1527772 h 1838325"/>
                <a:gd name="connsiteX821" fmla="*/ 1962645 w 2447925"/>
                <a:gd name="connsiteY821" fmla="*/ 1522057 h 1838325"/>
                <a:gd name="connsiteX822" fmla="*/ 1965036 w 2447925"/>
                <a:gd name="connsiteY822" fmla="*/ 1517733 h 1838325"/>
                <a:gd name="connsiteX823" fmla="*/ 1967427 w 2447925"/>
                <a:gd name="connsiteY823" fmla="*/ 1557176 h 1838325"/>
                <a:gd name="connsiteX824" fmla="*/ 1969818 w 2447925"/>
                <a:gd name="connsiteY824" fmla="*/ 1567720 h 1838325"/>
                <a:gd name="connsiteX825" fmla="*/ 1972209 w 2447925"/>
                <a:gd name="connsiteY825" fmla="*/ 1543488 h 1838325"/>
                <a:gd name="connsiteX826" fmla="*/ 1974599 w 2447925"/>
                <a:gd name="connsiteY826" fmla="*/ 1543660 h 1838325"/>
                <a:gd name="connsiteX827" fmla="*/ 1976990 w 2447925"/>
                <a:gd name="connsiteY827" fmla="*/ 1544993 h 1838325"/>
                <a:gd name="connsiteX828" fmla="*/ 1979381 w 2447925"/>
                <a:gd name="connsiteY828" fmla="*/ 1522266 h 1838325"/>
                <a:gd name="connsiteX829" fmla="*/ 1981772 w 2447925"/>
                <a:gd name="connsiteY829" fmla="*/ 1511284 h 1838325"/>
                <a:gd name="connsiteX830" fmla="*/ 1984153 w 2447925"/>
                <a:gd name="connsiteY830" fmla="*/ 1539107 h 1838325"/>
                <a:gd name="connsiteX831" fmla="*/ 1986553 w 2447925"/>
                <a:gd name="connsiteY831" fmla="*/ 1552061 h 1838325"/>
                <a:gd name="connsiteX832" fmla="*/ 1988934 w 2447925"/>
                <a:gd name="connsiteY832" fmla="*/ 1531163 h 1838325"/>
                <a:gd name="connsiteX833" fmla="*/ 1991325 w 2447925"/>
                <a:gd name="connsiteY833" fmla="*/ 1546803 h 1838325"/>
                <a:gd name="connsiteX834" fmla="*/ 1993725 w 2447925"/>
                <a:gd name="connsiteY834" fmla="*/ 1545955 h 1838325"/>
                <a:gd name="connsiteX835" fmla="*/ 1996107 w 2447925"/>
                <a:gd name="connsiteY835" fmla="*/ 1555337 h 1838325"/>
                <a:gd name="connsiteX836" fmla="*/ 1998497 w 2447925"/>
                <a:gd name="connsiteY836" fmla="*/ 1562643 h 1838325"/>
                <a:gd name="connsiteX837" fmla="*/ 2000888 w 2447925"/>
                <a:gd name="connsiteY837" fmla="*/ 1556099 h 1838325"/>
                <a:gd name="connsiteX838" fmla="*/ 2003279 w 2447925"/>
                <a:gd name="connsiteY838" fmla="*/ 1531982 h 1838325"/>
                <a:gd name="connsiteX839" fmla="*/ 2005669 w 2447925"/>
                <a:gd name="connsiteY839" fmla="*/ 1567577 h 1838325"/>
                <a:gd name="connsiteX840" fmla="*/ 2008061 w 2447925"/>
                <a:gd name="connsiteY840" fmla="*/ 1548165 h 1838325"/>
                <a:gd name="connsiteX841" fmla="*/ 2010451 w 2447925"/>
                <a:gd name="connsiteY841" fmla="*/ 1541755 h 1838325"/>
                <a:gd name="connsiteX842" fmla="*/ 2012842 w 2447925"/>
                <a:gd name="connsiteY842" fmla="*/ 1538488 h 1838325"/>
                <a:gd name="connsiteX843" fmla="*/ 2015233 w 2447925"/>
                <a:gd name="connsiteY843" fmla="*/ 1545708 h 1838325"/>
                <a:gd name="connsiteX844" fmla="*/ 2017623 w 2447925"/>
                <a:gd name="connsiteY844" fmla="*/ 1535230 h 1838325"/>
                <a:gd name="connsiteX845" fmla="*/ 2020015 w 2447925"/>
                <a:gd name="connsiteY845" fmla="*/ 1546498 h 1838325"/>
                <a:gd name="connsiteX846" fmla="*/ 2022405 w 2447925"/>
                <a:gd name="connsiteY846" fmla="*/ 1526305 h 1838325"/>
                <a:gd name="connsiteX847" fmla="*/ 2024796 w 2447925"/>
                <a:gd name="connsiteY847" fmla="*/ 1556404 h 1838325"/>
                <a:gd name="connsiteX848" fmla="*/ 2027187 w 2447925"/>
                <a:gd name="connsiteY848" fmla="*/ 1517818 h 1838325"/>
                <a:gd name="connsiteX849" fmla="*/ 2029577 w 2447925"/>
                <a:gd name="connsiteY849" fmla="*/ 1517037 h 1838325"/>
                <a:gd name="connsiteX850" fmla="*/ 2031968 w 2447925"/>
                <a:gd name="connsiteY850" fmla="*/ 1539459 h 1838325"/>
                <a:gd name="connsiteX851" fmla="*/ 2034359 w 2447925"/>
                <a:gd name="connsiteY851" fmla="*/ 1550137 h 1838325"/>
                <a:gd name="connsiteX852" fmla="*/ 2036750 w 2447925"/>
                <a:gd name="connsiteY852" fmla="*/ 1557042 h 1838325"/>
                <a:gd name="connsiteX853" fmla="*/ 2039141 w 2447925"/>
                <a:gd name="connsiteY853" fmla="*/ 1554899 h 1838325"/>
                <a:gd name="connsiteX854" fmla="*/ 2041531 w 2447925"/>
                <a:gd name="connsiteY854" fmla="*/ 1541526 h 1838325"/>
                <a:gd name="connsiteX855" fmla="*/ 2043922 w 2447925"/>
                <a:gd name="connsiteY855" fmla="*/ 1546079 h 1838325"/>
                <a:gd name="connsiteX856" fmla="*/ 2046313 w 2447925"/>
                <a:gd name="connsiteY856" fmla="*/ 1528505 h 1838325"/>
                <a:gd name="connsiteX857" fmla="*/ 2048704 w 2447925"/>
                <a:gd name="connsiteY857" fmla="*/ 1547679 h 1838325"/>
                <a:gd name="connsiteX858" fmla="*/ 2051095 w 2447925"/>
                <a:gd name="connsiteY858" fmla="*/ 1551394 h 1838325"/>
                <a:gd name="connsiteX859" fmla="*/ 2053485 w 2447925"/>
                <a:gd name="connsiteY859" fmla="*/ 1543898 h 1838325"/>
                <a:gd name="connsiteX860" fmla="*/ 2055876 w 2447925"/>
                <a:gd name="connsiteY860" fmla="*/ 1534716 h 1838325"/>
                <a:gd name="connsiteX861" fmla="*/ 2058267 w 2447925"/>
                <a:gd name="connsiteY861" fmla="*/ 1511037 h 1838325"/>
                <a:gd name="connsiteX862" fmla="*/ 2060657 w 2447925"/>
                <a:gd name="connsiteY862" fmla="*/ 1513008 h 1838325"/>
                <a:gd name="connsiteX863" fmla="*/ 2063049 w 2447925"/>
                <a:gd name="connsiteY863" fmla="*/ 1527077 h 1838325"/>
                <a:gd name="connsiteX864" fmla="*/ 2065439 w 2447925"/>
                <a:gd name="connsiteY864" fmla="*/ 1512208 h 1838325"/>
                <a:gd name="connsiteX865" fmla="*/ 2067830 w 2447925"/>
                <a:gd name="connsiteY865" fmla="*/ 1516104 h 1838325"/>
                <a:gd name="connsiteX866" fmla="*/ 2070221 w 2447925"/>
                <a:gd name="connsiteY866" fmla="*/ 1544679 h 1838325"/>
                <a:gd name="connsiteX867" fmla="*/ 2072611 w 2447925"/>
                <a:gd name="connsiteY867" fmla="*/ 1526781 h 1838325"/>
                <a:gd name="connsiteX868" fmla="*/ 2075002 w 2447925"/>
                <a:gd name="connsiteY868" fmla="*/ 1528058 h 1838325"/>
                <a:gd name="connsiteX869" fmla="*/ 2077393 w 2447925"/>
                <a:gd name="connsiteY869" fmla="*/ 1559843 h 1838325"/>
                <a:gd name="connsiteX870" fmla="*/ 2079784 w 2447925"/>
                <a:gd name="connsiteY870" fmla="*/ 1565434 h 1838325"/>
                <a:gd name="connsiteX871" fmla="*/ 2082175 w 2447925"/>
                <a:gd name="connsiteY871" fmla="*/ 1553375 h 1838325"/>
                <a:gd name="connsiteX872" fmla="*/ 2084565 w 2447925"/>
                <a:gd name="connsiteY872" fmla="*/ 1541878 h 1838325"/>
                <a:gd name="connsiteX873" fmla="*/ 2086947 w 2447925"/>
                <a:gd name="connsiteY873" fmla="*/ 1556490 h 1838325"/>
                <a:gd name="connsiteX874" fmla="*/ 2089347 w 2447925"/>
                <a:gd name="connsiteY874" fmla="*/ 1550527 h 1838325"/>
                <a:gd name="connsiteX875" fmla="*/ 2091728 w 2447925"/>
                <a:gd name="connsiteY875" fmla="*/ 1518857 h 1838325"/>
                <a:gd name="connsiteX876" fmla="*/ 2094129 w 2447925"/>
                <a:gd name="connsiteY876" fmla="*/ 1528839 h 1838325"/>
                <a:gd name="connsiteX877" fmla="*/ 2096510 w 2447925"/>
                <a:gd name="connsiteY877" fmla="*/ 1533030 h 1838325"/>
                <a:gd name="connsiteX878" fmla="*/ 2098900 w 2447925"/>
                <a:gd name="connsiteY878" fmla="*/ 1544136 h 1838325"/>
                <a:gd name="connsiteX879" fmla="*/ 2101291 w 2447925"/>
                <a:gd name="connsiteY879" fmla="*/ 1551375 h 1838325"/>
                <a:gd name="connsiteX880" fmla="*/ 2103682 w 2447925"/>
                <a:gd name="connsiteY880" fmla="*/ 1551403 h 1838325"/>
                <a:gd name="connsiteX881" fmla="*/ 2106073 w 2447925"/>
                <a:gd name="connsiteY881" fmla="*/ 1521257 h 1838325"/>
                <a:gd name="connsiteX882" fmla="*/ 2108464 w 2447925"/>
                <a:gd name="connsiteY882" fmla="*/ 1530201 h 1838325"/>
                <a:gd name="connsiteX883" fmla="*/ 2110854 w 2447925"/>
                <a:gd name="connsiteY883" fmla="*/ 1529877 h 1838325"/>
                <a:gd name="connsiteX884" fmla="*/ 2113245 w 2447925"/>
                <a:gd name="connsiteY884" fmla="*/ 1513275 h 1838325"/>
                <a:gd name="connsiteX885" fmla="*/ 2115636 w 2447925"/>
                <a:gd name="connsiteY885" fmla="*/ 1538278 h 1838325"/>
                <a:gd name="connsiteX886" fmla="*/ 2118027 w 2447925"/>
                <a:gd name="connsiteY886" fmla="*/ 1552032 h 1838325"/>
                <a:gd name="connsiteX887" fmla="*/ 2120418 w 2447925"/>
                <a:gd name="connsiteY887" fmla="*/ 1542507 h 1838325"/>
                <a:gd name="connsiteX888" fmla="*/ 2122808 w 2447925"/>
                <a:gd name="connsiteY888" fmla="*/ 1522933 h 1838325"/>
                <a:gd name="connsiteX889" fmla="*/ 2125199 w 2447925"/>
                <a:gd name="connsiteY889" fmla="*/ 1515780 h 1838325"/>
                <a:gd name="connsiteX890" fmla="*/ 2127590 w 2447925"/>
                <a:gd name="connsiteY890" fmla="*/ 1529048 h 1838325"/>
                <a:gd name="connsiteX891" fmla="*/ 2129981 w 2447925"/>
                <a:gd name="connsiteY891" fmla="*/ 1561071 h 1838325"/>
                <a:gd name="connsiteX892" fmla="*/ 2132371 w 2447925"/>
                <a:gd name="connsiteY892" fmla="*/ 1543164 h 1838325"/>
                <a:gd name="connsiteX893" fmla="*/ 2134762 w 2447925"/>
                <a:gd name="connsiteY893" fmla="*/ 1555137 h 1838325"/>
                <a:gd name="connsiteX894" fmla="*/ 2137153 w 2447925"/>
                <a:gd name="connsiteY894" fmla="*/ 1545307 h 1838325"/>
                <a:gd name="connsiteX895" fmla="*/ 2139544 w 2447925"/>
                <a:gd name="connsiteY895" fmla="*/ 1526629 h 1838325"/>
                <a:gd name="connsiteX896" fmla="*/ 2141935 w 2447925"/>
                <a:gd name="connsiteY896" fmla="*/ 1519428 h 1838325"/>
                <a:gd name="connsiteX897" fmla="*/ 2144325 w 2447925"/>
                <a:gd name="connsiteY897" fmla="*/ 1531439 h 1838325"/>
                <a:gd name="connsiteX898" fmla="*/ 2146716 w 2447925"/>
                <a:gd name="connsiteY898" fmla="*/ 1541116 h 1838325"/>
                <a:gd name="connsiteX899" fmla="*/ 2149107 w 2447925"/>
                <a:gd name="connsiteY899" fmla="*/ 1536573 h 1838325"/>
                <a:gd name="connsiteX900" fmla="*/ 2151498 w 2447925"/>
                <a:gd name="connsiteY900" fmla="*/ 1542078 h 1838325"/>
                <a:gd name="connsiteX901" fmla="*/ 2153888 w 2447925"/>
                <a:gd name="connsiteY901" fmla="*/ 1558376 h 1838325"/>
                <a:gd name="connsiteX902" fmla="*/ 2156279 w 2447925"/>
                <a:gd name="connsiteY902" fmla="*/ 1567691 h 1838325"/>
                <a:gd name="connsiteX903" fmla="*/ 2158670 w 2447925"/>
                <a:gd name="connsiteY903" fmla="*/ 1559128 h 1838325"/>
                <a:gd name="connsiteX904" fmla="*/ 2161061 w 2447925"/>
                <a:gd name="connsiteY904" fmla="*/ 1524153 h 1838325"/>
                <a:gd name="connsiteX905" fmla="*/ 2163451 w 2447925"/>
                <a:gd name="connsiteY905" fmla="*/ 1515380 h 1838325"/>
                <a:gd name="connsiteX906" fmla="*/ 2165842 w 2447925"/>
                <a:gd name="connsiteY906" fmla="*/ 1533335 h 1838325"/>
                <a:gd name="connsiteX907" fmla="*/ 2168233 w 2447925"/>
                <a:gd name="connsiteY907" fmla="*/ 1535211 h 1838325"/>
                <a:gd name="connsiteX908" fmla="*/ 2170624 w 2447925"/>
                <a:gd name="connsiteY908" fmla="*/ 1530210 h 1838325"/>
                <a:gd name="connsiteX909" fmla="*/ 2173015 w 2447925"/>
                <a:gd name="connsiteY909" fmla="*/ 1545374 h 1838325"/>
                <a:gd name="connsiteX910" fmla="*/ 2175405 w 2447925"/>
                <a:gd name="connsiteY910" fmla="*/ 1535030 h 1838325"/>
                <a:gd name="connsiteX911" fmla="*/ 2177796 w 2447925"/>
                <a:gd name="connsiteY911" fmla="*/ 1517771 h 1838325"/>
                <a:gd name="connsiteX912" fmla="*/ 2180187 w 2447925"/>
                <a:gd name="connsiteY912" fmla="*/ 1522609 h 1838325"/>
                <a:gd name="connsiteX913" fmla="*/ 2182578 w 2447925"/>
                <a:gd name="connsiteY913" fmla="*/ 1535830 h 1838325"/>
                <a:gd name="connsiteX914" fmla="*/ 2184969 w 2447925"/>
                <a:gd name="connsiteY914" fmla="*/ 1536192 h 1838325"/>
                <a:gd name="connsiteX915" fmla="*/ 2187359 w 2447925"/>
                <a:gd name="connsiteY915" fmla="*/ 1560538 h 1838325"/>
                <a:gd name="connsiteX916" fmla="*/ 2189740 w 2447925"/>
                <a:gd name="connsiteY916" fmla="*/ 1537897 h 1838325"/>
                <a:gd name="connsiteX917" fmla="*/ 2192141 w 2447925"/>
                <a:gd name="connsiteY917" fmla="*/ 1545679 h 1838325"/>
                <a:gd name="connsiteX918" fmla="*/ 2194522 w 2447925"/>
                <a:gd name="connsiteY918" fmla="*/ 1538440 h 1838325"/>
                <a:gd name="connsiteX919" fmla="*/ 2196922 w 2447925"/>
                <a:gd name="connsiteY919" fmla="*/ 1538392 h 1838325"/>
                <a:gd name="connsiteX920" fmla="*/ 2199304 w 2447925"/>
                <a:gd name="connsiteY920" fmla="*/ 1534640 h 1838325"/>
                <a:gd name="connsiteX921" fmla="*/ 2201694 w 2447925"/>
                <a:gd name="connsiteY921" fmla="*/ 1528553 h 1838325"/>
                <a:gd name="connsiteX922" fmla="*/ 2204085 w 2447925"/>
                <a:gd name="connsiteY922" fmla="*/ 1533868 h 1838325"/>
                <a:gd name="connsiteX923" fmla="*/ 2206476 w 2447925"/>
                <a:gd name="connsiteY923" fmla="*/ 1524981 h 1838325"/>
                <a:gd name="connsiteX924" fmla="*/ 2208866 w 2447925"/>
                <a:gd name="connsiteY924" fmla="*/ 1536697 h 1838325"/>
                <a:gd name="connsiteX925" fmla="*/ 2211258 w 2447925"/>
                <a:gd name="connsiteY925" fmla="*/ 1518952 h 1838325"/>
                <a:gd name="connsiteX926" fmla="*/ 2213648 w 2447925"/>
                <a:gd name="connsiteY926" fmla="*/ 1537392 h 1838325"/>
                <a:gd name="connsiteX927" fmla="*/ 2216039 w 2447925"/>
                <a:gd name="connsiteY927" fmla="*/ 1543231 h 1838325"/>
                <a:gd name="connsiteX928" fmla="*/ 2218430 w 2447925"/>
                <a:gd name="connsiteY928" fmla="*/ 1510913 h 1838325"/>
                <a:gd name="connsiteX929" fmla="*/ 2220820 w 2447925"/>
                <a:gd name="connsiteY929" fmla="*/ 1501464 h 1838325"/>
                <a:gd name="connsiteX930" fmla="*/ 2223212 w 2447925"/>
                <a:gd name="connsiteY930" fmla="*/ 1545927 h 1838325"/>
                <a:gd name="connsiteX931" fmla="*/ 2225602 w 2447925"/>
                <a:gd name="connsiteY931" fmla="*/ 1555252 h 1838325"/>
                <a:gd name="connsiteX932" fmla="*/ 2227993 w 2447925"/>
                <a:gd name="connsiteY932" fmla="*/ 1554661 h 1838325"/>
                <a:gd name="connsiteX933" fmla="*/ 2230384 w 2447925"/>
                <a:gd name="connsiteY933" fmla="*/ 1546860 h 1838325"/>
                <a:gd name="connsiteX934" fmla="*/ 2232774 w 2447925"/>
                <a:gd name="connsiteY934" fmla="*/ 1551403 h 1838325"/>
                <a:gd name="connsiteX935" fmla="*/ 2235165 w 2447925"/>
                <a:gd name="connsiteY935" fmla="*/ 1539669 h 1838325"/>
                <a:gd name="connsiteX936" fmla="*/ 2237556 w 2447925"/>
                <a:gd name="connsiteY936" fmla="*/ 1516170 h 1838325"/>
                <a:gd name="connsiteX937" fmla="*/ 2239947 w 2447925"/>
                <a:gd name="connsiteY937" fmla="*/ 1516313 h 1838325"/>
                <a:gd name="connsiteX938" fmla="*/ 2242338 w 2447925"/>
                <a:gd name="connsiteY938" fmla="*/ 1530487 h 1838325"/>
                <a:gd name="connsiteX939" fmla="*/ 2244728 w 2447925"/>
                <a:gd name="connsiteY939" fmla="*/ 1541536 h 1838325"/>
                <a:gd name="connsiteX940" fmla="*/ 2247119 w 2447925"/>
                <a:gd name="connsiteY940" fmla="*/ 1531630 h 1838325"/>
                <a:gd name="connsiteX941" fmla="*/ 2249510 w 2447925"/>
                <a:gd name="connsiteY941" fmla="*/ 1555994 h 1838325"/>
                <a:gd name="connsiteX942" fmla="*/ 2251900 w 2447925"/>
                <a:gd name="connsiteY942" fmla="*/ 1552185 h 1838325"/>
                <a:gd name="connsiteX943" fmla="*/ 2254292 w 2447925"/>
                <a:gd name="connsiteY943" fmla="*/ 1546641 h 1838325"/>
                <a:gd name="connsiteX944" fmla="*/ 2256682 w 2447925"/>
                <a:gd name="connsiteY944" fmla="*/ 1521381 h 1838325"/>
                <a:gd name="connsiteX945" fmla="*/ 2259073 w 2447925"/>
                <a:gd name="connsiteY945" fmla="*/ 1523038 h 1838325"/>
                <a:gd name="connsiteX946" fmla="*/ 2261464 w 2447925"/>
                <a:gd name="connsiteY946" fmla="*/ 1528953 h 1838325"/>
                <a:gd name="connsiteX947" fmla="*/ 2263854 w 2447925"/>
                <a:gd name="connsiteY947" fmla="*/ 1529267 h 1838325"/>
                <a:gd name="connsiteX948" fmla="*/ 2266246 w 2447925"/>
                <a:gd name="connsiteY948" fmla="*/ 1535640 h 1838325"/>
                <a:gd name="connsiteX949" fmla="*/ 2268636 w 2447925"/>
                <a:gd name="connsiteY949" fmla="*/ 1531649 h 1838325"/>
                <a:gd name="connsiteX950" fmla="*/ 2271027 w 2447925"/>
                <a:gd name="connsiteY950" fmla="*/ 1537145 h 1838325"/>
                <a:gd name="connsiteX951" fmla="*/ 2273418 w 2447925"/>
                <a:gd name="connsiteY951" fmla="*/ 1556118 h 1838325"/>
                <a:gd name="connsiteX952" fmla="*/ 2275808 w 2447925"/>
                <a:gd name="connsiteY952" fmla="*/ 1544536 h 1838325"/>
                <a:gd name="connsiteX953" fmla="*/ 2278199 w 2447925"/>
                <a:gd name="connsiteY953" fmla="*/ 1541783 h 1838325"/>
                <a:gd name="connsiteX954" fmla="*/ 2280590 w 2447925"/>
                <a:gd name="connsiteY954" fmla="*/ 1535230 h 1838325"/>
                <a:gd name="connsiteX955" fmla="*/ 2282981 w 2447925"/>
                <a:gd name="connsiteY955" fmla="*/ 1539812 h 1838325"/>
                <a:gd name="connsiteX956" fmla="*/ 2285372 w 2447925"/>
                <a:gd name="connsiteY956" fmla="*/ 1535592 h 1838325"/>
                <a:gd name="connsiteX957" fmla="*/ 2287762 w 2447925"/>
                <a:gd name="connsiteY957" fmla="*/ 1531782 h 1838325"/>
                <a:gd name="connsiteX958" fmla="*/ 2290143 w 2447925"/>
                <a:gd name="connsiteY958" fmla="*/ 1516209 h 1838325"/>
                <a:gd name="connsiteX959" fmla="*/ 2292544 w 2447925"/>
                <a:gd name="connsiteY959" fmla="*/ 1509684 h 1838325"/>
                <a:gd name="connsiteX960" fmla="*/ 2294934 w 2447925"/>
                <a:gd name="connsiteY960" fmla="*/ 1495863 h 1838325"/>
                <a:gd name="connsiteX961" fmla="*/ 2297316 w 2447925"/>
                <a:gd name="connsiteY961" fmla="*/ 1518799 h 1838325"/>
                <a:gd name="connsiteX962" fmla="*/ 2299716 w 2447925"/>
                <a:gd name="connsiteY962" fmla="*/ 1529696 h 1838325"/>
                <a:gd name="connsiteX963" fmla="*/ 2302097 w 2447925"/>
                <a:gd name="connsiteY963" fmla="*/ 1514180 h 1838325"/>
                <a:gd name="connsiteX964" fmla="*/ 2304488 w 2447925"/>
                <a:gd name="connsiteY964" fmla="*/ 1520838 h 1838325"/>
                <a:gd name="connsiteX965" fmla="*/ 2306879 w 2447925"/>
                <a:gd name="connsiteY965" fmla="*/ 1540859 h 1838325"/>
                <a:gd name="connsiteX966" fmla="*/ 2309270 w 2447925"/>
                <a:gd name="connsiteY966" fmla="*/ 1555395 h 1838325"/>
                <a:gd name="connsiteX967" fmla="*/ 2311660 w 2447925"/>
                <a:gd name="connsiteY967" fmla="*/ 1522819 h 1838325"/>
                <a:gd name="connsiteX968" fmla="*/ 2314051 w 2447925"/>
                <a:gd name="connsiteY968" fmla="*/ 1514961 h 1838325"/>
                <a:gd name="connsiteX969" fmla="*/ 2316442 w 2447925"/>
                <a:gd name="connsiteY969" fmla="*/ 1541507 h 1838325"/>
                <a:gd name="connsiteX970" fmla="*/ 2318833 w 2447925"/>
                <a:gd name="connsiteY970" fmla="*/ 1554737 h 1838325"/>
                <a:gd name="connsiteX971" fmla="*/ 2321224 w 2447925"/>
                <a:gd name="connsiteY971" fmla="*/ 1572035 h 1838325"/>
                <a:gd name="connsiteX972" fmla="*/ 2323614 w 2447925"/>
                <a:gd name="connsiteY972" fmla="*/ 1552642 h 1838325"/>
                <a:gd name="connsiteX973" fmla="*/ 2326005 w 2447925"/>
                <a:gd name="connsiteY973" fmla="*/ 1539392 h 1838325"/>
                <a:gd name="connsiteX974" fmla="*/ 2328396 w 2447925"/>
                <a:gd name="connsiteY974" fmla="*/ 1520457 h 1838325"/>
                <a:gd name="connsiteX975" fmla="*/ 2330787 w 2447925"/>
                <a:gd name="connsiteY975" fmla="*/ 1535554 h 1838325"/>
                <a:gd name="connsiteX976" fmla="*/ 2333177 w 2447925"/>
                <a:gd name="connsiteY976" fmla="*/ 1545022 h 1838325"/>
                <a:gd name="connsiteX977" fmla="*/ 2335568 w 2447925"/>
                <a:gd name="connsiteY977" fmla="*/ 1547984 h 1838325"/>
                <a:gd name="connsiteX978" fmla="*/ 2337959 w 2447925"/>
                <a:gd name="connsiteY978" fmla="*/ 1547917 h 1838325"/>
                <a:gd name="connsiteX979" fmla="*/ 2340350 w 2447925"/>
                <a:gd name="connsiteY979" fmla="*/ 1535278 h 1838325"/>
                <a:gd name="connsiteX980" fmla="*/ 2342740 w 2447925"/>
                <a:gd name="connsiteY980" fmla="*/ 1540669 h 1838325"/>
                <a:gd name="connsiteX981" fmla="*/ 2345131 w 2447925"/>
                <a:gd name="connsiteY981" fmla="*/ 1552004 h 1838325"/>
                <a:gd name="connsiteX982" fmla="*/ 2347522 w 2447925"/>
                <a:gd name="connsiteY982" fmla="*/ 1530229 h 1838325"/>
                <a:gd name="connsiteX983" fmla="*/ 2349913 w 2447925"/>
                <a:gd name="connsiteY983" fmla="*/ 1519457 h 1838325"/>
                <a:gd name="connsiteX984" fmla="*/ 2352304 w 2447925"/>
                <a:gd name="connsiteY984" fmla="*/ 1528524 h 1838325"/>
                <a:gd name="connsiteX985" fmla="*/ 2354694 w 2447925"/>
                <a:gd name="connsiteY985" fmla="*/ 1537373 h 1838325"/>
                <a:gd name="connsiteX986" fmla="*/ 2357085 w 2447925"/>
                <a:gd name="connsiteY986" fmla="*/ 1532877 h 1838325"/>
                <a:gd name="connsiteX987" fmla="*/ 2359476 w 2447925"/>
                <a:gd name="connsiteY987" fmla="*/ 1536697 h 1838325"/>
                <a:gd name="connsiteX988" fmla="*/ 2361867 w 2447925"/>
                <a:gd name="connsiteY988" fmla="*/ 1525486 h 1838325"/>
                <a:gd name="connsiteX989" fmla="*/ 2364258 w 2447925"/>
                <a:gd name="connsiteY989" fmla="*/ 1553556 h 1838325"/>
                <a:gd name="connsiteX990" fmla="*/ 2366648 w 2447925"/>
                <a:gd name="connsiteY990" fmla="*/ 1533487 h 1838325"/>
                <a:gd name="connsiteX991" fmla="*/ 2369039 w 2447925"/>
                <a:gd name="connsiteY991" fmla="*/ 1521181 h 1838325"/>
                <a:gd name="connsiteX992" fmla="*/ 2371430 w 2447925"/>
                <a:gd name="connsiteY992" fmla="*/ 1533496 h 1838325"/>
                <a:gd name="connsiteX993" fmla="*/ 2373820 w 2447925"/>
                <a:gd name="connsiteY993" fmla="*/ 1541888 h 1838325"/>
                <a:gd name="connsiteX994" fmla="*/ 2376211 w 2447925"/>
                <a:gd name="connsiteY994" fmla="*/ 1539307 h 1838325"/>
                <a:gd name="connsiteX995" fmla="*/ 2378602 w 2447925"/>
                <a:gd name="connsiteY995" fmla="*/ 1550756 h 1838325"/>
                <a:gd name="connsiteX996" fmla="*/ 2380993 w 2447925"/>
                <a:gd name="connsiteY996" fmla="*/ 1536335 h 1838325"/>
                <a:gd name="connsiteX997" fmla="*/ 2383384 w 2447925"/>
                <a:gd name="connsiteY997" fmla="*/ 1544107 h 1838325"/>
                <a:gd name="connsiteX998" fmla="*/ 2385774 w 2447925"/>
                <a:gd name="connsiteY998" fmla="*/ 1544079 h 1838325"/>
                <a:gd name="connsiteX999" fmla="*/ 2388165 w 2447925"/>
                <a:gd name="connsiteY999" fmla="*/ 1534754 h 1838325"/>
                <a:gd name="connsiteX1000" fmla="*/ 2390556 w 2447925"/>
                <a:gd name="connsiteY1000" fmla="*/ 1523905 h 1838325"/>
                <a:gd name="connsiteX1001" fmla="*/ 2392937 w 2447925"/>
                <a:gd name="connsiteY1001" fmla="*/ 1523057 h 1838325"/>
                <a:gd name="connsiteX1002" fmla="*/ 2395338 w 2447925"/>
                <a:gd name="connsiteY1002" fmla="*/ 1522124 h 1838325"/>
                <a:gd name="connsiteX1003" fmla="*/ 2397719 w 2447925"/>
                <a:gd name="connsiteY1003" fmla="*/ 1530420 h 1838325"/>
                <a:gd name="connsiteX1004" fmla="*/ 2400119 w 2447925"/>
                <a:gd name="connsiteY1004" fmla="*/ 1558766 h 1838325"/>
                <a:gd name="connsiteX1005" fmla="*/ 2402501 w 2447925"/>
                <a:gd name="connsiteY1005" fmla="*/ 1546260 h 1838325"/>
                <a:gd name="connsiteX1006" fmla="*/ 2404891 w 2447925"/>
                <a:gd name="connsiteY1006" fmla="*/ 1527515 h 1838325"/>
                <a:gd name="connsiteX1007" fmla="*/ 2407282 w 2447925"/>
                <a:gd name="connsiteY1007" fmla="*/ 1519390 h 1838325"/>
                <a:gd name="connsiteX1008" fmla="*/ 2409673 w 2447925"/>
                <a:gd name="connsiteY1008" fmla="*/ 1506912 h 1838325"/>
                <a:gd name="connsiteX1009" fmla="*/ 2412063 w 2447925"/>
                <a:gd name="connsiteY1009" fmla="*/ 1512627 h 1838325"/>
                <a:gd name="connsiteX1010" fmla="*/ 2414454 w 2447925"/>
                <a:gd name="connsiteY1010" fmla="*/ 1540354 h 1838325"/>
                <a:gd name="connsiteX1011" fmla="*/ 2416845 w 2447925"/>
                <a:gd name="connsiteY1011" fmla="*/ 1537592 h 1838325"/>
                <a:gd name="connsiteX1012" fmla="*/ 2419236 w 2447925"/>
                <a:gd name="connsiteY1012" fmla="*/ 1534849 h 1838325"/>
                <a:gd name="connsiteX1013" fmla="*/ 2421627 w 2447925"/>
                <a:gd name="connsiteY1013" fmla="*/ 1526600 h 1838325"/>
                <a:gd name="connsiteX1014" fmla="*/ 2424017 w 2447925"/>
                <a:gd name="connsiteY1014" fmla="*/ 1536221 h 1838325"/>
                <a:gd name="connsiteX1015" fmla="*/ 2426408 w 2447925"/>
                <a:gd name="connsiteY1015" fmla="*/ 1535554 h 1838325"/>
                <a:gd name="connsiteX1016" fmla="*/ 2428799 w 2447925"/>
                <a:gd name="connsiteY1016" fmla="*/ 1527534 h 1838325"/>
                <a:gd name="connsiteX1017" fmla="*/ 2431190 w 2447925"/>
                <a:gd name="connsiteY1017" fmla="*/ 1555918 h 1838325"/>
                <a:gd name="connsiteX1018" fmla="*/ 2433581 w 2447925"/>
                <a:gd name="connsiteY1018" fmla="*/ 1542117 h 1838325"/>
                <a:gd name="connsiteX1019" fmla="*/ 2435971 w 2447925"/>
                <a:gd name="connsiteY1019" fmla="*/ 1549470 h 1838325"/>
                <a:gd name="connsiteX1020" fmla="*/ 2438362 w 2447925"/>
                <a:gd name="connsiteY1020" fmla="*/ 1555147 h 1838325"/>
                <a:gd name="connsiteX1021" fmla="*/ 2440753 w 2447925"/>
                <a:gd name="connsiteY1021" fmla="*/ 1552108 h 1838325"/>
                <a:gd name="connsiteX1022" fmla="*/ 2443143 w 2447925"/>
                <a:gd name="connsiteY1022" fmla="*/ 1542688 h 1838325"/>
                <a:gd name="connsiteX1023" fmla="*/ 2445535 w 2447925"/>
                <a:gd name="connsiteY1023" fmla="*/ 1537364 h 1838325"/>
                <a:gd name="connsiteX1024" fmla="*/ 2447925 w 2447925"/>
                <a:gd name="connsiteY1024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</a:cxnLst>
              <a:rect l="l" t="t" r="r" b="b"/>
              <a:pathLst>
                <a:path w="2447925" h="1838325">
                  <a:moveTo>
                    <a:pt x="0" y="1624737"/>
                  </a:moveTo>
                  <a:lnTo>
                    <a:pt x="2391" y="1278398"/>
                  </a:lnTo>
                  <a:lnTo>
                    <a:pt x="4782" y="1109158"/>
                  </a:lnTo>
                  <a:lnTo>
                    <a:pt x="7172" y="1012336"/>
                  </a:lnTo>
                  <a:lnTo>
                    <a:pt x="9563" y="967740"/>
                  </a:lnTo>
                  <a:lnTo>
                    <a:pt x="11954" y="970064"/>
                  </a:lnTo>
                  <a:lnTo>
                    <a:pt x="14345" y="984114"/>
                  </a:lnTo>
                  <a:lnTo>
                    <a:pt x="16735" y="1001325"/>
                  </a:lnTo>
                  <a:lnTo>
                    <a:pt x="19126" y="1028795"/>
                  </a:lnTo>
                  <a:lnTo>
                    <a:pt x="21517" y="1069257"/>
                  </a:lnTo>
                  <a:lnTo>
                    <a:pt x="23908" y="1082402"/>
                  </a:lnTo>
                  <a:lnTo>
                    <a:pt x="26298" y="1099842"/>
                  </a:lnTo>
                  <a:lnTo>
                    <a:pt x="28689" y="1152858"/>
                  </a:lnTo>
                  <a:lnTo>
                    <a:pt x="31080" y="1189111"/>
                  </a:lnTo>
                  <a:lnTo>
                    <a:pt x="33471" y="1179986"/>
                  </a:lnTo>
                  <a:lnTo>
                    <a:pt x="35862" y="1208684"/>
                  </a:lnTo>
                  <a:lnTo>
                    <a:pt x="38252" y="1220086"/>
                  </a:lnTo>
                  <a:lnTo>
                    <a:pt x="40643" y="1248832"/>
                  </a:lnTo>
                  <a:lnTo>
                    <a:pt x="43034" y="1271740"/>
                  </a:lnTo>
                  <a:lnTo>
                    <a:pt x="45425" y="1279617"/>
                  </a:lnTo>
                  <a:lnTo>
                    <a:pt x="47815" y="1301134"/>
                  </a:lnTo>
                  <a:lnTo>
                    <a:pt x="50206" y="1273712"/>
                  </a:lnTo>
                  <a:lnTo>
                    <a:pt x="52597" y="1281094"/>
                  </a:lnTo>
                  <a:lnTo>
                    <a:pt x="54978" y="1293952"/>
                  </a:lnTo>
                  <a:lnTo>
                    <a:pt x="57369" y="1285475"/>
                  </a:lnTo>
                  <a:lnTo>
                    <a:pt x="59760" y="1320679"/>
                  </a:lnTo>
                  <a:lnTo>
                    <a:pt x="62151" y="1343073"/>
                  </a:lnTo>
                  <a:lnTo>
                    <a:pt x="64541" y="1339434"/>
                  </a:lnTo>
                  <a:lnTo>
                    <a:pt x="66932" y="1335015"/>
                  </a:lnTo>
                  <a:lnTo>
                    <a:pt x="69323" y="1357608"/>
                  </a:lnTo>
                  <a:lnTo>
                    <a:pt x="71714" y="1349359"/>
                  </a:lnTo>
                  <a:lnTo>
                    <a:pt x="74104" y="1380839"/>
                  </a:lnTo>
                  <a:lnTo>
                    <a:pt x="76495" y="1383002"/>
                  </a:lnTo>
                  <a:lnTo>
                    <a:pt x="78886" y="1384659"/>
                  </a:lnTo>
                  <a:lnTo>
                    <a:pt x="81277" y="1387897"/>
                  </a:lnTo>
                  <a:lnTo>
                    <a:pt x="83668" y="1394165"/>
                  </a:lnTo>
                  <a:lnTo>
                    <a:pt x="86058" y="1408357"/>
                  </a:lnTo>
                  <a:lnTo>
                    <a:pt x="88449" y="1411234"/>
                  </a:lnTo>
                  <a:lnTo>
                    <a:pt x="90840" y="1383945"/>
                  </a:lnTo>
                  <a:lnTo>
                    <a:pt x="93231" y="1384992"/>
                  </a:lnTo>
                  <a:lnTo>
                    <a:pt x="95621" y="1386268"/>
                  </a:lnTo>
                  <a:lnTo>
                    <a:pt x="98012" y="1410995"/>
                  </a:lnTo>
                  <a:lnTo>
                    <a:pt x="100403" y="1396775"/>
                  </a:lnTo>
                  <a:lnTo>
                    <a:pt x="102794" y="1406976"/>
                  </a:lnTo>
                  <a:lnTo>
                    <a:pt x="105185" y="1401080"/>
                  </a:lnTo>
                  <a:lnTo>
                    <a:pt x="107575" y="1404957"/>
                  </a:lnTo>
                  <a:lnTo>
                    <a:pt x="109966" y="1382344"/>
                  </a:lnTo>
                  <a:lnTo>
                    <a:pt x="112357" y="1398041"/>
                  </a:lnTo>
                  <a:lnTo>
                    <a:pt x="114748" y="1403080"/>
                  </a:lnTo>
                  <a:lnTo>
                    <a:pt x="117138" y="1395032"/>
                  </a:lnTo>
                  <a:lnTo>
                    <a:pt x="119529" y="1398518"/>
                  </a:lnTo>
                  <a:lnTo>
                    <a:pt x="121920" y="1415729"/>
                  </a:lnTo>
                  <a:lnTo>
                    <a:pt x="124311" y="1423826"/>
                  </a:lnTo>
                  <a:lnTo>
                    <a:pt x="126702" y="1427455"/>
                  </a:lnTo>
                  <a:lnTo>
                    <a:pt x="129092" y="1434132"/>
                  </a:lnTo>
                  <a:lnTo>
                    <a:pt x="131483" y="1431655"/>
                  </a:lnTo>
                  <a:lnTo>
                    <a:pt x="133874" y="1430912"/>
                  </a:lnTo>
                  <a:lnTo>
                    <a:pt x="136265" y="1435684"/>
                  </a:lnTo>
                  <a:lnTo>
                    <a:pt x="138655" y="1412634"/>
                  </a:lnTo>
                  <a:lnTo>
                    <a:pt x="141046" y="1418606"/>
                  </a:lnTo>
                  <a:lnTo>
                    <a:pt x="143437" y="1426759"/>
                  </a:lnTo>
                  <a:lnTo>
                    <a:pt x="145828" y="1426121"/>
                  </a:lnTo>
                  <a:lnTo>
                    <a:pt x="148209" y="1412796"/>
                  </a:lnTo>
                  <a:lnTo>
                    <a:pt x="150600" y="1417501"/>
                  </a:lnTo>
                  <a:lnTo>
                    <a:pt x="152991" y="1412262"/>
                  </a:lnTo>
                  <a:lnTo>
                    <a:pt x="155391" y="1401451"/>
                  </a:lnTo>
                  <a:lnTo>
                    <a:pt x="157782" y="1389050"/>
                  </a:lnTo>
                  <a:lnTo>
                    <a:pt x="160163" y="1397308"/>
                  </a:lnTo>
                  <a:lnTo>
                    <a:pt x="162554" y="1419425"/>
                  </a:lnTo>
                  <a:lnTo>
                    <a:pt x="164944" y="1446038"/>
                  </a:lnTo>
                  <a:lnTo>
                    <a:pt x="167335" y="1450067"/>
                  </a:lnTo>
                  <a:lnTo>
                    <a:pt x="169726" y="1421635"/>
                  </a:lnTo>
                  <a:lnTo>
                    <a:pt x="172117" y="1430436"/>
                  </a:lnTo>
                  <a:lnTo>
                    <a:pt x="174508" y="1401004"/>
                  </a:lnTo>
                  <a:lnTo>
                    <a:pt x="176898" y="1395336"/>
                  </a:lnTo>
                  <a:lnTo>
                    <a:pt x="179289" y="1405233"/>
                  </a:lnTo>
                  <a:lnTo>
                    <a:pt x="181680" y="1401956"/>
                  </a:lnTo>
                  <a:lnTo>
                    <a:pt x="184071" y="1409129"/>
                  </a:lnTo>
                  <a:lnTo>
                    <a:pt x="186461" y="1415720"/>
                  </a:lnTo>
                  <a:lnTo>
                    <a:pt x="188852" y="1403833"/>
                  </a:lnTo>
                  <a:lnTo>
                    <a:pt x="191243" y="1397289"/>
                  </a:lnTo>
                  <a:lnTo>
                    <a:pt x="193634" y="1416434"/>
                  </a:lnTo>
                  <a:lnTo>
                    <a:pt x="196024" y="1428626"/>
                  </a:lnTo>
                  <a:lnTo>
                    <a:pt x="198415" y="1412529"/>
                  </a:lnTo>
                  <a:lnTo>
                    <a:pt x="200806" y="1419558"/>
                  </a:lnTo>
                  <a:lnTo>
                    <a:pt x="203197" y="1417130"/>
                  </a:lnTo>
                  <a:lnTo>
                    <a:pt x="205588" y="1414720"/>
                  </a:lnTo>
                  <a:lnTo>
                    <a:pt x="207978" y="1408014"/>
                  </a:lnTo>
                  <a:lnTo>
                    <a:pt x="210369" y="1410986"/>
                  </a:lnTo>
                  <a:lnTo>
                    <a:pt x="212760" y="1413100"/>
                  </a:lnTo>
                  <a:lnTo>
                    <a:pt x="215151" y="1416425"/>
                  </a:lnTo>
                  <a:lnTo>
                    <a:pt x="217541" y="1428779"/>
                  </a:lnTo>
                  <a:lnTo>
                    <a:pt x="219932" y="1409386"/>
                  </a:lnTo>
                  <a:lnTo>
                    <a:pt x="222323" y="1406462"/>
                  </a:lnTo>
                  <a:lnTo>
                    <a:pt x="224714" y="1412443"/>
                  </a:lnTo>
                  <a:lnTo>
                    <a:pt x="227104" y="1406757"/>
                  </a:lnTo>
                  <a:lnTo>
                    <a:pt x="229495" y="1405376"/>
                  </a:lnTo>
                  <a:lnTo>
                    <a:pt x="231886" y="1415291"/>
                  </a:lnTo>
                  <a:lnTo>
                    <a:pt x="234277" y="1433732"/>
                  </a:lnTo>
                  <a:lnTo>
                    <a:pt x="236668" y="1420711"/>
                  </a:lnTo>
                  <a:lnTo>
                    <a:pt x="239058" y="1419482"/>
                  </a:lnTo>
                  <a:lnTo>
                    <a:pt x="241449" y="1433694"/>
                  </a:lnTo>
                  <a:lnTo>
                    <a:pt x="243840" y="1424435"/>
                  </a:lnTo>
                  <a:lnTo>
                    <a:pt x="246231" y="1438447"/>
                  </a:lnTo>
                  <a:lnTo>
                    <a:pt x="248621" y="1461583"/>
                  </a:lnTo>
                  <a:lnTo>
                    <a:pt x="251012" y="1447514"/>
                  </a:lnTo>
                  <a:lnTo>
                    <a:pt x="253394" y="1418473"/>
                  </a:lnTo>
                  <a:lnTo>
                    <a:pt x="255784" y="1415358"/>
                  </a:lnTo>
                  <a:lnTo>
                    <a:pt x="258175" y="1386688"/>
                  </a:lnTo>
                  <a:lnTo>
                    <a:pt x="260566" y="1375039"/>
                  </a:lnTo>
                  <a:lnTo>
                    <a:pt x="262957" y="1406528"/>
                  </a:lnTo>
                  <a:lnTo>
                    <a:pt x="265347" y="1408490"/>
                  </a:lnTo>
                  <a:lnTo>
                    <a:pt x="267738" y="1409519"/>
                  </a:lnTo>
                  <a:lnTo>
                    <a:pt x="270129" y="1403594"/>
                  </a:lnTo>
                  <a:lnTo>
                    <a:pt x="272520" y="1382706"/>
                  </a:lnTo>
                  <a:lnTo>
                    <a:pt x="274911" y="1372600"/>
                  </a:lnTo>
                  <a:lnTo>
                    <a:pt x="277301" y="1408671"/>
                  </a:lnTo>
                  <a:lnTo>
                    <a:pt x="279692" y="1384030"/>
                  </a:lnTo>
                  <a:lnTo>
                    <a:pt x="282083" y="1382125"/>
                  </a:lnTo>
                  <a:lnTo>
                    <a:pt x="284474" y="1373829"/>
                  </a:lnTo>
                  <a:lnTo>
                    <a:pt x="286864" y="1385821"/>
                  </a:lnTo>
                  <a:lnTo>
                    <a:pt x="289255" y="1397984"/>
                  </a:lnTo>
                  <a:lnTo>
                    <a:pt x="291646" y="1379639"/>
                  </a:lnTo>
                  <a:lnTo>
                    <a:pt x="294037" y="1400061"/>
                  </a:lnTo>
                  <a:lnTo>
                    <a:pt x="296428" y="1400594"/>
                  </a:lnTo>
                  <a:lnTo>
                    <a:pt x="298818" y="1406443"/>
                  </a:lnTo>
                  <a:lnTo>
                    <a:pt x="301209" y="1388088"/>
                  </a:lnTo>
                  <a:lnTo>
                    <a:pt x="303600" y="1378058"/>
                  </a:lnTo>
                  <a:lnTo>
                    <a:pt x="305991" y="1375696"/>
                  </a:lnTo>
                  <a:lnTo>
                    <a:pt x="308381" y="1372534"/>
                  </a:lnTo>
                  <a:lnTo>
                    <a:pt x="310772" y="1397689"/>
                  </a:lnTo>
                  <a:lnTo>
                    <a:pt x="313163" y="1409757"/>
                  </a:lnTo>
                  <a:lnTo>
                    <a:pt x="315554" y="1403947"/>
                  </a:lnTo>
                  <a:lnTo>
                    <a:pt x="317945" y="1401794"/>
                  </a:lnTo>
                  <a:lnTo>
                    <a:pt x="320335" y="1385306"/>
                  </a:lnTo>
                  <a:lnTo>
                    <a:pt x="322726" y="1372191"/>
                  </a:lnTo>
                  <a:lnTo>
                    <a:pt x="325117" y="1362599"/>
                  </a:lnTo>
                  <a:lnTo>
                    <a:pt x="327508" y="1372981"/>
                  </a:lnTo>
                  <a:lnTo>
                    <a:pt x="329898" y="1408481"/>
                  </a:lnTo>
                  <a:lnTo>
                    <a:pt x="332289" y="1404347"/>
                  </a:lnTo>
                  <a:lnTo>
                    <a:pt x="334680" y="1405395"/>
                  </a:lnTo>
                  <a:lnTo>
                    <a:pt x="337071" y="1388345"/>
                  </a:lnTo>
                  <a:lnTo>
                    <a:pt x="339462" y="1376658"/>
                  </a:lnTo>
                  <a:lnTo>
                    <a:pt x="341852" y="1375810"/>
                  </a:lnTo>
                  <a:lnTo>
                    <a:pt x="344243" y="1396365"/>
                  </a:lnTo>
                  <a:lnTo>
                    <a:pt x="346634" y="1401347"/>
                  </a:lnTo>
                  <a:lnTo>
                    <a:pt x="349025" y="1408624"/>
                  </a:lnTo>
                  <a:lnTo>
                    <a:pt x="351415" y="1383468"/>
                  </a:lnTo>
                  <a:lnTo>
                    <a:pt x="353806" y="1383078"/>
                  </a:lnTo>
                  <a:lnTo>
                    <a:pt x="356197" y="1391812"/>
                  </a:lnTo>
                  <a:lnTo>
                    <a:pt x="358588" y="1395298"/>
                  </a:lnTo>
                  <a:lnTo>
                    <a:pt x="360969" y="1394470"/>
                  </a:lnTo>
                  <a:lnTo>
                    <a:pt x="363360" y="1376801"/>
                  </a:lnTo>
                  <a:lnTo>
                    <a:pt x="365750" y="1353445"/>
                  </a:lnTo>
                  <a:lnTo>
                    <a:pt x="368141" y="1372105"/>
                  </a:lnTo>
                  <a:lnTo>
                    <a:pt x="370532" y="1374696"/>
                  </a:lnTo>
                  <a:lnTo>
                    <a:pt x="372923" y="1372286"/>
                  </a:lnTo>
                  <a:lnTo>
                    <a:pt x="375314" y="1410767"/>
                  </a:lnTo>
                  <a:lnTo>
                    <a:pt x="377704" y="1406509"/>
                  </a:lnTo>
                  <a:lnTo>
                    <a:pt x="380095" y="1388888"/>
                  </a:lnTo>
                  <a:lnTo>
                    <a:pt x="382486" y="1382354"/>
                  </a:lnTo>
                  <a:lnTo>
                    <a:pt x="384877" y="1397803"/>
                  </a:lnTo>
                  <a:lnTo>
                    <a:pt x="387267" y="1386202"/>
                  </a:lnTo>
                  <a:lnTo>
                    <a:pt x="389658" y="1367285"/>
                  </a:lnTo>
                  <a:lnTo>
                    <a:pt x="392049" y="1371000"/>
                  </a:lnTo>
                  <a:lnTo>
                    <a:pt x="394440" y="1383449"/>
                  </a:lnTo>
                  <a:lnTo>
                    <a:pt x="396830" y="1287332"/>
                  </a:lnTo>
                  <a:lnTo>
                    <a:pt x="399221" y="1067295"/>
                  </a:lnTo>
                  <a:lnTo>
                    <a:pt x="401612" y="873443"/>
                  </a:lnTo>
                  <a:lnTo>
                    <a:pt x="404003" y="734244"/>
                  </a:lnTo>
                  <a:lnTo>
                    <a:pt x="406394" y="574043"/>
                  </a:lnTo>
                  <a:lnTo>
                    <a:pt x="408784" y="429106"/>
                  </a:lnTo>
                  <a:lnTo>
                    <a:pt x="411175" y="344109"/>
                  </a:lnTo>
                  <a:lnTo>
                    <a:pt x="413566" y="278294"/>
                  </a:lnTo>
                  <a:lnTo>
                    <a:pt x="415957" y="227135"/>
                  </a:lnTo>
                  <a:lnTo>
                    <a:pt x="418347" y="193466"/>
                  </a:lnTo>
                  <a:lnTo>
                    <a:pt x="420738" y="151598"/>
                  </a:lnTo>
                  <a:lnTo>
                    <a:pt x="423129" y="131162"/>
                  </a:lnTo>
                  <a:lnTo>
                    <a:pt x="425520" y="118417"/>
                  </a:lnTo>
                  <a:lnTo>
                    <a:pt x="427911" y="129739"/>
                  </a:lnTo>
                  <a:lnTo>
                    <a:pt x="430301" y="114915"/>
                  </a:lnTo>
                  <a:lnTo>
                    <a:pt x="432692" y="108739"/>
                  </a:lnTo>
                  <a:lnTo>
                    <a:pt x="435083" y="109877"/>
                  </a:lnTo>
                  <a:lnTo>
                    <a:pt x="437474" y="111548"/>
                  </a:lnTo>
                  <a:lnTo>
                    <a:pt x="439864" y="109320"/>
                  </a:lnTo>
                  <a:lnTo>
                    <a:pt x="442255" y="127266"/>
                  </a:lnTo>
                  <a:lnTo>
                    <a:pt x="444646" y="132204"/>
                  </a:lnTo>
                  <a:lnTo>
                    <a:pt x="447037" y="109875"/>
                  </a:lnTo>
                  <a:lnTo>
                    <a:pt x="449428" y="114415"/>
                  </a:lnTo>
                  <a:lnTo>
                    <a:pt x="451818" y="136020"/>
                  </a:lnTo>
                  <a:lnTo>
                    <a:pt x="454200" y="114772"/>
                  </a:lnTo>
                  <a:lnTo>
                    <a:pt x="456590" y="90365"/>
                  </a:lnTo>
                  <a:lnTo>
                    <a:pt x="458991" y="96516"/>
                  </a:lnTo>
                  <a:lnTo>
                    <a:pt x="461381" y="138053"/>
                  </a:lnTo>
                  <a:lnTo>
                    <a:pt x="463772" y="124064"/>
                  </a:lnTo>
                  <a:lnTo>
                    <a:pt x="466154" y="129620"/>
                  </a:lnTo>
                  <a:lnTo>
                    <a:pt x="468544" y="117868"/>
                  </a:lnTo>
                  <a:lnTo>
                    <a:pt x="470935" y="119404"/>
                  </a:lnTo>
                  <a:lnTo>
                    <a:pt x="473326" y="121430"/>
                  </a:lnTo>
                  <a:lnTo>
                    <a:pt x="475717" y="117596"/>
                  </a:lnTo>
                  <a:lnTo>
                    <a:pt x="478107" y="110468"/>
                  </a:lnTo>
                  <a:lnTo>
                    <a:pt x="480498" y="107507"/>
                  </a:lnTo>
                  <a:lnTo>
                    <a:pt x="482889" y="133978"/>
                  </a:lnTo>
                  <a:lnTo>
                    <a:pt x="485280" y="134889"/>
                  </a:lnTo>
                  <a:lnTo>
                    <a:pt x="487671" y="126740"/>
                  </a:lnTo>
                  <a:lnTo>
                    <a:pt x="490061" y="106827"/>
                  </a:lnTo>
                  <a:lnTo>
                    <a:pt x="492452" y="114246"/>
                  </a:lnTo>
                  <a:lnTo>
                    <a:pt x="494843" y="134188"/>
                  </a:lnTo>
                  <a:lnTo>
                    <a:pt x="497234" y="126677"/>
                  </a:lnTo>
                  <a:lnTo>
                    <a:pt x="499624" y="119727"/>
                  </a:lnTo>
                  <a:lnTo>
                    <a:pt x="502015" y="151758"/>
                  </a:lnTo>
                  <a:lnTo>
                    <a:pt x="504406" y="150261"/>
                  </a:lnTo>
                  <a:lnTo>
                    <a:pt x="506797" y="140468"/>
                  </a:lnTo>
                  <a:lnTo>
                    <a:pt x="509188" y="150942"/>
                  </a:lnTo>
                  <a:lnTo>
                    <a:pt x="511578" y="141059"/>
                  </a:lnTo>
                  <a:lnTo>
                    <a:pt x="513969" y="138337"/>
                  </a:lnTo>
                  <a:lnTo>
                    <a:pt x="516360" y="131123"/>
                  </a:lnTo>
                  <a:lnTo>
                    <a:pt x="518751" y="127905"/>
                  </a:lnTo>
                  <a:lnTo>
                    <a:pt x="521141" y="148948"/>
                  </a:lnTo>
                  <a:lnTo>
                    <a:pt x="523532" y="152663"/>
                  </a:lnTo>
                  <a:lnTo>
                    <a:pt x="525923" y="141133"/>
                  </a:lnTo>
                  <a:lnTo>
                    <a:pt x="528314" y="137246"/>
                  </a:lnTo>
                  <a:lnTo>
                    <a:pt x="530705" y="140566"/>
                  </a:lnTo>
                  <a:lnTo>
                    <a:pt x="533095" y="154660"/>
                  </a:lnTo>
                  <a:lnTo>
                    <a:pt x="535486" y="147133"/>
                  </a:lnTo>
                  <a:lnTo>
                    <a:pt x="537877" y="140202"/>
                  </a:lnTo>
                  <a:lnTo>
                    <a:pt x="540268" y="139129"/>
                  </a:lnTo>
                  <a:lnTo>
                    <a:pt x="542658" y="155953"/>
                  </a:lnTo>
                  <a:lnTo>
                    <a:pt x="545049" y="153268"/>
                  </a:lnTo>
                  <a:lnTo>
                    <a:pt x="547440" y="147801"/>
                  </a:lnTo>
                  <a:lnTo>
                    <a:pt x="549831" y="160595"/>
                  </a:lnTo>
                  <a:lnTo>
                    <a:pt x="552222" y="171662"/>
                  </a:lnTo>
                  <a:lnTo>
                    <a:pt x="554612" y="169792"/>
                  </a:lnTo>
                  <a:lnTo>
                    <a:pt x="557003" y="125072"/>
                  </a:lnTo>
                  <a:lnTo>
                    <a:pt x="559384" y="130165"/>
                  </a:lnTo>
                  <a:lnTo>
                    <a:pt x="561775" y="132698"/>
                  </a:lnTo>
                  <a:lnTo>
                    <a:pt x="564166" y="143276"/>
                  </a:lnTo>
                  <a:lnTo>
                    <a:pt x="566556" y="160089"/>
                  </a:lnTo>
                  <a:lnTo>
                    <a:pt x="568947" y="170225"/>
                  </a:lnTo>
                  <a:lnTo>
                    <a:pt x="571338" y="156047"/>
                  </a:lnTo>
                  <a:lnTo>
                    <a:pt x="573729" y="151143"/>
                  </a:lnTo>
                  <a:lnTo>
                    <a:pt x="576120" y="149745"/>
                  </a:lnTo>
                  <a:lnTo>
                    <a:pt x="578510" y="160534"/>
                  </a:lnTo>
                  <a:lnTo>
                    <a:pt x="580901" y="160689"/>
                  </a:lnTo>
                  <a:lnTo>
                    <a:pt x="583292" y="139968"/>
                  </a:lnTo>
                  <a:lnTo>
                    <a:pt x="585683" y="152924"/>
                  </a:lnTo>
                  <a:lnTo>
                    <a:pt x="588073" y="159013"/>
                  </a:lnTo>
                  <a:lnTo>
                    <a:pt x="590464" y="169760"/>
                  </a:lnTo>
                  <a:lnTo>
                    <a:pt x="592855" y="173565"/>
                  </a:lnTo>
                  <a:lnTo>
                    <a:pt x="595246" y="150367"/>
                  </a:lnTo>
                  <a:lnTo>
                    <a:pt x="597637" y="150988"/>
                  </a:lnTo>
                  <a:lnTo>
                    <a:pt x="600027" y="164981"/>
                  </a:lnTo>
                  <a:lnTo>
                    <a:pt x="602418" y="177133"/>
                  </a:lnTo>
                  <a:lnTo>
                    <a:pt x="604809" y="161933"/>
                  </a:lnTo>
                  <a:lnTo>
                    <a:pt x="607200" y="145573"/>
                  </a:lnTo>
                  <a:lnTo>
                    <a:pt x="609590" y="133672"/>
                  </a:lnTo>
                  <a:lnTo>
                    <a:pt x="611981" y="122812"/>
                  </a:lnTo>
                  <a:lnTo>
                    <a:pt x="614372" y="139436"/>
                  </a:lnTo>
                  <a:lnTo>
                    <a:pt x="616763" y="162633"/>
                  </a:lnTo>
                  <a:lnTo>
                    <a:pt x="619154" y="148217"/>
                  </a:lnTo>
                  <a:lnTo>
                    <a:pt x="621544" y="148991"/>
                  </a:lnTo>
                  <a:lnTo>
                    <a:pt x="623935" y="149304"/>
                  </a:lnTo>
                  <a:lnTo>
                    <a:pt x="626326" y="136415"/>
                  </a:lnTo>
                  <a:lnTo>
                    <a:pt x="628717" y="145446"/>
                  </a:lnTo>
                  <a:lnTo>
                    <a:pt x="631107" y="140312"/>
                  </a:lnTo>
                  <a:lnTo>
                    <a:pt x="633498" y="149235"/>
                  </a:lnTo>
                  <a:lnTo>
                    <a:pt x="635889" y="157031"/>
                  </a:lnTo>
                  <a:lnTo>
                    <a:pt x="638280" y="163276"/>
                  </a:lnTo>
                  <a:lnTo>
                    <a:pt x="640671" y="142404"/>
                  </a:lnTo>
                  <a:lnTo>
                    <a:pt x="643061" y="137737"/>
                  </a:lnTo>
                  <a:lnTo>
                    <a:pt x="645452" y="166097"/>
                  </a:lnTo>
                  <a:lnTo>
                    <a:pt x="647843" y="167837"/>
                  </a:lnTo>
                  <a:lnTo>
                    <a:pt x="650234" y="165926"/>
                  </a:lnTo>
                  <a:lnTo>
                    <a:pt x="652624" y="159979"/>
                  </a:lnTo>
                  <a:lnTo>
                    <a:pt x="655015" y="158273"/>
                  </a:lnTo>
                  <a:lnTo>
                    <a:pt x="657406" y="152790"/>
                  </a:lnTo>
                  <a:lnTo>
                    <a:pt x="659797" y="164906"/>
                  </a:lnTo>
                  <a:lnTo>
                    <a:pt x="662188" y="162293"/>
                  </a:lnTo>
                  <a:lnTo>
                    <a:pt x="664578" y="150987"/>
                  </a:lnTo>
                  <a:lnTo>
                    <a:pt x="666960" y="144599"/>
                  </a:lnTo>
                  <a:lnTo>
                    <a:pt x="669350" y="165471"/>
                  </a:lnTo>
                  <a:lnTo>
                    <a:pt x="671741" y="178322"/>
                  </a:lnTo>
                  <a:lnTo>
                    <a:pt x="674132" y="194360"/>
                  </a:lnTo>
                  <a:lnTo>
                    <a:pt x="676523" y="165802"/>
                  </a:lnTo>
                  <a:lnTo>
                    <a:pt x="678914" y="162092"/>
                  </a:lnTo>
                  <a:lnTo>
                    <a:pt x="681304" y="163421"/>
                  </a:lnTo>
                  <a:lnTo>
                    <a:pt x="683695" y="157267"/>
                  </a:lnTo>
                  <a:lnTo>
                    <a:pt x="686086" y="119856"/>
                  </a:lnTo>
                  <a:lnTo>
                    <a:pt x="688477" y="120599"/>
                  </a:lnTo>
                  <a:lnTo>
                    <a:pt x="690867" y="100140"/>
                  </a:lnTo>
                  <a:lnTo>
                    <a:pt x="693258" y="95117"/>
                  </a:lnTo>
                  <a:lnTo>
                    <a:pt x="695649" y="102110"/>
                  </a:lnTo>
                  <a:lnTo>
                    <a:pt x="698040" y="83010"/>
                  </a:lnTo>
                  <a:lnTo>
                    <a:pt x="700431" y="82571"/>
                  </a:lnTo>
                  <a:lnTo>
                    <a:pt x="702821" y="53917"/>
                  </a:lnTo>
                  <a:lnTo>
                    <a:pt x="705212" y="14541"/>
                  </a:lnTo>
                  <a:lnTo>
                    <a:pt x="707603" y="23285"/>
                  </a:lnTo>
                  <a:lnTo>
                    <a:pt x="709994" y="13164"/>
                  </a:lnTo>
                  <a:lnTo>
                    <a:pt x="712384" y="18122"/>
                  </a:lnTo>
                  <a:lnTo>
                    <a:pt x="714775" y="29501"/>
                  </a:lnTo>
                  <a:lnTo>
                    <a:pt x="717166" y="11102"/>
                  </a:lnTo>
                  <a:lnTo>
                    <a:pt x="719557" y="3613"/>
                  </a:lnTo>
                  <a:lnTo>
                    <a:pt x="721947" y="991"/>
                  </a:lnTo>
                  <a:lnTo>
                    <a:pt x="724338" y="0"/>
                  </a:lnTo>
                  <a:lnTo>
                    <a:pt x="726729" y="23366"/>
                  </a:lnTo>
                  <a:lnTo>
                    <a:pt x="729119" y="24200"/>
                  </a:lnTo>
                  <a:lnTo>
                    <a:pt x="731511" y="12630"/>
                  </a:lnTo>
                  <a:lnTo>
                    <a:pt x="733901" y="38697"/>
                  </a:lnTo>
                  <a:lnTo>
                    <a:pt x="736292" y="73353"/>
                  </a:lnTo>
                  <a:lnTo>
                    <a:pt x="738683" y="82528"/>
                  </a:lnTo>
                  <a:lnTo>
                    <a:pt x="741073" y="91596"/>
                  </a:lnTo>
                  <a:lnTo>
                    <a:pt x="743465" y="132525"/>
                  </a:lnTo>
                  <a:lnTo>
                    <a:pt x="745855" y="133069"/>
                  </a:lnTo>
                  <a:lnTo>
                    <a:pt x="748246" y="139869"/>
                  </a:lnTo>
                  <a:lnTo>
                    <a:pt x="750637" y="168106"/>
                  </a:lnTo>
                  <a:lnTo>
                    <a:pt x="753027" y="138942"/>
                  </a:lnTo>
                  <a:lnTo>
                    <a:pt x="755418" y="142485"/>
                  </a:lnTo>
                  <a:lnTo>
                    <a:pt x="757809" y="165596"/>
                  </a:lnTo>
                  <a:lnTo>
                    <a:pt x="760190" y="196551"/>
                  </a:lnTo>
                  <a:lnTo>
                    <a:pt x="762591" y="211290"/>
                  </a:lnTo>
                  <a:lnTo>
                    <a:pt x="764972" y="188973"/>
                  </a:lnTo>
                  <a:lnTo>
                    <a:pt x="767362" y="173189"/>
                  </a:lnTo>
                  <a:lnTo>
                    <a:pt x="769763" y="211271"/>
                  </a:lnTo>
                  <a:lnTo>
                    <a:pt x="772144" y="186912"/>
                  </a:lnTo>
                  <a:lnTo>
                    <a:pt x="774535" y="177588"/>
                  </a:lnTo>
                  <a:lnTo>
                    <a:pt x="776926" y="183776"/>
                  </a:lnTo>
                  <a:lnTo>
                    <a:pt x="779316" y="187956"/>
                  </a:lnTo>
                  <a:lnTo>
                    <a:pt x="781707" y="190823"/>
                  </a:lnTo>
                  <a:lnTo>
                    <a:pt x="784098" y="182795"/>
                  </a:lnTo>
                  <a:lnTo>
                    <a:pt x="786489" y="169365"/>
                  </a:lnTo>
                  <a:lnTo>
                    <a:pt x="788880" y="190889"/>
                  </a:lnTo>
                  <a:lnTo>
                    <a:pt x="791270" y="180461"/>
                  </a:lnTo>
                  <a:lnTo>
                    <a:pt x="793661" y="175565"/>
                  </a:lnTo>
                  <a:lnTo>
                    <a:pt x="796052" y="196231"/>
                  </a:lnTo>
                  <a:lnTo>
                    <a:pt x="798443" y="190556"/>
                  </a:lnTo>
                  <a:lnTo>
                    <a:pt x="800834" y="177643"/>
                  </a:lnTo>
                  <a:lnTo>
                    <a:pt x="803224" y="214141"/>
                  </a:lnTo>
                  <a:lnTo>
                    <a:pt x="805615" y="210477"/>
                  </a:lnTo>
                  <a:lnTo>
                    <a:pt x="808006" y="206072"/>
                  </a:lnTo>
                  <a:lnTo>
                    <a:pt x="810396" y="200182"/>
                  </a:lnTo>
                  <a:lnTo>
                    <a:pt x="812787" y="204342"/>
                  </a:lnTo>
                  <a:lnTo>
                    <a:pt x="815178" y="201214"/>
                  </a:lnTo>
                  <a:lnTo>
                    <a:pt x="817569" y="187551"/>
                  </a:lnTo>
                  <a:lnTo>
                    <a:pt x="819960" y="184411"/>
                  </a:lnTo>
                  <a:lnTo>
                    <a:pt x="822350" y="222087"/>
                  </a:lnTo>
                  <a:lnTo>
                    <a:pt x="824741" y="234596"/>
                  </a:lnTo>
                  <a:lnTo>
                    <a:pt x="827132" y="234686"/>
                  </a:lnTo>
                  <a:lnTo>
                    <a:pt x="829523" y="228514"/>
                  </a:lnTo>
                  <a:lnTo>
                    <a:pt x="831914" y="232658"/>
                  </a:lnTo>
                  <a:lnTo>
                    <a:pt x="834304" y="229905"/>
                  </a:lnTo>
                  <a:lnTo>
                    <a:pt x="836695" y="229659"/>
                  </a:lnTo>
                  <a:lnTo>
                    <a:pt x="839086" y="228645"/>
                  </a:lnTo>
                  <a:lnTo>
                    <a:pt x="841477" y="198603"/>
                  </a:lnTo>
                  <a:lnTo>
                    <a:pt x="843867" y="196764"/>
                  </a:lnTo>
                  <a:lnTo>
                    <a:pt x="846258" y="226068"/>
                  </a:lnTo>
                  <a:lnTo>
                    <a:pt x="848649" y="223042"/>
                  </a:lnTo>
                  <a:lnTo>
                    <a:pt x="851040" y="225022"/>
                  </a:lnTo>
                  <a:lnTo>
                    <a:pt x="853430" y="230240"/>
                  </a:lnTo>
                  <a:lnTo>
                    <a:pt x="855821" y="222858"/>
                  </a:lnTo>
                  <a:lnTo>
                    <a:pt x="858212" y="220671"/>
                  </a:lnTo>
                  <a:lnTo>
                    <a:pt x="860603" y="205061"/>
                  </a:lnTo>
                  <a:lnTo>
                    <a:pt x="862984" y="234526"/>
                  </a:lnTo>
                  <a:lnTo>
                    <a:pt x="865384" y="248216"/>
                  </a:lnTo>
                  <a:lnTo>
                    <a:pt x="867766" y="204844"/>
                  </a:lnTo>
                  <a:lnTo>
                    <a:pt x="870166" y="215391"/>
                  </a:lnTo>
                  <a:lnTo>
                    <a:pt x="872547" y="227580"/>
                  </a:lnTo>
                  <a:lnTo>
                    <a:pt x="874938" y="231365"/>
                  </a:lnTo>
                  <a:lnTo>
                    <a:pt x="877328" y="247891"/>
                  </a:lnTo>
                  <a:lnTo>
                    <a:pt x="879720" y="242806"/>
                  </a:lnTo>
                  <a:lnTo>
                    <a:pt x="882110" y="234929"/>
                  </a:lnTo>
                  <a:lnTo>
                    <a:pt x="884501" y="250724"/>
                  </a:lnTo>
                  <a:lnTo>
                    <a:pt x="886892" y="256064"/>
                  </a:lnTo>
                  <a:lnTo>
                    <a:pt x="889282" y="246217"/>
                  </a:lnTo>
                  <a:lnTo>
                    <a:pt x="891674" y="247288"/>
                  </a:lnTo>
                  <a:lnTo>
                    <a:pt x="894064" y="241503"/>
                  </a:lnTo>
                  <a:lnTo>
                    <a:pt x="896455" y="257352"/>
                  </a:lnTo>
                  <a:lnTo>
                    <a:pt x="898846" y="285367"/>
                  </a:lnTo>
                  <a:lnTo>
                    <a:pt x="901236" y="277390"/>
                  </a:lnTo>
                  <a:lnTo>
                    <a:pt x="903627" y="258451"/>
                  </a:lnTo>
                  <a:lnTo>
                    <a:pt x="906018" y="242648"/>
                  </a:lnTo>
                  <a:lnTo>
                    <a:pt x="908409" y="236918"/>
                  </a:lnTo>
                  <a:lnTo>
                    <a:pt x="910800" y="227309"/>
                  </a:lnTo>
                  <a:lnTo>
                    <a:pt x="913190" y="235239"/>
                  </a:lnTo>
                  <a:lnTo>
                    <a:pt x="915581" y="241816"/>
                  </a:lnTo>
                  <a:lnTo>
                    <a:pt x="917972" y="246761"/>
                  </a:lnTo>
                  <a:lnTo>
                    <a:pt x="920362" y="243226"/>
                  </a:lnTo>
                  <a:lnTo>
                    <a:pt x="922754" y="254293"/>
                  </a:lnTo>
                  <a:lnTo>
                    <a:pt x="925144" y="244896"/>
                  </a:lnTo>
                  <a:lnTo>
                    <a:pt x="927535" y="230652"/>
                  </a:lnTo>
                  <a:lnTo>
                    <a:pt x="929926" y="255317"/>
                  </a:lnTo>
                  <a:lnTo>
                    <a:pt x="932316" y="256911"/>
                  </a:lnTo>
                  <a:lnTo>
                    <a:pt x="934708" y="249819"/>
                  </a:lnTo>
                  <a:lnTo>
                    <a:pt x="937098" y="248465"/>
                  </a:lnTo>
                  <a:lnTo>
                    <a:pt x="939489" y="246040"/>
                  </a:lnTo>
                  <a:lnTo>
                    <a:pt x="941880" y="266489"/>
                  </a:lnTo>
                  <a:lnTo>
                    <a:pt x="944270" y="255883"/>
                  </a:lnTo>
                  <a:lnTo>
                    <a:pt x="946661" y="238152"/>
                  </a:lnTo>
                  <a:lnTo>
                    <a:pt x="949052" y="266825"/>
                  </a:lnTo>
                  <a:lnTo>
                    <a:pt x="951443" y="261373"/>
                  </a:lnTo>
                  <a:lnTo>
                    <a:pt x="953834" y="258376"/>
                  </a:lnTo>
                  <a:lnTo>
                    <a:pt x="956224" y="264944"/>
                  </a:lnTo>
                  <a:lnTo>
                    <a:pt x="958615" y="252832"/>
                  </a:lnTo>
                  <a:lnTo>
                    <a:pt x="961006" y="255334"/>
                  </a:lnTo>
                  <a:lnTo>
                    <a:pt x="963396" y="288993"/>
                  </a:lnTo>
                  <a:lnTo>
                    <a:pt x="965778" y="269340"/>
                  </a:lnTo>
                  <a:lnTo>
                    <a:pt x="968178" y="253610"/>
                  </a:lnTo>
                  <a:lnTo>
                    <a:pt x="970559" y="292975"/>
                  </a:lnTo>
                  <a:lnTo>
                    <a:pt x="972960" y="279509"/>
                  </a:lnTo>
                  <a:lnTo>
                    <a:pt x="975341" y="286633"/>
                  </a:lnTo>
                  <a:lnTo>
                    <a:pt x="977732" y="292477"/>
                  </a:lnTo>
                  <a:lnTo>
                    <a:pt x="980123" y="264738"/>
                  </a:lnTo>
                  <a:lnTo>
                    <a:pt x="982513" y="239862"/>
                  </a:lnTo>
                  <a:lnTo>
                    <a:pt x="984904" y="255115"/>
                  </a:lnTo>
                  <a:lnTo>
                    <a:pt x="987295" y="276457"/>
                  </a:lnTo>
                  <a:lnTo>
                    <a:pt x="989686" y="266252"/>
                  </a:lnTo>
                  <a:lnTo>
                    <a:pt x="992077" y="281995"/>
                  </a:lnTo>
                  <a:lnTo>
                    <a:pt x="994467" y="311643"/>
                  </a:lnTo>
                  <a:lnTo>
                    <a:pt x="996858" y="274289"/>
                  </a:lnTo>
                  <a:lnTo>
                    <a:pt x="999249" y="300496"/>
                  </a:lnTo>
                  <a:lnTo>
                    <a:pt x="1001639" y="289720"/>
                  </a:lnTo>
                  <a:lnTo>
                    <a:pt x="1004030" y="287036"/>
                  </a:lnTo>
                  <a:lnTo>
                    <a:pt x="1006421" y="293997"/>
                  </a:lnTo>
                  <a:lnTo>
                    <a:pt x="1008812" y="297202"/>
                  </a:lnTo>
                  <a:lnTo>
                    <a:pt x="1011203" y="285102"/>
                  </a:lnTo>
                  <a:lnTo>
                    <a:pt x="1013593" y="318017"/>
                  </a:lnTo>
                  <a:lnTo>
                    <a:pt x="1015984" y="308379"/>
                  </a:lnTo>
                  <a:lnTo>
                    <a:pt x="1018375" y="342117"/>
                  </a:lnTo>
                  <a:lnTo>
                    <a:pt x="1020766" y="421901"/>
                  </a:lnTo>
                  <a:lnTo>
                    <a:pt x="1023157" y="463567"/>
                  </a:lnTo>
                  <a:lnTo>
                    <a:pt x="1025547" y="526674"/>
                  </a:lnTo>
                  <a:lnTo>
                    <a:pt x="1027938" y="630384"/>
                  </a:lnTo>
                  <a:lnTo>
                    <a:pt x="1030329" y="744407"/>
                  </a:lnTo>
                  <a:lnTo>
                    <a:pt x="1032720" y="903313"/>
                  </a:lnTo>
                  <a:lnTo>
                    <a:pt x="1035110" y="1052274"/>
                  </a:lnTo>
                  <a:lnTo>
                    <a:pt x="1037501" y="1236012"/>
                  </a:lnTo>
                  <a:lnTo>
                    <a:pt x="1039892" y="1395041"/>
                  </a:lnTo>
                  <a:lnTo>
                    <a:pt x="1042283" y="1455496"/>
                  </a:lnTo>
                  <a:lnTo>
                    <a:pt x="1044673" y="1449238"/>
                  </a:lnTo>
                  <a:lnTo>
                    <a:pt x="1047064" y="1454334"/>
                  </a:lnTo>
                  <a:lnTo>
                    <a:pt x="1049455" y="1476985"/>
                  </a:lnTo>
                  <a:lnTo>
                    <a:pt x="1051846" y="1456211"/>
                  </a:lnTo>
                  <a:lnTo>
                    <a:pt x="1054237" y="1457887"/>
                  </a:lnTo>
                  <a:lnTo>
                    <a:pt x="1056627" y="1445809"/>
                  </a:lnTo>
                  <a:lnTo>
                    <a:pt x="1059018" y="1454944"/>
                  </a:lnTo>
                  <a:lnTo>
                    <a:pt x="1061409" y="1453639"/>
                  </a:lnTo>
                  <a:lnTo>
                    <a:pt x="1063800" y="1439132"/>
                  </a:lnTo>
                  <a:lnTo>
                    <a:pt x="1066181" y="1451239"/>
                  </a:lnTo>
                  <a:lnTo>
                    <a:pt x="1068581" y="1447524"/>
                  </a:lnTo>
                  <a:lnTo>
                    <a:pt x="1070972" y="1460002"/>
                  </a:lnTo>
                  <a:lnTo>
                    <a:pt x="1073353" y="1461497"/>
                  </a:lnTo>
                  <a:lnTo>
                    <a:pt x="1075754" y="1454506"/>
                  </a:lnTo>
                  <a:lnTo>
                    <a:pt x="1078135" y="1459725"/>
                  </a:lnTo>
                  <a:lnTo>
                    <a:pt x="1080525" y="1441314"/>
                  </a:lnTo>
                  <a:lnTo>
                    <a:pt x="1082917" y="1458897"/>
                  </a:lnTo>
                  <a:lnTo>
                    <a:pt x="1085307" y="1477994"/>
                  </a:lnTo>
                  <a:lnTo>
                    <a:pt x="1087698" y="1453677"/>
                  </a:lnTo>
                  <a:lnTo>
                    <a:pt x="1090089" y="1467222"/>
                  </a:lnTo>
                  <a:lnTo>
                    <a:pt x="1092479" y="1485595"/>
                  </a:lnTo>
                  <a:lnTo>
                    <a:pt x="1094870" y="1469231"/>
                  </a:lnTo>
                  <a:lnTo>
                    <a:pt x="1097261" y="1463116"/>
                  </a:lnTo>
                  <a:lnTo>
                    <a:pt x="1099652" y="1474889"/>
                  </a:lnTo>
                  <a:lnTo>
                    <a:pt x="1102043" y="1475508"/>
                  </a:lnTo>
                  <a:lnTo>
                    <a:pt x="1104433" y="1480423"/>
                  </a:lnTo>
                  <a:lnTo>
                    <a:pt x="1106824" y="1474061"/>
                  </a:lnTo>
                  <a:lnTo>
                    <a:pt x="1109215" y="1483881"/>
                  </a:lnTo>
                  <a:lnTo>
                    <a:pt x="1111605" y="1475994"/>
                  </a:lnTo>
                  <a:lnTo>
                    <a:pt x="1113997" y="1472860"/>
                  </a:lnTo>
                  <a:lnTo>
                    <a:pt x="1116387" y="1458001"/>
                  </a:lnTo>
                  <a:lnTo>
                    <a:pt x="1118778" y="1483690"/>
                  </a:lnTo>
                  <a:lnTo>
                    <a:pt x="1121169" y="1478804"/>
                  </a:lnTo>
                  <a:lnTo>
                    <a:pt x="1123559" y="1498778"/>
                  </a:lnTo>
                  <a:lnTo>
                    <a:pt x="1125951" y="1498406"/>
                  </a:lnTo>
                  <a:lnTo>
                    <a:pt x="1128341" y="1472965"/>
                  </a:lnTo>
                  <a:lnTo>
                    <a:pt x="1130732" y="1477099"/>
                  </a:lnTo>
                  <a:lnTo>
                    <a:pt x="1133123" y="1492939"/>
                  </a:lnTo>
                  <a:lnTo>
                    <a:pt x="1135513" y="1480861"/>
                  </a:lnTo>
                  <a:lnTo>
                    <a:pt x="1137904" y="1456411"/>
                  </a:lnTo>
                  <a:lnTo>
                    <a:pt x="1140295" y="1474956"/>
                  </a:lnTo>
                  <a:lnTo>
                    <a:pt x="1142686" y="1469288"/>
                  </a:lnTo>
                  <a:lnTo>
                    <a:pt x="1145077" y="1482900"/>
                  </a:lnTo>
                  <a:lnTo>
                    <a:pt x="1147467" y="1475023"/>
                  </a:lnTo>
                  <a:lnTo>
                    <a:pt x="1149858" y="1480414"/>
                  </a:lnTo>
                  <a:lnTo>
                    <a:pt x="1152249" y="1490444"/>
                  </a:lnTo>
                  <a:lnTo>
                    <a:pt x="1154639" y="1494349"/>
                  </a:lnTo>
                  <a:lnTo>
                    <a:pt x="1157031" y="1511046"/>
                  </a:lnTo>
                  <a:lnTo>
                    <a:pt x="1159421" y="1497216"/>
                  </a:lnTo>
                  <a:lnTo>
                    <a:pt x="1161812" y="1486157"/>
                  </a:lnTo>
                  <a:lnTo>
                    <a:pt x="1164203" y="1470793"/>
                  </a:lnTo>
                  <a:lnTo>
                    <a:pt x="1166593" y="1490510"/>
                  </a:lnTo>
                  <a:lnTo>
                    <a:pt x="1168975" y="1500064"/>
                  </a:lnTo>
                  <a:lnTo>
                    <a:pt x="1171375" y="1511094"/>
                  </a:lnTo>
                  <a:lnTo>
                    <a:pt x="1173756" y="1483776"/>
                  </a:lnTo>
                  <a:lnTo>
                    <a:pt x="1176157" y="1471165"/>
                  </a:lnTo>
                  <a:lnTo>
                    <a:pt x="1178538" y="1477223"/>
                  </a:lnTo>
                  <a:lnTo>
                    <a:pt x="1180929" y="1472775"/>
                  </a:lnTo>
                  <a:lnTo>
                    <a:pt x="1183319" y="1496825"/>
                  </a:lnTo>
                  <a:lnTo>
                    <a:pt x="1185710" y="1490491"/>
                  </a:lnTo>
                  <a:lnTo>
                    <a:pt x="1188101" y="1485414"/>
                  </a:lnTo>
                  <a:lnTo>
                    <a:pt x="1190492" y="1475965"/>
                  </a:lnTo>
                  <a:lnTo>
                    <a:pt x="1192882" y="1492548"/>
                  </a:lnTo>
                  <a:lnTo>
                    <a:pt x="1195273" y="1470984"/>
                  </a:lnTo>
                  <a:lnTo>
                    <a:pt x="1197664" y="1496540"/>
                  </a:lnTo>
                  <a:lnTo>
                    <a:pt x="1200055" y="1496130"/>
                  </a:lnTo>
                  <a:lnTo>
                    <a:pt x="1202446" y="1496711"/>
                  </a:lnTo>
                  <a:lnTo>
                    <a:pt x="1204836" y="1497311"/>
                  </a:lnTo>
                  <a:lnTo>
                    <a:pt x="1207227" y="1491796"/>
                  </a:lnTo>
                  <a:lnTo>
                    <a:pt x="1209618" y="1483595"/>
                  </a:lnTo>
                  <a:lnTo>
                    <a:pt x="1212009" y="1503264"/>
                  </a:lnTo>
                  <a:lnTo>
                    <a:pt x="1214399" y="1501264"/>
                  </a:lnTo>
                  <a:lnTo>
                    <a:pt x="1216790" y="1501721"/>
                  </a:lnTo>
                  <a:lnTo>
                    <a:pt x="1219181" y="1507084"/>
                  </a:lnTo>
                  <a:lnTo>
                    <a:pt x="1221572" y="1515856"/>
                  </a:lnTo>
                  <a:lnTo>
                    <a:pt x="1223963" y="1496435"/>
                  </a:lnTo>
                  <a:lnTo>
                    <a:pt x="1226353" y="1496920"/>
                  </a:lnTo>
                  <a:lnTo>
                    <a:pt x="1228744" y="1506474"/>
                  </a:lnTo>
                  <a:lnTo>
                    <a:pt x="1231135" y="1515942"/>
                  </a:lnTo>
                  <a:lnTo>
                    <a:pt x="1233526" y="1517485"/>
                  </a:lnTo>
                  <a:lnTo>
                    <a:pt x="1235916" y="1539916"/>
                  </a:lnTo>
                  <a:lnTo>
                    <a:pt x="1238307" y="1533601"/>
                  </a:lnTo>
                  <a:lnTo>
                    <a:pt x="1240698" y="1522019"/>
                  </a:lnTo>
                  <a:lnTo>
                    <a:pt x="1243089" y="1530706"/>
                  </a:lnTo>
                  <a:lnTo>
                    <a:pt x="1245479" y="1523543"/>
                  </a:lnTo>
                  <a:lnTo>
                    <a:pt x="1247870" y="1496949"/>
                  </a:lnTo>
                  <a:lnTo>
                    <a:pt x="1250261" y="1529696"/>
                  </a:lnTo>
                  <a:lnTo>
                    <a:pt x="1252652" y="1505417"/>
                  </a:lnTo>
                  <a:lnTo>
                    <a:pt x="1255043" y="1507417"/>
                  </a:lnTo>
                  <a:lnTo>
                    <a:pt x="1257433" y="1506493"/>
                  </a:lnTo>
                  <a:lnTo>
                    <a:pt x="1259824" y="1500149"/>
                  </a:lnTo>
                  <a:lnTo>
                    <a:pt x="1262215" y="1529696"/>
                  </a:lnTo>
                  <a:lnTo>
                    <a:pt x="1264606" y="1525038"/>
                  </a:lnTo>
                  <a:lnTo>
                    <a:pt x="1266997" y="1518771"/>
                  </a:lnTo>
                  <a:lnTo>
                    <a:pt x="1269387" y="1518676"/>
                  </a:lnTo>
                  <a:lnTo>
                    <a:pt x="1271768" y="1526972"/>
                  </a:lnTo>
                  <a:lnTo>
                    <a:pt x="1274169" y="1522419"/>
                  </a:lnTo>
                  <a:lnTo>
                    <a:pt x="1276550" y="1525581"/>
                  </a:lnTo>
                  <a:lnTo>
                    <a:pt x="1278950" y="1551165"/>
                  </a:lnTo>
                  <a:lnTo>
                    <a:pt x="1281332" y="1565129"/>
                  </a:lnTo>
                  <a:lnTo>
                    <a:pt x="1283722" y="1547574"/>
                  </a:lnTo>
                  <a:lnTo>
                    <a:pt x="1286113" y="1538745"/>
                  </a:lnTo>
                  <a:lnTo>
                    <a:pt x="1288504" y="1512475"/>
                  </a:lnTo>
                  <a:lnTo>
                    <a:pt x="1290895" y="1529248"/>
                  </a:lnTo>
                  <a:lnTo>
                    <a:pt x="1293286" y="1536849"/>
                  </a:lnTo>
                  <a:lnTo>
                    <a:pt x="1295676" y="1553023"/>
                  </a:lnTo>
                  <a:lnTo>
                    <a:pt x="1298067" y="1546736"/>
                  </a:lnTo>
                  <a:lnTo>
                    <a:pt x="1300458" y="1527267"/>
                  </a:lnTo>
                  <a:lnTo>
                    <a:pt x="1302848" y="1522028"/>
                  </a:lnTo>
                  <a:lnTo>
                    <a:pt x="1305240" y="1528058"/>
                  </a:lnTo>
                  <a:lnTo>
                    <a:pt x="1307630" y="1503550"/>
                  </a:lnTo>
                  <a:lnTo>
                    <a:pt x="1310021" y="1528372"/>
                  </a:lnTo>
                  <a:lnTo>
                    <a:pt x="1312412" y="1552356"/>
                  </a:lnTo>
                  <a:lnTo>
                    <a:pt x="1314802" y="1560347"/>
                  </a:lnTo>
                  <a:lnTo>
                    <a:pt x="1317193" y="1536859"/>
                  </a:lnTo>
                  <a:lnTo>
                    <a:pt x="1319584" y="1536354"/>
                  </a:lnTo>
                  <a:lnTo>
                    <a:pt x="1321975" y="1552299"/>
                  </a:lnTo>
                  <a:lnTo>
                    <a:pt x="1324366" y="1547908"/>
                  </a:lnTo>
                  <a:lnTo>
                    <a:pt x="1326756" y="1566424"/>
                  </a:lnTo>
                  <a:lnTo>
                    <a:pt x="1329147" y="1554175"/>
                  </a:lnTo>
                  <a:lnTo>
                    <a:pt x="1331538" y="1540793"/>
                  </a:lnTo>
                  <a:lnTo>
                    <a:pt x="1333929" y="1551708"/>
                  </a:lnTo>
                  <a:lnTo>
                    <a:pt x="1336320" y="1554442"/>
                  </a:lnTo>
                  <a:lnTo>
                    <a:pt x="1338710" y="1545870"/>
                  </a:lnTo>
                  <a:lnTo>
                    <a:pt x="1341101" y="1540269"/>
                  </a:lnTo>
                  <a:lnTo>
                    <a:pt x="1343492" y="1552994"/>
                  </a:lnTo>
                  <a:lnTo>
                    <a:pt x="1345882" y="1552794"/>
                  </a:lnTo>
                  <a:lnTo>
                    <a:pt x="1348274" y="1556557"/>
                  </a:lnTo>
                  <a:lnTo>
                    <a:pt x="1350664" y="1586856"/>
                  </a:lnTo>
                  <a:lnTo>
                    <a:pt x="1353055" y="1589104"/>
                  </a:lnTo>
                  <a:lnTo>
                    <a:pt x="1355446" y="1575187"/>
                  </a:lnTo>
                  <a:lnTo>
                    <a:pt x="1357836" y="1564758"/>
                  </a:lnTo>
                  <a:lnTo>
                    <a:pt x="1360228" y="1568577"/>
                  </a:lnTo>
                  <a:lnTo>
                    <a:pt x="1362618" y="1554080"/>
                  </a:lnTo>
                  <a:lnTo>
                    <a:pt x="1365009" y="1569130"/>
                  </a:lnTo>
                  <a:lnTo>
                    <a:pt x="1367400" y="1551089"/>
                  </a:lnTo>
                  <a:lnTo>
                    <a:pt x="1369790" y="1546060"/>
                  </a:lnTo>
                  <a:lnTo>
                    <a:pt x="1372172" y="1574959"/>
                  </a:lnTo>
                  <a:lnTo>
                    <a:pt x="1374572" y="1560033"/>
                  </a:lnTo>
                  <a:lnTo>
                    <a:pt x="1376953" y="1550556"/>
                  </a:lnTo>
                  <a:lnTo>
                    <a:pt x="1379344" y="1537659"/>
                  </a:lnTo>
                  <a:lnTo>
                    <a:pt x="1381744" y="1542402"/>
                  </a:lnTo>
                  <a:lnTo>
                    <a:pt x="1384125" y="1557347"/>
                  </a:lnTo>
                  <a:lnTo>
                    <a:pt x="1386516" y="1550708"/>
                  </a:lnTo>
                  <a:lnTo>
                    <a:pt x="1388907" y="1537926"/>
                  </a:lnTo>
                  <a:lnTo>
                    <a:pt x="1391298" y="1522352"/>
                  </a:lnTo>
                  <a:lnTo>
                    <a:pt x="1393688" y="1566739"/>
                  </a:lnTo>
                  <a:lnTo>
                    <a:pt x="1396079" y="1564843"/>
                  </a:lnTo>
                  <a:lnTo>
                    <a:pt x="1398470" y="1553747"/>
                  </a:lnTo>
                  <a:lnTo>
                    <a:pt x="1400861" y="1552280"/>
                  </a:lnTo>
                  <a:lnTo>
                    <a:pt x="1403252" y="1570787"/>
                  </a:lnTo>
                  <a:lnTo>
                    <a:pt x="1405642" y="1573130"/>
                  </a:lnTo>
                  <a:lnTo>
                    <a:pt x="1408033" y="1554937"/>
                  </a:lnTo>
                  <a:lnTo>
                    <a:pt x="1410424" y="1564758"/>
                  </a:lnTo>
                  <a:lnTo>
                    <a:pt x="1412815" y="1575025"/>
                  </a:lnTo>
                  <a:lnTo>
                    <a:pt x="1415206" y="1598600"/>
                  </a:lnTo>
                  <a:lnTo>
                    <a:pt x="1417596" y="1578473"/>
                  </a:lnTo>
                  <a:lnTo>
                    <a:pt x="1419987" y="1585865"/>
                  </a:lnTo>
                  <a:lnTo>
                    <a:pt x="1422378" y="1572158"/>
                  </a:lnTo>
                  <a:lnTo>
                    <a:pt x="1424768" y="1553737"/>
                  </a:lnTo>
                  <a:lnTo>
                    <a:pt x="1427159" y="1567510"/>
                  </a:lnTo>
                  <a:lnTo>
                    <a:pt x="1429550" y="1555975"/>
                  </a:lnTo>
                  <a:lnTo>
                    <a:pt x="1431941" y="1575987"/>
                  </a:lnTo>
                  <a:lnTo>
                    <a:pt x="1434332" y="1598124"/>
                  </a:lnTo>
                  <a:lnTo>
                    <a:pt x="1436722" y="1589046"/>
                  </a:lnTo>
                  <a:lnTo>
                    <a:pt x="1439113" y="1601886"/>
                  </a:lnTo>
                  <a:lnTo>
                    <a:pt x="1441504" y="1576921"/>
                  </a:lnTo>
                  <a:lnTo>
                    <a:pt x="1443895" y="1586875"/>
                  </a:lnTo>
                  <a:lnTo>
                    <a:pt x="1446286" y="1574492"/>
                  </a:lnTo>
                  <a:lnTo>
                    <a:pt x="1448676" y="1564843"/>
                  </a:lnTo>
                  <a:lnTo>
                    <a:pt x="1451067" y="1573435"/>
                  </a:lnTo>
                  <a:lnTo>
                    <a:pt x="1453458" y="1587399"/>
                  </a:lnTo>
                  <a:lnTo>
                    <a:pt x="1455848" y="1583903"/>
                  </a:lnTo>
                  <a:lnTo>
                    <a:pt x="1458240" y="1596895"/>
                  </a:lnTo>
                  <a:lnTo>
                    <a:pt x="1460630" y="1584712"/>
                  </a:lnTo>
                  <a:lnTo>
                    <a:pt x="1463021" y="1581207"/>
                  </a:lnTo>
                  <a:lnTo>
                    <a:pt x="1465412" y="1579188"/>
                  </a:lnTo>
                  <a:lnTo>
                    <a:pt x="1467802" y="1579569"/>
                  </a:lnTo>
                  <a:lnTo>
                    <a:pt x="1470193" y="1590751"/>
                  </a:lnTo>
                  <a:lnTo>
                    <a:pt x="1472584" y="1581579"/>
                  </a:lnTo>
                  <a:lnTo>
                    <a:pt x="1474965" y="1600381"/>
                  </a:lnTo>
                  <a:lnTo>
                    <a:pt x="1477366" y="1576749"/>
                  </a:lnTo>
                  <a:lnTo>
                    <a:pt x="1479747" y="1591704"/>
                  </a:lnTo>
                  <a:lnTo>
                    <a:pt x="1482147" y="1579207"/>
                  </a:lnTo>
                  <a:lnTo>
                    <a:pt x="1484529" y="1564253"/>
                  </a:lnTo>
                  <a:lnTo>
                    <a:pt x="1486919" y="1594228"/>
                  </a:lnTo>
                  <a:lnTo>
                    <a:pt x="1489310" y="1585836"/>
                  </a:lnTo>
                  <a:lnTo>
                    <a:pt x="1491701" y="1589827"/>
                  </a:lnTo>
                  <a:lnTo>
                    <a:pt x="1494091" y="1598200"/>
                  </a:lnTo>
                  <a:lnTo>
                    <a:pt x="1496483" y="1601315"/>
                  </a:lnTo>
                  <a:lnTo>
                    <a:pt x="1498873" y="1580150"/>
                  </a:lnTo>
                  <a:lnTo>
                    <a:pt x="1501264" y="1573673"/>
                  </a:lnTo>
                  <a:lnTo>
                    <a:pt x="1503655" y="1586027"/>
                  </a:lnTo>
                  <a:lnTo>
                    <a:pt x="1506045" y="1587313"/>
                  </a:lnTo>
                  <a:lnTo>
                    <a:pt x="1508436" y="1580769"/>
                  </a:lnTo>
                  <a:lnTo>
                    <a:pt x="1510827" y="1590342"/>
                  </a:lnTo>
                  <a:lnTo>
                    <a:pt x="1513218" y="1591913"/>
                  </a:lnTo>
                  <a:lnTo>
                    <a:pt x="1515609" y="1572206"/>
                  </a:lnTo>
                  <a:lnTo>
                    <a:pt x="1517999" y="1564005"/>
                  </a:lnTo>
                  <a:lnTo>
                    <a:pt x="1520390" y="1574359"/>
                  </a:lnTo>
                  <a:lnTo>
                    <a:pt x="1522781" y="1585103"/>
                  </a:lnTo>
                  <a:lnTo>
                    <a:pt x="1525172" y="1581655"/>
                  </a:lnTo>
                  <a:lnTo>
                    <a:pt x="1527563" y="1588913"/>
                  </a:lnTo>
                  <a:lnTo>
                    <a:pt x="1529953" y="1565091"/>
                  </a:lnTo>
                  <a:lnTo>
                    <a:pt x="1532344" y="1575473"/>
                  </a:lnTo>
                  <a:lnTo>
                    <a:pt x="1534735" y="1585970"/>
                  </a:lnTo>
                  <a:lnTo>
                    <a:pt x="1537125" y="1578293"/>
                  </a:lnTo>
                  <a:lnTo>
                    <a:pt x="1539517" y="1555595"/>
                  </a:lnTo>
                  <a:lnTo>
                    <a:pt x="1541907" y="1577311"/>
                  </a:lnTo>
                  <a:lnTo>
                    <a:pt x="1544298" y="1579664"/>
                  </a:lnTo>
                  <a:lnTo>
                    <a:pt x="1546689" y="1573635"/>
                  </a:lnTo>
                  <a:lnTo>
                    <a:pt x="1549079" y="1601772"/>
                  </a:lnTo>
                  <a:lnTo>
                    <a:pt x="1551470" y="1598066"/>
                  </a:lnTo>
                  <a:lnTo>
                    <a:pt x="1553861" y="1576169"/>
                  </a:lnTo>
                  <a:lnTo>
                    <a:pt x="1556252" y="1578721"/>
                  </a:lnTo>
                  <a:lnTo>
                    <a:pt x="1558643" y="1604401"/>
                  </a:lnTo>
                  <a:lnTo>
                    <a:pt x="1561033" y="1591294"/>
                  </a:lnTo>
                  <a:lnTo>
                    <a:pt x="1563424" y="1560719"/>
                  </a:lnTo>
                  <a:lnTo>
                    <a:pt x="1565815" y="1575940"/>
                  </a:lnTo>
                  <a:lnTo>
                    <a:pt x="1568206" y="1572854"/>
                  </a:lnTo>
                  <a:lnTo>
                    <a:pt x="1570597" y="1581998"/>
                  </a:lnTo>
                  <a:lnTo>
                    <a:pt x="1572987" y="1580798"/>
                  </a:lnTo>
                  <a:lnTo>
                    <a:pt x="1575378" y="1567491"/>
                  </a:lnTo>
                  <a:lnTo>
                    <a:pt x="1577759" y="1564148"/>
                  </a:lnTo>
                  <a:lnTo>
                    <a:pt x="1580159" y="1563948"/>
                  </a:lnTo>
                  <a:lnTo>
                    <a:pt x="1582541" y="1590704"/>
                  </a:lnTo>
                  <a:lnTo>
                    <a:pt x="1584941" y="1585227"/>
                  </a:lnTo>
                  <a:lnTo>
                    <a:pt x="1587322" y="1572054"/>
                  </a:lnTo>
                  <a:lnTo>
                    <a:pt x="1589713" y="1559347"/>
                  </a:lnTo>
                  <a:lnTo>
                    <a:pt x="1592104" y="1575530"/>
                  </a:lnTo>
                  <a:lnTo>
                    <a:pt x="1594495" y="1579721"/>
                  </a:lnTo>
                  <a:lnTo>
                    <a:pt x="1596885" y="1589056"/>
                  </a:lnTo>
                  <a:lnTo>
                    <a:pt x="1599276" y="1583369"/>
                  </a:lnTo>
                  <a:lnTo>
                    <a:pt x="1601667" y="1573873"/>
                  </a:lnTo>
                  <a:lnTo>
                    <a:pt x="1604058" y="1568072"/>
                  </a:lnTo>
                  <a:lnTo>
                    <a:pt x="1606449" y="1572158"/>
                  </a:lnTo>
                  <a:lnTo>
                    <a:pt x="1608839" y="1579788"/>
                  </a:lnTo>
                  <a:lnTo>
                    <a:pt x="1611230" y="1583493"/>
                  </a:lnTo>
                  <a:lnTo>
                    <a:pt x="1613621" y="1575578"/>
                  </a:lnTo>
                  <a:lnTo>
                    <a:pt x="1616011" y="1565672"/>
                  </a:lnTo>
                  <a:lnTo>
                    <a:pt x="1618402" y="1567472"/>
                  </a:lnTo>
                  <a:lnTo>
                    <a:pt x="1620793" y="1588313"/>
                  </a:lnTo>
                  <a:lnTo>
                    <a:pt x="1623184" y="1587313"/>
                  </a:lnTo>
                  <a:lnTo>
                    <a:pt x="1625575" y="1584379"/>
                  </a:lnTo>
                  <a:lnTo>
                    <a:pt x="1627965" y="1559366"/>
                  </a:lnTo>
                  <a:lnTo>
                    <a:pt x="1630356" y="1548270"/>
                  </a:lnTo>
                  <a:lnTo>
                    <a:pt x="1632747" y="1587465"/>
                  </a:lnTo>
                  <a:lnTo>
                    <a:pt x="1635138" y="1586379"/>
                  </a:lnTo>
                  <a:lnTo>
                    <a:pt x="1637529" y="1583769"/>
                  </a:lnTo>
                  <a:lnTo>
                    <a:pt x="1639919" y="1593266"/>
                  </a:lnTo>
                  <a:lnTo>
                    <a:pt x="1642310" y="1554537"/>
                  </a:lnTo>
                  <a:lnTo>
                    <a:pt x="1644701" y="1544774"/>
                  </a:lnTo>
                  <a:lnTo>
                    <a:pt x="1647091" y="1544326"/>
                  </a:lnTo>
                  <a:lnTo>
                    <a:pt x="1649483" y="1566291"/>
                  </a:lnTo>
                  <a:lnTo>
                    <a:pt x="1651873" y="1571235"/>
                  </a:lnTo>
                  <a:lnTo>
                    <a:pt x="1654264" y="1569777"/>
                  </a:lnTo>
                  <a:lnTo>
                    <a:pt x="1656655" y="1578959"/>
                  </a:lnTo>
                  <a:lnTo>
                    <a:pt x="1659045" y="1574387"/>
                  </a:lnTo>
                  <a:lnTo>
                    <a:pt x="1661436" y="1587427"/>
                  </a:lnTo>
                  <a:lnTo>
                    <a:pt x="1663827" y="1586265"/>
                  </a:lnTo>
                  <a:lnTo>
                    <a:pt x="1666218" y="1562090"/>
                  </a:lnTo>
                  <a:lnTo>
                    <a:pt x="1668609" y="1582864"/>
                  </a:lnTo>
                  <a:lnTo>
                    <a:pt x="1670999" y="1578102"/>
                  </a:lnTo>
                  <a:lnTo>
                    <a:pt x="1673390" y="1573787"/>
                  </a:lnTo>
                  <a:lnTo>
                    <a:pt x="1675781" y="1591961"/>
                  </a:lnTo>
                  <a:lnTo>
                    <a:pt x="1678162" y="1598200"/>
                  </a:lnTo>
                  <a:lnTo>
                    <a:pt x="1680563" y="1585036"/>
                  </a:lnTo>
                  <a:lnTo>
                    <a:pt x="1682953" y="1573740"/>
                  </a:lnTo>
                  <a:lnTo>
                    <a:pt x="1685334" y="1576892"/>
                  </a:lnTo>
                  <a:lnTo>
                    <a:pt x="1687735" y="1566939"/>
                  </a:lnTo>
                  <a:lnTo>
                    <a:pt x="1690116" y="1566491"/>
                  </a:lnTo>
                  <a:lnTo>
                    <a:pt x="1692507" y="1567863"/>
                  </a:lnTo>
                  <a:lnTo>
                    <a:pt x="1694898" y="1568558"/>
                  </a:lnTo>
                  <a:lnTo>
                    <a:pt x="1697288" y="1565348"/>
                  </a:lnTo>
                  <a:lnTo>
                    <a:pt x="1699679" y="1574702"/>
                  </a:lnTo>
                  <a:lnTo>
                    <a:pt x="1702070" y="1559909"/>
                  </a:lnTo>
                  <a:lnTo>
                    <a:pt x="1704461" y="1561919"/>
                  </a:lnTo>
                  <a:lnTo>
                    <a:pt x="1706852" y="1582350"/>
                  </a:lnTo>
                  <a:lnTo>
                    <a:pt x="1709242" y="1556347"/>
                  </a:lnTo>
                  <a:lnTo>
                    <a:pt x="1711633" y="1554547"/>
                  </a:lnTo>
                  <a:lnTo>
                    <a:pt x="1714024" y="1545603"/>
                  </a:lnTo>
                  <a:lnTo>
                    <a:pt x="1716414" y="1565072"/>
                  </a:lnTo>
                  <a:lnTo>
                    <a:pt x="1718806" y="1551927"/>
                  </a:lnTo>
                  <a:lnTo>
                    <a:pt x="1721196" y="1566739"/>
                  </a:lnTo>
                  <a:lnTo>
                    <a:pt x="1723587" y="1576007"/>
                  </a:lnTo>
                  <a:lnTo>
                    <a:pt x="1725978" y="1570406"/>
                  </a:lnTo>
                  <a:lnTo>
                    <a:pt x="1728368" y="1546136"/>
                  </a:lnTo>
                  <a:lnTo>
                    <a:pt x="1730759" y="1556099"/>
                  </a:lnTo>
                  <a:lnTo>
                    <a:pt x="1733150" y="1580788"/>
                  </a:lnTo>
                  <a:lnTo>
                    <a:pt x="1735541" y="1564567"/>
                  </a:lnTo>
                  <a:lnTo>
                    <a:pt x="1737932" y="1585189"/>
                  </a:lnTo>
                  <a:lnTo>
                    <a:pt x="1740322" y="1574702"/>
                  </a:lnTo>
                  <a:lnTo>
                    <a:pt x="1742713" y="1576435"/>
                  </a:lnTo>
                  <a:lnTo>
                    <a:pt x="1745104" y="1559014"/>
                  </a:lnTo>
                  <a:lnTo>
                    <a:pt x="1747495" y="1571101"/>
                  </a:lnTo>
                  <a:lnTo>
                    <a:pt x="1749886" y="1564681"/>
                  </a:lnTo>
                  <a:lnTo>
                    <a:pt x="1752276" y="1580417"/>
                  </a:lnTo>
                  <a:lnTo>
                    <a:pt x="1754667" y="1563434"/>
                  </a:lnTo>
                  <a:lnTo>
                    <a:pt x="1757058" y="1569396"/>
                  </a:lnTo>
                  <a:lnTo>
                    <a:pt x="1759448" y="1558728"/>
                  </a:lnTo>
                  <a:lnTo>
                    <a:pt x="1761839" y="1552747"/>
                  </a:lnTo>
                  <a:lnTo>
                    <a:pt x="1764230" y="1550375"/>
                  </a:lnTo>
                  <a:lnTo>
                    <a:pt x="1766621" y="1548994"/>
                  </a:lnTo>
                  <a:lnTo>
                    <a:pt x="1769012" y="1548927"/>
                  </a:lnTo>
                  <a:lnTo>
                    <a:pt x="1771402" y="1562833"/>
                  </a:lnTo>
                  <a:lnTo>
                    <a:pt x="1773793" y="1581026"/>
                  </a:lnTo>
                  <a:lnTo>
                    <a:pt x="1776184" y="1568558"/>
                  </a:lnTo>
                  <a:lnTo>
                    <a:pt x="1778575" y="1565720"/>
                  </a:lnTo>
                  <a:lnTo>
                    <a:pt x="1780956" y="1571044"/>
                  </a:lnTo>
                  <a:lnTo>
                    <a:pt x="1783356" y="1554852"/>
                  </a:lnTo>
                  <a:lnTo>
                    <a:pt x="1785738" y="1548556"/>
                  </a:lnTo>
                  <a:lnTo>
                    <a:pt x="1788138" y="1572616"/>
                  </a:lnTo>
                  <a:lnTo>
                    <a:pt x="1790519" y="1559671"/>
                  </a:lnTo>
                  <a:lnTo>
                    <a:pt x="1792910" y="1534497"/>
                  </a:lnTo>
                  <a:lnTo>
                    <a:pt x="1795300" y="1558938"/>
                  </a:lnTo>
                  <a:lnTo>
                    <a:pt x="1797691" y="1554471"/>
                  </a:lnTo>
                  <a:lnTo>
                    <a:pt x="1800082" y="1576359"/>
                  </a:lnTo>
                  <a:lnTo>
                    <a:pt x="1802473" y="1555109"/>
                  </a:lnTo>
                  <a:lnTo>
                    <a:pt x="1804864" y="1538821"/>
                  </a:lnTo>
                  <a:lnTo>
                    <a:pt x="1807254" y="1547594"/>
                  </a:lnTo>
                  <a:lnTo>
                    <a:pt x="1809645" y="1556252"/>
                  </a:lnTo>
                  <a:lnTo>
                    <a:pt x="1812036" y="1538240"/>
                  </a:lnTo>
                  <a:lnTo>
                    <a:pt x="1814427" y="1563062"/>
                  </a:lnTo>
                  <a:lnTo>
                    <a:pt x="1816818" y="1570920"/>
                  </a:lnTo>
                  <a:lnTo>
                    <a:pt x="1819208" y="1571492"/>
                  </a:lnTo>
                  <a:lnTo>
                    <a:pt x="1821599" y="1561986"/>
                  </a:lnTo>
                  <a:lnTo>
                    <a:pt x="1823990" y="1546117"/>
                  </a:lnTo>
                  <a:lnTo>
                    <a:pt x="1826380" y="1551308"/>
                  </a:lnTo>
                  <a:lnTo>
                    <a:pt x="1828772" y="1564329"/>
                  </a:lnTo>
                  <a:lnTo>
                    <a:pt x="1831162" y="1573292"/>
                  </a:lnTo>
                  <a:lnTo>
                    <a:pt x="1833553" y="1548575"/>
                  </a:lnTo>
                  <a:lnTo>
                    <a:pt x="1835944" y="1545622"/>
                  </a:lnTo>
                  <a:lnTo>
                    <a:pt x="1838334" y="1562148"/>
                  </a:lnTo>
                  <a:lnTo>
                    <a:pt x="1840725" y="1563529"/>
                  </a:lnTo>
                  <a:lnTo>
                    <a:pt x="1843116" y="1550584"/>
                  </a:lnTo>
                  <a:lnTo>
                    <a:pt x="1845507" y="1572035"/>
                  </a:lnTo>
                  <a:lnTo>
                    <a:pt x="1847898" y="1552737"/>
                  </a:lnTo>
                  <a:lnTo>
                    <a:pt x="1850288" y="1551137"/>
                  </a:lnTo>
                  <a:lnTo>
                    <a:pt x="1852679" y="1554528"/>
                  </a:lnTo>
                  <a:lnTo>
                    <a:pt x="1855070" y="1560033"/>
                  </a:lnTo>
                  <a:lnTo>
                    <a:pt x="1857461" y="1576626"/>
                  </a:lnTo>
                  <a:lnTo>
                    <a:pt x="1859852" y="1566672"/>
                  </a:lnTo>
                  <a:lnTo>
                    <a:pt x="1862242" y="1551623"/>
                  </a:lnTo>
                  <a:lnTo>
                    <a:pt x="1864633" y="1542917"/>
                  </a:lnTo>
                  <a:lnTo>
                    <a:pt x="1867024" y="1529944"/>
                  </a:lnTo>
                  <a:lnTo>
                    <a:pt x="1869414" y="1522933"/>
                  </a:lnTo>
                  <a:lnTo>
                    <a:pt x="1871806" y="1557233"/>
                  </a:lnTo>
                  <a:lnTo>
                    <a:pt x="1874196" y="1559871"/>
                  </a:lnTo>
                  <a:lnTo>
                    <a:pt x="1876587" y="1547898"/>
                  </a:lnTo>
                  <a:lnTo>
                    <a:pt x="1878978" y="1575207"/>
                  </a:lnTo>
                  <a:lnTo>
                    <a:pt x="1881368" y="1572044"/>
                  </a:lnTo>
                  <a:lnTo>
                    <a:pt x="1883750" y="1562614"/>
                  </a:lnTo>
                  <a:lnTo>
                    <a:pt x="1886150" y="1540831"/>
                  </a:lnTo>
                  <a:lnTo>
                    <a:pt x="1888531" y="1529658"/>
                  </a:lnTo>
                  <a:lnTo>
                    <a:pt x="1890932" y="1558890"/>
                  </a:lnTo>
                  <a:lnTo>
                    <a:pt x="1893313" y="1567158"/>
                  </a:lnTo>
                  <a:lnTo>
                    <a:pt x="1895704" y="1545679"/>
                  </a:lnTo>
                  <a:lnTo>
                    <a:pt x="1898095" y="1559776"/>
                  </a:lnTo>
                  <a:lnTo>
                    <a:pt x="1900485" y="1569739"/>
                  </a:lnTo>
                  <a:lnTo>
                    <a:pt x="1902876" y="1554232"/>
                  </a:lnTo>
                  <a:lnTo>
                    <a:pt x="1905267" y="1533582"/>
                  </a:lnTo>
                  <a:lnTo>
                    <a:pt x="1907657" y="1529096"/>
                  </a:lnTo>
                  <a:lnTo>
                    <a:pt x="1910049" y="1537983"/>
                  </a:lnTo>
                  <a:lnTo>
                    <a:pt x="1912439" y="1536554"/>
                  </a:lnTo>
                  <a:lnTo>
                    <a:pt x="1914830" y="1546174"/>
                  </a:lnTo>
                  <a:lnTo>
                    <a:pt x="1917221" y="1558690"/>
                  </a:lnTo>
                  <a:lnTo>
                    <a:pt x="1919611" y="1541316"/>
                  </a:lnTo>
                  <a:lnTo>
                    <a:pt x="1922002" y="1564177"/>
                  </a:lnTo>
                  <a:lnTo>
                    <a:pt x="1924393" y="1568244"/>
                  </a:lnTo>
                  <a:lnTo>
                    <a:pt x="1926784" y="1561567"/>
                  </a:lnTo>
                  <a:lnTo>
                    <a:pt x="1929175" y="1545708"/>
                  </a:lnTo>
                  <a:lnTo>
                    <a:pt x="1931565" y="1529763"/>
                  </a:lnTo>
                  <a:lnTo>
                    <a:pt x="1933956" y="1544393"/>
                  </a:lnTo>
                  <a:lnTo>
                    <a:pt x="1936347" y="1548432"/>
                  </a:lnTo>
                  <a:lnTo>
                    <a:pt x="1938738" y="1538316"/>
                  </a:lnTo>
                  <a:lnTo>
                    <a:pt x="1941129" y="1537687"/>
                  </a:lnTo>
                  <a:lnTo>
                    <a:pt x="1943519" y="1545012"/>
                  </a:lnTo>
                  <a:lnTo>
                    <a:pt x="1945910" y="1552756"/>
                  </a:lnTo>
                  <a:lnTo>
                    <a:pt x="1948301" y="1528763"/>
                  </a:lnTo>
                  <a:lnTo>
                    <a:pt x="1950691" y="1552232"/>
                  </a:lnTo>
                  <a:lnTo>
                    <a:pt x="1953082" y="1550880"/>
                  </a:lnTo>
                  <a:lnTo>
                    <a:pt x="1955473" y="1522228"/>
                  </a:lnTo>
                  <a:lnTo>
                    <a:pt x="1957864" y="1509960"/>
                  </a:lnTo>
                  <a:lnTo>
                    <a:pt x="1960255" y="1527772"/>
                  </a:lnTo>
                  <a:lnTo>
                    <a:pt x="1962645" y="1522057"/>
                  </a:lnTo>
                  <a:lnTo>
                    <a:pt x="1965036" y="1517733"/>
                  </a:lnTo>
                  <a:lnTo>
                    <a:pt x="1967427" y="1557176"/>
                  </a:lnTo>
                  <a:lnTo>
                    <a:pt x="1969818" y="1567720"/>
                  </a:lnTo>
                  <a:lnTo>
                    <a:pt x="1972209" y="1543488"/>
                  </a:lnTo>
                  <a:lnTo>
                    <a:pt x="1974599" y="1543660"/>
                  </a:lnTo>
                  <a:lnTo>
                    <a:pt x="1976990" y="1544993"/>
                  </a:lnTo>
                  <a:lnTo>
                    <a:pt x="1979381" y="1522266"/>
                  </a:lnTo>
                  <a:lnTo>
                    <a:pt x="1981772" y="1511284"/>
                  </a:lnTo>
                  <a:lnTo>
                    <a:pt x="1984153" y="1539107"/>
                  </a:lnTo>
                  <a:lnTo>
                    <a:pt x="1986553" y="1552061"/>
                  </a:lnTo>
                  <a:lnTo>
                    <a:pt x="1988934" y="1531163"/>
                  </a:lnTo>
                  <a:lnTo>
                    <a:pt x="1991325" y="1546803"/>
                  </a:lnTo>
                  <a:lnTo>
                    <a:pt x="1993725" y="1545955"/>
                  </a:lnTo>
                  <a:lnTo>
                    <a:pt x="1996107" y="1555337"/>
                  </a:lnTo>
                  <a:lnTo>
                    <a:pt x="1998497" y="1562643"/>
                  </a:lnTo>
                  <a:lnTo>
                    <a:pt x="2000888" y="1556099"/>
                  </a:lnTo>
                  <a:lnTo>
                    <a:pt x="2003279" y="1531982"/>
                  </a:lnTo>
                  <a:lnTo>
                    <a:pt x="2005669" y="1567577"/>
                  </a:lnTo>
                  <a:lnTo>
                    <a:pt x="2008061" y="1548165"/>
                  </a:lnTo>
                  <a:lnTo>
                    <a:pt x="2010451" y="1541755"/>
                  </a:lnTo>
                  <a:lnTo>
                    <a:pt x="2012842" y="1538488"/>
                  </a:lnTo>
                  <a:lnTo>
                    <a:pt x="2015233" y="1545708"/>
                  </a:lnTo>
                  <a:lnTo>
                    <a:pt x="2017623" y="1535230"/>
                  </a:lnTo>
                  <a:lnTo>
                    <a:pt x="2020015" y="1546498"/>
                  </a:lnTo>
                  <a:lnTo>
                    <a:pt x="2022405" y="1526305"/>
                  </a:lnTo>
                  <a:lnTo>
                    <a:pt x="2024796" y="1556404"/>
                  </a:lnTo>
                  <a:lnTo>
                    <a:pt x="2027187" y="1517818"/>
                  </a:lnTo>
                  <a:lnTo>
                    <a:pt x="2029577" y="1517037"/>
                  </a:lnTo>
                  <a:lnTo>
                    <a:pt x="2031968" y="1539459"/>
                  </a:lnTo>
                  <a:lnTo>
                    <a:pt x="2034359" y="1550137"/>
                  </a:lnTo>
                  <a:lnTo>
                    <a:pt x="2036750" y="1557042"/>
                  </a:lnTo>
                  <a:lnTo>
                    <a:pt x="2039141" y="1554899"/>
                  </a:lnTo>
                  <a:lnTo>
                    <a:pt x="2041531" y="1541526"/>
                  </a:lnTo>
                  <a:lnTo>
                    <a:pt x="2043922" y="1546079"/>
                  </a:lnTo>
                  <a:lnTo>
                    <a:pt x="2046313" y="1528505"/>
                  </a:lnTo>
                  <a:lnTo>
                    <a:pt x="2048704" y="1547679"/>
                  </a:lnTo>
                  <a:lnTo>
                    <a:pt x="2051095" y="1551394"/>
                  </a:lnTo>
                  <a:lnTo>
                    <a:pt x="2053485" y="1543898"/>
                  </a:lnTo>
                  <a:lnTo>
                    <a:pt x="2055876" y="1534716"/>
                  </a:lnTo>
                  <a:lnTo>
                    <a:pt x="2058267" y="1511037"/>
                  </a:lnTo>
                  <a:lnTo>
                    <a:pt x="2060657" y="1513008"/>
                  </a:lnTo>
                  <a:lnTo>
                    <a:pt x="2063049" y="1527077"/>
                  </a:lnTo>
                  <a:lnTo>
                    <a:pt x="2065439" y="1512208"/>
                  </a:lnTo>
                  <a:lnTo>
                    <a:pt x="2067830" y="1516104"/>
                  </a:lnTo>
                  <a:lnTo>
                    <a:pt x="2070221" y="1544679"/>
                  </a:lnTo>
                  <a:lnTo>
                    <a:pt x="2072611" y="1526781"/>
                  </a:lnTo>
                  <a:lnTo>
                    <a:pt x="2075002" y="1528058"/>
                  </a:lnTo>
                  <a:lnTo>
                    <a:pt x="2077393" y="1559843"/>
                  </a:lnTo>
                  <a:lnTo>
                    <a:pt x="2079784" y="1565434"/>
                  </a:lnTo>
                  <a:lnTo>
                    <a:pt x="2082175" y="1553375"/>
                  </a:lnTo>
                  <a:lnTo>
                    <a:pt x="2084565" y="1541878"/>
                  </a:lnTo>
                  <a:lnTo>
                    <a:pt x="2086947" y="1556490"/>
                  </a:lnTo>
                  <a:lnTo>
                    <a:pt x="2089347" y="1550527"/>
                  </a:lnTo>
                  <a:lnTo>
                    <a:pt x="2091728" y="1518857"/>
                  </a:lnTo>
                  <a:lnTo>
                    <a:pt x="2094129" y="1528839"/>
                  </a:lnTo>
                  <a:lnTo>
                    <a:pt x="2096510" y="1533030"/>
                  </a:lnTo>
                  <a:lnTo>
                    <a:pt x="2098900" y="1544136"/>
                  </a:lnTo>
                  <a:lnTo>
                    <a:pt x="2101291" y="1551375"/>
                  </a:lnTo>
                  <a:lnTo>
                    <a:pt x="2103682" y="1551403"/>
                  </a:lnTo>
                  <a:lnTo>
                    <a:pt x="2106073" y="1521257"/>
                  </a:lnTo>
                  <a:lnTo>
                    <a:pt x="2108464" y="1530201"/>
                  </a:lnTo>
                  <a:lnTo>
                    <a:pt x="2110854" y="1529877"/>
                  </a:lnTo>
                  <a:lnTo>
                    <a:pt x="2113245" y="1513275"/>
                  </a:lnTo>
                  <a:lnTo>
                    <a:pt x="2115636" y="1538278"/>
                  </a:lnTo>
                  <a:lnTo>
                    <a:pt x="2118027" y="1552032"/>
                  </a:lnTo>
                  <a:lnTo>
                    <a:pt x="2120418" y="1542507"/>
                  </a:lnTo>
                  <a:lnTo>
                    <a:pt x="2122808" y="1522933"/>
                  </a:lnTo>
                  <a:lnTo>
                    <a:pt x="2125199" y="1515780"/>
                  </a:lnTo>
                  <a:lnTo>
                    <a:pt x="2127590" y="1529048"/>
                  </a:lnTo>
                  <a:lnTo>
                    <a:pt x="2129981" y="1561071"/>
                  </a:lnTo>
                  <a:lnTo>
                    <a:pt x="2132371" y="1543164"/>
                  </a:lnTo>
                  <a:lnTo>
                    <a:pt x="2134762" y="1555137"/>
                  </a:lnTo>
                  <a:lnTo>
                    <a:pt x="2137153" y="1545307"/>
                  </a:lnTo>
                  <a:lnTo>
                    <a:pt x="2139544" y="1526629"/>
                  </a:lnTo>
                  <a:lnTo>
                    <a:pt x="2141935" y="1519428"/>
                  </a:lnTo>
                  <a:lnTo>
                    <a:pt x="2144325" y="1531439"/>
                  </a:lnTo>
                  <a:lnTo>
                    <a:pt x="2146716" y="1541116"/>
                  </a:lnTo>
                  <a:lnTo>
                    <a:pt x="2149107" y="1536573"/>
                  </a:lnTo>
                  <a:lnTo>
                    <a:pt x="2151498" y="1542078"/>
                  </a:lnTo>
                  <a:lnTo>
                    <a:pt x="2153888" y="1558376"/>
                  </a:lnTo>
                  <a:lnTo>
                    <a:pt x="2156279" y="1567691"/>
                  </a:lnTo>
                  <a:lnTo>
                    <a:pt x="2158670" y="1559128"/>
                  </a:lnTo>
                  <a:lnTo>
                    <a:pt x="2161061" y="1524153"/>
                  </a:lnTo>
                  <a:lnTo>
                    <a:pt x="2163451" y="1515380"/>
                  </a:lnTo>
                  <a:lnTo>
                    <a:pt x="2165842" y="1533335"/>
                  </a:lnTo>
                  <a:lnTo>
                    <a:pt x="2168233" y="1535211"/>
                  </a:lnTo>
                  <a:lnTo>
                    <a:pt x="2170624" y="1530210"/>
                  </a:lnTo>
                  <a:lnTo>
                    <a:pt x="2173015" y="1545374"/>
                  </a:lnTo>
                  <a:lnTo>
                    <a:pt x="2175405" y="1535030"/>
                  </a:lnTo>
                  <a:lnTo>
                    <a:pt x="2177796" y="1517771"/>
                  </a:lnTo>
                  <a:lnTo>
                    <a:pt x="2180187" y="1522609"/>
                  </a:lnTo>
                  <a:lnTo>
                    <a:pt x="2182578" y="1535830"/>
                  </a:lnTo>
                  <a:lnTo>
                    <a:pt x="2184969" y="1536192"/>
                  </a:lnTo>
                  <a:lnTo>
                    <a:pt x="2187359" y="1560538"/>
                  </a:lnTo>
                  <a:lnTo>
                    <a:pt x="2189740" y="1537897"/>
                  </a:lnTo>
                  <a:lnTo>
                    <a:pt x="2192141" y="1545679"/>
                  </a:lnTo>
                  <a:lnTo>
                    <a:pt x="2194522" y="1538440"/>
                  </a:lnTo>
                  <a:lnTo>
                    <a:pt x="2196922" y="1538392"/>
                  </a:lnTo>
                  <a:lnTo>
                    <a:pt x="2199304" y="1534640"/>
                  </a:lnTo>
                  <a:lnTo>
                    <a:pt x="2201694" y="1528553"/>
                  </a:lnTo>
                  <a:lnTo>
                    <a:pt x="2204085" y="1533868"/>
                  </a:lnTo>
                  <a:lnTo>
                    <a:pt x="2206476" y="1524981"/>
                  </a:lnTo>
                  <a:lnTo>
                    <a:pt x="2208866" y="1536697"/>
                  </a:lnTo>
                  <a:lnTo>
                    <a:pt x="2211258" y="1518952"/>
                  </a:lnTo>
                  <a:lnTo>
                    <a:pt x="2213648" y="1537392"/>
                  </a:lnTo>
                  <a:lnTo>
                    <a:pt x="2216039" y="1543231"/>
                  </a:lnTo>
                  <a:lnTo>
                    <a:pt x="2218430" y="1510913"/>
                  </a:lnTo>
                  <a:lnTo>
                    <a:pt x="2220820" y="1501464"/>
                  </a:lnTo>
                  <a:lnTo>
                    <a:pt x="2223212" y="1545927"/>
                  </a:lnTo>
                  <a:lnTo>
                    <a:pt x="2225602" y="1555252"/>
                  </a:lnTo>
                  <a:lnTo>
                    <a:pt x="2227993" y="1554661"/>
                  </a:lnTo>
                  <a:lnTo>
                    <a:pt x="2230384" y="1546860"/>
                  </a:lnTo>
                  <a:lnTo>
                    <a:pt x="2232774" y="1551403"/>
                  </a:lnTo>
                  <a:lnTo>
                    <a:pt x="2235165" y="1539669"/>
                  </a:lnTo>
                  <a:lnTo>
                    <a:pt x="2237556" y="1516170"/>
                  </a:lnTo>
                  <a:lnTo>
                    <a:pt x="2239947" y="1516313"/>
                  </a:lnTo>
                  <a:lnTo>
                    <a:pt x="2242338" y="1530487"/>
                  </a:lnTo>
                  <a:lnTo>
                    <a:pt x="2244728" y="1541536"/>
                  </a:lnTo>
                  <a:lnTo>
                    <a:pt x="2247119" y="1531630"/>
                  </a:lnTo>
                  <a:lnTo>
                    <a:pt x="2249510" y="1555994"/>
                  </a:lnTo>
                  <a:lnTo>
                    <a:pt x="2251900" y="1552185"/>
                  </a:lnTo>
                  <a:lnTo>
                    <a:pt x="2254292" y="1546641"/>
                  </a:lnTo>
                  <a:lnTo>
                    <a:pt x="2256682" y="1521381"/>
                  </a:lnTo>
                  <a:lnTo>
                    <a:pt x="2259073" y="1523038"/>
                  </a:lnTo>
                  <a:lnTo>
                    <a:pt x="2261464" y="1528953"/>
                  </a:lnTo>
                  <a:lnTo>
                    <a:pt x="2263854" y="1529267"/>
                  </a:lnTo>
                  <a:lnTo>
                    <a:pt x="2266246" y="1535640"/>
                  </a:lnTo>
                  <a:lnTo>
                    <a:pt x="2268636" y="1531649"/>
                  </a:lnTo>
                  <a:lnTo>
                    <a:pt x="2271027" y="1537145"/>
                  </a:lnTo>
                  <a:lnTo>
                    <a:pt x="2273418" y="1556118"/>
                  </a:lnTo>
                  <a:lnTo>
                    <a:pt x="2275808" y="1544536"/>
                  </a:lnTo>
                  <a:lnTo>
                    <a:pt x="2278199" y="1541783"/>
                  </a:lnTo>
                  <a:lnTo>
                    <a:pt x="2280590" y="1535230"/>
                  </a:lnTo>
                  <a:lnTo>
                    <a:pt x="2282981" y="1539812"/>
                  </a:lnTo>
                  <a:lnTo>
                    <a:pt x="2285372" y="1535592"/>
                  </a:lnTo>
                  <a:lnTo>
                    <a:pt x="2287762" y="1531782"/>
                  </a:lnTo>
                  <a:lnTo>
                    <a:pt x="2290143" y="1516209"/>
                  </a:lnTo>
                  <a:lnTo>
                    <a:pt x="2292544" y="1509684"/>
                  </a:lnTo>
                  <a:lnTo>
                    <a:pt x="2294934" y="1495863"/>
                  </a:lnTo>
                  <a:lnTo>
                    <a:pt x="2297316" y="1518799"/>
                  </a:lnTo>
                  <a:lnTo>
                    <a:pt x="2299716" y="1529696"/>
                  </a:lnTo>
                  <a:lnTo>
                    <a:pt x="2302097" y="1514180"/>
                  </a:lnTo>
                  <a:lnTo>
                    <a:pt x="2304488" y="1520838"/>
                  </a:lnTo>
                  <a:lnTo>
                    <a:pt x="2306879" y="1540859"/>
                  </a:lnTo>
                  <a:lnTo>
                    <a:pt x="2309270" y="1555395"/>
                  </a:lnTo>
                  <a:lnTo>
                    <a:pt x="2311660" y="1522819"/>
                  </a:lnTo>
                  <a:lnTo>
                    <a:pt x="2314051" y="1514961"/>
                  </a:lnTo>
                  <a:lnTo>
                    <a:pt x="2316442" y="1541507"/>
                  </a:lnTo>
                  <a:lnTo>
                    <a:pt x="2318833" y="1554737"/>
                  </a:lnTo>
                  <a:lnTo>
                    <a:pt x="2321224" y="1572035"/>
                  </a:lnTo>
                  <a:lnTo>
                    <a:pt x="2323614" y="1552642"/>
                  </a:lnTo>
                  <a:lnTo>
                    <a:pt x="2326005" y="1539392"/>
                  </a:lnTo>
                  <a:lnTo>
                    <a:pt x="2328396" y="1520457"/>
                  </a:lnTo>
                  <a:lnTo>
                    <a:pt x="2330787" y="1535554"/>
                  </a:lnTo>
                  <a:lnTo>
                    <a:pt x="2333177" y="1545022"/>
                  </a:lnTo>
                  <a:lnTo>
                    <a:pt x="2335568" y="1547984"/>
                  </a:lnTo>
                  <a:lnTo>
                    <a:pt x="2337959" y="1547917"/>
                  </a:lnTo>
                  <a:lnTo>
                    <a:pt x="2340350" y="1535278"/>
                  </a:lnTo>
                  <a:lnTo>
                    <a:pt x="2342740" y="1540669"/>
                  </a:lnTo>
                  <a:lnTo>
                    <a:pt x="2345131" y="1552004"/>
                  </a:lnTo>
                  <a:lnTo>
                    <a:pt x="2347522" y="1530229"/>
                  </a:lnTo>
                  <a:lnTo>
                    <a:pt x="2349913" y="1519457"/>
                  </a:lnTo>
                  <a:lnTo>
                    <a:pt x="2352304" y="1528524"/>
                  </a:lnTo>
                  <a:lnTo>
                    <a:pt x="2354694" y="1537373"/>
                  </a:lnTo>
                  <a:lnTo>
                    <a:pt x="2357085" y="1532877"/>
                  </a:lnTo>
                  <a:lnTo>
                    <a:pt x="2359476" y="1536697"/>
                  </a:lnTo>
                  <a:lnTo>
                    <a:pt x="2361867" y="1525486"/>
                  </a:lnTo>
                  <a:lnTo>
                    <a:pt x="2364258" y="1553556"/>
                  </a:lnTo>
                  <a:lnTo>
                    <a:pt x="2366648" y="1533487"/>
                  </a:lnTo>
                  <a:lnTo>
                    <a:pt x="2369039" y="1521181"/>
                  </a:lnTo>
                  <a:lnTo>
                    <a:pt x="2371430" y="1533496"/>
                  </a:lnTo>
                  <a:lnTo>
                    <a:pt x="2373820" y="1541888"/>
                  </a:lnTo>
                  <a:lnTo>
                    <a:pt x="2376211" y="1539307"/>
                  </a:lnTo>
                  <a:lnTo>
                    <a:pt x="2378602" y="1550756"/>
                  </a:lnTo>
                  <a:lnTo>
                    <a:pt x="2380993" y="1536335"/>
                  </a:lnTo>
                  <a:lnTo>
                    <a:pt x="2383384" y="1544107"/>
                  </a:lnTo>
                  <a:lnTo>
                    <a:pt x="2385774" y="1544079"/>
                  </a:lnTo>
                  <a:lnTo>
                    <a:pt x="2388165" y="1534754"/>
                  </a:lnTo>
                  <a:lnTo>
                    <a:pt x="2390556" y="1523905"/>
                  </a:lnTo>
                  <a:lnTo>
                    <a:pt x="2392937" y="1523057"/>
                  </a:lnTo>
                  <a:lnTo>
                    <a:pt x="2395338" y="1522124"/>
                  </a:lnTo>
                  <a:lnTo>
                    <a:pt x="2397719" y="1530420"/>
                  </a:lnTo>
                  <a:lnTo>
                    <a:pt x="2400119" y="1558766"/>
                  </a:lnTo>
                  <a:lnTo>
                    <a:pt x="2402501" y="1546260"/>
                  </a:lnTo>
                  <a:lnTo>
                    <a:pt x="2404891" y="1527515"/>
                  </a:lnTo>
                  <a:lnTo>
                    <a:pt x="2407282" y="1519390"/>
                  </a:lnTo>
                  <a:lnTo>
                    <a:pt x="2409673" y="1506912"/>
                  </a:lnTo>
                  <a:lnTo>
                    <a:pt x="2412063" y="1512627"/>
                  </a:lnTo>
                  <a:lnTo>
                    <a:pt x="2414454" y="1540354"/>
                  </a:lnTo>
                  <a:lnTo>
                    <a:pt x="2416845" y="1537592"/>
                  </a:lnTo>
                  <a:lnTo>
                    <a:pt x="2419236" y="1534849"/>
                  </a:lnTo>
                  <a:lnTo>
                    <a:pt x="2421627" y="1526600"/>
                  </a:lnTo>
                  <a:lnTo>
                    <a:pt x="2424017" y="1536221"/>
                  </a:lnTo>
                  <a:lnTo>
                    <a:pt x="2426408" y="1535554"/>
                  </a:lnTo>
                  <a:lnTo>
                    <a:pt x="2428799" y="1527534"/>
                  </a:lnTo>
                  <a:lnTo>
                    <a:pt x="2431190" y="1555918"/>
                  </a:lnTo>
                  <a:lnTo>
                    <a:pt x="2433581" y="1542117"/>
                  </a:lnTo>
                  <a:lnTo>
                    <a:pt x="2435971" y="1549470"/>
                  </a:lnTo>
                  <a:lnTo>
                    <a:pt x="2438362" y="1555147"/>
                  </a:lnTo>
                  <a:lnTo>
                    <a:pt x="2440753" y="1552108"/>
                  </a:lnTo>
                  <a:lnTo>
                    <a:pt x="2443143" y="1542688"/>
                  </a:lnTo>
                  <a:lnTo>
                    <a:pt x="2445535" y="1537364"/>
                  </a:lnTo>
                  <a:lnTo>
                    <a:pt x="2447925" y="1838325"/>
                  </a:lnTo>
                </a:path>
              </a:pathLst>
            </a:custGeom>
            <a:noFill/>
            <a:ln w="63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DC079D9-A074-C1E3-7093-D58665635605}"/>
                </a:ext>
              </a:extLst>
            </p:cNvPr>
            <p:cNvSpPr/>
            <p:nvPr/>
          </p:nvSpPr>
          <p:spPr>
            <a:xfrm>
              <a:off x="5005387" y="3690937"/>
              <a:ext cx="2438400" cy="1847850"/>
            </a:xfrm>
            <a:custGeom>
              <a:avLst/>
              <a:gdLst>
                <a:gd name="connsiteX0" fmla="*/ 0 w 2438400"/>
                <a:gd name="connsiteY0" fmla="*/ 1847850 h 1847850"/>
                <a:gd name="connsiteX1" fmla="*/ 2438400 w 2438400"/>
                <a:gd name="connsiteY1" fmla="*/ 1847850 h 1847850"/>
                <a:gd name="connsiteX2" fmla="*/ 2438400 w 2438400"/>
                <a:gd name="connsiteY2" fmla="*/ 0 h 1847850"/>
                <a:gd name="connsiteX3" fmla="*/ 0 w 24384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1847850">
                  <a:moveTo>
                    <a:pt x="0" y="1847850"/>
                  </a:moveTo>
                  <a:lnTo>
                    <a:pt x="2438400" y="1847850"/>
                  </a:lnTo>
                  <a:lnTo>
                    <a:pt x="243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3" name="Graphic 4">
              <a:extLst>
                <a:ext uri="{FF2B5EF4-FFF2-40B4-BE49-F238E27FC236}">
                  <a16:creationId xmlns:a16="http://schemas.microsoft.com/office/drawing/2014/main" id="{BA039D4A-5408-25BD-1763-441CF39DA57F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E70B86D-291A-CC74-2031-B8AA2155745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255E635-7EF5-B17B-DBEC-896480DBE720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13846F8-BD58-376A-17A2-080F24283960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8AF21A3-6B7C-3795-3897-166E6472912A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11B9745-2D3A-2B3F-811A-95F639972A85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7865CF6-3178-6CC7-59F6-7E4DB5D5CC2A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2E5768A-67EF-885C-893F-B8C264B579C2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8789726-C901-8345-CEB8-F73E72CEDC2B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6083DA8-DBC0-7401-074C-13B7DB500298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2934076-0BDF-325A-FD04-CF8FBE3E8A01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C1C3F5C-CC6A-3F7B-59AA-E60A1B23C20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B34CBE3-2182-97B1-426D-D9C6B4902534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00" cy="9525"/>
              </a:xfrm>
              <a:custGeom>
                <a:avLst/>
                <a:gdLst>
                  <a:gd name="connsiteX0" fmla="*/ 2438400 w 2438400"/>
                  <a:gd name="connsiteY0" fmla="*/ 0 h 9525"/>
                  <a:gd name="connsiteX1" fmla="*/ 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24384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3F327F-3608-403D-A877-13705E28DED0}"/>
                </a:ext>
              </a:extLst>
            </p:cNvPr>
            <p:cNvSpPr/>
            <p:nvPr/>
          </p:nvSpPr>
          <p:spPr>
            <a:xfrm>
              <a:off x="5905796" y="3532549"/>
              <a:ext cx="637427" cy="123526"/>
            </a:xfrm>
            <a:custGeom>
              <a:avLst/>
              <a:gdLst>
                <a:gd name="connsiteX0" fmla="*/ 397 w 637427"/>
                <a:gd name="connsiteY0" fmla="*/ 95707 h 123526"/>
                <a:gd name="connsiteX1" fmla="*/ 397 w 637427"/>
                <a:gd name="connsiteY1" fmla="*/ 308 h 123526"/>
                <a:gd name="connsiteX2" fmla="*/ 19597 w 637427"/>
                <a:gd name="connsiteY2" fmla="*/ 308 h 123526"/>
                <a:gd name="connsiteX3" fmla="*/ 19597 w 637427"/>
                <a:gd name="connsiteY3" fmla="*/ 37813 h 123526"/>
                <a:gd name="connsiteX4" fmla="*/ 57398 w 637427"/>
                <a:gd name="connsiteY4" fmla="*/ 37813 h 123526"/>
                <a:gd name="connsiteX5" fmla="*/ 57398 w 637427"/>
                <a:gd name="connsiteY5" fmla="*/ 308 h 123526"/>
                <a:gd name="connsiteX6" fmla="*/ 76597 w 637427"/>
                <a:gd name="connsiteY6" fmla="*/ 308 h 123526"/>
                <a:gd name="connsiteX7" fmla="*/ 76597 w 637427"/>
                <a:gd name="connsiteY7" fmla="*/ 95707 h 123526"/>
                <a:gd name="connsiteX8" fmla="*/ 57398 w 637427"/>
                <a:gd name="connsiteY8" fmla="*/ 95707 h 123526"/>
                <a:gd name="connsiteX9" fmla="*/ 57398 w 637427"/>
                <a:gd name="connsiteY9" fmla="*/ 54035 h 123526"/>
                <a:gd name="connsiteX10" fmla="*/ 19597 w 637427"/>
                <a:gd name="connsiteY10" fmla="*/ 54035 h 123526"/>
                <a:gd name="connsiteX11" fmla="*/ 19597 w 637427"/>
                <a:gd name="connsiteY11" fmla="*/ 95707 h 123526"/>
                <a:gd name="connsiteX12" fmla="*/ 397 w 637427"/>
                <a:gd name="connsiteY12" fmla="*/ 95707 h 123526"/>
                <a:gd name="connsiteX13" fmla="*/ 95756 w 637427"/>
                <a:gd name="connsiteY13" fmla="*/ 17126 h 123526"/>
                <a:gd name="connsiteX14" fmla="*/ 95756 w 637427"/>
                <a:gd name="connsiteY14" fmla="*/ 308 h 123526"/>
                <a:gd name="connsiteX15" fmla="*/ 114062 w 637427"/>
                <a:gd name="connsiteY15" fmla="*/ 308 h 123526"/>
                <a:gd name="connsiteX16" fmla="*/ 114062 w 637427"/>
                <a:gd name="connsiteY16" fmla="*/ 17126 h 123526"/>
                <a:gd name="connsiteX17" fmla="*/ 95756 w 637427"/>
                <a:gd name="connsiteY17" fmla="*/ 17126 h 123526"/>
                <a:gd name="connsiteX18" fmla="*/ 95756 w 637427"/>
                <a:gd name="connsiteY18" fmla="*/ 95707 h 123526"/>
                <a:gd name="connsiteX19" fmla="*/ 95756 w 637427"/>
                <a:gd name="connsiteY19" fmla="*/ 26502 h 123526"/>
                <a:gd name="connsiteX20" fmla="*/ 114062 w 637427"/>
                <a:gd name="connsiteY20" fmla="*/ 26502 h 123526"/>
                <a:gd name="connsiteX21" fmla="*/ 114062 w 637427"/>
                <a:gd name="connsiteY21" fmla="*/ 95707 h 123526"/>
                <a:gd name="connsiteX22" fmla="*/ 95756 w 637427"/>
                <a:gd name="connsiteY22" fmla="*/ 95707 h 123526"/>
                <a:gd name="connsiteX23" fmla="*/ 126157 w 637427"/>
                <a:gd name="connsiteY23" fmla="*/ 75913 h 123526"/>
                <a:gd name="connsiteX24" fmla="*/ 144463 w 637427"/>
                <a:gd name="connsiteY24" fmla="*/ 73234 h 123526"/>
                <a:gd name="connsiteX25" fmla="*/ 149225 w 637427"/>
                <a:gd name="connsiteY25" fmla="*/ 81271 h 123526"/>
                <a:gd name="connsiteX26" fmla="*/ 159346 w 637427"/>
                <a:gd name="connsiteY26" fmla="*/ 84098 h 123526"/>
                <a:gd name="connsiteX27" fmla="*/ 169912 w 637427"/>
                <a:gd name="connsiteY27" fmla="*/ 81419 h 123526"/>
                <a:gd name="connsiteX28" fmla="*/ 172443 w 637427"/>
                <a:gd name="connsiteY28" fmla="*/ 76508 h 123526"/>
                <a:gd name="connsiteX29" fmla="*/ 171103 w 637427"/>
                <a:gd name="connsiteY29" fmla="*/ 73085 h 123526"/>
                <a:gd name="connsiteX30" fmla="*/ 165001 w 637427"/>
                <a:gd name="connsiteY30" fmla="*/ 70704 h 123526"/>
                <a:gd name="connsiteX31" fmla="*/ 136873 w 637427"/>
                <a:gd name="connsiteY31" fmla="*/ 61774 h 123526"/>
                <a:gd name="connsiteX32" fmla="*/ 128687 w 637427"/>
                <a:gd name="connsiteY32" fmla="*/ 46147 h 123526"/>
                <a:gd name="connsiteX33" fmla="*/ 135757 w 637427"/>
                <a:gd name="connsiteY33" fmla="*/ 31116 h 123526"/>
                <a:gd name="connsiteX34" fmla="*/ 157858 w 637427"/>
                <a:gd name="connsiteY34" fmla="*/ 25013 h 123526"/>
                <a:gd name="connsiteX35" fmla="*/ 178916 w 637427"/>
                <a:gd name="connsiteY35" fmla="*/ 29627 h 123526"/>
                <a:gd name="connsiteX36" fmla="*/ 188367 w 637427"/>
                <a:gd name="connsiteY36" fmla="*/ 43319 h 123526"/>
                <a:gd name="connsiteX37" fmla="*/ 171103 w 637427"/>
                <a:gd name="connsiteY37" fmla="*/ 46445 h 123526"/>
                <a:gd name="connsiteX38" fmla="*/ 166936 w 637427"/>
                <a:gd name="connsiteY38" fmla="*/ 40269 h 123526"/>
                <a:gd name="connsiteX39" fmla="*/ 158156 w 637427"/>
                <a:gd name="connsiteY39" fmla="*/ 38110 h 123526"/>
                <a:gd name="connsiteX40" fmla="*/ 147737 w 637427"/>
                <a:gd name="connsiteY40" fmla="*/ 40194 h 123526"/>
                <a:gd name="connsiteX41" fmla="*/ 145653 w 637427"/>
                <a:gd name="connsiteY41" fmla="*/ 43915 h 123526"/>
                <a:gd name="connsiteX42" fmla="*/ 147589 w 637427"/>
                <a:gd name="connsiteY42" fmla="*/ 47189 h 123526"/>
                <a:gd name="connsiteX43" fmla="*/ 164629 w 637427"/>
                <a:gd name="connsiteY43" fmla="*/ 52323 h 123526"/>
                <a:gd name="connsiteX44" fmla="*/ 185093 w 637427"/>
                <a:gd name="connsiteY44" fmla="*/ 60435 h 123526"/>
                <a:gd name="connsiteX45" fmla="*/ 190748 w 637427"/>
                <a:gd name="connsiteY45" fmla="*/ 74127 h 123526"/>
                <a:gd name="connsiteX46" fmla="*/ 182786 w 637427"/>
                <a:gd name="connsiteY46" fmla="*/ 90498 h 123526"/>
                <a:gd name="connsiteX47" fmla="*/ 159346 w 637427"/>
                <a:gd name="connsiteY47" fmla="*/ 97344 h 123526"/>
                <a:gd name="connsiteX48" fmla="*/ 136947 w 637427"/>
                <a:gd name="connsiteY48" fmla="*/ 91540 h 123526"/>
                <a:gd name="connsiteX49" fmla="*/ 126157 w 637427"/>
                <a:gd name="connsiteY49" fmla="*/ 75913 h 123526"/>
                <a:gd name="connsiteX50" fmla="*/ 237924 w 637427"/>
                <a:gd name="connsiteY50" fmla="*/ 26502 h 123526"/>
                <a:gd name="connsiteX51" fmla="*/ 237924 w 637427"/>
                <a:gd name="connsiteY51" fmla="*/ 41087 h 123526"/>
                <a:gd name="connsiteX52" fmla="*/ 225422 w 637427"/>
                <a:gd name="connsiteY52" fmla="*/ 41087 h 123526"/>
                <a:gd name="connsiteX53" fmla="*/ 225422 w 637427"/>
                <a:gd name="connsiteY53" fmla="*/ 69067 h 123526"/>
                <a:gd name="connsiteX54" fmla="*/ 225794 w 637427"/>
                <a:gd name="connsiteY54" fmla="*/ 78815 h 123526"/>
                <a:gd name="connsiteX55" fmla="*/ 227431 w 637427"/>
                <a:gd name="connsiteY55" fmla="*/ 81197 h 123526"/>
                <a:gd name="connsiteX56" fmla="*/ 230631 w 637427"/>
                <a:gd name="connsiteY56" fmla="*/ 82163 h 123526"/>
                <a:gd name="connsiteX57" fmla="*/ 237924 w 637427"/>
                <a:gd name="connsiteY57" fmla="*/ 80377 h 123526"/>
                <a:gd name="connsiteX58" fmla="*/ 239412 w 637427"/>
                <a:gd name="connsiteY58" fmla="*/ 94516 h 123526"/>
                <a:gd name="connsiteX59" fmla="*/ 224976 w 637427"/>
                <a:gd name="connsiteY59" fmla="*/ 97344 h 123526"/>
                <a:gd name="connsiteX60" fmla="*/ 216120 w 637427"/>
                <a:gd name="connsiteY60" fmla="*/ 95633 h 123526"/>
                <a:gd name="connsiteX61" fmla="*/ 210316 w 637427"/>
                <a:gd name="connsiteY61" fmla="*/ 91317 h 123526"/>
                <a:gd name="connsiteX62" fmla="*/ 207711 w 637427"/>
                <a:gd name="connsiteY62" fmla="*/ 84247 h 123526"/>
                <a:gd name="connsiteX63" fmla="*/ 207116 w 637427"/>
                <a:gd name="connsiteY63" fmla="*/ 71299 h 123526"/>
                <a:gd name="connsiteX64" fmla="*/ 207116 w 637427"/>
                <a:gd name="connsiteY64" fmla="*/ 41087 h 123526"/>
                <a:gd name="connsiteX65" fmla="*/ 198782 w 637427"/>
                <a:gd name="connsiteY65" fmla="*/ 41087 h 123526"/>
                <a:gd name="connsiteX66" fmla="*/ 198782 w 637427"/>
                <a:gd name="connsiteY66" fmla="*/ 26502 h 123526"/>
                <a:gd name="connsiteX67" fmla="*/ 207116 w 637427"/>
                <a:gd name="connsiteY67" fmla="*/ 26502 h 123526"/>
                <a:gd name="connsiteX68" fmla="*/ 207116 w 637427"/>
                <a:gd name="connsiteY68" fmla="*/ 12810 h 123526"/>
                <a:gd name="connsiteX69" fmla="*/ 225422 w 637427"/>
                <a:gd name="connsiteY69" fmla="*/ 2094 h 123526"/>
                <a:gd name="connsiteX70" fmla="*/ 225422 w 637427"/>
                <a:gd name="connsiteY70" fmla="*/ 26502 h 123526"/>
                <a:gd name="connsiteX71" fmla="*/ 237924 w 637427"/>
                <a:gd name="connsiteY71" fmla="*/ 26502 h 123526"/>
                <a:gd name="connsiteX72" fmla="*/ 246165 w 637427"/>
                <a:gd name="connsiteY72" fmla="*/ 60137 h 123526"/>
                <a:gd name="connsiteX73" fmla="*/ 250630 w 637427"/>
                <a:gd name="connsiteY73" fmla="*/ 42501 h 123526"/>
                <a:gd name="connsiteX74" fmla="*/ 263355 w 637427"/>
                <a:gd name="connsiteY74" fmla="*/ 29479 h 123526"/>
                <a:gd name="connsiteX75" fmla="*/ 281735 w 637427"/>
                <a:gd name="connsiteY75" fmla="*/ 25013 h 123526"/>
                <a:gd name="connsiteX76" fmla="*/ 307482 w 637427"/>
                <a:gd name="connsiteY76" fmla="*/ 35208 h 123526"/>
                <a:gd name="connsiteX77" fmla="*/ 317454 w 637427"/>
                <a:gd name="connsiteY77" fmla="*/ 60882 h 123526"/>
                <a:gd name="connsiteX78" fmla="*/ 307333 w 637427"/>
                <a:gd name="connsiteY78" fmla="*/ 87000 h 123526"/>
                <a:gd name="connsiteX79" fmla="*/ 281884 w 637427"/>
                <a:gd name="connsiteY79" fmla="*/ 97344 h 123526"/>
                <a:gd name="connsiteX80" fmla="*/ 263727 w 637427"/>
                <a:gd name="connsiteY80" fmla="*/ 93029 h 123526"/>
                <a:gd name="connsiteX81" fmla="*/ 250630 w 637427"/>
                <a:gd name="connsiteY81" fmla="*/ 80377 h 123526"/>
                <a:gd name="connsiteX82" fmla="*/ 246165 w 637427"/>
                <a:gd name="connsiteY82" fmla="*/ 60137 h 123526"/>
                <a:gd name="connsiteX83" fmla="*/ 264918 w 637427"/>
                <a:gd name="connsiteY83" fmla="*/ 61179 h 123526"/>
                <a:gd name="connsiteX84" fmla="*/ 269829 w 637427"/>
                <a:gd name="connsiteY84" fmla="*/ 76880 h 123526"/>
                <a:gd name="connsiteX85" fmla="*/ 281884 w 637427"/>
                <a:gd name="connsiteY85" fmla="*/ 82313 h 123526"/>
                <a:gd name="connsiteX86" fmla="*/ 293864 w 637427"/>
                <a:gd name="connsiteY86" fmla="*/ 76880 h 123526"/>
                <a:gd name="connsiteX87" fmla="*/ 298702 w 637427"/>
                <a:gd name="connsiteY87" fmla="*/ 61030 h 123526"/>
                <a:gd name="connsiteX88" fmla="*/ 293864 w 637427"/>
                <a:gd name="connsiteY88" fmla="*/ 45404 h 123526"/>
                <a:gd name="connsiteX89" fmla="*/ 281884 w 637427"/>
                <a:gd name="connsiteY89" fmla="*/ 39896 h 123526"/>
                <a:gd name="connsiteX90" fmla="*/ 269829 w 637427"/>
                <a:gd name="connsiteY90" fmla="*/ 45404 h 123526"/>
                <a:gd name="connsiteX91" fmla="*/ 264918 w 637427"/>
                <a:gd name="connsiteY91" fmla="*/ 61179 h 123526"/>
                <a:gd name="connsiteX92" fmla="*/ 329606 w 637427"/>
                <a:gd name="connsiteY92" fmla="*/ 100321 h 123526"/>
                <a:gd name="connsiteX93" fmla="*/ 350441 w 637427"/>
                <a:gd name="connsiteY93" fmla="*/ 102851 h 123526"/>
                <a:gd name="connsiteX94" fmla="*/ 352972 w 637427"/>
                <a:gd name="connsiteY94" fmla="*/ 107762 h 123526"/>
                <a:gd name="connsiteX95" fmla="*/ 361156 w 637427"/>
                <a:gd name="connsiteY95" fmla="*/ 109846 h 123526"/>
                <a:gd name="connsiteX96" fmla="*/ 371872 w 637427"/>
                <a:gd name="connsiteY96" fmla="*/ 107613 h 123526"/>
                <a:gd name="connsiteX97" fmla="*/ 375444 w 637427"/>
                <a:gd name="connsiteY97" fmla="*/ 102999 h 123526"/>
                <a:gd name="connsiteX98" fmla="*/ 376337 w 637427"/>
                <a:gd name="connsiteY98" fmla="*/ 94665 h 123526"/>
                <a:gd name="connsiteX99" fmla="*/ 376337 w 637427"/>
                <a:gd name="connsiteY99" fmla="*/ 84545 h 123526"/>
                <a:gd name="connsiteX100" fmla="*/ 355650 w 637427"/>
                <a:gd name="connsiteY100" fmla="*/ 95707 h 123526"/>
                <a:gd name="connsiteX101" fmla="*/ 333623 w 637427"/>
                <a:gd name="connsiteY101" fmla="*/ 83949 h 123526"/>
                <a:gd name="connsiteX102" fmla="*/ 327225 w 637427"/>
                <a:gd name="connsiteY102" fmla="*/ 60732 h 123526"/>
                <a:gd name="connsiteX103" fmla="*/ 335559 w 637427"/>
                <a:gd name="connsiteY103" fmla="*/ 34167 h 123526"/>
                <a:gd name="connsiteX104" fmla="*/ 356394 w 637427"/>
                <a:gd name="connsiteY104" fmla="*/ 25013 h 123526"/>
                <a:gd name="connsiteX105" fmla="*/ 377528 w 637427"/>
                <a:gd name="connsiteY105" fmla="*/ 36324 h 123526"/>
                <a:gd name="connsiteX106" fmla="*/ 377528 w 637427"/>
                <a:gd name="connsiteY106" fmla="*/ 26502 h 123526"/>
                <a:gd name="connsiteX107" fmla="*/ 394643 w 637427"/>
                <a:gd name="connsiteY107" fmla="*/ 26502 h 123526"/>
                <a:gd name="connsiteX108" fmla="*/ 394643 w 637427"/>
                <a:gd name="connsiteY108" fmla="*/ 88563 h 123526"/>
                <a:gd name="connsiteX109" fmla="*/ 392634 w 637427"/>
                <a:gd name="connsiteY109" fmla="*/ 106944 h 123526"/>
                <a:gd name="connsiteX110" fmla="*/ 386979 w 637427"/>
                <a:gd name="connsiteY110" fmla="*/ 116394 h 123526"/>
                <a:gd name="connsiteX111" fmla="*/ 377231 w 637427"/>
                <a:gd name="connsiteY111" fmla="*/ 121826 h 123526"/>
                <a:gd name="connsiteX112" fmla="*/ 361901 w 637427"/>
                <a:gd name="connsiteY112" fmla="*/ 123835 h 123526"/>
                <a:gd name="connsiteX113" fmla="*/ 336898 w 637427"/>
                <a:gd name="connsiteY113" fmla="*/ 117808 h 123526"/>
                <a:gd name="connsiteX114" fmla="*/ 329606 w 637427"/>
                <a:gd name="connsiteY114" fmla="*/ 102554 h 123526"/>
                <a:gd name="connsiteX115" fmla="*/ 329606 w 637427"/>
                <a:gd name="connsiteY115" fmla="*/ 100321 h 123526"/>
                <a:gd name="connsiteX116" fmla="*/ 345976 w 637427"/>
                <a:gd name="connsiteY116" fmla="*/ 59691 h 123526"/>
                <a:gd name="connsiteX117" fmla="*/ 350218 w 637427"/>
                <a:gd name="connsiteY117" fmla="*/ 75839 h 123526"/>
                <a:gd name="connsiteX118" fmla="*/ 360711 w 637427"/>
                <a:gd name="connsiteY118" fmla="*/ 80973 h 123526"/>
                <a:gd name="connsiteX119" fmla="*/ 372022 w 637427"/>
                <a:gd name="connsiteY119" fmla="*/ 75689 h 123526"/>
                <a:gd name="connsiteX120" fmla="*/ 376635 w 637427"/>
                <a:gd name="connsiteY120" fmla="*/ 60137 h 123526"/>
                <a:gd name="connsiteX121" fmla="*/ 372244 w 637427"/>
                <a:gd name="connsiteY121" fmla="*/ 44213 h 123526"/>
                <a:gd name="connsiteX122" fmla="*/ 361008 w 637427"/>
                <a:gd name="connsiteY122" fmla="*/ 39004 h 123526"/>
                <a:gd name="connsiteX123" fmla="*/ 350218 w 637427"/>
                <a:gd name="connsiteY123" fmla="*/ 44138 h 123526"/>
                <a:gd name="connsiteX124" fmla="*/ 345976 w 637427"/>
                <a:gd name="connsiteY124" fmla="*/ 59691 h 123526"/>
                <a:gd name="connsiteX125" fmla="*/ 429714 w 637427"/>
                <a:gd name="connsiteY125" fmla="*/ 95707 h 123526"/>
                <a:gd name="connsiteX126" fmla="*/ 411408 w 637427"/>
                <a:gd name="connsiteY126" fmla="*/ 95707 h 123526"/>
                <a:gd name="connsiteX127" fmla="*/ 411408 w 637427"/>
                <a:gd name="connsiteY127" fmla="*/ 26502 h 123526"/>
                <a:gd name="connsiteX128" fmla="*/ 428374 w 637427"/>
                <a:gd name="connsiteY128" fmla="*/ 26502 h 123526"/>
                <a:gd name="connsiteX129" fmla="*/ 428374 w 637427"/>
                <a:gd name="connsiteY129" fmla="*/ 36324 h 123526"/>
                <a:gd name="connsiteX130" fmla="*/ 436263 w 637427"/>
                <a:gd name="connsiteY130" fmla="*/ 27246 h 123526"/>
                <a:gd name="connsiteX131" fmla="*/ 444151 w 637427"/>
                <a:gd name="connsiteY131" fmla="*/ 25013 h 123526"/>
                <a:gd name="connsiteX132" fmla="*/ 456205 w 637427"/>
                <a:gd name="connsiteY132" fmla="*/ 28437 h 123526"/>
                <a:gd name="connsiteX133" fmla="*/ 450550 w 637427"/>
                <a:gd name="connsiteY133" fmla="*/ 44362 h 123526"/>
                <a:gd name="connsiteX134" fmla="*/ 441918 w 637427"/>
                <a:gd name="connsiteY134" fmla="*/ 41385 h 123526"/>
                <a:gd name="connsiteX135" fmla="*/ 435444 w 637427"/>
                <a:gd name="connsiteY135" fmla="*/ 43542 h 123526"/>
                <a:gd name="connsiteX136" fmla="*/ 431277 w 637427"/>
                <a:gd name="connsiteY136" fmla="*/ 51207 h 123526"/>
                <a:gd name="connsiteX137" fmla="*/ 429714 w 637427"/>
                <a:gd name="connsiteY137" fmla="*/ 74276 h 123526"/>
                <a:gd name="connsiteX138" fmla="*/ 429714 w 637427"/>
                <a:gd name="connsiteY138" fmla="*/ 95707 h 123526"/>
                <a:gd name="connsiteX139" fmla="*/ 477392 w 637427"/>
                <a:gd name="connsiteY139" fmla="*/ 47635 h 123526"/>
                <a:gd name="connsiteX140" fmla="*/ 460872 w 637427"/>
                <a:gd name="connsiteY140" fmla="*/ 44659 h 123526"/>
                <a:gd name="connsiteX141" fmla="*/ 470397 w 637427"/>
                <a:gd name="connsiteY141" fmla="*/ 29850 h 123526"/>
                <a:gd name="connsiteX142" fmla="*/ 490786 w 637427"/>
                <a:gd name="connsiteY142" fmla="*/ 25013 h 123526"/>
                <a:gd name="connsiteX143" fmla="*/ 509018 w 637427"/>
                <a:gd name="connsiteY143" fmla="*/ 27916 h 123526"/>
                <a:gd name="connsiteX144" fmla="*/ 517426 w 637427"/>
                <a:gd name="connsiteY144" fmla="*/ 35282 h 123526"/>
                <a:gd name="connsiteX145" fmla="*/ 519808 w 637427"/>
                <a:gd name="connsiteY145" fmla="*/ 51654 h 123526"/>
                <a:gd name="connsiteX146" fmla="*/ 519659 w 637427"/>
                <a:gd name="connsiteY146" fmla="*/ 72937 h 123526"/>
                <a:gd name="connsiteX147" fmla="*/ 520552 w 637427"/>
                <a:gd name="connsiteY147" fmla="*/ 86479 h 123526"/>
                <a:gd name="connsiteX148" fmla="*/ 523826 w 637427"/>
                <a:gd name="connsiteY148" fmla="*/ 95707 h 123526"/>
                <a:gd name="connsiteX149" fmla="*/ 505818 w 637427"/>
                <a:gd name="connsiteY149" fmla="*/ 95707 h 123526"/>
                <a:gd name="connsiteX150" fmla="*/ 504031 w 637427"/>
                <a:gd name="connsiteY150" fmla="*/ 90349 h 123526"/>
                <a:gd name="connsiteX151" fmla="*/ 503287 w 637427"/>
                <a:gd name="connsiteY151" fmla="*/ 88117 h 123526"/>
                <a:gd name="connsiteX152" fmla="*/ 493316 w 637427"/>
                <a:gd name="connsiteY152" fmla="*/ 95037 h 123526"/>
                <a:gd name="connsiteX153" fmla="*/ 481856 w 637427"/>
                <a:gd name="connsiteY153" fmla="*/ 97344 h 123526"/>
                <a:gd name="connsiteX154" fmla="*/ 465113 w 637427"/>
                <a:gd name="connsiteY154" fmla="*/ 91540 h 123526"/>
                <a:gd name="connsiteX155" fmla="*/ 458937 w 637427"/>
                <a:gd name="connsiteY155" fmla="*/ 76806 h 123526"/>
                <a:gd name="connsiteX156" fmla="*/ 461765 w 637427"/>
                <a:gd name="connsiteY156" fmla="*/ 66388 h 123526"/>
                <a:gd name="connsiteX157" fmla="*/ 469579 w 637427"/>
                <a:gd name="connsiteY157" fmla="*/ 59319 h 123526"/>
                <a:gd name="connsiteX158" fmla="*/ 484089 w 637427"/>
                <a:gd name="connsiteY158" fmla="*/ 55077 h 123526"/>
                <a:gd name="connsiteX159" fmla="*/ 501948 w 637427"/>
                <a:gd name="connsiteY159" fmla="*/ 50612 h 123526"/>
                <a:gd name="connsiteX160" fmla="*/ 501948 w 637427"/>
                <a:gd name="connsiteY160" fmla="*/ 48826 h 123526"/>
                <a:gd name="connsiteX161" fmla="*/ 499344 w 637427"/>
                <a:gd name="connsiteY161" fmla="*/ 41235 h 123526"/>
                <a:gd name="connsiteX162" fmla="*/ 489447 w 637427"/>
                <a:gd name="connsiteY162" fmla="*/ 39004 h 123526"/>
                <a:gd name="connsiteX163" fmla="*/ 481856 w 637427"/>
                <a:gd name="connsiteY163" fmla="*/ 40938 h 123526"/>
                <a:gd name="connsiteX164" fmla="*/ 477392 w 637427"/>
                <a:gd name="connsiteY164" fmla="*/ 47635 h 123526"/>
                <a:gd name="connsiteX165" fmla="*/ 501948 w 637427"/>
                <a:gd name="connsiteY165" fmla="*/ 62518 h 123526"/>
                <a:gd name="connsiteX166" fmla="*/ 490786 w 637427"/>
                <a:gd name="connsiteY166" fmla="*/ 65346 h 123526"/>
                <a:gd name="connsiteX167" fmla="*/ 480815 w 637427"/>
                <a:gd name="connsiteY167" fmla="*/ 68471 h 123526"/>
                <a:gd name="connsiteX168" fmla="*/ 477243 w 637427"/>
                <a:gd name="connsiteY168" fmla="*/ 74871 h 123526"/>
                <a:gd name="connsiteX169" fmla="*/ 480070 w 637427"/>
                <a:gd name="connsiteY169" fmla="*/ 81568 h 123526"/>
                <a:gd name="connsiteX170" fmla="*/ 487363 w 637427"/>
                <a:gd name="connsiteY170" fmla="*/ 84396 h 123526"/>
                <a:gd name="connsiteX171" fmla="*/ 496888 w 637427"/>
                <a:gd name="connsiteY171" fmla="*/ 81122 h 123526"/>
                <a:gd name="connsiteX172" fmla="*/ 501204 w 637427"/>
                <a:gd name="connsiteY172" fmla="*/ 75020 h 123526"/>
                <a:gd name="connsiteX173" fmla="*/ 501948 w 637427"/>
                <a:gd name="connsiteY173" fmla="*/ 66090 h 123526"/>
                <a:gd name="connsiteX174" fmla="*/ 501948 w 637427"/>
                <a:gd name="connsiteY174" fmla="*/ 62518 h 123526"/>
                <a:gd name="connsiteX175" fmla="*/ 536026 w 637427"/>
                <a:gd name="connsiteY175" fmla="*/ 26502 h 123526"/>
                <a:gd name="connsiteX176" fmla="*/ 552844 w 637427"/>
                <a:gd name="connsiteY176" fmla="*/ 26502 h 123526"/>
                <a:gd name="connsiteX177" fmla="*/ 552844 w 637427"/>
                <a:gd name="connsiteY177" fmla="*/ 36027 h 123526"/>
                <a:gd name="connsiteX178" fmla="*/ 574424 w 637427"/>
                <a:gd name="connsiteY178" fmla="*/ 25013 h 123526"/>
                <a:gd name="connsiteX179" fmla="*/ 586032 w 637427"/>
                <a:gd name="connsiteY179" fmla="*/ 27767 h 123526"/>
                <a:gd name="connsiteX180" fmla="*/ 594069 w 637427"/>
                <a:gd name="connsiteY180" fmla="*/ 36027 h 123526"/>
                <a:gd name="connsiteX181" fmla="*/ 603817 w 637427"/>
                <a:gd name="connsiteY181" fmla="*/ 27767 h 123526"/>
                <a:gd name="connsiteX182" fmla="*/ 615054 w 637427"/>
                <a:gd name="connsiteY182" fmla="*/ 25013 h 123526"/>
                <a:gd name="connsiteX183" fmla="*/ 627928 w 637427"/>
                <a:gd name="connsiteY183" fmla="*/ 28064 h 123526"/>
                <a:gd name="connsiteX184" fmla="*/ 635890 w 637427"/>
                <a:gd name="connsiteY184" fmla="*/ 37218 h 123526"/>
                <a:gd name="connsiteX185" fmla="*/ 637824 w 637427"/>
                <a:gd name="connsiteY185" fmla="*/ 51505 h 123526"/>
                <a:gd name="connsiteX186" fmla="*/ 637824 w 637427"/>
                <a:gd name="connsiteY186" fmla="*/ 95707 h 123526"/>
                <a:gd name="connsiteX187" fmla="*/ 619519 w 637427"/>
                <a:gd name="connsiteY187" fmla="*/ 95707 h 123526"/>
                <a:gd name="connsiteX188" fmla="*/ 619519 w 637427"/>
                <a:gd name="connsiteY188" fmla="*/ 56119 h 123526"/>
                <a:gd name="connsiteX189" fmla="*/ 617584 w 637427"/>
                <a:gd name="connsiteY189" fmla="*/ 42873 h 123526"/>
                <a:gd name="connsiteX190" fmla="*/ 609696 w 637427"/>
                <a:gd name="connsiteY190" fmla="*/ 39004 h 123526"/>
                <a:gd name="connsiteX191" fmla="*/ 602552 w 637427"/>
                <a:gd name="connsiteY191" fmla="*/ 41311 h 123526"/>
                <a:gd name="connsiteX192" fmla="*/ 597641 w 637427"/>
                <a:gd name="connsiteY192" fmla="*/ 48156 h 123526"/>
                <a:gd name="connsiteX193" fmla="*/ 596152 w 637427"/>
                <a:gd name="connsiteY193" fmla="*/ 62518 h 123526"/>
                <a:gd name="connsiteX194" fmla="*/ 596152 w 637427"/>
                <a:gd name="connsiteY194" fmla="*/ 95707 h 123526"/>
                <a:gd name="connsiteX195" fmla="*/ 577847 w 637427"/>
                <a:gd name="connsiteY195" fmla="*/ 95707 h 123526"/>
                <a:gd name="connsiteX196" fmla="*/ 577847 w 637427"/>
                <a:gd name="connsiteY196" fmla="*/ 57756 h 123526"/>
                <a:gd name="connsiteX197" fmla="*/ 576880 w 637427"/>
                <a:gd name="connsiteY197" fmla="*/ 44807 h 123526"/>
                <a:gd name="connsiteX198" fmla="*/ 573829 w 637427"/>
                <a:gd name="connsiteY198" fmla="*/ 40417 h 123526"/>
                <a:gd name="connsiteX199" fmla="*/ 568322 w 637427"/>
                <a:gd name="connsiteY199" fmla="*/ 39004 h 123526"/>
                <a:gd name="connsiteX200" fmla="*/ 560658 w 637427"/>
                <a:gd name="connsiteY200" fmla="*/ 41311 h 123526"/>
                <a:gd name="connsiteX201" fmla="*/ 555821 w 637427"/>
                <a:gd name="connsiteY201" fmla="*/ 47859 h 123526"/>
                <a:gd name="connsiteX202" fmla="*/ 554332 w 637427"/>
                <a:gd name="connsiteY202" fmla="*/ 62072 h 123526"/>
                <a:gd name="connsiteX203" fmla="*/ 554332 w 637427"/>
                <a:gd name="connsiteY203" fmla="*/ 95707 h 123526"/>
                <a:gd name="connsiteX204" fmla="*/ 536026 w 637427"/>
                <a:gd name="connsiteY204" fmla="*/ 95707 h 123526"/>
                <a:gd name="connsiteX205" fmla="*/ 536026 w 637427"/>
                <a:gd name="connsiteY205" fmla="*/ 26502 h 1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637427" h="123526">
                  <a:moveTo>
                    <a:pt x="397" y="95707"/>
                  </a:moveTo>
                  <a:lnTo>
                    <a:pt x="397" y="308"/>
                  </a:lnTo>
                  <a:lnTo>
                    <a:pt x="19597" y="308"/>
                  </a:lnTo>
                  <a:lnTo>
                    <a:pt x="19597" y="37813"/>
                  </a:lnTo>
                  <a:lnTo>
                    <a:pt x="57398" y="37813"/>
                  </a:lnTo>
                  <a:lnTo>
                    <a:pt x="57398" y="308"/>
                  </a:lnTo>
                  <a:lnTo>
                    <a:pt x="76597" y="308"/>
                  </a:lnTo>
                  <a:lnTo>
                    <a:pt x="76597" y="95707"/>
                  </a:lnTo>
                  <a:lnTo>
                    <a:pt x="57398" y="95707"/>
                  </a:lnTo>
                  <a:lnTo>
                    <a:pt x="57398" y="54035"/>
                  </a:lnTo>
                  <a:lnTo>
                    <a:pt x="19597" y="54035"/>
                  </a:lnTo>
                  <a:lnTo>
                    <a:pt x="19597" y="95707"/>
                  </a:lnTo>
                  <a:lnTo>
                    <a:pt x="397" y="95707"/>
                  </a:lnTo>
                  <a:close/>
                  <a:moveTo>
                    <a:pt x="95756" y="17126"/>
                  </a:moveTo>
                  <a:lnTo>
                    <a:pt x="95756" y="308"/>
                  </a:lnTo>
                  <a:lnTo>
                    <a:pt x="114062" y="308"/>
                  </a:lnTo>
                  <a:lnTo>
                    <a:pt x="114062" y="17126"/>
                  </a:lnTo>
                  <a:lnTo>
                    <a:pt x="95756" y="17126"/>
                  </a:lnTo>
                  <a:close/>
                  <a:moveTo>
                    <a:pt x="95756" y="95707"/>
                  </a:moveTo>
                  <a:lnTo>
                    <a:pt x="95756" y="26502"/>
                  </a:lnTo>
                  <a:lnTo>
                    <a:pt x="114062" y="26502"/>
                  </a:lnTo>
                  <a:lnTo>
                    <a:pt x="114062" y="95707"/>
                  </a:lnTo>
                  <a:lnTo>
                    <a:pt x="95756" y="95707"/>
                  </a:lnTo>
                  <a:close/>
                  <a:moveTo>
                    <a:pt x="126157" y="75913"/>
                  </a:moveTo>
                  <a:lnTo>
                    <a:pt x="144463" y="73234"/>
                  </a:lnTo>
                  <a:cubicBezTo>
                    <a:pt x="145256" y="76707"/>
                    <a:pt x="146844" y="79386"/>
                    <a:pt x="149225" y="81271"/>
                  </a:cubicBezTo>
                  <a:cubicBezTo>
                    <a:pt x="151606" y="83156"/>
                    <a:pt x="154980" y="84098"/>
                    <a:pt x="159346" y="84098"/>
                  </a:cubicBezTo>
                  <a:cubicBezTo>
                    <a:pt x="164009" y="84098"/>
                    <a:pt x="167531" y="83205"/>
                    <a:pt x="169912" y="81419"/>
                  </a:cubicBezTo>
                  <a:cubicBezTo>
                    <a:pt x="171599" y="80229"/>
                    <a:pt x="172443" y="78592"/>
                    <a:pt x="172443" y="76508"/>
                  </a:cubicBezTo>
                  <a:cubicBezTo>
                    <a:pt x="172443" y="75119"/>
                    <a:pt x="171997" y="73978"/>
                    <a:pt x="171103" y="73085"/>
                  </a:cubicBezTo>
                  <a:cubicBezTo>
                    <a:pt x="170211" y="72192"/>
                    <a:pt x="168176" y="71399"/>
                    <a:pt x="165001" y="70704"/>
                  </a:cubicBezTo>
                  <a:cubicBezTo>
                    <a:pt x="150218" y="67430"/>
                    <a:pt x="140842" y="64453"/>
                    <a:pt x="136873" y="61774"/>
                  </a:cubicBezTo>
                  <a:cubicBezTo>
                    <a:pt x="131416" y="58004"/>
                    <a:pt x="128687" y="52795"/>
                    <a:pt x="128687" y="46147"/>
                  </a:cubicBezTo>
                  <a:cubicBezTo>
                    <a:pt x="128687" y="40194"/>
                    <a:pt x="131044" y="35184"/>
                    <a:pt x="135757" y="31116"/>
                  </a:cubicBezTo>
                  <a:cubicBezTo>
                    <a:pt x="140470" y="27048"/>
                    <a:pt x="147836" y="25013"/>
                    <a:pt x="157858" y="25013"/>
                  </a:cubicBezTo>
                  <a:cubicBezTo>
                    <a:pt x="167284" y="25013"/>
                    <a:pt x="174303" y="26552"/>
                    <a:pt x="178916" y="29627"/>
                  </a:cubicBezTo>
                  <a:cubicBezTo>
                    <a:pt x="183530" y="32703"/>
                    <a:pt x="186680" y="37267"/>
                    <a:pt x="188367" y="43319"/>
                  </a:cubicBezTo>
                  <a:lnTo>
                    <a:pt x="171103" y="46445"/>
                  </a:lnTo>
                  <a:cubicBezTo>
                    <a:pt x="170409" y="43766"/>
                    <a:pt x="169020" y="41707"/>
                    <a:pt x="166936" y="40269"/>
                  </a:cubicBezTo>
                  <a:cubicBezTo>
                    <a:pt x="164853" y="38830"/>
                    <a:pt x="161926" y="38110"/>
                    <a:pt x="158156" y="38110"/>
                  </a:cubicBezTo>
                  <a:cubicBezTo>
                    <a:pt x="153293" y="38110"/>
                    <a:pt x="149820" y="38805"/>
                    <a:pt x="147737" y="40194"/>
                  </a:cubicBezTo>
                  <a:cubicBezTo>
                    <a:pt x="146348" y="41087"/>
                    <a:pt x="145653" y="42327"/>
                    <a:pt x="145653" y="43915"/>
                  </a:cubicBezTo>
                  <a:cubicBezTo>
                    <a:pt x="145653" y="45204"/>
                    <a:pt x="146298" y="46296"/>
                    <a:pt x="147589" y="47189"/>
                  </a:cubicBezTo>
                  <a:cubicBezTo>
                    <a:pt x="149177" y="48380"/>
                    <a:pt x="154856" y="50091"/>
                    <a:pt x="164629" y="52323"/>
                  </a:cubicBezTo>
                  <a:cubicBezTo>
                    <a:pt x="174403" y="54556"/>
                    <a:pt x="181223" y="57260"/>
                    <a:pt x="185093" y="60435"/>
                  </a:cubicBezTo>
                  <a:cubicBezTo>
                    <a:pt x="188863" y="63709"/>
                    <a:pt x="190748" y="68273"/>
                    <a:pt x="190748" y="74127"/>
                  </a:cubicBezTo>
                  <a:cubicBezTo>
                    <a:pt x="190748" y="80477"/>
                    <a:pt x="188095" y="85934"/>
                    <a:pt x="182786" y="90498"/>
                  </a:cubicBezTo>
                  <a:cubicBezTo>
                    <a:pt x="177478" y="95062"/>
                    <a:pt x="169665" y="97344"/>
                    <a:pt x="159346" y="97344"/>
                  </a:cubicBezTo>
                  <a:cubicBezTo>
                    <a:pt x="149920" y="97344"/>
                    <a:pt x="142454" y="95410"/>
                    <a:pt x="136947" y="91540"/>
                  </a:cubicBezTo>
                  <a:cubicBezTo>
                    <a:pt x="131441" y="87670"/>
                    <a:pt x="127844" y="82461"/>
                    <a:pt x="126157" y="75913"/>
                  </a:cubicBezTo>
                  <a:close/>
                  <a:moveTo>
                    <a:pt x="237924" y="26502"/>
                  </a:moveTo>
                  <a:lnTo>
                    <a:pt x="237924" y="41087"/>
                  </a:lnTo>
                  <a:lnTo>
                    <a:pt x="225422" y="41087"/>
                  </a:lnTo>
                  <a:lnTo>
                    <a:pt x="225422" y="69067"/>
                  </a:lnTo>
                  <a:cubicBezTo>
                    <a:pt x="225422" y="74623"/>
                    <a:pt x="225546" y="77872"/>
                    <a:pt x="225794" y="78815"/>
                  </a:cubicBezTo>
                  <a:cubicBezTo>
                    <a:pt x="226042" y="79758"/>
                    <a:pt x="226588" y="80551"/>
                    <a:pt x="227431" y="81197"/>
                  </a:cubicBezTo>
                  <a:cubicBezTo>
                    <a:pt x="228274" y="81841"/>
                    <a:pt x="229341" y="82163"/>
                    <a:pt x="230631" y="82163"/>
                  </a:cubicBezTo>
                  <a:cubicBezTo>
                    <a:pt x="232318" y="82163"/>
                    <a:pt x="234749" y="81568"/>
                    <a:pt x="237924" y="80377"/>
                  </a:cubicBezTo>
                  <a:lnTo>
                    <a:pt x="239412" y="94516"/>
                  </a:lnTo>
                  <a:cubicBezTo>
                    <a:pt x="235245" y="96402"/>
                    <a:pt x="230433" y="97344"/>
                    <a:pt x="224976" y="97344"/>
                  </a:cubicBezTo>
                  <a:cubicBezTo>
                    <a:pt x="221702" y="97344"/>
                    <a:pt x="218750" y="96774"/>
                    <a:pt x="216120" y="95633"/>
                  </a:cubicBezTo>
                  <a:cubicBezTo>
                    <a:pt x="213490" y="94492"/>
                    <a:pt x="211556" y="93053"/>
                    <a:pt x="210316" y="91317"/>
                  </a:cubicBezTo>
                  <a:cubicBezTo>
                    <a:pt x="209075" y="89580"/>
                    <a:pt x="208208" y="87224"/>
                    <a:pt x="207711" y="84247"/>
                  </a:cubicBezTo>
                  <a:cubicBezTo>
                    <a:pt x="207314" y="82064"/>
                    <a:pt x="207116" y="77748"/>
                    <a:pt x="207116" y="71299"/>
                  </a:cubicBezTo>
                  <a:lnTo>
                    <a:pt x="207116" y="41087"/>
                  </a:lnTo>
                  <a:lnTo>
                    <a:pt x="198782" y="41087"/>
                  </a:lnTo>
                  <a:lnTo>
                    <a:pt x="198782" y="26502"/>
                  </a:lnTo>
                  <a:lnTo>
                    <a:pt x="207116" y="26502"/>
                  </a:lnTo>
                  <a:lnTo>
                    <a:pt x="207116" y="12810"/>
                  </a:lnTo>
                  <a:lnTo>
                    <a:pt x="225422" y="2094"/>
                  </a:lnTo>
                  <a:lnTo>
                    <a:pt x="225422" y="26502"/>
                  </a:lnTo>
                  <a:lnTo>
                    <a:pt x="237924" y="26502"/>
                  </a:lnTo>
                  <a:close/>
                  <a:moveTo>
                    <a:pt x="246165" y="60137"/>
                  </a:moveTo>
                  <a:cubicBezTo>
                    <a:pt x="246165" y="54085"/>
                    <a:pt x="247653" y="48206"/>
                    <a:pt x="250630" y="42501"/>
                  </a:cubicBezTo>
                  <a:cubicBezTo>
                    <a:pt x="253606" y="36796"/>
                    <a:pt x="257848" y="32455"/>
                    <a:pt x="263355" y="29479"/>
                  </a:cubicBezTo>
                  <a:cubicBezTo>
                    <a:pt x="268861" y="26502"/>
                    <a:pt x="274988" y="25013"/>
                    <a:pt x="281735" y="25013"/>
                  </a:cubicBezTo>
                  <a:cubicBezTo>
                    <a:pt x="292253" y="25013"/>
                    <a:pt x="300835" y="28412"/>
                    <a:pt x="307482" y="35208"/>
                  </a:cubicBezTo>
                  <a:cubicBezTo>
                    <a:pt x="314130" y="42005"/>
                    <a:pt x="317454" y="50563"/>
                    <a:pt x="317454" y="60882"/>
                  </a:cubicBezTo>
                  <a:cubicBezTo>
                    <a:pt x="317454" y="71399"/>
                    <a:pt x="314080" y="80105"/>
                    <a:pt x="307333" y="87000"/>
                  </a:cubicBezTo>
                  <a:cubicBezTo>
                    <a:pt x="300587" y="93896"/>
                    <a:pt x="292103" y="97344"/>
                    <a:pt x="281884" y="97344"/>
                  </a:cubicBezTo>
                  <a:cubicBezTo>
                    <a:pt x="275534" y="97344"/>
                    <a:pt x="269481" y="95906"/>
                    <a:pt x="263727" y="93029"/>
                  </a:cubicBezTo>
                  <a:cubicBezTo>
                    <a:pt x="257972" y="90151"/>
                    <a:pt x="253606" y="85934"/>
                    <a:pt x="250630" y="80377"/>
                  </a:cubicBezTo>
                  <a:cubicBezTo>
                    <a:pt x="247653" y="74821"/>
                    <a:pt x="246165" y="68074"/>
                    <a:pt x="246165" y="60137"/>
                  </a:cubicBezTo>
                  <a:close/>
                  <a:moveTo>
                    <a:pt x="264918" y="61179"/>
                  </a:moveTo>
                  <a:cubicBezTo>
                    <a:pt x="264918" y="68025"/>
                    <a:pt x="266555" y="73258"/>
                    <a:pt x="269829" y="76880"/>
                  </a:cubicBezTo>
                  <a:cubicBezTo>
                    <a:pt x="273103" y="80502"/>
                    <a:pt x="277121" y="82313"/>
                    <a:pt x="281884" y="82313"/>
                  </a:cubicBezTo>
                  <a:cubicBezTo>
                    <a:pt x="286646" y="82313"/>
                    <a:pt x="290640" y="80502"/>
                    <a:pt x="293864" y="76880"/>
                  </a:cubicBezTo>
                  <a:cubicBezTo>
                    <a:pt x="297089" y="73258"/>
                    <a:pt x="298702" y="67975"/>
                    <a:pt x="298702" y="61030"/>
                  </a:cubicBezTo>
                  <a:cubicBezTo>
                    <a:pt x="298702" y="54283"/>
                    <a:pt x="297089" y="49074"/>
                    <a:pt x="293864" y="45404"/>
                  </a:cubicBezTo>
                  <a:cubicBezTo>
                    <a:pt x="290640" y="41732"/>
                    <a:pt x="286646" y="39896"/>
                    <a:pt x="281884" y="39896"/>
                  </a:cubicBezTo>
                  <a:cubicBezTo>
                    <a:pt x="277121" y="39896"/>
                    <a:pt x="273103" y="41732"/>
                    <a:pt x="269829" y="45404"/>
                  </a:cubicBezTo>
                  <a:cubicBezTo>
                    <a:pt x="266555" y="49074"/>
                    <a:pt x="264918" y="54333"/>
                    <a:pt x="264918" y="61179"/>
                  </a:cubicBezTo>
                  <a:close/>
                  <a:moveTo>
                    <a:pt x="329606" y="100321"/>
                  </a:moveTo>
                  <a:lnTo>
                    <a:pt x="350441" y="102851"/>
                  </a:lnTo>
                  <a:cubicBezTo>
                    <a:pt x="350838" y="105232"/>
                    <a:pt x="351682" y="106869"/>
                    <a:pt x="352972" y="107762"/>
                  </a:cubicBezTo>
                  <a:cubicBezTo>
                    <a:pt x="354658" y="109151"/>
                    <a:pt x="357386" y="109846"/>
                    <a:pt x="361156" y="109846"/>
                  </a:cubicBezTo>
                  <a:cubicBezTo>
                    <a:pt x="365919" y="109846"/>
                    <a:pt x="369491" y="109102"/>
                    <a:pt x="371872" y="107613"/>
                  </a:cubicBezTo>
                  <a:cubicBezTo>
                    <a:pt x="373460" y="106621"/>
                    <a:pt x="374650" y="105083"/>
                    <a:pt x="375444" y="102999"/>
                  </a:cubicBezTo>
                  <a:cubicBezTo>
                    <a:pt x="376039" y="101511"/>
                    <a:pt x="376337" y="98733"/>
                    <a:pt x="376337" y="94665"/>
                  </a:cubicBezTo>
                  <a:lnTo>
                    <a:pt x="376337" y="84545"/>
                  </a:lnTo>
                  <a:cubicBezTo>
                    <a:pt x="370880" y="91986"/>
                    <a:pt x="363984" y="95707"/>
                    <a:pt x="355650" y="95707"/>
                  </a:cubicBezTo>
                  <a:cubicBezTo>
                    <a:pt x="346324" y="95707"/>
                    <a:pt x="338982" y="91788"/>
                    <a:pt x="333623" y="83949"/>
                  </a:cubicBezTo>
                  <a:cubicBezTo>
                    <a:pt x="329357" y="77698"/>
                    <a:pt x="327225" y="69959"/>
                    <a:pt x="327225" y="60732"/>
                  </a:cubicBezTo>
                  <a:cubicBezTo>
                    <a:pt x="327225" y="49124"/>
                    <a:pt x="330003" y="40269"/>
                    <a:pt x="335559" y="34167"/>
                  </a:cubicBezTo>
                  <a:cubicBezTo>
                    <a:pt x="341115" y="28064"/>
                    <a:pt x="348060" y="25013"/>
                    <a:pt x="356394" y="25013"/>
                  </a:cubicBezTo>
                  <a:cubicBezTo>
                    <a:pt x="364927" y="25013"/>
                    <a:pt x="371972" y="28783"/>
                    <a:pt x="377528" y="36324"/>
                  </a:cubicBezTo>
                  <a:lnTo>
                    <a:pt x="377528" y="26502"/>
                  </a:lnTo>
                  <a:lnTo>
                    <a:pt x="394643" y="26502"/>
                  </a:lnTo>
                  <a:lnTo>
                    <a:pt x="394643" y="88563"/>
                  </a:lnTo>
                  <a:cubicBezTo>
                    <a:pt x="394643" y="96799"/>
                    <a:pt x="393974" y="102925"/>
                    <a:pt x="392634" y="106944"/>
                  </a:cubicBezTo>
                  <a:cubicBezTo>
                    <a:pt x="391294" y="110962"/>
                    <a:pt x="389409" y="114112"/>
                    <a:pt x="386979" y="116394"/>
                  </a:cubicBezTo>
                  <a:cubicBezTo>
                    <a:pt x="384548" y="118676"/>
                    <a:pt x="381299" y="120487"/>
                    <a:pt x="377231" y="121826"/>
                  </a:cubicBezTo>
                  <a:cubicBezTo>
                    <a:pt x="373162" y="123166"/>
                    <a:pt x="368052" y="123835"/>
                    <a:pt x="361901" y="123835"/>
                  </a:cubicBezTo>
                  <a:cubicBezTo>
                    <a:pt x="350094" y="123835"/>
                    <a:pt x="341760" y="121826"/>
                    <a:pt x="336898" y="117808"/>
                  </a:cubicBezTo>
                  <a:cubicBezTo>
                    <a:pt x="332037" y="113790"/>
                    <a:pt x="329606" y="108705"/>
                    <a:pt x="329606" y="102554"/>
                  </a:cubicBezTo>
                  <a:cubicBezTo>
                    <a:pt x="329606" y="101859"/>
                    <a:pt x="329606" y="101115"/>
                    <a:pt x="329606" y="100321"/>
                  </a:cubicBezTo>
                  <a:close/>
                  <a:moveTo>
                    <a:pt x="345976" y="59691"/>
                  </a:moveTo>
                  <a:cubicBezTo>
                    <a:pt x="345976" y="67033"/>
                    <a:pt x="347390" y="72415"/>
                    <a:pt x="350218" y="75839"/>
                  </a:cubicBezTo>
                  <a:cubicBezTo>
                    <a:pt x="353046" y="79261"/>
                    <a:pt x="356543" y="80973"/>
                    <a:pt x="360711" y="80973"/>
                  </a:cubicBezTo>
                  <a:cubicBezTo>
                    <a:pt x="365175" y="80973"/>
                    <a:pt x="368946" y="79212"/>
                    <a:pt x="372022" y="75689"/>
                  </a:cubicBezTo>
                  <a:cubicBezTo>
                    <a:pt x="375097" y="72168"/>
                    <a:pt x="376635" y="66983"/>
                    <a:pt x="376635" y="60137"/>
                  </a:cubicBezTo>
                  <a:cubicBezTo>
                    <a:pt x="376635" y="52993"/>
                    <a:pt x="375171" y="47685"/>
                    <a:pt x="372244" y="44213"/>
                  </a:cubicBezTo>
                  <a:cubicBezTo>
                    <a:pt x="369318" y="40740"/>
                    <a:pt x="365572" y="39004"/>
                    <a:pt x="361008" y="39004"/>
                  </a:cubicBezTo>
                  <a:cubicBezTo>
                    <a:pt x="356642" y="39004"/>
                    <a:pt x="353046" y="40715"/>
                    <a:pt x="350218" y="44138"/>
                  </a:cubicBezTo>
                  <a:cubicBezTo>
                    <a:pt x="347390" y="47561"/>
                    <a:pt x="345976" y="52745"/>
                    <a:pt x="345976" y="59691"/>
                  </a:cubicBezTo>
                  <a:close/>
                  <a:moveTo>
                    <a:pt x="429714" y="95707"/>
                  </a:moveTo>
                  <a:lnTo>
                    <a:pt x="411408" y="95707"/>
                  </a:lnTo>
                  <a:lnTo>
                    <a:pt x="411408" y="26502"/>
                  </a:lnTo>
                  <a:lnTo>
                    <a:pt x="428374" y="26502"/>
                  </a:lnTo>
                  <a:lnTo>
                    <a:pt x="428374" y="36324"/>
                  </a:lnTo>
                  <a:cubicBezTo>
                    <a:pt x="431351" y="31761"/>
                    <a:pt x="433981" y="28735"/>
                    <a:pt x="436263" y="27246"/>
                  </a:cubicBezTo>
                  <a:cubicBezTo>
                    <a:pt x="438544" y="25757"/>
                    <a:pt x="441174" y="25013"/>
                    <a:pt x="444151" y="25013"/>
                  </a:cubicBezTo>
                  <a:cubicBezTo>
                    <a:pt x="448318" y="25013"/>
                    <a:pt x="452335" y="26154"/>
                    <a:pt x="456205" y="28437"/>
                  </a:cubicBezTo>
                  <a:lnTo>
                    <a:pt x="450550" y="44362"/>
                  </a:lnTo>
                  <a:cubicBezTo>
                    <a:pt x="447475" y="42377"/>
                    <a:pt x="444597" y="41385"/>
                    <a:pt x="441918" y="41385"/>
                  </a:cubicBezTo>
                  <a:cubicBezTo>
                    <a:pt x="439339" y="41385"/>
                    <a:pt x="437180" y="42104"/>
                    <a:pt x="435444" y="43542"/>
                  </a:cubicBezTo>
                  <a:cubicBezTo>
                    <a:pt x="433707" y="44981"/>
                    <a:pt x="432319" y="47536"/>
                    <a:pt x="431277" y="51207"/>
                  </a:cubicBezTo>
                  <a:cubicBezTo>
                    <a:pt x="430235" y="54878"/>
                    <a:pt x="429714" y="62568"/>
                    <a:pt x="429714" y="74276"/>
                  </a:cubicBezTo>
                  <a:lnTo>
                    <a:pt x="429714" y="95707"/>
                  </a:lnTo>
                  <a:close/>
                  <a:moveTo>
                    <a:pt x="477392" y="47635"/>
                  </a:moveTo>
                  <a:lnTo>
                    <a:pt x="460872" y="44659"/>
                  </a:lnTo>
                  <a:cubicBezTo>
                    <a:pt x="462658" y="38011"/>
                    <a:pt x="465832" y="33075"/>
                    <a:pt x="470397" y="29850"/>
                  </a:cubicBezTo>
                  <a:cubicBezTo>
                    <a:pt x="474961" y="26626"/>
                    <a:pt x="481757" y="25013"/>
                    <a:pt x="490786" y="25013"/>
                  </a:cubicBezTo>
                  <a:cubicBezTo>
                    <a:pt x="498922" y="25013"/>
                    <a:pt x="504999" y="25981"/>
                    <a:pt x="509018" y="27916"/>
                  </a:cubicBezTo>
                  <a:cubicBezTo>
                    <a:pt x="513036" y="29850"/>
                    <a:pt x="515839" y="32306"/>
                    <a:pt x="517426" y="35282"/>
                  </a:cubicBezTo>
                  <a:cubicBezTo>
                    <a:pt x="519014" y="38259"/>
                    <a:pt x="519808" y="43716"/>
                    <a:pt x="519808" y="51654"/>
                  </a:cubicBezTo>
                  <a:lnTo>
                    <a:pt x="519659" y="72937"/>
                  </a:lnTo>
                  <a:cubicBezTo>
                    <a:pt x="519659" y="79088"/>
                    <a:pt x="519956" y="83602"/>
                    <a:pt x="520552" y="86479"/>
                  </a:cubicBezTo>
                  <a:cubicBezTo>
                    <a:pt x="521147" y="89357"/>
                    <a:pt x="522238" y="92433"/>
                    <a:pt x="523826" y="95707"/>
                  </a:cubicBezTo>
                  <a:lnTo>
                    <a:pt x="505818" y="95707"/>
                  </a:lnTo>
                  <a:cubicBezTo>
                    <a:pt x="505322" y="94516"/>
                    <a:pt x="504726" y="92730"/>
                    <a:pt x="504031" y="90349"/>
                  </a:cubicBezTo>
                  <a:cubicBezTo>
                    <a:pt x="503734" y="89258"/>
                    <a:pt x="503487" y="88513"/>
                    <a:pt x="503287" y="88117"/>
                  </a:cubicBezTo>
                  <a:cubicBezTo>
                    <a:pt x="500212" y="91192"/>
                    <a:pt x="496889" y="93499"/>
                    <a:pt x="493316" y="95037"/>
                  </a:cubicBezTo>
                  <a:cubicBezTo>
                    <a:pt x="489745" y="96575"/>
                    <a:pt x="485924" y="97344"/>
                    <a:pt x="481856" y="97344"/>
                  </a:cubicBezTo>
                  <a:cubicBezTo>
                    <a:pt x="474812" y="97344"/>
                    <a:pt x="469231" y="95410"/>
                    <a:pt x="465113" y="91540"/>
                  </a:cubicBezTo>
                  <a:cubicBezTo>
                    <a:pt x="460996" y="87670"/>
                    <a:pt x="458937" y="82759"/>
                    <a:pt x="458937" y="76806"/>
                  </a:cubicBezTo>
                  <a:cubicBezTo>
                    <a:pt x="458937" y="72936"/>
                    <a:pt x="459880" y="69463"/>
                    <a:pt x="461765" y="66388"/>
                  </a:cubicBezTo>
                  <a:cubicBezTo>
                    <a:pt x="463650" y="63312"/>
                    <a:pt x="466254" y="60956"/>
                    <a:pt x="469579" y="59319"/>
                  </a:cubicBezTo>
                  <a:cubicBezTo>
                    <a:pt x="472902" y="57682"/>
                    <a:pt x="477739" y="56268"/>
                    <a:pt x="484089" y="55077"/>
                  </a:cubicBezTo>
                  <a:cubicBezTo>
                    <a:pt x="492621" y="53490"/>
                    <a:pt x="498575" y="52001"/>
                    <a:pt x="501948" y="50612"/>
                  </a:cubicBezTo>
                  <a:lnTo>
                    <a:pt x="501948" y="48826"/>
                  </a:lnTo>
                  <a:cubicBezTo>
                    <a:pt x="501948" y="45254"/>
                    <a:pt x="501081" y="42724"/>
                    <a:pt x="499344" y="41235"/>
                  </a:cubicBezTo>
                  <a:cubicBezTo>
                    <a:pt x="497608" y="39748"/>
                    <a:pt x="494308" y="39004"/>
                    <a:pt x="489447" y="39004"/>
                  </a:cubicBezTo>
                  <a:cubicBezTo>
                    <a:pt x="486173" y="39004"/>
                    <a:pt x="483642" y="39649"/>
                    <a:pt x="481856" y="40938"/>
                  </a:cubicBezTo>
                  <a:cubicBezTo>
                    <a:pt x="480070" y="42228"/>
                    <a:pt x="478582" y="44460"/>
                    <a:pt x="477392" y="47635"/>
                  </a:cubicBezTo>
                  <a:close/>
                  <a:moveTo>
                    <a:pt x="501948" y="62518"/>
                  </a:moveTo>
                  <a:cubicBezTo>
                    <a:pt x="499567" y="63312"/>
                    <a:pt x="495847" y="64254"/>
                    <a:pt x="490786" y="65346"/>
                  </a:cubicBezTo>
                  <a:cubicBezTo>
                    <a:pt x="485726" y="66438"/>
                    <a:pt x="482403" y="67479"/>
                    <a:pt x="480815" y="68471"/>
                  </a:cubicBezTo>
                  <a:cubicBezTo>
                    <a:pt x="478434" y="70158"/>
                    <a:pt x="477243" y="72291"/>
                    <a:pt x="477243" y="74871"/>
                  </a:cubicBezTo>
                  <a:cubicBezTo>
                    <a:pt x="477243" y="77451"/>
                    <a:pt x="478185" y="79683"/>
                    <a:pt x="480070" y="81568"/>
                  </a:cubicBezTo>
                  <a:cubicBezTo>
                    <a:pt x="481955" y="83453"/>
                    <a:pt x="484386" y="84396"/>
                    <a:pt x="487363" y="84396"/>
                  </a:cubicBezTo>
                  <a:cubicBezTo>
                    <a:pt x="490637" y="84396"/>
                    <a:pt x="493812" y="83305"/>
                    <a:pt x="496888" y="81122"/>
                  </a:cubicBezTo>
                  <a:cubicBezTo>
                    <a:pt x="499071" y="79435"/>
                    <a:pt x="500510" y="77401"/>
                    <a:pt x="501204" y="75020"/>
                  </a:cubicBezTo>
                  <a:cubicBezTo>
                    <a:pt x="501701" y="73532"/>
                    <a:pt x="501948" y="70555"/>
                    <a:pt x="501948" y="66090"/>
                  </a:cubicBezTo>
                  <a:lnTo>
                    <a:pt x="501948" y="62518"/>
                  </a:lnTo>
                  <a:close/>
                  <a:moveTo>
                    <a:pt x="536026" y="26502"/>
                  </a:moveTo>
                  <a:lnTo>
                    <a:pt x="552844" y="26502"/>
                  </a:lnTo>
                  <a:lnTo>
                    <a:pt x="552844" y="36027"/>
                  </a:lnTo>
                  <a:cubicBezTo>
                    <a:pt x="558896" y="28684"/>
                    <a:pt x="566090" y="25013"/>
                    <a:pt x="574424" y="25013"/>
                  </a:cubicBezTo>
                  <a:cubicBezTo>
                    <a:pt x="578888" y="25013"/>
                    <a:pt x="582758" y="25932"/>
                    <a:pt x="586032" y="27767"/>
                  </a:cubicBezTo>
                  <a:cubicBezTo>
                    <a:pt x="589307" y="29603"/>
                    <a:pt x="591986" y="32355"/>
                    <a:pt x="594069" y="36027"/>
                  </a:cubicBezTo>
                  <a:cubicBezTo>
                    <a:pt x="597046" y="32355"/>
                    <a:pt x="600295" y="29603"/>
                    <a:pt x="603817" y="27767"/>
                  </a:cubicBezTo>
                  <a:cubicBezTo>
                    <a:pt x="607340" y="25932"/>
                    <a:pt x="611085" y="25013"/>
                    <a:pt x="615054" y="25013"/>
                  </a:cubicBezTo>
                  <a:cubicBezTo>
                    <a:pt x="620114" y="25013"/>
                    <a:pt x="624405" y="26031"/>
                    <a:pt x="627928" y="28064"/>
                  </a:cubicBezTo>
                  <a:cubicBezTo>
                    <a:pt x="631450" y="30099"/>
                    <a:pt x="634104" y="33150"/>
                    <a:pt x="635890" y="37218"/>
                  </a:cubicBezTo>
                  <a:cubicBezTo>
                    <a:pt x="637179" y="40095"/>
                    <a:pt x="637824" y="44857"/>
                    <a:pt x="637824" y="51505"/>
                  </a:cubicBezTo>
                  <a:lnTo>
                    <a:pt x="637824" y="95707"/>
                  </a:lnTo>
                  <a:lnTo>
                    <a:pt x="619519" y="95707"/>
                  </a:lnTo>
                  <a:lnTo>
                    <a:pt x="619519" y="56119"/>
                  </a:lnTo>
                  <a:cubicBezTo>
                    <a:pt x="619519" y="49273"/>
                    <a:pt x="618874" y="44857"/>
                    <a:pt x="617584" y="42873"/>
                  </a:cubicBezTo>
                  <a:cubicBezTo>
                    <a:pt x="615897" y="40293"/>
                    <a:pt x="613268" y="39004"/>
                    <a:pt x="609696" y="39004"/>
                  </a:cubicBezTo>
                  <a:cubicBezTo>
                    <a:pt x="607216" y="39004"/>
                    <a:pt x="604834" y="39773"/>
                    <a:pt x="602552" y="41311"/>
                  </a:cubicBezTo>
                  <a:cubicBezTo>
                    <a:pt x="600270" y="42848"/>
                    <a:pt x="598633" y="45130"/>
                    <a:pt x="597641" y="48156"/>
                  </a:cubicBezTo>
                  <a:cubicBezTo>
                    <a:pt x="596649" y="51183"/>
                    <a:pt x="596152" y="55970"/>
                    <a:pt x="596152" y="62518"/>
                  </a:cubicBezTo>
                  <a:lnTo>
                    <a:pt x="596152" y="95707"/>
                  </a:lnTo>
                  <a:lnTo>
                    <a:pt x="577847" y="95707"/>
                  </a:lnTo>
                  <a:lnTo>
                    <a:pt x="577847" y="57756"/>
                  </a:lnTo>
                  <a:cubicBezTo>
                    <a:pt x="577847" y="51108"/>
                    <a:pt x="577524" y="46792"/>
                    <a:pt x="576880" y="44807"/>
                  </a:cubicBezTo>
                  <a:cubicBezTo>
                    <a:pt x="576235" y="42824"/>
                    <a:pt x="575217" y="41360"/>
                    <a:pt x="573829" y="40417"/>
                  </a:cubicBezTo>
                  <a:cubicBezTo>
                    <a:pt x="572439" y="39475"/>
                    <a:pt x="570604" y="39004"/>
                    <a:pt x="568322" y="39004"/>
                  </a:cubicBezTo>
                  <a:cubicBezTo>
                    <a:pt x="565445" y="39004"/>
                    <a:pt x="562889" y="39773"/>
                    <a:pt x="560658" y="41311"/>
                  </a:cubicBezTo>
                  <a:cubicBezTo>
                    <a:pt x="558425" y="42848"/>
                    <a:pt x="556812" y="45031"/>
                    <a:pt x="555821" y="47859"/>
                  </a:cubicBezTo>
                  <a:cubicBezTo>
                    <a:pt x="554828" y="50687"/>
                    <a:pt x="554332" y="55425"/>
                    <a:pt x="554332" y="62072"/>
                  </a:cubicBezTo>
                  <a:lnTo>
                    <a:pt x="554332" y="95707"/>
                  </a:lnTo>
                  <a:lnTo>
                    <a:pt x="536026" y="95707"/>
                  </a:lnTo>
                  <a:lnTo>
                    <a:pt x="536026" y="26502"/>
                  </a:lnTo>
                  <a:close/>
                </a:path>
              </a:pathLst>
            </a:custGeom>
            <a:solidFill>
              <a:srgbClr val="00000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5C7FC1A-47EA-01D8-D11C-7C338660E54D}"/>
                </a:ext>
              </a:extLst>
            </p:cNvPr>
            <p:cNvSpPr/>
            <p:nvPr/>
          </p:nvSpPr>
          <p:spPr>
            <a:xfrm>
              <a:off x="5157787" y="3690937"/>
              <a:ext cx="2133600" cy="1847850"/>
            </a:xfrm>
            <a:custGeom>
              <a:avLst/>
              <a:gdLst>
                <a:gd name="connsiteX0" fmla="*/ 304800 w 2133600"/>
                <a:gd name="connsiteY0" fmla="*/ 1847850 h 1847850"/>
                <a:gd name="connsiteX1" fmla="*/ 304800 w 2133600"/>
                <a:gd name="connsiteY1" fmla="*/ 1093813 h 1847850"/>
                <a:gd name="connsiteX2" fmla="*/ 0 w 2133600"/>
                <a:gd name="connsiteY2" fmla="*/ 1093813 h 1847850"/>
                <a:gd name="connsiteX3" fmla="*/ 0 w 2133600"/>
                <a:gd name="connsiteY3" fmla="*/ 1847850 h 1847850"/>
                <a:gd name="connsiteX4" fmla="*/ 914400 w 2133600"/>
                <a:gd name="connsiteY4" fmla="*/ 1847850 h 1847850"/>
                <a:gd name="connsiteX5" fmla="*/ 914400 w 2133600"/>
                <a:gd name="connsiteY5" fmla="*/ 48987 h 1847850"/>
                <a:gd name="connsiteX6" fmla="*/ 609600 w 2133600"/>
                <a:gd name="connsiteY6" fmla="*/ 48987 h 1847850"/>
                <a:gd name="connsiteX7" fmla="*/ 609600 w 2133600"/>
                <a:gd name="connsiteY7" fmla="*/ 1847850 h 1847850"/>
                <a:gd name="connsiteX8" fmla="*/ 1524000 w 2133600"/>
                <a:gd name="connsiteY8" fmla="*/ 1847850 h 1847850"/>
                <a:gd name="connsiteX9" fmla="*/ 1524000 w 2133600"/>
                <a:gd name="connsiteY9" fmla="*/ 0 h 1847850"/>
                <a:gd name="connsiteX10" fmla="*/ 1219200 w 2133600"/>
                <a:gd name="connsiteY10" fmla="*/ 0 h 1847850"/>
                <a:gd name="connsiteX11" fmla="*/ 1219200 w 2133600"/>
                <a:gd name="connsiteY11" fmla="*/ 1847850 h 1847850"/>
                <a:gd name="connsiteX12" fmla="*/ 2133600 w 2133600"/>
                <a:gd name="connsiteY12" fmla="*/ 1847850 h 1847850"/>
                <a:gd name="connsiteX13" fmla="*/ 2133600 w 2133600"/>
                <a:gd name="connsiteY13" fmla="*/ 944718 h 1847850"/>
                <a:gd name="connsiteX14" fmla="*/ 1828800 w 2133600"/>
                <a:gd name="connsiteY14" fmla="*/ 944718 h 1847850"/>
                <a:gd name="connsiteX15" fmla="*/ 1828800 w 2133600"/>
                <a:gd name="connsiteY15" fmla="*/ 184785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3600" h="1847850">
                  <a:moveTo>
                    <a:pt x="304800" y="1847850"/>
                  </a:moveTo>
                  <a:lnTo>
                    <a:pt x="304800" y="1093813"/>
                  </a:lnTo>
                  <a:lnTo>
                    <a:pt x="0" y="1093813"/>
                  </a:lnTo>
                  <a:lnTo>
                    <a:pt x="0" y="1847850"/>
                  </a:lnTo>
                  <a:close/>
                  <a:moveTo>
                    <a:pt x="914400" y="1847850"/>
                  </a:moveTo>
                  <a:lnTo>
                    <a:pt x="914400" y="48987"/>
                  </a:lnTo>
                  <a:lnTo>
                    <a:pt x="609600" y="48987"/>
                  </a:lnTo>
                  <a:lnTo>
                    <a:pt x="609600" y="1847850"/>
                  </a:lnTo>
                  <a:close/>
                  <a:moveTo>
                    <a:pt x="1524000" y="1847850"/>
                  </a:moveTo>
                  <a:lnTo>
                    <a:pt x="1524000" y="0"/>
                  </a:lnTo>
                  <a:lnTo>
                    <a:pt x="1219200" y="0"/>
                  </a:lnTo>
                  <a:lnTo>
                    <a:pt x="1219200" y="1847850"/>
                  </a:lnTo>
                  <a:close/>
                  <a:moveTo>
                    <a:pt x="2133600" y="1847850"/>
                  </a:moveTo>
                  <a:lnTo>
                    <a:pt x="2133600" y="944718"/>
                  </a:lnTo>
                  <a:lnTo>
                    <a:pt x="1828800" y="944718"/>
                  </a:lnTo>
                  <a:lnTo>
                    <a:pt x="1828800" y="1847850"/>
                  </a:lnTo>
                  <a:close/>
                </a:path>
              </a:pathLst>
            </a:custGeom>
            <a:solidFill>
              <a:srgbClr val="0072BD">
                <a:alpha val="60000"/>
              </a:srgbClr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28" name="Graphic 4">
              <a:extLst>
                <a:ext uri="{FF2B5EF4-FFF2-40B4-BE49-F238E27FC236}">
                  <a16:creationId xmlns:a16="http://schemas.microsoft.com/office/drawing/2014/main" id="{76D02CB6-A8E7-9B8B-921D-AE3C60CDA0E7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65504DE-A3D0-73F7-D4B6-A6B930DE591C}"/>
                  </a:ext>
                </a:extLst>
              </p:cNvPr>
              <p:cNvSpPr/>
              <p:nvPr/>
            </p:nvSpPr>
            <p:spPr>
              <a:xfrm>
                <a:off x="5157787" y="4784749"/>
                <a:ext cx="304800" cy="754037"/>
              </a:xfrm>
              <a:custGeom>
                <a:avLst/>
                <a:gdLst>
                  <a:gd name="connsiteX0" fmla="*/ 0 w 304800"/>
                  <a:gd name="connsiteY0" fmla="*/ 754037 h 754037"/>
                  <a:gd name="connsiteX1" fmla="*/ 0 w 304800"/>
                  <a:gd name="connsiteY1" fmla="*/ 0 h 754037"/>
                  <a:gd name="connsiteX2" fmla="*/ 304800 w 304800"/>
                  <a:gd name="connsiteY2" fmla="*/ 0 h 754037"/>
                  <a:gd name="connsiteX3" fmla="*/ 304800 w 304800"/>
                  <a:gd name="connsiteY3" fmla="*/ 754037 h 754037"/>
                  <a:gd name="connsiteX4" fmla="*/ 304800 w 304800"/>
                  <a:gd name="connsiteY4" fmla="*/ 754037 h 75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754037">
                    <a:moveTo>
                      <a:pt x="0" y="754037"/>
                    </a:move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754037"/>
                    </a:lnTo>
                    <a:lnTo>
                      <a:pt x="304800" y="754037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23A6E5A-CFF8-E8AF-CC6B-9951CF1AFCFF}"/>
                  </a:ext>
                </a:extLst>
              </p:cNvPr>
              <p:cNvSpPr/>
              <p:nvPr/>
            </p:nvSpPr>
            <p:spPr>
              <a:xfrm>
                <a:off x="54625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15DB2A3-EBB0-722E-FCB8-5FF2076E67D0}"/>
                  </a:ext>
                </a:extLst>
              </p:cNvPr>
              <p:cNvSpPr/>
              <p:nvPr/>
            </p:nvSpPr>
            <p:spPr>
              <a:xfrm>
                <a:off x="5767387" y="3739924"/>
                <a:ext cx="304800" cy="1798862"/>
              </a:xfrm>
              <a:custGeom>
                <a:avLst/>
                <a:gdLst>
                  <a:gd name="connsiteX0" fmla="*/ 0 w 304800"/>
                  <a:gd name="connsiteY0" fmla="*/ 1798863 h 1798862"/>
                  <a:gd name="connsiteX1" fmla="*/ 0 w 304800"/>
                  <a:gd name="connsiteY1" fmla="*/ 1798863 h 1798862"/>
                  <a:gd name="connsiteX2" fmla="*/ 0 w 304800"/>
                  <a:gd name="connsiteY2" fmla="*/ 0 h 1798862"/>
                  <a:gd name="connsiteX3" fmla="*/ 304800 w 304800"/>
                  <a:gd name="connsiteY3" fmla="*/ 0 h 1798862"/>
                  <a:gd name="connsiteX4" fmla="*/ 304800 w 304800"/>
                  <a:gd name="connsiteY4" fmla="*/ 1798863 h 1798862"/>
                  <a:gd name="connsiteX5" fmla="*/ 304800 w 304800"/>
                  <a:gd name="connsiteY5" fmla="*/ 1798863 h 179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798862">
                    <a:moveTo>
                      <a:pt x="0" y="1798863"/>
                    </a:moveTo>
                    <a:lnTo>
                      <a:pt x="0" y="1798863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798863"/>
                    </a:lnTo>
                    <a:lnTo>
                      <a:pt x="304800" y="1798863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ED1394D-8466-F7C5-3C2C-1D656A2E7FB0}"/>
                  </a:ext>
                </a:extLst>
              </p:cNvPr>
              <p:cNvSpPr/>
              <p:nvPr/>
            </p:nvSpPr>
            <p:spPr>
              <a:xfrm>
                <a:off x="60721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9C27971-99CC-5073-7329-3BDBC7F08B3D}"/>
                  </a:ext>
                </a:extLst>
              </p:cNvPr>
              <p:cNvSpPr/>
              <p:nvPr/>
            </p:nvSpPr>
            <p:spPr>
              <a:xfrm>
                <a:off x="6376987" y="3690937"/>
                <a:ext cx="304800" cy="1847850"/>
              </a:xfrm>
              <a:custGeom>
                <a:avLst/>
                <a:gdLst>
                  <a:gd name="connsiteX0" fmla="*/ 0 w 304800"/>
                  <a:gd name="connsiteY0" fmla="*/ 1847850 h 1847850"/>
                  <a:gd name="connsiteX1" fmla="*/ 0 w 304800"/>
                  <a:gd name="connsiteY1" fmla="*/ 1847850 h 1847850"/>
                  <a:gd name="connsiteX2" fmla="*/ 0 w 304800"/>
                  <a:gd name="connsiteY2" fmla="*/ 0 h 1847850"/>
                  <a:gd name="connsiteX3" fmla="*/ 304800 w 304800"/>
                  <a:gd name="connsiteY3" fmla="*/ 0 h 1847850"/>
                  <a:gd name="connsiteX4" fmla="*/ 304800 w 304800"/>
                  <a:gd name="connsiteY4" fmla="*/ 1847850 h 1847850"/>
                  <a:gd name="connsiteX5" fmla="*/ 304800 w 304800"/>
                  <a:gd name="connsiteY5" fmla="*/ 184785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847850">
                    <a:moveTo>
                      <a:pt x="0" y="1847850"/>
                    </a:moveTo>
                    <a:lnTo>
                      <a:pt x="0" y="1847850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1847850"/>
                    </a:lnTo>
                    <a:lnTo>
                      <a:pt x="304800" y="1847850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59CD63C-3F4E-BEF3-B139-98D67414D140}"/>
                  </a:ext>
                </a:extLst>
              </p:cNvPr>
              <p:cNvSpPr/>
              <p:nvPr/>
            </p:nvSpPr>
            <p:spPr>
              <a:xfrm>
                <a:off x="6681787" y="5538787"/>
                <a:ext cx="304800" cy="9525"/>
              </a:xfrm>
              <a:custGeom>
                <a:avLst/>
                <a:gdLst>
                  <a:gd name="connsiteX0" fmla="*/ 0 w 304800"/>
                  <a:gd name="connsiteY0" fmla="*/ 0 h 9525"/>
                  <a:gd name="connsiteX1" fmla="*/ 304800 w 3048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9525">
                    <a:moveTo>
                      <a:pt x="0" y="0"/>
                    </a:moveTo>
                    <a:lnTo>
                      <a:pt x="304800" y="0"/>
                    </a:lnTo>
                  </a:path>
                </a:pathLst>
              </a:custGeom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F2B4702-AFF6-7027-0DF1-52D5D9BF6AE9}"/>
                  </a:ext>
                </a:extLst>
              </p:cNvPr>
              <p:cNvSpPr/>
              <p:nvPr/>
            </p:nvSpPr>
            <p:spPr>
              <a:xfrm>
                <a:off x="6986587" y="4635655"/>
                <a:ext cx="304800" cy="903131"/>
              </a:xfrm>
              <a:custGeom>
                <a:avLst/>
                <a:gdLst>
                  <a:gd name="connsiteX0" fmla="*/ 0 w 304800"/>
                  <a:gd name="connsiteY0" fmla="*/ 903132 h 903131"/>
                  <a:gd name="connsiteX1" fmla="*/ 0 w 304800"/>
                  <a:gd name="connsiteY1" fmla="*/ 903132 h 903131"/>
                  <a:gd name="connsiteX2" fmla="*/ 0 w 304800"/>
                  <a:gd name="connsiteY2" fmla="*/ 0 h 903131"/>
                  <a:gd name="connsiteX3" fmla="*/ 304800 w 304800"/>
                  <a:gd name="connsiteY3" fmla="*/ 0 h 903131"/>
                  <a:gd name="connsiteX4" fmla="*/ 304800 w 304800"/>
                  <a:gd name="connsiteY4" fmla="*/ 903132 h 90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903131">
                    <a:moveTo>
                      <a:pt x="0" y="903132"/>
                    </a:moveTo>
                    <a:lnTo>
                      <a:pt x="0" y="903132"/>
                    </a:lnTo>
                    <a:lnTo>
                      <a:pt x="0" y="0"/>
                    </a:lnTo>
                    <a:lnTo>
                      <a:pt x="304800" y="0"/>
                    </a:lnTo>
                    <a:lnTo>
                      <a:pt x="304800" y="903132"/>
                    </a:lnTo>
                  </a:path>
                </a:pathLst>
              </a:custGeom>
              <a:noFill/>
              <a:ln w="635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C820DA1-F583-7667-D207-9615BB73542D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CAF8302-44C4-1B20-FBD5-C6A64A3418A5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2438400" cy="9525"/>
              </a:xfrm>
              <a:custGeom>
                <a:avLst/>
                <a:gdLst>
                  <a:gd name="connsiteX0" fmla="*/ 0 w 2438400"/>
                  <a:gd name="connsiteY0" fmla="*/ 0 h 9525"/>
                  <a:gd name="connsiteX1" fmla="*/ 2438400 w 24384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0" h="9525">
                    <a:moveTo>
                      <a:pt x="0" y="0"/>
                    </a:moveTo>
                    <a:lnTo>
                      <a:pt x="24384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7151092-4F15-A2F9-29F0-447ED31B2533}"/>
                  </a:ext>
                </a:extLst>
              </p:cNvPr>
              <p:cNvSpPr/>
              <p:nvPr/>
            </p:nvSpPr>
            <p:spPr>
              <a:xfrm>
                <a:off x="50053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DD4DB12-305E-9A06-3B99-425B21122E57}"/>
                  </a:ext>
                </a:extLst>
              </p:cNvPr>
              <p:cNvSpPr/>
              <p:nvPr/>
            </p:nvSpPr>
            <p:spPr>
              <a:xfrm>
                <a:off x="56149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76EC015-62B6-ED06-0500-E91EA1079704}"/>
                  </a:ext>
                </a:extLst>
              </p:cNvPr>
              <p:cNvSpPr/>
              <p:nvPr/>
            </p:nvSpPr>
            <p:spPr>
              <a:xfrm>
                <a:off x="62245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E3A9037-CB50-7A1E-5A05-71E72A99D8C0}"/>
                  </a:ext>
                </a:extLst>
              </p:cNvPr>
              <p:cNvSpPr/>
              <p:nvPr/>
            </p:nvSpPr>
            <p:spPr>
              <a:xfrm>
                <a:off x="68341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A7E3FD-0B03-38D9-7FD7-9137CBD7F73B}"/>
                  </a:ext>
                </a:extLst>
              </p:cNvPr>
              <p:cNvSpPr/>
              <p:nvPr/>
            </p:nvSpPr>
            <p:spPr>
              <a:xfrm>
                <a:off x="7443787" y="5514403"/>
                <a:ext cx="9525" cy="24384"/>
              </a:xfrm>
              <a:custGeom>
                <a:avLst/>
                <a:gdLst>
                  <a:gd name="connsiteX0" fmla="*/ 0 w 9525"/>
                  <a:gd name="connsiteY0" fmla="*/ 24384 h 24384"/>
                  <a:gd name="connsiteX1" fmla="*/ 0 w 9525"/>
                  <a:gd name="connsiteY1" fmla="*/ 0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24384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FD9A5A7-0DE3-73F8-32E8-4EA7C00867E7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153944-D523-E33E-8B93-268D7C84F32A}"/>
                  </a:ext>
                </a:extLst>
              </p:cNvPr>
              <p:cNvSpPr/>
              <p:nvPr/>
            </p:nvSpPr>
            <p:spPr>
              <a:xfrm>
                <a:off x="56149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2DA2822-B81A-4A6B-2F28-0054055C0CB4}"/>
                  </a:ext>
                </a:extLst>
              </p:cNvPr>
              <p:cNvSpPr/>
              <p:nvPr/>
            </p:nvSpPr>
            <p:spPr>
              <a:xfrm>
                <a:off x="62245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43161A1-2D73-0F96-2AAD-007673B21B56}"/>
                  </a:ext>
                </a:extLst>
              </p:cNvPr>
              <p:cNvSpPr/>
              <p:nvPr/>
            </p:nvSpPr>
            <p:spPr>
              <a:xfrm>
                <a:off x="68341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88EA483-8FB0-952C-F0D9-19D068672AD8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24384"/>
              </a:xfrm>
              <a:custGeom>
                <a:avLst/>
                <a:gdLst>
                  <a:gd name="connsiteX0" fmla="*/ 0 w 9525"/>
                  <a:gd name="connsiteY0" fmla="*/ 0 h 24384"/>
                  <a:gd name="connsiteX1" fmla="*/ 0 w 9525"/>
                  <a:gd name="connsiteY1" fmla="*/ 24384 h 2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384">
                    <a:moveTo>
                      <a:pt x="0" y="0"/>
                    </a:moveTo>
                    <a:lnTo>
                      <a:pt x="0" y="24384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BC904FC-A42A-6C35-1A42-7A79BDA5AA81}"/>
                </a:ext>
              </a:extLst>
            </p:cNvPr>
            <p:cNvSpPr/>
            <p:nvPr/>
          </p:nvSpPr>
          <p:spPr>
            <a:xfrm>
              <a:off x="4952106" y="5617087"/>
              <a:ext cx="99229" cy="88701"/>
            </a:xfrm>
            <a:custGeom>
              <a:avLst/>
              <a:gdLst>
                <a:gd name="connsiteX0" fmla="*/ 269 w 99229"/>
                <a:gd name="connsiteY0" fmla="*/ 62571 h 88701"/>
                <a:gd name="connsiteX1" fmla="*/ 269 w 99229"/>
                <a:gd name="connsiteY1" fmla="*/ 51706 h 88701"/>
                <a:gd name="connsiteX2" fmla="*/ 33756 w 99229"/>
                <a:gd name="connsiteY2" fmla="*/ 51706 h 88701"/>
                <a:gd name="connsiteX3" fmla="*/ 33756 w 99229"/>
                <a:gd name="connsiteY3" fmla="*/ 62571 h 88701"/>
                <a:gd name="connsiteX4" fmla="*/ 269 w 99229"/>
                <a:gd name="connsiteY4" fmla="*/ 62571 h 88701"/>
                <a:gd name="connsiteX5" fmla="*/ 76579 w 99229"/>
                <a:gd name="connsiteY5" fmla="*/ 89211 h 88701"/>
                <a:gd name="connsiteX6" fmla="*/ 76579 w 99229"/>
                <a:gd name="connsiteY6" fmla="*/ 67928 h 88701"/>
                <a:gd name="connsiteX7" fmla="*/ 38181 w 99229"/>
                <a:gd name="connsiteY7" fmla="*/ 67928 h 88701"/>
                <a:gd name="connsiteX8" fmla="*/ 38181 w 99229"/>
                <a:gd name="connsiteY8" fmla="*/ 57958 h 88701"/>
                <a:gd name="connsiteX9" fmla="*/ 78514 w 99229"/>
                <a:gd name="connsiteY9" fmla="*/ 510 h 88701"/>
                <a:gd name="connsiteX10" fmla="*/ 87444 w 99229"/>
                <a:gd name="connsiteY10" fmla="*/ 510 h 88701"/>
                <a:gd name="connsiteX11" fmla="*/ 87444 w 99229"/>
                <a:gd name="connsiteY11" fmla="*/ 57958 h 88701"/>
                <a:gd name="connsiteX12" fmla="*/ 99499 w 99229"/>
                <a:gd name="connsiteY12" fmla="*/ 57958 h 88701"/>
                <a:gd name="connsiteX13" fmla="*/ 99499 w 99229"/>
                <a:gd name="connsiteY13" fmla="*/ 67928 h 88701"/>
                <a:gd name="connsiteX14" fmla="*/ 87444 w 99229"/>
                <a:gd name="connsiteY14" fmla="*/ 67928 h 88701"/>
                <a:gd name="connsiteX15" fmla="*/ 87444 w 99229"/>
                <a:gd name="connsiteY15" fmla="*/ 89211 h 88701"/>
                <a:gd name="connsiteX16" fmla="*/ 76579 w 99229"/>
                <a:gd name="connsiteY16" fmla="*/ 89211 h 88701"/>
                <a:gd name="connsiteX17" fmla="*/ 76579 w 99229"/>
                <a:gd name="connsiteY17" fmla="*/ 57958 h 88701"/>
                <a:gd name="connsiteX18" fmla="*/ 76579 w 99229"/>
                <a:gd name="connsiteY18" fmla="*/ 18071 h 88701"/>
                <a:gd name="connsiteX19" fmla="*/ 48748 w 99229"/>
                <a:gd name="connsiteY19" fmla="*/ 57958 h 88701"/>
                <a:gd name="connsiteX20" fmla="*/ 76579 w 99229"/>
                <a:gd name="connsiteY20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229" h="88701">
                  <a:moveTo>
                    <a:pt x="269" y="62571"/>
                  </a:moveTo>
                  <a:lnTo>
                    <a:pt x="269" y="51706"/>
                  </a:lnTo>
                  <a:lnTo>
                    <a:pt x="33756" y="51706"/>
                  </a:lnTo>
                  <a:lnTo>
                    <a:pt x="33756" y="62571"/>
                  </a:lnTo>
                  <a:lnTo>
                    <a:pt x="269" y="62571"/>
                  </a:lnTo>
                  <a:close/>
                  <a:moveTo>
                    <a:pt x="76579" y="89211"/>
                  </a:moveTo>
                  <a:lnTo>
                    <a:pt x="76579" y="67928"/>
                  </a:lnTo>
                  <a:lnTo>
                    <a:pt x="38181" y="67928"/>
                  </a:lnTo>
                  <a:lnTo>
                    <a:pt x="38181" y="57958"/>
                  </a:lnTo>
                  <a:lnTo>
                    <a:pt x="78514" y="510"/>
                  </a:lnTo>
                  <a:lnTo>
                    <a:pt x="87444" y="510"/>
                  </a:lnTo>
                  <a:lnTo>
                    <a:pt x="87444" y="57958"/>
                  </a:lnTo>
                  <a:lnTo>
                    <a:pt x="99499" y="57958"/>
                  </a:lnTo>
                  <a:lnTo>
                    <a:pt x="99499" y="67928"/>
                  </a:lnTo>
                  <a:lnTo>
                    <a:pt x="87444" y="67928"/>
                  </a:lnTo>
                  <a:lnTo>
                    <a:pt x="87444" y="89211"/>
                  </a:lnTo>
                  <a:lnTo>
                    <a:pt x="76579" y="89211"/>
                  </a:lnTo>
                  <a:close/>
                  <a:moveTo>
                    <a:pt x="76579" y="57958"/>
                  </a:moveTo>
                  <a:lnTo>
                    <a:pt x="76579" y="18071"/>
                  </a:lnTo>
                  <a:lnTo>
                    <a:pt x="48748" y="57958"/>
                  </a:lnTo>
                  <a:lnTo>
                    <a:pt x="76579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0151D9E-43C7-196B-78BF-45A32E5BBBE5}"/>
                </a:ext>
              </a:extLst>
            </p:cNvPr>
            <p:cNvSpPr/>
            <p:nvPr/>
          </p:nvSpPr>
          <p:spPr>
            <a:xfrm>
              <a:off x="5561706" y="5616789"/>
              <a:ext cx="98634" cy="88999"/>
            </a:xfrm>
            <a:custGeom>
              <a:avLst/>
              <a:gdLst>
                <a:gd name="connsiteX0" fmla="*/ 333 w 98634"/>
                <a:gd name="connsiteY0" fmla="*/ 62869 h 88999"/>
                <a:gd name="connsiteX1" fmla="*/ 333 w 98634"/>
                <a:gd name="connsiteY1" fmla="*/ 52005 h 88999"/>
                <a:gd name="connsiteX2" fmla="*/ 33820 w 98634"/>
                <a:gd name="connsiteY2" fmla="*/ 52005 h 88999"/>
                <a:gd name="connsiteX3" fmla="*/ 33820 w 98634"/>
                <a:gd name="connsiteY3" fmla="*/ 62869 h 88999"/>
                <a:gd name="connsiteX4" fmla="*/ 333 w 98634"/>
                <a:gd name="connsiteY4" fmla="*/ 62869 h 88999"/>
                <a:gd name="connsiteX5" fmla="*/ 98967 w 98634"/>
                <a:gd name="connsiteY5" fmla="*/ 79091 h 88999"/>
                <a:gd name="connsiteX6" fmla="*/ 98967 w 98634"/>
                <a:gd name="connsiteY6" fmla="*/ 89509 h 88999"/>
                <a:gd name="connsiteX7" fmla="*/ 40329 w 98634"/>
                <a:gd name="connsiteY7" fmla="*/ 89509 h 88999"/>
                <a:gd name="connsiteX8" fmla="*/ 41669 w 98634"/>
                <a:gd name="connsiteY8" fmla="*/ 81919 h 88999"/>
                <a:gd name="connsiteX9" fmla="*/ 48812 w 98634"/>
                <a:gd name="connsiteY9" fmla="*/ 70162 h 88999"/>
                <a:gd name="connsiteX10" fmla="*/ 63100 w 98634"/>
                <a:gd name="connsiteY10" fmla="*/ 56767 h 88999"/>
                <a:gd name="connsiteX11" fmla="*/ 82597 w 98634"/>
                <a:gd name="connsiteY11" fmla="*/ 37940 h 88999"/>
                <a:gd name="connsiteX12" fmla="*/ 87656 w 98634"/>
                <a:gd name="connsiteY12" fmla="*/ 24918 h 88999"/>
                <a:gd name="connsiteX13" fmla="*/ 83042 w 98634"/>
                <a:gd name="connsiteY13" fmla="*/ 13979 h 88999"/>
                <a:gd name="connsiteX14" fmla="*/ 70988 w 98634"/>
                <a:gd name="connsiteY14" fmla="*/ 9589 h 88999"/>
                <a:gd name="connsiteX15" fmla="*/ 58412 w 98634"/>
                <a:gd name="connsiteY15" fmla="*/ 14277 h 88999"/>
                <a:gd name="connsiteX16" fmla="*/ 53575 w 98634"/>
                <a:gd name="connsiteY16" fmla="*/ 27300 h 88999"/>
                <a:gd name="connsiteX17" fmla="*/ 42413 w 98634"/>
                <a:gd name="connsiteY17" fmla="*/ 26109 h 88999"/>
                <a:gd name="connsiteX18" fmla="*/ 51045 w 98634"/>
                <a:gd name="connsiteY18" fmla="*/ 7059 h 88999"/>
                <a:gd name="connsiteX19" fmla="*/ 71136 w 98634"/>
                <a:gd name="connsiteY19" fmla="*/ 510 h 88999"/>
                <a:gd name="connsiteX20" fmla="*/ 91377 w 98634"/>
                <a:gd name="connsiteY20" fmla="*/ 7579 h 88999"/>
                <a:gd name="connsiteX21" fmla="*/ 98819 w 98634"/>
                <a:gd name="connsiteY21" fmla="*/ 25067 h 88999"/>
                <a:gd name="connsiteX22" fmla="*/ 96660 w 98634"/>
                <a:gd name="connsiteY22" fmla="*/ 35559 h 88999"/>
                <a:gd name="connsiteX23" fmla="*/ 89442 w 98634"/>
                <a:gd name="connsiteY23" fmla="*/ 46424 h 88999"/>
                <a:gd name="connsiteX24" fmla="*/ 72625 w 98634"/>
                <a:gd name="connsiteY24" fmla="*/ 61976 h 88999"/>
                <a:gd name="connsiteX25" fmla="*/ 60049 w 98634"/>
                <a:gd name="connsiteY25" fmla="*/ 73138 h 88999"/>
                <a:gd name="connsiteX26" fmla="*/ 55509 w 98634"/>
                <a:gd name="connsiteY26" fmla="*/ 79091 h 88999"/>
                <a:gd name="connsiteX27" fmla="*/ 98967 w 98634"/>
                <a:gd name="connsiteY27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634" h="88999">
                  <a:moveTo>
                    <a:pt x="333" y="62869"/>
                  </a:moveTo>
                  <a:lnTo>
                    <a:pt x="333" y="52005"/>
                  </a:lnTo>
                  <a:lnTo>
                    <a:pt x="33820" y="52005"/>
                  </a:lnTo>
                  <a:lnTo>
                    <a:pt x="33820" y="62869"/>
                  </a:lnTo>
                  <a:lnTo>
                    <a:pt x="333" y="62869"/>
                  </a:lnTo>
                  <a:close/>
                  <a:moveTo>
                    <a:pt x="98967" y="79091"/>
                  </a:moveTo>
                  <a:lnTo>
                    <a:pt x="98967" y="89509"/>
                  </a:lnTo>
                  <a:lnTo>
                    <a:pt x="40329" y="89509"/>
                  </a:lnTo>
                  <a:cubicBezTo>
                    <a:pt x="40230" y="86930"/>
                    <a:pt x="40676" y="84400"/>
                    <a:pt x="41669" y="81919"/>
                  </a:cubicBezTo>
                  <a:cubicBezTo>
                    <a:pt x="43157" y="77950"/>
                    <a:pt x="45538" y="74031"/>
                    <a:pt x="48812" y="70162"/>
                  </a:cubicBezTo>
                  <a:cubicBezTo>
                    <a:pt x="52086" y="66292"/>
                    <a:pt x="56849" y="61828"/>
                    <a:pt x="63100" y="56767"/>
                  </a:cubicBezTo>
                  <a:cubicBezTo>
                    <a:pt x="72724" y="48830"/>
                    <a:pt x="79223" y="42554"/>
                    <a:pt x="82597" y="37940"/>
                  </a:cubicBezTo>
                  <a:cubicBezTo>
                    <a:pt x="85970" y="33327"/>
                    <a:pt x="87656" y="28986"/>
                    <a:pt x="87656" y="24918"/>
                  </a:cubicBezTo>
                  <a:cubicBezTo>
                    <a:pt x="87656" y="20552"/>
                    <a:pt x="86118" y="16906"/>
                    <a:pt x="83042" y="13979"/>
                  </a:cubicBezTo>
                  <a:cubicBezTo>
                    <a:pt x="79967" y="11052"/>
                    <a:pt x="75949" y="9589"/>
                    <a:pt x="70988" y="9589"/>
                  </a:cubicBezTo>
                  <a:cubicBezTo>
                    <a:pt x="65729" y="9589"/>
                    <a:pt x="61537" y="11152"/>
                    <a:pt x="58412" y="14277"/>
                  </a:cubicBezTo>
                  <a:cubicBezTo>
                    <a:pt x="55286" y="17402"/>
                    <a:pt x="53674" y="21743"/>
                    <a:pt x="53575" y="27300"/>
                  </a:cubicBezTo>
                  <a:lnTo>
                    <a:pt x="42413" y="26109"/>
                  </a:lnTo>
                  <a:cubicBezTo>
                    <a:pt x="43206" y="17774"/>
                    <a:pt x="46084" y="11424"/>
                    <a:pt x="51045" y="7059"/>
                  </a:cubicBezTo>
                  <a:cubicBezTo>
                    <a:pt x="56006" y="2693"/>
                    <a:pt x="62703" y="510"/>
                    <a:pt x="71136" y="510"/>
                  </a:cubicBezTo>
                  <a:cubicBezTo>
                    <a:pt x="79669" y="510"/>
                    <a:pt x="86416" y="2866"/>
                    <a:pt x="91377" y="7579"/>
                  </a:cubicBezTo>
                  <a:cubicBezTo>
                    <a:pt x="96338" y="12292"/>
                    <a:pt x="98819" y="18121"/>
                    <a:pt x="98819" y="25067"/>
                  </a:cubicBezTo>
                  <a:cubicBezTo>
                    <a:pt x="98819" y="28639"/>
                    <a:pt x="98099" y="32136"/>
                    <a:pt x="96660" y="35559"/>
                  </a:cubicBezTo>
                  <a:cubicBezTo>
                    <a:pt x="95222" y="38982"/>
                    <a:pt x="92816" y="42604"/>
                    <a:pt x="89442" y="46424"/>
                  </a:cubicBezTo>
                  <a:cubicBezTo>
                    <a:pt x="86069" y="50243"/>
                    <a:pt x="80463" y="55428"/>
                    <a:pt x="72625" y="61976"/>
                  </a:cubicBezTo>
                  <a:cubicBezTo>
                    <a:pt x="66076" y="67433"/>
                    <a:pt x="61884" y="71154"/>
                    <a:pt x="60049" y="73138"/>
                  </a:cubicBezTo>
                  <a:cubicBezTo>
                    <a:pt x="58213" y="75123"/>
                    <a:pt x="56700" y="77107"/>
                    <a:pt x="55509" y="79091"/>
                  </a:cubicBezTo>
                  <a:lnTo>
                    <a:pt x="98967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9508E0-DA1C-DF8D-585A-A5C07B4D69FD}"/>
                </a:ext>
              </a:extLst>
            </p:cNvPr>
            <p:cNvSpPr/>
            <p:nvPr/>
          </p:nvSpPr>
          <p:spPr>
            <a:xfrm>
              <a:off x="6191696" y="5616789"/>
              <a:ext cx="57745" cy="90487"/>
            </a:xfrm>
            <a:custGeom>
              <a:avLst/>
              <a:gdLst>
                <a:gd name="connsiteX0" fmla="*/ 397 w 57745"/>
                <a:gd name="connsiteY0" fmla="*/ 45753 h 90487"/>
                <a:gd name="connsiteX1" fmla="*/ 3596 w 57745"/>
                <a:gd name="connsiteY1" fmla="*/ 20527 h 90487"/>
                <a:gd name="connsiteX2" fmla="*/ 13196 w 57745"/>
                <a:gd name="connsiteY2" fmla="*/ 5719 h 90487"/>
                <a:gd name="connsiteX3" fmla="*/ 29269 w 57745"/>
                <a:gd name="connsiteY3" fmla="*/ 510 h 90487"/>
                <a:gd name="connsiteX4" fmla="*/ 41771 w 57745"/>
                <a:gd name="connsiteY4" fmla="*/ 3412 h 90487"/>
                <a:gd name="connsiteX5" fmla="*/ 50626 w 57745"/>
                <a:gd name="connsiteY5" fmla="*/ 11672 h 90487"/>
                <a:gd name="connsiteX6" fmla="*/ 56133 w 57745"/>
                <a:gd name="connsiteY6" fmla="*/ 24843 h 90487"/>
                <a:gd name="connsiteX7" fmla="*/ 58142 w 57745"/>
                <a:gd name="connsiteY7" fmla="*/ 45753 h 90487"/>
                <a:gd name="connsiteX8" fmla="*/ 54942 w 57745"/>
                <a:gd name="connsiteY8" fmla="*/ 70980 h 90487"/>
                <a:gd name="connsiteX9" fmla="*/ 45343 w 57745"/>
                <a:gd name="connsiteY9" fmla="*/ 85789 h 90487"/>
                <a:gd name="connsiteX10" fmla="*/ 29269 w 57745"/>
                <a:gd name="connsiteY10" fmla="*/ 90997 h 90487"/>
                <a:gd name="connsiteX11" fmla="*/ 9029 w 57745"/>
                <a:gd name="connsiteY11" fmla="*/ 81770 h 90487"/>
                <a:gd name="connsiteX12" fmla="*/ 397 w 57745"/>
                <a:gd name="connsiteY12" fmla="*/ 45753 h 90487"/>
                <a:gd name="connsiteX13" fmla="*/ 11559 w 57745"/>
                <a:gd name="connsiteY13" fmla="*/ 45753 h 90487"/>
                <a:gd name="connsiteX14" fmla="*/ 16619 w 57745"/>
                <a:gd name="connsiteY14" fmla="*/ 74849 h 90487"/>
                <a:gd name="connsiteX15" fmla="*/ 29269 w 57745"/>
                <a:gd name="connsiteY15" fmla="*/ 82068 h 90487"/>
                <a:gd name="connsiteX16" fmla="*/ 41845 w 57745"/>
                <a:gd name="connsiteY16" fmla="*/ 74849 h 90487"/>
                <a:gd name="connsiteX17" fmla="*/ 46980 w 57745"/>
                <a:gd name="connsiteY17" fmla="*/ 45753 h 90487"/>
                <a:gd name="connsiteX18" fmla="*/ 41845 w 57745"/>
                <a:gd name="connsiteY18" fmla="*/ 16733 h 90487"/>
                <a:gd name="connsiteX19" fmla="*/ 29121 w 57745"/>
                <a:gd name="connsiteY19" fmla="*/ 9589 h 90487"/>
                <a:gd name="connsiteX20" fmla="*/ 17066 w 57745"/>
                <a:gd name="connsiteY20" fmla="*/ 15839 h 90487"/>
                <a:gd name="connsiteX21" fmla="*/ 11559 w 57745"/>
                <a:gd name="connsiteY21" fmla="*/ 4575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397" y="45753"/>
                  </a:moveTo>
                  <a:cubicBezTo>
                    <a:pt x="397" y="35336"/>
                    <a:pt x="1464" y="26927"/>
                    <a:pt x="3596" y="20527"/>
                  </a:cubicBezTo>
                  <a:cubicBezTo>
                    <a:pt x="5730" y="14128"/>
                    <a:pt x="8930" y="9192"/>
                    <a:pt x="13196" y="5719"/>
                  </a:cubicBezTo>
                  <a:cubicBezTo>
                    <a:pt x="17462" y="2246"/>
                    <a:pt x="22820" y="510"/>
                    <a:pt x="29269" y="510"/>
                  </a:cubicBezTo>
                  <a:cubicBezTo>
                    <a:pt x="34032" y="510"/>
                    <a:pt x="38199" y="1477"/>
                    <a:pt x="41771" y="3412"/>
                  </a:cubicBezTo>
                  <a:cubicBezTo>
                    <a:pt x="45343" y="5347"/>
                    <a:pt x="48294" y="8100"/>
                    <a:pt x="50626" y="11672"/>
                  </a:cubicBezTo>
                  <a:cubicBezTo>
                    <a:pt x="52958" y="15244"/>
                    <a:pt x="54793" y="19634"/>
                    <a:pt x="56133" y="24843"/>
                  </a:cubicBezTo>
                  <a:cubicBezTo>
                    <a:pt x="57472" y="30052"/>
                    <a:pt x="58142" y="37022"/>
                    <a:pt x="58142" y="45753"/>
                  </a:cubicBezTo>
                  <a:cubicBezTo>
                    <a:pt x="58142" y="56172"/>
                    <a:pt x="57076" y="64580"/>
                    <a:pt x="54942" y="70980"/>
                  </a:cubicBezTo>
                  <a:cubicBezTo>
                    <a:pt x="52809" y="77380"/>
                    <a:pt x="49609" y="82316"/>
                    <a:pt x="45343" y="85789"/>
                  </a:cubicBezTo>
                  <a:cubicBezTo>
                    <a:pt x="41077" y="89261"/>
                    <a:pt x="35719" y="90997"/>
                    <a:pt x="29269" y="90997"/>
                  </a:cubicBezTo>
                  <a:cubicBezTo>
                    <a:pt x="20737" y="90997"/>
                    <a:pt x="13990" y="87921"/>
                    <a:pt x="9029" y="81770"/>
                  </a:cubicBezTo>
                  <a:cubicBezTo>
                    <a:pt x="3274" y="74427"/>
                    <a:pt x="397" y="62422"/>
                    <a:pt x="397" y="45753"/>
                  </a:cubicBezTo>
                  <a:close/>
                  <a:moveTo>
                    <a:pt x="11559" y="45753"/>
                  </a:moveTo>
                  <a:cubicBezTo>
                    <a:pt x="11559" y="60339"/>
                    <a:pt x="13246" y="70037"/>
                    <a:pt x="16619" y="74849"/>
                  </a:cubicBezTo>
                  <a:cubicBezTo>
                    <a:pt x="19992" y="79662"/>
                    <a:pt x="24209" y="82068"/>
                    <a:pt x="29269" y="82068"/>
                  </a:cubicBezTo>
                  <a:cubicBezTo>
                    <a:pt x="34230" y="82068"/>
                    <a:pt x="38422" y="79662"/>
                    <a:pt x="41845" y="74849"/>
                  </a:cubicBezTo>
                  <a:cubicBezTo>
                    <a:pt x="45268" y="70037"/>
                    <a:pt x="46980" y="60339"/>
                    <a:pt x="46980" y="45753"/>
                  </a:cubicBezTo>
                  <a:cubicBezTo>
                    <a:pt x="46980" y="31169"/>
                    <a:pt x="45268" y="21495"/>
                    <a:pt x="41845" y="16733"/>
                  </a:cubicBezTo>
                  <a:cubicBezTo>
                    <a:pt x="38422" y="11970"/>
                    <a:pt x="34181" y="9589"/>
                    <a:pt x="29121" y="9589"/>
                  </a:cubicBezTo>
                  <a:cubicBezTo>
                    <a:pt x="24159" y="9589"/>
                    <a:pt x="20141" y="11672"/>
                    <a:pt x="17066" y="15839"/>
                  </a:cubicBezTo>
                  <a:cubicBezTo>
                    <a:pt x="13395" y="21296"/>
                    <a:pt x="11559" y="31268"/>
                    <a:pt x="11559" y="4575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2508F6C-6CD9-E5FA-0474-EF4C3D8BD95B}"/>
                </a:ext>
              </a:extLst>
            </p:cNvPr>
            <p:cNvSpPr/>
            <p:nvPr/>
          </p:nvSpPr>
          <p:spPr>
            <a:xfrm>
              <a:off x="6799793" y="5616789"/>
              <a:ext cx="58652" cy="88999"/>
            </a:xfrm>
            <a:custGeom>
              <a:avLst/>
              <a:gdLst>
                <a:gd name="connsiteX0" fmla="*/ 59113 w 58652"/>
                <a:gd name="connsiteY0" fmla="*/ 79091 h 88999"/>
                <a:gd name="connsiteX1" fmla="*/ 59113 w 58652"/>
                <a:gd name="connsiteY1" fmla="*/ 89509 h 88999"/>
                <a:gd name="connsiteX2" fmla="*/ 474 w 58652"/>
                <a:gd name="connsiteY2" fmla="*/ 89509 h 88999"/>
                <a:gd name="connsiteX3" fmla="*/ 1814 w 58652"/>
                <a:gd name="connsiteY3" fmla="*/ 81919 h 88999"/>
                <a:gd name="connsiteX4" fmla="*/ 8957 w 58652"/>
                <a:gd name="connsiteY4" fmla="*/ 70162 h 88999"/>
                <a:gd name="connsiteX5" fmla="*/ 23245 w 58652"/>
                <a:gd name="connsiteY5" fmla="*/ 56767 h 88999"/>
                <a:gd name="connsiteX6" fmla="*/ 42742 w 58652"/>
                <a:gd name="connsiteY6" fmla="*/ 37940 h 88999"/>
                <a:gd name="connsiteX7" fmla="*/ 47802 w 58652"/>
                <a:gd name="connsiteY7" fmla="*/ 24918 h 88999"/>
                <a:gd name="connsiteX8" fmla="*/ 43188 w 58652"/>
                <a:gd name="connsiteY8" fmla="*/ 13979 h 88999"/>
                <a:gd name="connsiteX9" fmla="*/ 31134 w 58652"/>
                <a:gd name="connsiteY9" fmla="*/ 9589 h 88999"/>
                <a:gd name="connsiteX10" fmla="*/ 18558 w 58652"/>
                <a:gd name="connsiteY10" fmla="*/ 14277 h 88999"/>
                <a:gd name="connsiteX11" fmla="*/ 13720 w 58652"/>
                <a:gd name="connsiteY11" fmla="*/ 27300 h 88999"/>
                <a:gd name="connsiteX12" fmla="*/ 2559 w 58652"/>
                <a:gd name="connsiteY12" fmla="*/ 26109 h 88999"/>
                <a:gd name="connsiteX13" fmla="*/ 11190 w 58652"/>
                <a:gd name="connsiteY13" fmla="*/ 7059 h 88999"/>
                <a:gd name="connsiteX14" fmla="*/ 31282 w 58652"/>
                <a:gd name="connsiteY14" fmla="*/ 510 h 88999"/>
                <a:gd name="connsiteX15" fmla="*/ 51523 w 58652"/>
                <a:gd name="connsiteY15" fmla="*/ 7579 h 88999"/>
                <a:gd name="connsiteX16" fmla="*/ 58964 w 58652"/>
                <a:gd name="connsiteY16" fmla="*/ 25067 h 88999"/>
                <a:gd name="connsiteX17" fmla="*/ 56806 w 58652"/>
                <a:gd name="connsiteY17" fmla="*/ 35559 h 88999"/>
                <a:gd name="connsiteX18" fmla="*/ 49588 w 58652"/>
                <a:gd name="connsiteY18" fmla="*/ 46424 h 88999"/>
                <a:gd name="connsiteX19" fmla="*/ 32770 w 58652"/>
                <a:gd name="connsiteY19" fmla="*/ 61976 h 88999"/>
                <a:gd name="connsiteX20" fmla="*/ 20194 w 58652"/>
                <a:gd name="connsiteY20" fmla="*/ 73138 h 88999"/>
                <a:gd name="connsiteX21" fmla="*/ 15655 w 58652"/>
                <a:gd name="connsiteY21" fmla="*/ 79091 h 88999"/>
                <a:gd name="connsiteX22" fmla="*/ 59113 w 58652"/>
                <a:gd name="connsiteY22" fmla="*/ 79091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9113" y="79091"/>
                  </a:moveTo>
                  <a:lnTo>
                    <a:pt x="59113" y="89509"/>
                  </a:lnTo>
                  <a:lnTo>
                    <a:pt x="474" y="89509"/>
                  </a:lnTo>
                  <a:cubicBezTo>
                    <a:pt x="375" y="86930"/>
                    <a:pt x="822" y="84400"/>
                    <a:pt x="1814" y="81919"/>
                  </a:cubicBezTo>
                  <a:cubicBezTo>
                    <a:pt x="3302" y="77950"/>
                    <a:pt x="5683" y="74031"/>
                    <a:pt x="8957" y="70162"/>
                  </a:cubicBezTo>
                  <a:cubicBezTo>
                    <a:pt x="12232" y="66292"/>
                    <a:pt x="16995" y="61828"/>
                    <a:pt x="23245" y="56767"/>
                  </a:cubicBezTo>
                  <a:cubicBezTo>
                    <a:pt x="32870" y="48830"/>
                    <a:pt x="39369" y="42554"/>
                    <a:pt x="42742" y="37940"/>
                  </a:cubicBezTo>
                  <a:cubicBezTo>
                    <a:pt x="46115" y="33327"/>
                    <a:pt x="47802" y="28986"/>
                    <a:pt x="47802" y="24918"/>
                  </a:cubicBezTo>
                  <a:cubicBezTo>
                    <a:pt x="47802" y="20552"/>
                    <a:pt x="46264" y="16906"/>
                    <a:pt x="43188" y="13979"/>
                  </a:cubicBezTo>
                  <a:cubicBezTo>
                    <a:pt x="40112" y="11052"/>
                    <a:pt x="36094" y="9589"/>
                    <a:pt x="31134" y="9589"/>
                  </a:cubicBezTo>
                  <a:cubicBezTo>
                    <a:pt x="25874" y="9589"/>
                    <a:pt x="21683" y="11152"/>
                    <a:pt x="18558" y="14277"/>
                  </a:cubicBezTo>
                  <a:cubicBezTo>
                    <a:pt x="15432" y="17402"/>
                    <a:pt x="13820" y="21743"/>
                    <a:pt x="13720" y="27300"/>
                  </a:cubicBezTo>
                  <a:lnTo>
                    <a:pt x="2559" y="26109"/>
                  </a:lnTo>
                  <a:cubicBezTo>
                    <a:pt x="3352" y="17774"/>
                    <a:pt x="6229" y="11424"/>
                    <a:pt x="11190" y="7059"/>
                  </a:cubicBezTo>
                  <a:cubicBezTo>
                    <a:pt x="16151" y="2693"/>
                    <a:pt x="22849" y="510"/>
                    <a:pt x="31282" y="510"/>
                  </a:cubicBezTo>
                  <a:cubicBezTo>
                    <a:pt x="39815" y="510"/>
                    <a:pt x="46562" y="2866"/>
                    <a:pt x="51523" y="7579"/>
                  </a:cubicBezTo>
                  <a:cubicBezTo>
                    <a:pt x="56483" y="12292"/>
                    <a:pt x="58964" y="18121"/>
                    <a:pt x="58964" y="25067"/>
                  </a:cubicBezTo>
                  <a:cubicBezTo>
                    <a:pt x="58964" y="28639"/>
                    <a:pt x="58245" y="32136"/>
                    <a:pt x="56806" y="35559"/>
                  </a:cubicBezTo>
                  <a:cubicBezTo>
                    <a:pt x="55367" y="38982"/>
                    <a:pt x="52961" y="42604"/>
                    <a:pt x="49588" y="46424"/>
                  </a:cubicBezTo>
                  <a:cubicBezTo>
                    <a:pt x="46214" y="50243"/>
                    <a:pt x="40608" y="55428"/>
                    <a:pt x="32770" y="61976"/>
                  </a:cubicBezTo>
                  <a:cubicBezTo>
                    <a:pt x="26222" y="67433"/>
                    <a:pt x="22030" y="71154"/>
                    <a:pt x="20194" y="73138"/>
                  </a:cubicBezTo>
                  <a:cubicBezTo>
                    <a:pt x="18359" y="75123"/>
                    <a:pt x="16846" y="77107"/>
                    <a:pt x="15655" y="79091"/>
                  </a:cubicBezTo>
                  <a:lnTo>
                    <a:pt x="59113" y="79091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1BDB99C-4DB3-E0AD-810C-FB477FDF7DEF}"/>
                </a:ext>
              </a:extLst>
            </p:cNvPr>
            <p:cNvSpPr/>
            <p:nvPr/>
          </p:nvSpPr>
          <p:spPr>
            <a:xfrm>
              <a:off x="7407324" y="5617087"/>
              <a:ext cx="61317" cy="88701"/>
            </a:xfrm>
            <a:custGeom>
              <a:avLst/>
              <a:gdLst>
                <a:gd name="connsiteX0" fmla="*/ 38922 w 61317"/>
                <a:gd name="connsiteY0" fmla="*/ 89211 h 88701"/>
                <a:gd name="connsiteX1" fmla="*/ 38922 w 61317"/>
                <a:gd name="connsiteY1" fmla="*/ 67928 h 88701"/>
                <a:gd name="connsiteX2" fmla="*/ 525 w 61317"/>
                <a:gd name="connsiteY2" fmla="*/ 67928 h 88701"/>
                <a:gd name="connsiteX3" fmla="*/ 525 w 61317"/>
                <a:gd name="connsiteY3" fmla="*/ 57958 h 88701"/>
                <a:gd name="connsiteX4" fmla="*/ 40857 w 61317"/>
                <a:gd name="connsiteY4" fmla="*/ 510 h 88701"/>
                <a:gd name="connsiteX5" fmla="*/ 49787 w 61317"/>
                <a:gd name="connsiteY5" fmla="*/ 510 h 88701"/>
                <a:gd name="connsiteX6" fmla="*/ 49787 w 61317"/>
                <a:gd name="connsiteY6" fmla="*/ 57958 h 88701"/>
                <a:gd name="connsiteX7" fmla="*/ 61842 w 61317"/>
                <a:gd name="connsiteY7" fmla="*/ 57958 h 88701"/>
                <a:gd name="connsiteX8" fmla="*/ 61842 w 61317"/>
                <a:gd name="connsiteY8" fmla="*/ 67928 h 88701"/>
                <a:gd name="connsiteX9" fmla="*/ 49787 w 61317"/>
                <a:gd name="connsiteY9" fmla="*/ 67928 h 88701"/>
                <a:gd name="connsiteX10" fmla="*/ 49787 w 61317"/>
                <a:gd name="connsiteY10" fmla="*/ 89211 h 88701"/>
                <a:gd name="connsiteX11" fmla="*/ 38922 w 61317"/>
                <a:gd name="connsiteY11" fmla="*/ 89211 h 88701"/>
                <a:gd name="connsiteX12" fmla="*/ 38922 w 61317"/>
                <a:gd name="connsiteY12" fmla="*/ 57958 h 88701"/>
                <a:gd name="connsiteX13" fmla="*/ 38922 w 61317"/>
                <a:gd name="connsiteY13" fmla="*/ 18071 h 88701"/>
                <a:gd name="connsiteX14" fmla="*/ 11091 w 61317"/>
                <a:gd name="connsiteY14" fmla="*/ 57958 h 88701"/>
                <a:gd name="connsiteX15" fmla="*/ 38922 w 61317"/>
                <a:gd name="connsiteY15" fmla="*/ 57958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317" h="88701">
                  <a:moveTo>
                    <a:pt x="38922" y="89211"/>
                  </a:moveTo>
                  <a:lnTo>
                    <a:pt x="38922" y="67928"/>
                  </a:lnTo>
                  <a:lnTo>
                    <a:pt x="525" y="67928"/>
                  </a:lnTo>
                  <a:lnTo>
                    <a:pt x="525" y="57958"/>
                  </a:lnTo>
                  <a:lnTo>
                    <a:pt x="40857" y="510"/>
                  </a:lnTo>
                  <a:lnTo>
                    <a:pt x="49787" y="510"/>
                  </a:lnTo>
                  <a:lnTo>
                    <a:pt x="49787" y="57958"/>
                  </a:lnTo>
                  <a:lnTo>
                    <a:pt x="61842" y="57958"/>
                  </a:lnTo>
                  <a:lnTo>
                    <a:pt x="61842" y="67928"/>
                  </a:lnTo>
                  <a:lnTo>
                    <a:pt x="49787" y="67928"/>
                  </a:lnTo>
                  <a:lnTo>
                    <a:pt x="49787" y="89211"/>
                  </a:lnTo>
                  <a:lnTo>
                    <a:pt x="38922" y="89211"/>
                  </a:lnTo>
                  <a:close/>
                  <a:moveTo>
                    <a:pt x="38922" y="57958"/>
                  </a:moveTo>
                  <a:lnTo>
                    <a:pt x="38922" y="18071"/>
                  </a:lnTo>
                  <a:lnTo>
                    <a:pt x="11091" y="57958"/>
                  </a:lnTo>
                  <a:lnTo>
                    <a:pt x="38922" y="57958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C9E516D-6B5D-7ED6-D440-598AE009B572}"/>
                </a:ext>
              </a:extLst>
            </p:cNvPr>
            <p:cNvSpPr/>
            <p:nvPr/>
          </p:nvSpPr>
          <p:spPr>
            <a:xfrm>
              <a:off x="6134396" y="5781840"/>
              <a:ext cx="172991" cy="95398"/>
            </a:xfrm>
            <a:custGeom>
              <a:avLst/>
              <a:gdLst>
                <a:gd name="connsiteX0" fmla="*/ 397 w 172991"/>
                <a:gd name="connsiteY0" fmla="*/ 95925 h 95398"/>
                <a:gd name="connsiteX1" fmla="*/ 397 w 172991"/>
                <a:gd name="connsiteY1" fmla="*/ 527 h 95398"/>
                <a:gd name="connsiteX2" fmla="*/ 36116 w 172991"/>
                <a:gd name="connsiteY2" fmla="*/ 527 h 95398"/>
                <a:gd name="connsiteX3" fmla="*/ 53752 w 172991"/>
                <a:gd name="connsiteY3" fmla="*/ 3429 h 95398"/>
                <a:gd name="connsiteX4" fmla="*/ 64096 w 172991"/>
                <a:gd name="connsiteY4" fmla="*/ 12284 h 95398"/>
                <a:gd name="connsiteX5" fmla="*/ 67817 w 172991"/>
                <a:gd name="connsiteY5" fmla="*/ 24934 h 95398"/>
                <a:gd name="connsiteX6" fmla="*/ 64468 w 172991"/>
                <a:gd name="connsiteY6" fmla="*/ 36394 h 95398"/>
                <a:gd name="connsiteX7" fmla="*/ 54422 w 172991"/>
                <a:gd name="connsiteY7" fmla="*/ 45175 h 95398"/>
                <a:gd name="connsiteX8" fmla="*/ 67743 w 172991"/>
                <a:gd name="connsiteY8" fmla="*/ 53807 h 95398"/>
                <a:gd name="connsiteX9" fmla="*/ 72431 w 172991"/>
                <a:gd name="connsiteY9" fmla="*/ 68244 h 95398"/>
                <a:gd name="connsiteX10" fmla="*/ 69603 w 172991"/>
                <a:gd name="connsiteY10" fmla="*/ 80744 h 95398"/>
                <a:gd name="connsiteX11" fmla="*/ 62608 w 172991"/>
                <a:gd name="connsiteY11" fmla="*/ 89675 h 95398"/>
                <a:gd name="connsiteX12" fmla="*/ 52115 w 172991"/>
                <a:gd name="connsiteY12" fmla="*/ 94362 h 95398"/>
                <a:gd name="connsiteX13" fmla="*/ 36712 w 172991"/>
                <a:gd name="connsiteY13" fmla="*/ 95925 h 95398"/>
                <a:gd name="connsiteX14" fmla="*/ 397 w 172991"/>
                <a:gd name="connsiteY14" fmla="*/ 95925 h 95398"/>
                <a:gd name="connsiteX15" fmla="*/ 13048 w 172991"/>
                <a:gd name="connsiteY15" fmla="*/ 40561 h 95398"/>
                <a:gd name="connsiteX16" fmla="*/ 33586 w 172991"/>
                <a:gd name="connsiteY16" fmla="*/ 40561 h 95398"/>
                <a:gd name="connsiteX17" fmla="*/ 45641 w 172991"/>
                <a:gd name="connsiteY17" fmla="*/ 39519 h 95398"/>
                <a:gd name="connsiteX18" fmla="*/ 52934 w 172991"/>
                <a:gd name="connsiteY18" fmla="*/ 34682 h 95398"/>
                <a:gd name="connsiteX19" fmla="*/ 55315 w 172991"/>
                <a:gd name="connsiteY19" fmla="*/ 26422 h 95398"/>
                <a:gd name="connsiteX20" fmla="*/ 53083 w 172991"/>
                <a:gd name="connsiteY20" fmla="*/ 18013 h 95398"/>
                <a:gd name="connsiteX21" fmla="*/ 46608 w 172991"/>
                <a:gd name="connsiteY21" fmla="*/ 13028 h 95398"/>
                <a:gd name="connsiteX22" fmla="*/ 32098 w 172991"/>
                <a:gd name="connsiteY22" fmla="*/ 11688 h 95398"/>
                <a:gd name="connsiteX23" fmla="*/ 13048 w 172991"/>
                <a:gd name="connsiteY23" fmla="*/ 11688 h 95398"/>
                <a:gd name="connsiteX24" fmla="*/ 13048 w 172991"/>
                <a:gd name="connsiteY24" fmla="*/ 40561 h 95398"/>
                <a:gd name="connsiteX25" fmla="*/ 13048 w 172991"/>
                <a:gd name="connsiteY25" fmla="*/ 84614 h 95398"/>
                <a:gd name="connsiteX26" fmla="*/ 36712 w 172991"/>
                <a:gd name="connsiteY26" fmla="*/ 84614 h 95398"/>
                <a:gd name="connsiteX27" fmla="*/ 45344 w 172991"/>
                <a:gd name="connsiteY27" fmla="*/ 84167 h 95398"/>
                <a:gd name="connsiteX28" fmla="*/ 52636 w 172991"/>
                <a:gd name="connsiteY28" fmla="*/ 81563 h 95398"/>
                <a:gd name="connsiteX29" fmla="*/ 57473 w 172991"/>
                <a:gd name="connsiteY29" fmla="*/ 76280 h 95398"/>
                <a:gd name="connsiteX30" fmla="*/ 59334 w 172991"/>
                <a:gd name="connsiteY30" fmla="*/ 68244 h 95398"/>
                <a:gd name="connsiteX31" fmla="*/ 56580 w 172991"/>
                <a:gd name="connsiteY31" fmla="*/ 58941 h 95398"/>
                <a:gd name="connsiteX32" fmla="*/ 48990 w 172991"/>
                <a:gd name="connsiteY32" fmla="*/ 53435 h 95398"/>
                <a:gd name="connsiteX33" fmla="*/ 35075 w 172991"/>
                <a:gd name="connsiteY33" fmla="*/ 51872 h 95398"/>
                <a:gd name="connsiteX34" fmla="*/ 13048 w 172991"/>
                <a:gd name="connsiteY34" fmla="*/ 51872 h 95398"/>
                <a:gd name="connsiteX35" fmla="*/ 13048 w 172991"/>
                <a:gd name="connsiteY35" fmla="*/ 84614 h 95398"/>
                <a:gd name="connsiteX36" fmla="*/ 87853 w 172991"/>
                <a:gd name="connsiteY36" fmla="*/ 13921 h 95398"/>
                <a:gd name="connsiteX37" fmla="*/ 87853 w 172991"/>
                <a:gd name="connsiteY37" fmla="*/ 527 h 95398"/>
                <a:gd name="connsiteX38" fmla="*/ 99461 w 172991"/>
                <a:gd name="connsiteY38" fmla="*/ 527 h 95398"/>
                <a:gd name="connsiteX39" fmla="*/ 99461 w 172991"/>
                <a:gd name="connsiteY39" fmla="*/ 13921 h 95398"/>
                <a:gd name="connsiteX40" fmla="*/ 87853 w 172991"/>
                <a:gd name="connsiteY40" fmla="*/ 13921 h 95398"/>
                <a:gd name="connsiteX41" fmla="*/ 87853 w 172991"/>
                <a:gd name="connsiteY41" fmla="*/ 95925 h 95398"/>
                <a:gd name="connsiteX42" fmla="*/ 87853 w 172991"/>
                <a:gd name="connsiteY42" fmla="*/ 26720 h 95398"/>
                <a:gd name="connsiteX43" fmla="*/ 99461 w 172991"/>
                <a:gd name="connsiteY43" fmla="*/ 26720 h 95398"/>
                <a:gd name="connsiteX44" fmla="*/ 99461 w 172991"/>
                <a:gd name="connsiteY44" fmla="*/ 95925 h 95398"/>
                <a:gd name="connsiteX45" fmla="*/ 87853 w 172991"/>
                <a:gd name="connsiteY45" fmla="*/ 95925 h 95398"/>
                <a:gd name="connsiteX46" fmla="*/ 117132 w 172991"/>
                <a:gd name="connsiteY46" fmla="*/ 95925 h 95398"/>
                <a:gd name="connsiteX47" fmla="*/ 117132 w 172991"/>
                <a:gd name="connsiteY47" fmla="*/ 26720 h 95398"/>
                <a:gd name="connsiteX48" fmla="*/ 127698 w 172991"/>
                <a:gd name="connsiteY48" fmla="*/ 26720 h 95398"/>
                <a:gd name="connsiteX49" fmla="*/ 127698 w 172991"/>
                <a:gd name="connsiteY49" fmla="*/ 36542 h 95398"/>
                <a:gd name="connsiteX50" fmla="*/ 149724 w 172991"/>
                <a:gd name="connsiteY50" fmla="*/ 25232 h 95398"/>
                <a:gd name="connsiteX51" fmla="*/ 161185 w 172991"/>
                <a:gd name="connsiteY51" fmla="*/ 27464 h 95398"/>
                <a:gd name="connsiteX52" fmla="*/ 168998 w 172991"/>
                <a:gd name="connsiteY52" fmla="*/ 33343 h 95398"/>
                <a:gd name="connsiteX53" fmla="*/ 172644 w 172991"/>
                <a:gd name="connsiteY53" fmla="*/ 42050 h 95398"/>
                <a:gd name="connsiteX54" fmla="*/ 173388 w 172991"/>
                <a:gd name="connsiteY54" fmla="*/ 53360 h 95398"/>
                <a:gd name="connsiteX55" fmla="*/ 173388 w 172991"/>
                <a:gd name="connsiteY55" fmla="*/ 95925 h 95398"/>
                <a:gd name="connsiteX56" fmla="*/ 161630 w 172991"/>
                <a:gd name="connsiteY56" fmla="*/ 95925 h 95398"/>
                <a:gd name="connsiteX57" fmla="*/ 161630 w 172991"/>
                <a:gd name="connsiteY57" fmla="*/ 53807 h 95398"/>
                <a:gd name="connsiteX58" fmla="*/ 160291 w 172991"/>
                <a:gd name="connsiteY58" fmla="*/ 43165 h 95398"/>
                <a:gd name="connsiteX59" fmla="*/ 155454 w 172991"/>
                <a:gd name="connsiteY59" fmla="*/ 37510 h 95398"/>
                <a:gd name="connsiteX60" fmla="*/ 147194 w 172991"/>
                <a:gd name="connsiteY60" fmla="*/ 35352 h 95398"/>
                <a:gd name="connsiteX61" fmla="*/ 134320 w 172991"/>
                <a:gd name="connsiteY61" fmla="*/ 40114 h 95398"/>
                <a:gd name="connsiteX62" fmla="*/ 128888 w 172991"/>
                <a:gd name="connsiteY62" fmla="*/ 58122 h 95398"/>
                <a:gd name="connsiteX63" fmla="*/ 128888 w 172991"/>
                <a:gd name="connsiteY63" fmla="*/ 95925 h 95398"/>
                <a:gd name="connsiteX64" fmla="*/ 117132 w 172991"/>
                <a:gd name="connsiteY64" fmla="*/ 95925 h 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2991" h="95398">
                  <a:moveTo>
                    <a:pt x="397" y="95925"/>
                  </a:moveTo>
                  <a:lnTo>
                    <a:pt x="397" y="527"/>
                  </a:lnTo>
                  <a:lnTo>
                    <a:pt x="36116" y="527"/>
                  </a:lnTo>
                  <a:cubicBezTo>
                    <a:pt x="43458" y="527"/>
                    <a:pt x="49337" y="1494"/>
                    <a:pt x="53752" y="3429"/>
                  </a:cubicBezTo>
                  <a:cubicBezTo>
                    <a:pt x="58167" y="5364"/>
                    <a:pt x="61615" y="8315"/>
                    <a:pt x="64096" y="12284"/>
                  </a:cubicBezTo>
                  <a:cubicBezTo>
                    <a:pt x="66577" y="16253"/>
                    <a:pt x="67817" y="20470"/>
                    <a:pt x="67817" y="24934"/>
                  </a:cubicBezTo>
                  <a:cubicBezTo>
                    <a:pt x="67817" y="29002"/>
                    <a:pt x="66701" y="32822"/>
                    <a:pt x="64468" y="36394"/>
                  </a:cubicBezTo>
                  <a:cubicBezTo>
                    <a:pt x="62235" y="39966"/>
                    <a:pt x="58886" y="42893"/>
                    <a:pt x="54422" y="45175"/>
                  </a:cubicBezTo>
                  <a:cubicBezTo>
                    <a:pt x="60177" y="46862"/>
                    <a:pt x="64617" y="49739"/>
                    <a:pt x="67743" y="53807"/>
                  </a:cubicBezTo>
                  <a:cubicBezTo>
                    <a:pt x="70868" y="57875"/>
                    <a:pt x="72431" y="62688"/>
                    <a:pt x="72431" y="68244"/>
                  </a:cubicBezTo>
                  <a:cubicBezTo>
                    <a:pt x="72431" y="72708"/>
                    <a:pt x="71488" y="76875"/>
                    <a:pt x="69603" y="80744"/>
                  </a:cubicBezTo>
                  <a:cubicBezTo>
                    <a:pt x="67718" y="84614"/>
                    <a:pt x="65386" y="87591"/>
                    <a:pt x="62608" y="89675"/>
                  </a:cubicBezTo>
                  <a:cubicBezTo>
                    <a:pt x="59829" y="91758"/>
                    <a:pt x="56332" y="93321"/>
                    <a:pt x="52115" y="94362"/>
                  </a:cubicBezTo>
                  <a:cubicBezTo>
                    <a:pt x="47898" y="95404"/>
                    <a:pt x="42764" y="95925"/>
                    <a:pt x="36712" y="95925"/>
                  </a:cubicBezTo>
                  <a:lnTo>
                    <a:pt x="397" y="95925"/>
                  </a:lnTo>
                  <a:close/>
                  <a:moveTo>
                    <a:pt x="13048" y="40561"/>
                  </a:moveTo>
                  <a:lnTo>
                    <a:pt x="33586" y="40561"/>
                  </a:lnTo>
                  <a:cubicBezTo>
                    <a:pt x="39241" y="40561"/>
                    <a:pt x="43259" y="40214"/>
                    <a:pt x="45641" y="39519"/>
                  </a:cubicBezTo>
                  <a:cubicBezTo>
                    <a:pt x="48915" y="38527"/>
                    <a:pt x="51347" y="36915"/>
                    <a:pt x="52934" y="34682"/>
                  </a:cubicBezTo>
                  <a:cubicBezTo>
                    <a:pt x="54522" y="32450"/>
                    <a:pt x="55315" y="29697"/>
                    <a:pt x="55315" y="26422"/>
                  </a:cubicBezTo>
                  <a:cubicBezTo>
                    <a:pt x="55315" y="23247"/>
                    <a:pt x="54571" y="20444"/>
                    <a:pt x="53083" y="18013"/>
                  </a:cubicBezTo>
                  <a:cubicBezTo>
                    <a:pt x="51594" y="15583"/>
                    <a:pt x="49436" y="13921"/>
                    <a:pt x="46608" y="13028"/>
                  </a:cubicBezTo>
                  <a:cubicBezTo>
                    <a:pt x="43781" y="12135"/>
                    <a:pt x="38944" y="11688"/>
                    <a:pt x="32098" y="11688"/>
                  </a:cubicBezTo>
                  <a:lnTo>
                    <a:pt x="13048" y="11688"/>
                  </a:lnTo>
                  <a:lnTo>
                    <a:pt x="13048" y="40561"/>
                  </a:lnTo>
                  <a:close/>
                  <a:moveTo>
                    <a:pt x="13048" y="84614"/>
                  </a:moveTo>
                  <a:lnTo>
                    <a:pt x="36712" y="84614"/>
                  </a:lnTo>
                  <a:cubicBezTo>
                    <a:pt x="40780" y="84614"/>
                    <a:pt x="43657" y="84466"/>
                    <a:pt x="45344" y="84167"/>
                  </a:cubicBezTo>
                  <a:cubicBezTo>
                    <a:pt x="48221" y="83671"/>
                    <a:pt x="50652" y="82803"/>
                    <a:pt x="52636" y="81563"/>
                  </a:cubicBezTo>
                  <a:cubicBezTo>
                    <a:pt x="54620" y="80323"/>
                    <a:pt x="56233" y="78562"/>
                    <a:pt x="57473" y="76280"/>
                  </a:cubicBezTo>
                  <a:cubicBezTo>
                    <a:pt x="58714" y="73998"/>
                    <a:pt x="59334" y="71319"/>
                    <a:pt x="59334" y="68244"/>
                  </a:cubicBezTo>
                  <a:cubicBezTo>
                    <a:pt x="59334" y="64671"/>
                    <a:pt x="58416" y="61570"/>
                    <a:pt x="56580" y="58941"/>
                  </a:cubicBezTo>
                  <a:cubicBezTo>
                    <a:pt x="54744" y="56312"/>
                    <a:pt x="52214" y="54476"/>
                    <a:pt x="48990" y="53435"/>
                  </a:cubicBezTo>
                  <a:cubicBezTo>
                    <a:pt x="45765" y="52393"/>
                    <a:pt x="41127" y="51872"/>
                    <a:pt x="35075" y="51872"/>
                  </a:cubicBezTo>
                  <a:lnTo>
                    <a:pt x="13048" y="51872"/>
                  </a:lnTo>
                  <a:lnTo>
                    <a:pt x="13048" y="84614"/>
                  </a:lnTo>
                  <a:close/>
                  <a:moveTo>
                    <a:pt x="87853" y="13921"/>
                  </a:moveTo>
                  <a:lnTo>
                    <a:pt x="87853" y="527"/>
                  </a:lnTo>
                  <a:lnTo>
                    <a:pt x="99461" y="527"/>
                  </a:lnTo>
                  <a:lnTo>
                    <a:pt x="99461" y="13921"/>
                  </a:lnTo>
                  <a:lnTo>
                    <a:pt x="87853" y="13921"/>
                  </a:lnTo>
                  <a:close/>
                  <a:moveTo>
                    <a:pt x="87853" y="95925"/>
                  </a:moveTo>
                  <a:lnTo>
                    <a:pt x="87853" y="26720"/>
                  </a:lnTo>
                  <a:lnTo>
                    <a:pt x="99461" y="26720"/>
                  </a:lnTo>
                  <a:lnTo>
                    <a:pt x="99461" y="95925"/>
                  </a:lnTo>
                  <a:lnTo>
                    <a:pt x="87853" y="95925"/>
                  </a:lnTo>
                  <a:close/>
                  <a:moveTo>
                    <a:pt x="117132" y="95925"/>
                  </a:moveTo>
                  <a:lnTo>
                    <a:pt x="117132" y="26720"/>
                  </a:lnTo>
                  <a:lnTo>
                    <a:pt x="127698" y="26720"/>
                  </a:lnTo>
                  <a:lnTo>
                    <a:pt x="127698" y="36542"/>
                  </a:lnTo>
                  <a:cubicBezTo>
                    <a:pt x="132758" y="29002"/>
                    <a:pt x="140100" y="25232"/>
                    <a:pt x="149724" y="25232"/>
                  </a:cubicBezTo>
                  <a:cubicBezTo>
                    <a:pt x="153892" y="25232"/>
                    <a:pt x="157712" y="25976"/>
                    <a:pt x="161185" y="27464"/>
                  </a:cubicBezTo>
                  <a:cubicBezTo>
                    <a:pt x="164657" y="28953"/>
                    <a:pt x="167261" y="30912"/>
                    <a:pt x="168998" y="33343"/>
                  </a:cubicBezTo>
                  <a:cubicBezTo>
                    <a:pt x="170734" y="35774"/>
                    <a:pt x="171950" y="38676"/>
                    <a:pt x="172644" y="42050"/>
                  </a:cubicBezTo>
                  <a:cubicBezTo>
                    <a:pt x="173140" y="44232"/>
                    <a:pt x="173388" y="48002"/>
                    <a:pt x="173388" y="53360"/>
                  </a:cubicBezTo>
                  <a:lnTo>
                    <a:pt x="173388" y="95925"/>
                  </a:lnTo>
                  <a:lnTo>
                    <a:pt x="161630" y="95925"/>
                  </a:lnTo>
                  <a:lnTo>
                    <a:pt x="161630" y="53807"/>
                  </a:lnTo>
                  <a:cubicBezTo>
                    <a:pt x="161630" y="49044"/>
                    <a:pt x="161184" y="45497"/>
                    <a:pt x="160291" y="43165"/>
                  </a:cubicBezTo>
                  <a:cubicBezTo>
                    <a:pt x="159398" y="40834"/>
                    <a:pt x="157786" y="38949"/>
                    <a:pt x="155454" y="37510"/>
                  </a:cubicBezTo>
                  <a:cubicBezTo>
                    <a:pt x="153123" y="36071"/>
                    <a:pt x="150369" y="35352"/>
                    <a:pt x="147194" y="35352"/>
                  </a:cubicBezTo>
                  <a:cubicBezTo>
                    <a:pt x="142234" y="35352"/>
                    <a:pt x="137942" y="36939"/>
                    <a:pt x="134320" y="40114"/>
                  </a:cubicBezTo>
                  <a:cubicBezTo>
                    <a:pt x="130699" y="43289"/>
                    <a:pt x="128888" y="49292"/>
                    <a:pt x="128888" y="58122"/>
                  </a:cubicBezTo>
                  <a:lnTo>
                    <a:pt x="128888" y="95925"/>
                  </a:lnTo>
                  <a:lnTo>
                    <a:pt x="117132" y="95925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4" name="Graphic 4">
              <a:extLst>
                <a:ext uri="{FF2B5EF4-FFF2-40B4-BE49-F238E27FC236}">
                  <a16:creationId xmlns:a16="http://schemas.microsoft.com/office/drawing/2014/main" id="{EF46CFCB-49D9-96B2-44C9-88F56E41281D}"/>
                </a:ext>
              </a:extLst>
            </p:cNvPr>
            <p:cNvGrpSpPr/>
            <p:nvPr/>
          </p:nvGrpSpPr>
          <p:grpSpPr>
            <a:xfrm>
              <a:off x="5005387" y="3690937"/>
              <a:ext cx="2438400" cy="1847850"/>
              <a:chOff x="5005387" y="3690937"/>
              <a:chExt cx="2438400" cy="1847850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FA9AE53C-0A5E-139B-3D34-D51EC4A2F03D}"/>
                  </a:ext>
                </a:extLst>
              </p:cNvPr>
              <p:cNvSpPr/>
              <p:nvPr/>
            </p:nvSpPr>
            <p:spPr>
              <a:xfrm>
                <a:off x="50053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3E939A6-70F0-98A8-3025-431AE79ECB21}"/>
                  </a:ext>
                </a:extLst>
              </p:cNvPr>
              <p:cNvSpPr/>
              <p:nvPr/>
            </p:nvSpPr>
            <p:spPr>
              <a:xfrm>
                <a:off x="7443787" y="3690937"/>
                <a:ext cx="9525" cy="1847850"/>
              </a:xfrm>
              <a:custGeom>
                <a:avLst/>
                <a:gdLst>
                  <a:gd name="connsiteX0" fmla="*/ 0 w 9525"/>
                  <a:gd name="connsiteY0" fmla="*/ 1847850 h 1847850"/>
                  <a:gd name="connsiteX1" fmla="*/ 0 w 9525"/>
                  <a:gd name="connsiteY1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47850">
                    <a:moveTo>
                      <a:pt x="0" y="184785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03C6D9C-5AC2-1502-7983-BCBC7FD1F1B2}"/>
                  </a:ext>
                </a:extLst>
              </p:cNvPr>
              <p:cNvSpPr/>
              <p:nvPr/>
            </p:nvSpPr>
            <p:spPr>
              <a:xfrm>
                <a:off x="5005387" y="553878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A29D10D-F748-F473-A7A7-AC9C85249B33}"/>
                  </a:ext>
                </a:extLst>
              </p:cNvPr>
              <p:cNvSpPr/>
              <p:nvPr/>
            </p:nvSpPr>
            <p:spPr>
              <a:xfrm>
                <a:off x="5005387" y="527192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B5686AE-6DE1-68A4-2B71-A0EC29388ABE}"/>
                  </a:ext>
                </a:extLst>
              </p:cNvPr>
              <p:cNvSpPr/>
              <p:nvPr/>
            </p:nvSpPr>
            <p:spPr>
              <a:xfrm>
                <a:off x="5005387" y="5005063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512AB90-3A09-B502-53DC-DDA006C1861C}"/>
                  </a:ext>
                </a:extLst>
              </p:cNvPr>
              <p:cNvSpPr/>
              <p:nvPr/>
            </p:nvSpPr>
            <p:spPr>
              <a:xfrm>
                <a:off x="5005387" y="4738201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817B583-5333-194F-3067-F170E6FAD5CC}"/>
                  </a:ext>
                </a:extLst>
              </p:cNvPr>
              <p:cNvSpPr/>
              <p:nvPr/>
            </p:nvSpPr>
            <p:spPr>
              <a:xfrm>
                <a:off x="5005387" y="4471339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B36E554-8E89-8243-107F-D98A016D79AE}"/>
                  </a:ext>
                </a:extLst>
              </p:cNvPr>
              <p:cNvSpPr/>
              <p:nvPr/>
            </p:nvSpPr>
            <p:spPr>
              <a:xfrm>
                <a:off x="5005387" y="4204477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401D9BC-CA87-7BCB-92FF-943A91C5DD93}"/>
                  </a:ext>
                </a:extLst>
              </p:cNvPr>
              <p:cNvSpPr/>
              <p:nvPr/>
            </p:nvSpPr>
            <p:spPr>
              <a:xfrm>
                <a:off x="5005387" y="3937615"/>
                <a:ext cx="24384" cy="9525"/>
              </a:xfrm>
              <a:custGeom>
                <a:avLst/>
                <a:gdLst>
                  <a:gd name="connsiteX0" fmla="*/ 0 w 24384"/>
                  <a:gd name="connsiteY0" fmla="*/ 0 h 9525"/>
                  <a:gd name="connsiteX1" fmla="*/ 24384 w 2438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" h="9525">
                    <a:moveTo>
                      <a:pt x="0" y="0"/>
                    </a:moveTo>
                    <a:lnTo>
                      <a:pt x="24384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28C4F8B-B9CE-D3FA-CBB2-AC73F8584EFA}"/>
                  </a:ext>
                </a:extLst>
              </p:cNvPr>
              <p:cNvSpPr/>
              <p:nvPr/>
            </p:nvSpPr>
            <p:spPr>
              <a:xfrm>
                <a:off x="7419403" y="553878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47970C9-ED95-423C-058B-8F2AD08F3D7E}"/>
                  </a:ext>
                </a:extLst>
              </p:cNvPr>
              <p:cNvSpPr/>
              <p:nvPr/>
            </p:nvSpPr>
            <p:spPr>
              <a:xfrm>
                <a:off x="7419403" y="527192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92EDF34-5D9D-B075-0BFD-6A9FF29F3859}"/>
                  </a:ext>
                </a:extLst>
              </p:cNvPr>
              <p:cNvSpPr/>
              <p:nvPr/>
            </p:nvSpPr>
            <p:spPr>
              <a:xfrm>
                <a:off x="7419403" y="5005063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4F99ED3-F801-FA57-5E71-4D0C32F865EA}"/>
                  </a:ext>
                </a:extLst>
              </p:cNvPr>
              <p:cNvSpPr/>
              <p:nvPr/>
            </p:nvSpPr>
            <p:spPr>
              <a:xfrm>
                <a:off x="7419403" y="4738201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95AB839-F3E2-C116-DD09-4B39322C75CF}"/>
                  </a:ext>
                </a:extLst>
              </p:cNvPr>
              <p:cNvSpPr/>
              <p:nvPr/>
            </p:nvSpPr>
            <p:spPr>
              <a:xfrm>
                <a:off x="7419403" y="4471339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A16A1F-2ADC-4768-F186-871E5A634EE5}"/>
                  </a:ext>
                </a:extLst>
              </p:cNvPr>
              <p:cNvSpPr/>
              <p:nvPr/>
            </p:nvSpPr>
            <p:spPr>
              <a:xfrm>
                <a:off x="7419403" y="4204477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D1B0A79-3CDA-D56D-F3D2-FA230BCE1A95}"/>
                  </a:ext>
                </a:extLst>
              </p:cNvPr>
              <p:cNvSpPr/>
              <p:nvPr/>
            </p:nvSpPr>
            <p:spPr>
              <a:xfrm>
                <a:off x="7419403" y="3937615"/>
                <a:ext cx="24383" cy="9525"/>
              </a:xfrm>
              <a:custGeom>
                <a:avLst/>
                <a:gdLst>
                  <a:gd name="connsiteX0" fmla="*/ 24384 w 24383"/>
                  <a:gd name="connsiteY0" fmla="*/ 0 h 9525"/>
                  <a:gd name="connsiteX1" fmla="*/ 0 w 24383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3" h="9525">
                    <a:moveTo>
                      <a:pt x="24384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425E4CE-B0C6-91CE-1D53-22389759B6B1}"/>
                </a:ext>
              </a:extLst>
            </p:cNvPr>
            <p:cNvSpPr/>
            <p:nvPr/>
          </p:nvSpPr>
          <p:spPr>
            <a:xfrm>
              <a:off x="4891219" y="5497412"/>
              <a:ext cx="57745" cy="90487"/>
            </a:xfrm>
            <a:custGeom>
              <a:avLst/>
              <a:gdLst>
                <a:gd name="connsiteX0" fmla="*/ 264 w 57745"/>
                <a:gd name="connsiteY0" fmla="*/ 45749 h 90487"/>
                <a:gd name="connsiteX1" fmla="*/ 3464 w 57745"/>
                <a:gd name="connsiteY1" fmla="*/ 20523 h 90487"/>
                <a:gd name="connsiteX2" fmla="*/ 13063 w 57745"/>
                <a:gd name="connsiteY2" fmla="*/ 5714 h 90487"/>
                <a:gd name="connsiteX3" fmla="*/ 29137 w 57745"/>
                <a:gd name="connsiteY3" fmla="*/ 505 h 90487"/>
                <a:gd name="connsiteX4" fmla="*/ 41638 w 57745"/>
                <a:gd name="connsiteY4" fmla="*/ 3407 h 90487"/>
                <a:gd name="connsiteX5" fmla="*/ 50494 w 57745"/>
                <a:gd name="connsiteY5" fmla="*/ 11667 h 90487"/>
                <a:gd name="connsiteX6" fmla="*/ 56000 w 57745"/>
                <a:gd name="connsiteY6" fmla="*/ 24839 h 90487"/>
                <a:gd name="connsiteX7" fmla="*/ 58010 w 57745"/>
                <a:gd name="connsiteY7" fmla="*/ 45749 h 90487"/>
                <a:gd name="connsiteX8" fmla="*/ 54809 w 57745"/>
                <a:gd name="connsiteY8" fmla="*/ 70976 h 90487"/>
                <a:gd name="connsiteX9" fmla="*/ 45210 w 57745"/>
                <a:gd name="connsiteY9" fmla="*/ 85784 h 90487"/>
                <a:gd name="connsiteX10" fmla="*/ 29137 w 57745"/>
                <a:gd name="connsiteY10" fmla="*/ 90993 h 90487"/>
                <a:gd name="connsiteX11" fmla="*/ 8896 w 57745"/>
                <a:gd name="connsiteY11" fmla="*/ 81766 h 90487"/>
                <a:gd name="connsiteX12" fmla="*/ 264 w 57745"/>
                <a:gd name="connsiteY12" fmla="*/ 45749 h 90487"/>
                <a:gd name="connsiteX13" fmla="*/ 11427 w 57745"/>
                <a:gd name="connsiteY13" fmla="*/ 45749 h 90487"/>
                <a:gd name="connsiteX14" fmla="*/ 16486 w 57745"/>
                <a:gd name="connsiteY14" fmla="*/ 74845 h 90487"/>
                <a:gd name="connsiteX15" fmla="*/ 29137 w 57745"/>
                <a:gd name="connsiteY15" fmla="*/ 82064 h 90487"/>
                <a:gd name="connsiteX16" fmla="*/ 41713 w 57745"/>
                <a:gd name="connsiteY16" fmla="*/ 74845 h 90487"/>
                <a:gd name="connsiteX17" fmla="*/ 46847 w 57745"/>
                <a:gd name="connsiteY17" fmla="*/ 45749 h 90487"/>
                <a:gd name="connsiteX18" fmla="*/ 41713 w 57745"/>
                <a:gd name="connsiteY18" fmla="*/ 16728 h 90487"/>
                <a:gd name="connsiteX19" fmla="*/ 28988 w 57745"/>
                <a:gd name="connsiteY19" fmla="*/ 9584 h 90487"/>
                <a:gd name="connsiteX20" fmla="*/ 16933 w 57745"/>
                <a:gd name="connsiteY20" fmla="*/ 15835 h 90487"/>
                <a:gd name="connsiteX21" fmla="*/ 11427 w 57745"/>
                <a:gd name="connsiteY21" fmla="*/ 4574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45" h="90487">
                  <a:moveTo>
                    <a:pt x="264" y="45749"/>
                  </a:moveTo>
                  <a:cubicBezTo>
                    <a:pt x="264" y="35331"/>
                    <a:pt x="1331" y="26922"/>
                    <a:pt x="3464" y="20523"/>
                  </a:cubicBezTo>
                  <a:cubicBezTo>
                    <a:pt x="5598" y="14123"/>
                    <a:pt x="8797" y="9187"/>
                    <a:pt x="13063" y="5714"/>
                  </a:cubicBezTo>
                  <a:cubicBezTo>
                    <a:pt x="17330" y="2241"/>
                    <a:pt x="22688" y="505"/>
                    <a:pt x="29137" y="505"/>
                  </a:cubicBezTo>
                  <a:cubicBezTo>
                    <a:pt x="33899" y="505"/>
                    <a:pt x="38066" y="1472"/>
                    <a:pt x="41638" y="3407"/>
                  </a:cubicBezTo>
                  <a:cubicBezTo>
                    <a:pt x="45210" y="5342"/>
                    <a:pt x="48162" y="8095"/>
                    <a:pt x="50494" y="11667"/>
                  </a:cubicBezTo>
                  <a:cubicBezTo>
                    <a:pt x="52825" y="15239"/>
                    <a:pt x="54661" y="19630"/>
                    <a:pt x="56000" y="24839"/>
                  </a:cubicBezTo>
                  <a:cubicBezTo>
                    <a:pt x="57340" y="30047"/>
                    <a:pt x="58010" y="37017"/>
                    <a:pt x="58010" y="45749"/>
                  </a:cubicBezTo>
                  <a:cubicBezTo>
                    <a:pt x="58010" y="56167"/>
                    <a:pt x="56943" y="64576"/>
                    <a:pt x="54809" y="70976"/>
                  </a:cubicBezTo>
                  <a:cubicBezTo>
                    <a:pt x="52676" y="77375"/>
                    <a:pt x="49477" y="82311"/>
                    <a:pt x="45210" y="85784"/>
                  </a:cubicBezTo>
                  <a:cubicBezTo>
                    <a:pt x="40944" y="89256"/>
                    <a:pt x="35586" y="90993"/>
                    <a:pt x="29137" y="90993"/>
                  </a:cubicBezTo>
                  <a:cubicBezTo>
                    <a:pt x="20604" y="90993"/>
                    <a:pt x="13857" y="87917"/>
                    <a:pt x="8896" y="81766"/>
                  </a:cubicBezTo>
                  <a:cubicBezTo>
                    <a:pt x="3142" y="74423"/>
                    <a:pt x="264" y="62418"/>
                    <a:pt x="264" y="45749"/>
                  </a:cubicBezTo>
                  <a:close/>
                  <a:moveTo>
                    <a:pt x="11427" y="45749"/>
                  </a:moveTo>
                  <a:cubicBezTo>
                    <a:pt x="11427" y="60334"/>
                    <a:pt x="13113" y="70033"/>
                    <a:pt x="16486" y="74845"/>
                  </a:cubicBezTo>
                  <a:cubicBezTo>
                    <a:pt x="19860" y="79657"/>
                    <a:pt x="24076" y="82064"/>
                    <a:pt x="29137" y="82064"/>
                  </a:cubicBezTo>
                  <a:cubicBezTo>
                    <a:pt x="34098" y="82064"/>
                    <a:pt x="38290" y="79657"/>
                    <a:pt x="41713" y="74845"/>
                  </a:cubicBezTo>
                  <a:cubicBezTo>
                    <a:pt x="45136" y="70033"/>
                    <a:pt x="46847" y="60334"/>
                    <a:pt x="46847" y="45749"/>
                  </a:cubicBezTo>
                  <a:cubicBezTo>
                    <a:pt x="46847" y="31164"/>
                    <a:pt x="45136" y="21490"/>
                    <a:pt x="41713" y="16728"/>
                  </a:cubicBezTo>
                  <a:cubicBezTo>
                    <a:pt x="38290" y="11965"/>
                    <a:pt x="34048" y="9584"/>
                    <a:pt x="28988" y="9584"/>
                  </a:cubicBezTo>
                  <a:cubicBezTo>
                    <a:pt x="24027" y="9584"/>
                    <a:pt x="20009" y="11668"/>
                    <a:pt x="16933" y="15835"/>
                  </a:cubicBezTo>
                  <a:cubicBezTo>
                    <a:pt x="13262" y="21292"/>
                    <a:pt x="11427" y="31263"/>
                    <a:pt x="11427" y="4574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A37ABDA-1653-6BE6-FADB-3B1A5EB9DE1C}"/>
                </a:ext>
              </a:extLst>
            </p:cNvPr>
            <p:cNvSpPr/>
            <p:nvPr/>
          </p:nvSpPr>
          <p:spPr>
            <a:xfrm>
              <a:off x="4795969" y="5230550"/>
              <a:ext cx="159175" cy="90487"/>
            </a:xfrm>
            <a:custGeom>
              <a:avLst/>
              <a:gdLst>
                <a:gd name="connsiteX0" fmla="*/ 264 w 159175"/>
                <a:gd name="connsiteY0" fmla="*/ 45721 h 90487"/>
                <a:gd name="connsiteX1" fmla="*/ 3464 w 159175"/>
                <a:gd name="connsiteY1" fmla="*/ 20495 h 90487"/>
                <a:gd name="connsiteX2" fmla="*/ 13063 w 159175"/>
                <a:gd name="connsiteY2" fmla="*/ 5686 h 90487"/>
                <a:gd name="connsiteX3" fmla="*/ 29137 w 159175"/>
                <a:gd name="connsiteY3" fmla="*/ 477 h 90487"/>
                <a:gd name="connsiteX4" fmla="*/ 41638 w 159175"/>
                <a:gd name="connsiteY4" fmla="*/ 3379 h 90487"/>
                <a:gd name="connsiteX5" fmla="*/ 50494 w 159175"/>
                <a:gd name="connsiteY5" fmla="*/ 11639 h 90487"/>
                <a:gd name="connsiteX6" fmla="*/ 56000 w 159175"/>
                <a:gd name="connsiteY6" fmla="*/ 24811 h 90487"/>
                <a:gd name="connsiteX7" fmla="*/ 58010 w 159175"/>
                <a:gd name="connsiteY7" fmla="*/ 45721 h 90487"/>
                <a:gd name="connsiteX8" fmla="*/ 54809 w 159175"/>
                <a:gd name="connsiteY8" fmla="*/ 70948 h 90487"/>
                <a:gd name="connsiteX9" fmla="*/ 45210 w 159175"/>
                <a:gd name="connsiteY9" fmla="*/ 85756 h 90487"/>
                <a:gd name="connsiteX10" fmla="*/ 29137 w 159175"/>
                <a:gd name="connsiteY10" fmla="*/ 90964 h 90487"/>
                <a:gd name="connsiteX11" fmla="*/ 8896 w 159175"/>
                <a:gd name="connsiteY11" fmla="*/ 81738 h 90487"/>
                <a:gd name="connsiteX12" fmla="*/ 264 w 159175"/>
                <a:gd name="connsiteY12" fmla="*/ 45721 h 90487"/>
                <a:gd name="connsiteX13" fmla="*/ 11427 w 159175"/>
                <a:gd name="connsiteY13" fmla="*/ 45721 h 90487"/>
                <a:gd name="connsiteX14" fmla="*/ 16486 w 159175"/>
                <a:gd name="connsiteY14" fmla="*/ 74817 h 90487"/>
                <a:gd name="connsiteX15" fmla="*/ 29137 w 159175"/>
                <a:gd name="connsiteY15" fmla="*/ 82036 h 90487"/>
                <a:gd name="connsiteX16" fmla="*/ 41713 w 159175"/>
                <a:gd name="connsiteY16" fmla="*/ 74817 h 90487"/>
                <a:gd name="connsiteX17" fmla="*/ 46847 w 159175"/>
                <a:gd name="connsiteY17" fmla="*/ 45721 h 90487"/>
                <a:gd name="connsiteX18" fmla="*/ 41713 w 159175"/>
                <a:gd name="connsiteY18" fmla="*/ 16700 h 90487"/>
                <a:gd name="connsiteX19" fmla="*/ 28988 w 159175"/>
                <a:gd name="connsiteY19" fmla="*/ 9556 h 90487"/>
                <a:gd name="connsiteX20" fmla="*/ 16933 w 159175"/>
                <a:gd name="connsiteY20" fmla="*/ 15807 h 90487"/>
                <a:gd name="connsiteX21" fmla="*/ 11427 w 159175"/>
                <a:gd name="connsiteY21" fmla="*/ 45721 h 90487"/>
                <a:gd name="connsiteX22" fmla="*/ 73411 w 159175"/>
                <a:gd name="connsiteY22" fmla="*/ 89477 h 90487"/>
                <a:gd name="connsiteX23" fmla="*/ 73411 w 159175"/>
                <a:gd name="connsiteY23" fmla="*/ 77124 h 90487"/>
                <a:gd name="connsiteX24" fmla="*/ 85764 w 159175"/>
                <a:gd name="connsiteY24" fmla="*/ 77124 h 90487"/>
                <a:gd name="connsiteX25" fmla="*/ 85764 w 159175"/>
                <a:gd name="connsiteY25" fmla="*/ 89477 h 90487"/>
                <a:gd name="connsiteX26" fmla="*/ 73411 w 159175"/>
                <a:gd name="connsiteY26" fmla="*/ 89477 h 90487"/>
                <a:gd name="connsiteX27" fmla="*/ 100802 w 159175"/>
                <a:gd name="connsiteY27" fmla="*/ 66259 h 90487"/>
                <a:gd name="connsiteX28" fmla="*/ 112113 w 159175"/>
                <a:gd name="connsiteY28" fmla="*/ 65217 h 90487"/>
                <a:gd name="connsiteX29" fmla="*/ 118066 w 159175"/>
                <a:gd name="connsiteY29" fmla="*/ 77868 h 90487"/>
                <a:gd name="connsiteX30" fmla="*/ 129228 w 159175"/>
                <a:gd name="connsiteY30" fmla="*/ 82036 h 90487"/>
                <a:gd name="connsiteX31" fmla="*/ 142548 w 159175"/>
                <a:gd name="connsiteY31" fmla="*/ 76083 h 90487"/>
                <a:gd name="connsiteX32" fmla="*/ 147980 w 159175"/>
                <a:gd name="connsiteY32" fmla="*/ 60455 h 90487"/>
                <a:gd name="connsiteX33" fmla="*/ 142771 w 159175"/>
                <a:gd name="connsiteY33" fmla="*/ 45721 h 90487"/>
                <a:gd name="connsiteX34" fmla="*/ 129079 w 159175"/>
                <a:gd name="connsiteY34" fmla="*/ 40364 h 90487"/>
                <a:gd name="connsiteX35" fmla="*/ 119479 w 159175"/>
                <a:gd name="connsiteY35" fmla="*/ 42745 h 90487"/>
                <a:gd name="connsiteX36" fmla="*/ 112857 w 159175"/>
                <a:gd name="connsiteY36" fmla="*/ 48847 h 90487"/>
                <a:gd name="connsiteX37" fmla="*/ 102736 w 159175"/>
                <a:gd name="connsiteY37" fmla="*/ 47508 h 90487"/>
                <a:gd name="connsiteX38" fmla="*/ 111219 w 159175"/>
                <a:gd name="connsiteY38" fmla="*/ 2114 h 90487"/>
                <a:gd name="connsiteX39" fmla="*/ 155272 w 159175"/>
                <a:gd name="connsiteY39" fmla="*/ 2114 h 90487"/>
                <a:gd name="connsiteX40" fmla="*/ 155272 w 159175"/>
                <a:gd name="connsiteY40" fmla="*/ 12383 h 90487"/>
                <a:gd name="connsiteX41" fmla="*/ 120000 w 159175"/>
                <a:gd name="connsiteY41" fmla="*/ 12383 h 90487"/>
                <a:gd name="connsiteX42" fmla="*/ 115238 w 159175"/>
                <a:gd name="connsiteY42" fmla="*/ 36196 h 90487"/>
                <a:gd name="connsiteX43" fmla="*/ 131907 w 159175"/>
                <a:gd name="connsiteY43" fmla="*/ 30689 h 90487"/>
                <a:gd name="connsiteX44" fmla="*/ 151478 w 159175"/>
                <a:gd name="connsiteY44" fmla="*/ 38727 h 90487"/>
                <a:gd name="connsiteX45" fmla="*/ 159440 w 159175"/>
                <a:gd name="connsiteY45" fmla="*/ 59414 h 90487"/>
                <a:gd name="connsiteX46" fmla="*/ 152445 w 159175"/>
                <a:gd name="connsiteY46" fmla="*/ 80249 h 90487"/>
                <a:gd name="connsiteX47" fmla="*/ 129228 w 159175"/>
                <a:gd name="connsiteY47" fmla="*/ 90964 h 90487"/>
                <a:gd name="connsiteX48" fmla="*/ 109509 w 159175"/>
                <a:gd name="connsiteY48" fmla="*/ 84193 h 90487"/>
                <a:gd name="connsiteX49" fmla="*/ 100802 w 159175"/>
                <a:gd name="connsiteY49" fmla="*/ 66259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9175" h="90487">
                  <a:moveTo>
                    <a:pt x="264" y="45721"/>
                  </a:moveTo>
                  <a:cubicBezTo>
                    <a:pt x="264" y="35303"/>
                    <a:pt x="1331" y="26894"/>
                    <a:pt x="3464" y="20495"/>
                  </a:cubicBezTo>
                  <a:cubicBezTo>
                    <a:pt x="5598" y="14095"/>
                    <a:pt x="8797" y="9159"/>
                    <a:pt x="13063" y="5686"/>
                  </a:cubicBezTo>
                  <a:cubicBezTo>
                    <a:pt x="17329" y="2213"/>
                    <a:pt x="22687" y="477"/>
                    <a:pt x="29137" y="477"/>
                  </a:cubicBezTo>
                  <a:cubicBezTo>
                    <a:pt x="33899" y="477"/>
                    <a:pt x="38066" y="1444"/>
                    <a:pt x="41638" y="3379"/>
                  </a:cubicBezTo>
                  <a:cubicBezTo>
                    <a:pt x="45210" y="5314"/>
                    <a:pt x="48162" y="8067"/>
                    <a:pt x="50494" y="11639"/>
                  </a:cubicBezTo>
                  <a:cubicBezTo>
                    <a:pt x="52825" y="15211"/>
                    <a:pt x="54661" y="19602"/>
                    <a:pt x="56000" y="24811"/>
                  </a:cubicBezTo>
                  <a:cubicBezTo>
                    <a:pt x="57340" y="30019"/>
                    <a:pt x="58010" y="36989"/>
                    <a:pt x="58010" y="45721"/>
                  </a:cubicBezTo>
                  <a:cubicBezTo>
                    <a:pt x="58010" y="56139"/>
                    <a:pt x="56943" y="64548"/>
                    <a:pt x="54809" y="70948"/>
                  </a:cubicBezTo>
                  <a:cubicBezTo>
                    <a:pt x="52677" y="77347"/>
                    <a:pt x="49476" y="82283"/>
                    <a:pt x="45210" y="85756"/>
                  </a:cubicBezTo>
                  <a:cubicBezTo>
                    <a:pt x="40944" y="89228"/>
                    <a:pt x="35586" y="90964"/>
                    <a:pt x="29137" y="90964"/>
                  </a:cubicBezTo>
                  <a:cubicBezTo>
                    <a:pt x="20604" y="90964"/>
                    <a:pt x="13858" y="87889"/>
                    <a:pt x="8896" y="81738"/>
                  </a:cubicBezTo>
                  <a:cubicBezTo>
                    <a:pt x="3142" y="74395"/>
                    <a:pt x="264" y="62389"/>
                    <a:pt x="264" y="45721"/>
                  </a:cubicBezTo>
                  <a:close/>
                  <a:moveTo>
                    <a:pt x="11427" y="45721"/>
                  </a:moveTo>
                  <a:cubicBezTo>
                    <a:pt x="11427" y="60306"/>
                    <a:pt x="13114" y="70005"/>
                    <a:pt x="16486" y="74817"/>
                  </a:cubicBezTo>
                  <a:cubicBezTo>
                    <a:pt x="19859" y="79629"/>
                    <a:pt x="24076" y="82036"/>
                    <a:pt x="29137" y="82036"/>
                  </a:cubicBezTo>
                  <a:cubicBezTo>
                    <a:pt x="34098" y="82036"/>
                    <a:pt x="38290" y="79629"/>
                    <a:pt x="41713" y="74817"/>
                  </a:cubicBezTo>
                  <a:cubicBezTo>
                    <a:pt x="45136" y="70005"/>
                    <a:pt x="46847" y="60306"/>
                    <a:pt x="46847" y="45721"/>
                  </a:cubicBezTo>
                  <a:cubicBezTo>
                    <a:pt x="46847" y="31136"/>
                    <a:pt x="45136" y="21462"/>
                    <a:pt x="41713" y="16700"/>
                  </a:cubicBezTo>
                  <a:cubicBezTo>
                    <a:pt x="38290" y="11937"/>
                    <a:pt x="34049" y="9556"/>
                    <a:pt x="28988" y="9556"/>
                  </a:cubicBezTo>
                  <a:cubicBezTo>
                    <a:pt x="24026" y="9556"/>
                    <a:pt x="20009" y="11640"/>
                    <a:pt x="16933" y="15807"/>
                  </a:cubicBezTo>
                  <a:cubicBezTo>
                    <a:pt x="13262" y="21264"/>
                    <a:pt x="11427" y="31235"/>
                    <a:pt x="11427" y="45721"/>
                  </a:cubicBezTo>
                  <a:close/>
                  <a:moveTo>
                    <a:pt x="73411" y="89477"/>
                  </a:moveTo>
                  <a:lnTo>
                    <a:pt x="73411" y="77124"/>
                  </a:lnTo>
                  <a:lnTo>
                    <a:pt x="85764" y="77124"/>
                  </a:lnTo>
                  <a:lnTo>
                    <a:pt x="85764" y="89477"/>
                  </a:lnTo>
                  <a:lnTo>
                    <a:pt x="73411" y="89477"/>
                  </a:lnTo>
                  <a:close/>
                  <a:moveTo>
                    <a:pt x="100802" y="66259"/>
                  </a:moveTo>
                  <a:lnTo>
                    <a:pt x="112113" y="65217"/>
                  </a:lnTo>
                  <a:cubicBezTo>
                    <a:pt x="113006" y="70873"/>
                    <a:pt x="114990" y="75090"/>
                    <a:pt x="118066" y="77868"/>
                  </a:cubicBezTo>
                  <a:cubicBezTo>
                    <a:pt x="121142" y="80646"/>
                    <a:pt x="124863" y="82036"/>
                    <a:pt x="129228" y="82036"/>
                  </a:cubicBezTo>
                  <a:cubicBezTo>
                    <a:pt x="134487" y="82036"/>
                    <a:pt x="138927" y="80051"/>
                    <a:pt x="142548" y="76083"/>
                  </a:cubicBezTo>
                  <a:cubicBezTo>
                    <a:pt x="146169" y="72114"/>
                    <a:pt x="147980" y="66905"/>
                    <a:pt x="147980" y="60455"/>
                  </a:cubicBezTo>
                  <a:cubicBezTo>
                    <a:pt x="147980" y="54205"/>
                    <a:pt x="146244" y="49293"/>
                    <a:pt x="142771" y="45721"/>
                  </a:cubicBezTo>
                  <a:cubicBezTo>
                    <a:pt x="139299" y="42149"/>
                    <a:pt x="134735" y="40364"/>
                    <a:pt x="129079" y="40364"/>
                  </a:cubicBezTo>
                  <a:cubicBezTo>
                    <a:pt x="125507" y="40364"/>
                    <a:pt x="122307" y="41158"/>
                    <a:pt x="119479" y="42745"/>
                  </a:cubicBezTo>
                  <a:cubicBezTo>
                    <a:pt x="116652" y="44333"/>
                    <a:pt x="114444" y="46367"/>
                    <a:pt x="112857" y="48847"/>
                  </a:cubicBezTo>
                  <a:lnTo>
                    <a:pt x="102736" y="47508"/>
                  </a:lnTo>
                  <a:lnTo>
                    <a:pt x="111219" y="2114"/>
                  </a:lnTo>
                  <a:lnTo>
                    <a:pt x="155272" y="2114"/>
                  </a:lnTo>
                  <a:lnTo>
                    <a:pt x="155272" y="12383"/>
                  </a:lnTo>
                  <a:lnTo>
                    <a:pt x="120000" y="12383"/>
                  </a:lnTo>
                  <a:lnTo>
                    <a:pt x="115238" y="36196"/>
                  </a:lnTo>
                  <a:cubicBezTo>
                    <a:pt x="120496" y="32525"/>
                    <a:pt x="126053" y="30689"/>
                    <a:pt x="131907" y="30689"/>
                  </a:cubicBezTo>
                  <a:cubicBezTo>
                    <a:pt x="139646" y="30689"/>
                    <a:pt x="146170" y="33368"/>
                    <a:pt x="151478" y="38727"/>
                  </a:cubicBezTo>
                  <a:cubicBezTo>
                    <a:pt x="156786" y="44084"/>
                    <a:pt x="159440" y="50980"/>
                    <a:pt x="159440" y="59414"/>
                  </a:cubicBezTo>
                  <a:cubicBezTo>
                    <a:pt x="159440" y="67450"/>
                    <a:pt x="157108" y="74395"/>
                    <a:pt x="152445" y="80249"/>
                  </a:cubicBezTo>
                  <a:cubicBezTo>
                    <a:pt x="146789" y="87393"/>
                    <a:pt x="139050" y="90964"/>
                    <a:pt x="129228" y="90964"/>
                  </a:cubicBezTo>
                  <a:cubicBezTo>
                    <a:pt x="121191" y="90964"/>
                    <a:pt x="114618" y="88707"/>
                    <a:pt x="109509" y="84193"/>
                  </a:cubicBezTo>
                  <a:cubicBezTo>
                    <a:pt x="104399" y="79679"/>
                    <a:pt x="101496" y="73701"/>
                    <a:pt x="100802" y="66259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7F67D2-18A0-5887-C0F1-99BF7E641991}"/>
                </a:ext>
              </a:extLst>
            </p:cNvPr>
            <p:cNvSpPr/>
            <p:nvPr/>
          </p:nvSpPr>
          <p:spPr>
            <a:xfrm>
              <a:off x="4899553" y="4963688"/>
              <a:ext cx="32593" cy="88999"/>
            </a:xfrm>
            <a:custGeom>
              <a:avLst/>
              <a:gdLst>
                <a:gd name="connsiteX0" fmla="*/ 32858 w 32593"/>
                <a:gd name="connsiteY0" fmla="*/ 89449 h 88999"/>
                <a:gd name="connsiteX1" fmla="*/ 21993 w 32593"/>
                <a:gd name="connsiteY1" fmla="*/ 89449 h 88999"/>
                <a:gd name="connsiteX2" fmla="*/ 21993 w 32593"/>
                <a:gd name="connsiteY2" fmla="*/ 20095 h 88999"/>
                <a:gd name="connsiteX3" fmla="*/ 11650 w 32593"/>
                <a:gd name="connsiteY3" fmla="*/ 27610 h 88999"/>
                <a:gd name="connsiteX4" fmla="*/ 264 w 32593"/>
                <a:gd name="connsiteY4" fmla="*/ 33192 h 88999"/>
                <a:gd name="connsiteX5" fmla="*/ 264 w 32593"/>
                <a:gd name="connsiteY5" fmla="*/ 22625 h 88999"/>
                <a:gd name="connsiteX6" fmla="*/ 16189 w 32593"/>
                <a:gd name="connsiteY6" fmla="*/ 12355 h 88999"/>
                <a:gd name="connsiteX7" fmla="*/ 25863 w 32593"/>
                <a:gd name="connsiteY7" fmla="*/ 449 h 88999"/>
                <a:gd name="connsiteX8" fmla="*/ 32858 w 32593"/>
                <a:gd name="connsiteY8" fmla="*/ 449 h 88999"/>
                <a:gd name="connsiteX9" fmla="*/ 32858 w 32593"/>
                <a:gd name="connsiteY9" fmla="*/ 89449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93" h="88999">
                  <a:moveTo>
                    <a:pt x="32858" y="89449"/>
                  </a:moveTo>
                  <a:lnTo>
                    <a:pt x="21993" y="89449"/>
                  </a:lnTo>
                  <a:lnTo>
                    <a:pt x="21993" y="20095"/>
                  </a:lnTo>
                  <a:cubicBezTo>
                    <a:pt x="19314" y="22576"/>
                    <a:pt x="15866" y="25081"/>
                    <a:pt x="11650" y="27610"/>
                  </a:cubicBezTo>
                  <a:cubicBezTo>
                    <a:pt x="7433" y="30140"/>
                    <a:pt x="3638" y="32001"/>
                    <a:pt x="264" y="33192"/>
                  </a:cubicBezTo>
                  <a:lnTo>
                    <a:pt x="264" y="22625"/>
                  </a:lnTo>
                  <a:cubicBezTo>
                    <a:pt x="6317" y="19847"/>
                    <a:pt x="11625" y="16424"/>
                    <a:pt x="16189" y="12355"/>
                  </a:cubicBezTo>
                  <a:cubicBezTo>
                    <a:pt x="20753" y="8287"/>
                    <a:pt x="23978" y="4319"/>
                    <a:pt x="25863" y="449"/>
                  </a:cubicBezTo>
                  <a:lnTo>
                    <a:pt x="32858" y="449"/>
                  </a:lnTo>
                  <a:lnTo>
                    <a:pt x="32858" y="89449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798879B-38AC-FD3A-9BEC-6ABAC05AD1EB}"/>
                </a:ext>
              </a:extLst>
            </p:cNvPr>
            <p:cNvSpPr/>
            <p:nvPr/>
          </p:nvSpPr>
          <p:spPr>
            <a:xfrm>
              <a:off x="4804303" y="4696826"/>
              <a:ext cx="150840" cy="90487"/>
            </a:xfrm>
            <a:custGeom>
              <a:avLst/>
              <a:gdLst>
                <a:gd name="connsiteX0" fmla="*/ 32858 w 150840"/>
                <a:gd name="connsiteY0" fmla="*/ 89421 h 90487"/>
                <a:gd name="connsiteX1" fmla="*/ 21993 w 150840"/>
                <a:gd name="connsiteY1" fmla="*/ 89421 h 90487"/>
                <a:gd name="connsiteX2" fmla="*/ 21993 w 150840"/>
                <a:gd name="connsiteY2" fmla="*/ 20067 h 90487"/>
                <a:gd name="connsiteX3" fmla="*/ 11650 w 150840"/>
                <a:gd name="connsiteY3" fmla="*/ 27582 h 90487"/>
                <a:gd name="connsiteX4" fmla="*/ 264 w 150840"/>
                <a:gd name="connsiteY4" fmla="*/ 33164 h 90487"/>
                <a:gd name="connsiteX5" fmla="*/ 264 w 150840"/>
                <a:gd name="connsiteY5" fmla="*/ 22597 h 90487"/>
                <a:gd name="connsiteX6" fmla="*/ 16189 w 150840"/>
                <a:gd name="connsiteY6" fmla="*/ 12327 h 90487"/>
                <a:gd name="connsiteX7" fmla="*/ 25863 w 150840"/>
                <a:gd name="connsiteY7" fmla="*/ 421 h 90487"/>
                <a:gd name="connsiteX8" fmla="*/ 32858 w 150840"/>
                <a:gd name="connsiteY8" fmla="*/ 421 h 90487"/>
                <a:gd name="connsiteX9" fmla="*/ 32858 w 150840"/>
                <a:gd name="connsiteY9" fmla="*/ 89421 h 90487"/>
                <a:gd name="connsiteX10" fmla="*/ 65076 w 150840"/>
                <a:gd name="connsiteY10" fmla="*/ 89421 h 90487"/>
                <a:gd name="connsiteX11" fmla="*/ 65076 w 150840"/>
                <a:gd name="connsiteY11" fmla="*/ 77068 h 90487"/>
                <a:gd name="connsiteX12" fmla="*/ 77429 w 150840"/>
                <a:gd name="connsiteY12" fmla="*/ 77068 h 90487"/>
                <a:gd name="connsiteX13" fmla="*/ 77429 w 150840"/>
                <a:gd name="connsiteY13" fmla="*/ 89421 h 90487"/>
                <a:gd name="connsiteX14" fmla="*/ 65076 w 150840"/>
                <a:gd name="connsiteY14" fmla="*/ 89421 h 90487"/>
                <a:gd name="connsiteX15" fmla="*/ 92467 w 150840"/>
                <a:gd name="connsiteY15" fmla="*/ 66203 h 90487"/>
                <a:gd name="connsiteX16" fmla="*/ 103778 w 150840"/>
                <a:gd name="connsiteY16" fmla="*/ 65161 h 90487"/>
                <a:gd name="connsiteX17" fmla="*/ 109731 w 150840"/>
                <a:gd name="connsiteY17" fmla="*/ 77812 h 90487"/>
                <a:gd name="connsiteX18" fmla="*/ 120894 w 150840"/>
                <a:gd name="connsiteY18" fmla="*/ 81980 h 90487"/>
                <a:gd name="connsiteX19" fmla="*/ 134214 w 150840"/>
                <a:gd name="connsiteY19" fmla="*/ 76027 h 90487"/>
                <a:gd name="connsiteX20" fmla="*/ 139646 w 150840"/>
                <a:gd name="connsiteY20" fmla="*/ 60399 h 90487"/>
                <a:gd name="connsiteX21" fmla="*/ 134436 w 150840"/>
                <a:gd name="connsiteY21" fmla="*/ 45665 h 90487"/>
                <a:gd name="connsiteX22" fmla="*/ 120744 w 150840"/>
                <a:gd name="connsiteY22" fmla="*/ 40308 h 90487"/>
                <a:gd name="connsiteX23" fmla="*/ 111145 w 150840"/>
                <a:gd name="connsiteY23" fmla="*/ 42689 h 90487"/>
                <a:gd name="connsiteX24" fmla="*/ 104522 w 150840"/>
                <a:gd name="connsiteY24" fmla="*/ 48791 h 90487"/>
                <a:gd name="connsiteX25" fmla="*/ 94402 w 150840"/>
                <a:gd name="connsiteY25" fmla="*/ 47452 h 90487"/>
                <a:gd name="connsiteX26" fmla="*/ 102885 w 150840"/>
                <a:gd name="connsiteY26" fmla="*/ 2058 h 90487"/>
                <a:gd name="connsiteX27" fmla="*/ 146938 w 150840"/>
                <a:gd name="connsiteY27" fmla="*/ 2058 h 90487"/>
                <a:gd name="connsiteX28" fmla="*/ 146938 w 150840"/>
                <a:gd name="connsiteY28" fmla="*/ 12327 h 90487"/>
                <a:gd name="connsiteX29" fmla="*/ 111666 w 150840"/>
                <a:gd name="connsiteY29" fmla="*/ 12327 h 90487"/>
                <a:gd name="connsiteX30" fmla="*/ 106904 w 150840"/>
                <a:gd name="connsiteY30" fmla="*/ 36140 h 90487"/>
                <a:gd name="connsiteX31" fmla="*/ 123572 w 150840"/>
                <a:gd name="connsiteY31" fmla="*/ 30633 h 90487"/>
                <a:gd name="connsiteX32" fmla="*/ 143143 w 150840"/>
                <a:gd name="connsiteY32" fmla="*/ 38670 h 90487"/>
                <a:gd name="connsiteX33" fmla="*/ 151105 w 150840"/>
                <a:gd name="connsiteY33" fmla="*/ 59358 h 90487"/>
                <a:gd name="connsiteX34" fmla="*/ 144111 w 150840"/>
                <a:gd name="connsiteY34" fmla="*/ 80193 h 90487"/>
                <a:gd name="connsiteX35" fmla="*/ 120894 w 150840"/>
                <a:gd name="connsiteY35" fmla="*/ 90908 h 90487"/>
                <a:gd name="connsiteX36" fmla="*/ 101174 w 150840"/>
                <a:gd name="connsiteY36" fmla="*/ 84137 h 90487"/>
                <a:gd name="connsiteX37" fmla="*/ 92467 w 150840"/>
                <a:gd name="connsiteY37" fmla="*/ 66203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840" h="90487">
                  <a:moveTo>
                    <a:pt x="32858" y="89421"/>
                  </a:moveTo>
                  <a:lnTo>
                    <a:pt x="21993" y="89421"/>
                  </a:lnTo>
                  <a:lnTo>
                    <a:pt x="21993" y="20067"/>
                  </a:lnTo>
                  <a:cubicBezTo>
                    <a:pt x="19314" y="22548"/>
                    <a:pt x="15866" y="25053"/>
                    <a:pt x="11650" y="27582"/>
                  </a:cubicBezTo>
                  <a:cubicBezTo>
                    <a:pt x="7433" y="30112"/>
                    <a:pt x="3637" y="31973"/>
                    <a:pt x="264" y="33164"/>
                  </a:cubicBezTo>
                  <a:lnTo>
                    <a:pt x="264" y="22597"/>
                  </a:lnTo>
                  <a:cubicBezTo>
                    <a:pt x="6317" y="19819"/>
                    <a:pt x="11625" y="16396"/>
                    <a:pt x="16189" y="12327"/>
                  </a:cubicBezTo>
                  <a:cubicBezTo>
                    <a:pt x="20753" y="8259"/>
                    <a:pt x="23978" y="4291"/>
                    <a:pt x="25863" y="421"/>
                  </a:cubicBezTo>
                  <a:lnTo>
                    <a:pt x="32858" y="421"/>
                  </a:lnTo>
                  <a:lnTo>
                    <a:pt x="32858" y="89421"/>
                  </a:lnTo>
                  <a:close/>
                  <a:moveTo>
                    <a:pt x="65076" y="89421"/>
                  </a:moveTo>
                  <a:lnTo>
                    <a:pt x="65076" y="77068"/>
                  </a:lnTo>
                  <a:lnTo>
                    <a:pt x="77429" y="77068"/>
                  </a:lnTo>
                  <a:lnTo>
                    <a:pt x="77429" y="89421"/>
                  </a:lnTo>
                  <a:lnTo>
                    <a:pt x="65076" y="89421"/>
                  </a:lnTo>
                  <a:close/>
                  <a:moveTo>
                    <a:pt x="92467" y="66203"/>
                  </a:moveTo>
                  <a:lnTo>
                    <a:pt x="103778" y="65161"/>
                  </a:lnTo>
                  <a:cubicBezTo>
                    <a:pt x="104671" y="70817"/>
                    <a:pt x="106656" y="75034"/>
                    <a:pt x="109731" y="77812"/>
                  </a:cubicBezTo>
                  <a:cubicBezTo>
                    <a:pt x="112807" y="80590"/>
                    <a:pt x="116528" y="81980"/>
                    <a:pt x="120894" y="81980"/>
                  </a:cubicBezTo>
                  <a:cubicBezTo>
                    <a:pt x="126152" y="81980"/>
                    <a:pt x="130592" y="79995"/>
                    <a:pt x="134214" y="76027"/>
                  </a:cubicBezTo>
                  <a:cubicBezTo>
                    <a:pt x="137835" y="72058"/>
                    <a:pt x="139646" y="66849"/>
                    <a:pt x="139646" y="60399"/>
                  </a:cubicBezTo>
                  <a:cubicBezTo>
                    <a:pt x="139646" y="54149"/>
                    <a:pt x="137909" y="49237"/>
                    <a:pt x="134436" y="45665"/>
                  </a:cubicBezTo>
                  <a:cubicBezTo>
                    <a:pt x="130964" y="42093"/>
                    <a:pt x="126400" y="40308"/>
                    <a:pt x="120744" y="40308"/>
                  </a:cubicBezTo>
                  <a:cubicBezTo>
                    <a:pt x="117172" y="40308"/>
                    <a:pt x="113973" y="41102"/>
                    <a:pt x="111145" y="42689"/>
                  </a:cubicBezTo>
                  <a:cubicBezTo>
                    <a:pt x="108317" y="44277"/>
                    <a:pt x="106110" y="46310"/>
                    <a:pt x="104522" y="48791"/>
                  </a:cubicBezTo>
                  <a:lnTo>
                    <a:pt x="94402" y="47452"/>
                  </a:lnTo>
                  <a:lnTo>
                    <a:pt x="102885" y="2058"/>
                  </a:lnTo>
                  <a:lnTo>
                    <a:pt x="146938" y="2058"/>
                  </a:lnTo>
                  <a:lnTo>
                    <a:pt x="146938" y="12327"/>
                  </a:lnTo>
                  <a:lnTo>
                    <a:pt x="111666" y="12327"/>
                  </a:lnTo>
                  <a:lnTo>
                    <a:pt x="106904" y="36140"/>
                  </a:lnTo>
                  <a:cubicBezTo>
                    <a:pt x="112162" y="32469"/>
                    <a:pt x="117718" y="30633"/>
                    <a:pt x="123572" y="30633"/>
                  </a:cubicBezTo>
                  <a:cubicBezTo>
                    <a:pt x="131312" y="30633"/>
                    <a:pt x="137835" y="33312"/>
                    <a:pt x="143143" y="38670"/>
                  </a:cubicBezTo>
                  <a:cubicBezTo>
                    <a:pt x="148451" y="44028"/>
                    <a:pt x="151105" y="50924"/>
                    <a:pt x="151105" y="59358"/>
                  </a:cubicBezTo>
                  <a:cubicBezTo>
                    <a:pt x="151105" y="67394"/>
                    <a:pt x="148774" y="74339"/>
                    <a:pt x="144111" y="80193"/>
                  </a:cubicBezTo>
                  <a:cubicBezTo>
                    <a:pt x="138455" y="87337"/>
                    <a:pt x="130716" y="90908"/>
                    <a:pt x="120894" y="90908"/>
                  </a:cubicBezTo>
                  <a:cubicBezTo>
                    <a:pt x="112857" y="90908"/>
                    <a:pt x="106283" y="88651"/>
                    <a:pt x="101174" y="84137"/>
                  </a:cubicBezTo>
                  <a:cubicBezTo>
                    <a:pt x="96064" y="79623"/>
                    <a:pt x="93162" y="73645"/>
                    <a:pt x="92467" y="6620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87E611D-9C3B-E953-5F1F-7063A29E0A47}"/>
                </a:ext>
              </a:extLst>
            </p:cNvPr>
            <p:cNvSpPr/>
            <p:nvPr/>
          </p:nvSpPr>
          <p:spPr>
            <a:xfrm>
              <a:off x="4889717" y="4429964"/>
              <a:ext cx="58652" cy="88999"/>
            </a:xfrm>
            <a:custGeom>
              <a:avLst/>
              <a:gdLst>
                <a:gd name="connsiteX0" fmla="*/ 58917 w 58652"/>
                <a:gd name="connsiteY0" fmla="*/ 78974 h 88999"/>
                <a:gd name="connsiteX1" fmla="*/ 58917 w 58652"/>
                <a:gd name="connsiteY1" fmla="*/ 89393 h 88999"/>
                <a:gd name="connsiteX2" fmla="*/ 278 w 58652"/>
                <a:gd name="connsiteY2" fmla="*/ 89393 h 88999"/>
                <a:gd name="connsiteX3" fmla="*/ 1617 w 58652"/>
                <a:gd name="connsiteY3" fmla="*/ 81802 h 88999"/>
                <a:gd name="connsiteX4" fmla="*/ 8761 w 58652"/>
                <a:gd name="connsiteY4" fmla="*/ 70045 h 88999"/>
                <a:gd name="connsiteX5" fmla="*/ 23048 w 58652"/>
                <a:gd name="connsiteY5" fmla="*/ 56650 h 88999"/>
                <a:gd name="connsiteX6" fmla="*/ 42545 w 58652"/>
                <a:gd name="connsiteY6" fmla="*/ 37823 h 88999"/>
                <a:gd name="connsiteX7" fmla="*/ 47606 w 58652"/>
                <a:gd name="connsiteY7" fmla="*/ 24802 h 88999"/>
                <a:gd name="connsiteX8" fmla="*/ 42992 w 58652"/>
                <a:gd name="connsiteY8" fmla="*/ 13862 h 88999"/>
                <a:gd name="connsiteX9" fmla="*/ 30937 w 58652"/>
                <a:gd name="connsiteY9" fmla="*/ 9472 h 88999"/>
                <a:gd name="connsiteX10" fmla="*/ 18361 w 58652"/>
                <a:gd name="connsiteY10" fmla="*/ 14160 h 88999"/>
                <a:gd name="connsiteX11" fmla="*/ 13523 w 58652"/>
                <a:gd name="connsiteY11" fmla="*/ 27183 h 88999"/>
                <a:gd name="connsiteX12" fmla="*/ 2362 w 58652"/>
                <a:gd name="connsiteY12" fmla="*/ 25992 h 88999"/>
                <a:gd name="connsiteX13" fmla="*/ 10994 w 58652"/>
                <a:gd name="connsiteY13" fmla="*/ 6942 h 88999"/>
                <a:gd name="connsiteX14" fmla="*/ 31086 w 58652"/>
                <a:gd name="connsiteY14" fmla="*/ 393 h 88999"/>
                <a:gd name="connsiteX15" fmla="*/ 51326 w 58652"/>
                <a:gd name="connsiteY15" fmla="*/ 7462 h 88999"/>
                <a:gd name="connsiteX16" fmla="*/ 58767 w 58652"/>
                <a:gd name="connsiteY16" fmla="*/ 24950 h 88999"/>
                <a:gd name="connsiteX17" fmla="*/ 56610 w 58652"/>
                <a:gd name="connsiteY17" fmla="*/ 35442 h 88999"/>
                <a:gd name="connsiteX18" fmla="*/ 49392 w 58652"/>
                <a:gd name="connsiteY18" fmla="*/ 46307 h 88999"/>
                <a:gd name="connsiteX19" fmla="*/ 32573 w 58652"/>
                <a:gd name="connsiteY19" fmla="*/ 61860 h 88999"/>
                <a:gd name="connsiteX20" fmla="*/ 19998 w 58652"/>
                <a:gd name="connsiteY20" fmla="*/ 73021 h 88999"/>
                <a:gd name="connsiteX21" fmla="*/ 15459 w 58652"/>
                <a:gd name="connsiteY21" fmla="*/ 78974 h 88999"/>
                <a:gd name="connsiteX22" fmla="*/ 58917 w 58652"/>
                <a:gd name="connsiteY22" fmla="*/ 78974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652" h="88999">
                  <a:moveTo>
                    <a:pt x="58917" y="78974"/>
                  </a:moveTo>
                  <a:lnTo>
                    <a:pt x="58917" y="89393"/>
                  </a:lnTo>
                  <a:lnTo>
                    <a:pt x="278" y="89393"/>
                  </a:lnTo>
                  <a:cubicBezTo>
                    <a:pt x="179" y="86813"/>
                    <a:pt x="625" y="84283"/>
                    <a:pt x="1617" y="81802"/>
                  </a:cubicBezTo>
                  <a:cubicBezTo>
                    <a:pt x="3106" y="77833"/>
                    <a:pt x="5487" y="73915"/>
                    <a:pt x="8761" y="70045"/>
                  </a:cubicBezTo>
                  <a:cubicBezTo>
                    <a:pt x="12036" y="66176"/>
                    <a:pt x="16798" y="61711"/>
                    <a:pt x="23048" y="56650"/>
                  </a:cubicBezTo>
                  <a:cubicBezTo>
                    <a:pt x="32673" y="48713"/>
                    <a:pt x="39172" y="42437"/>
                    <a:pt x="42545" y="37823"/>
                  </a:cubicBezTo>
                  <a:cubicBezTo>
                    <a:pt x="45919" y="33210"/>
                    <a:pt x="47606" y="28870"/>
                    <a:pt x="47606" y="24802"/>
                  </a:cubicBezTo>
                  <a:cubicBezTo>
                    <a:pt x="47606" y="20435"/>
                    <a:pt x="46068" y="16789"/>
                    <a:pt x="42992" y="13862"/>
                  </a:cubicBezTo>
                  <a:cubicBezTo>
                    <a:pt x="39916" y="10935"/>
                    <a:pt x="35898" y="9472"/>
                    <a:pt x="30937" y="9472"/>
                  </a:cubicBezTo>
                  <a:cubicBezTo>
                    <a:pt x="25678" y="9472"/>
                    <a:pt x="21486" y="11035"/>
                    <a:pt x="18361" y="14160"/>
                  </a:cubicBezTo>
                  <a:cubicBezTo>
                    <a:pt x="15236" y="17286"/>
                    <a:pt x="13623" y="21627"/>
                    <a:pt x="13523" y="27183"/>
                  </a:cubicBezTo>
                  <a:lnTo>
                    <a:pt x="2362" y="25992"/>
                  </a:lnTo>
                  <a:cubicBezTo>
                    <a:pt x="3156" y="17657"/>
                    <a:pt x="6033" y="11307"/>
                    <a:pt x="10994" y="6942"/>
                  </a:cubicBezTo>
                  <a:cubicBezTo>
                    <a:pt x="15955" y="2576"/>
                    <a:pt x="22652" y="393"/>
                    <a:pt x="31086" y="393"/>
                  </a:cubicBezTo>
                  <a:cubicBezTo>
                    <a:pt x="39619" y="393"/>
                    <a:pt x="46366" y="2749"/>
                    <a:pt x="51326" y="7462"/>
                  </a:cubicBezTo>
                  <a:cubicBezTo>
                    <a:pt x="56287" y="12175"/>
                    <a:pt x="58767" y="18005"/>
                    <a:pt x="58767" y="24950"/>
                  </a:cubicBezTo>
                  <a:cubicBezTo>
                    <a:pt x="58767" y="28522"/>
                    <a:pt x="58048" y="32019"/>
                    <a:pt x="56610" y="35442"/>
                  </a:cubicBezTo>
                  <a:cubicBezTo>
                    <a:pt x="55171" y="38865"/>
                    <a:pt x="52765" y="42487"/>
                    <a:pt x="49392" y="46307"/>
                  </a:cubicBezTo>
                  <a:cubicBezTo>
                    <a:pt x="46018" y="50127"/>
                    <a:pt x="40412" y="55311"/>
                    <a:pt x="32573" y="61860"/>
                  </a:cubicBezTo>
                  <a:cubicBezTo>
                    <a:pt x="26025" y="67317"/>
                    <a:pt x="21833" y="71037"/>
                    <a:pt x="19998" y="73021"/>
                  </a:cubicBezTo>
                  <a:cubicBezTo>
                    <a:pt x="18162" y="75006"/>
                    <a:pt x="16650" y="76990"/>
                    <a:pt x="15459" y="78974"/>
                  </a:cubicBezTo>
                  <a:lnTo>
                    <a:pt x="58917" y="78974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E5C61D-91AD-44CB-42FB-87711049FA59}"/>
                </a:ext>
              </a:extLst>
            </p:cNvPr>
            <p:cNvSpPr/>
            <p:nvPr/>
          </p:nvSpPr>
          <p:spPr>
            <a:xfrm>
              <a:off x="4794467" y="4163102"/>
              <a:ext cx="160677" cy="90487"/>
            </a:xfrm>
            <a:custGeom>
              <a:avLst/>
              <a:gdLst>
                <a:gd name="connsiteX0" fmla="*/ 58917 w 160677"/>
                <a:gd name="connsiteY0" fmla="*/ 78946 h 90487"/>
                <a:gd name="connsiteX1" fmla="*/ 58917 w 160677"/>
                <a:gd name="connsiteY1" fmla="*/ 89365 h 90487"/>
                <a:gd name="connsiteX2" fmla="*/ 278 w 160677"/>
                <a:gd name="connsiteY2" fmla="*/ 89365 h 90487"/>
                <a:gd name="connsiteX3" fmla="*/ 1617 w 160677"/>
                <a:gd name="connsiteY3" fmla="*/ 81774 h 90487"/>
                <a:gd name="connsiteX4" fmla="*/ 8761 w 160677"/>
                <a:gd name="connsiteY4" fmla="*/ 70017 h 90487"/>
                <a:gd name="connsiteX5" fmla="*/ 23048 w 160677"/>
                <a:gd name="connsiteY5" fmla="*/ 56622 h 90487"/>
                <a:gd name="connsiteX6" fmla="*/ 42545 w 160677"/>
                <a:gd name="connsiteY6" fmla="*/ 37795 h 90487"/>
                <a:gd name="connsiteX7" fmla="*/ 47606 w 160677"/>
                <a:gd name="connsiteY7" fmla="*/ 24774 h 90487"/>
                <a:gd name="connsiteX8" fmla="*/ 42992 w 160677"/>
                <a:gd name="connsiteY8" fmla="*/ 13834 h 90487"/>
                <a:gd name="connsiteX9" fmla="*/ 30937 w 160677"/>
                <a:gd name="connsiteY9" fmla="*/ 9444 h 90487"/>
                <a:gd name="connsiteX10" fmla="*/ 18361 w 160677"/>
                <a:gd name="connsiteY10" fmla="*/ 14132 h 90487"/>
                <a:gd name="connsiteX11" fmla="*/ 13523 w 160677"/>
                <a:gd name="connsiteY11" fmla="*/ 27155 h 90487"/>
                <a:gd name="connsiteX12" fmla="*/ 2362 w 160677"/>
                <a:gd name="connsiteY12" fmla="*/ 25964 h 90487"/>
                <a:gd name="connsiteX13" fmla="*/ 10994 w 160677"/>
                <a:gd name="connsiteY13" fmla="*/ 6914 h 90487"/>
                <a:gd name="connsiteX14" fmla="*/ 31086 w 160677"/>
                <a:gd name="connsiteY14" fmla="*/ 365 h 90487"/>
                <a:gd name="connsiteX15" fmla="*/ 51326 w 160677"/>
                <a:gd name="connsiteY15" fmla="*/ 7434 h 90487"/>
                <a:gd name="connsiteX16" fmla="*/ 58767 w 160677"/>
                <a:gd name="connsiteY16" fmla="*/ 24922 h 90487"/>
                <a:gd name="connsiteX17" fmla="*/ 56610 w 160677"/>
                <a:gd name="connsiteY17" fmla="*/ 35414 h 90487"/>
                <a:gd name="connsiteX18" fmla="*/ 49392 w 160677"/>
                <a:gd name="connsiteY18" fmla="*/ 46279 h 90487"/>
                <a:gd name="connsiteX19" fmla="*/ 32573 w 160677"/>
                <a:gd name="connsiteY19" fmla="*/ 61832 h 90487"/>
                <a:gd name="connsiteX20" fmla="*/ 19998 w 160677"/>
                <a:gd name="connsiteY20" fmla="*/ 72993 h 90487"/>
                <a:gd name="connsiteX21" fmla="*/ 15459 w 160677"/>
                <a:gd name="connsiteY21" fmla="*/ 78946 h 90487"/>
                <a:gd name="connsiteX22" fmla="*/ 58917 w 160677"/>
                <a:gd name="connsiteY22" fmla="*/ 78946 h 90487"/>
                <a:gd name="connsiteX23" fmla="*/ 74913 w 160677"/>
                <a:gd name="connsiteY23" fmla="*/ 89365 h 90487"/>
                <a:gd name="connsiteX24" fmla="*/ 74913 w 160677"/>
                <a:gd name="connsiteY24" fmla="*/ 77012 h 90487"/>
                <a:gd name="connsiteX25" fmla="*/ 87266 w 160677"/>
                <a:gd name="connsiteY25" fmla="*/ 77012 h 90487"/>
                <a:gd name="connsiteX26" fmla="*/ 87266 w 160677"/>
                <a:gd name="connsiteY26" fmla="*/ 89365 h 90487"/>
                <a:gd name="connsiteX27" fmla="*/ 74913 w 160677"/>
                <a:gd name="connsiteY27" fmla="*/ 89365 h 90487"/>
                <a:gd name="connsiteX28" fmla="*/ 102304 w 160677"/>
                <a:gd name="connsiteY28" fmla="*/ 66147 h 90487"/>
                <a:gd name="connsiteX29" fmla="*/ 113615 w 160677"/>
                <a:gd name="connsiteY29" fmla="*/ 65105 h 90487"/>
                <a:gd name="connsiteX30" fmla="*/ 119568 w 160677"/>
                <a:gd name="connsiteY30" fmla="*/ 77756 h 90487"/>
                <a:gd name="connsiteX31" fmla="*/ 130730 w 160677"/>
                <a:gd name="connsiteY31" fmla="*/ 81924 h 90487"/>
                <a:gd name="connsiteX32" fmla="*/ 144050 w 160677"/>
                <a:gd name="connsiteY32" fmla="*/ 75971 h 90487"/>
                <a:gd name="connsiteX33" fmla="*/ 149482 w 160677"/>
                <a:gd name="connsiteY33" fmla="*/ 60343 h 90487"/>
                <a:gd name="connsiteX34" fmla="*/ 144273 w 160677"/>
                <a:gd name="connsiteY34" fmla="*/ 45609 h 90487"/>
                <a:gd name="connsiteX35" fmla="*/ 130581 w 160677"/>
                <a:gd name="connsiteY35" fmla="*/ 40252 h 90487"/>
                <a:gd name="connsiteX36" fmla="*/ 120982 w 160677"/>
                <a:gd name="connsiteY36" fmla="*/ 42633 h 90487"/>
                <a:gd name="connsiteX37" fmla="*/ 114359 w 160677"/>
                <a:gd name="connsiteY37" fmla="*/ 48735 h 90487"/>
                <a:gd name="connsiteX38" fmla="*/ 104239 w 160677"/>
                <a:gd name="connsiteY38" fmla="*/ 47396 h 90487"/>
                <a:gd name="connsiteX39" fmla="*/ 112722 w 160677"/>
                <a:gd name="connsiteY39" fmla="*/ 2002 h 90487"/>
                <a:gd name="connsiteX40" fmla="*/ 156775 w 160677"/>
                <a:gd name="connsiteY40" fmla="*/ 2002 h 90487"/>
                <a:gd name="connsiteX41" fmla="*/ 156775 w 160677"/>
                <a:gd name="connsiteY41" fmla="*/ 12271 h 90487"/>
                <a:gd name="connsiteX42" fmla="*/ 121503 w 160677"/>
                <a:gd name="connsiteY42" fmla="*/ 12271 h 90487"/>
                <a:gd name="connsiteX43" fmla="*/ 116740 w 160677"/>
                <a:gd name="connsiteY43" fmla="*/ 36084 h 90487"/>
                <a:gd name="connsiteX44" fmla="*/ 133409 w 160677"/>
                <a:gd name="connsiteY44" fmla="*/ 30577 h 90487"/>
                <a:gd name="connsiteX45" fmla="*/ 152980 w 160677"/>
                <a:gd name="connsiteY45" fmla="*/ 38614 h 90487"/>
                <a:gd name="connsiteX46" fmla="*/ 160942 w 160677"/>
                <a:gd name="connsiteY46" fmla="*/ 59302 h 90487"/>
                <a:gd name="connsiteX47" fmla="*/ 153948 w 160677"/>
                <a:gd name="connsiteY47" fmla="*/ 80137 h 90487"/>
                <a:gd name="connsiteX48" fmla="*/ 130730 w 160677"/>
                <a:gd name="connsiteY48" fmla="*/ 90852 h 90487"/>
                <a:gd name="connsiteX49" fmla="*/ 111011 w 160677"/>
                <a:gd name="connsiteY49" fmla="*/ 84081 h 90487"/>
                <a:gd name="connsiteX50" fmla="*/ 102304 w 160677"/>
                <a:gd name="connsiteY50" fmla="*/ 6614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60677" h="90487">
                  <a:moveTo>
                    <a:pt x="58917" y="78946"/>
                  </a:moveTo>
                  <a:lnTo>
                    <a:pt x="58917" y="89365"/>
                  </a:lnTo>
                  <a:lnTo>
                    <a:pt x="278" y="89365"/>
                  </a:lnTo>
                  <a:cubicBezTo>
                    <a:pt x="179" y="86785"/>
                    <a:pt x="626" y="84255"/>
                    <a:pt x="1617" y="81774"/>
                  </a:cubicBezTo>
                  <a:cubicBezTo>
                    <a:pt x="3106" y="77805"/>
                    <a:pt x="5487" y="73886"/>
                    <a:pt x="8761" y="70017"/>
                  </a:cubicBezTo>
                  <a:cubicBezTo>
                    <a:pt x="12036" y="66148"/>
                    <a:pt x="16798" y="61683"/>
                    <a:pt x="23048" y="56622"/>
                  </a:cubicBezTo>
                  <a:cubicBezTo>
                    <a:pt x="32673" y="48685"/>
                    <a:pt x="39172" y="42409"/>
                    <a:pt x="42545" y="37795"/>
                  </a:cubicBezTo>
                  <a:cubicBezTo>
                    <a:pt x="45919" y="33182"/>
                    <a:pt x="47606" y="28842"/>
                    <a:pt x="47606" y="24774"/>
                  </a:cubicBezTo>
                  <a:cubicBezTo>
                    <a:pt x="47606" y="20407"/>
                    <a:pt x="46067" y="16761"/>
                    <a:pt x="42992" y="13834"/>
                  </a:cubicBezTo>
                  <a:cubicBezTo>
                    <a:pt x="39916" y="10907"/>
                    <a:pt x="35898" y="9444"/>
                    <a:pt x="30937" y="9444"/>
                  </a:cubicBezTo>
                  <a:cubicBezTo>
                    <a:pt x="25678" y="9444"/>
                    <a:pt x="21486" y="11007"/>
                    <a:pt x="18361" y="14132"/>
                  </a:cubicBezTo>
                  <a:cubicBezTo>
                    <a:pt x="15236" y="17258"/>
                    <a:pt x="13623" y="21599"/>
                    <a:pt x="13523" y="27155"/>
                  </a:cubicBezTo>
                  <a:lnTo>
                    <a:pt x="2362" y="25964"/>
                  </a:lnTo>
                  <a:cubicBezTo>
                    <a:pt x="3155" y="17629"/>
                    <a:pt x="6033" y="11279"/>
                    <a:pt x="10994" y="6914"/>
                  </a:cubicBezTo>
                  <a:cubicBezTo>
                    <a:pt x="15955" y="2548"/>
                    <a:pt x="22652" y="365"/>
                    <a:pt x="31086" y="365"/>
                  </a:cubicBezTo>
                  <a:cubicBezTo>
                    <a:pt x="39619" y="365"/>
                    <a:pt x="46366" y="2721"/>
                    <a:pt x="51326" y="7434"/>
                  </a:cubicBezTo>
                  <a:cubicBezTo>
                    <a:pt x="56287" y="12147"/>
                    <a:pt x="58767" y="17977"/>
                    <a:pt x="58767" y="24922"/>
                  </a:cubicBezTo>
                  <a:cubicBezTo>
                    <a:pt x="58767" y="28494"/>
                    <a:pt x="58048" y="31991"/>
                    <a:pt x="56610" y="35414"/>
                  </a:cubicBezTo>
                  <a:cubicBezTo>
                    <a:pt x="55171" y="38837"/>
                    <a:pt x="52765" y="42459"/>
                    <a:pt x="49392" y="46279"/>
                  </a:cubicBezTo>
                  <a:cubicBezTo>
                    <a:pt x="46018" y="50099"/>
                    <a:pt x="40412" y="55283"/>
                    <a:pt x="32573" y="61832"/>
                  </a:cubicBezTo>
                  <a:cubicBezTo>
                    <a:pt x="26025" y="67289"/>
                    <a:pt x="21833" y="71009"/>
                    <a:pt x="19998" y="72993"/>
                  </a:cubicBezTo>
                  <a:cubicBezTo>
                    <a:pt x="18162" y="74978"/>
                    <a:pt x="16650" y="76962"/>
                    <a:pt x="15459" y="78946"/>
                  </a:cubicBezTo>
                  <a:lnTo>
                    <a:pt x="58917" y="78946"/>
                  </a:lnTo>
                  <a:close/>
                  <a:moveTo>
                    <a:pt x="74913" y="89365"/>
                  </a:moveTo>
                  <a:lnTo>
                    <a:pt x="74913" y="77012"/>
                  </a:lnTo>
                  <a:lnTo>
                    <a:pt x="87266" y="77012"/>
                  </a:lnTo>
                  <a:lnTo>
                    <a:pt x="87266" y="89365"/>
                  </a:lnTo>
                  <a:lnTo>
                    <a:pt x="74913" y="89365"/>
                  </a:lnTo>
                  <a:close/>
                  <a:moveTo>
                    <a:pt x="102304" y="66147"/>
                  </a:moveTo>
                  <a:lnTo>
                    <a:pt x="113615" y="65105"/>
                  </a:lnTo>
                  <a:cubicBezTo>
                    <a:pt x="114508" y="70761"/>
                    <a:pt x="116492" y="74978"/>
                    <a:pt x="119568" y="77756"/>
                  </a:cubicBezTo>
                  <a:cubicBezTo>
                    <a:pt x="122644" y="80534"/>
                    <a:pt x="126365" y="81924"/>
                    <a:pt x="130730" y="81924"/>
                  </a:cubicBezTo>
                  <a:cubicBezTo>
                    <a:pt x="135989" y="81924"/>
                    <a:pt x="140429" y="79939"/>
                    <a:pt x="144050" y="75971"/>
                  </a:cubicBezTo>
                  <a:cubicBezTo>
                    <a:pt x="147672" y="72002"/>
                    <a:pt x="149482" y="66793"/>
                    <a:pt x="149482" y="60343"/>
                  </a:cubicBezTo>
                  <a:cubicBezTo>
                    <a:pt x="149482" y="54093"/>
                    <a:pt x="147746" y="49181"/>
                    <a:pt x="144273" y="45609"/>
                  </a:cubicBezTo>
                  <a:cubicBezTo>
                    <a:pt x="140801" y="42037"/>
                    <a:pt x="136237" y="40252"/>
                    <a:pt x="130581" y="40252"/>
                  </a:cubicBezTo>
                  <a:cubicBezTo>
                    <a:pt x="127009" y="40252"/>
                    <a:pt x="123809" y="41046"/>
                    <a:pt x="120982" y="42633"/>
                  </a:cubicBezTo>
                  <a:cubicBezTo>
                    <a:pt x="118154" y="44221"/>
                    <a:pt x="115946" y="46254"/>
                    <a:pt x="114359" y="48735"/>
                  </a:cubicBezTo>
                  <a:lnTo>
                    <a:pt x="104239" y="47396"/>
                  </a:lnTo>
                  <a:lnTo>
                    <a:pt x="112722" y="2002"/>
                  </a:lnTo>
                  <a:lnTo>
                    <a:pt x="156775" y="2002"/>
                  </a:lnTo>
                  <a:lnTo>
                    <a:pt x="156775" y="12271"/>
                  </a:lnTo>
                  <a:lnTo>
                    <a:pt x="121503" y="12271"/>
                  </a:lnTo>
                  <a:lnTo>
                    <a:pt x="116740" y="36084"/>
                  </a:lnTo>
                  <a:cubicBezTo>
                    <a:pt x="121999" y="32413"/>
                    <a:pt x="127555" y="30577"/>
                    <a:pt x="133409" y="30577"/>
                  </a:cubicBezTo>
                  <a:cubicBezTo>
                    <a:pt x="141148" y="30577"/>
                    <a:pt x="147672" y="33256"/>
                    <a:pt x="152980" y="38614"/>
                  </a:cubicBezTo>
                  <a:cubicBezTo>
                    <a:pt x="158288" y="43972"/>
                    <a:pt x="160942" y="50868"/>
                    <a:pt x="160942" y="59302"/>
                  </a:cubicBezTo>
                  <a:cubicBezTo>
                    <a:pt x="160942" y="67338"/>
                    <a:pt x="158610" y="74283"/>
                    <a:pt x="153948" y="80137"/>
                  </a:cubicBezTo>
                  <a:cubicBezTo>
                    <a:pt x="148292" y="87281"/>
                    <a:pt x="140553" y="90852"/>
                    <a:pt x="130730" y="90852"/>
                  </a:cubicBezTo>
                  <a:cubicBezTo>
                    <a:pt x="122693" y="90852"/>
                    <a:pt x="116120" y="88595"/>
                    <a:pt x="111011" y="84081"/>
                  </a:cubicBezTo>
                  <a:cubicBezTo>
                    <a:pt x="105901" y="79567"/>
                    <a:pt x="102999" y="73589"/>
                    <a:pt x="102304" y="6614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B7B552-F2F9-2BB4-90C7-F121272FDC1C}"/>
                </a:ext>
              </a:extLst>
            </p:cNvPr>
            <p:cNvSpPr/>
            <p:nvPr/>
          </p:nvSpPr>
          <p:spPr>
            <a:xfrm>
              <a:off x="4891219" y="3896240"/>
              <a:ext cx="58042" cy="90637"/>
            </a:xfrm>
            <a:custGeom>
              <a:avLst/>
              <a:gdLst>
                <a:gd name="connsiteX0" fmla="*/ 264 w 58042"/>
                <a:gd name="connsiteY0" fmla="*/ 65971 h 90637"/>
                <a:gd name="connsiteX1" fmla="*/ 11129 w 58042"/>
                <a:gd name="connsiteY1" fmla="*/ 64482 h 90637"/>
                <a:gd name="connsiteX2" fmla="*/ 17529 w 58042"/>
                <a:gd name="connsiteY2" fmla="*/ 77803 h 90637"/>
                <a:gd name="connsiteX3" fmla="*/ 28541 w 58042"/>
                <a:gd name="connsiteY3" fmla="*/ 81896 h 90637"/>
                <a:gd name="connsiteX4" fmla="*/ 41415 w 58042"/>
                <a:gd name="connsiteY4" fmla="*/ 76612 h 90637"/>
                <a:gd name="connsiteX5" fmla="*/ 46699 w 58042"/>
                <a:gd name="connsiteY5" fmla="*/ 63440 h 90637"/>
                <a:gd name="connsiteX6" fmla="*/ 41862 w 58042"/>
                <a:gd name="connsiteY6" fmla="*/ 51014 h 90637"/>
                <a:gd name="connsiteX7" fmla="*/ 29435 w 58042"/>
                <a:gd name="connsiteY7" fmla="*/ 46177 h 90637"/>
                <a:gd name="connsiteX8" fmla="*/ 21696 w 58042"/>
                <a:gd name="connsiteY8" fmla="*/ 47368 h 90637"/>
                <a:gd name="connsiteX9" fmla="*/ 22886 w 58042"/>
                <a:gd name="connsiteY9" fmla="*/ 37843 h 90637"/>
                <a:gd name="connsiteX10" fmla="*/ 24672 w 58042"/>
                <a:gd name="connsiteY10" fmla="*/ 37991 h 90637"/>
                <a:gd name="connsiteX11" fmla="*/ 37248 w 58042"/>
                <a:gd name="connsiteY11" fmla="*/ 34345 h 90637"/>
                <a:gd name="connsiteX12" fmla="*/ 42829 w 58042"/>
                <a:gd name="connsiteY12" fmla="*/ 23108 h 90637"/>
                <a:gd name="connsiteX13" fmla="*/ 38736 w 58042"/>
                <a:gd name="connsiteY13" fmla="*/ 13211 h 90637"/>
                <a:gd name="connsiteX14" fmla="*/ 28244 w 58042"/>
                <a:gd name="connsiteY14" fmla="*/ 9268 h 90637"/>
                <a:gd name="connsiteX15" fmla="*/ 17677 w 58042"/>
                <a:gd name="connsiteY15" fmla="*/ 13285 h 90637"/>
                <a:gd name="connsiteX16" fmla="*/ 12171 w 58042"/>
                <a:gd name="connsiteY16" fmla="*/ 25191 h 90637"/>
                <a:gd name="connsiteX17" fmla="*/ 1306 w 58042"/>
                <a:gd name="connsiteY17" fmla="*/ 23257 h 90637"/>
                <a:gd name="connsiteX18" fmla="*/ 10459 w 58042"/>
                <a:gd name="connsiteY18" fmla="*/ 6365 h 90637"/>
                <a:gd name="connsiteX19" fmla="*/ 27946 w 58042"/>
                <a:gd name="connsiteY19" fmla="*/ 337 h 90637"/>
                <a:gd name="connsiteX20" fmla="*/ 41341 w 58042"/>
                <a:gd name="connsiteY20" fmla="*/ 3463 h 90637"/>
                <a:gd name="connsiteX21" fmla="*/ 50717 w 58042"/>
                <a:gd name="connsiteY21" fmla="*/ 11946 h 90637"/>
                <a:gd name="connsiteX22" fmla="*/ 53991 w 58042"/>
                <a:gd name="connsiteY22" fmla="*/ 23405 h 90637"/>
                <a:gd name="connsiteX23" fmla="*/ 50866 w 58042"/>
                <a:gd name="connsiteY23" fmla="*/ 33824 h 90637"/>
                <a:gd name="connsiteX24" fmla="*/ 41787 w 58042"/>
                <a:gd name="connsiteY24" fmla="*/ 41265 h 90637"/>
                <a:gd name="connsiteX25" fmla="*/ 53917 w 58042"/>
                <a:gd name="connsiteY25" fmla="*/ 48855 h 90637"/>
                <a:gd name="connsiteX26" fmla="*/ 58307 w 58042"/>
                <a:gd name="connsiteY26" fmla="*/ 63143 h 90637"/>
                <a:gd name="connsiteX27" fmla="*/ 49824 w 58042"/>
                <a:gd name="connsiteY27" fmla="*/ 82862 h 90637"/>
                <a:gd name="connsiteX28" fmla="*/ 28393 w 58042"/>
                <a:gd name="connsiteY28" fmla="*/ 90974 h 90637"/>
                <a:gd name="connsiteX29" fmla="*/ 9046 w 58042"/>
                <a:gd name="connsiteY29" fmla="*/ 83979 h 90637"/>
                <a:gd name="connsiteX30" fmla="*/ 264 w 58042"/>
                <a:gd name="connsiteY30" fmla="*/ 65971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2" h="90637">
                  <a:moveTo>
                    <a:pt x="264" y="65971"/>
                  </a:moveTo>
                  <a:lnTo>
                    <a:pt x="11129" y="64482"/>
                  </a:lnTo>
                  <a:cubicBezTo>
                    <a:pt x="12418" y="70634"/>
                    <a:pt x="14552" y="75074"/>
                    <a:pt x="17529" y="77803"/>
                  </a:cubicBezTo>
                  <a:cubicBezTo>
                    <a:pt x="20505" y="80531"/>
                    <a:pt x="24176" y="81896"/>
                    <a:pt x="28541" y="81896"/>
                  </a:cubicBezTo>
                  <a:cubicBezTo>
                    <a:pt x="33602" y="81896"/>
                    <a:pt x="37893" y="80134"/>
                    <a:pt x="41415" y="76612"/>
                  </a:cubicBezTo>
                  <a:cubicBezTo>
                    <a:pt x="44938" y="73090"/>
                    <a:pt x="46699" y="68699"/>
                    <a:pt x="46699" y="63440"/>
                  </a:cubicBezTo>
                  <a:cubicBezTo>
                    <a:pt x="46699" y="58380"/>
                    <a:pt x="45087" y="54238"/>
                    <a:pt x="41862" y="51014"/>
                  </a:cubicBezTo>
                  <a:cubicBezTo>
                    <a:pt x="38637" y="47789"/>
                    <a:pt x="34494" y="46177"/>
                    <a:pt x="29435" y="46177"/>
                  </a:cubicBezTo>
                  <a:cubicBezTo>
                    <a:pt x="27351" y="46177"/>
                    <a:pt x="24771" y="46574"/>
                    <a:pt x="21696" y="47368"/>
                  </a:cubicBezTo>
                  <a:lnTo>
                    <a:pt x="22886" y="37843"/>
                  </a:lnTo>
                  <a:cubicBezTo>
                    <a:pt x="23680" y="37942"/>
                    <a:pt x="24275" y="37991"/>
                    <a:pt x="24672" y="37991"/>
                  </a:cubicBezTo>
                  <a:cubicBezTo>
                    <a:pt x="29336" y="37991"/>
                    <a:pt x="33528" y="36776"/>
                    <a:pt x="37248" y="34345"/>
                  </a:cubicBezTo>
                  <a:cubicBezTo>
                    <a:pt x="40969" y="31914"/>
                    <a:pt x="42829" y="28169"/>
                    <a:pt x="42829" y="23108"/>
                  </a:cubicBezTo>
                  <a:cubicBezTo>
                    <a:pt x="42829" y="19140"/>
                    <a:pt x="41465" y="15840"/>
                    <a:pt x="38736" y="13211"/>
                  </a:cubicBezTo>
                  <a:cubicBezTo>
                    <a:pt x="36007" y="10582"/>
                    <a:pt x="32510" y="9268"/>
                    <a:pt x="28244" y="9268"/>
                  </a:cubicBezTo>
                  <a:cubicBezTo>
                    <a:pt x="23978" y="9268"/>
                    <a:pt x="20455" y="10607"/>
                    <a:pt x="17677" y="13285"/>
                  </a:cubicBezTo>
                  <a:cubicBezTo>
                    <a:pt x="14899" y="15964"/>
                    <a:pt x="13063" y="19933"/>
                    <a:pt x="12171" y="25191"/>
                  </a:cubicBezTo>
                  <a:lnTo>
                    <a:pt x="1306" y="23257"/>
                  </a:lnTo>
                  <a:cubicBezTo>
                    <a:pt x="2695" y="16014"/>
                    <a:pt x="5746" y="10384"/>
                    <a:pt x="10459" y="6365"/>
                  </a:cubicBezTo>
                  <a:cubicBezTo>
                    <a:pt x="15172" y="2346"/>
                    <a:pt x="21001" y="337"/>
                    <a:pt x="27946" y="337"/>
                  </a:cubicBezTo>
                  <a:cubicBezTo>
                    <a:pt x="32808" y="337"/>
                    <a:pt x="37273" y="1379"/>
                    <a:pt x="41341" y="3463"/>
                  </a:cubicBezTo>
                  <a:cubicBezTo>
                    <a:pt x="45409" y="5546"/>
                    <a:pt x="48534" y="8374"/>
                    <a:pt x="50717" y="11946"/>
                  </a:cubicBezTo>
                  <a:cubicBezTo>
                    <a:pt x="52900" y="15518"/>
                    <a:pt x="53991" y="19338"/>
                    <a:pt x="53991" y="23405"/>
                  </a:cubicBezTo>
                  <a:cubicBezTo>
                    <a:pt x="53991" y="27176"/>
                    <a:pt x="52949" y="30649"/>
                    <a:pt x="50866" y="33824"/>
                  </a:cubicBezTo>
                  <a:cubicBezTo>
                    <a:pt x="48782" y="36999"/>
                    <a:pt x="45756" y="39479"/>
                    <a:pt x="41787" y="41265"/>
                  </a:cubicBezTo>
                  <a:cubicBezTo>
                    <a:pt x="46947" y="42555"/>
                    <a:pt x="50990" y="45085"/>
                    <a:pt x="53917" y="48855"/>
                  </a:cubicBezTo>
                  <a:cubicBezTo>
                    <a:pt x="56844" y="52626"/>
                    <a:pt x="58307" y="57389"/>
                    <a:pt x="58307" y="63143"/>
                  </a:cubicBezTo>
                  <a:cubicBezTo>
                    <a:pt x="58307" y="70882"/>
                    <a:pt x="55479" y="77455"/>
                    <a:pt x="49824" y="82862"/>
                  </a:cubicBezTo>
                  <a:cubicBezTo>
                    <a:pt x="44169" y="88270"/>
                    <a:pt x="37025" y="90974"/>
                    <a:pt x="28393" y="90974"/>
                  </a:cubicBezTo>
                  <a:cubicBezTo>
                    <a:pt x="20653" y="90974"/>
                    <a:pt x="14204" y="88642"/>
                    <a:pt x="9046" y="83979"/>
                  </a:cubicBezTo>
                  <a:cubicBezTo>
                    <a:pt x="3886" y="79315"/>
                    <a:pt x="959" y="73313"/>
                    <a:pt x="264" y="65971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DA33C80-4CB8-FDE3-20D0-E783B6351489}"/>
                </a:ext>
              </a:extLst>
            </p:cNvPr>
            <p:cNvSpPr/>
            <p:nvPr/>
          </p:nvSpPr>
          <p:spPr>
            <a:xfrm rot="-5400000">
              <a:off x="4271118" y="4567656"/>
              <a:ext cx="805809" cy="97035"/>
            </a:xfrm>
            <a:custGeom>
              <a:avLst/>
              <a:gdLst>
                <a:gd name="connsiteX0" fmla="*/ 234 w 805809"/>
                <a:gd name="connsiteY0" fmla="*/ 95816 h 97035"/>
                <a:gd name="connsiteX1" fmla="*/ 234 w 805809"/>
                <a:gd name="connsiteY1" fmla="*/ 417 h 97035"/>
                <a:gd name="connsiteX2" fmla="*/ 13183 w 805809"/>
                <a:gd name="connsiteY2" fmla="*/ 417 h 97035"/>
                <a:gd name="connsiteX3" fmla="*/ 63337 w 805809"/>
                <a:gd name="connsiteY3" fmla="*/ 75278 h 97035"/>
                <a:gd name="connsiteX4" fmla="*/ 63337 w 805809"/>
                <a:gd name="connsiteY4" fmla="*/ 417 h 97035"/>
                <a:gd name="connsiteX5" fmla="*/ 75542 w 805809"/>
                <a:gd name="connsiteY5" fmla="*/ 417 h 97035"/>
                <a:gd name="connsiteX6" fmla="*/ 75542 w 805809"/>
                <a:gd name="connsiteY6" fmla="*/ 95816 h 97035"/>
                <a:gd name="connsiteX7" fmla="*/ 62594 w 805809"/>
                <a:gd name="connsiteY7" fmla="*/ 95816 h 97035"/>
                <a:gd name="connsiteX8" fmla="*/ 12439 w 805809"/>
                <a:gd name="connsiteY8" fmla="*/ 20806 h 97035"/>
                <a:gd name="connsiteX9" fmla="*/ 12439 w 805809"/>
                <a:gd name="connsiteY9" fmla="*/ 95816 h 97035"/>
                <a:gd name="connsiteX10" fmla="*/ 234 w 805809"/>
                <a:gd name="connsiteY10" fmla="*/ 95816 h 97035"/>
                <a:gd name="connsiteX11" fmla="*/ 139943 w 805809"/>
                <a:gd name="connsiteY11" fmla="*/ 95816 h 97035"/>
                <a:gd name="connsiteX12" fmla="*/ 139943 w 805809"/>
                <a:gd name="connsiteY12" fmla="*/ 85695 h 97035"/>
                <a:gd name="connsiteX13" fmla="*/ 117917 w 805809"/>
                <a:gd name="connsiteY13" fmla="*/ 97453 h 97035"/>
                <a:gd name="connsiteX14" fmla="*/ 106531 w 805809"/>
                <a:gd name="connsiteY14" fmla="*/ 95072 h 97035"/>
                <a:gd name="connsiteX15" fmla="*/ 98644 w 805809"/>
                <a:gd name="connsiteY15" fmla="*/ 89119 h 97035"/>
                <a:gd name="connsiteX16" fmla="*/ 94998 w 805809"/>
                <a:gd name="connsiteY16" fmla="*/ 80486 h 97035"/>
                <a:gd name="connsiteX17" fmla="*/ 94254 w 805809"/>
                <a:gd name="connsiteY17" fmla="*/ 69473 h 97035"/>
                <a:gd name="connsiteX18" fmla="*/ 94254 w 805809"/>
                <a:gd name="connsiteY18" fmla="*/ 26611 h 97035"/>
                <a:gd name="connsiteX19" fmla="*/ 106010 w 805809"/>
                <a:gd name="connsiteY19" fmla="*/ 26611 h 97035"/>
                <a:gd name="connsiteX20" fmla="*/ 106010 w 805809"/>
                <a:gd name="connsiteY20" fmla="*/ 65008 h 97035"/>
                <a:gd name="connsiteX21" fmla="*/ 106755 w 805809"/>
                <a:gd name="connsiteY21" fmla="*/ 77361 h 97035"/>
                <a:gd name="connsiteX22" fmla="*/ 111368 w 805809"/>
                <a:gd name="connsiteY22" fmla="*/ 84653 h 97035"/>
                <a:gd name="connsiteX23" fmla="*/ 120298 w 805809"/>
                <a:gd name="connsiteY23" fmla="*/ 87333 h 97035"/>
                <a:gd name="connsiteX24" fmla="*/ 130121 w 805809"/>
                <a:gd name="connsiteY24" fmla="*/ 84579 h 97035"/>
                <a:gd name="connsiteX25" fmla="*/ 136670 w 805809"/>
                <a:gd name="connsiteY25" fmla="*/ 77212 h 97035"/>
                <a:gd name="connsiteX26" fmla="*/ 138604 w 805809"/>
                <a:gd name="connsiteY26" fmla="*/ 63669 h 97035"/>
                <a:gd name="connsiteX27" fmla="*/ 138604 w 805809"/>
                <a:gd name="connsiteY27" fmla="*/ 26611 h 97035"/>
                <a:gd name="connsiteX28" fmla="*/ 150362 w 805809"/>
                <a:gd name="connsiteY28" fmla="*/ 26611 h 97035"/>
                <a:gd name="connsiteX29" fmla="*/ 150362 w 805809"/>
                <a:gd name="connsiteY29" fmla="*/ 95816 h 97035"/>
                <a:gd name="connsiteX30" fmla="*/ 139943 w 805809"/>
                <a:gd name="connsiteY30" fmla="*/ 95816 h 97035"/>
                <a:gd name="connsiteX31" fmla="*/ 168217 w 805809"/>
                <a:gd name="connsiteY31" fmla="*/ 95816 h 97035"/>
                <a:gd name="connsiteX32" fmla="*/ 168217 w 805809"/>
                <a:gd name="connsiteY32" fmla="*/ 26611 h 97035"/>
                <a:gd name="connsiteX33" fmla="*/ 178784 w 805809"/>
                <a:gd name="connsiteY33" fmla="*/ 26611 h 97035"/>
                <a:gd name="connsiteX34" fmla="*/ 178784 w 805809"/>
                <a:gd name="connsiteY34" fmla="*/ 36433 h 97035"/>
                <a:gd name="connsiteX35" fmla="*/ 187342 w 805809"/>
                <a:gd name="connsiteY35" fmla="*/ 28173 h 97035"/>
                <a:gd name="connsiteX36" fmla="*/ 199620 w 805809"/>
                <a:gd name="connsiteY36" fmla="*/ 25122 h 97035"/>
                <a:gd name="connsiteX37" fmla="*/ 212270 w 805809"/>
                <a:gd name="connsiteY37" fmla="*/ 28322 h 97035"/>
                <a:gd name="connsiteX38" fmla="*/ 219266 w 805809"/>
                <a:gd name="connsiteY38" fmla="*/ 37178 h 97035"/>
                <a:gd name="connsiteX39" fmla="*/ 240548 w 805809"/>
                <a:gd name="connsiteY39" fmla="*/ 25122 h 97035"/>
                <a:gd name="connsiteX40" fmla="*/ 256398 w 805809"/>
                <a:gd name="connsiteY40" fmla="*/ 30778 h 97035"/>
                <a:gd name="connsiteX41" fmla="*/ 261979 w 805809"/>
                <a:gd name="connsiteY41" fmla="*/ 48339 h 97035"/>
                <a:gd name="connsiteX42" fmla="*/ 261979 w 805809"/>
                <a:gd name="connsiteY42" fmla="*/ 95816 h 97035"/>
                <a:gd name="connsiteX43" fmla="*/ 250222 w 805809"/>
                <a:gd name="connsiteY43" fmla="*/ 95816 h 97035"/>
                <a:gd name="connsiteX44" fmla="*/ 250222 w 805809"/>
                <a:gd name="connsiteY44" fmla="*/ 52209 h 97035"/>
                <a:gd name="connsiteX45" fmla="*/ 249105 w 805809"/>
                <a:gd name="connsiteY45" fmla="*/ 42089 h 97035"/>
                <a:gd name="connsiteX46" fmla="*/ 245013 w 805809"/>
                <a:gd name="connsiteY46" fmla="*/ 37103 h 97035"/>
                <a:gd name="connsiteX47" fmla="*/ 238017 w 805809"/>
                <a:gd name="connsiteY47" fmla="*/ 35242 h 97035"/>
                <a:gd name="connsiteX48" fmla="*/ 225888 w 805809"/>
                <a:gd name="connsiteY48" fmla="*/ 40079 h 97035"/>
                <a:gd name="connsiteX49" fmla="*/ 221051 w 805809"/>
                <a:gd name="connsiteY49" fmla="*/ 55632 h 97035"/>
                <a:gd name="connsiteX50" fmla="*/ 221051 w 805809"/>
                <a:gd name="connsiteY50" fmla="*/ 95816 h 97035"/>
                <a:gd name="connsiteX51" fmla="*/ 209294 w 805809"/>
                <a:gd name="connsiteY51" fmla="*/ 95816 h 97035"/>
                <a:gd name="connsiteX52" fmla="*/ 209294 w 805809"/>
                <a:gd name="connsiteY52" fmla="*/ 50869 h 97035"/>
                <a:gd name="connsiteX53" fmla="*/ 206466 w 805809"/>
                <a:gd name="connsiteY53" fmla="*/ 39187 h 97035"/>
                <a:gd name="connsiteX54" fmla="*/ 197090 w 805809"/>
                <a:gd name="connsiteY54" fmla="*/ 35242 h 97035"/>
                <a:gd name="connsiteX55" fmla="*/ 187937 w 805809"/>
                <a:gd name="connsiteY55" fmla="*/ 37847 h 97035"/>
                <a:gd name="connsiteX56" fmla="*/ 181835 w 805809"/>
                <a:gd name="connsiteY56" fmla="*/ 45437 h 97035"/>
                <a:gd name="connsiteX57" fmla="*/ 179975 w 805809"/>
                <a:gd name="connsiteY57" fmla="*/ 59948 h 97035"/>
                <a:gd name="connsiteX58" fmla="*/ 179975 w 805809"/>
                <a:gd name="connsiteY58" fmla="*/ 95816 h 97035"/>
                <a:gd name="connsiteX59" fmla="*/ 168217 w 805809"/>
                <a:gd name="connsiteY59" fmla="*/ 95816 h 97035"/>
                <a:gd name="connsiteX60" fmla="*/ 289420 w 805809"/>
                <a:gd name="connsiteY60" fmla="*/ 95816 h 97035"/>
                <a:gd name="connsiteX61" fmla="*/ 278555 w 805809"/>
                <a:gd name="connsiteY61" fmla="*/ 95816 h 97035"/>
                <a:gd name="connsiteX62" fmla="*/ 278555 w 805809"/>
                <a:gd name="connsiteY62" fmla="*/ 417 h 97035"/>
                <a:gd name="connsiteX63" fmla="*/ 290164 w 805809"/>
                <a:gd name="connsiteY63" fmla="*/ 417 h 97035"/>
                <a:gd name="connsiteX64" fmla="*/ 290164 w 805809"/>
                <a:gd name="connsiteY64" fmla="*/ 34350 h 97035"/>
                <a:gd name="connsiteX65" fmla="*/ 309214 w 805809"/>
                <a:gd name="connsiteY65" fmla="*/ 25122 h 97035"/>
                <a:gd name="connsiteX66" fmla="*/ 321269 w 805809"/>
                <a:gd name="connsiteY66" fmla="*/ 27653 h 97035"/>
                <a:gd name="connsiteX67" fmla="*/ 330645 w 805809"/>
                <a:gd name="connsiteY67" fmla="*/ 34871 h 97035"/>
                <a:gd name="connsiteX68" fmla="*/ 336450 w 805809"/>
                <a:gd name="connsiteY68" fmla="*/ 46107 h 97035"/>
                <a:gd name="connsiteX69" fmla="*/ 338533 w 805809"/>
                <a:gd name="connsiteY69" fmla="*/ 60245 h 97035"/>
                <a:gd name="connsiteX70" fmla="*/ 329677 w 805809"/>
                <a:gd name="connsiteY70" fmla="*/ 87704 h 97035"/>
                <a:gd name="connsiteX71" fmla="*/ 308619 w 805809"/>
                <a:gd name="connsiteY71" fmla="*/ 97453 h 97035"/>
                <a:gd name="connsiteX72" fmla="*/ 289420 w 805809"/>
                <a:gd name="connsiteY72" fmla="*/ 87184 h 97035"/>
                <a:gd name="connsiteX73" fmla="*/ 289420 w 805809"/>
                <a:gd name="connsiteY73" fmla="*/ 95816 h 97035"/>
                <a:gd name="connsiteX74" fmla="*/ 289270 w 805809"/>
                <a:gd name="connsiteY74" fmla="*/ 60692 h 97035"/>
                <a:gd name="connsiteX75" fmla="*/ 292694 w 805809"/>
                <a:gd name="connsiteY75" fmla="*/ 78700 h 97035"/>
                <a:gd name="connsiteX76" fmla="*/ 307577 w 805809"/>
                <a:gd name="connsiteY76" fmla="*/ 87778 h 97035"/>
                <a:gd name="connsiteX77" fmla="*/ 320896 w 805809"/>
                <a:gd name="connsiteY77" fmla="*/ 81081 h 97035"/>
                <a:gd name="connsiteX78" fmla="*/ 326478 w 805809"/>
                <a:gd name="connsiteY78" fmla="*/ 61139 h 97035"/>
                <a:gd name="connsiteX79" fmla="*/ 321120 w 805809"/>
                <a:gd name="connsiteY79" fmla="*/ 41195 h 97035"/>
                <a:gd name="connsiteX80" fmla="*/ 308172 w 805809"/>
                <a:gd name="connsiteY80" fmla="*/ 34797 h 97035"/>
                <a:gd name="connsiteX81" fmla="*/ 294852 w 805809"/>
                <a:gd name="connsiteY81" fmla="*/ 41419 h 97035"/>
                <a:gd name="connsiteX82" fmla="*/ 289270 w 805809"/>
                <a:gd name="connsiteY82" fmla="*/ 60692 h 97035"/>
                <a:gd name="connsiteX83" fmla="*/ 399549 w 805809"/>
                <a:gd name="connsiteY83" fmla="*/ 73491 h 97035"/>
                <a:gd name="connsiteX84" fmla="*/ 411752 w 805809"/>
                <a:gd name="connsiteY84" fmla="*/ 74980 h 97035"/>
                <a:gd name="connsiteX85" fmla="*/ 401037 w 805809"/>
                <a:gd name="connsiteY85" fmla="*/ 91574 h 97035"/>
                <a:gd name="connsiteX86" fmla="*/ 381243 w 805809"/>
                <a:gd name="connsiteY86" fmla="*/ 97453 h 97035"/>
                <a:gd name="connsiteX87" fmla="*/ 357208 w 805809"/>
                <a:gd name="connsiteY87" fmla="*/ 88077 h 97035"/>
                <a:gd name="connsiteX88" fmla="*/ 348352 w 805809"/>
                <a:gd name="connsiteY88" fmla="*/ 61883 h 97035"/>
                <a:gd name="connsiteX89" fmla="*/ 357356 w 805809"/>
                <a:gd name="connsiteY89" fmla="*/ 34721 h 97035"/>
                <a:gd name="connsiteX90" fmla="*/ 380648 w 805809"/>
                <a:gd name="connsiteY90" fmla="*/ 25122 h 97035"/>
                <a:gd name="connsiteX91" fmla="*/ 403269 w 805809"/>
                <a:gd name="connsiteY91" fmla="*/ 34573 h 97035"/>
                <a:gd name="connsiteX92" fmla="*/ 412051 w 805809"/>
                <a:gd name="connsiteY92" fmla="*/ 61139 h 97035"/>
                <a:gd name="connsiteX93" fmla="*/ 412051 w 805809"/>
                <a:gd name="connsiteY93" fmla="*/ 64264 h 97035"/>
                <a:gd name="connsiteX94" fmla="*/ 360407 w 805809"/>
                <a:gd name="connsiteY94" fmla="*/ 64264 h 97035"/>
                <a:gd name="connsiteX95" fmla="*/ 366881 w 805809"/>
                <a:gd name="connsiteY95" fmla="*/ 81677 h 97035"/>
                <a:gd name="connsiteX96" fmla="*/ 381392 w 805809"/>
                <a:gd name="connsiteY96" fmla="*/ 87778 h 97035"/>
                <a:gd name="connsiteX97" fmla="*/ 392331 w 805809"/>
                <a:gd name="connsiteY97" fmla="*/ 84356 h 97035"/>
                <a:gd name="connsiteX98" fmla="*/ 399549 w 805809"/>
                <a:gd name="connsiteY98" fmla="*/ 73491 h 97035"/>
                <a:gd name="connsiteX99" fmla="*/ 361151 w 805809"/>
                <a:gd name="connsiteY99" fmla="*/ 54590 h 97035"/>
                <a:gd name="connsiteX100" fmla="*/ 399698 w 805809"/>
                <a:gd name="connsiteY100" fmla="*/ 54590 h 97035"/>
                <a:gd name="connsiteX101" fmla="*/ 395233 w 805809"/>
                <a:gd name="connsiteY101" fmla="*/ 41494 h 97035"/>
                <a:gd name="connsiteX102" fmla="*/ 380796 w 805809"/>
                <a:gd name="connsiteY102" fmla="*/ 34797 h 97035"/>
                <a:gd name="connsiteX103" fmla="*/ 367178 w 805809"/>
                <a:gd name="connsiteY103" fmla="*/ 40153 h 97035"/>
                <a:gd name="connsiteX104" fmla="*/ 361151 w 805809"/>
                <a:gd name="connsiteY104" fmla="*/ 54590 h 97035"/>
                <a:gd name="connsiteX105" fmla="*/ 425739 w 805809"/>
                <a:gd name="connsiteY105" fmla="*/ 95816 h 97035"/>
                <a:gd name="connsiteX106" fmla="*/ 425739 w 805809"/>
                <a:gd name="connsiteY106" fmla="*/ 26611 h 97035"/>
                <a:gd name="connsiteX107" fmla="*/ 436306 w 805809"/>
                <a:gd name="connsiteY107" fmla="*/ 26611 h 97035"/>
                <a:gd name="connsiteX108" fmla="*/ 436306 w 805809"/>
                <a:gd name="connsiteY108" fmla="*/ 37178 h 97035"/>
                <a:gd name="connsiteX109" fmla="*/ 443747 w 805809"/>
                <a:gd name="connsiteY109" fmla="*/ 27429 h 97035"/>
                <a:gd name="connsiteX110" fmla="*/ 451337 w 805809"/>
                <a:gd name="connsiteY110" fmla="*/ 25122 h 97035"/>
                <a:gd name="connsiteX111" fmla="*/ 463392 w 805809"/>
                <a:gd name="connsiteY111" fmla="*/ 28843 h 97035"/>
                <a:gd name="connsiteX112" fmla="*/ 459374 w 805809"/>
                <a:gd name="connsiteY112" fmla="*/ 39708 h 97035"/>
                <a:gd name="connsiteX113" fmla="*/ 450742 w 805809"/>
                <a:gd name="connsiteY113" fmla="*/ 37178 h 97035"/>
                <a:gd name="connsiteX114" fmla="*/ 443821 w 805809"/>
                <a:gd name="connsiteY114" fmla="*/ 39484 h 97035"/>
                <a:gd name="connsiteX115" fmla="*/ 439431 w 805809"/>
                <a:gd name="connsiteY115" fmla="*/ 45958 h 97035"/>
                <a:gd name="connsiteX116" fmla="*/ 437497 w 805809"/>
                <a:gd name="connsiteY116" fmla="*/ 59650 h 97035"/>
                <a:gd name="connsiteX117" fmla="*/ 437497 w 805809"/>
                <a:gd name="connsiteY117" fmla="*/ 95816 h 97035"/>
                <a:gd name="connsiteX118" fmla="*/ 425739 w 805809"/>
                <a:gd name="connsiteY118" fmla="*/ 95816 h 97035"/>
                <a:gd name="connsiteX119" fmla="*/ 506946 w 805809"/>
                <a:gd name="connsiteY119" fmla="*/ 13811 h 97035"/>
                <a:gd name="connsiteX120" fmla="*/ 506946 w 805809"/>
                <a:gd name="connsiteY120" fmla="*/ 417 h 97035"/>
                <a:gd name="connsiteX121" fmla="*/ 518555 w 805809"/>
                <a:gd name="connsiteY121" fmla="*/ 417 h 97035"/>
                <a:gd name="connsiteX122" fmla="*/ 518555 w 805809"/>
                <a:gd name="connsiteY122" fmla="*/ 13811 h 97035"/>
                <a:gd name="connsiteX123" fmla="*/ 506946 w 805809"/>
                <a:gd name="connsiteY123" fmla="*/ 13811 h 97035"/>
                <a:gd name="connsiteX124" fmla="*/ 506946 w 805809"/>
                <a:gd name="connsiteY124" fmla="*/ 95816 h 97035"/>
                <a:gd name="connsiteX125" fmla="*/ 506946 w 805809"/>
                <a:gd name="connsiteY125" fmla="*/ 26611 h 97035"/>
                <a:gd name="connsiteX126" fmla="*/ 518555 w 805809"/>
                <a:gd name="connsiteY126" fmla="*/ 26611 h 97035"/>
                <a:gd name="connsiteX127" fmla="*/ 518555 w 805809"/>
                <a:gd name="connsiteY127" fmla="*/ 95816 h 97035"/>
                <a:gd name="connsiteX128" fmla="*/ 506946 w 805809"/>
                <a:gd name="connsiteY128" fmla="*/ 95816 h 97035"/>
                <a:gd name="connsiteX129" fmla="*/ 536225 w 805809"/>
                <a:gd name="connsiteY129" fmla="*/ 95816 h 97035"/>
                <a:gd name="connsiteX130" fmla="*/ 536225 w 805809"/>
                <a:gd name="connsiteY130" fmla="*/ 26611 h 97035"/>
                <a:gd name="connsiteX131" fmla="*/ 546792 w 805809"/>
                <a:gd name="connsiteY131" fmla="*/ 26611 h 97035"/>
                <a:gd name="connsiteX132" fmla="*/ 546792 w 805809"/>
                <a:gd name="connsiteY132" fmla="*/ 36433 h 97035"/>
                <a:gd name="connsiteX133" fmla="*/ 568819 w 805809"/>
                <a:gd name="connsiteY133" fmla="*/ 25122 h 97035"/>
                <a:gd name="connsiteX134" fmla="*/ 580278 w 805809"/>
                <a:gd name="connsiteY134" fmla="*/ 27355 h 97035"/>
                <a:gd name="connsiteX135" fmla="*/ 588092 w 805809"/>
                <a:gd name="connsiteY135" fmla="*/ 33234 h 97035"/>
                <a:gd name="connsiteX136" fmla="*/ 591739 w 805809"/>
                <a:gd name="connsiteY136" fmla="*/ 41940 h 97035"/>
                <a:gd name="connsiteX137" fmla="*/ 592483 w 805809"/>
                <a:gd name="connsiteY137" fmla="*/ 53250 h 97035"/>
                <a:gd name="connsiteX138" fmla="*/ 592483 w 805809"/>
                <a:gd name="connsiteY138" fmla="*/ 95816 h 97035"/>
                <a:gd name="connsiteX139" fmla="*/ 580725 w 805809"/>
                <a:gd name="connsiteY139" fmla="*/ 95816 h 97035"/>
                <a:gd name="connsiteX140" fmla="*/ 580725 w 805809"/>
                <a:gd name="connsiteY140" fmla="*/ 53697 h 97035"/>
                <a:gd name="connsiteX141" fmla="*/ 579386 w 805809"/>
                <a:gd name="connsiteY141" fmla="*/ 43056 h 97035"/>
                <a:gd name="connsiteX142" fmla="*/ 574549 w 805809"/>
                <a:gd name="connsiteY142" fmla="*/ 37401 h 97035"/>
                <a:gd name="connsiteX143" fmla="*/ 566289 w 805809"/>
                <a:gd name="connsiteY143" fmla="*/ 35242 h 97035"/>
                <a:gd name="connsiteX144" fmla="*/ 553415 w 805809"/>
                <a:gd name="connsiteY144" fmla="*/ 40005 h 97035"/>
                <a:gd name="connsiteX145" fmla="*/ 547983 w 805809"/>
                <a:gd name="connsiteY145" fmla="*/ 58013 h 97035"/>
                <a:gd name="connsiteX146" fmla="*/ 547983 w 805809"/>
                <a:gd name="connsiteY146" fmla="*/ 95816 h 97035"/>
                <a:gd name="connsiteX147" fmla="*/ 536225 w 805809"/>
                <a:gd name="connsiteY147" fmla="*/ 95816 h 97035"/>
                <a:gd name="connsiteX148" fmla="*/ 657557 w 805809"/>
                <a:gd name="connsiteY148" fmla="*/ 95816 h 97035"/>
                <a:gd name="connsiteX149" fmla="*/ 646692 w 805809"/>
                <a:gd name="connsiteY149" fmla="*/ 95816 h 97035"/>
                <a:gd name="connsiteX150" fmla="*/ 646692 w 805809"/>
                <a:gd name="connsiteY150" fmla="*/ 417 h 97035"/>
                <a:gd name="connsiteX151" fmla="*/ 658301 w 805809"/>
                <a:gd name="connsiteY151" fmla="*/ 417 h 97035"/>
                <a:gd name="connsiteX152" fmla="*/ 658301 w 805809"/>
                <a:gd name="connsiteY152" fmla="*/ 34350 h 97035"/>
                <a:gd name="connsiteX153" fmla="*/ 677351 w 805809"/>
                <a:gd name="connsiteY153" fmla="*/ 25122 h 97035"/>
                <a:gd name="connsiteX154" fmla="*/ 689406 w 805809"/>
                <a:gd name="connsiteY154" fmla="*/ 27653 h 97035"/>
                <a:gd name="connsiteX155" fmla="*/ 698783 w 805809"/>
                <a:gd name="connsiteY155" fmla="*/ 34871 h 97035"/>
                <a:gd name="connsiteX156" fmla="*/ 704587 w 805809"/>
                <a:gd name="connsiteY156" fmla="*/ 46107 h 97035"/>
                <a:gd name="connsiteX157" fmla="*/ 706670 w 805809"/>
                <a:gd name="connsiteY157" fmla="*/ 60245 h 97035"/>
                <a:gd name="connsiteX158" fmla="*/ 697815 w 805809"/>
                <a:gd name="connsiteY158" fmla="*/ 87704 h 97035"/>
                <a:gd name="connsiteX159" fmla="*/ 676756 w 805809"/>
                <a:gd name="connsiteY159" fmla="*/ 97453 h 97035"/>
                <a:gd name="connsiteX160" fmla="*/ 657557 w 805809"/>
                <a:gd name="connsiteY160" fmla="*/ 87184 h 97035"/>
                <a:gd name="connsiteX161" fmla="*/ 657557 w 805809"/>
                <a:gd name="connsiteY161" fmla="*/ 95816 h 97035"/>
                <a:gd name="connsiteX162" fmla="*/ 657408 w 805809"/>
                <a:gd name="connsiteY162" fmla="*/ 60692 h 97035"/>
                <a:gd name="connsiteX163" fmla="*/ 660831 w 805809"/>
                <a:gd name="connsiteY163" fmla="*/ 78700 h 97035"/>
                <a:gd name="connsiteX164" fmla="*/ 675714 w 805809"/>
                <a:gd name="connsiteY164" fmla="*/ 87778 h 97035"/>
                <a:gd name="connsiteX165" fmla="*/ 689034 w 805809"/>
                <a:gd name="connsiteY165" fmla="*/ 81081 h 97035"/>
                <a:gd name="connsiteX166" fmla="*/ 694615 w 805809"/>
                <a:gd name="connsiteY166" fmla="*/ 61139 h 97035"/>
                <a:gd name="connsiteX167" fmla="*/ 689258 w 805809"/>
                <a:gd name="connsiteY167" fmla="*/ 41195 h 97035"/>
                <a:gd name="connsiteX168" fmla="*/ 676309 w 805809"/>
                <a:gd name="connsiteY168" fmla="*/ 34797 h 97035"/>
                <a:gd name="connsiteX169" fmla="*/ 662990 w 805809"/>
                <a:gd name="connsiteY169" fmla="*/ 41419 h 97035"/>
                <a:gd name="connsiteX170" fmla="*/ 657408 w 805809"/>
                <a:gd name="connsiteY170" fmla="*/ 60692 h 97035"/>
                <a:gd name="connsiteX171" fmla="*/ 720507 w 805809"/>
                <a:gd name="connsiteY171" fmla="*/ 13811 h 97035"/>
                <a:gd name="connsiteX172" fmla="*/ 720507 w 805809"/>
                <a:gd name="connsiteY172" fmla="*/ 417 h 97035"/>
                <a:gd name="connsiteX173" fmla="*/ 732116 w 805809"/>
                <a:gd name="connsiteY173" fmla="*/ 417 h 97035"/>
                <a:gd name="connsiteX174" fmla="*/ 732116 w 805809"/>
                <a:gd name="connsiteY174" fmla="*/ 13811 h 97035"/>
                <a:gd name="connsiteX175" fmla="*/ 720507 w 805809"/>
                <a:gd name="connsiteY175" fmla="*/ 13811 h 97035"/>
                <a:gd name="connsiteX176" fmla="*/ 720507 w 805809"/>
                <a:gd name="connsiteY176" fmla="*/ 95816 h 97035"/>
                <a:gd name="connsiteX177" fmla="*/ 720507 w 805809"/>
                <a:gd name="connsiteY177" fmla="*/ 26611 h 97035"/>
                <a:gd name="connsiteX178" fmla="*/ 732116 w 805809"/>
                <a:gd name="connsiteY178" fmla="*/ 26611 h 97035"/>
                <a:gd name="connsiteX179" fmla="*/ 732116 w 805809"/>
                <a:gd name="connsiteY179" fmla="*/ 95816 h 97035"/>
                <a:gd name="connsiteX180" fmla="*/ 720507 w 805809"/>
                <a:gd name="connsiteY180" fmla="*/ 95816 h 97035"/>
                <a:gd name="connsiteX181" fmla="*/ 749786 w 805809"/>
                <a:gd name="connsiteY181" fmla="*/ 95816 h 97035"/>
                <a:gd name="connsiteX182" fmla="*/ 749786 w 805809"/>
                <a:gd name="connsiteY182" fmla="*/ 26611 h 97035"/>
                <a:gd name="connsiteX183" fmla="*/ 760353 w 805809"/>
                <a:gd name="connsiteY183" fmla="*/ 26611 h 97035"/>
                <a:gd name="connsiteX184" fmla="*/ 760353 w 805809"/>
                <a:gd name="connsiteY184" fmla="*/ 36433 h 97035"/>
                <a:gd name="connsiteX185" fmla="*/ 782380 w 805809"/>
                <a:gd name="connsiteY185" fmla="*/ 25122 h 97035"/>
                <a:gd name="connsiteX186" fmla="*/ 793839 w 805809"/>
                <a:gd name="connsiteY186" fmla="*/ 27355 h 97035"/>
                <a:gd name="connsiteX187" fmla="*/ 801654 w 805809"/>
                <a:gd name="connsiteY187" fmla="*/ 33234 h 97035"/>
                <a:gd name="connsiteX188" fmla="*/ 805300 w 805809"/>
                <a:gd name="connsiteY188" fmla="*/ 41940 h 97035"/>
                <a:gd name="connsiteX189" fmla="*/ 806044 w 805809"/>
                <a:gd name="connsiteY189" fmla="*/ 53250 h 97035"/>
                <a:gd name="connsiteX190" fmla="*/ 806044 w 805809"/>
                <a:gd name="connsiteY190" fmla="*/ 95816 h 97035"/>
                <a:gd name="connsiteX191" fmla="*/ 794286 w 805809"/>
                <a:gd name="connsiteY191" fmla="*/ 95816 h 97035"/>
                <a:gd name="connsiteX192" fmla="*/ 794286 w 805809"/>
                <a:gd name="connsiteY192" fmla="*/ 53697 h 97035"/>
                <a:gd name="connsiteX193" fmla="*/ 792947 w 805809"/>
                <a:gd name="connsiteY193" fmla="*/ 43056 h 97035"/>
                <a:gd name="connsiteX194" fmla="*/ 788110 w 805809"/>
                <a:gd name="connsiteY194" fmla="*/ 37401 h 97035"/>
                <a:gd name="connsiteX195" fmla="*/ 779850 w 805809"/>
                <a:gd name="connsiteY195" fmla="*/ 35242 h 97035"/>
                <a:gd name="connsiteX196" fmla="*/ 766976 w 805809"/>
                <a:gd name="connsiteY196" fmla="*/ 40005 h 97035"/>
                <a:gd name="connsiteX197" fmla="*/ 761544 w 805809"/>
                <a:gd name="connsiteY197" fmla="*/ 58013 h 97035"/>
                <a:gd name="connsiteX198" fmla="*/ 761544 w 805809"/>
                <a:gd name="connsiteY198" fmla="*/ 95816 h 97035"/>
                <a:gd name="connsiteX199" fmla="*/ 749786 w 805809"/>
                <a:gd name="connsiteY199" fmla="*/ 95816 h 9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805809" h="97035">
                  <a:moveTo>
                    <a:pt x="234" y="95816"/>
                  </a:moveTo>
                  <a:lnTo>
                    <a:pt x="234" y="417"/>
                  </a:lnTo>
                  <a:lnTo>
                    <a:pt x="13183" y="417"/>
                  </a:lnTo>
                  <a:lnTo>
                    <a:pt x="63337" y="75278"/>
                  </a:lnTo>
                  <a:lnTo>
                    <a:pt x="63337" y="417"/>
                  </a:lnTo>
                  <a:lnTo>
                    <a:pt x="75542" y="417"/>
                  </a:lnTo>
                  <a:lnTo>
                    <a:pt x="75542" y="95816"/>
                  </a:lnTo>
                  <a:lnTo>
                    <a:pt x="62594" y="95816"/>
                  </a:lnTo>
                  <a:lnTo>
                    <a:pt x="12439" y="20806"/>
                  </a:lnTo>
                  <a:lnTo>
                    <a:pt x="12439" y="95816"/>
                  </a:lnTo>
                  <a:lnTo>
                    <a:pt x="234" y="95816"/>
                  </a:lnTo>
                  <a:close/>
                  <a:moveTo>
                    <a:pt x="139943" y="95816"/>
                  </a:moveTo>
                  <a:lnTo>
                    <a:pt x="139943" y="85695"/>
                  </a:lnTo>
                  <a:cubicBezTo>
                    <a:pt x="134486" y="93534"/>
                    <a:pt x="127145" y="97453"/>
                    <a:pt x="117917" y="97453"/>
                  </a:cubicBezTo>
                  <a:cubicBezTo>
                    <a:pt x="113849" y="97453"/>
                    <a:pt x="110054" y="96659"/>
                    <a:pt x="106531" y="95072"/>
                  </a:cubicBezTo>
                  <a:cubicBezTo>
                    <a:pt x="103009" y="93484"/>
                    <a:pt x="100380" y="91500"/>
                    <a:pt x="98644" y="89119"/>
                  </a:cubicBezTo>
                  <a:cubicBezTo>
                    <a:pt x="96907" y="86737"/>
                    <a:pt x="95692" y="83860"/>
                    <a:pt x="94998" y="80486"/>
                  </a:cubicBezTo>
                  <a:cubicBezTo>
                    <a:pt x="94501" y="78204"/>
                    <a:pt x="94254" y="74533"/>
                    <a:pt x="94254" y="69473"/>
                  </a:cubicBezTo>
                  <a:lnTo>
                    <a:pt x="94254" y="26611"/>
                  </a:lnTo>
                  <a:lnTo>
                    <a:pt x="106010" y="26611"/>
                  </a:lnTo>
                  <a:lnTo>
                    <a:pt x="106010" y="65008"/>
                  </a:lnTo>
                  <a:cubicBezTo>
                    <a:pt x="106010" y="71160"/>
                    <a:pt x="106259" y="75278"/>
                    <a:pt x="106755" y="77361"/>
                  </a:cubicBezTo>
                  <a:cubicBezTo>
                    <a:pt x="107450" y="80437"/>
                    <a:pt x="108987" y="82868"/>
                    <a:pt x="111368" y="84653"/>
                  </a:cubicBezTo>
                  <a:cubicBezTo>
                    <a:pt x="113749" y="86440"/>
                    <a:pt x="116726" y="87333"/>
                    <a:pt x="120298" y="87333"/>
                  </a:cubicBezTo>
                  <a:cubicBezTo>
                    <a:pt x="123771" y="87333"/>
                    <a:pt x="127045" y="86415"/>
                    <a:pt x="130121" y="84579"/>
                  </a:cubicBezTo>
                  <a:cubicBezTo>
                    <a:pt x="133197" y="82743"/>
                    <a:pt x="135380" y="80288"/>
                    <a:pt x="136670" y="77212"/>
                  </a:cubicBezTo>
                  <a:cubicBezTo>
                    <a:pt x="137959" y="74136"/>
                    <a:pt x="138604" y="69622"/>
                    <a:pt x="138604" y="63669"/>
                  </a:cubicBezTo>
                  <a:lnTo>
                    <a:pt x="138604" y="26611"/>
                  </a:lnTo>
                  <a:lnTo>
                    <a:pt x="150362" y="26611"/>
                  </a:lnTo>
                  <a:lnTo>
                    <a:pt x="150362" y="95816"/>
                  </a:lnTo>
                  <a:lnTo>
                    <a:pt x="139943" y="95816"/>
                  </a:lnTo>
                  <a:close/>
                  <a:moveTo>
                    <a:pt x="168217" y="95816"/>
                  </a:moveTo>
                  <a:lnTo>
                    <a:pt x="168217" y="26611"/>
                  </a:lnTo>
                  <a:lnTo>
                    <a:pt x="178784" y="26611"/>
                  </a:lnTo>
                  <a:lnTo>
                    <a:pt x="178784" y="36433"/>
                  </a:lnTo>
                  <a:cubicBezTo>
                    <a:pt x="180867" y="32961"/>
                    <a:pt x="183720" y="30207"/>
                    <a:pt x="187342" y="28173"/>
                  </a:cubicBezTo>
                  <a:cubicBezTo>
                    <a:pt x="190963" y="26139"/>
                    <a:pt x="195056" y="25122"/>
                    <a:pt x="199620" y="25122"/>
                  </a:cubicBezTo>
                  <a:cubicBezTo>
                    <a:pt x="204780" y="25122"/>
                    <a:pt x="208997" y="26189"/>
                    <a:pt x="212270" y="28322"/>
                  </a:cubicBezTo>
                  <a:cubicBezTo>
                    <a:pt x="215544" y="30455"/>
                    <a:pt x="217876" y="33407"/>
                    <a:pt x="219266" y="37178"/>
                  </a:cubicBezTo>
                  <a:cubicBezTo>
                    <a:pt x="224722" y="29141"/>
                    <a:pt x="231817" y="25122"/>
                    <a:pt x="240548" y="25122"/>
                  </a:cubicBezTo>
                  <a:cubicBezTo>
                    <a:pt x="247394" y="25122"/>
                    <a:pt x="252677" y="27007"/>
                    <a:pt x="256398" y="30778"/>
                  </a:cubicBezTo>
                  <a:cubicBezTo>
                    <a:pt x="260119" y="34548"/>
                    <a:pt x="261979" y="40402"/>
                    <a:pt x="261979" y="48339"/>
                  </a:cubicBezTo>
                  <a:lnTo>
                    <a:pt x="261979" y="95816"/>
                  </a:lnTo>
                  <a:lnTo>
                    <a:pt x="250222" y="95816"/>
                  </a:lnTo>
                  <a:lnTo>
                    <a:pt x="250222" y="52209"/>
                  </a:lnTo>
                  <a:cubicBezTo>
                    <a:pt x="250222" y="47546"/>
                    <a:pt x="249849" y="44172"/>
                    <a:pt x="249105" y="42089"/>
                  </a:cubicBezTo>
                  <a:cubicBezTo>
                    <a:pt x="248362" y="40005"/>
                    <a:pt x="246997" y="38343"/>
                    <a:pt x="245013" y="37103"/>
                  </a:cubicBezTo>
                  <a:cubicBezTo>
                    <a:pt x="243029" y="35862"/>
                    <a:pt x="240697" y="35242"/>
                    <a:pt x="238017" y="35242"/>
                  </a:cubicBezTo>
                  <a:cubicBezTo>
                    <a:pt x="233156" y="35242"/>
                    <a:pt x="229112" y="36855"/>
                    <a:pt x="225888" y="40079"/>
                  </a:cubicBezTo>
                  <a:cubicBezTo>
                    <a:pt x="222664" y="43304"/>
                    <a:pt x="221051" y="48488"/>
                    <a:pt x="221051" y="55632"/>
                  </a:cubicBezTo>
                  <a:lnTo>
                    <a:pt x="221051" y="95816"/>
                  </a:lnTo>
                  <a:lnTo>
                    <a:pt x="209294" y="95816"/>
                  </a:lnTo>
                  <a:lnTo>
                    <a:pt x="209294" y="50869"/>
                  </a:lnTo>
                  <a:cubicBezTo>
                    <a:pt x="209294" y="45710"/>
                    <a:pt x="208351" y="41816"/>
                    <a:pt x="206466" y="39187"/>
                  </a:cubicBezTo>
                  <a:cubicBezTo>
                    <a:pt x="204581" y="36557"/>
                    <a:pt x="201456" y="35242"/>
                    <a:pt x="197090" y="35242"/>
                  </a:cubicBezTo>
                  <a:cubicBezTo>
                    <a:pt x="193816" y="35242"/>
                    <a:pt x="190765" y="36111"/>
                    <a:pt x="187937" y="37847"/>
                  </a:cubicBezTo>
                  <a:cubicBezTo>
                    <a:pt x="185109" y="39584"/>
                    <a:pt x="183075" y="42113"/>
                    <a:pt x="181835" y="45437"/>
                  </a:cubicBezTo>
                  <a:cubicBezTo>
                    <a:pt x="180595" y="48761"/>
                    <a:pt x="179975" y="53598"/>
                    <a:pt x="179975" y="59948"/>
                  </a:cubicBezTo>
                  <a:lnTo>
                    <a:pt x="179975" y="95816"/>
                  </a:lnTo>
                  <a:lnTo>
                    <a:pt x="168217" y="95816"/>
                  </a:lnTo>
                  <a:close/>
                  <a:moveTo>
                    <a:pt x="289420" y="95816"/>
                  </a:moveTo>
                  <a:lnTo>
                    <a:pt x="278555" y="95816"/>
                  </a:lnTo>
                  <a:lnTo>
                    <a:pt x="278555" y="417"/>
                  </a:lnTo>
                  <a:lnTo>
                    <a:pt x="290164" y="417"/>
                  </a:lnTo>
                  <a:lnTo>
                    <a:pt x="290164" y="34350"/>
                  </a:lnTo>
                  <a:cubicBezTo>
                    <a:pt x="295125" y="28198"/>
                    <a:pt x="301475" y="25122"/>
                    <a:pt x="309214" y="25122"/>
                  </a:cubicBezTo>
                  <a:cubicBezTo>
                    <a:pt x="313480" y="25122"/>
                    <a:pt x="317499" y="25966"/>
                    <a:pt x="321269" y="27653"/>
                  </a:cubicBezTo>
                  <a:cubicBezTo>
                    <a:pt x="325039" y="29340"/>
                    <a:pt x="328165" y="31746"/>
                    <a:pt x="330645" y="34871"/>
                  </a:cubicBezTo>
                  <a:cubicBezTo>
                    <a:pt x="333125" y="37996"/>
                    <a:pt x="335060" y="41742"/>
                    <a:pt x="336450" y="46107"/>
                  </a:cubicBezTo>
                  <a:cubicBezTo>
                    <a:pt x="337838" y="50473"/>
                    <a:pt x="338533" y="55186"/>
                    <a:pt x="338533" y="60245"/>
                  </a:cubicBezTo>
                  <a:cubicBezTo>
                    <a:pt x="338533" y="72053"/>
                    <a:pt x="335581" y="81206"/>
                    <a:pt x="329677" y="87704"/>
                  </a:cubicBezTo>
                  <a:cubicBezTo>
                    <a:pt x="323774" y="94203"/>
                    <a:pt x="316754" y="97453"/>
                    <a:pt x="308619" y="97453"/>
                  </a:cubicBezTo>
                  <a:cubicBezTo>
                    <a:pt x="300482" y="97453"/>
                    <a:pt x="294083" y="94030"/>
                    <a:pt x="289420" y="87184"/>
                  </a:cubicBezTo>
                  <a:lnTo>
                    <a:pt x="289420" y="95816"/>
                  </a:lnTo>
                  <a:close/>
                  <a:moveTo>
                    <a:pt x="289270" y="60692"/>
                  </a:moveTo>
                  <a:cubicBezTo>
                    <a:pt x="289270" y="69027"/>
                    <a:pt x="290412" y="75029"/>
                    <a:pt x="292694" y="78700"/>
                  </a:cubicBezTo>
                  <a:cubicBezTo>
                    <a:pt x="296365" y="84752"/>
                    <a:pt x="301325" y="87778"/>
                    <a:pt x="307577" y="87778"/>
                  </a:cubicBezTo>
                  <a:cubicBezTo>
                    <a:pt x="312736" y="87778"/>
                    <a:pt x="317176" y="85546"/>
                    <a:pt x="320896" y="81081"/>
                  </a:cubicBezTo>
                  <a:cubicBezTo>
                    <a:pt x="324617" y="76617"/>
                    <a:pt x="326478" y="69969"/>
                    <a:pt x="326478" y="61139"/>
                  </a:cubicBezTo>
                  <a:cubicBezTo>
                    <a:pt x="326478" y="52110"/>
                    <a:pt x="324692" y="45462"/>
                    <a:pt x="321120" y="41195"/>
                  </a:cubicBezTo>
                  <a:cubicBezTo>
                    <a:pt x="317548" y="36929"/>
                    <a:pt x="313232" y="34797"/>
                    <a:pt x="308172" y="34797"/>
                  </a:cubicBezTo>
                  <a:cubicBezTo>
                    <a:pt x="303012" y="34797"/>
                    <a:pt x="298573" y="37004"/>
                    <a:pt x="294852" y="41419"/>
                  </a:cubicBezTo>
                  <a:cubicBezTo>
                    <a:pt x="291131" y="45834"/>
                    <a:pt x="289270" y="52259"/>
                    <a:pt x="289270" y="60692"/>
                  </a:cubicBezTo>
                  <a:close/>
                  <a:moveTo>
                    <a:pt x="399549" y="73491"/>
                  </a:moveTo>
                  <a:lnTo>
                    <a:pt x="411752" y="74980"/>
                  </a:lnTo>
                  <a:cubicBezTo>
                    <a:pt x="409768" y="82123"/>
                    <a:pt x="406196" y="87655"/>
                    <a:pt x="401037" y="91574"/>
                  </a:cubicBezTo>
                  <a:cubicBezTo>
                    <a:pt x="395877" y="95493"/>
                    <a:pt x="389279" y="97453"/>
                    <a:pt x="381243" y="97453"/>
                  </a:cubicBezTo>
                  <a:cubicBezTo>
                    <a:pt x="371123" y="97453"/>
                    <a:pt x="363111" y="94328"/>
                    <a:pt x="357208" y="88077"/>
                  </a:cubicBezTo>
                  <a:cubicBezTo>
                    <a:pt x="351304" y="81826"/>
                    <a:pt x="348352" y="73094"/>
                    <a:pt x="348352" y="61883"/>
                  </a:cubicBezTo>
                  <a:cubicBezTo>
                    <a:pt x="348352" y="50175"/>
                    <a:pt x="351353" y="41121"/>
                    <a:pt x="357356" y="34721"/>
                  </a:cubicBezTo>
                  <a:cubicBezTo>
                    <a:pt x="363359" y="28321"/>
                    <a:pt x="371123" y="25122"/>
                    <a:pt x="380648" y="25122"/>
                  </a:cubicBezTo>
                  <a:cubicBezTo>
                    <a:pt x="389875" y="25122"/>
                    <a:pt x="397415" y="28272"/>
                    <a:pt x="403269" y="34573"/>
                  </a:cubicBezTo>
                  <a:cubicBezTo>
                    <a:pt x="409124" y="40873"/>
                    <a:pt x="412051" y="49729"/>
                    <a:pt x="412051" y="61139"/>
                  </a:cubicBezTo>
                  <a:cubicBezTo>
                    <a:pt x="412051" y="61834"/>
                    <a:pt x="412051" y="62875"/>
                    <a:pt x="412051" y="64264"/>
                  </a:cubicBezTo>
                  <a:lnTo>
                    <a:pt x="360407" y="64264"/>
                  </a:lnTo>
                  <a:cubicBezTo>
                    <a:pt x="360903" y="71805"/>
                    <a:pt x="363061" y="77609"/>
                    <a:pt x="366881" y="81677"/>
                  </a:cubicBezTo>
                  <a:cubicBezTo>
                    <a:pt x="370701" y="85745"/>
                    <a:pt x="375538" y="87778"/>
                    <a:pt x="381392" y="87778"/>
                  </a:cubicBezTo>
                  <a:cubicBezTo>
                    <a:pt x="385658" y="87778"/>
                    <a:pt x="389305" y="86638"/>
                    <a:pt x="392331" y="84356"/>
                  </a:cubicBezTo>
                  <a:cubicBezTo>
                    <a:pt x="395357" y="82074"/>
                    <a:pt x="397763" y="78452"/>
                    <a:pt x="399549" y="73491"/>
                  </a:cubicBezTo>
                  <a:close/>
                  <a:moveTo>
                    <a:pt x="361151" y="54590"/>
                  </a:moveTo>
                  <a:lnTo>
                    <a:pt x="399698" y="54590"/>
                  </a:lnTo>
                  <a:cubicBezTo>
                    <a:pt x="399202" y="48736"/>
                    <a:pt x="397714" y="44371"/>
                    <a:pt x="395233" y="41494"/>
                  </a:cubicBezTo>
                  <a:cubicBezTo>
                    <a:pt x="391562" y="37029"/>
                    <a:pt x="386749" y="34797"/>
                    <a:pt x="380796" y="34797"/>
                  </a:cubicBezTo>
                  <a:cubicBezTo>
                    <a:pt x="375340" y="34797"/>
                    <a:pt x="370800" y="36583"/>
                    <a:pt x="367178" y="40153"/>
                  </a:cubicBezTo>
                  <a:cubicBezTo>
                    <a:pt x="363557" y="43726"/>
                    <a:pt x="361548" y="48538"/>
                    <a:pt x="361151" y="54590"/>
                  </a:cubicBezTo>
                  <a:close/>
                  <a:moveTo>
                    <a:pt x="425739" y="95816"/>
                  </a:moveTo>
                  <a:lnTo>
                    <a:pt x="425739" y="26611"/>
                  </a:lnTo>
                  <a:lnTo>
                    <a:pt x="436306" y="26611"/>
                  </a:lnTo>
                  <a:lnTo>
                    <a:pt x="436306" y="37178"/>
                  </a:lnTo>
                  <a:cubicBezTo>
                    <a:pt x="438984" y="32216"/>
                    <a:pt x="441465" y="28967"/>
                    <a:pt x="443747" y="27429"/>
                  </a:cubicBezTo>
                  <a:cubicBezTo>
                    <a:pt x="446029" y="25891"/>
                    <a:pt x="448559" y="25122"/>
                    <a:pt x="451337" y="25122"/>
                  </a:cubicBezTo>
                  <a:cubicBezTo>
                    <a:pt x="455306" y="25122"/>
                    <a:pt x="459324" y="26362"/>
                    <a:pt x="463392" y="28843"/>
                  </a:cubicBezTo>
                  <a:lnTo>
                    <a:pt x="459374" y="39708"/>
                  </a:lnTo>
                  <a:cubicBezTo>
                    <a:pt x="456496" y="38021"/>
                    <a:pt x="453619" y="37178"/>
                    <a:pt x="450742" y="37178"/>
                  </a:cubicBezTo>
                  <a:cubicBezTo>
                    <a:pt x="448162" y="37178"/>
                    <a:pt x="445855" y="37947"/>
                    <a:pt x="443821" y="39484"/>
                  </a:cubicBezTo>
                  <a:cubicBezTo>
                    <a:pt x="441787" y="41022"/>
                    <a:pt x="440324" y="43180"/>
                    <a:pt x="439431" y="45958"/>
                  </a:cubicBezTo>
                  <a:cubicBezTo>
                    <a:pt x="438141" y="50125"/>
                    <a:pt x="437497" y="54690"/>
                    <a:pt x="437497" y="59650"/>
                  </a:cubicBezTo>
                  <a:lnTo>
                    <a:pt x="437497" y="95816"/>
                  </a:lnTo>
                  <a:lnTo>
                    <a:pt x="425739" y="95816"/>
                  </a:lnTo>
                  <a:close/>
                  <a:moveTo>
                    <a:pt x="506946" y="13811"/>
                  </a:moveTo>
                  <a:lnTo>
                    <a:pt x="506946" y="417"/>
                  </a:lnTo>
                  <a:lnTo>
                    <a:pt x="518555" y="417"/>
                  </a:lnTo>
                  <a:lnTo>
                    <a:pt x="518555" y="13811"/>
                  </a:lnTo>
                  <a:lnTo>
                    <a:pt x="506946" y="13811"/>
                  </a:lnTo>
                  <a:close/>
                  <a:moveTo>
                    <a:pt x="506946" y="95816"/>
                  </a:moveTo>
                  <a:lnTo>
                    <a:pt x="506946" y="26611"/>
                  </a:lnTo>
                  <a:lnTo>
                    <a:pt x="518555" y="26611"/>
                  </a:lnTo>
                  <a:lnTo>
                    <a:pt x="518555" y="95816"/>
                  </a:lnTo>
                  <a:lnTo>
                    <a:pt x="506946" y="95816"/>
                  </a:lnTo>
                  <a:close/>
                  <a:moveTo>
                    <a:pt x="536225" y="95816"/>
                  </a:moveTo>
                  <a:lnTo>
                    <a:pt x="536225" y="26611"/>
                  </a:lnTo>
                  <a:lnTo>
                    <a:pt x="546792" y="26611"/>
                  </a:lnTo>
                  <a:lnTo>
                    <a:pt x="546792" y="36433"/>
                  </a:lnTo>
                  <a:cubicBezTo>
                    <a:pt x="551853" y="28892"/>
                    <a:pt x="559195" y="25122"/>
                    <a:pt x="568819" y="25122"/>
                  </a:cubicBezTo>
                  <a:cubicBezTo>
                    <a:pt x="572986" y="25122"/>
                    <a:pt x="576806" y="25866"/>
                    <a:pt x="580278" y="27355"/>
                  </a:cubicBezTo>
                  <a:cubicBezTo>
                    <a:pt x="583751" y="28843"/>
                    <a:pt x="586355" y="30803"/>
                    <a:pt x="588092" y="33234"/>
                  </a:cubicBezTo>
                  <a:cubicBezTo>
                    <a:pt x="589828" y="35664"/>
                    <a:pt x="591044" y="38567"/>
                    <a:pt x="591739" y="41940"/>
                  </a:cubicBezTo>
                  <a:cubicBezTo>
                    <a:pt x="592235" y="44123"/>
                    <a:pt x="592483" y="47893"/>
                    <a:pt x="592483" y="53250"/>
                  </a:cubicBezTo>
                  <a:lnTo>
                    <a:pt x="592483" y="95816"/>
                  </a:lnTo>
                  <a:lnTo>
                    <a:pt x="580725" y="95816"/>
                  </a:lnTo>
                  <a:lnTo>
                    <a:pt x="580725" y="53697"/>
                  </a:lnTo>
                  <a:cubicBezTo>
                    <a:pt x="580725" y="48935"/>
                    <a:pt x="580278" y="45387"/>
                    <a:pt x="579386" y="43056"/>
                  </a:cubicBezTo>
                  <a:cubicBezTo>
                    <a:pt x="578493" y="40725"/>
                    <a:pt x="576881" y="38840"/>
                    <a:pt x="574549" y="37401"/>
                  </a:cubicBezTo>
                  <a:cubicBezTo>
                    <a:pt x="572217" y="35962"/>
                    <a:pt x="569464" y="35242"/>
                    <a:pt x="566289" y="35242"/>
                  </a:cubicBezTo>
                  <a:cubicBezTo>
                    <a:pt x="561327" y="35242"/>
                    <a:pt x="557036" y="36830"/>
                    <a:pt x="553415" y="40005"/>
                  </a:cubicBezTo>
                  <a:cubicBezTo>
                    <a:pt x="549794" y="43180"/>
                    <a:pt x="547983" y="49182"/>
                    <a:pt x="547983" y="58013"/>
                  </a:cubicBezTo>
                  <a:lnTo>
                    <a:pt x="547983" y="95816"/>
                  </a:lnTo>
                  <a:lnTo>
                    <a:pt x="536225" y="95816"/>
                  </a:lnTo>
                  <a:close/>
                  <a:moveTo>
                    <a:pt x="657557" y="95816"/>
                  </a:moveTo>
                  <a:lnTo>
                    <a:pt x="646692" y="95816"/>
                  </a:lnTo>
                  <a:lnTo>
                    <a:pt x="646692" y="417"/>
                  </a:lnTo>
                  <a:lnTo>
                    <a:pt x="658301" y="417"/>
                  </a:lnTo>
                  <a:lnTo>
                    <a:pt x="658301" y="34350"/>
                  </a:lnTo>
                  <a:cubicBezTo>
                    <a:pt x="663262" y="28198"/>
                    <a:pt x="669612" y="25122"/>
                    <a:pt x="677351" y="25122"/>
                  </a:cubicBezTo>
                  <a:cubicBezTo>
                    <a:pt x="681618" y="25122"/>
                    <a:pt x="685636" y="25966"/>
                    <a:pt x="689406" y="27653"/>
                  </a:cubicBezTo>
                  <a:cubicBezTo>
                    <a:pt x="693177" y="29340"/>
                    <a:pt x="696302" y="31746"/>
                    <a:pt x="698783" y="34871"/>
                  </a:cubicBezTo>
                  <a:cubicBezTo>
                    <a:pt x="701263" y="37996"/>
                    <a:pt x="703197" y="41742"/>
                    <a:pt x="704587" y="46107"/>
                  </a:cubicBezTo>
                  <a:cubicBezTo>
                    <a:pt x="705976" y="50473"/>
                    <a:pt x="706670" y="55186"/>
                    <a:pt x="706670" y="60245"/>
                  </a:cubicBezTo>
                  <a:cubicBezTo>
                    <a:pt x="706670" y="72053"/>
                    <a:pt x="703718" y="81206"/>
                    <a:pt x="697815" y="87704"/>
                  </a:cubicBezTo>
                  <a:cubicBezTo>
                    <a:pt x="691911" y="94203"/>
                    <a:pt x="684891" y="97453"/>
                    <a:pt x="676756" y="97453"/>
                  </a:cubicBezTo>
                  <a:cubicBezTo>
                    <a:pt x="668620" y="97453"/>
                    <a:pt x="662220" y="94030"/>
                    <a:pt x="657557" y="87184"/>
                  </a:cubicBezTo>
                  <a:lnTo>
                    <a:pt x="657557" y="95816"/>
                  </a:lnTo>
                  <a:close/>
                  <a:moveTo>
                    <a:pt x="657408" y="60692"/>
                  </a:moveTo>
                  <a:cubicBezTo>
                    <a:pt x="657408" y="69027"/>
                    <a:pt x="658549" y="75029"/>
                    <a:pt x="660831" y="78700"/>
                  </a:cubicBezTo>
                  <a:cubicBezTo>
                    <a:pt x="664502" y="84752"/>
                    <a:pt x="669463" y="87778"/>
                    <a:pt x="675714" y="87778"/>
                  </a:cubicBezTo>
                  <a:cubicBezTo>
                    <a:pt x="680874" y="87778"/>
                    <a:pt x="685313" y="85546"/>
                    <a:pt x="689034" y="81081"/>
                  </a:cubicBezTo>
                  <a:cubicBezTo>
                    <a:pt x="692755" y="76617"/>
                    <a:pt x="694615" y="69969"/>
                    <a:pt x="694615" y="61139"/>
                  </a:cubicBezTo>
                  <a:cubicBezTo>
                    <a:pt x="694615" y="52110"/>
                    <a:pt x="692830" y="45462"/>
                    <a:pt x="689258" y="41195"/>
                  </a:cubicBezTo>
                  <a:cubicBezTo>
                    <a:pt x="685686" y="36929"/>
                    <a:pt x="681370" y="34797"/>
                    <a:pt x="676309" y="34797"/>
                  </a:cubicBezTo>
                  <a:cubicBezTo>
                    <a:pt x="671150" y="34797"/>
                    <a:pt x="666710" y="37004"/>
                    <a:pt x="662990" y="41419"/>
                  </a:cubicBezTo>
                  <a:cubicBezTo>
                    <a:pt x="659268" y="45834"/>
                    <a:pt x="657408" y="52259"/>
                    <a:pt x="657408" y="60692"/>
                  </a:cubicBezTo>
                  <a:close/>
                  <a:moveTo>
                    <a:pt x="720507" y="13811"/>
                  </a:moveTo>
                  <a:lnTo>
                    <a:pt x="720507" y="417"/>
                  </a:lnTo>
                  <a:lnTo>
                    <a:pt x="732116" y="417"/>
                  </a:lnTo>
                  <a:lnTo>
                    <a:pt x="732116" y="13811"/>
                  </a:lnTo>
                  <a:lnTo>
                    <a:pt x="720507" y="13811"/>
                  </a:lnTo>
                  <a:close/>
                  <a:moveTo>
                    <a:pt x="720507" y="95816"/>
                  </a:moveTo>
                  <a:lnTo>
                    <a:pt x="720507" y="26611"/>
                  </a:lnTo>
                  <a:lnTo>
                    <a:pt x="732116" y="26611"/>
                  </a:lnTo>
                  <a:lnTo>
                    <a:pt x="732116" y="95816"/>
                  </a:lnTo>
                  <a:lnTo>
                    <a:pt x="720507" y="95816"/>
                  </a:lnTo>
                  <a:close/>
                  <a:moveTo>
                    <a:pt x="749786" y="95816"/>
                  </a:moveTo>
                  <a:lnTo>
                    <a:pt x="749786" y="26611"/>
                  </a:lnTo>
                  <a:lnTo>
                    <a:pt x="760353" y="26611"/>
                  </a:lnTo>
                  <a:lnTo>
                    <a:pt x="760353" y="36433"/>
                  </a:lnTo>
                  <a:cubicBezTo>
                    <a:pt x="765414" y="28892"/>
                    <a:pt x="772756" y="25122"/>
                    <a:pt x="782380" y="25122"/>
                  </a:cubicBezTo>
                  <a:cubicBezTo>
                    <a:pt x="786547" y="25122"/>
                    <a:pt x="790367" y="25866"/>
                    <a:pt x="793839" y="27355"/>
                  </a:cubicBezTo>
                  <a:cubicBezTo>
                    <a:pt x="797312" y="28843"/>
                    <a:pt x="799917" y="30803"/>
                    <a:pt x="801654" y="33234"/>
                  </a:cubicBezTo>
                  <a:cubicBezTo>
                    <a:pt x="803390" y="35664"/>
                    <a:pt x="804605" y="38567"/>
                    <a:pt x="805300" y="41940"/>
                  </a:cubicBezTo>
                  <a:cubicBezTo>
                    <a:pt x="805796" y="44123"/>
                    <a:pt x="806044" y="47893"/>
                    <a:pt x="806044" y="53250"/>
                  </a:cubicBezTo>
                  <a:lnTo>
                    <a:pt x="806044" y="95816"/>
                  </a:lnTo>
                  <a:lnTo>
                    <a:pt x="794286" y="95816"/>
                  </a:lnTo>
                  <a:lnTo>
                    <a:pt x="794286" y="53697"/>
                  </a:lnTo>
                  <a:cubicBezTo>
                    <a:pt x="794286" y="48935"/>
                    <a:pt x="793839" y="45387"/>
                    <a:pt x="792947" y="43056"/>
                  </a:cubicBezTo>
                  <a:cubicBezTo>
                    <a:pt x="792054" y="40725"/>
                    <a:pt x="790442" y="38840"/>
                    <a:pt x="788110" y="37401"/>
                  </a:cubicBezTo>
                  <a:cubicBezTo>
                    <a:pt x="785778" y="35962"/>
                    <a:pt x="783025" y="35242"/>
                    <a:pt x="779850" y="35242"/>
                  </a:cubicBezTo>
                  <a:cubicBezTo>
                    <a:pt x="774888" y="35242"/>
                    <a:pt x="770597" y="36830"/>
                    <a:pt x="766976" y="40005"/>
                  </a:cubicBezTo>
                  <a:cubicBezTo>
                    <a:pt x="763355" y="43180"/>
                    <a:pt x="761544" y="49182"/>
                    <a:pt x="761544" y="58013"/>
                  </a:cubicBezTo>
                  <a:lnTo>
                    <a:pt x="761544" y="95816"/>
                  </a:lnTo>
                  <a:lnTo>
                    <a:pt x="749786" y="95816"/>
                  </a:ln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3F1EE15-4C72-70FD-CCC0-0A886BD86E92}"/>
                </a:ext>
              </a:extLst>
            </p:cNvPr>
            <p:cNvSpPr/>
            <p:nvPr/>
          </p:nvSpPr>
          <p:spPr>
            <a:xfrm>
              <a:off x="5023543" y="3601491"/>
              <a:ext cx="59829" cy="59828"/>
            </a:xfrm>
            <a:custGeom>
              <a:avLst/>
              <a:gdLst>
                <a:gd name="connsiteX0" fmla="*/ 269 w 59829"/>
                <a:gd name="connsiteY0" fmla="*/ 57607 h 59828"/>
                <a:gd name="connsiteX1" fmla="*/ 865 w 59829"/>
                <a:gd name="connsiteY1" fmla="*/ 55821 h 59828"/>
                <a:gd name="connsiteX2" fmla="*/ 26612 w 59829"/>
                <a:gd name="connsiteY2" fmla="*/ 30222 h 59828"/>
                <a:gd name="connsiteX3" fmla="*/ 865 w 59829"/>
                <a:gd name="connsiteY3" fmla="*/ 4475 h 59828"/>
                <a:gd name="connsiteX4" fmla="*/ 269 w 59829"/>
                <a:gd name="connsiteY4" fmla="*/ 2838 h 59828"/>
                <a:gd name="connsiteX5" fmla="*/ 1014 w 59829"/>
                <a:gd name="connsiteY5" fmla="*/ 1126 h 59828"/>
                <a:gd name="connsiteX6" fmla="*/ 2800 w 59829"/>
                <a:gd name="connsiteY6" fmla="*/ 308 h 59828"/>
                <a:gd name="connsiteX7" fmla="*/ 4734 w 59829"/>
                <a:gd name="connsiteY7" fmla="*/ 1200 h 59828"/>
                <a:gd name="connsiteX8" fmla="*/ 30333 w 59829"/>
                <a:gd name="connsiteY8" fmla="*/ 26799 h 59828"/>
                <a:gd name="connsiteX9" fmla="*/ 55783 w 59829"/>
                <a:gd name="connsiteY9" fmla="*/ 1200 h 59828"/>
                <a:gd name="connsiteX10" fmla="*/ 57569 w 59829"/>
                <a:gd name="connsiteY10" fmla="*/ 308 h 59828"/>
                <a:gd name="connsiteX11" fmla="*/ 59354 w 59829"/>
                <a:gd name="connsiteY11" fmla="*/ 1052 h 59828"/>
                <a:gd name="connsiteX12" fmla="*/ 60098 w 59829"/>
                <a:gd name="connsiteY12" fmla="*/ 2838 h 59828"/>
                <a:gd name="connsiteX13" fmla="*/ 59503 w 59829"/>
                <a:gd name="connsiteY13" fmla="*/ 4475 h 59828"/>
                <a:gd name="connsiteX14" fmla="*/ 33756 w 59829"/>
                <a:gd name="connsiteY14" fmla="*/ 30222 h 59828"/>
                <a:gd name="connsiteX15" fmla="*/ 59503 w 59829"/>
                <a:gd name="connsiteY15" fmla="*/ 55821 h 59828"/>
                <a:gd name="connsiteX16" fmla="*/ 60098 w 59829"/>
                <a:gd name="connsiteY16" fmla="*/ 57607 h 59828"/>
                <a:gd name="connsiteX17" fmla="*/ 59354 w 59829"/>
                <a:gd name="connsiteY17" fmla="*/ 59393 h 59828"/>
                <a:gd name="connsiteX18" fmla="*/ 57569 w 59829"/>
                <a:gd name="connsiteY18" fmla="*/ 60136 h 59828"/>
                <a:gd name="connsiteX19" fmla="*/ 55783 w 59829"/>
                <a:gd name="connsiteY19" fmla="*/ 59244 h 59828"/>
                <a:gd name="connsiteX20" fmla="*/ 30333 w 59829"/>
                <a:gd name="connsiteY20" fmla="*/ 33646 h 59828"/>
                <a:gd name="connsiteX21" fmla="*/ 4734 w 59829"/>
                <a:gd name="connsiteY21" fmla="*/ 59244 h 59828"/>
                <a:gd name="connsiteX22" fmla="*/ 2800 w 59829"/>
                <a:gd name="connsiteY22" fmla="*/ 60136 h 59828"/>
                <a:gd name="connsiteX23" fmla="*/ 1014 w 59829"/>
                <a:gd name="connsiteY23" fmla="*/ 59318 h 59828"/>
                <a:gd name="connsiteX24" fmla="*/ 269 w 59829"/>
                <a:gd name="connsiteY24" fmla="*/ 57607 h 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29" h="59828">
                  <a:moveTo>
                    <a:pt x="269" y="57607"/>
                  </a:moveTo>
                  <a:cubicBezTo>
                    <a:pt x="269" y="57011"/>
                    <a:pt x="468" y="56416"/>
                    <a:pt x="865" y="55821"/>
                  </a:cubicBezTo>
                  <a:lnTo>
                    <a:pt x="26612" y="30222"/>
                  </a:lnTo>
                  <a:lnTo>
                    <a:pt x="865" y="4475"/>
                  </a:lnTo>
                  <a:cubicBezTo>
                    <a:pt x="468" y="4078"/>
                    <a:pt x="269" y="3532"/>
                    <a:pt x="269" y="2838"/>
                  </a:cubicBezTo>
                  <a:cubicBezTo>
                    <a:pt x="269" y="2242"/>
                    <a:pt x="517" y="1672"/>
                    <a:pt x="1014" y="1126"/>
                  </a:cubicBezTo>
                  <a:cubicBezTo>
                    <a:pt x="1510" y="581"/>
                    <a:pt x="2105" y="308"/>
                    <a:pt x="2800" y="308"/>
                  </a:cubicBezTo>
                  <a:cubicBezTo>
                    <a:pt x="3395" y="308"/>
                    <a:pt x="4040" y="605"/>
                    <a:pt x="4734" y="1200"/>
                  </a:cubicBezTo>
                  <a:lnTo>
                    <a:pt x="30333" y="26799"/>
                  </a:lnTo>
                  <a:lnTo>
                    <a:pt x="55783" y="1200"/>
                  </a:lnTo>
                  <a:cubicBezTo>
                    <a:pt x="56477" y="605"/>
                    <a:pt x="57073" y="308"/>
                    <a:pt x="57569" y="308"/>
                  </a:cubicBezTo>
                  <a:cubicBezTo>
                    <a:pt x="58263" y="308"/>
                    <a:pt x="58858" y="556"/>
                    <a:pt x="59354" y="1052"/>
                  </a:cubicBezTo>
                  <a:cubicBezTo>
                    <a:pt x="59850" y="1548"/>
                    <a:pt x="60098" y="2143"/>
                    <a:pt x="60098" y="2838"/>
                  </a:cubicBezTo>
                  <a:cubicBezTo>
                    <a:pt x="60098" y="3532"/>
                    <a:pt x="59900" y="4078"/>
                    <a:pt x="59503" y="4475"/>
                  </a:cubicBezTo>
                  <a:lnTo>
                    <a:pt x="33756" y="30222"/>
                  </a:lnTo>
                  <a:lnTo>
                    <a:pt x="59503" y="55821"/>
                  </a:lnTo>
                  <a:cubicBezTo>
                    <a:pt x="59900" y="56416"/>
                    <a:pt x="60098" y="57011"/>
                    <a:pt x="60098" y="57607"/>
                  </a:cubicBezTo>
                  <a:cubicBezTo>
                    <a:pt x="60098" y="58301"/>
                    <a:pt x="59850" y="58897"/>
                    <a:pt x="59354" y="59393"/>
                  </a:cubicBezTo>
                  <a:cubicBezTo>
                    <a:pt x="58858" y="59888"/>
                    <a:pt x="58263" y="60136"/>
                    <a:pt x="57569" y="60136"/>
                  </a:cubicBezTo>
                  <a:cubicBezTo>
                    <a:pt x="56973" y="60136"/>
                    <a:pt x="56378" y="59839"/>
                    <a:pt x="55783" y="59244"/>
                  </a:cubicBezTo>
                  <a:lnTo>
                    <a:pt x="30333" y="33646"/>
                  </a:lnTo>
                  <a:lnTo>
                    <a:pt x="4734" y="59244"/>
                  </a:lnTo>
                  <a:cubicBezTo>
                    <a:pt x="4040" y="59839"/>
                    <a:pt x="3395" y="60136"/>
                    <a:pt x="2800" y="60136"/>
                  </a:cubicBezTo>
                  <a:cubicBezTo>
                    <a:pt x="2105" y="60136"/>
                    <a:pt x="1510" y="59864"/>
                    <a:pt x="1014" y="59318"/>
                  </a:cubicBezTo>
                  <a:cubicBezTo>
                    <a:pt x="517" y="58773"/>
                    <a:pt x="269" y="58202"/>
                    <a:pt x="269" y="57607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315A21-82D0-ADC4-F605-D5686589DD1D}"/>
                </a:ext>
              </a:extLst>
            </p:cNvPr>
            <p:cNvSpPr/>
            <p:nvPr/>
          </p:nvSpPr>
          <p:spPr>
            <a:xfrm>
              <a:off x="5114180" y="3573362"/>
              <a:ext cx="116455" cy="90487"/>
            </a:xfrm>
            <a:custGeom>
              <a:avLst/>
              <a:gdLst>
                <a:gd name="connsiteX0" fmla="*/ 32873 w 116455"/>
                <a:gd name="connsiteY0" fmla="*/ 89308 h 90487"/>
                <a:gd name="connsiteX1" fmla="*/ 22007 w 116455"/>
                <a:gd name="connsiteY1" fmla="*/ 89308 h 90487"/>
                <a:gd name="connsiteX2" fmla="*/ 22007 w 116455"/>
                <a:gd name="connsiteY2" fmla="*/ 19954 h 90487"/>
                <a:gd name="connsiteX3" fmla="*/ 11664 w 116455"/>
                <a:gd name="connsiteY3" fmla="*/ 27469 h 90487"/>
                <a:gd name="connsiteX4" fmla="*/ 279 w 116455"/>
                <a:gd name="connsiteY4" fmla="*/ 33051 h 90487"/>
                <a:gd name="connsiteX5" fmla="*/ 279 w 116455"/>
                <a:gd name="connsiteY5" fmla="*/ 22484 h 90487"/>
                <a:gd name="connsiteX6" fmla="*/ 16204 w 116455"/>
                <a:gd name="connsiteY6" fmla="*/ 12214 h 90487"/>
                <a:gd name="connsiteX7" fmla="*/ 25877 w 116455"/>
                <a:gd name="connsiteY7" fmla="*/ 308 h 90487"/>
                <a:gd name="connsiteX8" fmla="*/ 32873 w 116455"/>
                <a:gd name="connsiteY8" fmla="*/ 308 h 90487"/>
                <a:gd name="connsiteX9" fmla="*/ 32873 w 116455"/>
                <a:gd name="connsiteY9" fmla="*/ 89308 h 90487"/>
                <a:gd name="connsiteX10" fmla="*/ 58989 w 116455"/>
                <a:gd name="connsiteY10" fmla="*/ 45552 h 90487"/>
                <a:gd name="connsiteX11" fmla="*/ 62189 w 116455"/>
                <a:gd name="connsiteY11" fmla="*/ 20326 h 90487"/>
                <a:gd name="connsiteX12" fmla="*/ 71788 w 116455"/>
                <a:gd name="connsiteY12" fmla="*/ 5517 h 90487"/>
                <a:gd name="connsiteX13" fmla="*/ 87861 w 116455"/>
                <a:gd name="connsiteY13" fmla="*/ 308 h 90487"/>
                <a:gd name="connsiteX14" fmla="*/ 100363 w 116455"/>
                <a:gd name="connsiteY14" fmla="*/ 3210 h 90487"/>
                <a:gd name="connsiteX15" fmla="*/ 109218 w 116455"/>
                <a:gd name="connsiteY15" fmla="*/ 11470 h 90487"/>
                <a:gd name="connsiteX16" fmla="*/ 114725 w 116455"/>
                <a:gd name="connsiteY16" fmla="*/ 24642 h 90487"/>
                <a:gd name="connsiteX17" fmla="*/ 116735 w 116455"/>
                <a:gd name="connsiteY17" fmla="*/ 45552 h 90487"/>
                <a:gd name="connsiteX18" fmla="*/ 113534 w 116455"/>
                <a:gd name="connsiteY18" fmla="*/ 70779 h 90487"/>
                <a:gd name="connsiteX19" fmla="*/ 103935 w 116455"/>
                <a:gd name="connsiteY19" fmla="*/ 85587 h 90487"/>
                <a:gd name="connsiteX20" fmla="*/ 87861 w 116455"/>
                <a:gd name="connsiteY20" fmla="*/ 90796 h 90487"/>
                <a:gd name="connsiteX21" fmla="*/ 67621 w 116455"/>
                <a:gd name="connsiteY21" fmla="*/ 81569 h 90487"/>
                <a:gd name="connsiteX22" fmla="*/ 58989 w 116455"/>
                <a:gd name="connsiteY22" fmla="*/ 45552 h 90487"/>
                <a:gd name="connsiteX23" fmla="*/ 70152 w 116455"/>
                <a:gd name="connsiteY23" fmla="*/ 45552 h 90487"/>
                <a:gd name="connsiteX24" fmla="*/ 75211 w 116455"/>
                <a:gd name="connsiteY24" fmla="*/ 74648 h 90487"/>
                <a:gd name="connsiteX25" fmla="*/ 87861 w 116455"/>
                <a:gd name="connsiteY25" fmla="*/ 81867 h 90487"/>
                <a:gd name="connsiteX26" fmla="*/ 100437 w 116455"/>
                <a:gd name="connsiteY26" fmla="*/ 74648 h 90487"/>
                <a:gd name="connsiteX27" fmla="*/ 105572 w 116455"/>
                <a:gd name="connsiteY27" fmla="*/ 45552 h 90487"/>
                <a:gd name="connsiteX28" fmla="*/ 100437 w 116455"/>
                <a:gd name="connsiteY28" fmla="*/ 16531 h 90487"/>
                <a:gd name="connsiteX29" fmla="*/ 87713 w 116455"/>
                <a:gd name="connsiteY29" fmla="*/ 9387 h 90487"/>
                <a:gd name="connsiteX30" fmla="*/ 75658 w 116455"/>
                <a:gd name="connsiteY30" fmla="*/ 15638 h 90487"/>
                <a:gd name="connsiteX31" fmla="*/ 70152 w 116455"/>
                <a:gd name="connsiteY31" fmla="*/ 45552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6455" h="90487">
                  <a:moveTo>
                    <a:pt x="32873" y="89308"/>
                  </a:moveTo>
                  <a:lnTo>
                    <a:pt x="22007" y="89308"/>
                  </a:lnTo>
                  <a:lnTo>
                    <a:pt x="22007" y="19954"/>
                  </a:lnTo>
                  <a:cubicBezTo>
                    <a:pt x="19328" y="22435"/>
                    <a:pt x="15881" y="24940"/>
                    <a:pt x="11664" y="27469"/>
                  </a:cubicBezTo>
                  <a:cubicBezTo>
                    <a:pt x="7447" y="29999"/>
                    <a:pt x="3652" y="31860"/>
                    <a:pt x="279" y="33051"/>
                  </a:cubicBezTo>
                  <a:lnTo>
                    <a:pt x="279" y="22484"/>
                  </a:lnTo>
                  <a:cubicBezTo>
                    <a:pt x="6331" y="19706"/>
                    <a:pt x="11639" y="16283"/>
                    <a:pt x="16204" y="12214"/>
                  </a:cubicBezTo>
                  <a:cubicBezTo>
                    <a:pt x="20768" y="8146"/>
                    <a:pt x="23992" y="4178"/>
                    <a:pt x="25877" y="308"/>
                  </a:cubicBezTo>
                  <a:lnTo>
                    <a:pt x="32873" y="308"/>
                  </a:lnTo>
                  <a:lnTo>
                    <a:pt x="32873" y="89308"/>
                  </a:lnTo>
                  <a:close/>
                  <a:moveTo>
                    <a:pt x="58989" y="45552"/>
                  </a:moveTo>
                  <a:cubicBezTo>
                    <a:pt x="58989" y="35134"/>
                    <a:pt x="60056" y="26725"/>
                    <a:pt x="62189" y="20326"/>
                  </a:cubicBezTo>
                  <a:cubicBezTo>
                    <a:pt x="64322" y="13926"/>
                    <a:pt x="67522" y="8990"/>
                    <a:pt x="71788" y="5517"/>
                  </a:cubicBezTo>
                  <a:cubicBezTo>
                    <a:pt x="76054" y="2044"/>
                    <a:pt x="81412" y="308"/>
                    <a:pt x="87861" y="308"/>
                  </a:cubicBezTo>
                  <a:cubicBezTo>
                    <a:pt x="92624" y="308"/>
                    <a:pt x="96791" y="1275"/>
                    <a:pt x="100363" y="3210"/>
                  </a:cubicBezTo>
                  <a:cubicBezTo>
                    <a:pt x="103935" y="5145"/>
                    <a:pt x="106887" y="7898"/>
                    <a:pt x="109218" y="11470"/>
                  </a:cubicBezTo>
                  <a:cubicBezTo>
                    <a:pt x="111550" y="15042"/>
                    <a:pt x="113386" y="19433"/>
                    <a:pt x="114725" y="24642"/>
                  </a:cubicBezTo>
                  <a:cubicBezTo>
                    <a:pt x="116065" y="29850"/>
                    <a:pt x="116735" y="36820"/>
                    <a:pt x="116735" y="45552"/>
                  </a:cubicBezTo>
                  <a:cubicBezTo>
                    <a:pt x="116735" y="55970"/>
                    <a:pt x="115668" y="64379"/>
                    <a:pt x="113534" y="70779"/>
                  </a:cubicBezTo>
                  <a:cubicBezTo>
                    <a:pt x="111401" y="77178"/>
                    <a:pt x="108201" y="82114"/>
                    <a:pt x="103935" y="85587"/>
                  </a:cubicBezTo>
                  <a:cubicBezTo>
                    <a:pt x="99669" y="89059"/>
                    <a:pt x="94311" y="90796"/>
                    <a:pt x="87861" y="90796"/>
                  </a:cubicBezTo>
                  <a:cubicBezTo>
                    <a:pt x="79329" y="90796"/>
                    <a:pt x="72582" y="87720"/>
                    <a:pt x="67621" y="81569"/>
                  </a:cubicBezTo>
                  <a:cubicBezTo>
                    <a:pt x="61866" y="74226"/>
                    <a:pt x="58989" y="62220"/>
                    <a:pt x="58989" y="45552"/>
                  </a:cubicBezTo>
                  <a:close/>
                  <a:moveTo>
                    <a:pt x="70152" y="45552"/>
                  </a:moveTo>
                  <a:cubicBezTo>
                    <a:pt x="70152" y="60137"/>
                    <a:pt x="71838" y="69836"/>
                    <a:pt x="75211" y="74648"/>
                  </a:cubicBezTo>
                  <a:cubicBezTo>
                    <a:pt x="78585" y="79460"/>
                    <a:pt x="82802" y="81867"/>
                    <a:pt x="87861" y="81867"/>
                  </a:cubicBezTo>
                  <a:cubicBezTo>
                    <a:pt x="92823" y="81867"/>
                    <a:pt x="97015" y="79460"/>
                    <a:pt x="100437" y="74648"/>
                  </a:cubicBezTo>
                  <a:cubicBezTo>
                    <a:pt x="103861" y="69836"/>
                    <a:pt x="105572" y="60137"/>
                    <a:pt x="105572" y="45552"/>
                  </a:cubicBezTo>
                  <a:cubicBezTo>
                    <a:pt x="105572" y="30967"/>
                    <a:pt x="103861" y="21293"/>
                    <a:pt x="100437" y="16531"/>
                  </a:cubicBezTo>
                  <a:cubicBezTo>
                    <a:pt x="97015" y="11768"/>
                    <a:pt x="92773" y="9387"/>
                    <a:pt x="87713" y="9387"/>
                  </a:cubicBezTo>
                  <a:cubicBezTo>
                    <a:pt x="82752" y="9387"/>
                    <a:pt x="78734" y="11471"/>
                    <a:pt x="75658" y="15638"/>
                  </a:cubicBezTo>
                  <a:cubicBezTo>
                    <a:pt x="71987" y="21095"/>
                    <a:pt x="70152" y="31066"/>
                    <a:pt x="70152" y="45552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5C95827-F948-9E7D-6993-46BB0FABBB3C}"/>
                </a:ext>
              </a:extLst>
            </p:cNvPr>
            <p:cNvSpPr/>
            <p:nvPr/>
          </p:nvSpPr>
          <p:spPr>
            <a:xfrm>
              <a:off x="5247530" y="3537941"/>
              <a:ext cx="45094" cy="68460"/>
            </a:xfrm>
            <a:custGeom>
              <a:avLst/>
              <a:gdLst>
                <a:gd name="connsiteX0" fmla="*/ 294 w 45094"/>
                <a:gd name="connsiteY0" fmla="*/ 49713 h 68460"/>
                <a:gd name="connsiteX1" fmla="*/ 9075 w 45094"/>
                <a:gd name="connsiteY1" fmla="*/ 48969 h 68460"/>
                <a:gd name="connsiteX2" fmla="*/ 13539 w 45094"/>
                <a:gd name="connsiteY2" fmla="*/ 58643 h 68460"/>
                <a:gd name="connsiteX3" fmla="*/ 22172 w 45094"/>
                <a:gd name="connsiteY3" fmla="*/ 61916 h 68460"/>
                <a:gd name="connsiteX4" fmla="*/ 32367 w 45094"/>
                <a:gd name="connsiteY4" fmla="*/ 57303 h 68460"/>
                <a:gd name="connsiteX5" fmla="*/ 36608 w 45094"/>
                <a:gd name="connsiteY5" fmla="*/ 45248 h 68460"/>
                <a:gd name="connsiteX6" fmla="*/ 32589 w 45094"/>
                <a:gd name="connsiteY6" fmla="*/ 33938 h 68460"/>
                <a:gd name="connsiteX7" fmla="*/ 22022 w 45094"/>
                <a:gd name="connsiteY7" fmla="*/ 29769 h 68460"/>
                <a:gd name="connsiteX8" fmla="*/ 14730 w 45094"/>
                <a:gd name="connsiteY8" fmla="*/ 31631 h 68460"/>
                <a:gd name="connsiteX9" fmla="*/ 9521 w 45094"/>
                <a:gd name="connsiteY9" fmla="*/ 36319 h 68460"/>
                <a:gd name="connsiteX10" fmla="*/ 1782 w 45094"/>
                <a:gd name="connsiteY10" fmla="*/ 35277 h 68460"/>
                <a:gd name="connsiteX11" fmla="*/ 8330 w 45094"/>
                <a:gd name="connsiteY11" fmla="*/ 302 h 68460"/>
                <a:gd name="connsiteX12" fmla="*/ 42263 w 45094"/>
                <a:gd name="connsiteY12" fmla="*/ 302 h 68460"/>
                <a:gd name="connsiteX13" fmla="*/ 42263 w 45094"/>
                <a:gd name="connsiteY13" fmla="*/ 8338 h 68460"/>
                <a:gd name="connsiteX14" fmla="*/ 15028 w 45094"/>
                <a:gd name="connsiteY14" fmla="*/ 8338 h 68460"/>
                <a:gd name="connsiteX15" fmla="*/ 11307 w 45094"/>
                <a:gd name="connsiteY15" fmla="*/ 26644 h 68460"/>
                <a:gd name="connsiteX16" fmla="*/ 24255 w 45094"/>
                <a:gd name="connsiteY16" fmla="*/ 22329 h 68460"/>
                <a:gd name="connsiteX17" fmla="*/ 39286 w 45094"/>
                <a:gd name="connsiteY17" fmla="*/ 28505 h 68460"/>
                <a:gd name="connsiteX18" fmla="*/ 45388 w 45094"/>
                <a:gd name="connsiteY18" fmla="*/ 44504 h 68460"/>
                <a:gd name="connsiteX19" fmla="*/ 40031 w 45094"/>
                <a:gd name="connsiteY19" fmla="*/ 60429 h 68460"/>
                <a:gd name="connsiteX20" fmla="*/ 22172 w 45094"/>
                <a:gd name="connsiteY20" fmla="*/ 68763 h 68460"/>
                <a:gd name="connsiteX21" fmla="*/ 6917 w 45094"/>
                <a:gd name="connsiteY21" fmla="*/ 63554 h 68460"/>
                <a:gd name="connsiteX22" fmla="*/ 294 w 45094"/>
                <a:gd name="connsiteY22" fmla="*/ 49713 h 6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094" h="68460">
                  <a:moveTo>
                    <a:pt x="294" y="49713"/>
                  </a:moveTo>
                  <a:lnTo>
                    <a:pt x="9075" y="48969"/>
                  </a:lnTo>
                  <a:cubicBezTo>
                    <a:pt x="9670" y="53236"/>
                    <a:pt x="11158" y="56460"/>
                    <a:pt x="13539" y="58643"/>
                  </a:cubicBezTo>
                  <a:cubicBezTo>
                    <a:pt x="15921" y="60825"/>
                    <a:pt x="18798" y="61916"/>
                    <a:pt x="22172" y="61916"/>
                  </a:cubicBezTo>
                  <a:cubicBezTo>
                    <a:pt x="26141" y="61916"/>
                    <a:pt x="29539" y="60379"/>
                    <a:pt x="32367" y="57303"/>
                  </a:cubicBezTo>
                  <a:cubicBezTo>
                    <a:pt x="35194" y="54228"/>
                    <a:pt x="36608" y="50209"/>
                    <a:pt x="36608" y="45248"/>
                  </a:cubicBezTo>
                  <a:cubicBezTo>
                    <a:pt x="36608" y="40485"/>
                    <a:pt x="35269" y="36715"/>
                    <a:pt x="32589" y="33938"/>
                  </a:cubicBezTo>
                  <a:cubicBezTo>
                    <a:pt x="29910" y="31159"/>
                    <a:pt x="26388" y="29769"/>
                    <a:pt x="22022" y="29769"/>
                  </a:cubicBezTo>
                  <a:cubicBezTo>
                    <a:pt x="19343" y="29769"/>
                    <a:pt x="16913" y="30390"/>
                    <a:pt x="14730" y="31631"/>
                  </a:cubicBezTo>
                  <a:cubicBezTo>
                    <a:pt x="12548" y="32871"/>
                    <a:pt x="10811" y="34434"/>
                    <a:pt x="9521" y="36319"/>
                  </a:cubicBezTo>
                  <a:lnTo>
                    <a:pt x="1782" y="35277"/>
                  </a:lnTo>
                  <a:lnTo>
                    <a:pt x="8330" y="302"/>
                  </a:lnTo>
                  <a:lnTo>
                    <a:pt x="42263" y="302"/>
                  </a:lnTo>
                  <a:lnTo>
                    <a:pt x="42263" y="8338"/>
                  </a:lnTo>
                  <a:lnTo>
                    <a:pt x="15028" y="8338"/>
                  </a:lnTo>
                  <a:lnTo>
                    <a:pt x="11307" y="26644"/>
                  </a:lnTo>
                  <a:cubicBezTo>
                    <a:pt x="15474" y="23767"/>
                    <a:pt x="19790" y="22329"/>
                    <a:pt x="24255" y="22329"/>
                  </a:cubicBezTo>
                  <a:cubicBezTo>
                    <a:pt x="30208" y="22329"/>
                    <a:pt x="35219" y="24387"/>
                    <a:pt x="39286" y="28505"/>
                  </a:cubicBezTo>
                  <a:cubicBezTo>
                    <a:pt x="43354" y="32623"/>
                    <a:pt x="45388" y="37956"/>
                    <a:pt x="45388" y="44504"/>
                  </a:cubicBezTo>
                  <a:cubicBezTo>
                    <a:pt x="45388" y="50656"/>
                    <a:pt x="43603" y="55964"/>
                    <a:pt x="40031" y="60429"/>
                  </a:cubicBezTo>
                  <a:cubicBezTo>
                    <a:pt x="35665" y="65985"/>
                    <a:pt x="29712" y="68763"/>
                    <a:pt x="22172" y="68763"/>
                  </a:cubicBezTo>
                  <a:cubicBezTo>
                    <a:pt x="15921" y="68763"/>
                    <a:pt x="10836" y="67027"/>
                    <a:pt x="6917" y="63554"/>
                  </a:cubicBezTo>
                  <a:cubicBezTo>
                    <a:pt x="2998" y="60081"/>
                    <a:pt x="790" y="55467"/>
                    <a:pt x="294" y="4971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7540A78-E6DB-5D4E-DDA8-26E2D45465A5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22543 h 450850"/>
                <a:gd name="connsiteX1" fmla="*/ 0 w 755656"/>
                <a:gd name="connsiteY1" fmla="*/ 428308 h 450850"/>
                <a:gd name="connsiteX2" fmla="*/ 47 w 755656"/>
                <a:gd name="connsiteY2" fmla="*/ 429782 h 450850"/>
                <a:gd name="connsiteX3" fmla="*/ 190 w 755656"/>
                <a:gd name="connsiteY3" fmla="*/ 431250 h 450850"/>
                <a:gd name="connsiteX4" fmla="*/ 438 w 755656"/>
                <a:gd name="connsiteY4" fmla="*/ 432706 h 450850"/>
                <a:gd name="connsiteX5" fmla="*/ 771 w 755656"/>
                <a:gd name="connsiteY5" fmla="*/ 434142 h 450850"/>
                <a:gd name="connsiteX6" fmla="*/ 1200 w 755656"/>
                <a:gd name="connsiteY6" fmla="*/ 435553 h 450850"/>
                <a:gd name="connsiteX7" fmla="*/ 1714 w 755656"/>
                <a:gd name="connsiteY7" fmla="*/ 436935 h 450850"/>
                <a:gd name="connsiteX8" fmla="*/ 2324 w 755656"/>
                <a:gd name="connsiteY8" fmla="*/ 438278 h 450850"/>
                <a:gd name="connsiteX9" fmla="*/ 3019 w 755656"/>
                <a:gd name="connsiteY9" fmla="*/ 439579 h 450850"/>
                <a:gd name="connsiteX10" fmla="*/ 3800 w 755656"/>
                <a:gd name="connsiteY10" fmla="*/ 440831 h 450850"/>
                <a:gd name="connsiteX11" fmla="*/ 4657 w 755656"/>
                <a:gd name="connsiteY11" fmla="*/ 442030 h 450850"/>
                <a:gd name="connsiteX12" fmla="*/ 5600 w 755656"/>
                <a:gd name="connsiteY12" fmla="*/ 443172 h 450850"/>
                <a:gd name="connsiteX13" fmla="*/ 6601 w 755656"/>
                <a:gd name="connsiteY13" fmla="*/ 444248 h 450850"/>
                <a:gd name="connsiteX14" fmla="*/ 7677 w 755656"/>
                <a:gd name="connsiteY14" fmla="*/ 445257 h 450850"/>
                <a:gd name="connsiteX15" fmla="*/ 8820 w 755656"/>
                <a:gd name="connsiteY15" fmla="*/ 446192 h 450850"/>
                <a:gd name="connsiteX16" fmla="*/ 10020 w 755656"/>
                <a:gd name="connsiteY16" fmla="*/ 447051 h 450850"/>
                <a:gd name="connsiteX17" fmla="*/ 11277 w 755656"/>
                <a:gd name="connsiteY17" fmla="*/ 447830 h 450850"/>
                <a:gd name="connsiteX18" fmla="*/ 12572 w 755656"/>
                <a:gd name="connsiteY18" fmla="*/ 448526 h 450850"/>
                <a:gd name="connsiteX19" fmla="*/ 13916 w 755656"/>
                <a:gd name="connsiteY19" fmla="*/ 449134 h 450850"/>
                <a:gd name="connsiteX20" fmla="*/ 15297 w 755656"/>
                <a:gd name="connsiteY20" fmla="*/ 449654 h 450850"/>
                <a:gd name="connsiteX21" fmla="*/ 16707 w 755656"/>
                <a:gd name="connsiteY21" fmla="*/ 450082 h 450850"/>
                <a:gd name="connsiteX22" fmla="*/ 18145 w 755656"/>
                <a:gd name="connsiteY22" fmla="*/ 450417 h 450850"/>
                <a:gd name="connsiteX23" fmla="*/ 19602 w 755656"/>
                <a:gd name="connsiteY23" fmla="*/ 450657 h 450850"/>
                <a:gd name="connsiteX24" fmla="*/ 21069 w 755656"/>
                <a:gd name="connsiteY24" fmla="*/ 450802 h 450850"/>
                <a:gd name="connsiteX25" fmla="*/ 22545 w 755656"/>
                <a:gd name="connsiteY25" fmla="*/ 450851 h 450850"/>
                <a:gd name="connsiteX26" fmla="*/ 733111 w 755656"/>
                <a:gd name="connsiteY26" fmla="*/ 450851 h 450850"/>
                <a:gd name="connsiteX27" fmla="*/ 734587 w 755656"/>
                <a:gd name="connsiteY27" fmla="*/ 450802 h 450850"/>
                <a:gd name="connsiteX28" fmla="*/ 736054 w 755656"/>
                <a:gd name="connsiteY28" fmla="*/ 450657 h 450850"/>
                <a:gd name="connsiteX29" fmla="*/ 737511 w 755656"/>
                <a:gd name="connsiteY29" fmla="*/ 450417 h 450850"/>
                <a:gd name="connsiteX30" fmla="*/ 738940 w 755656"/>
                <a:gd name="connsiteY30" fmla="*/ 450082 h 450850"/>
                <a:gd name="connsiteX31" fmla="*/ 740359 w 755656"/>
                <a:gd name="connsiteY31" fmla="*/ 449654 h 450850"/>
                <a:gd name="connsiteX32" fmla="*/ 741740 w 755656"/>
                <a:gd name="connsiteY32" fmla="*/ 449134 h 450850"/>
                <a:gd name="connsiteX33" fmla="*/ 743083 w 755656"/>
                <a:gd name="connsiteY33" fmla="*/ 448526 h 450850"/>
                <a:gd name="connsiteX34" fmla="*/ 744378 w 755656"/>
                <a:gd name="connsiteY34" fmla="*/ 447830 h 450850"/>
                <a:gd name="connsiteX35" fmla="*/ 745636 w 755656"/>
                <a:gd name="connsiteY35" fmla="*/ 447051 h 450850"/>
                <a:gd name="connsiteX36" fmla="*/ 746836 w 755656"/>
                <a:gd name="connsiteY36" fmla="*/ 446192 h 450850"/>
                <a:gd name="connsiteX37" fmla="*/ 747969 w 755656"/>
                <a:gd name="connsiteY37" fmla="*/ 445257 h 450850"/>
                <a:gd name="connsiteX38" fmla="*/ 749046 w 755656"/>
                <a:gd name="connsiteY38" fmla="*/ 444248 h 450850"/>
                <a:gd name="connsiteX39" fmla="*/ 750055 w 755656"/>
                <a:gd name="connsiteY39" fmla="*/ 443172 h 450850"/>
                <a:gd name="connsiteX40" fmla="*/ 750998 w 755656"/>
                <a:gd name="connsiteY40" fmla="*/ 442030 h 450850"/>
                <a:gd name="connsiteX41" fmla="*/ 751856 w 755656"/>
                <a:gd name="connsiteY41" fmla="*/ 440831 h 450850"/>
                <a:gd name="connsiteX42" fmla="*/ 752637 w 755656"/>
                <a:gd name="connsiteY42" fmla="*/ 439579 h 450850"/>
                <a:gd name="connsiteX43" fmla="*/ 753332 w 755656"/>
                <a:gd name="connsiteY43" fmla="*/ 438278 h 450850"/>
                <a:gd name="connsiteX44" fmla="*/ 753932 w 755656"/>
                <a:gd name="connsiteY44" fmla="*/ 436935 h 450850"/>
                <a:gd name="connsiteX45" fmla="*/ 754456 w 755656"/>
                <a:gd name="connsiteY45" fmla="*/ 435553 h 450850"/>
                <a:gd name="connsiteX46" fmla="*/ 754885 w 755656"/>
                <a:gd name="connsiteY46" fmla="*/ 434142 h 450850"/>
                <a:gd name="connsiteX47" fmla="*/ 755218 w 755656"/>
                <a:gd name="connsiteY47" fmla="*/ 432706 h 450850"/>
                <a:gd name="connsiteX48" fmla="*/ 755456 w 755656"/>
                <a:gd name="connsiteY48" fmla="*/ 431250 h 450850"/>
                <a:gd name="connsiteX49" fmla="*/ 755609 w 755656"/>
                <a:gd name="connsiteY49" fmla="*/ 429782 h 450850"/>
                <a:gd name="connsiteX50" fmla="*/ 755656 w 755656"/>
                <a:gd name="connsiteY50" fmla="*/ 428308 h 450850"/>
                <a:gd name="connsiteX51" fmla="*/ 755656 w 755656"/>
                <a:gd name="connsiteY51" fmla="*/ 22543 h 450850"/>
                <a:gd name="connsiteX52" fmla="*/ 755609 w 755656"/>
                <a:gd name="connsiteY52" fmla="*/ 21068 h 450850"/>
                <a:gd name="connsiteX53" fmla="*/ 755456 w 755656"/>
                <a:gd name="connsiteY53" fmla="*/ 19601 h 450850"/>
                <a:gd name="connsiteX54" fmla="*/ 755218 w 755656"/>
                <a:gd name="connsiteY54" fmla="*/ 18145 h 450850"/>
                <a:gd name="connsiteX55" fmla="*/ 754885 w 755656"/>
                <a:gd name="connsiteY55" fmla="*/ 16709 h 450850"/>
                <a:gd name="connsiteX56" fmla="*/ 754456 w 755656"/>
                <a:gd name="connsiteY56" fmla="*/ 15297 h 450850"/>
                <a:gd name="connsiteX57" fmla="*/ 753932 w 755656"/>
                <a:gd name="connsiteY57" fmla="*/ 13916 h 450850"/>
                <a:gd name="connsiteX58" fmla="*/ 753332 w 755656"/>
                <a:gd name="connsiteY58" fmla="*/ 12572 h 450850"/>
                <a:gd name="connsiteX59" fmla="*/ 752637 w 755656"/>
                <a:gd name="connsiteY59" fmla="*/ 11272 h 450850"/>
                <a:gd name="connsiteX60" fmla="*/ 751856 w 755656"/>
                <a:gd name="connsiteY60" fmla="*/ 10018 h 450850"/>
                <a:gd name="connsiteX61" fmla="*/ 750998 w 755656"/>
                <a:gd name="connsiteY61" fmla="*/ 8820 h 450850"/>
                <a:gd name="connsiteX62" fmla="*/ 750055 w 755656"/>
                <a:gd name="connsiteY62" fmla="*/ 7679 h 450850"/>
                <a:gd name="connsiteX63" fmla="*/ 749046 w 755656"/>
                <a:gd name="connsiteY63" fmla="*/ 6603 h 450850"/>
                <a:gd name="connsiteX64" fmla="*/ 747969 w 755656"/>
                <a:gd name="connsiteY64" fmla="*/ 5594 h 450850"/>
                <a:gd name="connsiteX65" fmla="*/ 746836 w 755656"/>
                <a:gd name="connsiteY65" fmla="*/ 4659 h 450850"/>
                <a:gd name="connsiteX66" fmla="*/ 745636 w 755656"/>
                <a:gd name="connsiteY66" fmla="*/ 3800 h 450850"/>
                <a:gd name="connsiteX67" fmla="*/ 744378 w 755656"/>
                <a:gd name="connsiteY67" fmla="*/ 3020 h 450850"/>
                <a:gd name="connsiteX68" fmla="*/ 743083 w 755656"/>
                <a:gd name="connsiteY68" fmla="*/ 2325 h 450850"/>
                <a:gd name="connsiteX69" fmla="*/ 741740 w 755656"/>
                <a:gd name="connsiteY69" fmla="*/ 1716 h 450850"/>
                <a:gd name="connsiteX70" fmla="*/ 740359 w 755656"/>
                <a:gd name="connsiteY70" fmla="*/ 1196 h 450850"/>
                <a:gd name="connsiteX71" fmla="*/ 738940 w 755656"/>
                <a:gd name="connsiteY71" fmla="*/ 769 h 450850"/>
                <a:gd name="connsiteX72" fmla="*/ 737511 w 755656"/>
                <a:gd name="connsiteY72" fmla="*/ 433 h 450850"/>
                <a:gd name="connsiteX73" fmla="*/ 736054 w 755656"/>
                <a:gd name="connsiteY73" fmla="*/ 193 h 450850"/>
                <a:gd name="connsiteX74" fmla="*/ 734587 w 755656"/>
                <a:gd name="connsiteY74" fmla="*/ 49 h 450850"/>
                <a:gd name="connsiteX75" fmla="*/ 733111 w 755656"/>
                <a:gd name="connsiteY75" fmla="*/ 0 h 450850"/>
                <a:gd name="connsiteX76" fmla="*/ 22545 w 755656"/>
                <a:gd name="connsiteY76" fmla="*/ 0 h 450850"/>
                <a:gd name="connsiteX77" fmla="*/ 21069 w 755656"/>
                <a:gd name="connsiteY77" fmla="*/ 49 h 450850"/>
                <a:gd name="connsiteX78" fmla="*/ 19602 w 755656"/>
                <a:gd name="connsiteY78" fmla="*/ 193 h 450850"/>
                <a:gd name="connsiteX79" fmla="*/ 18145 w 755656"/>
                <a:gd name="connsiteY79" fmla="*/ 433 h 450850"/>
                <a:gd name="connsiteX80" fmla="*/ 16707 w 755656"/>
                <a:gd name="connsiteY80" fmla="*/ 769 h 450850"/>
                <a:gd name="connsiteX81" fmla="*/ 15297 w 755656"/>
                <a:gd name="connsiteY81" fmla="*/ 1196 h 450850"/>
                <a:gd name="connsiteX82" fmla="*/ 13916 w 755656"/>
                <a:gd name="connsiteY82" fmla="*/ 1716 h 450850"/>
                <a:gd name="connsiteX83" fmla="*/ 12572 w 755656"/>
                <a:gd name="connsiteY83" fmla="*/ 2325 h 450850"/>
                <a:gd name="connsiteX84" fmla="*/ 11277 w 755656"/>
                <a:gd name="connsiteY84" fmla="*/ 3020 h 450850"/>
                <a:gd name="connsiteX85" fmla="*/ 10020 w 755656"/>
                <a:gd name="connsiteY85" fmla="*/ 3800 h 450850"/>
                <a:gd name="connsiteX86" fmla="*/ 8820 w 755656"/>
                <a:gd name="connsiteY86" fmla="*/ 4659 h 450850"/>
                <a:gd name="connsiteX87" fmla="*/ 7677 w 755656"/>
                <a:gd name="connsiteY87" fmla="*/ 5594 h 450850"/>
                <a:gd name="connsiteX88" fmla="*/ 6601 w 755656"/>
                <a:gd name="connsiteY88" fmla="*/ 6603 h 450850"/>
                <a:gd name="connsiteX89" fmla="*/ 5600 w 755656"/>
                <a:gd name="connsiteY89" fmla="*/ 7679 h 450850"/>
                <a:gd name="connsiteX90" fmla="*/ 4657 w 755656"/>
                <a:gd name="connsiteY90" fmla="*/ 8820 h 450850"/>
                <a:gd name="connsiteX91" fmla="*/ 3800 w 755656"/>
                <a:gd name="connsiteY91" fmla="*/ 10018 h 450850"/>
                <a:gd name="connsiteX92" fmla="*/ 3019 w 755656"/>
                <a:gd name="connsiteY92" fmla="*/ 11272 h 450850"/>
                <a:gd name="connsiteX93" fmla="*/ 2324 w 755656"/>
                <a:gd name="connsiteY93" fmla="*/ 12572 h 450850"/>
                <a:gd name="connsiteX94" fmla="*/ 1714 w 755656"/>
                <a:gd name="connsiteY94" fmla="*/ 13916 h 450850"/>
                <a:gd name="connsiteX95" fmla="*/ 1200 w 755656"/>
                <a:gd name="connsiteY95" fmla="*/ 15297 h 450850"/>
                <a:gd name="connsiteX96" fmla="*/ 771 w 755656"/>
                <a:gd name="connsiteY96" fmla="*/ 16709 h 450850"/>
                <a:gd name="connsiteX97" fmla="*/ 438 w 755656"/>
                <a:gd name="connsiteY97" fmla="*/ 18145 h 450850"/>
                <a:gd name="connsiteX98" fmla="*/ 190 w 755656"/>
                <a:gd name="connsiteY98" fmla="*/ 19601 h 450850"/>
                <a:gd name="connsiteX99" fmla="*/ 47 w 755656"/>
                <a:gd name="connsiteY99" fmla="*/ 21068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22543"/>
                  </a:moveTo>
                  <a:lnTo>
                    <a:pt x="0" y="428308"/>
                  </a:ln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close/>
                </a:path>
              </a:pathLst>
            </a:custGeom>
            <a:solidFill>
              <a:srgbClr val="FAFA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6442AD3-14CB-2DB7-B85C-F07C6869B59F}"/>
                </a:ext>
              </a:extLst>
            </p:cNvPr>
            <p:cNvSpPr/>
            <p:nvPr/>
          </p:nvSpPr>
          <p:spPr>
            <a:xfrm>
              <a:off x="7342622" y="1150936"/>
              <a:ext cx="755656" cy="450850"/>
            </a:xfrm>
            <a:custGeom>
              <a:avLst/>
              <a:gdLst>
                <a:gd name="connsiteX0" fmla="*/ 0 w 755656"/>
                <a:gd name="connsiteY0" fmla="*/ 428308 h 450850"/>
                <a:gd name="connsiteX1" fmla="*/ 47 w 755656"/>
                <a:gd name="connsiteY1" fmla="*/ 429782 h 450850"/>
                <a:gd name="connsiteX2" fmla="*/ 190 w 755656"/>
                <a:gd name="connsiteY2" fmla="*/ 431250 h 450850"/>
                <a:gd name="connsiteX3" fmla="*/ 438 w 755656"/>
                <a:gd name="connsiteY3" fmla="*/ 432706 h 450850"/>
                <a:gd name="connsiteX4" fmla="*/ 771 w 755656"/>
                <a:gd name="connsiteY4" fmla="*/ 434142 h 450850"/>
                <a:gd name="connsiteX5" fmla="*/ 1200 w 755656"/>
                <a:gd name="connsiteY5" fmla="*/ 435553 h 450850"/>
                <a:gd name="connsiteX6" fmla="*/ 1714 w 755656"/>
                <a:gd name="connsiteY6" fmla="*/ 436935 h 450850"/>
                <a:gd name="connsiteX7" fmla="*/ 2324 w 755656"/>
                <a:gd name="connsiteY7" fmla="*/ 438278 h 450850"/>
                <a:gd name="connsiteX8" fmla="*/ 3019 w 755656"/>
                <a:gd name="connsiteY8" fmla="*/ 439579 h 450850"/>
                <a:gd name="connsiteX9" fmla="*/ 3800 w 755656"/>
                <a:gd name="connsiteY9" fmla="*/ 440831 h 450850"/>
                <a:gd name="connsiteX10" fmla="*/ 4657 w 755656"/>
                <a:gd name="connsiteY10" fmla="*/ 442030 h 450850"/>
                <a:gd name="connsiteX11" fmla="*/ 5600 w 755656"/>
                <a:gd name="connsiteY11" fmla="*/ 443172 h 450850"/>
                <a:gd name="connsiteX12" fmla="*/ 6601 w 755656"/>
                <a:gd name="connsiteY12" fmla="*/ 444248 h 450850"/>
                <a:gd name="connsiteX13" fmla="*/ 7677 w 755656"/>
                <a:gd name="connsiteY13" fmla="*/ 445257 h 450850"/>
                <a:gd name="connsiteX14" fmla="*/ 8820 w 755656"/>
                <a:gd name="connsiteY14" fmla="*/ 446192 h 450850"/>
                <a:gd name="connsiteX15" fmla="*/ 10020 w 755656"/>
                <a:gd name="connsiteY15" fmla="*/ 447051 h 450850"/>
                <a:gd name="connsiteX16" fmla="*/ 11277 w 755656"/>
                <a:gd name="connsiteY16" fmla="*/ 447830 h 450850"/>
                <a:gd name="connsiteX17" fmla="*/ 12572 w 755656"/>
                <a:gd name="connsiteY17" fmla="*/ 448526 h 450850"/>
                <a:gd name="connsiteX18" fmla="*/ 13916 w 755656"/>
                <a:gd name="connsiteY18" fmla="*/ 449134 h 450850"/>
                <a:gd name="connsiteX19" fmla="*/ 15297 w 755656"/>
                <a:gd name="connsiteY19" fmla="*/ 449654 h 450850"/>
                <a:gd name="connsiteX20" fmla="*/ 16707 w 755656"/>
                <a:gd name="connsiteY20" fmla="*/ 450082 h 450850"/>
                <a:gd name="connsiteX21" fmla="*/ 18145 w 755656"/>
                <a:gd name="connsiteY21" fmla="*/ 450417 h 450850"/>
                <a:gd name="connsiteX22" fmla="*/ 19602 w 755656"/>
                <a:gd name="connsiteY22" fmla="*/ 450657 h 450850"/>
                <a:gd name="connsiteX23" fmla="*/ 21069 w 755656"/>
                <a:gd name="connsiteY23" fmla="*/ 450802 h 450850"/>
                <a:gd name="connsiteX24" fmla="*/ 22545 w 755656"/>
                <a:gd name="connsiteY24" fmla="*/ 450851 h 450850"/>
                <a:gd name="connsiteX25" fmla="*/ 733111 w 755656"/>
                <a:gd name="connsiteY25" fmla="*/ 450851 h 450850"/>
                <a:gd name="connsiteX26" fmla="*/ 734587 w 755656"/>
                <a:gd name="connsiteY26" fmla="*/ 450802 h 450850"/>
                <a:gd name="connsiteX27" fmla="*/ 736054 w 755656"/>
                <a:gd name="connsiteY27" fmla="*/ 450657 h 450850"/>
                <a:gd name="connsiteX28" fmla="*/ 737511 w 755656"/>
                <a:gd name="connsiteY28" fmla="*/ 450417 h 450850"/>
                <a:gd name="connsiteX29" fmla="*/ 738940 w 755656"/>
                <a:gd name="connsiteY29" fmla="*/ 450082 h 450850"/>
                <a:gd name="connsiteX30" fmla="*/ 740359 w 755656"/>
                <a:gd name="connsiteY30" fmla="*/ 449654 h 450850"/>
                <a:gd name="connsiteX31" fmla="*/ 741740 w 755656"/>
                <a:gd name="connsiteY31" fmla="*/ 449134 h 450850"/>
                <a:gd name="connsiteX32" fmla="*/ 743083 w 755656"/>
                <a:gd name="connsiteY32" fmla="*/ 448526 h 450850"/>
                <a:gd name="connsiteX33" fmla="*/ 744378 w 755656"/>
                <a:gd name="connsiteY33" fmla="*/ 447830 h 450850"/>
                <a:gd name="connsiteX34" fmla="*/ 745636 w 755656"/>
                <a:gd name="connsiteY34" fmla="*/ 447051 h 450850"/>
                <a:gd name="connsiteX35" fmla="*/ 746836 w 755656"/>
                <a:gd name="connsiteY35" fmla="*/ 446192 h 450850"/>
                <a:gd name="connsiteX36" fmla="*/ 747969 w 755656"/>
                <a:gd name="connsiteY36" fmla="*/ 445257 h 450850"/>
                <a:gd name="connsiteX37" fmla="*/ 749046 w 755656"/>
                <a:gd name="connsiteY37" fmla="*/ 444248 h 450850"/>
                <a:gd name="connsiteX38" fmla="*/ 750055 w 755656"/>
                <a:gd name="connsiteY38" fmla="*/ 443172 h 450850"/>
                <a:gd name="connsiteX39" fmla="*/ 750998 w 755656"/>
                <a:gd name="connsiteY39" fmla="*/ 442030 h 450850"/>
                <a:gd name="connsiteX40" fmla="*/ 751856 w 755656"/>
                <a:gd name="connsiteY40" fmla="*/ 440831 h 450850"/>
                <a:gd name="connsiteX41" fmla="*/ 752637 w 755656"/>
                <a:gd name="connsiteY41" fmla="*/ 439579 h 450850"/>
                <a:gd name="connsiteX42" fmla="*/ 753332 w 755656"/>
                <a:gd name="connsiteY42" fmla="*/ 438278 h 450850"/>
                <a:gd name="connsiteX43" fmla="*/ 753932 w 755656"/>
                <a:gd name="connsiteY43" fmla="*/ 436935 h 450850"/>
                <a:gd name="connsiteX44" fmla="*/ 754456 w 755656"/>
                <a:gd name="connsiteY44" fmla="*/ 435553 h 450850"/>
                <a:gd name="connsiteX45" fmla="*/ 754885 w 755656"/>
                <a:gd name="connsiteY45" fmla="*/ 434142 h 450850"/>
                <a:gd name="connsiteX46" fmla="*/ 755218 w 755656"/>
                <a:gd name="connsiteY46" fmla="*/ 432706 h 450850"/>
                <a:gd name="connsiteX47" fmla="*/ 755456 w 755656"/>
                <a:gd name="connsiteY47" fmla="*/ 431250 h 450850"/>
                <a:gd name="connsiteX48" fmla="*/ 755609 w 755656"/>
                <a:gd name="connsiteY48" fmla="*/ 429782 h 450850"/>
                <a:gd name="connsiteX49" fmla="*/ 755656 w 755656"/>
                <a:gd name="connsiteY49" fmla="*/ 428308 h 450850"/>
                <a:gd name="connsiteX50" fmla="*/ 755656 w 755656"/>
                <a:gd name="connsiteY50" fmla="*/ 22543 h 450850"/>
                <a:gd name="connsiteX51" fmla="*/ 755609 w 755656"/>
                <a:gd name="connsiteY51" fmla="*/ 21068 h 450850"/>
                <a:gd name="connsiteX52" fmla="*/ 755456 w 755656"/>
                <a:gd name="connsiteY52" fmla="*/ 19601 h 450850"/>
                <a:gd name="connsiteX53" fmla="*/ 755218 w 755656"/>
                <a:gd name="connsiteY53" fmla="*/ 18145 h 450850"/>
                <a:gd name="connsiteX54" fmla="*/ 754885 w 755656"/>
                <a:gd name="connsiteY54" fmla="*/ 16709 h 450850"/>
                <a:gd name="connsiteX55" fmla="*/ 754456 w 755656"/>
                <a:gd name="connsiteY55" fmla="*/ 15297 h 450850"/>
                <a:gd name="connsiteX56" fmla="*/ 753932 w 755656"/>
                <a:gd name="connsiteY56" fmla="*/ 13916 h 450850"/>
                <a:gd name="connsiteX57" fmla="*/ 753332 w 755656"/>
                <a:gd name="connsiteY57" fmla="*/ 12572 h 450850"/>
                <a:gd name="connsiteX58" fmla="*/ 752637 w 755656"/>
                <a:gd name="connsiteY58" fmla="*/ 11272 h 450850"/>
                <a:gd name="connsiteX59" fmla="*/ 751856 w 755656"/>
                <a:gd name="connsiteY59" fmla="*/ 10018 h 450850"/>
                <a:gd name="connsiteX60" fmla="*/ 750998 w 755656"/>
                <a:gd name="connsiteY60" fmla="*/ 8820 h 450850"/>
                <a:gd name="connsiteX61" fmla="*/ 750055 w 755656"/>
                <a:gd name="connsiteY61" fmla="*/ 7679 h 450850"/>
                <a:gd name="connsiteX62" fmla="*/ 749046 w 755656"/>
                <a:gd name="connsiteY62" fmla="*/ 6603 h 450850"/>
                <a:gd name="connsiteX63" fmla="*/ 747969 w 755656"/>
                <a:gd name="connsiteY63" fmla="*/ 5594 h 450850"/>
                <a:gd name="connsiteX64" fmla="*/ 746836 w 755656"/>
                <a:gd name="connsiteY64" fmla="*/ 4659 h 450850"/>
                <a:gd name="connsiteX65" fmla="*/ 745636 w 755656"/>
                <a:gd name="connsiteY65" fmla="*/ 3800 h 450850"/>
                <a:gd name="connsiteX66" fmla="*/ 744378 w 755656"/>
                <a:gd name="connsiteY66" fmla="*/ 3020 h 450850"/>
                <a:gd name="connsiteX67" fmla="*/ 743083 w 755656"/>
                <a:gd name="connsiteY67" fmla="*/ 2325 h 450850"/>
                <a:gd name="connsiteX68" fmla="*/ 741740 w 755656"/>
                <a:gd name="connsiteY68" fmla="*/ 1716 h 450850"/>
                <a:gd name="connsiteX69" fmla="*/ 740359 w 755656"/>
                <a:gd name="connsiteY69" fmla="*/ 1196 h 450850"/>
                <a:gd name="connsiteX70" fmla="*/ 738940 w 755656"/>
                <a:gd name="connsiteY70" fmla="*/ 769 h 450850"/>
                <a:gd name="connsiteX71" fmla="*/ 737511 w 755656"/>
                <a:gd name="connsiteY71" fmla="*/ 433 h 450850"/>
                <a:gd name="connsiteX72" fmla="*/ 736054 w 755656"/>
                <a:gd name="connsiteY72" fmla="*/ 193 h 450850"/>
                <a:gd name="connsiteX73" fmla="*/ 734587 w 755656"/>
                <a:gd name="connsiteY73" fmla="*/ 49 h 450850"/>
                <a:gd name="connsiteX74" fmla="*/ 733111 w 755656"/>
                <a:gd name="connsiteY74" fmla="*/ 0 h 450850"/>
                <a:gd name="connsiteX75" fmla="*/ 22545 w 755656"/>
                <a:gd name="connsiteY75" fmla="*/ 0 h 450850"/>
                <a:gd name="connsiteX76" fmla="*/ 21069 w 755656"/>
                <a:gd name="connsiteY76" fmla="*/ 49 h 450850"/>
                <a:gd name="connsiteX77" fmla="*/ 19602 w 755656"/>
                <a:gd name="connsiteY77" fmla="*/ 193 h 450850"/>
                <a:gd name="connsiteX78" fmla="*/ 18145 w 755656"/>
                <a:gd name="connsiteY78" fmla="*/ 433 h 450850"/>
                <a:gd name="connsiteX79" fmla="*/ 16707 w 755656"/>
                <a:gd name="connsiteY79" fmla="*/ 769 h 450850"/>
                <a:gd name="connsiteX80" fmla="*/ 15297 w 755656"/>
                <a:gd name="connsiteY80" fmla="*/ 1196 h 450850"/>
                <a:gd name="connsiteX81" fmla="*/ 13916 w 755656"/>
                <a:gd name="connsiteY81" fmla="*/ 1716 h 450850"/>
                <a:gd name="connsiteX82" fmla="*/ 12572 w 755656"/>
                <a:gd name="connsiteY82" fmla="*/ 2325 h 450850"/>
                <a:gd name="connsiteX83" fmla="*/ 11277 w 755656"/>
                <a:gd name="connsiteY83" fmla="*/ 3020 h 450850"/>
                <a:gd name="connsiteX84" fmla="*/ 10020 w 755656"/>
                <a:gd name="connsiteY84" fmla="*/ 3800 h 450850"/>
                <a:gd name="connsiteX85" fmla="*/ 8820 w 755656"/>
                <a:gd name="connsiteY85" fmla="*/ 4659 h 450850"/>
                <a:gd name="connsiteX86" fmla="*/ 7677 w 755656"/>
                <a:gd name="connsiteY86" fmla="*/ 5594 h 450850"/>
                <a:gd name="connsiteX87" fmla="*/ 6601 w 755656"/>
                <a:gd name="connsiteY87" fmla="*/ 6603 h 450850"/>
                <a:gd name="connsiteX88" fmla="*/ 5600 w 755656"/>
                <a:gd name="connsiteY88" fmla="*/ 7679 h 450850"/>
                <a:gd name="connsiteX89" fmla="*/ 4657 w 755656"/>
                <a:gd name="connsiteY89" fmla="*/ 8820 h 450850"/>
                <a:gd name="connsiteX90" fmla="*/ 3800 w 755656"/>
                <a:gd name="connsiteY90" fmla="*/ 10018 h 450850"/>
                <a:gd name="connsiteX91" fmla="*/ 3019 w 755656"/>
                <a:gd name="connsiteY91" fmla="*/ 11272 h 450850"/>
                <a:gd name="connsiteX92" fmla="*/ 2324 w 755656"/>
                <a:gd name="connsiteY92" fmla="*/ 12572 h 450850"/>
                <a:gd name="connsiteX93" fmla="*/ 1714 w 755656"/>
                <a:gd name="connsiteY93" fmla="*/ 13916 h 450850"/>
                <a:gd name="connsiteX94" fmla="*/ 1200 w 755656"/>
                <a:gd name="connsiteY94" fmla="*/ 15297 h 450850"/>
                <a:gd name="connsiteX95" fmla="*/ 771 w 755656"/>
                <a:gd name="connsiteY95" fmla="*/ 16709 h 450850"/>
                <a:gd name="connsiteX96" fmla="*/ 438 w 755656"/>
                <a:gd name="connsiteY96" fmla="*/ 18145 h 450850"/>
                <a:gd name="connsiteX97" fmla="*/ 190 w 755656"/>
                <a:gd name="connsiteY97" fmla="*/ 19601 h 450850"/>
                <a:gd name="connsiteX98" fmla="*/ 47 w 755656"/>
                <a:gd name="connsiteY98" fmla="*/ 21068 h 450850"/>
                <a:gd name="connsiteX99" fmla="*/ 0 w 755656"/>
                <a:gd name="connsiteY99" fmla="*/ 22543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755656" h="450850">
                  <a:moveTo>
                    <a:pt x="0" y="428308"/>
                  </a:moveTo>
                  <a:lnTo>
                    <a:pt x="47" y="429782"/>
                  </a:lnTo>
                  <a:lnTo>
                    <a:pt x="190" y="431250"/>
                  </a:lnTo>
                  <a:lnTo>
                    <a:pt x="438" y="432706"/>
                  </a:lnTo>
                  <a:lnTo>
                    <a:pt x="771" y="434142"/>
                  </a:lnTo>
                  <a:lnTo>
                    <a:pt x="1200" y="435553"/>
                  </a:lnTo>
                  <a:lnTo>
                    <a:pt x="1714" y="436935"/>
                  </a:lnTo>
                  <a:lnTo>
                    <a:pt x="2324" y="438278"/>
                  </a:lnTo>
                  <a:lnTo>
                    <a:pt x="3019" y="439579"/>
                  </a:lnTo>
                  <a:lnTo>
                    <a:pt x="3800" y="440831"/>
                  </a:lnTo>
                  <a:lnTo>
                    <a:pt x="4657" y="442030"/>
                  </a:lnTo>
                  <a:lnTo>
                    <a:pt x="5600" y="443172"/>
                  </a:lnTo>
                  <a:lnTo>
                    <a:pt x="6601" y="444248"/>
                  </a:lnTo>
                  <a:lnTo>
                    <a:pt x="7677" y="445257"/>
                  </a:lnTo>
                  <a:lnTo>
                    <a:pt x="8820" y="446192"/>
                  </a:lnTo>
                  <a:lnTo>
                    <a:pt x="10020" y="447051"/>
                  </a:lnTo>
                  <a:lnTo>
                    <a:pt x="11277" y="447830"/>
                  </a:lnTo>
                  <a:lnTo>
                    <a:pt x="12572" y="448526"/>
                  </a:lnTo>
                  <a:lnTo>
                    <a:pt x="13916" y="449134"/>
                  </a:lnTo>
                  <a:lnTo>
                    <a:pt x="15297" y="449654"/>
                  </a:lnTo>
                  <a:lnTo>
                    <a:pt x="16707" y="450082"/>
                  </a:lnTo>
                  <a:lnTo>
                    <a:pt x="18145" y="450417"/>
                  </a:lnTo>
                  <a:lnTo>
                    <a:pt x="19602" y="450657"/>
                  </a:lnTo>
                  <a:lnTo>
                    <a:pt x="21069" y="450802"/>
                  </a:lnTo>
                  <a:lnTo>
                    <a:pt x="22545" y="450851"/>
                  </a:lnTo>
                  <a:lnTo>
                    <a:pt x="733111" y="450851"/>
                  </a:lnTo>
                  <a:lnTo>
                    <a:pt x="734587" y="450802"/>
                  </a:lnTo>
                  <a:lnTo>
                    <a:pt x="736054" y="450657"/>
                  </a:lnTo>
                  <a:lnTo>
                    <a:pt x="737511" y="450417"/>
                  </a:lnTo>
                  <a:lnTo>
                    <a:pt x="738940" y="450082"/>
                  </a:lnTo>
                  <a:lnTo>
                    <a:pt x="740359" y="449654"/>
                  </a:lnTo>
                  <a:lnTo>
                    <a:pt x="741740" y="449134"/>
                  </a:lnTo>
                  <a:lnTo>
                    <a:pt x="743083" y="448526"/>
                  </a:lnTo>
                  <a:lnTo>
                    <a:pt x="744378" y="447830"/>
                  </a:lnTo>
                  <a:lnTo>
                    <a:pt x="745636" y="447051"/>
                  </a:lnTo>
                  <a:lnTo>
                    <a:pt x="746836" y="446192"/>
                  </a:lnTo>
                  <a:lnTo>
                    <a:pt x="747969" y="445257"/>
                  </a:lnTo>
                  <a:lnTo>
                    <a:pt x="749046" y="444248"/>
                  </a:lnTo>
                  <a:lnTo>
                    <a:pt x="750055" y="443172"/>
                  </a:lnTo>
                  <a:lnTo>
                    <a:pt x="750998" y="442030"/>
                  </a:lnTo>
                  <a:lnTo>
                    <a:pt x="751856" y="440831"/>
                  </a:lnTo>
                  <a:lnTo>
                    <a:pt x="752637" y="439579"/>
                  </a:lnTo>
                  <a:lnTo>
                    <a:pt x="753332" y="438278"/>
                  </a:lnTo>
                  <a:lnTo>
                    <a:pt x="753932" y="436935"/>
                  </a:lnTo>
                  <a:lnTo>
                    <a:pt x="754456" y="435553"/>
                  </a:lnTo>
                  <a:lnTo>
                    <a:pt x="754885" y="434142"/>
                  </a:lnTo>
                  <a:lnTo>
                    <a:pt x="755218" y="432706"/>
                  </a:lnTo>
                  <a:lnTo>
                    <a:pt x="755456" y="431250"/>
                  </a:lnTo>
                  <a:lnTo>
                    <a:pt x="755609" y="429782"/>
                  </a:lnTo>
                  <a:lnTo>
                    <a:pt x="755656" y="428308"/>
                  </a:lnTo>
                  <a:lnTo>
                    <a:pt x="755656" y="22543"/>
                  </a:lnTo>
                  <a:lnTo>
                    <a:pt x="755609" y="21068"/>
                  </a:lnTo>
                  <a:lnTo>
                    <a:pt x="755456" y="19601"/>
                  </a:lnTo>
                  <a:lnTo>
                    <a:pt x="755218" y="18145"/>
                  </a:lnTo>
                  <a:lnTo>
                    <a:pt x="754885" y="16709"/>
                  </a:lnTo>
                  <a:lnTo>
                    <a:pt x="754456" y="15297"/>
                  </a:lnTo>
                  <a:lnTo>
                    <a:pt x="753932" y="13916"/>
                  </a:lnTo>
                  <a:lnTo>
                    <a:pt x="753332" y="12572"/>
                  </a:lnTo>
                  <a:lnTo>
                    <a:pt x="752637" y="11272"/>
                  </a:lnTo>
                  <a:lnTo>
                    <a:pt x="751856" y="10018"/>
                  </a:lnTo>
                  <a:lnTo>
                    <a:pt x="750998" y="8820"/>
                  </a:lnTo>
                  <a:lnTo>
                    <a:pt x="750055" y="7679"/>
                  </a:lnTo>
                  <a:lnTo>
                    <a:pt x="749046" y="6603"/>
                  </a:lnTo>
                  <a:lnTo>
                    <a:pt x="747969" y="5594"/>
                  </a:lnTo>
                  <a:lnTo>
                    <a:pt x="746836" y="4659"/>
                  </a:lnTo>
                  <a:lnTo>
                    <a:pt x="745636" y="3800"/>
                  </a:lnTo>
                  <a:lnTo>
                    <a:pt x="744378" y="3020"/>
                  </a:lnTo>
                  <a:lnTo>
                    <a:pt x="743083" y="2325"/>
                  </a:lnTo>
                  <a:lnTo>
                    <a:pt x="741740" y="1716"/>
                  </a:lnTo>
                  <a:lnTo>
                    <a:pt x="740359" y="1196"/>
                  </a:lnTo>
                  <a:lnTo>
                    <a:pt x="738940" y="769"/>
                  </a:lnTo>
                  <a:lnTo>
                    <a:pt x="737511" y="433"/>
                  </a:lnTo>
                  <a:lnTo>
                    <a:pt x="736054" y="193"/>
                  </a:lnTo>
                  <a:lnTo>
                    <a:pt x="734587" y="49"/>
                  </a:lnTo>
                  <a:lnTo>
                    <a:pt x="733111" y="0"/>
                  </a:lnTo>
                  <a:lnTo>
                    <a:pt x="22545" y="0"/>
                  </a:lnTo>
                  <a:lnTo>
                    <a:pt x="21069" y="49"/>
                  </a:lnTo>
                  <a:lnTo>
                    <a:pt x="19602" y="193"/>
                  </a:lnTo>
                  <a:lnTo>
                    <a:pt x="18145" y="433"/>
                  </a:lnTo>
                  <a:lnTo>
                    <a:pt x="16707" y="769"/>
                  </a:lnTo>
                  <a:lnTo>
                    <a:pt x="15297" y="1196"/>
                  </a:lnTo>
                  <a:lnTo>
                    <a:pt x="13916" y="1716"/>
                  </a:lnTo>
                  <a:lnTo>
                    <a:pt x="12572" y="2325"/>
                  </a:lnTo>
                  <a:lnTo>
                    <a:pt x="11277" y="3020"/>
                  </a:lnTo>
                  <a:lnTo>
                    <a:pt x="10020" y="3800"/>
                  </a:lnTo>
                  <a:lnTo>
                    <a:pt x="8820" y="4659"/>
                  </a:lnTo>
                  <a:lnTo>
                    <a:pt x="7677" y="5594"/>
                  </a:lnTo>
                  <a:lnTo>
                    <a:pt x="6601" y="6603"/>
                  </a:lnTo>
                  <a:lnTo>
                    <a:pt x="5600" y="7679"/>
                  </a:lnTo>
                  <a:lnTo>
                    <a:pt x="4657" y="8820"/>
                  </a:lnTo>
                  <a:lnTo>
                    <a:pt x="3800" y="10018"/>
                  </a:lnTo>
                  <a:lnTo>
                    <a:pt x="3019" y="11272"/>
                  </a:lnTo>
                  <a:lnTo>
                    <a:pt x="2324" y="12572"/>
                  </a:lnTo>
                  <a:lnTo>
                    <a:pt x="1714" y="13916"/>
                  </a:lnTo>
                  <a:lnTo>
                    <a:pt x="1200" y="15297"/>
                  </a:lnTo>
                  <a:lnTo>
                    <a:pt x="771" y="16709"/>
                  </a:lnTo>
                  <a:lnTo>
                    <a:pt x="438" y="18145"/>
                  </a:lnTo>
                  <a:lnTo>
                    <a:pt x="190" y="19601"/>
                  </a:lnTo>
                  <a:lnTo>
                    <a:pt x="47" y="21068"/>
                  </a:lnTo>
                  <a:lnTo>
                    <a:pt x="0" y="22543"/>
                  </a:lnTo>
                  <a:close/>
                </a:path>
              </a:pathLst>
            </a:custGeom>
            <a:noFill/>
            <a:ln w="6350" cap="flat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12B8E8B-6A6F-1B27-469E-D0B1632AABAB}"/>
                </a:ext>
              </a:extLst>
            </p:cNvPr>
            <p:cNvSpPr/>
            <p:nvPr/>
          </p:nvSpPr>
          <p:spPr>
            <a:xfrm>
              <a:off x="7406282" y="1259085"/>
              <a:ext cx="81260" cy="88701"/>
            </a:xfrm>
            <a:custGeom>
              <a:avLst/>
              <a:gdLst>
                <a:gd name="connsiteX0" fmla="*/ 521 w 81260"/>
                <a:gd name="connsiteY0" fmla="*/ 88767 h 88701"/>
                <a:gd name="connsiteX1" fmla="*/ 34751 w 81260"/>
                <a:gd name="connsiteY1" fmla="*/ 42629 h 88701"/>
                <a:gd name="connsiteX2" fmla="*/ 4540 w 81260"/>
                <a:gd name="connsiteY2" fmla="*/ 65 h 88701"/>
                <a:gd name="connsiteX3" fmla="*/ 18529 w 81260"/>
                <a:gd name="connsiteY3" fmla="*/ 65 h 88701"/>
                <a:gd name="connsiteX4" fmla="*/ 34602 w 81260"/>
                <a:gd name="connsiteY4" fmla="*/ 22835 h 88701"/>
                <a:gd name="connsiteX5" fmla="*/ 41746 w 81260"/>
                <a:gd name="connsiteY5" fmla="*/ 33701 h 88701"/>
                <a:gd name="connsiteX6" fmla="*/ 48741 w 81260"/>
                <a:gd name="connsiteY6" fmla="*/ 23579 h 88701"/>
                <a:gd name="connsiteX7" fmla="*/ 66601 w 81260"/>
                <a:gd name="connsiteY7" fmla="*/ 65 h 88701"/>
                <a:gd name="connsiteX8" fmla="*/ 79251 w 81260"/>
                <a:gd name="connsiteY8" fmla="*/ 65 h 88701"/>
                <a:gd name="connsiteX9" fmla="*/ 48146 w 81260"/>
                <a:gd name="connsiteY9" fmla="*/ 41885 h 88701"/>
                <a:gd name="connsiteX10" fmla="*/ 81782 w 81260"/>
                <a:gd name="connsiteY10" fmla="*/ 88767 h 88701"/>
                <a:gd name="connsiteX11" fmla="*/ 67196 w 81260"/>
                <a:gd name="connsiteY11" fmla="*/ 88767 h 88701"/>
                <a:gd name="connsiteX12" fmla="*/ 44872 w 81260"/>
                <a:gd name="connsiteY12" fmla="*/ 57215 h 88701"/>
                <a:gd name="connsiteX13" fmla="*/ 41002 w 81260"/>
                <a:gd name="connsiteY13" fmla="*/ 51262 h 88701"/>
                <a:gd name="connsiteX14" fmla="*/ 36835 w 81260"/>
                <a:gd name="connsiteY14" fmla="*/ 57810 h 88701"/>
                <a:gd name="connsiteX15" fmla="*/ 14510 w 81260"/>
                <a:gd name="connsiteY15" fmla="*/ 88767 h 88701"/>
                <a:gd name="connsiteX16" fmla="*/ 521 w 81260"/>
                <a:gd name="connsiteY16" fmla="*/ 88767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60" h="88701">
                  <a:moveTo>
                    <a:pt x="521" y="88767"/>
                  </a:moveTo>
                  <a:lnTo>
                    <a:pt x="34751" y="42629"/>
                  </a:lnTo>
                  <a:lnTo>
                    <a:pt x="4540" y="65"/>
                  </a:lnTo>
                  <a:lnTo>
                    <a:pt x="18529" y="65"/>
                  </a:lnTo>
                  <a:lnTo>
                    <a:pt x="34602" y="22835"/>
                  </a:lnTo>
                  <a:cubicBezTo>
                    <a:pt x="37976" y="27598"/>
                    <a:pt x="40357" y="31220"/>
                    <a:pt x="41746" y="33701"/>
                  </a:cubicBezTo>
                  <a:cubicBezTo>
                    <a:pt x="43730" y="30526"/>
                    <a:pt x="46062" y="27152"/>
                    <a:pt x="48741" y="23579"/>
                  </a:cubicBezTo>
                  <a:lnTo>
                    <a:pt x="66601" y="65"/>
                  </a:lnTo>
                  <a:lnTo>
                    <a:pt x="79251" y="65"/>
                  </a:lnTo>
                  <a:lnTo>
                    <a:pt x="48146" y="41885"/>
                  </a:lnTo>
                  <a:lnTo>
                    <a:pt x="81782" y="88767"/>
                  </a:lnTo>
                  <a:lnTo>
                    <a:pt x="67196" y="88767"/>
                  </a:lnTo>
                  <a:lnTo>
                    <a:pt x="44872" y="57215"/>
                  </a:lnTo>
                  <a:cubicBezTo>
                    <a:pt x="43681" y="55330"/>
                    <a:pt x="42391" y="53345"/>
                    <a:pt x="41002" y="51262"/>
                  </a:cubicBezTo>
                  <a:cubicBezTo>
                    <a:pt x="39018" y="54437"/>
                    <a:pt x="37629" y="56620"/>
                    <a:pt x="36835" y="57810"/>
                  </a:cubicBezTo>
                  <a:lnTo>
                    <a:pt x="14510" y="88767"/>
                  </a:lnTo>
                  <a:lnTo>
                    <a:pt x="521" y="88767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30BE998-7740-D764-92E3-4EB90B610A37}"/>
                </a:ext>
              </a:extLst>
            </p:cNvPr>
            <p:cNvSpPr/>
            <p:nvPr/>
          </p:nvSpPr>
          <p:spPr>
            <a:xfrm>
              <a:off x="7539334" y="1258787"/>
              <a:ext cx="443199" cy="90487"/>
            </a:xfrm>
            <a:custGeom>
              <a:avLst/>
              <a:gdLst>
                <a:gd name="connsiteX0" fmla="*/ 39379 w 443199"/>
                <a:gd name="connsiteY0" fmla="*/ 89065 h 90487"/>
                <a:gd name="connsiteX1" fmla="*/ 22412 w 443199"/>
                <a:gd name="connsiteY1" fmla="*/ 89065 h 90487"/>
                <a:gd name="connsiteX2" fmla="*/ 22412 w 443199"/>
                <a:gd name="connsiteY2" fmla="*/ 25068 h 90487"/>
                <a:gd name="connsiteX3" fmla="*/ 534 w 443199"/>
                <a:gd name="connsiteY3" fmla="*/ 37868 h 90487"/>
                <a:gd name="connsiteX4" fmla="*/ 534 w 443199"/>
                <a:gd name="connsiteY4" fmla="*/ 22538 h 90487"/>
                <a:gd name="connsiteX5" fmla="*/ 14971 w 443199"/>
                <a:gd name="connsiteY5" fmla="*/ 14204 h 90487"/>
                <a:gd name="connsiteX6" fmla="*/ 25687 w 443199"/>
                <a:gd name="connsiteY6" fmla="*/ 65 h 90487"/>
                <a:gd name="connsiteX7" fmla="*/ 39379 w 443199"/>
                <a:gd name="connsiteY7" fmla="*/ 65 h 90487"/>
                <a:gd name="connsiteX8" fmla="*/ 39379 w 443199"/>
                <a:gd name="connsiteY8" fmla="*/ 89065 h 90487"/>
                <a:gd name="connsiteX9" fmla="*/ 99780 w 443199"/>
                <a:gd name="connsiteY9" fmla="*/ 89065 h 90487"/>
                <a:gd name="connsiteX10" fmla="*/ 99780 w 443199"/>
                <a:gd name="connsiteY10" fmla="*/ 71205 h 90487"/>
                <a:gd name="connsiteX11" fmla="*/ 63466 w 443199"/>
                <a:gd name="connsiteY11" fmla="*/ 71205 h 90487"/>
                <a:gd name="connsiteX12" fmla="*/ 63466 w 443199"/>
                <a:gd name="connsiteY12" fmla="*/ 56323 h 90487"/>
                <a:gd name="connsiteX13" fmla="*/ 102011 w 443199"/>
                <a:gd name="connsiteY13" fmla="*/ 65 h 90487"/>
                <a:gd name="connsiteX14" fmla="*/ 116299 w 443199"/>
                <a:gd name="connsiteY14" fmla="*/ 65 h 90487"/>
                <a:gd name="connsiteX15" fmla="*/ 116299 w 443199"/>
                <a:gd name="connsiteY15" fmla="*/ 56323 h 90487"/>
                <a:gd name="connsiteX16" fmla="*/ 127313 w 443199"/>
                <a:gd name="connsiteY16" fmla="*/ 56323 h 90487"/>
                <a:gd name="connsiteX17" fmla="*/ 127313 w 443199"/>
                <a:gd name="connsiteY17" fmla="*/ 71205 h 90487"/>
                <a:gd name="connsiteX18" fmla="*/ 116299 w 443199"/>
                <a:gd name="connsiteY18" fmla="*/ 71205 h 90487"/>
                <a:gd name="connsiteX19" fmla="*/ 116299 w 443199"/>
                <a:gd name="connsiteY19" fmla="*/ 89065 h 90487"/>
                <a:gd name="connsiteX20" fmla="*/ 99780 w 443199"/>
                <a:gd name="connsiteY20" fmla="*/ 89065 h 90487"/>
                <a:gd name="connsiteX21" fmla="*/ 99780 w 443199"/>
                <a:gd name="connsiteY21" fmla="*/ 56323 h 90487"/>
                <a:gd name="connsiteX22" fmla="*/ 99780 w 443199"/>
                <a:gd name="connsiteY22" fmla="*/ 25962 h 90487"/>
                <a:gd name="connsiteX23" fmla="*/ 79390 w 443199"/>
                <a:gd name="connsiteY23" fmla="*/ 56323 h 90487"/>
                <a:gd name="connsiteX24" fmla="*/ 99780 w 443199"/>
                <a:gd name="connsiteY24" fmla="*/ 56323 h 90487"/>
                <a:gd name="connsiteX25" fmla="*/ 140684 w 443199"/>
                <a:gd name="connsiteY25" fmla="*/ 89065 h 90487"/>
                <a:gd name="connsiteX26" fmla="*/ 140684 w 443199"/>
                <a:gd name="connsiteY26" fmla="*/ 72099 h 90487"/>
                <a:gd name="connsiteX27" fmla="*/ 157650 w 443199"/>
                <a:gd name="connsiteY27" fmla="*/ 72099 h 90487"/>
                <a:gd name="connsiteX28" fmla="*/ 157650 w 443199"/>
                <a:gd name="connsiteY28" fmla="*/ 89065 h 90487"/>
                <a:gd name="connsiteX29" fmla="*/ 140684 w 443199"/>
                <a:gd name="connsiteY29" fmla="*/ 89065 h 90487"/>
                <a:gd name="connsiteX30" fmla="*/ 172193 w 443199"/>
                <a:gd name="connsiteY30" fmla="*/ 17479 h 90487"/>
                <a:gd name="connsiteX31" fmla="*/ 172193 w 443199"/>
                <a:gd name="connsiteY31" fmla="*/ 1702 h 90487"/>
                <a:gd name="connsiteX32" fmla="*/ 230384 w 443199"/>
                <a:gd name="connsiteY32" fmla="*/ 1702 h 90487"/>
                <a:gd name="connsiteX33" fmla="*/ 230384 w 443199"/>
                <a:gd name="connsiteY33" fmla="*/ 13907 h 90487"/>
                <a:gd name="connsiteX34" fmla="*/ 215650 w 443199"/>
                <a:gd name="connsiteY34" fmla="*/ 34296 h 90487"/>
                <a:gd name="connsiteX35" fmla="*/ 204339 w 443199"/>
                <a:gd name="connsiteY35" fmla="*/ 62424 h 90487"/>
                <a:gd name="connsiteX36" fmla="*/ 200469 w 443199"/>
                <a:gd name="connsiteY36" fmla="*/ 89065 h 90487"/>
                <a:gd name="connsiteX37" fmla="*/ 184099 w 443199"/>
                <a:gd name="connsiteY37" fmla="*/ 89065 h 90487"/>
                <a:gd name="connsiteX38" fmla="*/ 191764 w 443199"/>
                <a:gd name="connsiteY38" fmla="*/ 51560 h 90487"/>
                <a:gd name="connsiteX39" fmla="*/ 210888 w 443199"/>
                <a:gd name="connsiteY39" fmla="*/ 17479 h 90487"/>
                <a:gd name="connsiteX40" fmla="*/ 172193 w 443199"/>
                <a:gd name="connsiteY40" fmla="*/ 17479 h 90487"/>
                <a:gd name="connsiteX41" fmla="*/ 271437 w 443199"/>
                <a:gd name="connsiteY41" fmla="*/ 65 h 90487"/>
                <a:gd name="connsiteX42" fmla="*/ 291678 w 443199"/>
                <a:gd name="connsiteY42" fmla="*/ 9293 h 90487"/>
                <a:gd name="connsiteX43" fmla="*/ 300310 w 443199"/>
                <a:gd name="connsiteY43" fmla="*/ 45309 h 90487"/>
                <a:gd name="connsiteX44" fmla="*/ 291528 w 443199"/>
                <a:gd name="connsiteY44" fmla="*/ 81474 h 90487"/>
                <a:gd name="connsiteX45" fmla="*/ 271437 w 443199"/>
                <a:gd name="connsiteY45" fmla="*/ 90553 h 90487"/>
                <a:gd name="connsiteX46" fmla="*/ 250601 w 443199"/>
                <a:gd name="connsiteY46" fmla="*/ 80582 h 90487"/>
                <a:gd name="connsiteX47" fmla="*/ 242713 w 443199"/>
                <a:gd name="connsiteY47" fmla="*/ 45160 h 90487"/>
                <a:gd name="connsiteX48" fmla="*/ 251345 w 443199"/>
                <a:gd name="connsiteY48" fmla="*/ 9144 h 90487"/>
                <a:gd name="connsiteX49" fmla="*/ 271437 w 443199"/>
                <a:gd name="connsiteY49" fmla="*/ 65 h 90487"/>
                <a:gd name="connsiteX50" fmla="*/ 271437 w 443199"/>
                <a:gd name="connsiteY50" fmla="*/ 14204 h 90487"/>
                <a:gd name="connsiteX51" fmla="*/ 266005 w 443199"/>
                <a:gd name="connsiteY51" fmla="*/ 16139 h 90487"/>
                <a:gd name="connsiteX52" fmla="*/ 262210 w 443199"/>
                <a:gd name="connsiteY52" fmla="*/ 23134 h 90487"/>
                <a:gd name="connsiteX53" fmla="*/ 260424 w 443199"/>
                <a:gd name="connsiteY53" fmla="*/ 45309 h 90487"/>
                <a:gd name="connsiteX54" fmla="*/ 262061 w 443199"/>
                <a:gd name="connsiteY54" fmla="*/ 66740 h 90487"/>
                <a:gd name="connsiteX55" fmla="*/ 266080 w 443199"/>
                <a:gd name="connsiteY55" fmla="*/ 74480 h 90487"/>
                <a:gd name="connsiteX56" fmla="*/ 271437 w 443199"/>
                <a:gd name="connsiteY56" fmla="*/ 76415 h 90487"/>
                <a:gd name="connsiteX57" fmla="*/ 277018 w 443199"/>
                <a:gd name="connsiteY57" fmla="*/ 74480 h 90487"/>
                <a:gd name="connsiteX58" fmla="*/ 280664 w 443199"/>
                <a:gd name="connsiteY58" fmla="*/ 67485 h 90487"/>
                <a:gd name="connsiteX59" fmla="*/ 282450 w 443199"/>
                <a:gd name="connsiteY59" fmla="*/ 45309 h 90487"/>
                <a:gd name="connsiteX60" fmla="*/ 280888 w 443199"/>
                <a:gd name="connsiteY60" fmla="*/ 23877 h 90487"/>
                <a:gd name="connsiteX61" fmla="*/ 276944 w 443199"/>
                <a:gd name="connsiteY61" fmla="*/ 16139 h 90487"/>
                <a:gd name="connsiteX62" fmla="*/ 271437 w 443199"/>
                <a:gd name="connsiteY62" fmla="*/ 14204 h 90487"/>
                <a:gd name="connsiteX63" fmla="*/ 370682 w 443199"/>
                <a:gd name="connsiteY63" fmla="*/ 73289 h 90487"/>
                <a:gd name="connsiteX64" fmla="*/ 370682 w 443199"/>
                <a:gd name="connsiteY64" fmla="*/ 89065 h 90487"/>
                <a:gd name="connsiteX65" fmla="*/ 311151 w 443199"/>
                <a:gd name="connsiteY65" fmla="*/ 89065 h 90487"/>
                <a:gd name="connsiteX66" fmla="*/ 316880 w 443199"/>
                <a:gd name="connsiteY66" fmla="*/ 72099 h 90487"/>
                <a:gd name="connsiteX67" fmla="*/ 336005 w 443199"/>
                <a:gd name="connsiteY67" fmla="*/ 50816 h 90487"/>
                <a:gd name="connsiteX68" fmla="*/ 350143 w 443199"/>
                <a:gd name="connsiteY68" fmla="*/ 36380 h 90487"/>
                <a:gd name="connsiteX69" fmla="*/ 353567 w 443199"/>
                <a:gd name="connsiteY69" fmla="*/ 25962 h 90487"/>
                <a:gd name="connsiteX70" fmla="*/ 350516 w 443199"/>
                <a:gd name="connsiteY70" fmla="*/ 17255 h 90487"/>
                <a:gd name="connsiteX71" fmla="*/ 342107 w 443199"/>
                <a:gd name="connsiteY71" fmla="*/ 14204 h 90487"/>
                <a:gd name="connsiteX72" fmla="*/ 333624 w 443199"/>
                <a:gd name="connsiteY72" fmla="*/ 17404 h 90487"/>
                <a:gd name="connsiteX73" fmla="*/ 330052 w 443199"/>
                <a:gd name="connsiteY73" fmla="*/ 28046 h 90487"/>
                <a:gd name="connsiteX74" fmla="*/ 313085 w 443199"/>
                <a:gd name="connsiteY74" fmla="*/ 26259 h 90487"/>
                <a:gd name="connsiteX75" fmla="*/ 322610 w 443199"/>
                <a:gd name="connsiteY75" fmla="*/ 6168 h 90487"/>
                <a:gd name="connsiteX76" fmla="*/ 342554 w 443199"/>
                <a:gd name="connsiteY76" fmla="*/ 65 h 90487"/>
                <a:gd name="connsiteX77" fmla="*/ 363166 w 443199"/>
                <a:gd name="connsiteY77" fmla="*/ 7134 h 90487"/>
                <a:gd name="connsiteX78" fmla="*/ 370682 w 443199"/>
                <a:gd name="connsiteY78" fmla="*/ 24771 h 90487"/>
                <a:gd name="connsiteX79" fmla="*/ 368524 w 443199"/>
                <a:gd name="connsiteY79" fmla="*/ 36156 h 90487"/>
                <a:gd name="connsiteX80" fmla="*/ 361752 w 443199"/>
                <a:gd name="connsiteY80" fmla="*/ 47393 h 90487"/>
                <a:gd name="connsiteX81" fmla="*/ 350590 w 443199"/>
                <a:gd name="connsiteY81" fmla="*/ 58778 h 90487"/>
                <a:gd name="connsiteX82" fmla="*/ 340396 w 443199"/>
                <a:gd name="connsiteY82" fmla="*/ 68601 h 90487"/>
                <a:gd name="connsiteX83" fmla="*/ 336898 w 443199"/>
                <a:gd name="connsiteY83" fmla="*/ 73289 h 90487"/>
                <a:gd name="connsiteX84" fmla="*/ 370682 w 443199"/>
                <a:gd name="connsiteY84" fmla="*/ 73289 h 90487"/>
                <a:gd name="connsiteX85" fmla="*/ 384053 w 443199"/>
                <a:gd name="connsiteY85" fmla="*/ 66294 h 90487"/>
                <a:gd name="connsiteX86" fmla="*/ 401019 w 443199"/>
                <a:gd name="connsiteY86" fmla="*/ 64508 h 90487"/>
                <a:gd name="connsiteX87" fmla="*/ 405335 w 443199"/>
                <a:gd name="connsiteY87" fmla="*/ 73661 h 90487"/>
                <a:gd name="connsiteX88" fmla="*/ 413521 w 443199"/>
                <a:gd name="connsiteY88" fmla="*/ 77010 h 90487"/>
                <a:gd name="connsiteX89" fmla="*/ 422525 w 443199"/>
                <a:gd name="connsiteY89" fmla="*/ 72693 h 90487"/>
                <a:gd name="connsiteX90" fmla="*/ 426171 w 443199"/>
                <a:gd name="connsiteY90" fmla="*/ 59596 h 90487"/>
                <a:gd name="connsiteX91" fmla="*/ 422525 w 443199"/>
                <a:gd name="connsiteY91" fmla="*/ 47319 h 90487"/>
                <a:gd name="connsiteX92" fmla="*/ 413074 w 443199"/>
                <a:gd name="connsiteY92" fmla="*/ 43226 h 90487"/>
                <a:gd name="connsiteX93" fmla="*/ 399829 w 443199"/>
                <a:gd name="connsiteY93" fmla="*/ 49774 h 90487"/>
                <a:gd name="connsiteX94" fmla="*/ 386136 w 443199"/>
                <a:gd name="connsiteY94" fmla="*/ 47840 h 90487"/>
                <a:gd name="connsiteX95" fmla="*/ 394769 w 443199"/>
                <a:gd name="connsiteY95" fmla="*/ 1702 h 90487"/>
                <a:gd name="connsiteX96" fmla="*/ 439715 w 443199"/>
                <a:gd name="connsiteY96" fmla="*/ 1702 h 90487"/>
                <a:gd name="connsiteX97" fmla="*/ 439715 w 443199"/>
                <a:gd name="connsiteY97" fmla="*/ 17479 h 90487"/>
                <a:gd name="connsiteX98" fmla="*/ 407716 w 443199"/>
                <a:gd name="connsiteY98" fmla="*/ 17479 h 90487"/>
                <a:gd name="connsiteX99" fmla="*/ 405038 w 443199"/>
                <a:gd name="connsiteY99" fmla="*/ 32659 h 90487"/>
                <a:gd name="connsiteX100" fmla="*/ 416646 w 443199"/>
                <a:gd name="connsiteY100" fmla="*/ 29682 h 90487"/>
                <a:gd name="connsiteX101" fmla="*/ 435846 w 443199"/>
                <a:gd name="connsiteY101" fmla="*/ 37942 h 90487"/>
                <a:gd name="connsiteX102" fmla="*/ 443733 w 443199"/>
                <a:gd name="connsiteY102" fmla="*/ 59299 h 90487"/>
                <a:gd name="connsiteX103" fmla="*/ 437333 w 443199"/>
                <a:gd name="connsiteY103" fmla="*/ 78796 h 90487"/>
                <a:gd name="connsiteX104" fmla="*/ 413372 w 443199"/>
                <a:gd name="connsiteY104" fmla="*/ 90553 h 90487"/>
                <a:gd name="connsiteX105" fmla="*/ 393280 w 443199"/>
                <a:gd name="connsiteY105" fmla="*/ 84005 h 90487"/>
                <a:gd name="connsiteX106" fmla="*/ 384053 w 443199"/>
                <a:gd name="connsiteY106" fmla="*/ 66294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43199" h="90487">
                  <a:moveTo>
                    <a:pt x="39379" y="89065"/>
                  </a:moveTo>
                  <a:lnTo>
                    <a:pt x="22412" y="89065"/>
                  </a:lnTo>
                  <a:lnTo>
                    <a:pt x="22412" y="25068"/>
                  </a:lnTo>
                  <a:cubicBezTo>
                    <a:pt x="16261" y="30823"/>
                    <a:pt x="8968" y="35090"/>
                    <a:pt x="534" y="37868"/>
                  </a:cubicBezTo>
                  <a:lnTo>
                    <a:pt x="534" y="22538"/>
                  </a:lnTo>
                  <a:cubicBezTo>
                    <a:pt x="4999" y="21050"/>
                    <a:pt x="9812" y="18272"/>
                    <a:pt x="14971" y="14204"/>
                  </a:cubicBezTo>
                  <a:cubicBezTo>
                    <a:pt x="20130" y="10136"/>
                    <a:pt x="23702" y="5423"/>
                    <a:pt x="25687" y="65"/>
                  </a:cubicBezTo>
                  <a:lnTo>
                    <a:pt x="39379" y="65"/>
                  </a:lnTo>
                  <a:lnTo>
                    <a:pt x="39379" y="89065"/>
                  </a:lnTo>
                  <a:close/>
                  <a:moveTo>
                    <a:pt x="99780" y="89065"/>
                  </a:moveTo>
                  <a:lnTo>
                    <a:pt x="99780" y="71205"/>
                  </a:lnTo>
                  <a:lnTo>
                    <a:pt x="63466" y="71205"/>
                  </a:lnTo>
                  <a:lnTo>
                    <a:pt x="63466" y="56323"/>
                  </a:lnTo>
                  <a:lnTo>
                    <a:pt x="102011" y="65"/>
                  </a:lnTo>
                  <a:lnTo>
                    <a:pt x="116299" y="65"/>
                  </a:lnTo>
                  <a:lnTo>
                    <a:pt x="116299" y="56323"/>
                  </a:lnTo>
                  <a:lnTo>
                    <a:pt x="127313" y="56323"/>
                  </a:lnTo>
                  <a:lnTo>
                    <a:pt x="127313" y="71205"/>
                  </a:lnTo>
                  <a:lnTo>
                    <a:pt x="116299" y="71205"/>
                  </a:lnTo>
                  <a:lnTo>
                    <a:pt x="116299" y="89065"/>
                  </a:lnTo>
                  <a:lnTo>
                    <a:pt x="99780" y="89065"/>
                  </a:lnTo>
                  <a:close/>
                  <a:moveTo>
                    <a:pt x="99780" y="56323"/>
                  </a:moveTo>
                  <a:lnTo>
                    <a:pt x="99780" y="25962"/>
                  </a:lnTo>
                  <a:lnTo>
                    <a:pt x="79390" y="56323"/>
                  </a:lnTo>
                  <a:lnTo>
                    <a:pt x="99780" y="56323"/>
                  </a:lnTo>
                  <a:close/>
                  <a:moveTo>
                    <a:pt x="140684" y="89065"/>
                  </a:moveTo>
                  <a:lnTo>
                    <a:pt x="140684" y="72099"/>
                  </a:lnTo>
                  <a:lnTo>
                    <a:pt x="157650" y="72099"/>
                  </a:lnTo>
                  <a:lnTo>
                    <a:pt x="157650" y="89065"/>
                  </a:lnTo>
                  <a:lnTo>
                    <a:pt x="140684" y="89065"/>
                  </a:lnTo>
                  <a:close/>
                  <a:moveTo>
                    <a:pt x="172193" y="17479"/>
                  </a:moveTo>
                  <a:lnTo>
                    <a:pt x="172193" y="1702"/>
                  </a:lnTo>
                  <a:lnTo>
                    <a:pt x="230384" y="1702"/>
                  </a:lnTo>
                  <a:lnTo>
                    <a:pt x="230384" y="13907"/>
                  </a:lnTo>
                  <a:cubicBezTo>
                    <a:pt x="225522" y="18669"/>
                    <a:pt x="220611" y="25466"/>
                    <a:pt x="215650" y="34296"/>
                  </a:cubicBezTo>
                  <a:cubicBezTo>
                    <a:pt x="210689" y="43126"/>
                    <a:pt x="206919" y="52502"/>
                    <a:pt x="204339" y="62424"/>
                  </a:cubicBezTo>
                  <a:cubicBezTo>
                    <a:pt x="201759" y="72346"/>
                    <a:pt x="200469" y="81226"/>
                    <a:pt x="200469" y="89065"/>
                  </a:cubicBezTo>
                  <a:lnTo>
                    <a:pt x="184099" y="89065"/>
                  </a:lnTo>
                  <a:cubicBezTo>
                    <a:pt x="184396" y="76762"/>
                    <a:pt x="186951" y="64260"/>
                    <a:pt x="191764" y="51560"/>
                  </a:cubicBezTo>
                  <a:cubicBezTo>
                    <a:pt x="196576" y="38860"/>
                    <a:pt x="202951" y="27500"/>
                    <a:pt x="210888" y="17479"/>
                  </a:cubicBezTo>
                  <a:lnTo>
                    <a:pt x="172193" y="17479"/>
                  </a:lnTo>
                  <a:close/>
                  <a:moveTo>
                    <a:pt x="271437" y="65"/>
                  </a:moveTo>
                  <a:cubicBezTo>
                    <a:pt x="280069" y="65"/>
                    <a:pt x="286816" y="3141"/>
                    <a:pt x="291678" y="9293"/>
                  </a:cubicBezTo>
                  <a:cubicBezTo>
                    <a:pt x="297432" y="16536"/>
                    <a:pt x="300310" y="28541"/>
                    <a:pt x="300310" y="45309"/>
                  </a:cubicBezTo>
                  <a:cubicBezTo>
                    <a:pt x="300310" y="62077"/>
                    <a:pt x="297383" y="74132"/>
                    <a:pt x="291528" y="81474"/>
                  </a:cubicBezTo>
                  <a:cubicBezTo>
                    <a:pt x="286766" y="87526"/>
                    <a:pt x="280069" y="90553"/>
                    <a:pt x="271437" y="90553"/>
                  </a:cubicBezTo>
                  <a:cubicBezTo>
                    <a:pt x="262805" y="90553"/>
                    <a:pt x="255860" y="87229"/>
                    <a:pt x="250601" y="80582"/>
                  </a:cubicBezTo>
                  <a:cubicBezTo>
                    <a:pt x="245343" y="73934"/>
                    <a:pt x="242713" y="62127"/>
                    <a:pt x="242713" y="45160"/>
                  </a:cubicBezTo>
                  <a:cubicBezTo>
                    <a:pt x="242713" y="28491"/>
                    <a:pt x="245590" y="16486"/>
                    <a:pt x="251345" y="9144"/>
                  </a:cubicBezTo>
                  <a:cubicBezTo>
                    <a:pt x="256207" y="3091"/>
                    <a:pt x="262904" y="65"/>
                    <a:pt x="271437" y="65"/>
                  </a:cubicBezTo>
                  <a:close/>
                  <a:moveTo>
                    <a:pt x="271437" y="14204"/>
                  </a:moveTo>
                  <a:cubicBezTo>
                    <a:pt x="269453" y="14204"/>
                    <a:pt x="267643" y="14849"/>
                    <a:pt x="266005" y="16139"/>
                  </a:cubicBezTo>
                  <a:cubicBezTo>
                    <a:pt x="264368" y="17429"/>
                    <a:pt x="263102" y="19761"/>
                    <a:pt x="262210" y="23134"/>
                  </a:cubicBezTo>
                  <a:cubicBezTo>
                    <a:pt x="261019" y="27499"/>
                    <a:pt x="260424" y="34891"/>
                    <a:pt x="260424" y="45309"/>
                  </a:cubicBezTo>
                  <a:cubicBezTo>
                    <a:pt x="260424" y="55727"/>
                    <a:pt x="260969" y="62871"/>
                    <a:pt x="262061" y="66740"/>
                  </a:cubicBezTo>
                  <a:cubicBezTo>
                    <a:pt x="263153" y="70610"/>
                    <a:pt x="264492" y="73190"/>
                    <a:pt x="266080" y="74480"/>
                  </a:cubicBezTo>
                  <a:cubicBezTo>
                    <a:pt x="267667" y="75770"/>
                    <a:pt x="269453" y="76415"/>
                    <a:pt x="271437" y="76415"/>
                  </a:cubicBezTo>
                  <a:cubicBezTo>
                    <a:pt x="273521" y="76415"/>
                    <a:pt x="275381" y="75770"/>
                    <a:pt x="277018" y="74480"/>
                  </a:cubicBezTo>
                  <a:cubicBezTo>
                    <a:pt x="278655" y="73190"/>
                    <a:pt x="279871" y="70858"/>
                    <a:pt x="280664" y="67485"/>
                  </a:cubicBezTo>
                  <a:cubicBezTo>
                    <a:pt x="281855" y="63119"/>
                    <a:pt x="282450" y="55727"/>
                    <a:pt x="282450" y="45309"/>
                  </a:cubicBezTo>
                  <a:cubicBezTo>
                    <a:pt x="282450" y="34891"/>
                    <a:pt x="281929" y="27747"/>
                    <a:pt x="280888" y="23877"/>
                  </a:cubicBezTo>
                  <a:cubicBezTo>
                    <a:pt x="279846" y="20008"/>
                    <a:pt x="278532" y="17429"/>
                    <a:pt x="276944" y="16139"/>
                  </a:cubicBezTo>
                  <a:cubicBezTo>
                    <a:pt x="275356" y="14849"/>
                    <a:pt x="273521" y="14204"/>
                    <a:pt x="271437" y="14204"/>
                  </a:cubicBezTo>
                  <a:close/>
                  <a:moveTo>
                    <a:pt x="370682" y="73289"/>
                  </a:moveTo>
                  <a:lnTo>
                    <a:pt x="370682" y="89065"/>
                  </a:lnTo>
                  <a:lnTo>
                    <a:pt x="311151" y="89065"/>
                  </a:lnTo>
                  <a:cubicBezTo>
                    <a:pt x="311746" y="83112"/>
                    <a:pt x="313656" y="77456"/>
                    <a:pt x="316880" y="72099"/>
                  </a:cubicBezTo>
                  <a:cubicBezTo>
                    <a:pt x="320105" y="66741"/>
                    <a:pt x="326480" y="59646"/>
                    <a:pt x="336005" y="50816"/>
                  </a:cubicBezTo>
                  <a:cubicBezTo>
                    <a:pt x="343645" y="43672"/>
                    <a:pt x="348357" y="38860"/>
                    <a:pt x="350143" y="36380"/>
                  </a:cubicBezTo>
                  <a:cubicBezTo>
                    <a:pt x="352426" y="32807"/>
                    <a:pt x="353567" y="29335"/>
                    <a:pt x="353567" y="25962"/>
                  </a:cubicBezTo>
                  <a:cubicBezTo>
                    <a:pt x="353567" y="22191"/>
                    <a:pt x="352549" y="19289"/>
                    <a:pt x="350516" y="17255"/>
                  </a:cubicBezTo>
                  <a:cubicBezTo>
                    <a:pt x="348482" y="15221"/>
                    <a:pt x="345679" y="14204"/>
                    <a:pt x="342107" y="14204"/>
                  </a:cubicBezTo>
                  <a:cubicBezTo>
                    <a:pt x="338535" y="14204"/>
                    <a:pt x="335707" y="15271"/>
                    <a:pt x="333624" y="17404"/>
                  </a:cubicBezTo>
                  <a:cubicBezTo>
                    <a:pt x="331540" y="19537"/>
                    <a:pt x="330350" y="23084"/>
                    <a:pt x="330052" y="28046"/>
                  </a:cubicBezTo>
                  <a:lnTo>
                    <a:pt x="313085" y="26259"/>
                  </a:lnTo>
                  <a:cubicBezTo>
                    <a:pt x="314078" y="16933"/>
                    <a:pt x="317253" y="10236"/>
                    <a:pt x="322610" y="6168"/>
                  </a:cubicBezTo>
                  <a:cubicBezTo>
                    <a:pt x="327968" y="2099"/>
                    <a:pt x="334617" y="65"/>
                    <a:pt x="342554" y="65"/>
                  </a:cubicBezTo>
                  <a:cubicBezTo>
                    <a:pt x="351285" y="65"/>
                    <a:pt x="358156" y="2421"/>
                    <a:pt x="363166" y="7134"/>
                  </a:cubicBezTo>
                  <a:cubicBezTo>
                    <a:pt x="368177" y="11847"/>
                    <a:pt x="370682" y="17726"/>
                    <a:pt x="370682" y="24771"/>
                  </a:cubicBezTo>
                  <a:cubicBezTo>
                    <a:pt x="370682" y="28740"/>
                    <a:pt x="369963" y="32535"/>
                    <a:pt x="368524" y="36156"/>
                  </a:cubicBezTo>
                  <a:cubicBezTo>
                    <a:pt x="367086" y="39778"/>
                    <a:pt x="364828" y="43523"/>
                    <a:pt x="361752" y="47393"/>
                  </a:cubicBezTo>
                  <a:cubicBezTo>
                    <a:pt x="359669" y="50072"/>
                    <a:pt x="355948" y="53867"/>
                    <a:pt x="350590" y="58778"/>
                  </a:cubicBezTo>
                  <a:cubicBezTo>
                    <a:pt x="345232" y="63690"/>
                    <a:pt x="341835" y="66964"/>
                    <a:pt x="340396" y="68601"/>
                  </a:cubicBezTo>
                  <a:cubicBezTo>
                    <a:pt x="338956" y="70238"/>
                    <a:pt x="337790" y="71801"/>
                    <a:pt x="336898" y="73289"/>
                  </a:cubicBezTo>
                  <a:lnTo>
                    <a:pt x="370682" y="73289"/>
                  </a:lnTo>
                  <a:close/>
                  <a:moveTo>
                    <a:pt x="384053" y="66294"/>
                  </a:moveTo>
                  <a:lnTo>
                    <a:pt x="401019" y="64508"/>
                  </a:lnTo>
                  <a:cubicBezTo>
                    <a:pt x="401516" y="68377"/>
                    <a:pt x="402954" y="71428"/>
                    <a:pt x="405335" y="73661"/>
                  </a:cubicBezTo>
                  <a:cubicBezTo>
                    <a:pt x="407716" y="75894"/>
                    <a:pt x="410445" y="77010"/>
                    <a:pt x="413521" y="77010"/>
                  </a:cubicBezTo>
                  <a:cubicBezTo>
                    <a:pt x="417093" y="77010"/>
                    <a:pt x="420094" y="75571"/>
                    <a:pt x="422525" y="72693"/>
                  </a:cubicBezTo>
                  <a:cubicBezTo>
                    <a:pt x="424956" y="69816"/>
                    <a:pt x="426171" y="65450"/>
                    <a:pt x="426171" y="59596"/>
                  </a:cubicBezTo>
                  <a:cubicBezTo>
                    <a:pt x="426171" y="54140"/>
                    <a:pt x="424956" y="50047"/>
                    <a:pt x="422525" y="47319"/>
                  </a:cubicBezTo>
                  <a:cubicBezTo>
                    <a:pt x="420094" y="44590"/>
                    <a:pt x="416944" y="43226"/>
                    <a:pt x="413074" y="43226"/>
                  </a:cubicBezTo>
                  <a:cubicBezTo>
                    <a:pt x="408114" y="43226"/>
                    <a:pt x="403699" y="45408"/>
                    <a:pt x="399829" y="49774"/>
                  </a:cubicBezTo>
                  <a:lnTo>
                    <a:pt x="386136" y="47840"/>
                  </a:lnTo>
                  <a:lnTo>
                    <a:pt x="394769" y="1702"/>
                  </a:lnTo>
                  <a:lnTo>
                    <a:pt x="439715" y="1702"/>
                  </a:lnTo>
                  <a:lnTo>
                    <a:pt x="439715" y="17479"/>
                  </a:lnTo>
                  <a:lnTo>
                    <a:pt x="407716" y="17479"/>
                  </a:lnTo>
                  <a:lnTo>
                    <a:pt x="405038" y="32659"/>
                  </a:lnTo>
                  <a:cubicBezTo>
                    <a:pt x="408808" y="30674"/>
                    <a:pt x="412677" y="29682"/>
                    <a:pt x="416646" y="29682"/>
                  </a:cubicBezTo>
                  <a:cubicBezTo>
                    <a:pt x="424187" y="29682"/>
                    <a:pt x="430587" y="32435"/>
                    <a:pt x="435846" y="37942"/>
                  </a:cubicBezTo>
                  <a:cubicBezTo>
                    <a:pt x="441104" y="43449"/>
                    <a:pt x="443733" y="50568"/>
                    <a:pt x="443733" y="59299"/>
                  </a:cubicBezTo>
                  <a:cubicBezTo>
                    <a:pt x="443733" y="66641"/>
                    <a:pt x="441600" y="73140"/>
                    <a:pt x="437333" y="78796"/>
                  </a:cubicBezTo>
                  <a:cubicBezTo>
                    <a:pt x="431579" y="86634"/>
                    <a:pt x="423592" y="90553"/>
                    <a:pt x="413372" y="90553"/>
                  </a:cubicBezTo>
                  <a:cubicBezTo>
                    <a:pt x="405137" y="90553"/>
                    <a:pt x="398440" y="88370"/>
                    <a:pt x="393280" y="84005"/>
                  </a:cubicBezTo>
                  <a:cubicBezTo>
                    <a:pt x="388121" y="79639"/>
                    <a:pt x="385045" y="73735"/>
                    <a:pt x="384053" y="6629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9232F05-DE92-BDE3-D56E-43134D1E12D2}"/>
                </a:ext>
              </a:extLst>
            </p:cNvPr>
            <p:cNvSpPr/>
            <p:nvPr/>
          </p:nvSpPr>
          <p:spPr>
            <a:xfrm>
              <a:off x="7405984" y="1421010"/>
              <a:ext cx="81260" cy="88701"/>
            </a:xfrm>
            <a:custGeom>
              <a:avLst/>
              <a:gdLst>
                <a:gd name="connsiteX0" fmla="*/ 34752 w 81260"/>
                <a:gd name="connsiteY0" fmla="*/ 88784 h 88701"/>
                <a:gd name="connsiteX1" fmla="*/ 34752 w 81260"/>
                <a:gd name="connsiteY1" fmla="*/ 51279 h 88701"/>
                <a:gd name="connsiteX2" fmla="*/ 521 w 81260"/>
                <a:gd name="connsiteY2" fmla="*/ 82 h 88701"/>
                <a:gd name="connsiteX3" fmla="*/ 14809 w 81260"/>
                <a:gd name="connsiteY3" fmla="*/ 82 h 88701"/>
                <a:gd name="connsiteX4" fmla="*/ 32371 w 81260"/>
                <a:gd name="connsiteY4" fmla="*/ 26871 h 88701"/>
                <a:gd name="connsiteX5" fmla="*/ 41300 w 81260"/>
                <a:gd name="connsiteY5" fmla="*/ 41902 h 88701"/>
                <a:gd name="connsiteX6" fmla="*/ 50974 w 81260"/>
                <a:gd name="connsiteY6" fmla="*/ 26276 h 88701"/>
                <a:gd name="connsiteX7" fmla="*/ 68238 w 81260"/>
                <a:gd name="connsiteY7" fmla="*/ 82 h 88701"/>
                <a:gd name="connsiteX8" fmla="*/ 81782 w 81260"/>
                <a:gd name="connsiteY8" fmla="*/ 82 h 88701"/>
                <a:gd name="connsiteX9" fmla="*/ 46510 w 81260"/>
                <a:gd name="connsiteY9" fmla="*/ 51279 h 88701"/>
                <a:gd name="connsiteX10" fmla="*/ 46510 w 81260"/>
                <a:gd name="connsiteY10" fmla="*/ 88784 h 88701"/>
                <a:gd name="connsiteX11" fmla="*/ 34752 w 81260"/>
                <a:gd name="connsiteY11" fmla="*/ 88784 h 8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260" h="88701">
                  <a:moveTo>
                    <a:pt x="34752" y="88784"/>
                  </a:moveTo>
                  <a:lnTo>
                    <a:pt x="34752" y="51279"/>
                  </a:lnTo>
                  <a:lnTo>
                    <a:pt x="521" y="82"/>
                  </a:lnTo>
                  <a:lnTo>
                    <a:pt x="14809" y="82"/>
                  </a:lnTo>
                  <a:lnTo>
                    <a:pt x="32371" y="26871"/>
                  </a:lnTo>
                  <a:cubicBezTo>
                    <a:pt x="35546" y="31832"/>
                    <a:pt x="38522" y="36842"/>
                    <a:pt x="41300" y="41902"/>
                  </a:cubicBezTo>
                  <a:cubicBezTo>
                    <a:pt x="43979" y="37240"/>
                    <a:pt x="47204" y="32031"/>
                    <a:pt x="50974" y="26276"/>
                  </a:cubicBezTo>
                  <a:lnTo>
                    <a:pt x="68238" y="82"/>
                  </a:lnTo>
                  <a:lnTo>
                    <a:pt x="81782" y="82"/>
                  </a:lnTo>
                  <a:lnTo>
                    <a:pt x="46510" y="51279"/>
                  </a:lnTo>
                  <a:lnTo>
                    <a:pt x="46510" y="88784"/>
                  </a:lnTo>
                  <a:lnTo>
                    <a:pt x="34752" y="88784"/>
                  </a:lnTo>
                  <a:close/>
                </a:path>
              </a:pathLst>
            </a:custGeom>
            <a:solidFill>
              <a:srgbClr val="404040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78B9DE0-1F9F-0FE3-FB76-473CE254B191}"/>
                </a:ext>
              </a:extLst>
            </p:cNvPr>
            <p:cNvSpPr/>
            <p:nvPr/>
          </p:nvSpPr>
          <p:spPr>
            <a:xfrm>
              <a:off x="7536507" y="1420712"/>
              <a:ext cx="486316" cy="90637"/>
            </a:xfrm>
            <a:custGeom>
              <a:avLst/>
              <a:gdLst>
                <a:gd name="connsiteX0" fmla="*/ 534 w 486316"/>
                <a:gd name="connsiteY0" fmla="*/ 65418 h 90637"/>
                <a:gd name="connsiteX1" fmla="*/ 534 w 486316"/>
                <a:gd name="connsiteY1" fmla="*/ 48452 h 90637"/>
                <a:gd name="connsiteX2" fmla="*/ 33872 w 486316"/>
                <a:gd name="connsiteY2" fmla="*/ 48452 h 90637"/>
                <a:gd name="connsiteX3" fmla="*/ 33872 w 486316"/>
                <a:gd name="connsiteY3" fmla="*/ 65418 h 90637"/>
                <a:gd name="connsiteX4" fmla="*/ 534 w 486316"/>
                <a:gd name="connsiteY4" fmla="*/ 65418 h 90637"/>
                <a:gd name="connsiteX5" fmla="*/ 74311 w 486316"/>
                <a:gd name="connsiteY5" fmla="*/ 89082 h 90637"/>
                <a:gd name="connsiteX6" fmla="*/ 74311 w 486316"/>
                <a:gd name="connsiteY6" fmla="*/ 71222 h 90637"/>
                <a:gd name="connsiteX7" fmla="*/ 37997 w 486316"/>
                <a:gd name="connsiteY7" fmla="*/ 71222 h 90637"/>
                <a:gd name="connsiteX8" fmla="*/ 37997 w 486316"/>
                <a:gd name="connsiteY8" fmla="*/ 56340 h 90637"/>
                <a:gd name="connsiteX9" fmla="*/ 76544 w 486316"/>
                <a:gd name="connsiteY9" fmla="*/ 82 h 90637"/>
                <a:gd name="connsiteX10" fmla="*/ 90831 w 486316"/>
                <a:gd name="connsiteY10" fmla="*/ 82 h 90637"/>
                <a:gd name="connsiteX11" fmla="*/ 90831 w 486316"/>
                <a:gd name="connsiteY11" fmla="*/ 56340 h 90637"/>
                <a:gd name="connsiteX12" fmla="*/ 101845 w 486316"/>
                <a:gd name="connsiteY12" fmla="*/ 56340 h 90637"/>
                <a:gd name="connsiteX13" fmla="*/ 101845 w 486316"/>
                <a:gd name="connsiteY13" fmla="*/ 71222 h 90637"/>
                <a:gd name="connsiteX14" fmla="*/ 90831 w 486316"/>
                <a:gd name="connsiteY14" fmla="*/ 71222 h 90637"/>
                <a:gd name="connsiteX15" fmla="*/ 90831 w 486316"/>
                <a:gd name="connsiteY15" fmla="*/ 89082 h 90637"/>
                <a:gd name="connsiteX16" fmla="*/ 74311 w 486316"/>
                <a:gd name="connsiteY16" fmla="*/ 89082 h 90637"/>
                <a:gd name="connsiteX17" fmla="*/ 74311 w 486316"/>
                <a:gd name="connsiteY17" fmla="*/ 56340 h 90637"/>
                <a:gd name="connsiteX18" fmla="*/ 74311 w 486316"/>
                <a:gd name="connsiteY18" fmla="*/ 25979 h 90637"/>
                <a:gd name="connsiteX19" fmla="*/ 53922 w 486316"/>
                <a:gd name="connsiteY19" fmla="*/ 56340 h 90637"/>
                <a:gd name="connsiteX20" fmla="*/ 74311 w 486316"/>
                <a:gd name="connsiteY20" fmla="*/ 56340 h 90637"/>
                <a:gd name="connsiteX21" fmla="*/ 115215 w 486316"/>
                <a:gd name="connsiteY21" fmla="*/ 89082 h 90637"/>
                <a:gd name="connsiteX22" fmla="*/ 115215 w 486316"/>
                <a:gd name="connsiteY22" fmla="*/ 72116 h 90637"/>
                <a:gd name="connsiteX23" fmla="*/ 132182 w 486316"/>
                <a:gd name="connsiteY23" fmla="*/ 72116 h 90637"/>
                <a:gd name="connsiteX24" fmla="*/ 132182 w 486316"/>
                <a:gd name="connsiteY24" fmla="*/ 89082 h 90637"/>
                <a:gd name="connsiteX25" fmla="*/ 115215 w 486316"/>
                <a:gd name="connsiteY25" fmla="*/ 89082 h 90637"/>
                <a:gd name="connsiteX26" fmla="*/ 204172 w 486316"/>
                <a:gd name="connsiteY26" fmla="*/ 73306 h 90637"/>
                <a:gd name="connsiteX27" fmla="*/ 204172 w 486316"/>
                <a:gd name="connsiteY27" fmla="*/ 89082 h 90637"/>
                <a:gd name="connsiteX28" fmla="*/ 144641 w 486316"/>
                <a:gd name="connsiteY28" fmla="*/ 89082 h 90637"/>
                <a:gd name="connsiteX29" fmla="*/ 150371 w 486316"/>
                <a:gd name="connsiteY29" fmla="*/ 72116 h 90637"/>
                <a:gd name="connsiteX30" fmla="*/ 169495 w 486316"/>
                <a:gd name="connsiteY30" fmla="*/ 50833 h 90637"/>
                <a:gd name="connsiteX31" fmla="*/ 183634 w 486316"/>
                <a:gd name="connsiteY31" fmla="*/ 36397 h 90637"/>
                <a:gd name="connsiteX32" fmla="*/ 187056 w 486316"/>
                <a:gd name="connsiteY32" fmla="*/ 25979 h 90637"/>
                <a:gd name="connsiteX33" fmla="*/ 184006 w 486316"/>
                <a:gd name="connsiteY33" fmla="*/ 17272 h 90637"/>
                <a:gd name="connsiteX34" fmla="*/ 175597 w 486316"/>
                <a:gd name="connsiteY34" fmla="*/ 14221 h 90637"/>
                <a:gd name="connsiteX35" fmla="*/ 167114 w 486316"/>
                <a:gd name="connsiteY35" fmla="*/ 17421 h 90637"/>
                <a:gd name="connsiteX36" fmla="*/ 163542 w 486316"/>
                <a:gd name="connsiteY36" fmla="*/ 28063 h 90637"/>
                <a:gd name="connsiteX37" fmla="*/ 146575 w 486316"/>
                <a:gd name="connsiteY37" fmla="*/ 26276 h 90637"/>
                <a:gd name="connsiteX38" fmla="*/ 156100 w 486316"/>
                <a:gd name="connsiteY38" fmla="*/ 6185 h 90637"/>
                <a:gd name="connsiteX39" fmla="*/ 176044 w 486316"/>
                <a:gd name="connsiteY39" fmla="*/ 82 h 90637"/>
                <a:gd name="connsiteX40" fmla="*/ 196656 w 486316"/>
                <a:gd name="connsiteY40" fmla="*/ 7151 h 90637"/>
                <a:gd name="connsiteX41" fmla="*/ 204172 w 486316"/>
                <a:gd name="connsiteY41" fmla="*/ 24788 h 90637"/>
                <a:gd name="connsiteX42" fmla="*/ 202013 w 486316"/>
                <a:gd name="connsiteY42" fmla="*/ 36173 h 90637"/>
                <a:gd name="connsiteX43" fmla="*/ 195242 w 486316"/>
                <a:gd name="connsiteY43" fmla="*/ 47410 h 90637"/>
                <a:gd name="connsiteX44" fmla="*/ 184080 w 486316"/>
                <a:gd name="connsiteY44" fmla="*/ 58795 h 90637"/>
                <a:gd name="connsiteX45" fmla="*/ 173885 w 486316"/>
                <a:gd name="connsiteY45" fmla="*/ 68618 h 90637"/>
                <a:gd name="connsiteX46" fmla="*/ 170388 w 486316"/>
                <a:gd name="connsiteY46" fmla="*/ 73306 h 90637"/>
                <a:gd name="connsiteX47" fmla="*/ 204172 w 486316"/>
                <a:gd name="connsiteY47" fmla="*/ 73306 h 90637"/>
                <a:gd name="connsiteX48" fmla="*/ 260703 w 486316"/>
                <a:gd name="connsiteY48" fmla="*/ 89082 h 90637"/>
                <a:gd name="connsiteX49" fmla="*/ 243737 w 486316"/>
                <a:gd name="connsiteY49" fmla="*/ 89082 h 90637"/>
                <a:gd name="connsiteX50" fmla="*/ 243737 w 486316"/>
                <a:gd name="connsiteY50" fmla="*/ 25085 h 90637"/>
                <a:gd name="connsiteX51" fmla="*/ 221859 w 486316"/>
                <a:gd name="connsiteY51" fmla="*/ 37885 h 90637"/>
                <a:gd name="connsiteX52" fmla="*/ 221859 w 486316"/>
                <a:gd name="connsiteY52" fmla="*/ 22555 h 90637"/>
                <a:gd name="connsiteX53" fmla="*/ 236295 w 486316"/>
                <a:gd name="connsiteY53" fmla="*/ 14221 h 90637"/>
                <a:gd name="connsiteX54" fmla="*/ 247011 w 486316"/>
                <a:gd name="connsiteY54" fmla="*/ 82 h 90637"/>
                <a:gd name="connsiteX55" fmla="*/ 260703 w 486316"/>
                <a:gd name="connsiteY55" fmla="*/ 82 h 90637"/>
                <a:gd name="connsiteX56" fmla="*/ 260703 w 486316"/>
                <a:gd name="connsiteY56" fmla="*/ 89082 h 90637"/>
                <a:gd name="connsiteX57" fmla="*/ 316490 w 486316"/>
                <a:gd name="connsiteY57" fmla="*/ 82 h 90637"/>
                <a:gd name="connsiteX58" fmla="*/ 336730 w 486316"/>
                <a:gd name="connsiteY58" fmla="*/ 9310 h 90637"/>
                <a:gd name="connsiteX59" fmla="*/ 345363 w 486316"/>
                <a:gd name="connsiteY59" fmla="*/ 45326 h 90637"/>
                <a:gd name="connsiteX60" fmla="*/ 336582 w 486316"/>
                <a:gd name="connsiteY60" fmla="*/ 81491 h 90637"/>
                <a:gd name="connsiteX61" fmla="*/ 316490 w 486316"/>
                <a:gd name="connsiteY61" fmla="*/ 90570 h 90637"/>
                <a:gd name="connsiteX62" fmla="*/ 295654 w 486316"/>
                <a:gd name="connsiteY62" fmla="*/ 80599 h 90637"/>
                <a:gd name="connsiteX63" fmla="*/ 287766 w 486316"/>
                <a:gd name="connsiteY63" fmla="*/ 45177 h 90637"/>
                <a:gd name="connsiteX64" fmla="*/ 296399 w 486316"/>
                <a:gd name="connsiteY64" fmla="*/ 9161 h 90637"/>
                <a:gd name="connsiteX65" fmla="*/ 316490 w 486316"/>
                <a:gd name="connsiteY65" fmla="*/ 82 h 90637"/>
                <a:gd name="connsiteX66" fmla="*/ 316490 w 486316"/>
                <a:gd name="connsiteY66" fmla="*/ 14221 h 90637"/>
                <a:gd name="connsiteX67" fmla="*/ 311058 w 486316"/>
                <a:gd name="connsiteY67" fmla="*/ 16156 h 90637"/>
                <a:gd name="connsiteX68" fmla="*/ 307263 w 486316"/>
                <a:gd name="connsiteY68" fmla="*/ 23151 h 90637"/>
                <a:gd name="connsiteX69" fmla="*/ 305477 w 486316"/>
                <a:gd name="connsiteY69" fmla="*/ 45326 h 90637"/>
                <a:gd name="connsiteX70" fmla="*/ 307114 w 486316"/>
                <a:gd name="connsiteY70" fmla="*/ 66757 h 90637"/>
                <a:gd name="connsiteX71" fmla="*/ 311132 w 486316"/>
                <a:gd name="connsiteY71" fmla="*/ 74497 h 90637"/>
                <a:gd name="connsiteX72" fmla="*/ 316490 w 486316"/>
                <a:gd name="connsiteY72" fmla="*/ 76432 h 90637"/>
                <a:gd name="connsiteX73" fmla="*/ 322071 w 486316"/>
                <a:gd name="connsiteY73" fmla="*/ 74497 h 90637"/>
                <a:gd name="connsiteX74" fmla="*/ 325718 w 486316"/>
                <a:gd name="connsiteY74" fmla="*/ 67502 h 90637"/>
                <a:gd name="connsiteX75" fmla="*/ 327503 w 486316"/>
                <a:gd name="connsiteY75" fmla="*/ 45326 h 90637"/>
                <a:gd name="connsiteX76" fmla="*/ 325940 w 486316"/>
                <a:gd name="connsiteY76" fmla="*/ 23894 h 90637"/>
                <a:gd name="connsiteX77" fmla="*/ 321997 w 486316"/>
                <a:gd name="connsiteY77" fmla="*/ 16156 h 90637"/>
                <a:gd name="connsiteX78" fmla="*/ 316490 w 486316"/>
                <a:gd name="connsiteY78" fmla="*/ 14221 h 90637"/>
                <a:gd name="connsiteX79" fmla="*/ 387011 w 486316"/>
                <a:gd name="connsiteY79" fmla="*/ 82 h 90637"/>
                <a:gd name="connsiteX80" fmla="*/ 407252 w 486316"/>
                <a:gd name="connsiteY80" fmla="*/ 9310 h 90637"/>
                <a:gd name="connsiteX81" fmla="*/ 415884 w 486316"/>
                <a:gd name="connsiteY81" fmla="*/ 45326 h 90637"/>
                <a:gd name="connsiteX82" fmla="*/ 407103 w 486316"/>
                <a:gd name="connsiteY82" fmla="*/ 81491 h 90637"/>
                <a:gd name="connsiteX83" fmla="*/ 387011 w 486316"/>
                <a:gd name="connsiteY83" fmla="*/ 90570 h 90637"/>
                <a:gd name="connsiteX84" fmla="*/ 366175 w 486316"/>
                <a:gd name="connsiteY84" fmla="*/ 80599 h 90637"/>
                <a:gd name="connsiteX85" fmla="*/ 358287 w 486316"/>
                <a:gd name="connsiteY85" fmla="*/ 45177 h 90637"/>
                <a:gd name="connsiteX86" fmla="*/ 366919 w 486316"/>
                <a:gd name="connsiteY86" fmla="*/ 9161 h 90637"/>
                <a:gd name="connsiteX87" fmla="*/ 387011 w 486316"/>
                <a:gd name="connsiteY87" fmla="*/ 82 h 90637"/>
                <a:gd name="connsiteX88" fmla="*/ 387011 w 486316"/>
                <a:gd name="connsiteY88" fmla="*/ 14221 h 90637"/>
                <a:gd name="connsiteX89" fmla="*/ 381579 w 486316"/>
                <a:gd name="connsiteY89" fmla="*/ 16156 h 90637"/>
                <a:gd name="connsiteX90" fmla="*/ 377784 w 486316"/>
                <a:gd name="connsiteY90" fmla="*/ 23151 h 90637"/>
                <a:gd name="connsiteX91" fmla="*/ 375998 w 486316"/>
                <a:gd name="connsiteY91" fmla="*/ 45326 h 90637"/>
                <a:gd name="connsiteX92" fmla="*/ 377634 w 486316"/>
                <a:gd name="connsiteY92" fmla="*/ 66757 h 90637"/>
                <a:gd name="connsiteX93" fmla="*/ 381653 w 486316"/>
                <a:gd name="connsiteY93" fmla="*/ 74497 h 90637"/>
                <a:gd name="connsiteX94" fmla="*/ 387011 w 486316"/>
                <a:gd name="connsiteY94" fmla="*/ 76432 h 90637"/>
                <a:gd name="connsiteX95" fmla="*/ 392593 w 486316"/>
                <a:gd name="connsiteY95" fmla="*/ 74497 h 90637"/>
                <a:gd name="connsiteX96" fmla="*/ 396239 w 486316"/>
                <a:gd name="connsiteY96" fmla="*/ 67502 h 90637"/>
                <a:gd name="connsiteX97" fmla="*/ 398025 w 486316"/>
                <a:gd name="connsiteY97" fmla="*/ 45326 h 90637"/>
                <a:gd name="connsiteX98" fmla="*/ 396462 w 486316"/>
                <a:gd name="connsiteY98" fmla="*/ 23894 h 90637"/>
                <a:gd name="connsiteX99" fmla="*/ 392517 w 486316"/>
                <a:gd name="connsiteY99" fmla="*/ 16156 h 90637"/>
                <a:gd name="connsiteX100" fmla="*/ 387011 w 486316"/>
                <a:gd name="connsiteY100" fmla="*/ 14221 h 90637"/>
                <a:gd name="connsiteX101" fmla="*/ 443393 w 486316"/>
                <a:gd name="connsiteY101" fmla="*/ 41308 h 90637"/>
                <a:gd name="connsiteX102" fmla="*/ 433868 w 486316"/>
                <a:gd name="connsiteY102" fmla="*/ 33643 h 90637"/>
                <a:gd name="connsiteX103" fmla="*/ 430892 w 486316"/>
                <a:gd name="connsiteY103" fmla="*/ 23002 h 90637"/>
                <a:gd name="connsiteX104" fmla="*/ 437812 w 486316"/>
                <a:gd name="connsiteY104" fmla="*/ 6556 h 90637"/>
                <a:gd name="connsiteX105" fmla="*/ 457532 w 486316"/>
                <a:gd name="connsiteY105" fmla="*/ 82 h 90637"/>
                <a:gd name="connsiteX106" fmla="*/ 477029 w 486316"/>
                <a:gd name="connsiteY106" fmla="*/ 6556 h 90637"/>
                <a:gd name="connsiteX107" fmla="*/ 484023 w 486316"/>
                <a:gd name="connsiteY107" fmla="*/ 23002 h 90637"/>
                <a:gd name="connsiteX108" fmla="*/ 480824 w 486316"/>
                <a:gd name="connsiteY108" fmla="*/ 33941 h 90637"/>
                <a:gd name="connsiteX109" fmla="*/ 471820 w 486316"/>
                <a:gd name="connsiteY109" fmla="*/ 41308 h 90637"/>
                <a:gd name="connsiteX110" fmla="*/ 483056 w 486316"/>
                <a:gd name="connsiteY110" fmla="*/ 49940 h 90637"/>
                <a:gd name="connsiteX111" fmla="*/ 486851 w 486316"/>
                <a:gd name="connsiteY111" fmla="*/ 63037 h 90637"/>
                <a:gd name="connsiteX112" fmla="*/ 479038 w 486316"/>
                <a:gd name="connsiteY112" fmla="*/ 82980 h 90637"/>
                <a:gd name="connsiteX113" fmla="*/ 458276 w 486316"/>
                <a:gd name="connsiteY113" fmla="*/ 90719 h 90637"/>
                <a:gd name="connsiteX114" fmla="*/ 438184 w 486316"/>
                <a:gd name="connsiteY114" fmla="*/ 84319 h 90637"/>
                <a:gd name="connsiteX115" fmla="*/ 428659 w 486316"/>
                <a:gd name="connsiteY115" fmla="*/ 63781 h 90637"/>
                <a:gd name="connsiteX116" fmla="*/ 432231 w 486316"/>
                <a:gd name="connsiteY116" fmla="*/ 50535 h 90637"/>
                <a:gd name="connsiteX117" fmla="*/ 443393 w 486316"/>
                <a:gd name="connsiteY117" fmla="*/ 41308 h 90637"/>
                <a:gd name="connsiteX118" fmla="*/ 446965 w 486316"/>
                <a:gd name="connsiteY118" fmla="*/ 24193 h 90637"/>
                <a:gd name="connsiteX119" fmla="*/ 449793 w 486316"/>
                <a:gd name="connsiteY119" fmla="*/ 32080 h 90637"/>
                <a:gd name="connsiteX120" fmla="*/ 457532 w 486316"/>
                <a:gd name="connsiteY120" fmla="*/ 34908 h 90637"/>
                <a:gd name="connsiteX121" fmla="*/ 465197 w 486316"/>
                <a:gd name="connsiteY121" fmla="*/ 32006 h 90637"/>
                <a:gd name="connsiteX122" fmla="*/ 468099 w 486316"/>
                <a:gd name="connsiteY122" fmla="*/ 24044 h 90637"/>
                <a:gd name="connsiteX123" fmla="*/ 465197 w 486316"/>
                <a:gd name="connsiteY123" fmla="*/ 16454 h 90637"/>
                <a:gd name="connsiteX124" fmla="*/ 457681 w 486316"/>
                <a:gd name="connsiteY124" fmla="*/ 13626 h 90637"/>
                <a:gd name="connsiteX125" fmla="*/ 449867 w 486316"/>
                <a:gd name="connsiteY125" fmla="*/ 16528 h 90637"/>
                <a:gd name="connsiteX126" fmla="*/ 446965 w 486316"/>
                <a:gd name="connsiteY126" fmla="*/ 24193 h 90637"/>
                <a:gd name="connsiteX127" fmla="*/ 445328 w 486316"/>
                <a:gd name="connsiteY127" fmla="*/ 62144 h 90637"/>
                <a:gd name="connsiteX128" fmla="*/ 448975 w 486316"/>
                <a:gd name="connsiteY128" fmla="*/ 73083 h 90637"/>
                <a:gd name="connsiteX129" fmla="*/ 457979 w 486316"/>
                <a:gd name="connsiteY129" fmla="*/ 77027 h 90637"/>
                <a:gd name="connsiteX130" fmla="*/ 466610 w 486316"/>
                <a:gd name="connsiteY130" fmla="*/ 73231 h 90637"/>
                <a:gd name="connsiteX131" fmla="*/ 470034 w 486316"/>
                <a:gd name="connsiteY131" fmla="*/ 62293 h 90637"/>
                <a:gd name="connsiteX132" fmla="*/ 466536 w 486316"/>
                <a:gd name="connsiteY132" fmla="*/ 52247 h 90637"/>
                <a:gd name="connsiteX133" fmla="*/ 457681 w 486316"/>
                <a:gd name="connsiteY133" fmla="*/ 48452 h 90637"/>
                <a:gd name="connsiteX134" fmla="*/ 448380 w 486316"/>
                <a:gd name="connsiteY134" fmla="*/ 52768 h 90637"/>
                <a:gd name="connsiteX135" fmla="*/ 445328 w 486316"/>
                <a:gd name="connsiteY135" fmla="*/ 62144 h 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486316" h="90637">
                  <a:moveTo>
                    <a:pt x="534" y="65418"/>
                  </a:moveTo>
                  <a:lnTo>
                    <a:pt x="534" y="48452"/>
                  </a:lnTo>
                  <a:lnTo>
                    <a:pt x="33872" y="48452"/>
                  </a:lnTo>
                  <a:lnTo>
                    <a:pt x="33872" y="65418"/>
                  </a:lnTo>
                  <a:lnTo>
                    <a:pt x="534" y="65418"/>
                  </a:lnTo>
                  <a:close/>
                  <a:moveTo>
                    <a:pt x="74311" y="89082"/>
                  </a:moveTo>
                  <a:lnTo>
                    <a:pt x="74311" y="71222"/>
                  </a:lnTo>
                  <a:lnTo>
                    <a:pt x="37997" y="71222"/>
                  </a:lnTo>
                  <a:lnTo>
                    <a:pt x="37997" y="56340"/>
                  </a:lnTo>
                  <a:lnTo>
                    <a:pt x="76544" y="82"/>
                  </a:lnTo>
                  <a:lnTo>
                    <a:pt x="90831" y="82"/>
                  </a:lnTo>
                  <a:lnTo>
                    <a:pt x="90831" y="56340"/>
                  </a:lnTo>
                  <a:lnTo>
                    <a:pt x="101845" y="56340"/>
                  </a:lnTo>
                  <a:lnTo>
                    <a:pt x="101845" y="71222"/>
                  </a:lnTo>
                  <a:lnTo>
                    <a:pt x="90831" y="71222"/>
                  </a:lnTo>
                  <a:lnTo>
                    <a:pt x="90831" y="89082"/>
                  </a:lnTo>
                  <a:lnTo>
                    <a:pt x="74311" y="89082"/>
                  </a:lnTo>
                  <a:close/>
                  <a:moveTo>
                    <a:pt x="74311" y="56340"/>
                  </a:moveTo>
                  <a:lnTo>
                    <a:pt x="74311" y="25979"/>
                  </a:lnTo>
                  <a:lnTo>
                    <a:pt x="53922" y="56340"/>
                  </a:lnTo>
                  <a:lnTo>
                    <a:pt x="74311" y="56340"/>
                  </a:lnTo>
                  <a:close/>
                  <a:moveTo>
                    <a:pt x="115215" y="89082"/>
                  </a:moveTo>
                  <a:lnTo>
                    <a:pt x="115215" y="72116"/>
                  </a:lnTo>
                  <a:lnTo>
                    <a:pt x="132182" y="72116"/>
                  </a:lnTo>
                  <a:lnTo>
                    <a:pt x="132182" y="89082"/>
                  </a:lnTo>
                  <a:lnTo>
                    <a:pt x="115215" y="89082"/>
                  </a:lnTo>
                  <a:close/>
                  <a:moveTo>
                    <a:pt x="204172" y="73306"/>
                  </a:moveTo>
                  <a:lnTo>
                    <a:pt x="204172" y="89082"/>
                  </a:lnTo>
                  <a:lnTo>
                    <a:pt x="144641" y="89082"/>
                  </a:lnTo>
                  <a:cubicBezTo>
                    <a:pt x="145236" y="83129"/>
                    <a:pt x="147147" y="77473"/>
                    <a:pt x="150371" y="72116"/>
                  </a:cubicBezTo>
                  <a:cubicBezTo>
                    <a:pt x="153595" y="66758"/>
                    <a:pt x="159970" y="59663"/>
                    <a:pt x="169495" y="50833"/>
                  </a:cubicBezTo>
                  <a:cubicBezTo>
                    <a:pt x="177135" y="43689"/>
                    <a:pt x="181848" y="38877"/>
                    <a:pt x="183634" y="36397"/>
                  </a:cubicBezTo>
                  <a:cubicBezTo>
                    <a:pt x="185915" y="32824"/>
                    <a:pt x="187056" y="29352"/>
                    <a:pt x="187056" y="25979"/>
                  </a:cubicBezTo>
                  <a:cubicBezTo>
                    <a:pt x="187056" y="22208"/>
                    <a:pt x="186039" y="19306"/>
                    <a:pt x="184006" y="17272"/>
                  </a:cubicBezTo>
                  <a:cubicBezTo>
                    <a:pt x="181972" y="15238"/>
                    <a:pt x="179169" y="14221"/>
                    <a:pt x="175597" y="14221"/>
                  </a:cubicBezTo>
                  <a:cubicBezTo>
                    <a:pt x="172025" y="14221"/>
                    <a:pt x="169197" y="15288"/>
                    <a:pt x="167114" y="17421"/>
                  </a:cubicBezTo>
                  <a:cubicBezTo>
                    <a:pt x="165031" y="19554"/>
                    <a:pt x="163840" y="23101"/>
                    <a:pt x="163542" y="28063"/>
                  </a:cubicBezTo>
                  <a:lnTo>
                    <a:pt x="146575" y="26276"/>
                  </a:lnTo>
                  <a:cubicBezTo>
                    <a:pt x="147568" y="16950"/>
                    <a:pt x="150742" y="10253"/>
                    <a:pt x="156100" y="6185"/>
                  </a:cubicBezTo>
                  <a:cubicBezTo>
                    <a:pt x="161458" y="2116"/>
                    <a:pt x="168106" y="82"/>
                    <a:pt x="176044" y="82"/>
                  </a:cubicBezTo>
                  <a:cubicBezTo>
                    <a:pt x="184775" y="82"/>
                    <a:pt x="191646" y="2438"/>
                    <a:pt x="196656" y="7151"/>
                  </a:cubicBezTo>
                  <a:cubicBezTo>
                    <a:pt x="201667" y="11864"/>
                    <a:pt x="204172" y="17743"/>
                    <a:pt x="204172" y="24788"/>
                  </a:cubicBezTo>
                  <a:cubicBezTo>
                    <a:pt x="204172" y="28757"/>
                    <a:pt x="203453" y="32552"/>
                    <a:pt x="202013" y="36173"/>
                  </a:cubicBezTo>
                  <a:cubicBezTo>
                    <a:pt x="200575" y="39795"/>
                    <a:pt x="198318" y="43540"/>
                    <a:pt x="195242" y="47410"/>
                  </a:cubicBezTo>
                  <a:cubicBezTo>
                    <a:pt x="193159" y="50089"/>
                    <a:pt x="189438" y="53884"/>
                    <a:pt x="184080" y="58795"/>
                  </a:cubicBezTo>
                  <a:cubicBezTo>
                    <a:pt x="178722" y="63707"/>
                    <a:pt x="175324" y="66981"/>
                    <a:pt x="173885" y="68618"/>
                  </a:cubicBezTo>
                  <a:cubicBezTo>
                    <a:pt x="172447" y="70255"/>
                    <a:pt x="171281" y="71818"/>
                    <a:pt x="170388" y="73306"/>
                  </a:cubicBezTo>
                  <a:lnTo>
                    <a:pt x="204172" y="73306"/>
                  </a:lnTo>
                  <a:close/>
                  <a:moveTo>
                    <a:pt x="260703" y="89082"/>
                  </a:moveTo>
                  <a:lnTo>
                    <a:pt x="243737" y="89082"/>
                  </a:lnTo>
                  <a:lnTo>
                    <a:pt x="243737" y="25085"/>
                  </a:lnTo>
                  <a:cubicBezTo>
                    <a:pt x="237585" y="30840"/>
                    <a:pt x="230292" y="35107"/>
                    <a:pt x="221859" y="37885"/>
                  </a:cubicBezTo>
                  <a:lnTo>
                    <a:pt x="221859" y="22555"/>
                  </a:lnTo>
                  <a:cubicBezTo>
                    <a:pt x="226323" y="21067"/>
                    <a:pt x="231135" y="18289"/>
                    <a:pt x="236295" y="14221"/>
                  </a:cubicBezTo>
                  <a:cubicBezTo>
                    <a:pt x="241455" y="10153"/>
                    <a:pt x="245026" y="5440"/>
                    <a:pt x="247011" y="82"/>
                  </a:cubicBezTo>
                  <a:lnTo>
                    <a:pt x="260703" y="82"/>
                  </a:lnTo>
                  <a:lnTo>
                    <a:pt x="260703" y="89082"/>
                  </a:lnTo>
                  <a:close/>
                  <a:moveTo>
                    <a:pt x="316490" y="82"/>
                  </a:moveTo>
                  <a:cubicBezTo>
                    <a:pt x="325122" y="82"/>
                    <a:pt x="331869" y="3158"/>
                    <a:pt x="336730" y="9310"/>
                  </a:cubicBezTo>
                  <a:cubicBezTo>
                    <a:pt x="342485" y="16553"/>
                    <a:pt x="345363" y="28558"/>
                    <a:pt x="345363" y="45326"/>
                  </a:cubicBezTo>
                  <a:cubicBezTo>
                    <a:pt x="345363" y="62094"/>
                    <a:pt x="342436" y="74149"/>
                    <a:pt x="336582" y="81491"/>
                  </a:cubicBezTo>
                  <a:cubicBezTo>
                    <a:pt x="331819" y="87543"/>
                    <a:pt x="325122" y="90570"/>
                    <a:pt x="316490" y="90570"/>
                  </a:cubicBezTo>
                  <a:cubicBezTo>
                    <a:pt x="307858" y="90570"/>
                    <a:pt x="300912" y="87246"/>
                    <a:pt x="295654" y="80599"/>
                  </a:cubicBezTo>
                  <a:cubicBezTo>
                    <a:pt x="290395" y="73951"/>
                    <a:pt x="287766" y="62144"/>
                    <a:pt x="287766" y="45177"/>
                  </a:cubicBezTo>
                  <a:cubicBezTo>
                    <a:pt x="287766" y="28508"/>
                    <a:pt x="290644" y="16503"/>
                    <a:pt x="296399" y="9161"/>
                  </a:cubicBezTo>
                  <a:cubicBezTo>
                    <a:pt x="301260" y="3108"/>
                    <a:pt x="307957" y="82"/>
                    <a:pt x="316490" y="82"/>
                  </a:cubicBezTo>
                  <a:close/>
                  <a:moveTo>
                    <a:pt x="316490" y="14221"/>
                  </a:moveTo>
                  <a:cubicBezTo>
                    <a:pt x="314506" y="14221"/>
                    <a:pt x="312695" y="14866"/>
                    <a:pt x="311058" y="16156"/>
                  </a:cubicBezTo>
                  <a:cubicBezTo>
                    <a:pt x="309420" y="17446"/>
                    <a:pt x="308155" y="19778"/>
                    <a:pt x="307263" y="23151"/>
                  </a:cubicBezTo>
                  <a:cubicBezTo>
                    <a:pt x="306072" y="27516"/>
                    <a:pt x="305477" y="34908"/>
                    <a:pt x="305477" y="45326"/>
                  </a:cubicBezTo>
                  <a:cubicBezTo>
                    <a:pt x="305477" y="55744"/>
                    <a:pt x="306023" y="62888"/>
                    <a:pt x="307114" y="66757"/>
                  </a:cubicBezTo>
                  <a:cubicBezTo>
                    <a:pt x="308205" y="70627"/>
                    <a:pt x="309544" y="73207"/>
                    <a:pt x="311132" y="74497"/>
                  </a:cubicBezTo>
                  <a:cubicBezTo>
                    <a:pt x="312720" y="75787"/>
                    <a:pt x="314506" y="76432"/>
                    <a:pt x="316490" y="76432"/>
                  </a:cubicBezTo>
                  <a:cubicBezTo>
                    <a:pt x="318574" y="76432"/>
                    <a:pt x="320434" y="75787"/>
                    <a:pt x="322071" y="74497"/>
                  </a:cubicBezTo>
                  <a:cubicBezTo>
                    <a:pt x="323709" y="73207"/>
                    <a:pt x="324924" y="70875"/>
                    <a:pt x="325718" y="67502"/>
                  </a:cubicBezTo>
                  <a:cubicBezTo>
                    <a:pt x="326908" y="63136"/>
                    <a:pt x="327503" y="55744"/>
                    <a:pt x="327503" y="45326"/>
                  </a:cubicBezTo>
                  <a:cubicBezTo>
                    <a:pt x="327503" y="34908"/>
                    <a:pt x="326982" y="27764"/>
                    <a:pt x="325940" y="23894"/>
                  </a:cubicBezTo>
                  <a:cubicBezTo>
                    <a:pt x="324899" y="20025"/>
                    <a:pt x="323585" y="17446"/>
                    <a:pt x="321997" y="16156"/>
                  </a:cubicBezTo>
                  <a:cubicBezTo>
                    <a:pt x="320409" y="14866"/>
                    <a:pt x="318574" y="14221"/>
                    <a:pt x="316490" y="14221"/>
                  </a:cubicBezTo>
                  <a:close/>
                  <a:moveTo>
                    <a:pt x="387011" y="82"/>
                  </a:moveTo>
                  <a:cubicBezTo>
                    <a:pt x="395643" y="82"/>
                    <a:pt x="402390" y="3158"/>
                    <a:pt x="407252" y="9310"/>
                  </a:cubicBezTo>
                  <a:cubicBezTo>
                    <a:pt x="413007" y="16553"/>
                    <a:pt x="415884" y="28558"/>
                    <a:pt x="415884" y="45326"/>
                  </a:cubicBezTo>
                  <a:cubicBezTo>
                    <a:pt x="415884" y="62094"/>
                    <a:pt x="412957" y="74149"/>
                    <a:pt x="407103" y="81491"/>
                  </a:cubicBezTo>
                  <a:cubicBezTo>
                    <a:pt x="402340" y="87543"/>
                    <a:pt x="395643" y="90570"/>
                    <a:pt x="387011" y="90570"/>
                  </a:cubicBezTo>
                  <a:cubicBezTo>
                    <a:pt x="378378" y="90570"/>
                    <a:pt x="371434" y="87246"/>
                    <a:pt x="366175" y="80599"/>
                  </a:cubicBezTo>
                  <a:cubicBezTo>
                    <a:pt x="360916" y="73951"/>
                    <a:pt x="358287" y="62144"/>
                    <a:pt x="358287" y="45177"/>
                  </a:cubicBezTo>
                  <a:cubicBezTo>
                    <a:pt x="358287" y="28508"/>
                    <a:pt x="361165" y="16503"/>
                    <a:pt x="366919" y="9161"/>
                  </a:cubicBezTo>
                  <a:cubicBezTo>
                    <a:pt x="371781" y="3108"/>
                    <a:pt x="378478" y="82"/>
                    <a:pt x="387011" y="82"/>
                  </a:cubicBezTo>
                  <a:close/>
                  <a:moveTo>
                    <a:pt x="387011" y="14221"/>
                  </a:moveTo>
                  <a:cubicBezTo>
                    <a:pt x="385027" y="14221"/>
                    <a:pt x="383216" y="14866"/>
                    <a:pt x="381579" y="16156"/>
                  </a:cubicBezTo>
                  <a:cubicBezTo>
                    <a:pt x="379941" y="17446"/>
                    <a:pt x="378677" y="19778"/>
                    <a:pt x="377784" y="23151"/>
                  </a:cubicBezTo>
                  <a:cubicBezTo>
                    <a:pt x="376593" y="27516"/>
                    <a:pt x="375998" y="34908"/>
                    <a:pt x="375998" y="45326"/>
                  </a:cubicBezTo>
                  <a:cubicBezTo>
                    <a:pt x="375998" y="55744"/>
                    <a:pt x="376544" y="62888"/>
                    <a:pt x="377634" y="66757"/>
                  </a:cubicBezTo>
                  <a:cubicBezTo>
                    <a:pt x="378726" y="70627"/>
                    <a:pt x="380065" y="73207"/>
                    <a:pt x="381653" y="74497"/>
                  </a:cubicBezTo>
                  <a:cubicBezTo>
                    <a:pt x="383241" y="75787"/>
                    <a:pt x="385027" y="76432"/>
                    <a:pt x="387011" y="76432"/>
                  </a:cubicBezTo>
                  <a:cubicBezTo>
                    <a:pt x="389094" y="76432"/>
                    <a:pt x="390955" y="75787"/>
                    <a:pt x="392593" y="74497"/>
                  </a:cubicBezTo>
                  <a:cubicBezTo>
                    <a:pt x="394230" y="73207"/>
                    <a:pt x="395445" y="70875"/>
                    <a:pt x="396239" y="67502"/>
                  </a:cubicBezTo>
                  <a:cubicBezTo>
                    <a:pt x="397429" y="63136"/>
                    <a:pt x="398025" y="55744"/>
                    <a:pt x="398025" y="45326"/>
                  </a:cubicBezTo>
                  <a:cubicBezTo>
                    <a:pt x="398025" y="34908"/>
                    <a:pt x="397504" y="27764"/>
                    <a:pt x="396462" y="23894"/>
                  </a:cubicBezTo>
                  <a:cubicBezTo>
                    <a:pt x="395420" y="20025"/>
                    <a:pt x="394105" y="17446"/>
                    <a:pt x="392517" y="16156"/>
                  </a:cubicBezTo>
                  <a:cubicBezTo>
                    <a:pt x="390929" y="14866"/>
                    <a:pt x="389094" y="14221"/>
                    <a:pt x="387011" y="14221"/>
                  </a:cubicBezTo>
                  <a:close/>
                  <a:moveTo>
                    <a:pt x="443393" y="41308"/>
                  </a:moveTo>
                  <a:cubicBezTo>
                    <a:pt x="439028" y="39423"/>
                    <a:pt x="435852" y="36868"/>
                    <a:pt x="433868" y="33643"/>
                  </a:cubicBezTo>
                  <a:cubicBezTo>
                    <a:pt x="431884" y="30419"/>
                    <a:pt x="430892" y="26872"/>
                    <a:pt x="430892" y="23002"/>
                  </a:cubicBezTo>
                  <a:cubicBezTo>
                    <a:pt x="430892" y="16354"/>
                    <a:pt x="433199" y="10872"/>
                    <a:pt x="437812" y="6556"/>
                  </a:cubicBezTo>
                  <a:cubicBezTo>
                    <a:pt x="442425" y="2240"/>
                    <a:pt x="448999" y="82"/>
                    <a:pt x="457532" y="82"/>
                  </a:cubicBezTo>
                  <a:cubicBezTo>
                    <a:pt x="465866" y="82"/>
                    <a:pt x="472365" y="2240"/>
                    <a:pt x="477029" y="6556"/>
                  </a:cubicBezTo>
                  <a:cubicBezTo>
                    <a:pt x="481691" y="10872"/>
                    <a:pt x="484023" y="16354"/>
                    <a:pt x="484023" y="23002"/>
                  </a:cubicBezTo>
                  <a:cubicBezTo>
                    <a:pt x="484023" y="27070"/>
                    <a:pt x="482956" y="30716"/>
                    <a:pt x="480824" y="33941"/>
                  </a:cubicBezTo>
                  <a:cubicBezTo>
                    <a:pt x="478691" y="37166"/>
                    <a:pt x="475690" y="39622"/>
                    <a:pt x="471820" y="41308"/>
                  </a:cubicBezTo>
                  <a:cubicBezTo>
                    <a:pt x="476780" y="43292"/>
                    <a:pt x="480525" y="46170"/>
                    <a:pt x="483056" y="49940"/>
                  </a:cubicBezTo>
                  <a:cubicBezTo>
                    <a:pt x="485586" y="53710"/>
                    <a:pt x="486851" y="58076"/>
                    <a:pt x="486851" y="63037"/>
                  </a:cubicBezTo>
                  <a:cubicBezTo>
                    <a:pt x="486851" y="71173"/>
                    <a:pt x="484247" y="77821"/>
                    <a:pt x="479038" y="82980"/>
                  </a:cubicBezTo>
                  <a:cubicBezTo>
                    <a:pt x="473828" y="88139"/>
                    <a:pt x="466909" y="90719"/>
                    <a:pt x="458276" y="90719"/>
                  </a:cubicBezTo>
                  <a:cubicBezTo>
                    <a:pt x="450240" y="90719"/>
                    <a:pt x="443542" y="88586"/>
                    <a:pt x="438184" y="84319"/>
                  </a:cubicBezTo>
                  <a:cubicBezTo>
                    <a:pt x="431834" y="79359"/>
                    <a:pt x="428659" y="72513"/>
                    <a:pt x="428659" y="63781"/>
                  </a:cubicBezTo>
                  <a:cubicBezTo>
                    <a:pt x="428659" y="58919"/>
                    <a:pt x="429850" y="54504"/>
                    <a:pt x="432231" y="50535"/>
                  </a:cubicBezTo>
                  <a:cubicBezTo>
                    <a:pt x="434612" y="46566"/>
                    <a:pt x="438333" y="43491"/>
                    <a:pt x="443393" y="41308"/>
                  </a:cubicBezTo>
                  <a:close/>
                  <a:moveTo>
                    <a:pt x="446965" y="24193"/>
                  </a:moveTo>
                  <a:cubicBezTo>
                    <a:pt x="446965" y="27566"/>
                    <a:pt x="447908" y="30196"/>
                    <a:pt x="449793" y="32080"/>
                  </a:cubicBezTo>
                  <a:cubicBezTo>
                    <a:pt x="451678" y="33966"/>
                    <a:pt x="454258" y="34908"/>
                    <a:pt x="457532" y="34908"/>
                  </a:cubicBezTo>
                  <a:cubicBezTo>
                    <a:pt x="460707" y="34908"/>
                    <a:pt x="463262" y="33941"/>
                    <a:pt x="465197" y="32006"/>
                  </a:cubicBezTo>
                  <a:cubicBezTo>
                    <a:pt x="467131" y="30071"/>
                    <a:pt x="468099" y="27417"/>
                    <a:pt x="468099" y="24044"/>
                  </a:cubicBezTo>
                  <a:cubicBezTo>
                    <a:pt x="468099" y="20869"/>
                    <a:pt x="467131" y="18339"/>
                    <a:pt x="465197" y="16454"/>
                  </a:cubicBezTo>
                  <a:cubicBezTo>
                    <a:pt x="463262" y="14568"/>
                    <a:pt x="460756" y="13626"/>
                    <a:pt x="457681" y="13626"/>
                  </a:cubicBezTo>
                  <a:cubicBezTo>
                    <a:pt x="454407" y="13626"/>
                    <a:pt x="451802" y="14593"/>
                    <a:pt x="449867" y="16528"/>
                  </a:cubicBezTo>
                  <a:cubicBezTo>
                    <a:pt x="447933" y="18463"/>
                    <a:pt x="446965" y="21018"/>
                    <a:pt x="446965" y="24193"/>
                  </a:cubicBezTo>
                  <a:close/>
                  <a:moveTo>
                    <a:pt x="445328" y="62144"/>
                  </a:moveTo>
                  <a:cubicBezTo>
                    <a:pt x="445328" y="66807"/>
                    <a:pt x="446543" y="70453"/>
                    <a:pt x="448975" y="73083"/>
                  </a:cubicBezTo>
                  <a:cubicBezTo>
                    <a:pt x="451406" y="75712"/>
                    <a:pt x="454407" y="77027"/>
                    <a:pt x="457979" y="77027"/>
                  </a:cubicBezTo>
                  <a:cubicBezTo>
                    <a:pt x="461451" y="77027"/>
                    <a:pt x="464328" y="75762"/>
                    <a:pt x="466610" y="73231"/>
                  </a:cubicBezTo>
                  <a:cubicBezTo>
                    <a:pt x="468893" y="70701"/>
                    <a:pt x="470034" y="67055"/>
                    <a:pt x="470034" y="62293"/>
                  </a:cubicBezTo>
                  <a:cubicBezTo>
                    <a:pt x="470034" y="58125"/>
                    <a:pt x="468868" y="54776"/>
                    <a:pt x="466536" y="52247"/>
                  </a:cubicBezTo>
                  <a:cubicBezTo>
                    <a:pt x="464204" y="49717"/>
                    <a:pt x="461253" y="48452"/>
                    <a:pt x="457681" y="48452"/>
                  </a:cubicBezTo>
                  <a:cubicBezTo>
                    <a:pt x="453514" y="48452"/>
                    <a:pt x="450413" y="49890"/>
                    <a:pt x="448380" y="52768"/>
                  </a:cubicBezTo>
                  <a:cubicBezTo>
                    <a:pt x="446345" y="55645"/>
                    <a:pt x="445328" y="58770"/>
                    <a:pt x="445328" y="62144"/>
                  </a:cubicBezTo>
                  <a:close/>
                </a:path>
              </a:pathLst>
            </a:custGeom>
            <a:solidFill>
              <a:srgbClr val="0099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2E5420A-3114-967B-9564-9CCD78B5ED4E}"/>
                </a:ext>
              </a:extLst>
            </p:cNvPr>
            <p:cNvSpPr/>
            <p:nvPr/>
          </p:nvSpPr>
          <p:spPr>
            <a:xfrm>
              <a:off x="7304524" y="1112836"/>
              <a:ext cx="50800" cy="50800"/>
            </a:xfrm>
            <a:custGeom>
              <a:avLst/>
              <a:gdLst>
                <a:gd name="connsiteX0" fmla="*/ 51314 w 50800"/>
                <a:gd name="connsiteY0" fmla="*/ 25443 h 50800"/>
                <a:gd name="connsiteX1" fmla="*/ 25913 w 50800"/>
                <a:gd name="connsiteY1" fmla="*/ 50844 h 50800"/>
                <a:gd name="connsiteX2" fmla="*/ 513 w 50800"/>
                <a:gd name="connsiteY2" fmla="*/ 25443 h 50800"/>
                <a:gd name="connsiteX3" fmla="*/ 25913 w 50800"/>
                <a:gd name="connsiteY3" fmla="*/ 43 h 50800"/>
                <a:gd name="connsiteX4" fmla="*/ 51314 w 50800"/>
                <a:gd name="connsiteY4" fmla="*/ 2544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800">
                  <a:moveTo>
                    <a:pt x="51314" y="25443"/>
                  </a:moveTo>
                  <a:cubicBezTo>
                    <a:pt x="51314" y="39472"/>
                    <a:pt x="39942" y="50844"/>
                    <a:pt x="25913" y="50844"/>
                  </a:cubicBezTo>
                  <a:cubicBezTo>
                    <a:pt x="11885" y="50844"/>
                    <a:pt x="513" y="39472"/>
                    <a:pt x="513" y="25443"/>
                  </a:cubicBezTo>
                  <a:cubicBezTo>
                    <a:pt x="513" y="11415"/>
                    <a:pt x="11885" y="43"/>
                    <a:pt x="25913" y="43"/>
                  </a:cubicBezTo>
                  <a:cubicBezTo>
                    <a:pt x="39942" y="43"/>
                    <a:pt x="51314" y="11415"/>
                    <a:pt x="51314" y="25443"/>
                  </a:cubicBezTo>
                  <a:close/>
                </a:path>
              </a:pathLst>
            </a:custGeom>
            <a:solidFill>
              <a:srgbClr val="262626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13BA58B-10FD-F444-B4F2-43FA49C512BA}"/>
                </a:ext>
              </a:extLst>
            </p:cNvPr>
            <p:cNvSpPr/>
            <p:nvPr/>
          </p:nvSpPr>
          <p:spPr>
            <a:xfrm>
              <a:off x="7291825" y="1100137"/>
              <a:ext cx="76200" cy="76200"/>
            </a:xfrm>
            <a:custGeom>
              <a:avLst/>
              <a:gdLst>
                <a:gd name="connsiteX0" fmla="*/ 38613 w 76200"/>
                <a:gd name="connsiteY0" fmla="*/ 12743 h 76200"/>
                <a:gd name="connsiteX1" fmla="*/ 64013 w 76200"/>
                <a:gd name="connsiteY1" fmla="*/ 38143 h 76200"/>
                <a:gd name="connsiteX2" fmla="*/ 64013 w 76200"/>
                <a:gd name="connsiteY2" fmla="*/ 38143 h 76200"/>
                <a:gd name="connsiteX3" fmla="*/ 38613 w 76200"/>
                <a:gd name="connsiteY3" fmla="*/ 63543 h 76200"/>
                <a:gd name="connsiteX4" fmla="*/ 13213 w 76200"/>
                <a:gd name="connsiteY4" fmla="*/ 38143 h 76200"/>
                <a:gd name="connsiteX5" fmla="*/ 38613 w 76200"/>
                <a:gd name="connsiteY5" fmla="*/ 12743 h 76200"/>
                <a:gd name="connsiteX6" fmla="*/ 38613 w 76200"/>
                <a:gd name="connsiteY6" fmla="*/ 43 h 76200"/>
                <a:gd name="connsiteX7" fmla="*/ 513 w 76200"/>
                <a:gd name="connsiteY7" fmla="*/ 38143 h 76200"/>
                <a:gd name="connsiteX8" fmla="*/ 38613 w 76200"/>
                <a:gd name="connsiteY8" fmla="*/ 76243 h 76200"/>
                <a:gd name="connsiteX9" fmla="*/ 76713 w 76200"/>
                <a:gd name="connsiteY9" fmla="*/ 38143 h 76200"/>
                <a:gd name="connsiteX10" fmla="*/ 76713 w 76200"/>
                <a:gd name="connsiteY10" fmla="*/ 38143 h 76200"/>
                <a:gd name="connsiteX11" fmla="*/ 38613 w 76200"/>
                <a:gd name="connsiteY11" fmla="*/ 4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76200">
                  <a:moveTo>
                    <a:pt x="38613" y="12743"/>
                  </a:moveTo>
                  <a:cubicBezTo>
                    <a:pt x="52641" y="12743"/>
                    <a:pt x="64013" y="24115"/>
                    <a:pt x="64013" y="38143"/>
                  </a:cubicBezTo>
                  <a:lnTo>
                    <a:pt x="64013" y="38143"/>
                  </a:lnTo>
                  <a:cubicBezTo>
                    <a:pt x="64013" y="52171"/>
                    <a:pt x="52641" y="63543"/>
                    <a:pt x="38613" y="63543"/>
                  </a:cubicBezTo>
                  <a:cubicBezTo>
                    <a:pt x="24585" y="63543"/>
                    <a:pt x="13213" y="52171"/>
                    <a:pt x="13213" y="38143"/>
                  </a:cubicBezTo>
                  <a:cubicBezTo>
                    <a:pt x="13213" y="24115"/>
                    <a:pt x="24585" y="12743"/>
                    <a:pt x="38613" y="12743"/>
                  </a:cubicBezTo>
                  <a:close/>
                  <a:moveTo>
                    <a:pt x="38613" y="43"/>
                  </a:moveTo>
                  <a:cubicBezTo>
                    <a:pt x="17571" y="43"/>
                    <a:pt x="513" y="17101"/>
                    <a:pt x="513" y="38143"/>
                  </a:cubicBezTo>
                  <a:cubicBezTo>
                    <a:pt x="513" y="59185"/>
                    <a:pt x="17571" y="76243"/>
                    <a:pt x="38613" y="76243"/>
                  </a:cubicBezTo>
                  <a:cubicBezTo>
                    <a:pt x="59655" y="76243"/>
                    <a:pt x="76713" y="59185"/>
                    <a:pt x="76713" y="38143"/>
                  </a:cubicBezTo>
                  <a:lnTo>
                    <a:pt x="76713" y="38143"/>
                  </a:lnTo>
                  <a:cubicBezTo>
                    <a:pt x="76713" y="17101"/>
                    <a:pt x="59655" y="43"/>
                    <a:pt x="38613" y="43"/>
                  </a:cubicBezTo>
                  <a:close/>
                </a:path>
              </a:pathLst>
            </a:custGeom>
            <a:solidFill>
              <a:srgbClr val="FFFFDC"/>
            </a:solidFill>
            <a:ln w="63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291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262</Words>
  <Application>Microsoft Office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2023-08-25T17:40:42Z</dcterms:modified>
</cp:coreProperties>
</file>