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tils" id="{4777462E-3795-4BD9-B9AA-6B5F2FB44EE0}">
          <p14:sldIdLst>
            <p14:sldId id="259"/>
          </p14:sldIdLst>
        </p14:section>
        <p14:section name="tracking_diagram" id="{1DEDF661-914E-48E3-9A8D-8BB85409C3A9}">
          <p14:sldIdLst>
            <p14:sldId id="256"/>
          </p14:sldIdLst>
        </p14:section>
        <p14:section name="NCO" id="{6E6AE61A-F45D-4AA3-96B4-8C88B1254349}">
          <p14:sldIdLst>
            <p14:sldId id="258"/>
          </p14:sldIdLst>
        </p14:section>
        <p14:section name="correlator" id="{0836700A-C48D-4FB8-8B22-4DC8078990AA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EC85DA-B4A1-4ECF-B94D-8A59FD57B818}" v="48" dt="2023-08-14T16:42:01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2" autoAdjust="0"/>
    <p:restoredTop sz="93067" autoAdjust="0"/>
  </p:normalViewPr>
  <p:slideViewPr>
    <p:cSldViewPr snapToGrid="0">
      <p:cViewPr varScale="1">
        <p:scale>
          <a:sx n="102" d="100"/>
          <a:sy n="102" d="100"/>
        </p:scale>
        <p:origin x="984" y="11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owen Hu" userId="81e4f212d1a9d49e" providerId="LiveId" clId="{1A970390-34B1-4875-A282-541D41E777C2}"/>
    <pc:docChg chg="modSld sldOrd addSection modSection">
      <pc:chgData name="Yaowen Hu" userId="81e4f212d1a9d49e" providerId="LiveId" clId="{1A970390-34B1-4875-A282-541D41E777C2}" dt="2023-08-09T15:49:23.607" v="21" actId="17846"/>
      <pc:docMkLst>
        <pc:docMk/>
      </pc:docMkLst>
      <pc:sldChg chg="modSp mod">
        <pc:chgData name="Yaowen Hu" userId="81e4f212d1a9d49e" providerId="LiveId" clId="{1A970390-34B1-4875-A282-541D41E777C2}" dt="2023-08-09T14:19:57.362" v="16" actId="20577"/>
        <pc:sldMkLst>
          <pc:docMk/>
          <pc:sldMk cId="960251637" sldId="256"/>
        </pc:sldMkLst>
        <pc:spChg chg="mod">
          <ac:chgData name="Yaowen Hu" userId="81e4f212d1a9d49e" providerId="LiveId" clId="{1A970390-34B1-4875-A282-541D41E777C2}" dt="2023-08-09T14:19:09.622" v="1" actId="255"/>
          <ac:spMkLst>
            <pc:docMk/>
            <pc:sldMk cId="960251637" sldId="256"/>
            <ac:spMk id="13" creationId="{4D2AE786-1ACC-9B3D-DF81-C5677F8E8C76}"/>
          </ac:spMkLst>
        </pc:spChg>
        <pc:spChg chg="mod">
          <ac:chgData name="Yaowen Hu" userId="81e4f212d1a9d49e" providerId="LiveId" clId="{1A970390-34B1-4875-A282-541D41E777C2}" dt="2023-08-09T14:19:09.622" v="1" actId="255"/>
          <ac:spMkLst>
            <pc:docMk/>
            <pc:sldMk cId="960251637" sldId="256"/>
            <ac:spMk id="14" creationId="{6D0E0F8E-E003-9FC3-4E6B-40AB09E4E595}"/>
          </ac:spMkLst>
        </pc:spChg>
        <pc:spChg chg="mod">
          <ac:chgData name="Yaowen Hu" userId="81e4f212d1a9d49e" providerId="LiveId" clId="{1A970390-34B1-4875-A282-541D41E777C2}" dt="2023-08-09T14:19:09.622" v="1" actId="255"/>
          <ac:spMkLst>
            <pc:docMk/>
            <pc:sldMk cId="960251637" sldId="256"/>
            <ac:spMk id="32" creationId="{AFBF63FA-947F-3A1E-5A5B-3B22B2A61624}"/>
          </ac:spMkLst>
        </pc:spChg>
        <pc:spChg chg="mod">
          <ac:chgData name="Yaowen Hu" userId="81e4f212d1a9d49e" providerId="LiveId" clId="{1A970390-34B1-4875-A282-541D41E777C2}" dt="2023-08-09T14:19:09.622" v="1" actId="255"/>
          <ac:spMkLst>
            <pc:docMk/>
            <pc:sldMk cId="960251637" sldId="256"/>
            <ac:spMk id="40" creationId="{BEF213E3-1F8A-73F3-54E0-14D103E4EADA}"/>
          </ac:spMkLst>
        </pc:spChg>
        <pc:spChg chg="mod">
          <ac:chgData name="Yaowen Hu" userId="81e4f212d1a9d49e" providerId="LiveId" clId="{1A970390-34B1-4875-A282-541D41E777C2}" dt="2023-08-09T14:19:29.930" v="6" actId="14100"/>
          <ac:spMkLst>
            <pc:docMk/>
            <pc:sldMk cId="960251637" sldId="256"/>
            <ac:spMk id="67" creationId="{8144056D-77D1-C824-BDC6-B53CBCE9F55D}"/>
          </ac:spMkLst>
        </pc:spChg>
        <pc:spChg chg="mod">
          <ac:chgData name="Yaowen Hu" userId="81e4f212d1a9d49e" providerId="LiveId" clId="{1A970390-34B1-4875-A282-541D41E777C2}" dt="2023-08-09T14:19:37.810" v="8" actId="14100"/>
          <ac:spMkLst>
            <pc:docMk/>
            <pc:sldMk cId="960251637" sldId="256"/>
            <ac:spMk id="68" creationId="{BF2B1655-41D0-033F-7DD7-96AF8C90B8AA}"/>
          </ac:spMkLst>
        </pc:spChg>
        <pc:spChg chg="mod">
          <ac:chgData name="Yaowen Hu" userId="81e4f212d1a9d49e" providerId="LiveId" clId="{1A970390-34B1-4875-A282-541D41E777C2}" dt="2023-08-09T14:19:09.622" v="1" actId="255"/>
          <ac:spMkLst>
            <pc:docMk/>
            <pc:sldMk cId="960251637" sldId="256"/>
            <ac:spMk id="99" creationId="{FA27E179-7B96-8975-F456-0847ECC62FC6}"/>
          </ac:spMkLst>
        </pc:spChg>
        <pc:spChg chg="mod">
          <ac:chgData name="Yaowen Hu" userId="81e4f212d1a9d49e" providerId="LiveId" clId="{1A970390-34B1-4875-A282-541D41E777C2}" dt="2023-08-09T14:19:57.362" v="16" actId="20577"/>
          <ac:spMkLst>
            <pc:docMk/>
            <pc:sldMk cId="960251637" sldId="256"/>
            <ac:spMk id="100" creationId="{C7747305-960D-93D5-B476-A232B82C9806}"/>
          </ac:spMkLst>
        </pc:spChg>
        <pc:grpChg chg="mod">
          <ac:chgData name="Yaowen Hu" userId="81e4f212d1a9d49e" providerId="LiveId" clId="{1A970390-34B1-4875-A282-541D41E777C2}" dt="2023-08-09T14:19:09.622" v="1" actId="255"/>
          <ac:grpSpMkLst>
            <pc:docMk/>
            <pc:sldMk cId="960251637" sldId="256"/>
            <ac:grpSpMk id="31" creationId="{585B045F-5163-E18B-83A3-DD65800588F6}"/>
          </ac:grpSpMkLst>
        </pc:grpChg>
        <pc:grpChg chg="mod">
          <ac:chgData name="Yaowen Hu" userId="81e4f212d1a9d49e" providerId="LiveId" clId="{1A970390-34B1-4875-A282-541D41E777C2}" dt="2023-08-09T14:19:09.622" v="1" actId="255"/>
          <ac:grpSpMkLst>
            <pc:docMk/>
            <pc:sldMk cId="960251637" sldId="256"/>
            <ac:grpSpMk id="39" creationId="{65688989-4CF1-3ECF-B353-3BFF031BF71A}"/>
          </ac:grpSpMkLst>
        </pc:grpChg>
        <pc:grpChg chg="mod">
          <ac:chgData name="Yaowen Hu" userId="81e4f212d1a9d49e" providerId="LiveId" clId="{1A970390-34B1-4875-A282-541D41E777C2}" dt="2023-08-09T14:19:09.622" v="1" actId="255"/>
          <ac:grpSpMkLst>
            <pc:docMk/>
            <pc:sldMk cId="960251637" sldId="256"/>
            <ac:grpSpMk id="66" creationId="{D6F97A60-E4D8-B20F-00D7-A2942DEC158A}"/>
          </ac:grpSpMkLst>
        </pc:grpChg>
        <pc:grpChg chg="mod">
          <ac:chgData name="Yaowen Hu" userId="81e4f212d1a9d49e" providerId="LiveId" clId="{1A970390-34B1-4875-A282-541D41E777C2}" dt="2023-08-09T14:19:09.622" v="1" actId="255"/>
          <ac:grpSpMkLst>
            <pc:docMk/>
            <pc:sldMk cId="960251637" sldId="256"/>
            <ac:grpSpMk id="73" creationId="{6C8D8C38-14D7-528A-9869-D0A4E01593BF}"/>
          </ac:grpSpMkLst>
        </pc:grp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2" creationId="{8BC20927-DC9E-18E0-F026-377941340B22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4" creationId="{14E8761F-DCAD-FC0B-F871-7F3DA69989B9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8" creationId="{AD60CEDF-C4B0-096F-2F37-F565CFABB5DB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9" creationId="{5582EE2B-E1AE-1D53-BD88-631ED54858D2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17" creationId="{7B96DE2E-59A7-0604-E8F6-06EDB361BA1D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23" creationId="{7C22BF8C-8DB0-2FA6-1648-227CF58E15BF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29" creationId="{17F27EF2-B8FC-CD0D-B66B-4AED9047AAEF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33" creationId="{A08D71D9-C55F-44B1-B3D2-040FFFC27066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34" creationId="{1FC1B476-2938-EECE-8109-C1E30831CECF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35" creationId="{8BE630A1-064F-48F3-F17C-B1FA17DDB056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41" creationId="{B98B57E6-E769-1FE5-D394-D92985EDE9EC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42" creationId="{549D804B-D79C-8714-B70D-E9C642F1684D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59" creationId="{1F157323-92E2-47CE-EC73-F4B7FC31113B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61" creationId="{E59DFC02-A431-731B-B448-9894BECCC230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62" creationId="{3AFFB6C1-6FD9-A943-F7F1-8D3E6DB1F132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65" creationId="{A0B6403B-F5C1-507F-CE58-1DE61BFA654F}"/>
          </ac:cxnSpMkLst>
        </pc:cxnChg>
        <pc:cxnChg chg="mod">
          <ac:chgData name="Yaowen Hu" userId="81e4f212d1a9d49e" providerId="LiveId" clId="{1A970390-34B1-4875-A282-541D41E777C2}" dt="2023-08-09T14:19:39.434" v="9" actId="1076"/>
          <ac:cxnSpMkLst>
            <pc:docMk/>
            <pc:sldMk cId="960251637" sldId="256"/>
            <ac:cxnSpMk id="72" creationId="{0F3EEB63-1F38-17D5-C413-3DD6010AC93B}"/>
          </ac:cxnSpMkLst>
        </pc:cxnChg>
      </pc:sldChg>
      <pc:sldChg chg="ord">
        <pc:chgData name="Yaowen Hu" userId="81e4f212d1a9d49e" providerId="LiveId" clId="{1A970390-34B1-4875-A282-541D41E777C2}" dt="2023-08-09T14:20:34.395" v="18" actId="20578"/>
        <pc:sldMkLst>
          <pc:docMk/>
          <pc:sldMk cId="1889862027" sldId="257"/>
        </pc:sldMkLst>
      </pc:sldChg>
    </pc:docChg>
  </pc:docChgLst>
  <pc:docChgLst>
    <pc:chgData name="Yaowen Hu" userId="81e4f212d1a9d49e" providerId="LiveId" clId="{454D0FB5-7D94-46ED-A2B4-4CA6DD84145B}"/>
    <pc:docChg chg="undo custSel addSld modSld sldOrd addSection delSection modSection">
      <pc:chgData name="Yaowen Hu" userId="81e4f212d1a9d49e" providerId="LiveId" clId="{454D0FB5-7D94-46ED-A2B4-4CA6DD84145B}" dt="2023-08-08T19:51:19.439" v="208" actId="164"/>
      <pc:docMkLst>
        <pc:docMk/>
      </pc:docMkLst>
      <pc:sldChg chg="addSp delSp modSp mod ord">
        <pc:chgData name="Yaowen Hu" userId="81e4f212d1a9d49e" providerId="LiveId" clId="{454D0FB5-7D94-46ED-A2B4-4CA6DD84145B}" dt="2023-08-08T19:51:19.439" v="208" actId="164"/>
        <pc:sldMkLst>
          <pc:docMk/>
          <pc:sldMk cId="960251637" sldId="256"/>
        </pc:sldMkLst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6" creationId="{E30594B3-955A-208E-DEC7-22E4561326F7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10" creationId="{E70359C6-F408-18D6-DEEE-CC69E8D75387}"/>
          </ac:spMkLst>
        </pc:spChg>
        <pc:spChg chg="add mod">
          <ac:chgData name="Yaowen Hu" userId="81e4f212d1a9d49e" providerId="LiveId" clId="{454D0FB5-7D94-46ED-A2B4-4CA6DD84145B}" dt="2023-08-08T19:51:19.439" v="208" actId="164"/>
          <ac:spMkLst>
            <pc:docMk/>
            <pc:sldMk cId="960251637" sldId="256"/>
            <ac:spMk id="13" creationId="{4D2AE786-1ACC-9B3D-DF81-C5677F8E8C76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13" creationId="{A8FDED49-F882-BD1C-E7FD-B086EEAAF308}"/>
          </ac:spMkLst>
        </pc:spChg>
        <pc:spChg chg="add mod">
          <ac:chgData name="Yaowen Hu" userId="81e4f212d1a9d49e" providerId="LiveId" clId="{454D0FB5-7D94-46ED-A2B4-4CA6DD84145B}" dt="2023-08-08T19:51:19.439" v="208" actId="164"/>
          <ac:spMkLst>
            <pc:docMk/>
            <pc:sldMk cId="960251637" sldId="256"/>
            <ac:spMk id="14" creationId="{6D0E0F8E-E003-9FC3-4E6B-40AB09E4E595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19" creationId="{394E3EDF-1053-6AF7-0B22-205A4FDD1316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20" creationId="{6849B762-1375-8D8D-9F4D-1BF6009CDAC6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22" creationId="{D5EA10D1-55DB-F6FA-D06F-AB723352C8D7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28" creationId="{C73D0654-DCB6-CB6F-EE23-4FC5370A8F2F}"/>
          </ac:spMkLst>
        </pc:spChg>
        <pc:spChg chg="mod">
          <ac:chgData name="Yaowen Hu" userId="81e4f212d1a9d49e" providerId="LiveId" clId="{454D0FB5-7D94-46ED-A2B4-4CA6DD84145B}" dt="2023-08-08T19:49:10.540" v="182"/>
          <ac:spMkLst>
            <pc:docMk/>
            <pc:sldMk cId="960251637" sldId="256"/>
            <ac:spMk id="32" creationId="{AFBF63FA-947F-3A1E-5A5B-3B22B2A61624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34" creationId="{84733D59-F465-85D1-7EB4-E854940EE7AC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36" creationId="{F2F82BE2-717F-CF52-6B42-58DA03D62395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37" creationId="{3FFDF269-83C8-BDAF-0292-4C9417658D84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40" creationId="{BEF213E3-1F8A-73F3-54E0-14D103E4EADA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45" creationId="{B2F61692-F749-AAFB-1809-A44FDA16818B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46" creationId="{05541802-DAFE-74BF-C160-FF1AAC3B92F0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49" creationId="{D5BB1CEE-E624-DE05-AE10-64136073281D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54" creationId="{A10D0130-A87E-A545-0031-AC933D8E1C56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55" creationId="{635C61B7-4A32-2BF1-AE67-4AC98572DC31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57" creationId="{26C57FAB-638B-9024-EDE6-11B0657940C3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58" creationId="{916AAAEC-E6A8-CC18-7AE0-9AD98300C3FC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65" creationId="{F513F675-4113-5DA9-0B11-75C9E23381EA}"/>
          </ac:spMkLst>
        </pc:spChg>
        <pc:spChg chg="mod">
          <ac:chgData name="Yaowen Hu" userId="81e4f212d1a9d49e" providerId="LiveId" clId="{454D0FB5-7D94-46ED-A2B4-4CA6DD84145B}" dt="2023-08-08T19:49:57.674" v="195"/>
          <ac:spMkLst>
            <pc:docMk/>
            <pc:sldMk cId="960251637" sldId="256"/>
            <ac:spMk id="67" creationId="{8144056D-77D1-C824-BDC6-B53CBCE9F55D}"/>
          </ac:spMkLst>
        </pc:spChg>
        <pc:spChg chg="mod">
          <ac:chgData name="Yaowen Hu" userId="81e4f212d1a9d49e" providerId="LiveId" clId="{454D0FB5-7D94-46ED-A2B4-4CA6DD84145B}" dt="2023-08-08T19:49:57.674" v="195"/>
          <ac:spMkLst>
            <pc:docMk/>
            <pc:sldMk cId="960251637" sldId="256"/>
            <ac:spMk id="68" creationId="{BF2B1655-41D0-033F-7DD7-96AF8C90B8AA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70" creationId="{D8769F65-9119-1233-5B71-4A27CDCE41D6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71" creationId="{FF5BE1A8-A4F0-368D-F7F4-46E66BD6C95B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74" creationId="{2963009C-FBCB-280B-A826-A1E2BDE3C0CF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79" creationId="{0903020D-9EB0-496B-29F4-6030B5EB6E50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80" creationId="{F7F15DCE-F73D-DDE0-0336-FABA16B2CB50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83" creationId="{54FD23DA-565F-2AF7-B514-DEE5B1578EE7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84" creationId="{335075A2-B3D2-A089-4043-AECCC8523538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90" creationId="{7F9A42DF-30EF-A78C-8CDD-3408B88A0AB2}"/>
          </ac:spMkLst>
        </pc:spChg>
        <pc:spChg chg="del mod topLvl">
          <ac:chgData name="Yaowen Hu" userId="81e4f212d1a9d49e" providerId="LiveId" clId="{454D0FB5-7D94-46ED-A2B4-4CA6DD84145B}" dt="2023-08-08T19:50:29.901" v="205" actId="478"/>
          <ac:spMkLst>
            <pc:docMk/>
            <pc:sldMk cId="960251637" sldId="256"/>
            <ac:spMk id="91" creationId="{D0F7DFDC-ECBB-D8EB-05E3-7B9EB4E4728A}"/>
          </ac:spMkLst>
        </pc:spChg>
        <pc:spChg chg="del mod topLvl">
          <ac:chgData name="Yaowen Hu" userId="81e4f212d1a9d49e" providerId="LiveId" clId="{454D0FB5-7D94-46ED-A2B4-4CA6DD84145B}" dt="2023-08-08T19:50:29.901" v="205" actId="478"/>
          <ac:spMkLst>
            <pc:docMk/>
            <pc:sldMk cId="960251637" sldId="256"/>
            <ac:spMk id="92" creationId="{D3055E7A-3DC3-AC83-818F-E833948BE313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93" creationId="{5DC8DE47-DAA6-F311-DBC0-0A3D2DD5F506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94" creationId="{21DB9712-4B7A-7C00-EA0B-A6CBB4295B28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95" creationId="{2B089ED1-239B-10DB-4E00-FFFAD9C3B955}"/>
          </ac:spMkLst>
        </pc:spChg>
        <pc:spChg chg="add del mod">
          <ac:chgData name="Yaowen Hu" userId="81e4f212d1a9d49e" providerId="LiveId" clId="{454D0FB5-7D94-46ED-A2B4-4CA6DD84145B}" dt="2023-08-08T19:28:10.925" v="80" actId="478"/>
          <ac:spMkLst>
            <pc:docMk/>
            <pc:sldMk cId="960251637" sldId="256"/>
            <ac:spMk id="98" creationId="{0F6A4961-1C4C-477F-1631-CD14CEA8BC55}"/>
          </ac:spMkLst>
        </pc:spChg>
        <pc:spChg chg="add mod">
          <ac:chgData name="Yaowen Hu" userId="81e4f212d1a9d49e" providerId="LiveId" clId="{454D0FB5-7D94-46ED-A2B4-4CA6DD84145B}" dt="2023-08-08T19:51:19.439" v="208" actId="164"/>
          <ac:spMkLst>
            <pc:docMk/>
            <pc:sldMk cId="960251637" sldId="256"/>
            <ac:spMk id="99" creationId="{FA27E179-7B96-8975-F456-0847ECC62FC6}"/>
          </ac:spMkLst>
        </pc:spChg>
        <pc:spChg chg="add mod">
          <ac:chgData name="Yaowen Hu" userId="81e4f212d1a9d49e" providerId="LiveId" clId="{454D0FB5-7D94-46ED-A2B4-4CA6DD84145B}" dt="2023-08-08T19:51:19.439" v="208" actId="164"/>
          <ac:spMkLst>
            <pc:docMk/>
            <pc:sldMk cId="960251637" sldId="256"/>
            <ac:spMk id="100" creationId="{C7747305-960D-93D5-B476-A232B82C9806}"/>
          </ac:spMkLst>
        </pc:spChg>
        <pc:grpChg chg="del mod">
          <ac:chgData name="Yaowen Hu" userId="81e4f212d1a9d49e" providerId="LiveId" clId="{454D0FB5-7D94-46ED-A2B4-4CA6DD84145B}" dt="2023-08-08T19:26:45.508" v="66" actId="165"/>
          <ac:grpSpMkLst>
            <pc:docMk/>
            <pc:sldMk cId="960251637" sldId="256"/>
            <ac:grpSpMk id="2" creationId="{93599824-E266-F033-479F-370E137311F4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5" creationId="{FDFFA4D2-5F90-53C6-2C9E-BBE064B851F6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12" creationId="{4F6ADB29-828C-2B38-8718-C0587DD2717E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21" creationId="{D3E65CDE-7822-7E22-46AE-9CD7AC760529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27" creationId="{360C8F9C-7542-09F5-8CC3-74DA28DF7C47}"/>
          </ac:grpSpMkLst>
        </pc:grpChg>
        <pc:grpChg chg="add mod">
          <ac:chgData name="Yaowen Hu" userId="81e4f212d1a9d49e" providerId="LiveId" clId="{454D0FB5-7D94-46ED-A2B4-4CA6DD84145B}" dt="2023-08-08T19:51:19.439" v="208" actId="164"/>
          <ac:grpSpMkLst>
            <pc:docMk/>
            <pc:sldMk cId="960251637" sldId="256"/>
            <ac:grpSpMk id="31" creationId="{585B045F-5163-E18B-83A3-DD65800588F6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35" creationId="{384FC4B3-D2A8-B3D8-FC69-4DF92EED23F4}"/>
          </ac:grpSpMkLst>
        </pc:grpChg>
        <pc:grpChg chg="mod topLvl">
          <ac:chgData name="Yaowen Hu" userId="81e4f212d1a9d49e" providerId="LiveId" clId="{454D0FB5-7D94-46ED-A2B4-4CA6DD84145B}" dt="2023-08-08T19:51:19.439" v="208" actId="164"/>
          <ac:grpSpMkLst>
            <pc:docMk/>
            <pc:sldMk cId="960251637" sldId="256"/>
            <ac:grpSpMk id="39" creationId="{65688989-4CF1-3ECF-B353-3BFF031BF71A}"/>
          </ac:grpSpMkLst>
        </pc:grpChg>
        <pc:grpChg chg="del mod topLvl">
          <ac:chgData name="Yaowen Hu" userId="81e4f212d1a9d49e" providerId="LiveId" clId="{454D0FB5-7D94-46ED-A2B4-4CA6DD84145B}" dt="2023-08-08T19:50:29.901" v="205" actId="478"/>
          <ac:grpSpMkLst>
            <pc:docMk/>
            <pc:sldMk cId="960251637" sldId="256"/>
            <ac:grpSpMk id="44" creationId="{A462E811-1B51-F052-DE32-CA9A62122A19}"/>
          </ac:grpSpMkLst>
        </pc:grpChg>
        <pc:grpChg chg="del mod topLvl">
          <ac:chgData name="Yaowen Hu" userId="81e4f212d1a9d49e" providerId="LiveId" clId="{454D0FB5-7D94-46ED-A2B4-4CA6DD84145B}" dt="2023-08-08T19:50:29.901" v="205" actId="478"/>
          <ac:grpSpMkLst>
            <pc:docMk/>
            <pc:sldMk cId="960251637" sldId="256"/>
            <ac:grpSpMk id="48" creationId="{19D42ACA-75EE-AEBC-D2D8-B733B83A410C}"/>
          </ac:grpSpMkLst>
        </pc:grpChg>
        <pc:grpChg chg="del mod topLvl">
          <ac:chgData name="Yaowen Hu" userId="81e4f212d1a9d49e" providerId="LiveId" clId="{454D0FB5-7D94-46ED-A2B4-4CA6DD84145B}" dt="2023-08-08T19:50:29.901" v="205" actId="478"/>
          <ac:grpSpMkLst>
            <pc:docMk/>
            <pc:sldMk cId="960251637" sldId="256"/>
            <ac:grpSpMk id="53" creationId="{96C57046-E6D4-741E-E046-BBC38D41A938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64" creationId="{E61B37AB-98BA-AAAD-2928-3A7EDD00AD42}"/>
          </ac:grpSpMkLst>
        </pc:grpChg>
        <pc:grpChg chg="add mod">
          <ac:chgData name="Yaowen Hu" userId="81e4f212d1a9d49e" providerId="LiveId" clId="{454D0FB5-7D94-46ED-A2B4-4CA6DD84145B}" dt="2023-08-08T19:51:19.439" v="208" actId="164"/>
          <ac:grpSpMkLst>
            <pc:docMk/>
            <pc:sldMk cId="960251637" sldId="256"/>
            <ac:grpSpMk id="66" creationId="{D6F97A60-E4D8-B20F-00D7-A2942DEC158A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69" creationId="{9D32B4FB-009C-1547-6446-DB819E5198B9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73" creationId="{1127F3A0-720A-57B6-DDEA-EF2CC7E5458D}"/>
          </ac:grpSpMkLst>
        </pc:grpChg>
        <pc:grpChg chg="add mod">
          <ac:chgData name="Yaowen Hu" userId="81e4f212d1a9d49e" providerId="LiveId" clId="{454D0FB5-7D94-46ED-A2B4-4CA6DD84145B}" dt="2023-08-08T19:51:19.439" v="208" actId="164"/>
          <ac:grpSpMkLst>
            <pc:docMk/>
            <pc:sldMk cId="960251637" sldId="256"/>
            <ac:grpSpMk id="73" creationId="{6C8D8C38-14D7-528A-9869-D0A4E01593BF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78" creationId="{F2EB71E0-3C41-C05A-7C2D-426F79BBB727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82" creationId="{F7E654FF-DF7F-DF40-9DDF-C3728BB2C62B}"/>
          </ac:grpSpMkLst>
        </pc:grp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2" creationId="{8BC20927-DC9E-18E0-F026-377941340B22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4" creationId="{14E8761F-DCAD-FC0B-F871-7F3DA69989B9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7" creationId="{80C1D65E-A124-4680-54E7-76259E4C97F9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8" creationId="{AD60CEDF-C4B0-096F-2F37-F565CFABB5DB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" creationId="{E8B83DB5-7FD8-FCB2-9C13-5C61EC6CE51F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9" creationId="{5582EE2B-E1AE-1D53-BD88-631ED54858D2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9" creationId="{AD192310-6822-CC6A-23B5-1902AE46E91C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11" creationId="{91A7DCEA-F797-8333-7281-83A048EC914C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14" creationId="{8A3D6508-3243-0FBB-AD93-A27BBFD45DED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15" creationId="{C4E6E589-B241-3019-FA4F-B79BE7648611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16" creationId="{0EB6C2C6-870E-D4BC-38B2-37560E91B21B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17" creationId="{7B96DE2E-59A7-0604-E8F6-06EDB361BA1D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17" creationId="{E173A4BE-627A-A12B-E79C-738D8C7A11C2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18" creationId="{E19E2997-EF90-E8E6-F9E1-F67848F43A62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23" creationId="{259165A7-E7A7-16D7-7867-98AF85EC222A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23" creationId="{7C22BF8C-8DB0-2FA6-1648-227CF58E15BF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24" creationId="{73CE4DB6-2F5F-8563-0E74-97379C057AB3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25" creationId="{FC0DD894-B74E-04C2-F734-653BA387206D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26" creationId="{25762499-973C-E20C-76CD-4DCF8F56045D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29" creationId="{17F27EF2-B8FC-CD0D-B66B-4AED9047AAEF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29" creationId="{A941CB17-7E63-A409-350C-2D5CBEF7050D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30" creationId="{CA24C50B-26BF-834B-43BD-BA3199529108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31" creationId="{F8637F57-D56F-92B4-D9DC-5EE791B9A250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32" creationId="{B6F15AD6-93A1-DE31-4129-C0E522D9B161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33" creationId="{8486234B-BAD4-CC39-96A2-44EB8B256CD9}"/>
          </ac:cxnSpMkLst>
        </pc:cxnChg>
        <pc:cxnChg chg="mod">
          <ac:chgData name="Yaowen Hu" userId="81e4f212d1a9d49e" providerId="LiveId" clId="{454D0FB5-7D94-46ED-A2B4-4CA6DD84145B}" dt="2023-08-08T19:49:10.540" v="182"/>
          <ac:cxnSpMkLst>
            <pc:docMk/>
            <pc:sldMk cId="960251637" sldId="256"/>
            <ac:cxnSpMk id="33" creationId="{A08D71D9-C55F-44B1-B3D2-040FFFC27066}"/>
          </ac:cxnSpMkLst>
        </pc:cxnChg>
        <pc:cxnChg chg="mod">
          <ac:chgData name="Yaowen Hu" userId="81e4f212d1a9d49e" providerId="LiveId" clId="{454D0FB5-7D94-46ED-A2B4-4CA6DD84145B}" dt="2023-08-08T19:49:10.540" v="182"/>
          <ac:cxnSpMkLst>
            <pc:docMk/>
            <pc:sldMk cId="960251637" sldId="256"/>
            <ac:cxnSpMk id="34" creationId="{1FC1B476-2938-EECE-8109-C1E30831CECF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35" creationId="{8BE630A1-064F-48F3-F17C-B1FA17DDB056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38" creationId="{5F36C31C-A751-DC3A-9E71-3C7143239D3D}"/>
          </ac:cxnSpMkLst>
        </pc:cxnChg>
        <pc:cxnChg chg="mod">
          <ac:chgData name="Yaowen Hu" userId="81e4f212d1a9d49e" providerId="LiveId" clId="{454D0FB5-7D94-46ED-A2B4-4CA6DD84145B}" dt="2023-08-08T19:26:45.508" v="66" actId="165"/>
          <ac:cxnSpMkLst>
            <pc:docMk/>
            <pc:sldMk cId="960251637" sldId="256"/>
            <ac:cxnSpMk id="41" creationId="{B98B57E6-E769-1FE5-D394-D92985EDE9EC}"/>
          </ac:cxnSpMkLst>
        </pc:cxnChg>
        <pc:cxnChg chg="mod">
          <ac:chgData name="Yaowen Hu" userId="81e4f212d1a9d49e" providerId="LiveId" clId="{454D0FB5-7D94-46ED-A2B4-4CA6DD84145B}" dt="2023-08-08T19:26:45.508" v="66" actId="165"/>
          <ac:cxnSpMkLst>
            <pc:docMk/>
            <pc:sldMk cId="960251637" sldId="256"/>
            <ac:cxnSpMk id="42" creationId="{549D804B-D79C-8714-B70D-E9C642F1684D}"/>
          </ac:cxnSpMkLst>
        </pc:cxnChg>
        <pc:cxnChg chg="del mod topLvl">
          <ac:chgData name="Yaowen Hu" userId="81e4f212d1a9d49e" providerId="LiveId" clId="{454D0FB5-7D94-46ED-A2B4-4CA6DD84145B}" dt="2023-08-08T19:47:30.178" v="163" actId="478"/>
          <ac:cxnSpMkLst>
            <pc:docMk/>
            <pc:sldMk cId="960251637" sldId="256"/>
            <ac:cxnSpMk id="43" creationId="{9073018A-BA54-5B48-7765-66C26BD55289}"/>
          </ac:cxnSpMkLst>
        </pc:cxnChg>
        <pc:cxnChg chg="del mod topLvl">
          <ac:chgData name="Yaowen Hu" userId="81e4f212d1a9d49e" providerId="LiveId" clId="{454D0FB5-7D94-46ED-A2B4-4CA6DD84145B}" dt="2023-08-08T19:50:29.901" v="205" actId="478"/>
          <ac:cxnSpMkLst>
            <pc:docMk/>
            <pc:sldMk cId="960251637" sldId="256"/>
            <ac:cxnSpMk id="47" creationId="{602EE8E1-1040-1CC6-024D-3842D5F8822E}"/>
          </ac:cxnSpMkLst>
        </pc:cxnChg>
        <pc:cxnChg chg="mod">
          <ac:chgData name="Yaowen Hu" userId="81e4f212d1a9d49e" providerId="LiveId" clId="{454D0FB5-7D94-46ED-A2B4-4CA6DD84145B}" dt="2023-08-08T19:50:29.901" v="205" actId="478"/>
          <ac:cxnSpMkLst>
            <pc:docMk/>
            <pc:sldMk cId="960251637" sldId="256"/>
            <ac:cxnSpMk id="50" creationId="{EC579B77-BF1A-1E0F-87A8-625D44A56FBE}"/>
          </ac:cxnSpMkLst>
        </pc:cxnChg>
        <pc:cxnChg chg="mod">
          <ac:chgData name="Yaowen Hu" userId="81e4f212d1a9d49e" providerId="LiveId" clId="{454D0FB5-7D94-46ED-A2B4-4CA6DD84145B}" dt="2023-08-08T19:50:29.901" v="205" actId="478"/>
          <ac:cxnSpMkLst>
            <pc:docMk/>
            <pc:sldMk cId="960251637" sldId="256"/>
            <ac:cxnSpMk id="51" creationId="{A786A4A5-09C2-D3D3-1086-FDA58AB63CDB}"/>
          </ac:cxnSpMkLst>
        </pc:cxnChg>
        <pc:cxnChg chg="del mod topLvl">
          <ac:chgData name="Yaowen Hu" userId="81e4f212d1a9d49e" providerId="LiveId" clId="{454D0FB5-7D94-46ED-A2B4-4CA6DD84145B}" dt="2023-08-08T19:50:29.901" v="205" actId="478"/>
          <ac:cxnSpMkLst>
            <pc:docMk/>
            <pc:sldMk cId="960251637" sldId="256"/>
            <ac:cxnSpMk id="52" creationId="{89896AAE-CE58-9149-F72E-3099FE4CFBE1}"/>
          </ac:cxnSpMkLst>
        </pc:cxnChg>
        <pc:cxnChg chg="del mod topLvl">
          <ac:chgData name="Yaowen Hu" userId="81e4f212d1a9d49e" providerId="LiveId" clId="{454D0FB5-7D94-46ED-A2B4-4CA6DD84145B}" dt="2023-08-08T19:50:29.901" v="205" actId="478"/>
          <ac:cxnSpMkLst>
            <pc:docMk/>
            <pc:sldMk cId="960251637" sldId="256"/>
            <ac:cxnSpMk id="56" creationId="{01FDC178-D8A2-5557-6064-D77A0225007C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59" creationId="{1F157323-92E2-47CE-EC73-F4B7FC31113B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59" creationId="{3B612D1F-D01B-C943-DDD5-09E1AF3A6933}"/>
          </ac:cxnSpMkLst>
        </pc:cxnChg>
        <pc:cxnChg chg="del mod topLvl">
          <ac:chgData name="Yaowen Hu" userId="81e4f212d1a9d49e" providerId="LiveId" clId="{454D0FB5-7D94-46ED-A2B4-4CA6DD84145B}" dt="2023-08-08T19:47:29.450" v="162" actId="478"/>
          <ac:cxnSpMkLst>
            <pc:docMk/>
            <pc:sldMk cId="960251637" sldId="256"/>
            <ac:cxnSpMk id="60" creationId="{267D2875-C8A1-ABE3-EFE5-697AAFE9FEAD}"/>
          </ac:cxnSpMkLst>
        </pc:cxnChg>
        <pc:cxnChg chg="mod topLvl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61" creationId="{E59DFC02-A431-731B-B448-9894BECCC230}"/>
          </ac:cxnSpMkLst>
        </pc:cxnChg>
        <pc:cxnChg chg="mod topLvl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62" creationId="{3AFFB6C1-6FD9-A943-F7F1-8D3E6DB1F132}"/>
          </ac:cxnSpMkLst>
        </pc:cxnChg>
        <pc:cxnChg chg="del mod topLvl">
          <ac:chgData name="Yaowen Hu" userId="81e4f212d1a9d49e" providerId="LiveId" clId="{454D0FB5-7D94-46ED-A2B4-4CA6DD84145B}" dt="2023-08-08T19:50:29.901" v="205" actId="478"/>
          <ac:cxnSpMkLst>
            <pc:docMk/>
            <pc:sldMk cId="960251637" sldId="256"/>
            <ac:cxnSpMk id="63" creationId="{0340352E-2BEF-F279-6965-454F392C5548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65" creationId="{A0B6403B-F5C1-507F-CE58-1DE61BFA654F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66" creationId="{B9A2C7CB-CC03-3F40-101B-389B70F3ACE2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67" creationId="{428F2CEA-E8F5-DEFA-20A7-32E3E10B751D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68" creationId="{739449CE-0352-6402-93F3-23E24CEAF82D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72" creationId="{0F3EEB63-1F38-17D5-C413-3DD6010AC93B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72" creationId="{4E9D1BFE-A411-71B7-3E1C-98B4AA0F0BA8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75" creationId="{9662BD79-F407-46A1-FF4B-17B0AA0EFAB0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76" creationId="{2CCFECD5-606B-31D5-4D2A-1D2CF3788F72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77" creationId="{5C5B9860-F8C5-BFB1-CDB4-C2404D89CBD0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1" creationId="{CBB4A814-6FE1-3980-2E76-0D2A6111B7B3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5" creationId="{836A9748-F005-DE19-5B7A-40C57B04398C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6" creationId="{0051F173-6D68-64D6-234A-D9C9C71F8352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7" creationId="{3436A894-1149-12C7-2294-03B76BBBC514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8" creationId="{098DDC01-28FB-33A3-8188-317D8EA7EE5C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9" creationId="{FCA3513E-6BAC-89D6-F5D9-E775034FD31F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96" creationId="{3AFB623E-97AD-76B6-2D1F-48C282BB69B3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97" creationId="{2C170D40-4B29-73A2-C6F1-82242B8021A9}"/>
          </ac:cxnSpMkLst>
        </pc:cxnChg>
      </pc:sldChg>
      <pc:sldChg chg="add">
        <pc:chgData name="Yaowen Hu" userId="81e4f212d1a9d49e" providerId="LiveId" clId="{454D0FB5-7D94-46ED-A2B4-4CA6DD84145B}" dt="2023-08-08T19:25:25.976" v="64"/>
        <pc:sldMkLst>
          <pc:docMk/>
          <pc:sldMk cId="1889862027" sldId="257"/>
        </pc:sldMkLst>
      </pc:sldChg>
    </pc:docChg>
  </pc:docChgLst>
  <pc:docChgLst>
    <pc:chgData name="Yaowen Hu" userId="81e4f212d1a9d49e" providerId="LiveId" clId="{12CE6EA4-E54B-4863-A9F1-2BD1C64C7B54}"/>
    <pc:docChg chg="custSel addSld modSld">
      <pc:chgData name="Yaowen Hu" userId="81e4f212d1a9d49e" providerId="LiveId" clId="{12CE6EA4-E54B-4863-A9F1-2BD1C64C7B54}" dt="2023-08-08T19:09:24.140" v="13" actId="164"/>
      <pc:docMkLst>
        <pc:docMk/>
      </pc:docMkLst>
      <pc:sldChg chg="addSp delSp modSp new mod delAnim modAnim">
        <pc:chgData name="Yaowen Hu" userId="81e4f212d1a9d49e" providerId="LiveId" clId="{12CE6EA4-E54B-4863-A9F1-2BD1C64C7B54}" dt="2023-08-08T19:09:24.140" v="13" actId="164"/>
        <pc:sldMkLst>
          <pc:docMk/>
          <pc:sldMk cId="960251637" sldId="256"/>
        </pc:sldMkLst>
        <pc:spChg chg="del">
          <ac:chgData name="Yaowen Hu" userId="81e4f212d1a9d49e" providerId="LiveId" clId="{12CE6EA4-E54B-4863-A9F1-2BD1C64C7B54}" dt="2023-08-08T19:04:51.011" v="2" actId="478"/>
          <ac:spMkLst>
            <pc:docMk/>
            <pc:sldMk cId="960251637" sldId="256"/>
            <ac:spMk id="2" creationId="{125A05AC-7BFF-95F5-83DA-263C789C5788}"/>
          </ac:spMkLst>
        </pc:spChg>
        <pc:spChg chg="del">
          <ac:chgData name="Yaowen Hu" userId="81e4f212d1a9d49e" providerId="LiveId" clId="{12CE6EA4-E54B-4863-A9F1-2BD1C64C7B54}" dt="2023-08-08T19:05:04.346" v="6" actId="478"/>
          <ac:spMkLst>
            <pc:docMk/>
            <pc:sldMk cId="960251637" sldId="256"/>
            <ac:spMk id="3" creationId="{73E3B303-2B8A-7254-3887-58C9F2F1701B}"/>
          </ac:spMkLst>
        </pc:spChg>
        <pc:spChg chg="add del mod">
          <ac:chgData name="Yaowen Hu" userId="81e4f212d1a9d49e" providerId="LiveId" clId="{12CE6EA4-E54B-4863-A9F1-2BD1C64C7B54}" dt="2023-08-08T19:04:52.491" v="3" actId="478"/>
          <ac:spMkLst>
            <pc:docMk/>
            <pc:sldMk cId="960251637" sldId="256"/>
            <ac:spMk id="4" creationId="{DB0B1C12-1CD3-615B-B5F1-40706C8BFD6F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6" creationId="{E30594B3-955A-208E-DEC7-22E4561326F7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10" creationId="{E70359C6-F408-18D6-DEEE-CC69E8D75387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13" creationId="{A8FDED49-F882-BD1C-E7FD-B086EEAAF308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19" creationId="{394E3EDF-1053-6AF7-0B22-205A4FDD1316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20" creationId="{6849B762-1375-8D8D-9F4D-1BF6009CDAC6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22" creationId="{D5EA10D1-55DB-F6FA-D06F-AB723352C8D7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28" creationId="{C73D0654-DCB6-CB6F-EE23-4FC5370A8F2F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34" creationId="{84733D59-F465-85D1-7EB4-E854940EE7AC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36" creationId="{F2F82BE2-717F-CF52-6B42-58DA03D62395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37" creationId="{3FFDF269-83C8-BDAF-0292-4C9417658D84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40" creationId="{BEF213E3-1F8A-73F3-54E0-14D103E4EADA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45" creationId="{B2F61692-F749-AAFB-1809-A44FDA16818B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46" creationId="{05541802-DAFE-74BF-C160-FF1AAC3B92F0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49" creationId="{D5BB1CEE-E624-DE05-AE10-64136073281D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54" creationId="{A10D0130-A87E-A545-0031-AC933D8E1C56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55" creationId="{635C61B7-4A32-2BF1-AE67-4AC98572DC31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57" creationId="{26C57FAB-638B-9024-EDE6-11B0657940C3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58" creationId="{916AAAEC-E6A8-CC18-7AE0-9AD98300C3FC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65" creationId="{F513F675-4113-5DA9-0B11-75C9E23381EA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70" creationId="{D8769F65-9119-1233-5B71-4A27CDCE41D6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71" creationId="{FF5BE1A8-A4F0-368D-F7F4-46E66BD6C95B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74" creationId="{2963009C-FBCB-280B-A826-A1E2BDE3C0CF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79" creationId="{0903020D-9EB0-496B-29F4-6030B5EB6E50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80" creationId="{F7F15DCE-F73D-DDE0-0336-FABA16B2CB50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83" creationId="{54FD23DA-565F-2AF7-B514-DEE5B1578EE7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84" creationId="{335075A2-B3D2-A089-4043-AECCC8523538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90" creationId="{7F9A42DF-30EF-A78C-8CDD-3408B88A0AB2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91" creationId="{D0F7DFDC-ECBB-D8EB-05E3-7B9EB4E4728A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92" creationId="{D3055E7A-3DC3-AC83-818F-E833948BE313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93" creationId="{5DC8DE47-DAA6-F311-DBC0-0A3D2DD5F506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94" creationId="{21DB9712-4B7A-7C00-EA0B-A6CBB4295B28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95" creationId="{2B089ED1-239B-10DB-4E00-FFFAD9C3B955}"/>
          </ac:spMkLst>
        </pc:spChg>
        <pc:spChg chg="add del mod">
          <ac:chgData name="Yaowen Hu" userId="81e4f212d1a9d49e" providerId="LiveId" clId="{12CE6EA4-E54B-4863-A9F1-2BD1C64C7B54}" dt="2023-08-08T19:04:57.683" v="5" actId="478"/>
          <ac:spMkLst>
            <pc:docMk/>
            <pc:sldMk cId="960251637" sldId="256"/>
            <ac:spMk id="98" creationId="{0166FA96-B9C8-79C4-3ED3-7C48D65ED9D6}"/>
          </ac:spMkLst>
        </pc:spChg>
        <pc:spChg chg="add del mod">
          <ac:chgData name="Yaowen Hu" userId="81e4f212d1a9d49e" providerId="LiveId" clId="{12CE6EA4-E54B-4863-A9F1-2BD1C64C7B54}" dt="2023-08-08T19:08:50.166" v="12" actId="478"/>
          <ac:spMkLst>
            <pc:docMk/>
            <pc:sldMk cId="960251637" sldId="256"/>
            <ac:spMk id="99" creationId="{B77CABBB-D2BC-B2BF-512C-818557C134F9}"/>
          </ac:spMkLst>
        </pc:spChg>
        <pc:spChg chg="add del mod">
          <ac:chgData name="Yaowen Hu" userId="81e4f212d1a9d49e" providerId="LiveId" clId="{12CE6EA4-E54B-4863-A9F1-2BD1C64C7B54}" dt="2023-08-08T19:08:48.536" v="11" actId="478"/>
          <ac:spMkLst>
            <pc:docMk/>
            <pc:sldMk cId="960251637" sldId="256"/>
            <ac:spMk id="100" creationId="{CCDAF27F-BB3E-3CAD-531D-713B69A4BE75}"/>
          </ac:spMkLst>
        </pc:s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2" creationId="{93599824-E266-F033-479F-370E137311F4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5" creationId="{FDFFA4D2-5F90-53C6-2C9E-BBE064B851F6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12" creationId="{4F6ADB29-828C-2B38-8718-C0587DD2717E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21" creationId="{D3E65CDE-7822-7E22-46AE-9CD7AC760529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27" creationId="{360C8F9C-7542-09F5-8CC3-74DA28DF7C47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35" creationId="{384FC4B3-D2A8-B3D8-FC69-4DF92EED23F4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39" creationId="{65688989-4CF1-3ECF-B353-3BFF031BF71A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44" creationId="{A462E811-1B51-F052-DE32-CA9A62122A19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48" creationId="{19D42ACA-75EE-AEBC-D2D8-B733B83A410C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53" creationId="{96C57046-E6D4-741E-E046-BBC38D41A938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64" creationId="{E61B37AB-98BA-AAAD-2928-3A7EDD00AD42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69" creationId="{9D32B4FB-009C-1547-6446-DB819E5198B9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73" creationId="{1127F3A0-720A-57B6-DDEA-EF2CC7E5458D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78" creationId="{F2EB71E0-3C41-C05A-7C2D-426F79BBB727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82" creationId="{F7E654FF-DF7F-DF40-9DDF-C3728BB2C62B}"/>
          </ac:grpSpMkLst>
        </pc:grpChg>
        <pc:picChg chg="add del mod">
          <ac:chgData name="Yaowen Hu" userId="81e4f212d1a9d49e" providerId="LiveId" clId="{12CE6EA4-E54B-4863-A9F1-2BD1C64C7B54}" dt="2023-08-08T19:04:55.692" v="4" actId="478"/>
          <ac:picMkLst>
            <pc:docMk/>
            <pc:sldMk cId="960251637" sldId="256"/>
            <ac:picMk id="101" creationId="{1C275031-9C72-7FE0-A92C-FB423F8BBD20}"/>
          </ac:picMkLst>
        </pc:pic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7" creationId="{80C1D65E-A124-4680-54E7-76259E4C97F9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8" creationId="{E8B83DB5-7FD8-FCB2-9C13-5C61EC6CE51F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9" creationId="{AD192310-6822-CC6A-23B5-1902AE46E91C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11" creationId="{91A7DCEA-F797-8333-7281-83A048EC914C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14" creationId="{8A3D6508-3243-0FBB-AD93-A27BBFD45DED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15" creationId="{C4E6E589-B241-3019-FA4F-B79BE7648611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16" creationId="{0EB6C2C6-870E-D4BC-38B2-37560E91B21B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17" creationId="{E173A4BE-627A-A12B-E79C-738D8C7A11C2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18" creationId="{E19E2997-EF90-E8E6-F9E1-F67848F43A62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23" creationId="{259165A7-E7A7-16D7-7867-98AF85EC222A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24" creationId="{73CE4DB6-2F5F-8563-0E74-97379C057AB3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25" creationId="{FC0DD894-B74E-04C2-F734-653BA387206D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26" creationId="{25762499-973C-E20C-76CD-4DCF8F56045D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29" creationId="{A941CB17-7E63-A409-350C-2D5CBEF7050D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30" creationId="{CA24C50B-26BF-834B-43BD-BA3199529108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31" creationId="{F8637F57-D56F-92B4-D9DC-5EE791B9A250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32" creationId="{B6F15AD6-93A1-DE31-4129-C0E522D9B161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33" creationId="{8486234B-BAD4-CC39-96A2-44EB8B256CD9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38" creationId="{5F36C31C-A751-DC3A-9E71-3C7143239D3D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41" creationId="{B98B57E6-E769-1FE5-D394-D92985EDE9EC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42" creationId="{549D804B-D79C-8714-B70D-E9C642F1684D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43" creationId="{9073018A-BA54-5B48-7765-66C26BD55289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47" creationId="{602EE8E1-1040-1CC6-024D-3842D5F8822E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50" creationId="{EC579B77-BF1A-1E0F-87A8-625D44A56FBE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51" creationId="{A786A4A5-09C2-D3D3-1086-FDA58AB63CDB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52" creationId="{89896AAE-CE58-9149-F72E-3099FE4CFBE1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56" creationId="{01FDC178-D8A2-5557-6064-D77A0225007C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59" creationId="{3B612D1F-D01B-C943-DDD5-09E1AF3A6933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60" creationId="{267D2875-C8A1-ABE3-EFE5-697AAFE9FEAD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61" creationId="{E59DFC02-A431-731B-B448-9894BECCC230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62" creationId="{3AFFB6C1-6FD9-A943-F7F1-8D3E6DB1F132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63" creationId="{0340352E-2BEF-F279-6965-454F392C5548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66" creationId="{B9A2C7CB-CC03-3F40-101B-389B70F3ACE2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67" creationId="{428F2CEA-E8F5-DEFA-20A7-32E3E10B751D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68" creationId="{739449CE-0352-6402-93F3-23E24CEAF82D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72" creationId="{4E9D1BFE-A411-71B7-3E1C-98B4AA0F0BA8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75" creationId="{9662BD79-F407-46A1-FF4B-17B0AA0EFAB0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76" creationId="{2CCFECD5-606B-31D5-4D2A-1D2CF3788F72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77" creationId="{5C5B9860-F8C5-BFB1-CDB4-C2404D89CBD0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81" creationId="{CBB4A814-6FE1-3980-2E76-0D2A6111B7B3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85" creationId="{836A9748-F005-DE19-5B7A-40C57B04398C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86" creationId="{0051F173-6D68-64D6-234A-D9C9C71F8352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87" creationId="{3436A894-1149-12C7-2294-03B76BBBC514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88" creationId="{098DDC01-28FB-33A3-8188-317D8EA7EE5C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89" creationId="{FCA3513E-6BAC-89D6-F5D9-E775034FD31F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96" creationId="{3AFB623E-97AD-76B6-2D1F-48C282BB69B3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97" creationId="{2C170D40-4B29-73A2-C6F1-82242B8021A9}"/>
          </ac:cxnSpMkLst>
        </pc:cxnChg>
      </pc:sldChg>
    </pc:docChg>
  </pc:docChgLst>
  <pc:docChgLst>
    <pc:chgData name="Yaowen Hu" userId="81e4f212d1a9d49e" providerId="LiveId" clId="{2CEC85DA-B4A1-4ECF-B94D-8A59FD57B818}"/>
    <pc:docChg chg="undo redo custSel addSld modSld sldOrd addSection modSection">
      <pc:chgData name="Yaowen Hu" userId="81e4f212d1a9d49e" providerId="LiveId" clId="{2CEC85DA-B4A1-4ECF-B94D-8A59FD57B818}" dt="2023-08-14T16:42:01.070" v="780" actId="164"/>
      <pc:docMkLst>
        <pc:docMk/>
      </pc:docMkLst>
      <pc:sldChg chg="addSp delSp modSp mod">
        <pc:chgData name="Yaowen Hu" userId="81e4f212d1a9d49e" providerId="LiveId" clId="{2CEC85DA-B4A1-4ECF-B94D-8A59FD57B818}" dt="2023-08-14T15:44:12.609" v="112" actId="2711"/>
        <pc:sldMkLst>
          <pc:docMk/>
          <pc:sldMk cId="960251637" sldId="256"/>
        </pc:sldMkLst>
        <pc:spChg chg="add del">
          <ac:chgData name="Yaowen Hu" userId="81e4f212d1a9d49e" providerId="LiveId" clId="{2CEC85DA-B4A1-4ECF-B94D-8A59FD57B818}" dt="2023-08-14T15:36:10.671" v="13" actId="11529"/>
          <ac:spMkLst>
            <pc:docMk/>
            <pc:sldMk cId="960251637" sldId="256"/>
            <ac:spMk id="3" creationId="{D6B1ACB3-762F-3D04-CE89-FA94E67EFC77}"/>
          </ac:spMkLst>
        </pc:spChg>
        <pc:spChg chg="mod topLvl">
          <ac:chgData name="Yaowen Hu" userId="81e4f212d1a9d49e" providerId="LiveId" clId="{2CEC85DA-B4A1-4ECF-B94D-8A59FD57B818}" dt="2023-08-14T15:39:44.935" v="78" actId="164"/>
          <ac:spMkLst>
            <pc:docMk/>
            <pc:sldMk cId="960251637" sldId="256"/>
            <ac:spMk id="13" creationId="{4D2AE786-1ACC-9B3D-DF81-C5677F8E8C76}"/>
          </ac:spMkLst>
        </pc:spChg>
        <pc:spChg chg="mod topLvl">
          <ac:chgData name="Yaowen Hu" userId="81e4f212d1a9d49e" providerId="LiveId" clId="{2CEC85DA-B4A1-4ECF-B94D-8A59FD57B818}" dt="2023-08-14T15:39:44.935" v="78" actId="164"/>
          <ac:spMkLst>
            <pc:docMk/>
            <pc:sldMk cId="960251637" sldId="256"/>
            <ac:spMk id="14" creationId="{6D0E0F8E-E003-9FC3-4E6B-40AB09E4E595}"/>
          </ac:spMkLst>
        </pc:spChg>
        <pc:spChg chg="mod">
          <ac:chgData name="Yaowen Hu" userId="81e4f212d1a9d49e" providerId="LiveId" clId="{2CEC85DA-B4A1-4ECF-B94D-8A59FD57B818}" dt="2023-08-14T15:36:50.005" v="16" actId="165"/>
          <ac:spMkLst>
            <pc:docMk/>
            <pc:sldMk cId="960251637" sldId="256"/>
            <ac:spMk id="32" creationId="{AFBF63FA-947F-3A1E-5A5B-3B22B2A61624}"/>
          </ac:spMkLst>
        </pc:spChg>
        <pc:spChg chg="mod">
          <ac:chgData name="Yaowen Hu" userId="81e4f212d1a9d49e" providerId="LiveId" clId="{2CEC85DA-B4A1-4ECF-B94D-8A59FD57B818}" dt="2023-08-14T15:36:50.005" v="16" actId="165"/>
          <ac:spMkLst>
            <pc:docMk/>
            <pc:sldMk cId="960251637" sldId="256"/>
            <ac:spMk id="40" creationId="{BEF213E3-1F8A-73F3-54E0-14D103E4EADA}"/>
          </ac:spMkLst>
        </pc:spChg>
        <pc:spChg chg="mod">
          <ac:chgData name="Yaowen Hu" userId="81e4f212d1a9d49e" providerId="LiveId" clId="{2CEC85DA-B4A1-4ECF-B94D-8A59FD57B818}" dt="2023-08-14T15:37:20.531" v="34" actId="1038"/>
          <ac:spMkLst>
            <pc:docMk/>
            <pc:sldMk cId="960251637" sldId="256"/>
            <ac:spMk id="67" creationId="{8144056D-77D1-C824-BDC6-B53CBCE9F55D}"/>
          </ac:spMkLst>
        </pc:spChg>
        <pc:spChg chg="mod">
          <ac:chgData name="Yaowen Hu" userId="81e4f212d1a9d49e" providerId="LiveId" clId="{2CEC85DA-B4A1-4ECF-B94D-8A59FD57B818}" dt="2023-08-14T15:37:10.633" v="18" actId="11530"/>
          <ac:spMkLst>
            <pc:docMk/>
            <pc:sldMk cId="960251637" sldId="256"/>
            <ac:spMk id="68" creationId="{BF2B1655-41D0-033F-7DD7-96AF8C90B8AA}"/>
          </ac:spMkLst>
        </pc:spChg>
        <pc:spChg chg="mod topLvl">
          <ac:chgData name="Yaowen Hu" userId="81e4f212d1a9d49e" providerId="LiveId" clId="{2CEC85DA-B4A1-4ECF-B94D-8A59FD57B818}" dt="2023-08-14T15:39:44.935" v="78" actId="164"/>
          <ac:spMkLst>
            <pc:docMk/>
            <pc:sldMk cId="960251637" sldId="256"/>
            <ac:spMk id="99" creationId="{FA27E179-7B96-8975-F456-0847ECC62FC6}"/>
          </ac:spMkLst>
        </pc:spChg>
        <pc:spChg chg="mod topLvl">
          <ac:chgData name="Yaowen Hu" userId="81e4f212d1a9d49e" providerId="LiveId" clId="{2CEC85DA-B4A1-4ECF-B94D-8A59FD57B818}" dt="2023-08-14T15:44:12.609" v="112" actId="2711"/>
          <ac:spMkLst>
            <pc:docMk/>
            <pc:sldMk cId="960251637" sldId="256"/>
            <ac:spMk id="100" creationId="{C7747305-960D-93D5-B476-A232B82C9806}"/>
          </ac:spMkLst>
        </pc:spChg>
        <pc:grpChg chg="add mod">
          <ac:chgData name="Yaowen Hu" userId="81e4f212d1a9d49e" providerId="LiveId" clId="{2CEC85DA-B4A1-4ECF-B94D-8A59FD57B818}" dt="2023-08-14T15:39:44.935" v="78" actId="164"/>
          <ac:grpSpMkLst>
            <pc:docMk/>
            <pc:sldMk cId="960251637" sldId="256"/>
            <ac:grpSpMk id="5" creationId="{11405C63-7811-F59C-C241-35BA5809B10E}"/>
          </ac:grpSpMkLst>
        </pc:grpChg>
        <pc:grpChg chg="mod topLvl">
          <ac:chgData name="Yaowen Hu" userId="81e4f212d1a9d49e" providerId="LiveId" clId="{2CEC85DA-B4A1-4ECF-B94D-8A59FD57B818}" dt="2023-08-14T15:39:44.935" v="78" actId="164"/>
          <ac:grpSpMkLst>
            <pc:docMk/>
            <pc:sldMk cId="960251637" sldId="256"/>
            <ac:grpSpMk id="31" creationId="{585B045F-5163-E18B-83A3-DD65800588F6}"/>
          </ac:grpSpMkLst>
        </pc:grpChg>
        <pc:grpChg chg="mod topLvl">
          <ac:chgData name="Yaowen Hu" userId="81e4f212d1a9d49e" providerId="LiveId" clId="{2CEC85DA-B4A1-4ECF-B94D-8A59FD57B818}" dt="2023-08-14T15:39:44.935" v="78" actId="164"/>
          <ac:grpSpMkLst>
            <pc:docMk/>
            <pc:sldMk cId="960251637" sldId="256"/>
            <ac:grpSpMk id="39" creationId="{65688989-4CF1-3ECF-B353-3BFF031BF71A}"/>
          </ac:grpSpMkLst>
        </pc:grpChg>
        <pc:grpChg chg="mod topLvl">
          <ac:chgData name="Yaowen Hu" userId="81e4f212d1a9d49e" providerId="LiveId" clId="{2CEC85DA-B4A1-4ECF-B94D-8A59FD57B818}" dt="2023-08-14T15:39:44.935" v="78" actId="164"/>
          <ac:grpSpMkLst>
            <pc:docMk/>
            <pc:sldMk cId="960251637" sldId="256"/>
            <ac:grpSpMk id="66" creationId="{D6F97A60-E4D8-B20F-00D7-A2942DEC158A}"/>
          </ac:grpSpMkLst>
        </pc:grpChg>
        <pc:grpChg chg="del">
          <ac:chgData name="Yaowen Hu" userId="81e4f212d1a9d49e" providerId="LiveId" clId="{2CEC85DA-B4A1-4ECF-B94D-8A59FD57B818}" dt="2023-08-14T15:36:50.005" v="16" actId="165"/>
          <ac:grpSpMkLst>
            <pc:docMk/>
            <pc:sldMk cId="960251637" sldId="256"/>
            <ac:grpSpMk id="73" creationId="{6C8D8C38-14D7-528A-9869-D0A4E01593BF}"/>
          </ac:grpSpMkLst>
        </pc:grp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2" creationId="{8BC20927-DC9E-18E0-F026-377941340B22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4" creationId="{14E8761F-DCAD-FC0B-F871-7F3DA69989B9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8" creationId="{AD60CEDF-C4B0-096F-2F37-F565CFABB5DB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9" creationId="{5582EE2B-E1AE-1D53-BD88-631ED54858D2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17" creationId="{7B96DE2E-59A7-0604-E8F6-06EDB361BA1D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23" creationId="{7C22BF8C-8DB0-2FA6-1648-227CF58E15BF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29" creationId="{17F27EF2-B8FC-CD0D-B66B-4AED9047AAEF}"/>
          </ac:cxnSpMkLst>
        </pc:cxnChg>
        <pc:cxnChg chg="mod">
          <ac:chgData name="Yaowen Hu" userId="81e4f212d1a9d49e" providerId="LiveId" clId="{2CEC85DA-B4A1-4ECF-B94D-8A59FD57B818}" dt="2023-08-14T15:36:50.005" v="16" actId="165"/>
          <ac:cxnSpMkLst>
            <pc:docMk/>
            <pc:sldMk cId="960251637" sldId="256"/>
            <ac:cxnSpMk id="33" creationId="{A08D71D9-C55F-44B1-B3D2-040FFFC27066}"/>
          </ac:cxnSpMkLst>
        </pc:cxnChg>
        <pc:cxnChg chg="mod">
          <ac:chgData name="Yaowen Hu" userId="81e4f212d1a9d49e" providerId="LiveId" clId="{2CEC85DA-B4A1-4ECF-B94D-8A59FD57B818}" dt="2023-08-14T15:36:50.005" v="16" actId="165"/>
          <ac:cxnSpMkLst>
            <pc:docMk/>
            <pc:sldMk cId="960251637" sldId="256"/>
            <ac:cxnSpMk id="34" creationId="{1FC1B476-2938-EECE-8109-C1E30831CECF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35" creationId="{8BE630A1-064F-48F3-F17C-B1FA17DDB056}"/>
          </ac:cxnSpMkLst>
        </pc:cxnChg>
        <pc:cxnChg chg="mod">
          <ac:chgData name="Yaowen Hu" userId="81e4f212d1a9d49e" providerId="LiveId" clId="{2CEC85DA-B4A1-4ECF-B94D-8A59FD57B818}" dt="2023-08-14T15:36:50.005" v="16" actId="165"/>
          <ac:cxnSpMkLst>
            <pc:docMk/>
            <pc:sldMk cId="960251637" sldId="256"/>
            <ac:cxnSpMk id="41" creationId="{B98B57E6-E769-1FE5-D394-D92985EDE9EC}"/>
          </ac:cxnSpMkLst>
        </pc:cxnChg>
        <pc:cxnChg chg="mod">
          <ac:chgData name="Yaowen Hu" userId="81e4f212d1a9d49e" providerId="LiveId" clId="{2CEC85DA-B4A1-4ECF-B94D-8A59FD57B818}" dt="2023-08-14T15:36:50.005" v="16" actId="165"/>
          <ac:cxnSpMkLst>
            <pc:docMk/>
            <pc:sldMk cId="960251637" sldId="256"/>
            <ac:cxnSpMk id="42" creationId="{549D804B-D79C-8714-B70D-E9C642F1684D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59" creationId="{1F157323-92E2-47CE-EC73-F4B7FC31113B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61" creationId="{E59DFC02-A431-731B-B448-9894BECCC230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62" creationId="{3AFFB6C1-6FD9-A943-F7F1-8D3E6DB1F132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65" creationId="{A0B6403B-F5C1-507F-CE58-1DE61BFA654F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72" creationId="{0F3EEB63-1F38-17D5-C413-3DD6010AC93B}"/>
          </ac:cxnSpMkLst>
        </pc:cxnChg>
      </pc:sldChg>
      <pc:sldChg chg="addSp delSp modSp mod ord">
        <pc:chgData name="Yaowen Hu" userId="81e4f212d1a9d49e" providerId="LiveId" clId="{2CEC85DA-B4A1-4ECF-B94D-8A59FD57B818}" dt="2023-08-14T15:39:38.586" v="77" actId="164"/>
        <pc:sldMkLst>
          <pc:docMk/>
          <pc:sldMk cId="1889862027" sldId="257"/>
        </pc:sldMkLst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6" creationId="{E30594B3-955A-208E-DEC7-22E4561326F7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10" creationId="{E70359C6-F408-18D6-DEEE-CC69E8D75387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13" creationId="{A8FDED49-F882-BD1C-E7FD-B086EEAAF308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19" creationId="{394E3EDF-1053-6AF7-0B22-205A4FDD1316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20" creationId="{6849B762-1375-8D8D-9F4D-1BF6009CDAC6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22" creationId="{D5EA10D1-55DB-F6FA-D06F-AB723352C8D7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28" creationId="{C73D0654-DCB6-CB6F-EE23-4FC5370A8F2F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34" creationId="{84733D59-F465-85D1-7EB4-E854940EE7AC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36" creationId="{F2F82BE2-717F-CF52-6B42-58DA03D62395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37" creationId="{3FFDF269-83C8-BDAF-0292-4C9417658D84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40" creationId="{BEF213E3-1F8A-73F3-54E0-14D103E4EADA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45" creationId="{B2F61692-F749-AAFB-1809-A44FDA16818B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46" creationId="{05541802-DAFE-74BF-C160-FF1AAC3B92F0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49" creationId="{D5BB1CEE-E624-DE05-AE10-64136073281D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54" creationId="{A10D0130-A87E-A545-0031-AC933D8E1C56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55" creationId="{635C61B7-4A32-2BF1-AE67-4AC98572DC31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57" creationId="{26C57FAB-638B-9024-EDE6-11B0657940C3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58" creationId="{916AAAEC-E6A8-CC18-7AE0-9AD98300C3FC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65" creationId="{F513F675-4113-5DA9-0B11-75C9E23381EA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70" creationId="{D8769F65-9119-1233-5B71-4A27CDCE41D6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71" creationId="{FF5BE1A8-A4F0-368D-F7F4-46E66BD6C95B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74" creationId="{2963009C-FBCB-280B-A826-A1E2BDE3C0CF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79" creationId="{0903020D-9EB0-496B-29F4-6030B5EB6E50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80" creationId="{F7F15DCE-F73D-DDE0-0336-FABA16B2CB50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83" creationId="{54FD23DA-565F-2AF7-B514-DEE5B1578EE7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84" creationId="{335075A2-B3D2-A089-4043-AECCC8523538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90" creationId="{7F9A42DF-30EF-A78C-8CDD-3408B88A0AB2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91" creationId="{D0F7DFDC-ECBB-D8EB-05E3-7B9EB4E4728A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92" creationId="{D3055E7A-3DC3-AC83-818F-E833948BE313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93" creationId="{5DC8DE47-DAA6-F311-DBC0-0A3D2DD5F506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94" creationId="{21DB9712-4B7A-7C00-EA0B-A6CBB4295B28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95" creationId="{2B089ED1-239B-10DB-4E00-FFFAD9C3B955}"/>
          </ac:spMkLst>
        </pc:spChg>
        <pc:grpChg chg="del">
          <ac:chgData name="Yaowen Hu" userId="81e4f212d1a9d49e" providerId="LiveId" clId="{2CEC85DA-B4A1-4ECF-B94D-8A59FD57B818}" dt="2023-08-14T15:37:59.703" v="36" actId="165"/>
          <ac:grpSpMkLst>
            <pc:docMk/>
            <pc:sldMk cId="1889862027" sldId="257"/>
            <ac:grpSpMk id="2" creationId="{93599824-E266-F033-479F-370E137311F4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5" creationId="{FDFFA4D2-5F90-53C6-2C9E-BBE064B851F6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12" creationId="{4F6ADB29-828C-2B38-8718-C0587DD2717E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21" creationId="{D3E65CDE-7822-7E22-46AE-9CD7AC760529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27" creationId="{360C8F9C-7542-09F5-8CC3-74DA28DF7C47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35" creationId="{384FC4B3-D2A8-B3D8-FC69-4DF92EED23F4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39" creationId="{65688989-4CF1-3ECF-B353-3BFF031BF71A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44" creationId="{A462E811-1B51-F052-DE32-CA9A62122A19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48" creationId="{19D42ACA-75EE-AEBC-D2D8-B733B83A410C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53" creationId="{96C57046-E6D4-741E-E046-BBC38D41A938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64" creationId="{E61B37AB-98BA-AAAD-2928-3A7EDD00AD42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69" creationId="{9D32B4FB-009C-1547-6446-DB819E5198B9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73" creationId="{1127F3A0-720A-57B6-DDEA-EF2CC7E5458D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78" creationId="{F2EB71E0-3C41-C05A-7C2D-426F79BBB727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82" creationId="{F7E654FF-DF7F-DF40-9DDF-C3728BB2C62B}"/>
          </ac:grpSpMkLst>
        </pc:grpChg>
        <pc:grpChg chg="add mod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99" creationId="{C91C201F-6A74-F585-2725-F493EA207B36}"/>
          </ac:grpSpMkLst>
        </pc:grp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7" creationId="{80C1D65E-A124-4680-54E7-76259E4C97F9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8" creationId="{E8B83DB5-7FD8-FCB2-9C13-5C61EC6CE51F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9" creationId="{AD192310-6822-CC6A-23B5-1902AE46E91C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11" creationId="{91A7DCEA-F797-8333-7281-83A048EC914C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14" creationId="{8A3D6508-3243-0FBB-AD93-A27BBFD45DED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15" creationId="{C4E6E589-B241-3019-FA4F-B79BE7648611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16" creationId="{0EB6C2C6-870E-D4BC-38B2-37560E91B21B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17" creationId="{E173A4BE-627A-A12B-E79C-738D8C7A11C2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18" creationId="{E19E2997-EF90-E8E6-F9E1-F67848F43A62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23" creationId="{259165A7-E7A7-16D7-7867-98AF85EC222A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24" creationId="{73CE4DB6-2F5F-8563-0E74-97379C057AB3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25" creationId="{FC0DD894-B74E-04C2-F734-653BA387206D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26" creationId="{25762499-973C-E20C-76CD-4DCF8F56045D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29" creationId="{A941CB17-7E63-A409-350C-2D5CBEF7050D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30" creationId="{CA24C50B-26BF-834B-43BD-BA3199529108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31" creationId="{F8637F57-D56F-92B4-D9DC-5EE791B9A250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32" creationId="{B6F15AD6-93A1-DE31-4129-C0E522D9B161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33" creationId="{8486234B-BAD4-CC39-96A2-44EB8B256CD9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38" creationId="{5F36C31C-A751-DC3A-9E71-3C7143239D3D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41" creationId="{B98B57E6-E769-1FE5-D394-D92985EDE9EC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42" creationId="{549D804B-D79C-8714-B70D-E9C642F1684D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43" creationId="{9073018A-BA54-5B48-7765-66C26BD55289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47" creationId="{602EE8E1-1040-1CC6-024D-3842D5F8822E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50" creationId="{EC579B77-BF1A-1E0F-87A8-625D44A56FBE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51" creationId="{A786A4A5-09C2-D3D3-1086-FDA58AB63CDB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52" creationId="{89896AAE-CE58-9149-F72E-3099FE4CFBE1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56" creationId="{01FDC178-D8A2-5557-6064-D77A0225007C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59" creationId="{3B612D1F-D01B-C943-DDD5-09E1AF3A6933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60" creationId="{267D2875-C8A1-ABE3-EFE5-697AAFE9FEAD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61" creationId="{E59DFC02-A431-731B-B448-9894BECCC230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62" creationId="{3AFFB6C1-6FD9-A943-F7F1-8D3E6DB1F132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63" creationId="{0340352E-2BEF-F279-6965-454F392C5548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66" creationId="{B9A2C7CB-CC03-3F40-101B-389B70F3ACE2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67" creationId="{428F2CEA-E8F5-DEFA-20A7-32E3E10B751D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68" creationId="{739449CE-0352-6402-93F3-23E24CEAF82D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72" creationId="{4E9D1BFE-A411-71B7-3E1C-98B4AA0F0BA8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75" creationId="{9662BD79-F407-46A1-FF4B-17B0AA0EFAB0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76" creationId="{2CCFECD5-606B-31D5-4D2A-1D2CF3788F72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77" creationId="{5C5B9860-F8C5-BFB1-CDB4-C2404D89CBD0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81" creationId="{CBB4A814-6FE1-3980-2E76-0D2A6111B7B3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85" creationId="{836A9748-F005-DE19-5B7A-40C57B04398C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86" creationId="{0051F173-6D68-64D6-234A-D9C9C71F8352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87" creationId="{3436A894-1149-12C7-2294-03B76BBBC514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88" creationId="{098DDC01-28FB-33A3-8188-317D8EA7EE5C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89" creationId="{FCA3513E-6BAC-89D6-F5D9-E775034FD31F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96" creationId="{3AFB623E-97AD-76B6-2D1F-48C282BB69B3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97" creationId="{2C170D40-4B29-73A2-C6F1-82242B8021A9}"/>
          </ac:cxnSpMkLst>
        </pc:cxnChg>
      </pc:sldChg>
      <pc:sldChg chg="addSp delSp modSp new mod">
        <pc:chgData name="Yaowen Hu" userId="81e4f212d1a9d49e" providerId="LiveId" clId="{2CEC85DA-B4A1-4ECF-B94D-8A59FD57B818}" dt="2023-08-14T16:42:01.070" v="780" actId="164"/>
        <pc:sldMkLst>
          <pc:docMk/>
          <pc:sldMk cId="1618399317" sldId="258"/>
        </pc:sldMkLst>
        <pc:spChg chg="del">
          <ac:chgData name="Yaowen Hu" userId="81e4f212d1a9d49e" providerId="LiveId" clId="{2CEC85DA-B4A1-4ECF-B94D-8A59FD57B818}" dt="2023-08-14T15:35:21.005" v="2" actId="478"/>
          <ac:spMkLst>
            <pc:docMk/>
            <pc:sldMk cId="1618399317" sldId="258"/>
            <ac:spMk id="2" creationId="{BF30CC69-E67C-8023-2E37-B1B97E3A7EE3}"/>
          </ac:spMkLst>
        </pc:spChg>
        <pc:spChg chg="del">
          <ac:chgData name="Yaowen Hu" userId="81e4f212d1a9d49e" providerId="LiveId" clId="{2CEC85DA-B4A1-4ECF-B94D-8A59FD57B818}" dt="2023-08-14T15:35:22.400" v="3" actId="478"/>
          <ac:spMkLst>
            <pc:docMk/>
            <pc:sldMk cId="1618399317" sldId="258"/>
            <ac:spMk id="3" creationId="{8FF87508-269C-670F-1EED-C48E8EED5190}"/>
          </ac:spMkLst>
        </pc:spChg>
        <pc:spChg chg="add del mod">
          <ac:chgData name="Yaowen Hu" userId="81e4f212d1a9d49e" providerId="LiveId" clId="{2CEC85DA-B4A1-4ECF-B94D-8A59FD57B818}" dt="2023-08-14T15:41:31.552" v="84" actId="478"/>
          <ac:spMkLst>
            <pc:docMk/>
            <pc:sldMk cId="1618399317" sldId="258"/>
            <ac:spMk id="4" creationId="{CF3837A2-11F7-DDA8-2C8D-B9AC81E8D767}"/>
          </ac:spMkLst>
        </pc:spChg>
        <pc:spChg chg="add mod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4" creationId="{DA1A8C21-B571-2E02-C4EA-5725E83CA028}"/>
          </ac:spMkLst>
        </pc:spChg>
        <pc:spChg chg="add del mod">
          <ac:chgData name="Yaowen Hu" userId="81e4f212d1a9d49e" providerId="LiveId" clId="{2CEC85DA-B4A1-4ECF-B94D-8A59FD57B818}" dt="2023-08-14T15:41:26.142" v="83"/>
          <ac:spMkLst>
            <pc:docMk/>
            <pc:sldMk cId="1618399317" sldId="258"/>
            <ac:spMk id="5" creationId="{68E88DD1-A153-DE2F-75BA-161EE68F15E5}"/>
          </ac:spMkLst>
        </pc:spChg>
        <pc:spChg chg="add del mod">
          <ac:chgData name="Yaowen Hu" userId="81e4f212d1a9d49e" providerId="LiveId" clId="{2CEC85DA-B4A1-4ECF-B94D-8A59FD57B818}" dt="2023-08-14T15:43:53.866" v="111" actId="478"/>
          <ac:spMkLst>
            <pc:docMk/>
            <pc:sldMk cId="1618399317" sldId="258"/>
            <ac:spMk id="6" creationId="{F27642F4-3B10-7F0F-5F5A-7ED92C183451}"/>
          </ac:spMkLst>
        </pc:spChg>
        <pc:spChg chg="add mod topLvl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7" creationId="{E76C0540-6453-BBC3-90EC-56C8587AAC54}"/>
          </ac:spMkLst>
        </pc:spChg>
        <pc:spChg chg="add del mod">
          <ac:chgData name="Yaowen Hu" userId="81e4f212d1a9d49e" providerId="LiveId" clId="{2CEC85DA-B4A1-4ECF-B94D-8A59FD57B818}" dt="2023-08-14T15:44:54.593" v="117" actId="478"/>
          <ac:spMkLst>
            <pc:docMk/>
            <pc:sldMk cId="1618399317" sldId="258"/>
            <ac:spMk id="8" creationId="{65694D3E-44F4-ADF0-13B1-43A58C1B5A48}"/>
          </ac:spMkLst>
        </pc:spChg>
        <pc:spChg chg="add mod">
          <ac:chgData name="Yaowen Hu" userId="81e4f212d1a9d49e" providerId="LiveId" clId="{2CEC85DA-B4A1-4ECF-B94D-8A59FD57B818}" dt="2023-08-14T16:30:54.881" v="500" actId="165"/>
          <ac:spMkLst>
            <pc:docMk/>
            <pc:sldMk cId="1618399317" sldId="258"/>
            <ac:spMk id="9" creationId="{BFAFA907-8895-7D6D-CD07-0B43C86B4C2F}"/>
          </ac:spMkLst>
        </pc:spChg>
        <pc:spChg chg="add mod topLvl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20" creationId="{1A021F97-5C00-C3D3-D38F-B07A6435D960}"/>
          </ac:spMkLst>
        </pc:spChg>
        <pc:spChg chg="add mod topLvl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31" creationId="{AB7108D2-6D52-87C1-A6A6-78404B48B974}"/>
          </ac:spMkLst>
        </pc:spChg>
        <pc:spChg chg="add mod ord topLvl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32" creationId="{8B95B1EC-340F-AEF1-BE4F-470A9CAE71BB}"/>
          </ac:spMkLst>
        </pc:spChg>
        <pc:spChg chg="add mod topLvl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35" creationId="{9924849D-C3F1-8D8A-EDC4-3339259E1543}"/>
          </ac:spMkLst>
        </pc:spChg>
        <pc:spChg chg="add mod ord topLvl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36" creationId="{DE9B4D1D-36E9-C97A-24BA-EF102030B951}"/>
          </ac:spMkLst>
        </pc:spChg>
        <pc:spChg chg="add mod topLvl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40" creationId="{C03F29F2-6EA3-6D1F-AB27-CB438E7FEBD9}"/>
          </ac:spMkLst>
        </pc:spChg>
        <pc:spChg chg="add mod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43" creationId="{0AD9A67B-E148-D84C-98F1-0E907E1C1C0C}"/>
          </ac:spMkLst>
        </pc:spChg>
        <pc:grpChg chg="add mod topLvl">
          <ac:chgData name="Yaowen Hu" userId="81e4f212d1a9d49e" providerId="LiveId" clId="{2CEC85DA-B4A1-4ECF-B94D-8A59FD57B818}" dt="2023-08-14T16:42:01.070" v="780" actId="164"/>
          <ac:grpSpMkLst>
            <pc:docMk/>
            <pc:sldMk cId="1618399317" sldId="258"/>
            <ac:grpSpMk id="14" creationId="{F9A8DD6B-FDFC-15E3-2420-78C2338DD1B0}"/>
          </ac:grpSpMkLst>
        </pc:grpChg>
        <pc:grpChg chg="add del mod">
          <ac:chgData name="Yaowen Hu" userId="81e4f212d1a9d49e" providerId="LiveId" clId="{2CEC85DA-B4A1-4ECF-B94D-8A59FD57B818}" dt="2023-08-14T16:30:54.881" v="500" actId="165"/>
          <ac:grpSpMkLst>
            <pc:docMk/>
            <pc:sldMk cId="1618399317" sldId="258"/>
            <ac:grpSpMk id="42" creationId="{D587F4BE-A3C2-CBD1-8EB4-F2655591EE6B}"/>
          </ac:grpSpMkLst>
        </pc:grpChg>
        <pc:grpChg chg="add mod">
          <ac:chgData name="Yaowen Hu" userId="81e4f212d1a9d49e" providerId="LiveId" clId="{2CEC85DA-B4A1-4ECF-B94D-8A59FD57B818}" dt="2023-08-14T16:42:01.070" v="780" actId="164"/>
          <ac:grpSpMkLst>
            <pc:docMk/>
            <pc:sldMk cId="1618399317" sldId="258"/>
            <ac:grpSpMk id="49" creationId="{411D1E64-3684-8C6C-01FB-24FF2EA89077}"/>
          </ac:grpSpMkLst>
        </pc:grpChg>
        <pc:cxnChg chg="add mod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2" creationId="{23F59241-4C19-C8A8-BC27-775930AF7DA8}"/>
          </ac:cxnSpMkLst>
        </pc:cxnChg>
        <pc:cxnChg chg="add mod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10" creationId="{2D79EC68-4294-481D-C142-D4570656FCBA}"/>
          </ac:cxnSpMkLst>
        </pc:cxnChg>
        <pc:cxnChg chg="add mod">
          <ac:chgData name="Yaowen Hu" userId="81e4f212d1a9d49e" providerId="LiveId" clId="{2CEC85DA-B4A1-4ECF-B94D-8A59FD57B818}" dt="2023-08-14T16:30:54.881" v="500" actId="165"/>
          <ac:cxnSpMkLst>
            <pc:docMk/>
            <pc:sldMk cId="1618399317" sldId="258"/>
            <ac:cxnSpMk id="11" creationId="{877B933A-6F6E-E0D2-FB04-A2BED7E54E55}"/>
          </ac:cxnSpMkLst>
        </pc:cxnChg>
        <pc:cxnChg chg="add mod">
          <ac:chgData name="Yaowen Hu" userId="81e4f212d1a9d49e" providerId="LiveId" clId="{2CEC85DA-B4A1-4ECF-B94D-8A59FD57B818}" dt="2023-08-14T16:30:54.881" v="500" actId="165"/>
          <ac:cxnSpMkLst>
            <pc:docMk/>
            <pc:sldMk cId="1618399317" sldId="258"/>
            <ac:cxnSpMk id="13" creationId="{7B774E09-2888-228A-A81E-8382538D14D1}"/>
          </ac:cxnSpMkLst>
        </pc:cxnChg>
        <pc:cxnChg chg="add mod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15" creationId="{E914D319-2027-3780-B327-ED49DE0C092B}"/>
          </ac:cxnSpMkLst>
        </pc:cxnChg>
        <pc:cxnChg chg="add del mod topLvl">
          <ac:chgData name="Yaowen Hu" userId="81e4f212d1a9d49e" providerId="LiveId" clId="{2CEC85DA-B4A1-4ECF-B94D-8A59FD57B818}" dt="2023-08-14T16:35:24.865" v="603" actId="478"/>
          <ac:cxnSpMkLst>
            <pc:docMk/>
            <pc:sldMk cId="1618399317" sldId="258"/>
            <ac:cxnSpMk id="16" creationId="{942CCA93-E501-21DD-1117-36791D3EFEEA}"/>
          </ac:cxnSpMkLst>
        </pc:cxnChg>
        <pc:cxnChg chg="add mod topLvl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17" creationId="{2E352140-6131-482D-2EF0-93FC1ED5C844}"/>
          </ac:cxnSpMkLst>
        </pc:cxnChg>
        <pc:cxnChg chg="add del mod">
          <ac:chgData name="Yaowen Hu" userId="81e4f212d1a9d49e" providerId="LiveId" clId="{2CEC85DA-B4A1-4ECF-B94D-8A59FD57B818}" dt="2023-08-14T15:50:54.254" v="226" actId="21"/>
          <ac:cxnSpMkLst>
            <pc:docMk/>
            <pc:sldMk cId="1618399317" sldId="258"/>
            <ac:cxnSpMk id="22" creationId="{4CE676CD-5123-A6FA-88DD-4A0E0FD9314C}"/>
          </ac:cxnSpMkLst>
        </pc:cxnChg>
        <pc:cxnChg chg="add mod topLvl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23" creationId="{F1587F81-33C6-6236-2BEB-7A733404007D}"/>
          </ac:cxnSpMkLst>
        </pc:cxnChg>
        <pc:cxnChg chg="add mod topLvl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26" creationId="{627618DF-BB58-B357-5EF0-1A8442BD483B}"/>
          </ac:cxnSpMkLst>
        </pc:cxnChg>
        <pc:cxnChg chg="add mod topLvl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30" creationId="{DAC82090-6D0D-3F2A-1F29-334948922DB9}"/>
          </ac:cxnSpMkLst>
        </pc:cxnChg>
        <pc:cxnChg chg="add mod topLvl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33" creationId="{3AA7E508-4E97-4DA2-7019-5159EE4DA8E7}"/>
          </ac:cxnSpMkLst>
        </pc:cxnChg>
        <pc:cxnChg chg="add mod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34" creationId="{87B71871-D2EC-166D-0680-D56AA49F09E8}"/>
          </ac:cxnSpMkLst>
        </pc:cxnChg>
        <pc:cxnChg chg="add mod topLvl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38" creationId="{5BE3F574-84A6-C4FC-26E7-4BCAB7409FBB}"/>
          </ac:cxnSpMkLst>
        </pc:cxnChg>
      </pc:sldChg>
      <pc:sldChg chg="addSp delSp modSp new mod">
        <pc:chgData name="Yaowen Hu" userId="81e4f212d1a9d49e" providerId="LiveId" clId="{2CEC85DA-B4A1-4ECF-B94D-8A59FD57B818}" dt="2023-08-14T16:37:55.921" v="650"/>
        <pc:sldMkLst>
          <pc:docMk/>
          <pc:sldMk cId="3539774601" sldId="259"/>
        </pc:sldMkLst>
        <pc:spChg chg="add mod">
          <ac:chgData name="Yaowen Hu" userId="81e4f212d1a9d49e" providerId="LiveId" clId="{2CEC85DA-B4A1-4ECF-B94D-8A59FD57B818}" dt="2023-08-14T16:37:54.122" v="648" actId="1076"/>
          <ac:spMkLst>
            <pc:docMk/>
            <pc:sldMk cId="3539774601" sldId="259"/>
            <ac:spMk id="2" creationId="{8B573F5D-9FDD-973D-A98B-E48E9506E12E}"/>
          </ac:spMkLst>
        </pc:spChg>
        <pc:spChg chg="del">
          <ac:chgData name="Yaowen Hu" userId="81e4f212d1a9d49e" providerId="LiveId" clId="{2CEC85DA-B4A1-4ECF-B94D-8A59FD57B818}" dt="2023-08-14T15:47:17.635" v="160" actId="478"/>
          <ac:spMkLst>
            <pc:docMk/>
            <pc:sldMk cId="3539774601" sldId="259"/>
            <ac:spMk id="2" creationId="{9BD81EC8-32DB-A243-1F39-12ADE156921B}"/>
          </ac:spMkLst>
        </pc:spChg>
        <pc:spChg chg="add del mod">
          <ac:chgData name="Yaowen Hu" userId="81e4f212d1a9d49e" providerId="LiveId" clId="{2CEC85DA-B4A1-4ECF-B94D-8A59FD57B818}" dt="2023-08-14T16:37:55.921" v="650"/>
          <ac:spMkLst>
            <pc:docMk/>
            <pc:sldMk cId="3539774601" sldId="259"/>
            <ac:spMk id="3" creationId="{7931B039-905A-62F0-1BED-9B470198EC89}"/>
          </ac:spMkLst>
        </pc:spChg>
        <pc:spChg chg="del">
          <ac:chgData name="Yaowen Hu" userId="81e4f212d1a9d49e" providerId="LiveId" clId="{2CEC85DA-B4A1-4ECF-B94D-8A59FD57B818}" dt="2023-08-14T15:47:17.635" v="160" actId="478"/>
          <ac:spMkLst>
            <pc:docMk/>
            <pc:sldMk cId="3539774601" sldId="259"/>
            <ac:spMk id="3" creationId="{D148992D-A8BA-F704-B432-6F2AD2E7943B}"/>
          </ac:spMkLst>
        </pc:spChg>
        <pc:spChg chg="mod">
          <ac:chgData name="Yaowen Hu" userId="81e4f212d1a9d49e" providerId="LiveId" clId="{2CEC85DA-B4A1-4ECF-B94D-8A59FD57B818}" dt="2023-08-14T15:47:18.267" v="161"/>
          <ac:spMkLst>
            <pc:docMk/>
            <pc:sldMk cId="3539774601" sldId="259"/>
            <ac:spMk id="5" creationId="{7950A635-F56D-C4EF-5B90-43CA583492DC}"/>
          </ac:spMkLst>
        </pc:spChg>
        <pc:spChg chg="add del mod">
          <ac:chgData name="Yaowen Hu" userId="81e4f212d1a9d49e" providerId="LiveId" clId="{2CEC85DA-B4A1-4ECF-B94D-8A59FD57B818}" dt="2023-08-14T15:47:25.381" v="163"/>
          <ac:spMkLst>
            <pc:docMk/>
            <pc:sldMk cId="3539774601" sldId="259"/>
            <ac:spMk id="8" creationId="{86FC0F2A-AC8E-0F53-CB3E-AE7A0D5B5768}"/>
          </ac:spMkLst>
        </pc:spChg>
        <pc:spChg chg="add mod">
          <ac:chgData name="Yaowen Hu" userId="81e4f212d1a9d49e" providerId="LiveId" clId="{2CEC85DA-B4A1-4ECF-B94D-8A59FD57B818}" dt="2023-08-14T15:47:35.973" v="165" actId="164"/>
          <ac:spMkLst>
            <pc:docMk/>
            <pc:sldMk cId="3539774601" sldId="259"/>
            <ac:spMk id="9" creationId="{44C9914B-B3B2-5EC2-7B68-F96209FFDC3B}"/>
          </ac:spMkLst>
        </pc:spChg>
        <pc:spChg chg="add mod">
          <ac:chgData name="Yaowen Hu" userId="81e4f212d1a9d49e" providerId="LiveId" clId="{2CEC85DA-B4A1-4ECF-B94D-8A59FD57B818}" dt="2023-08-14T15:48:04.917" v="177" actId="20577"/>
          <ac:spMkLst>
            <pc:docMk/>
            <pc:sldMk cId="3539774601" sldId="259"/>
            <ac:spMk id="13" creationId="{D48C58E8-4FC1-9567-8FF5-F8274212A91F}"/>
          </ac:spMkLst>
        </pc:spChg>
        <pc:grpChg chg="add mod">
          <ac:chgData name="Yaowen Hu" userId="81e4f212d1a9d49e" providerId="LiveId" clId="{2CEC85DA-B4A1-4ECF-B94D-8A59FD57B818}" dt="2023-08-14T15:47:39.970" v="166" actId="1076"/>
          <ac:grpSpMkLst>
            <pc:docMk/>
            <pc:sldMk cId="3539774601" sldId="259"/>
            <ac:grpSpMk id="4" creationId="{E373060A-B2C8-AAC3-379E-630C26CA44BA}"/>
          </ac:grpSpMkLst>
        </pc:grpChg>
        <pc:grpChg chg="add mod">
          <ac:chgData name="Yaowen Hu" userId="81e4f212d1a9d49e" providerId="LiveId" clId="{2CEC85DA-B4A1-4ECF-B94D-8A59FD57B818}" dt="2023-08-14T15:47:54.147" v="170" actId="1076"/>
          <ac:grpSpMkLst>
            <pc:docMk/>
            <pc:sldMk cId="3539774601" sldId="259"/>
            <ac:grpSpMk id="12" creationId="{836DD039-FD94-10C0-B8D8-37D2C1806823}"/>
          </ac:grpSpMkLst>
        </pc:grpChg>
        <pc:cxnChg chg="mod">
          <ac:chgData name="Yaowen Hu" userId="81e4f212d1a9d49e" providerId="LiveId" clId="{2CEC85DA-B4A1-4ECF-B94D-8A59FD57B818}" dt="2023-08-14T15:47:18.267" v="161"/>
          <ac:cxnSpMkLst>
            <pc:docMk/>
            <pc:sldMk cId="3539774601" sldId="259"/>
            <ac:cxnSpMk id="6" creationId="{58A538FD-302E-6CF0-93E7-EFFF25A5EF7A}"/>
          </ac:cxnSpMkLst>
        </pc:cxnChg>
        <pc:cxnChg chg="mod">
          <ac:chgData name="Yaowen Hu" userId="81e4f212d1a9d49e" providerId="LiveId" clId="{2CEC85DA-B4A1-4ECF-B94D-8A59FD57B818}" dt="2023-08-14T15:47:18.267" v="161"/>
          <ac:cxnSpMkLst>
            <pc:docMk/>
            <pc:sldMk cId="3539774601" sldId="259"/>
            <ac:cxnSpMk id="7" creationId="{0445A5EE-5047-2717-11AF-2FBC6761F1DF}"/>
          </ac:cxnSpMkLst>
        </pc:cxnChg>
        <pc:cxnChg chg="add mod">
          <ac:chgData name="Yaowen Hu" userId="81e4f212d1a9d49e" providerId="LiveId" clId="{2CEC85DA-B4A1-4ECF-B94D-8A59FD57B818}" dt="2023-08-14T15:47:35.973" v="165" actId="164"/>
          <ac:cxnSpMkLst>
            <pc:docMk/>
            <pc:sldMk cId="3539774601" sldId="259"/>
            <ac:cxnSpMk id="10" creationId="{799E4220-F8BE-2454-2172-F9AFD5DF311D}"/>
          </ac:cxnSpMkLst>
        </pc:cxnChg>
        <pc:cxnChg chg="add mod">
          <ac:chgData name="Yaowen Hu" userId="81e4f212d1a9d49e" providerId="LiveId" clId="{2CEC85DA-B4A1-4ECF-B94D-8A59FD57B818}" dt="2023-08-14T15:47:35.973" v="165" actId="164"/>
          <ac:cxnSpMkLst>
            <pc:docMk/>
            <pc:sldMk cId="3539774601" sldId="259"/>
            <ac:cxnSpMk id="11" creationId="{48EB8002-10EC-3081-15ED-2FC0DED0C33C}"/>
          </ac:cxnSpMkLst>
        </pc:cxnChg>
        <pc:cxnChg chg="add del mod">
          <ac:chgData name="Yaowen Hu" userId="81e4f212d1a9d49e" providerId="LiveId" clId="{2CEC85DA-B4A1-4ECF-B94D-8A59FD57B818}" dt="2023-08-14T15:48:58.948" v="186" actId="478"/>
          <ac:cxnSpMkLst>
            <pc:docMk/>
            <pc:sldMk cId="3539774601" sldId="259"/>
            <ac:cxnSpMk id="14" creationId="{A8F72ADB-C4E2-2E71-ACAD-B8BC0C145583}"/>
          </ac:cxnSpMkLst>
        </pc:cxnChg>
        <pc:cxnChg chg="add mod">
          <ac:chgData name="Yaowen Hu" userId="81e4f212d1a9d49e" providerId="LiveId" clId="{2CEC85DA-B4A1-4ECF-B94D-8A59FD57B818}" dt="2023-08-14T15:48:57.099" v="185" actId="1076"/>
          <ac:cxnSpMkLst>
            <pc:docMk/>
            <pc:sldMk cId="3539774601" sldId="259"/>
            <ac:cxnSpMk id="15" creationId="{52146617-4449-F345-7981-BA474A5291CD}"/>
          </ac:cxnSpMkLst>
        </pc:cxnChg>
        <pc:cxnChg chg="add mod">
          <ac:chgData name="Yaowen Hu" userId="81e4f212d1a9d49e" providerId="LiveId" clId="{2CEC85DA-B4A1-4ECF-B94D-8A59FD57B818}" dt="2023-08-14T15:49:58.939" v="196" actId="1076"/>
          <ac:cxnSpMkLst>
            <pc:docMk/>
            <pc:sldMk cId="3539774601" sldId="259"/>
            <ac:cxnSpMk id="16" creationId="{99EDD65A-F4A4-5252-3E66-2FC2C77E8C64}"/>
          </ac:cxnSpMkLst>
        </pc:cxnChg>
        <pc:cxnChg chg="add mod">
          <ac:chgData name="Yaowen Hu" userId="81e4f212d1a9d49e" providerId="LiveId" clId="{2CEC85DA-B4A1-4ECF-B94D-8A59FD57B818}" dt="2023-08-14T15:51:00.564" v="229" actId="1076"/>
          <ac:cxnSpMkLst>
            <pc:docMk/>
            <pc:sldMk cId="3539774601" sldId="259"/>
            <ac:cxnSpMk id="17" creationId="{5F62E79F-B315-34F3-C3EE-F150BC89749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F7139-1575-F193-8C07-7CFF0302B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B0607-8226-7794-DD5E-B89A097F6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88BD1-E6B5-24F5-0AC9-1EAAEB0E8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770FF-CBBC-E7CD-2294-7F4F8341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9DC0D-7901-7FEC-C0EB-9EE61DABD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592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B2D03-6B3B-743B-A089-85714023F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747BE0-67A3-C3B4-F41A-B356518D7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48EAD-E2C0-741E-82D6-D83EB3FB9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223D1-B632-ACB6-F0B1-D9905924B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F3DFF-A625-0266-06FB-62762809B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62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3EEDC9-061E-666C-C0C4-1093779A43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2B5AC-03A2-C146-5718-73E1F4C7D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3744E-7BDF-616F-25DB-209169A9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217C-A6C2-ECAE-BF79-AE7C3A674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C0135-43A0-941B-A66C-FFB7D997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891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DDEF7-B61F-F53C-0EA0-8653334D2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3655D-FD23-409A-4472-B905A3D00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CE9E6-B4F9-3E7B-6D27-C360F753F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40CD0-0DED-EC2A-2DD8-72DAF6A0D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D5F7A-993F-9128-2C11-75EE0D2DE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82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936DD-37B6-05E6-BF21-5AFDCB0CE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6B020-199B-E533-AA92-07287C185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4C3AD-9618-E961-37FB-1A6B30020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A1975-F9BB-D0EE-B01E-2A79A3A5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BFFE-E102-2B19-88EA-A91C8E1B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917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CAA0D-7E9F-8D39-46FA-1F8C41FD4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17AC-7BA2-D1A8-47E4-661EE5536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5E74A-7871-1F8E-2479-5D47A61BD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DFA07-417A-9822-84B1-BCEEDD8C8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8BDA3-2DCC-01F9-87D0-89F03231A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D8470-20C3-DA17-C196-0402225EB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89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C94D4-7FDF-B7BE-10E5-2266BEB04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D4AB1-0449-A308-529A-95E739645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1ECF7-C4FE-EFB6-C54B-27B2642AF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8BB77B-3D08-7D50-2556-364A69F99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4C26E-C622-4726-53FA-D887CD9663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E5BBA1-586C-12F5-9979-8426163DD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EAE0A5-719E-3899-BBA9-8B32AF6C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7C073D-BB06-E18B-0029-FA19EE952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768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41CAD-F96C-8297-972A-93D8ABA42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40E07C-2817-F93C-4E0A-BE416261E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01816-F298-EBFD-E6BF-D43536C55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511942-A641-A68C-4504-F51D01BB0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513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0FB98-E77D-58B0-AAB9-C8F7F5BA8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2CE850-4DF4-5274-665D-442BDBEA7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7F683-0036-9F01-386D-79997059D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14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227D4-E551-576F-44B2-AB44A697B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6D137-9736-9DC2-E002-FC8A0A35F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D0BD7-481A-E9F3-3CCB-69CF410CD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09BCC-CCC2-0500-1989-53D8D3DFA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71D59-67F4-D5E9-EA2D-EEFE1DDE0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10EB3-A7A9-A051-CCB9-52EB8849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617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1FB07-3F5C-D923-8635-B74A78BA6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4A73F3-8201-DAFE-2532-6CE55B92A3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E1F7E8-E1F0-C15B-A100-1C5D6BB0C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86A34-2DC7-8C83-16C0-F1352742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19272-36F0-8908-4FF9-33D0A65D3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97BE7-77CF-84F1-4406-8158DD0A8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66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BE7F3D-8F41-53D8-E4B9-3B6528515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B7DD4-BD96-088C-9307-A7F4211BD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AE08D-972D-2CC3-608C-C854CCDA72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74AF1-5DB1-4F99-A03B-731742987867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01E16-56F1-9EC0-1BB0-750B37FC0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622BE-0A1C-D17A-7961-BF23BF8FB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160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70.png"/><Relationship Id="rId18" Type="http://schemas.openxmlformats.org/officeDocument/2006/relationships/image" Target="../media/image9.png"/><Relationship Id="rId3" Type="http://schemas.openxmlformats.org/officeDocument/2006/relationships/image" Target="../media/image3.png"/><Relationship Id="rId21" Type="http://schemas.openxmlformats.org/officeDocument/2006/relationships/image" Target="../media/image12.png"/><Relationship Id="rId12" Type="http://schemas.openxmlformats.org/officeDocument/2006/relationships/image" Target="../media/image6.png"/><Relationship Id="rId17" Type="http://schemas.openxmlformats.org/officeDocument/2006/relationships/image" Target="../media/image8.png"/><Relationship Id="rId2" Type="http://schemas.openxmlformats.org/officeDocument/2006/relationships/image" Target="../media/image2.png"/><Relationship Id="rId16" Type="http://schemas.openxmlformats.org/officeDocument/2006/relationships/image" Target="../media/image7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5.png"/><Relationship Id="rId15" Type="http://schemas.openxmlformats.org/officeDocument/2006/relationships/image" Target="../media/image190.png"/><Relationship Id="rId10" Type="http://schemas.openxmlformats.org/officeDocument/2006/relationships/image" Target="../media/image140.png"/><Relationship Id="rId19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130.png"/><Relationship Id="rId14" Type="http://schemas.openxmlformats.org/officeDocument/2006/relationships/image" Target="../media/image18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373060A-B2C8-AAC3-379E-630C26CA44BA}"/>
              </a:ext>
            </a:extLst>
          </p:cNvPr>
          <p:cNvGrpSpPr/>
          <p:nvPr/>
        </p:nvGrpSpPr>
        <p:grpSpPr>
          <a:xfrm>
            <a:off x="3533775" y="2927344"/>
            <a:ext cx="571500" cy="571500"/>
            <a:chOff x="2486025" y="1866900"/>
            <a:chExt cx="685800" cy="685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950A635-F56D-C4EF-5B90-43CA583492DC}"/>
                </a:ext>
              </a:extLst>
            </p:cNvPr>
            <p:cNvSpPr/>
            <p:nvPr/>
          </p:nvSpPr>
          <p:spPr>
            <a:xfrm>
              <a:off x="2486025" y="1866900"/>
              <a:ext cx="685800" cy="6858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8A538FD-302E-6CF0-93E7-EFFF25A5EF7A}"/>
                </a:ext>
              </a:extLst>
            </p:cNvPr>
            <p:cNvCxnSpPr>
              <a:stCxn id="5" idx="0"/>
              <a:endCxn id="5" idx="4"/>
            </p:cNvCxnSpPr>
            <p:nvPr/>
          </p:nvCxnSpPr>
          <p:spPr>
            <a:xfrm>
              <a:off x="2828925" y="1866900"/>
              <a:ext cx="0" cy="685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445A5EE-5047-2717-11AF-2FBC6761F1DF}"/>
                </a:ext>
              </a:extLst>
            </p:cNvPr>
            <p:cNvCxnSpPr>
              <a:stCxn id="5" idx="2"/>
              <a:endCxn id="5" idx="6"/>
            </p:cNvCxnSpPr>
            <p:nvPr/>
          </p:nvCxnSpPr>
          <p:spPr>
            <a:xfrm>
              <a:off x="2486025" y="2209800"/>
              <a:ext cx="685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6DD039-FD94-10C0-B8D8-37D2C1806823}"/>
              </a:ext>
            </a:extLst>
          </p:cNvPr>
          <p:cNvGrpSpPr/>
          <p:nvPr/>
        </p:nvGrpSpPr>
        <p:grpSpPr>
          <a:xfrm>
            <a:off x="4964096" y="2927344"/>
            <a:ext cx="579454" cy="571500"/>
            <a:chOff x="4853701" y="2894117"/>
            <a:chExt cx="691116" cy="63795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4C9914B-B3B2-5EC2-7B68-F96209FFDC3B}"/>
                </a:ext>
              </a:extLst>
            </p:cNvPr>
            <p:cNvSpPr/>
            <p:nvPr/>
          </p:nvSpPr>
          <p:spPr>
            <a:xfrm>
              <a:off x="4853701" y="2894117"/>
              <a:ext cx="691116" cy="63795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b="1" dirty="0">
                <a:latin typeface="+mj-lt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99E4220-F8BE-2454-2172-F9AFD5DF311D}"/>
                </a:ext>
              </a:extLst>
            </p:cNvPr>
            <p:cNvCxnSpPr>
              <a:stCxn id="9" idx="3"/>
              <a:endCxn id="9" idx="7"/>
            </p:cNvCxnSpPr>
            <p:nvPr/>
          </p:nvCxnSpPr>
          <p:spPr>
            <a:xfrm flipV="1">
              <a:off x="4954913" y="2987543"/>
              <a:ext cx="488692" cy="4511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8EB8002-10EC-3081-15ED-2FC0DED0C33C}"/>
                </a:ext>
              </a:extLst>
            </p:cNvPr>
            <p:cNvCxnSpPr>
              <a:stCxn id="9" idx="1"/>
              <a:endCxn id="9" idx="5"/>
            </p:cNvCxnSpPr>
            <p:nvPr/>
          </p:nvCxnSpPr>
          <p:spPr>
            <a:xfrm>
              <a:off x="4954913" y="2987543"/>
              <a:ext cx="488692" cy="4511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48C58E8-4FC1-9567-8FF5-F8274212A91F}"/>
              </a:ext>
            </a:extLst>
          </p:cNvPr>
          <p:cNvSpPr txBox="1"/>
          <p:nvPr/>
        </p:nvSpPr>
        <p:spPr>
          <a:xfrm>
            <a:off x="3629025" y="4495800"/>
            <a:ext cx="2114550" cy="123532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 anchorCtr="1">
            <a:norm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146617-4449-F345-7981-BA474A5291CD}"/>
              </a:ext>
            </a:extLst>
          </p:cNvPr>
          <p:cNvCxnSpPr>
            <a:cxnSpLocks/>
          </p:cNvCxnSpPr>
          <p:nvPr/>
        </p:nvCxnSpPr>
        <p:spPr>
          <a:xfrm>
            <a:off x="6828034" y="3213094"/>
            <a:ext cx="0" cy="135153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EDD65A-F4A4-5252-3E66-2FC2C77E8C64}"/>
              </a:ext>
            </a:extLst>
          </p:cNvPr>
          <p:cNvCxnSpPr/>
          <p:nvPr/>
        </p:nvCxnSpPr>
        <p:spPr>
          <a:xfrm flipV="1">
            <a:off x="6286500" y="3415150"/>
            <a:ext cx="0" cy="981075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F62E79F-B315-34F3-C3EE-F150BC897492}"/>
              </a:ext>
            </a:extLst>
          </p:cNvPr>
          <p:cNvCxnSpPr/>
          <p:nvPr/>
        </p:nvCxnSpPr>
        <p:spPr>
          <a:xfrm>
            <a:off x="7848600" y="3396100"/>
            <a:ext cx="22479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8B573F5D-9FDD-973D-A98B-E48E9506E12E}"/>
              </a:ext>
            </a:extLst>
          </p:cNvPr>
          <p:cNvSpPr/>
          <p:nvPr/>
        </p:nvSpPr>
        <p:spPr>
          <a:xfrm>
            <a:off x="7645138" y="3676453"/>
            <a:ext cx="94268" cy="942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774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1405C63-7811-F59C-C241-35BA5809B10E}"/>
              </a:ext>
            </a:extLst>
          </p:cNvPr>
          <p:cNvGrpSpPr/>
          <p:nvPr/>
        </p:nvGrpSpPr>
        <p:grpSpPr>
          <a:xfrm>
            <a:off x="744409" y="980531"/>
            <a:ext cx="10227261" cy="5642403"/>
            <a:chOff x="744409" y="980531"/>
            <a:chExt cx="10227261" cy="5642403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5688989-4CF1-3ECF-B353-3BFF031BF71A}"/>
                </a:ext>
              </a:extLst>
            </p:cNvPr>
            <p:cNvGrpSpPr/>
            <p:nvPr/>
          </p:nvGrpSpPr>
          <p:grpSpPr>
            <a:xfrm>
              <a:off x="4853701" y="2894117"/>
              <a:ext cx="691116" cy="637954"/>
              <a:chOff x="1403498" y="1679944"/>
              <a:chExt cx="691116" cy="637954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EF213E3-1F8A-73F3-54E0-14D103E4EADA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98B57E6-E769-1FE5-D394-D92985EDE9EC}"/>
                  </a:ext>
                </a:extLst>
              </p:cNvPr>
              <p:cNvCxnSpPr>
                <a:stCxn id="40" idx="3"/>
                <a:endCxn id="40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49D804B-D79C-8714-B70D-E9C642F1684D}"/>
                  </a:ext>
                </a:extLst>
              </p:cNvPr>
              <p:cNvCxnSpPr>
                <a:stCxn id="40" idx="1"/>
                <a:endCxn id="40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59DFC02-A431-731B-B448-9894BECCC230}"/>
                </a:ext>
              </a:extLst>
            </p:cNvPr>
            <p:cNvCxnSpPr>
              <a:cxnSpLocks/>
              <a:stCxn id="40" idx="6"/>
            </p:cNvCxnSpPr>
            <p:nvPr/>
          </p:nvCxnSpPr>
          <p:spPr>
            <a:xfrm>
              <a:off x="5544817" y="3213094"/>
              <a:ext cx="1445215" cy="0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AFFB6C1-6FD9-A943-F7F1-8D3E6DB1F132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>
              <a:off x="5199259" y="1542579"/>
              <a:ext cx="0" cy="13515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A27E179-7B96-8975-F456-0847ECC62FC6}"/>
                </a:ext>
              </a:extLst>
            </p:cNvPr>
            <p:cNvSpPr txBox="1"/>
            <p:nvPr/>
          </p:nvSpPr>
          <p:spPr>
            <a:xfrm>
              <a:off x="744409" y="4045263"/>
              <a:ext cx="1548670" cy="112409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NCO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7747305-960D-93D5-B476-A232B82C9806}"/>
                </a:ext>
              </a:extLst>
            </p:cNvPr>
            <p:cNvSpPr txBox="1"/>
            <p:nvPr/>
          </p:nvSpPr>
          <p:spPr>
            <a:xfrm>
              <a:off x="744409" y="980531"/>
              <a:ext cx="1548670" cy="112409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Signal</a:t>
              </a:r>
            </a:p>
            <a:p>
              <a:pPr algn="ctr"/>
              <a:r>
                <a:rPr lang="en-US" altLang="zh-CN" sz="24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s(t)</a:t>
              </a:r>
            </a:p>
          </p:txBody>
        </p: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8BC20927-DC9E-18E0-F026-377941340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957" y="3759200"/>
              <a:ext cx="0" cy="5623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4E8761F-DCAD-FC0B-F871-7F3DA69989B9}"/>
                </a:ext>
              </a:extLst>
            </p:cNvPr>
            <p:cNvCxnSpPr>
              <a:cxnSpLocks/>
            </p:cNvCxnSpPr>
            <p:nvPr/>
          </p:nvCxnSpPr>
          <p:spPr>
            <a:xfrm>
              <a:off x="2293079" y="4321561"/>
              <a:ext cx="972878" cy="0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D60CEDF-C4B0-096F-2F37-F565CFABB5DB}"/>
                </a:ext>
              </a:extLst>
            </p:cNvPr>
            <p:cNvCxnSpPr>
              <a:cxnSpLocks/>
            </p:cNvCxnSpPr>
            <p:nvPr/>
          </p:nvCxnSpPr>
          <p:spPr>
            <a:xfrm>
              <a:off x="2303997" y="4842261"/>
              <a:ext cx="972878" cy="0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582EE2B-E1AE-1D53-BD88-631ED54858D2}"/>
                </a:ext>
              </a:extLst>
            </p:cNvPr>
            <p:cNvCxnSpPr>
              <a:cxnSpLocks/>
            </p:cNvCxnSpPr>
            <p:nvPr/>
          </p:nvCxnSpPr>
          <p:spPr>
            <a:xfrm>
              <a:off x="3276875" y="4842261"/>
              <a:ext cx="10918" cy="6377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2AE786-1ACC-9B3D-DF81-C5677F8E8C76}"/>
                </a:ext>
              </a:extLst>
            </p:cNvPr>
            <p:cNvSpPr txBox="1"/>
            <p:nvPr/>
          </p:nvSpPr>
          <p:spPr>
            <a:xfrm>
              <a:off x="2491622" y="2651046"/>
              <a:ext cx="1548670" cy="112409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Carrier Gen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D0E0F8E-E003-9FC3-4E6B-40AB09E4E595}"/>
                </a:ext>
              </a:extLst>
            </p:cNvPr>
            <p:cNvSpPr txBox="1"/>
            <p:nvPr/>
          </p:nvSpPr>
          <p:spPr>
            <a:xfrm>
              <a:off x="2491622" y="5498837"/>
              <a:ext cx="1548670" cy="112409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Code Gen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B96DE2E-59A7-0604-E8F6-06EDB361BA1D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 flipV="1">
              <a:off x="4040292" y="3213094"/>
              <a:ext cx="813409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C22BF8C-8DB0-2FA6-1648-227CF58E15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93079" y="1542580"/>
              <a:ext cx="2906180" cy="0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7F27EF2-B8FC-CD0D-B66B-4AED9047AAEF}"/>
                </a:ext>
              </a:extLst>
            </p:cNvPr>
            <p:cNvCxnSpPr>
              <a:cxnSpLocks/>
            </p:cNvCxnSpPr>
            <p:nvPr/>
          </p:nvCxnSpPr>
          <p:spPr>
            <a:xfrm>
              <a:off x="4040292" y="6060885"/>
              <a:ext cx="2949740" cy="0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85B045F-5163-E18B-83A3-DD65800588F6}"/>
                </a:ext>
              </a:extLst>
            </p:cNvPr>
            <p:cNvGrpSpPr/>
            <p:nvPr/>
          </p:nvGrpSpPr>
          <p:grpSpPr>
            <a:xfrm>
              <a:off x="6645592" y="4280060"/>
              <a:ext cx="691116" cy="637954"/>
              <a:chOff x="1403498" y="1679944"/>
              <a:chExt cx="691116" cy="637954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FBF63FA-947F-3A1E-5A5B-3B22B2A61624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A08D71D9-C55F-44B1-B3D2-040FFFC27066}"/>
                  </a:ext>
                </a:extLst>
              </p:cNvPr>
              <p:cNvCxnSpPr>
                <a:stCxn id="32" idx="3"/>
                <a:endCxn id="32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FC1B476-2938-EECE-8109-C1E30831CECF}"/>
                  </a:ext>
                </a:extLst>
              </p:cNvPr>
              <p:cNvCxnSpPr>
                <a:stCxn id="32" idx="1"/>
                <a:endCxn id="32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BE630A1-064F-48F3-F17C-B1FA17DDB056}"/>
                </a:ext>
              </a:extLst>
            </p:cNvPr>
            <p:cNvCxnSpPr>
              <a:cxnSpLocks/>
              <a:endCxn id="32" idx="4"/>
            </p:cNvCxnSpPr>
            <p:nvPr/>
          </p:nvCxnSpPr>
          <p:spPr>
            <a:xfrm flipV="1">
              <a:off x="6991150" y="4918014"/>
              <a:ext cx="0" cy="114287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F157323-92E2-47CE-EC73-F4B7FC31113B}"/>
                </a:ext>
              </a:extLst>
            </p:cNvPr>
            <p:cNvCxnSpPr>
              <a:cxnSpLocks/>
              <a:endCxn id="32" idx="0"/>
            </p:cNvCxnSpPr>
            <p:nvPr/>
          </p:nvCxnSpPr>
          <p:spPr>
            <a:xfrm>
              <a:off x="6990032" y="3200389"/>
              <a:ext cx="1118" cy="107967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A0B6403B-F5C1-507F-CE58-1DE61BFA654F}"/>
                </a:ext>
              </a:extLst>
            </p:cNvPr>
            <p:cNvCxnSpPr>
              <a:cxnSpLocks/>
              <a:stCxn id="32" idx="6"/>
            </p:cNvCxnSpPr>
            <p:nvPr/>
          </p:nvCxnSpPr>
          <p:spPr>
            <a:xfrm>
              <a:off x="7336708" y="4599037"/>
              <a:ext cx="10738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D6F97A60-E4D8-B20F-00D7-A2942DEC158A}"/>
                </a:ext>
              </a:extLst>
            </p:cNvPr>
            <p:cNvGrpSpPr/>
            <p:nvPr/>
          </p:nvGrpSpPr>
          <p:grpSpPr>
            <a:xfrm>
              <a:off x="8414011" y="4045264"/>
              <a:ext cx="1483792" cy="1079672"/>
              <a:chOff x="4190143" y="1847332"/>
              <a:chExt cx="2537541" cy="197216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8144056D-77D1-C824-BDC6-B53CBCE9F55D}"/>
                      </a:ext>
                    </a:extLst>
                  </p:cNvPr>
                  <p:cNvSpPr/>
                  <p:nvPr/>
                </p:nvSpPr>
                <p:spPr>
                  <a:xfrm>
                    <a:off x="4284620" y="1965787"/>
                    <a:ext cx="2302447" cy="1756642"/>
                  </a:xfrm>
                  <a:prstGeom prst="round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2400" dirty="0"/>
                  </a:p>
                </p:txBody>
              </p:sp>
            </mc:Choice>
            <mc:Fallback xmlns=""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8144056D-77D1-C824-BDC6-B53CBCE9F55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84620" y="1965787"/>
                    <a:ext cx="2302447" cy="1756642"/>
                  </a:xfrm>
                  <a:prstGeom prst="round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F2B1655-41D0-033F-7DD7-96AF8C90B8AA}"/>
                  </a:ext>
                </a:extLst>
              </p:cNvPr>
              <p:cNvSpPr/>
              <p:nvPr/>
            </p:nvSpPr>
            <p:spPr>
              <a:xfrm>
                <a:off x="4190143" y="1847332"/>
                <a:ext cx="2537541" cy="1972167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0F3EEB63-1F38-17D5-C413-3DD6010AC93B}"/>
                </a:ext>
              </a:extLst>
            </p:cNvPr>
            <p:cNvCxnSpPr>
              <a:cxnSpLocks/>
            </p:cNvCxnSpPr>
            <p:nvPr/>
          </p:nvCxnSpPr>
          <p:spPr>
            <a:xfrm>
              <a:off x="9897803" y="4574271"/>
              <a:ext cx="10738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0251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411D1E64-3684-8C6C-01FB-24FF2EA89077}"/>
              </a:ext>
            </a:extLst>
          </p:cNvPr>
          <p:cNvGrpSpPr/>
          <p:nvPr/>
        </p:nvGrpSpPr>
        <p:grpSpPr>
          <a:xfrm>
            <a:off x="895347" y="1381126"/>
            <a:ext cx="11178428" cy="3087178"/>
            <a:chOff x="895347" y="1381126"/>
            <a:chExt cx="11178428" cy="308717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E9B4D1D-36E9-C97A-24BA-EF102030B951}"/>
                </a:ext>
              </a:extLst>
            </p:cNvPr>
            <p:cNvSpPr txBox="1"/>
            <p:nvPr/>
          </p:nvSpPr>
          <p:spPr>
            <a:xfrm>
              <a:off x="7792287" y="1381126"/>
              <a:ext cx="2281237" cy="3087178"/>
            </a:xfrm>
            <a:prstGeom prst="roundRect">
              <a:avLst>
                <a:gd name="adj" fmla="val 6858"/>
              </a:avLst>
            </a:prstGeom>
            <a:noFill/>
            <a:ln w="28575">
              <a:solidFill>
                <a:schemeClr val="tx1"/>
              </a:solidFill>
              <a:prstDash val="dash"/>
            </a:ln>
          </p:spPr>
          <p:txBody>
            <a:bodyPr wrap="square" rtlCol="0" anchor="b" anchorCtr="0">
              <a:normAutofit/>
            </a:bodyPr>
            <a:lstStyle/>
            <a:p>
              <a:pPr algn="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PAC</a:t>
              </a:r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B95B1EC-340F-AEF1-BE4F-470A9CAE71BB}"/>
                </a:ext>
              </a:extLst>
            </p:cNvPr>
            <p:cNvSpPr txBox="1"/>
            <p:nvPr/>
          </p:nvSpPr>
          <p:spPr>
            <a:xfrm>
              <a:off x="1935888" y="1381126"/>
              <a:ext cx="5650134" cy="3087178"/>
            </a:xfrm>
            <a:prstGeom prst="roundRect">
              <a:avLst>
                <a:gd name="adj" fmla="val 6858"/>
              </a:avLst>
            </a:prstGeom>
            <a:noFill/>
            <a:ln w="28575">
              <a:solidFill>
                <a:schemeClr val="tx1"/>
              </a:solidFill>
              <a:prstDash val="dash"/>
            </a:ln>
          </p:spPr>
          <p:txBody>
            <a:bodyPr wrap="square" rtlCol="0" anchor="b" anchorCtr="0">
              <a:normAutofit/>
            </a:bodyPr>
            <a:lstStyle/>
            <a:p>
              <a:pPr algn="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PA</a:t>
              </a:r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76C0540-6453-BBC3-90EC-56C8587AAC54}"/>
                </a:ext>
              </a:extLst>
            </p:cNvPr>
            <p:cNvSpPr txBox="1"/>
            <p:nvPr/>
          </p:nvSpPr>
          <p:spPr>
            <a:xfrm>
              <a:off x="2217260" y="3017957"/>
              <a:ext cx="2334509" cy="123532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 anchorCtr="1">
              <a:normAutofit/>
            </a:bodyPr>
            <a:lstStyle/>
            <a:p>
              <a:pPr algn="ctr"/>
              <a:r>
                <a:rPr lang="en-GB" sz="2400" dirty="0">
                  <a:latin typeface="Arial" panose="020B0604020202020204" pitchFamily="34" charset="0"/>
                  <a:cs typeface="Arial" panose="020B0604020202020204" pitchFamily="34" charset="0"/>
                </a:rPr>
                <a:t>INCREMENT VALUE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9A8DD6B-FDFC-15E3-2420-78C2338DD1B0}"/>
                </a:ext>
              </a:extLst>
            </p:cNvPr>
            <p:cNvGrpSpPr/>
            <p:nvPr/>
          </p:nvGrpSpPr>
          <p:grpSpPr>
            <a:xfrm>
              <a:off x="4518776" y="2118478"/>
              <a:ext cx="571500" cy="571500"/>
              <a:chOff x="2621772" y="2161015"/>
              <a:chExt cx="685800" cy="685800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FAFA907-8895-7D6D-CD07-0B43C86B4C2F}"/>
                  </a:ext>
                </a:extLst>
              </p:cNvPr>
              <p:cNvSpPr/>
              <p:nvPr/>
            </p:nvSpPr>
            <p:spPr>
              <a:xfrm>
                <a:off x="2621772" y="2161015"/>
                <a:ext cx="685800" cy="6858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77B933A-6F6E-E0D2-FB04-A2BED7E54E55}"/>
                  </a:ext>
                </a:extLst>
              </p:cNvPr>
              <p:cNvCxnSpPr>
                <a:stCxn id="9" idx="0"/>
                <a:endCxn id="9" idx="4"/>
              </p:cNvCxnSpPr>
              <p:nvPr/>
            </p:nvCxnSpPr>
            <p:spPr>
              <a:xfrm>
                <a:off x="2964672" y="2161015"/>
                <a:ext cx="0" cy="685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B774E09-2888-228A-A81E-8382538D14D1}"/>
                  </a:ext>
                </a:extLst>
              </p:cNvPr>
              <p:cNvCxnSpPr>
                <a:stCxn id="9" idx="2"/>
                <a:endCxn id="9" idx="6"/>
              </p:cNvCxnSpPr>
              <p:nvPr/>
            </p:nvCxnSpPr>
            <p:spPr>
              <a:xfrm>
                <a:off x="2621772" y="2503915"/>
                <a:ext cx="685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E352140-6131-482D-2EF0-93FC1ED5C844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 flipV="1">
              <a:off x="5090276" y="2396765"/>
              <a:ext cx="296949" cy="746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021F97-5C00-C3D3-D38F-B07A6435D960}"/>
                </a:ext>
              </a:extLst>
            </p:cNvPr>
            <p:cNvSpPr txBox="1"/>
            <p:nvPr/>
          </p:nvSpPr>
          <p:spPr>
            <a:xfrm>
              <a:off x="5387225" y="1544512"/>
              <a:ext cx="1924050" cy="123532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 anchorCtr="1">
              <a:norm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Phase register</a:t>
              </a:r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1587F81-33C6-6236-2BEB-7A733404007D}"/>
                </a:ext>
              </a:extLst>
            </p:cNvPr>
            <p:cNvCxnSpPr>
              <a:cxnSpLocks/>
            </p:cNvCxnSpPr>
            <p:nvPr/>
          </p:nvCxnSpPr>
          <p:spPr>
            <a:xfrm>
              <a:off x="7442759" y="2162175"/>
              <a:ext cx="0" cy="14082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27618DF-BB58-B357-5EF0-1A8442BD483B}"/>
                </a:ext>
              </a:extLst>
            </p:cNvPr>
            <p:cNvCxnSpPr>
              <a:cxnSpLocks/>
              <a:endCxn id="9" idx="4"/>
            </p:cNvCxnSpPr>
            <p:nvPr/>
          </p:nvCxnSpPr>
          <p:spPr>
            <a:xfrm flipV="1">
              <a:off x="4804526" y="2689978"/>
              <a:ext cx="0" cy="88043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AC82090-6D0D-3F2A-1F29-334948922D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5347" y="3657039"/>
              <a:ext cx="1321913" cy="1008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B7108D2-6D52-87C1-A6A6-78404B48B974}"/>
                </a:ext>
              </a:extLst>
            </p:cNvPr>
            <p:cNvSpPr txBox="1"/>
            <p:nvPr/>
          </p:nvSpPr>
          <p:spPr>
            <a:xfrm>
              <a:off x="895347" y="3190875"/>
              <a:ext cx="1036164" cy="476249"/>
            </a:xfrm>
            <a:prstGeom prst="round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FSW*</a:t>
              </a:r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AA7E508-4E97-4DA2-7019-5159EE4DA8E7}"/>
                </a:ext>
              </a:extLst>
            </p:cNvPr>
            <p:cNvCxnSpPr>
              <a:cxnSpLocks/>
            </p:cNvCxnSpPr>
            <p:nvPr/>
          </p:nvCxnSpPr>
          <p:spPr>
            <a:xfrm>
              <a:off x="7311275" y="2162175"/>
              <a:ext cx="7048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924849D-C3F1-8D8A-EDC4-3339259E1543}"/>
                </a:ext>
              </a:extLst>
            </p:cNvPr>
            <p:cNvSpPr txBox="1"/>
            <p:nvPr/>
          </p:nvSpPr>
          <p:spPr>
            <a:xfrm>
              <a:off x="8016125" y="1544512"/>
              <a:ext cx="1781175" cy="123532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txBody>
            <a:bodyPr wrap="square" rtlCol="0" anchor="ctr" anchorCtr="1">
              <a:norm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Look-up table</a:t>
              </a:r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BE3F574-84A6-C4FC-26E7-4BCAB7409FBB}"/>
                </a:ext>
              </a:extLst>
            </p:cNvPr>
            <p:cNvCxnSpPr>
              <a:cxnSpLocks/>
            </p:cNvCxnSpPr>
            <p:nvPr/>
          </p:nvCxnSpPr>
          <p:spPr>
            <a:xfrm>
              <a:off x="9797300" y="2162175"/>
              <a:ext cx="16859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03F29F2-6EA3-6D1F-AB27-CB438E7FEBD9}"/>
                </a:ext>
              </a:extLst>
            </p:cNvPr>
            <p:cNvSpPr txBox="1"/>
            <p:nvPr/>
          </p:nvSpPr>
          <p:spPr>
            <a:xfrm>
              <a:off x="10149725" y="2143125"/>
              <a:ext cx="1924050" cy="895350"/>
            </a:xfrm>
            <a:prstGeom prst="round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Output Sine/Cosine</a:t>
              </a:r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23F59241-4C19-C8A8-BC27-775930AF7DA8}"/>
                </a:ext>
              </a:extLst>
            </p:cNvPr>
            <p:cNvCxnSpPr>
              <a:cxnSpLocks/>
            </p:cNvCxnSpPr>
            <p:nvPr/>
          </p:nvCxnSpPr>
          <p:spPr>
            <a:xfrm>
              <a:off x="961534" y="1953233"/>
              <a:ext cx="4425691" cy="8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A1A8C21-B571-2E02-C4EA-5725E83CA028}"/>
                </a:ext>
              </a:extLst>
            </p:cNvPr>
            <p:cNvSpPr txBox="1"/>
            <p:nvPr/>
          </p:nvSpPr>
          <p:spPr>
            <a:xfrm>
              <a:off x="895347" y="1541568"/>
              <a:ext cx="1036164" cy="476249"/>
            </a:xfrm>
            <a:prstGeom prst="round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Clock</a:t>
              </a:r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D79EC68-4294-481D-C142-D4570656FCBA}"/>
                </a:ext>
              </a:extLst>
            </p:cNvPr>
            <p:cNvCxnSpPr>
              <a:cxnSpLocks/>
            </p:cNvCxnSpPr>
            <p:nvPr/>
          </p:nvCxnSpPr>
          <p:spPr>
            <a:xfrm>
              <a:off x="3027672" y="2404228"/>
              <a:ext cx="0" cy="6137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914D319-2027-3780-B327-ED49DE0C092B}"/>
                </a:ext>
              </a:extLst>
            </p:cNvPr>
            <p:cNvCxnSpPr>
              <a:cxnSpLocks/>
            </p:cNvCxnSpPr>
            <p:nvPr/>
          </p:nvCxnSpPr>
          <p:spPr>
            <a:xfrm>
              <a:off x="3027672" y="2396765"/>
              <a:ext cx="149110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7B71871-D2EC-166D-0680-D56AA49F09E8}"/>
                </a:ext>
              </a:extLst>
            </p:cNvPr>
            <p:cNvCxnSpPr>
              <a:cxnSpLocks/>
            </p:cNvCxnSpPr>
            <p:nvPr/>
          </p:nvCxnSpPr>
          <p:spPr>
            <a:xfrm>
              <a:off x="4804526" y="3570414"/>
              <a:ext cx="26382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AD9A67B-E148-D84C-98F1-0E907E1C1C0C}"/>
                </a:ext>
              </a:extLst>
            </p:cNvPr>
            <p:cNvSpPr/>
            <p:nvPr/>
          </p:nvSpPr>
          <p:spPr>
            <a:xfrm>
              <a:off x="7404659" y="2115040"/>
              <a:ext cx="94268" cy="942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618399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C91C201F-6A74-F585-2725-F493EA207B36}"/>
              </a:ext>
            </a:extLst>
          </p:cNvPr>
          <p:cNvGrpSpPr/>
          <p:nvPr/>
        </p:nvGrpSpPr>
        <p:grpSpPr>
          <a:xfrm>
            <a:off x="424133" y="507812"/>
            <a:ext cx="11214242" cy="5872431"/>
            <a:chOff x="424133" y="507812"/>
            <a:chExt cx="11214242" cy="587243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DFFA4D2-5F90-53C6-2C9E-BBE064B851F6}"/>
                </a:ext>
              </a:extLst>
            </p:cNvPr>
            <p:cNvGrpSpPr/>
            <p:nvPr/>
          </p:nvGrpSpPr>
          <p:grpSpPr>
            <a:xfrm>
              <a:off x="1234803" y="2148202"/>
              <a:ext cx="691116" cy="637954"/>
              <a:chOff x="1403498" y="1679944"/>
              <a:chExt cx="691116" cy="637954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30594B3-955A-208E-DEC7-22E4561326F7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0C1D65E-A124-4680-54E7-76259E4C97F9}"/>
                  </a:ext>
                </a:extLst>
              </p:cNvPr>
              <p:cNvCxnSpPr>
                <a:stCxn id="6" idx="3"/>
                <a:endCxn id="6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8B83DB5-7FD8-FCB2-9C13-5C61EC6CE51F}"/>
                  </a:ext>
                </a:extLst>
              </p:cNvPr>
              <p:cNvCxnSpPr>
                <a:stCxn id="6" idx="1"/>
                <a:endCxn id="6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D192310-6822-CC6A-23B5-1902AE46E91C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424133" y="2467179"/>
              <a:ext cx="81067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70359C6-F408-18D6-DEEE-CC69E8D75387}"/>
                    </a:ext>
                  </a:extLst>
                </p:cNvPr>
                <p:cNvSpPr/>
                <p:nvPr/>
              </p:nvSpPr>
              <p:spPr>
                <a:xfrm>
                  <a:off x="1550291" y="3000939"/>
                  <a:ext cx="2445733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𝐼𝐹</m:t>
                                    </m:r>
                                  </m:sub>
                                </m:s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̂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70359C6-F408-18D6-DEEE-CC69E8D753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0291" y="3000939"/>
                  <a:ext cx="2445733" cy="404983"/>
                </a:xfrm>
                <a:prstGeom prst="rect">
                  <a:avLst/>
                </a:prstGeom>
                <a:blipFill>
                  <a:blip r:embed="rId2"/>
                  <a:stretch>
                    <a:fillRect r="-5473" b="-298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1A7DCEA-F797-8333-7281-83A048EC914C}"/>
                </a:ext>
              </a:extLst>
            </p:cNvPr>
            <p:cNvCxnSpPr>
              <a:endCxn id="6" idx="4"/>
            </p:cNvCxnSpPr>
            <p:nvPr/>
          </p:nvCxnSpPr>
          <p:spPr>
            <a:xfrm flipV="1">
              <a:off x="1580361" y="2786156"/>
              <a:ext cx="0" cy="42956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F6ADB29-828C-2B38-8718-C0587DD2717E}"/>
                </a:ext>
              </a:extLst>
            </p:cNvPr>
            <p:cNvGrpSpPr/>
            <p:nvPr/>
          </p:nvGrpSpPr>
          <p:grpSpPr>
            <a:xfrm>
              <a:off x="1234803" y="4073240"/>
              <a:ext cx="691116" cy="637954"/>
              <a:chOff x="1403498" y="1679944"/>
              <a:chExt cx="691116" cy="637954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8FDED49-F882-BD1C-E7FD-B086EEAAF308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A3D6508-3243-0FBB-AD93-A27BBFD45DED}"/>
                  </a:ext>
                </a:extLst>
              </p:cNvPr>
              <p:cNvCxnSpPr>
                <a:stCxn id="13" idx="3"/>
                <a:endCxn id="13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4E6E589-B241-3019-FA4F-B79BE7648611}"/>
                  </a:ext>
                </a:extLst>
              </p:cNvPr>
              <p:cNvCxnSpPr>
                <a:stCxn id="13" idx="1"/>
                <a:endCxn id="13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EB6C2C6-870E-D4BC-38B2-37560E91B21B}"/>
                </a:ext>
              </a:extLst>
            </p:cNvPr>
            <p:cNvCxnSpPr>
              <a:cxnSpLocks/>
            </p:cNvCxnSpPr>
            <p:nvPr/>
          </p:nvCxnSpPr>
          <p:spPr>
            <a:xfrm>
              <a:off x="860265" y="4392217"/>
              <a:ext cx="39143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173A4BE-627A-A12B-E79C-738D8C7A11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0265" y="2467180"/>
              <a:ext cx="0" cy="19157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19E2997-EF90-E8E6-F9E1-F67848F43A62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1580361" y="3678805"/>
              <a:ext cx="0" cy="3944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394E3EDF-1053-6AF7-0B22-205A4FDD1316}"/>
                    </a:ext>
                  </a:extLst>
                </p:cNvPr>
                <p:cNvSpPr/>
                <p:nvPr/>
              </p:nvSpPr>
              <p:spPr>
                <a:xfrm>
                  <a:off x="1400519" y="3332621"/>
                  <a:ext cx="2595646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𝑠𝑖𝑛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𝐼𝐹</m:t>
                                    </m:r>
                                  </m:sub>
                                </m:s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̂"/>
                                <m:ctrlP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394E3EDF-1053-6AF7-0B22-205A4FDD13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0519" y="3332621"/>
                  <a:ext cx="2595646" cy="404983"/>
                </a:xfrm>
                <a:prstGeom prst="rect">
                  <a:avLst/>
                </a:prstGeom>
                <a:blipFill>
                  <a:blip r:embed="rId3"/>
                  <a:stretch>
                    <a:fillRect r="-5164" b="-303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Freeform 81">
              <a:extLst>
                <a:ext uri="{FF2B5EF4-FFF2-40B4-BE49-F238E27FC236}">
                  <a16:creationId xmlns:a16="http://schemas.microsoft.com/office/drawing/2014/main" id="{6849B762-1375-8D8D-9F4D-1BF6009CDAC6}"/>
                </a:ext>
              </a:extLst>
            </p:cNvPr>
            <p:cNvSpPr/>
            <p:nvPr/>
          </p:nvSpPr>
          <p:spPr>
            <a:xfrm>
              <a:off x="2813567" y="3903621"/>
              <a:ext cx="1168528" cy="359139"/>
            </a:xfrm>
            <a:custGeom>
              <a:avLst/>
              <a:gdLst>
                <a:gd name="connsiteX0" fmla="*/ 0 w 1168528"/>
                <a:gd name="connsiteY0" fmla="*/ 359139 h 359139"/>
                <a:gd name="connsiteX1" fmla="*/ 244549 w 1168528"/>
                <a:gd name="connsiteY1" fmla="*/ 93325 h 359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68528" h="359139">
                  <a:moveTo>
                    <a:pt x="0" y="359139"/>
                  </a:moveTo>
                  <a:cubicBezTo>
                    <a:pt x="968449" y="109274"/>
                    <a:pt x="1936898" y="-140591"/>
                    <a:pt x="244549" y="93325"/>
                  </a:cubicBezTo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3E65CDE-7822-7E22-46AE-9CD7AC760529}"/>
                </a:ext>
              </a:extLst>
            </p:cNvPr>
            <p:cNvGrpSpPr/>
            <p:nvPr/>
          </p:nvGrpSpPr>
          <p:grpSpPr>
            <a:xfrm>
              <a:off x="4190307" y="2148202"/>
              <a:ext cx="691116" cy="637954"/>
              <a:chOff x="1403498" y="1679944"/>
              <a:chExt cx="691116" cy="637954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5EA10D1-55DB-F6FA-D06F-AB723352C8D7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59165A7-E7A7-16D7-7867-98AF85EC222A}"/>
                  </a:ext>
                </a:extLst>
              </p:cNvPr>
              <p:cNvCxnSpPr>
                <a:stCxn id="22" idx="3"/>
                <a:endCxn id="22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73CE4DB6-2F5F-8563-0E74-97379C057AB3}"/>
                  </a:ext>
                </a:extLst>
              </p:cNvPr>
              <p:cNvCxnSpPr>
                <a:stCxn id="22" idx="1"/>
                <a:endCxn id="22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C0DD894-B74E-04C2-F734-653BA387206D}"/>
                </a:ext>
              </a:extLst>
            </p:cNvPr>
            <p:cNvCxnSpPr>
              <a:cxnSpLocks/>
              <a:stCxn id="6" idx="6"/>
              <a:endCxn id="22" idx="2"/>
            </p:cNvCxnSpPr>
            <p:nvPr/>
          </p:nvCxnSpPr>
          <p:spPr>
            <a:xfrm>
              <a:off x="1925919" y="2467179"/>
              <a:ext cx="226438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5762499-973C-E20C-76CD-4DCF8F56045D}"/>
                </a:ext>
              </a:extLst>
            </p:cNvPr>
            <p:cNvCxnSpPr>
              <a:cxnSpLocks/>
              <a:stCxn id="34" idx="0"/>
              <a:endCxn id="22" idx="4"/>
            </p:cNvCxnSpPr>
            <p:nvPr/>
          </p:nvCxnSpPr>
          <p:spPr>
            <a:xfrm flipH="1" flipV="1">
              <a:off x="4535865" y="2786156"/>
              <a:ext cx="16143" cy="4777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60C8F9C-7542-09F5-8CC3-74DA28DF7C47}"/>
                </a:ext>
              </a:extLst>
            </p:cNvPr>
            <p:cNvGrpSpPr/>
            <p:nvPr/>
          </p:nvGrpSpPr>
          <p:grpSpPr>
            <a:xfrm>
              <a:off x="4206450" y="4080190"/>
              <a:ext cx="691116" cy="637954"/>
              <a:chOff x="1403498" y="1679944"/>
              <a:chExt cx="691116" cy="637954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73D0654-DCB6-CB6F-EE23-4FC5370A8F2F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A941CB17-7E63-A409-350C-2D5CBEF7050D}"/>
                  </a:ext>
                </a:extLst>
              </p:cNvPr>
              <p:cNvCxnSpPr>
                <a:stCxn id="28" idx="3"/>
                <a:endCxn id="28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A24C50B-26BF-834B-43BD-BA3199529108}"/>
                  </a:ext>
                </a:extLst>
              </p:cNvPr>
              <p:cNvCxnSpPr>
                <a:stCxn id="28" idx="1"/>
                <a:endCxn id="28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8637F57-D56F-92B4-D9DC-5EE791B9A250}"/>
                </a:ext>
              </a:extLst>
            </p:cNvPr>
            <p:cNvCxnSpPr>
              <a:cxnSpLocks/>
              <a:stCxn id="13" idx="6"/>
              <a:endCxn id="28" idx="2"/>
            </p:cNvCxnSpPr>
            <p:nvPr/>
          </p:nvCxnSpPr>
          <p:spPr>
            <a:xfrm>
              <a:off x="1925919" y="4392217"/>
              <a:ext cx="2280531" cy="69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6F15AD6-93A1-DE31-4129-C0E522D9B161}"/>
                </a:ext>
              </a:extLst>
            </p:cNvPr>
            <p:cNvCxnSpPr>
              <a:cxnSpLocks/>
              <a:endCxn id="28" idx="0"/>
            </p:cNvCxnSpPr>
            <p:nvPr/>
          </p:nvCxnSpPr>
          <p:spPr>
            <a:xfrm>
              <a:off x="4552008" y="3678805"/>
              <a:ext cx="0" cy="4013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486234B-BAD4-CC39-96A2-44EB8B256CD9}"/>
                </a:ext>
              </a:extLst>
            </p:cNvPr>
            <p:cNvCxnSpPr>
              <a:stCxn id="22" idx="6"/>
            </p:cNvCxnSpPr>
            <p:nvPr/>
          </p:nvCxnSpPr>
          <p:spPr>
            <a:xfrm flipV="1">
              <a:off x="4881423" y="2450987"/>
              <a:ext cx="3767642" cy="16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84733D59-F465-85D1-7EB4-E854940EE7AC}"/>
                    </a:ext>
                  </a:extLst>
                </p:cNvPr>
                <p:cNvSpPr/>
                <p:nvPr/>
              </p:nvSpPr>
              <p:spPr>
                <a:xfrm>
                  <a:off x="4027152" y="3263903"/>
                  <a:ext cx="1049711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84733D59-F465-85D1-7EB4-E854940EE7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7152" y="3263903"/>
                  <a:ext cx="1049711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6557" r="-1162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84FC4B3-D2A8-B3D8-FC69-4DF92EED23F4}"/>
                </a:ext>
              </a:extLst>
            </p:cNvPr>
            <p:cNvGrpSpPr/>
            <p:nvPr/>
          </p:nvGrpSpPr>
          <p:grpSpPr>
            <a:xfrm>
              <a:off x="8649065" y="2101736"/>
              <a:ext cx="1271655" cy="698501"/>
              <a:chOff x="4190143" y="2236033"/>
              <a:chExt cx="2205776" cy="12759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F2F82BE2-717F-CF52-6B42-58DA03D62395}"/>
                      </a:ext>
                    </a:extLst>
                  </p:cNvPr>
                  <p:cNvSpPr/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A135C745-AB71-4EC8-A787-CE4FA5CD3D3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82692" t="-158427" r="-126923" b="-23033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3FFDF269-83C8-BDAF-0292-4C9417658D84}"/>
                  </a:ext>
                </a:extLst>
              </p:cNvPr>
              <p:cNvSpPr/>
              <p:nvPr/>
            </p:nvSpPr>
            <p:spPr>
              <a:xfrm>
                <a:off x="4190143" y="2236033"/>
                <a:ext cx="2205776" cy="1275906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F36C31C-A751-DC3A-9E71-3C7143239D3D}"/>
                </a:ext>
              </a:extLst>
            </p:cNvPr>
            <p:cNvCxnSpPr>
              <a:cxnSpLocks/>
            </p:cNvCxnSpPr>
            <p:nvPr/>
          </p:nvCxnSpPr>
          <p:spPr>
            <a:xfrm>
              <a:off x="9937717" y="2475116"/>
              <a:ext cx="7829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5688989-4CF1-3ECF-B353-3BFF031BF71A}"/>
                </a:ext>
              </a:extLst>
            </p:cNvPr>
            <p:cNvGrpSpPr/>
            <p:nvPr/>
          </p:nvGrpSpPr>
          <p:grpSpPr>
            <a:xfrm>
              <a:off x="5447747" y="1343083"/>
              <a:ext cx="691116" cy="637954"/>
              <a:chOff x="1403498" y="1679944"/>
              <a:chExt cx="691116" cy="637954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EF213E3-1F8A-73F3-54E0-14D103E4EADA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98B57E6-E769-1FE5-D394-D92985EDE9EC}"/>
                  </a:ext>
                </a:extLst>
              </p:cNvPr>
              <p:cNvCxnSpPr>
                <a:stCxn id="40" idx="3"/>
                <a:endCxn id="40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49D804B-D79C-8714-B70D-E9C642F1684D}"/>
                  </a:ext>
                </a:extLst>
              </p:cNvPr>
              <p:cNvCxnSpPr>
                <a:stCxn id="40" idx="1"/>
                <a:endCxn id="40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073018A-BA54-5B48-7765-66C26BD55289}"/>
                </a:ext>
              </a:extLst>
            </p:cNvPr>
            <p:cNvCxnSpPr>
              <a:stCxn id="40" idx="6"/>
            </p:cNvCxnSpPr>
            <p:nvPr/>
          </p:nvCxnSpPr>
          <p:spPr>
            <a:xfrm flipV="1">
              <a:off x="6138863" y="1652915"/>
              <a:ext cx="2510202" cy="914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A462E811-1B51-F052-DE32-CA9A62122A19}"/>
                </a:ext>
              </a:extLst>
            </p:cNvPr>
            <p:cNvGrpSpPr/>
            <p:nvPr/>
          </p:nvGrpSpPr>
          <p:grpSpPr>
            <a:xfrm>
              <a:off x="8649065" y="1303664"/>
              <a:ext cx="1271655" cy="698501"/>
              <a:chOff x="4190143" y="2236033"/>
              <a:chExt cx="2205776" cy="12759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B2F61692-F749-AAFB-1809-A44FDA16818B}"/>
                      </a:ext>
                    </a:extLst>
                  </p:cNvPr>
                  <p:cNvSpPr/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D5589A43-7CE9-4B96-9625-C340C33812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82692" t="-156667" r="-126923" b="-22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05541802-DAFE-74BF-C160-FF1AAC3B92F0}"/>
                  </a:ext>
                </a:extLst>
              </p:cNvPr>
              <p:cNvSpPr/>
              <p:nvPr/>
            </p:nvSpPr>
            <p:spPr>
              <a:xfrm>
                <a:off x="4190143" y="2236033"/>
                <a:ext cx="2205776" cy="1275906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02EE8E1-1040-1CC6-024D-3842D5F8822E}"/>
                </a:ext>
              </a:extLst>
            </p:cNvPr>
            <p:cNvCxnSpPr>
              <a:cxnSpLocks/>
            </p:cNvCxnSpPr>
            <p:nvPr/>
          </p:nvCxnSpPr>
          <p:spPr>
            <a:xfrm>
              <a:off x="9937717" y="1652915"/>
              <a:ext cx="7829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9D42ACA-75EE-AEBC-D2D8-B733B83A410C}"/>
                </a:ext>
              </a:extLst>
            </p:cNvPr>
            <p:cNvGrpSpPr/>
            <p:nvPr/>
          </p:nvGrpSpPr>
          <p:grpSpPr>
            <a:xfrm>
              <a:off x="6917098" y="517312"/>
              <a:ext cx="691116" cy="637954"/>
              <a:chOff x="1403498" y="1679944"/>
              <a:chExt cx="691116" cy="637954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D5BB1CEE-E624-DE05-AE10-64136073281D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C579B77-BF1A-1E0F-87A8-625D44A56FBE}"/>
                  </a:ext>
                </a:extLst>
              </p:cNvPr>
              <p:cNvCxnSpPr>
                <a:stCxn id="49" idx="3"/>
                <a:endCxn id="49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786A4A5-09C2-D3D3-1086-FDA58AB63CDB}"/>
                  </a:ext>
                </a:extLst>
              </p:cNvPr>
              <p:cNvCxnSpPr>
                <a:stCxn id="49" idx="1"/>
                <a:endCxn id="49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89896AAE-CE58-9149-F72E-3099FE4CFBE1}"/>
                </a:ext>
              </a:extLst>
            </p:cNvPr>
            <p:cNvCxnSpPr>
              <a:stCxn id="49" idx="6"/>
            </p:cNvCxnSpPr>
            <p:nvPr/>
          </p:nvCxnSpPr>
          <p:spPr>
            <a:xfrm>
              <a:off x="7608214" y="836289"/>
              <a:ext cx="1040850" cy="207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6C57046-E6D4-741E-E046-BBC38D41A938}"/>
                </a:ext>
              </a:extLst>
            </p:cNvPr>
            <p:cNvGrpSpPr/>
            <p:nvPr/>
          </p:nvGrpSpPr>
          <p:grpSpPr>
            <a:xfrm>
              <a:off x="8649064" y="507812"/>
              <a:ext cx="1271655" cy="698501"/>
              <a:chOff x="4190143" y="2236033"/>
              <a:chExt cx="2205776" cy="12759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A10D0130-A87E-A545-0031-AC933D8E1C56}"/>
                      </a:ext>
                    </a:extLst>
                  </p:cNvPr>
                  <p:cNvSpPr/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D29AD378-341D-4BB1-9448-B61BDEC78EB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82692" t="-156667" r="-126923" b="-22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635C61B7-4A32-2BF1-AE67-4AC98572DC31}"/>
                  </a:ext>
                </a:extLst>
              </p:cNvPr>
              <p:cNvSpPr/>
              <p:nvPr/>
            </p:nvSpPr>
            <p:spPr>
              <a:xfrm>
                <a:off x="4190143" y="2236033"/>
                <a:ext cx="2205776" cy="1275906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1FDC178-D8A2-5557-6064-D77A0225007C}"/>
                </a:ext>
              </a:extLst>
            </p:cNvPr>
            <p:cNvCxnSpPr>
              <a:cxnSpLocks/>
            </p:cNvCxnSpPr>
            <p:nvPr/>
          </p:nvCxnSpPr>
          <p:spPr>
            <a:xfrm>
              <a:off x="9937717" y="834004"/>
              <a:ext cx="7829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26C57FAB-638B-9024-EDE6-11B0657940C3}"/>
                    </a:ext>
                  </a:extLst>
                </p:cNvPr>
                <p:cNvSpPr/>
                <p:nvPr/>
              </p:nvSpPr>
              <p:spPr>
                <a:xfrm>
                  <a:off x="4844359" y="3067539"/>
                  <a:ext cx="1897892" cy="71468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acc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26C57FAB-638B-9024-EDE6-11B0657940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4359" y="3067539"/>
                  <a:ext cx="1897892" cy="71468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916AAAEC-E6A8-CC18-7AE0-9AD98300C3FC}"/>
                    </a:ext>
                  </a:extLst>
                </p:cNvPr>
                <p:cNvSpPr/>
                <p:nvPr/>
              </p:nvSpPr>
              <p:spPr>
                <a:xfrm>
                  <a:off x="6313710" y="3048580"/>
                  <a:ext cx="1897892" cy="71468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acc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916AAAEC-E6A8-CC18-7AE0-9AD98300C3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3710" y="3048580"/>
                  <a:ext cx="1897892" cy="71468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B612D1F-D01B-C943-DDD5-09E1AF3A6933}"/>
                </a:ext>
              </a:extLst>
            </p:cNvPr>
            <p:cNvCxnSpPr>
              <a:cxnSpLocks/>
              <a:stCxn id="57" idx="0"/>
              <a:endCxn id="40" idx="4"/>
            </p:cNvCxnSpPr>
            <p:nvPr/>
          </p:nvCxnSpPr>
          <p:spPr>
            <a:xfrm flipV="1">
              <a:off x="5793305" y="1981037"/>
              <a:ext cx="0" cy="10865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67D2875-C8A1-ABE3-EFE5-697AAFE9FEAD}"/>
                </a:ext>
              </a:extLst>
            </p:cNvPr>
            <p:cNvCxnSpPr>
              <a:cxnSpLocks/>
              <a:stCxn id="58" idx="0"/>
              <a:endCxn id="49" idx="4"/>
            </p:cNvCxnSpPr>
            <p:nvPr/>
          </p:nvCxnSpPr>
          <p:spPr>
            <a:xfrm flipV="1">
              <a:off x="7262656" y="1155266"/>
              <a:ext cx="0" cy="18933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59DFC02-A431-731B-B448-9894BECCC2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2738" y="809324"/>
              <a:ext cx="0" cy="1657856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AFFB6C1-6FD9-A943-F7F1-8D3E6DB1F132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>
              <a:off x="3552738" y="1652914"/>
              <a:ext cx="1895009" cy="91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340352E-2BEF-F279-6965-454F392C5548}"/>
                </a:ext>
              </a:extLst>
            </p:cNvPr>
            <p:cNvCxnSpPr>
              <a:cxnSpLocks/>
              <a:endCxn id="49" idx="2"/>
            </p:cNvCxnSpPr>
            <p:nvPr/>
          </p:nvCxnSpPr>
          <p:spPr>
            <a:xfrm>
              <a:off x="3535740" y="809324"/>
              <a:ext cx="3381358" cy="269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61B37AB-98BA-AAAD-2928-3A7EDD00AD42}"/>
                </a:ext>
              </a:extLst>
            </p:cNvPr>
            <p:cNvGrpSpPr/>
            <p:nvPr/>
          </p:nvGrpSpPr>
          <p:grpSpPr>
            <a:xfrm>
              <a:off x="6917098" y="5705586"/>
              <a:ext cx="691116" cy="637954"/>
              <a:chOff x="1403498" y="1679944"/>
              <a:chExt cx="691116" cy="637954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F513F675-4113-5DA9-0B11-75C9E23381EA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B9A2C7CB-CC03-3F40-101B-389B70F3ACE2}"/>
                  </a:ext>
                </a:extLst>
              </p:cNvPr>
              <p:cNvCxnSpPr>
                <a:stCxn id="65" idx="3"/>
                <a:endCxn id="65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428F2CEA-E8F5-DEFA-20A7-32E3E10B751D}"/>
                  </a:ext>
                </a:extLst>
              </p:cNvPr>
              <p:cNvCxnSpPr>
                <a:stCxn id="65" idx="1"/>
                <a:endCxn id="65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39449CE-0352-6402-93F3-23E24CEAF82D}"/>
                </a:ext>
              </a:extLst>
            </p:cNvPr>
            <p:cNvCxnSpPr>
              <a:cxnSpLocks/>
              <a:stCxn id="65" idx="6"/>
              <a:endCxn id="71" idx="1"/>
            </p:cNvCxnSpPr>
            <p:nvPr/>
          </p:nvCxnSpPr>
          <p:spPr>
            <a:xfrm>
              <a:off x="7608214" y="6024563"/>
              <a:ext cx="1062159" cy="64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D32B4FB-009C-1547-6446-DB819E5198B9}"/>
                </a:ext>
              </a:extLst>
            </p:cNvPr>
            <p:cNvGrpSpPr/>
            <p:nvPr/>
          </p:nvGrpSpPr>
          <p:grpSpPr>
            <a:xfrm>
              <a:off x="8670373" y="5681742"/>
              <a:ext cx="1271655" cy="698501"/>
              <a:chOff x="4190143" y="2236033"/>
              <a:chExt cx="2205776" cy="12759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D8769F65-9119-1233-5B71-4A27CDCE41D6}"/>
                      </a:ext>
                    </a:extLst>
                  </p:cNvPr>
                  <p:cNvSpPr/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151" name="Rectangle 150">
                    <a:extLst>
                      <a:ext uri="{FF2B5EF4-FFF2-40B4-BE49-F238E27FC236}">
                        <a16:creationId xmlns:a16="http://schemas.microsoft.com/office/drawing/2014/main" id="{887D1061-63D4-4681-92B7-F3483DFE0B1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84466" t="-156667" r="-128155" b="-22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FF5BE1A8-A4F0-368D-F7F4-46E66BD6C95B}"/>
                  </a:ext>
                </a:extLst>
              </p:cNvPr>
              <p:cNvSpPr/>
              <p:nvPr/>
            </p:nvSpPr>
            <p:spPr>
              <a:xfrm>
                <a:off x="4190143" y="2236033"/>
                <a:ext cx="2205776" cy="1275906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E9D1BFE-A411-71B7-3E1C-98B4AA0F0BA8}"/>
                </a:ext>
              </a:extLst>
            </p:cNvPr>
            <p:cNvCxnSpPr>
              <a:cxnSpLocks/>
            </p:cNvCxnSpPr>
            <p:nvPr/>
          </p:nvCxnSpPr>
          <p:spPr>
            <a:xfrm>
              <a:off x="9940161" y="6049486"/>
              <a:ext cx="7829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127F3A0-720A-57B6-DDEA-EF2CC7E5458D}"/>
                </a:ext>
              </a:extLst>
            </p:cNvPr>
            <p:cNvGrpSpPr/>
            <p:nvPr/>
          </p:nvGrpSpPr>
          <p:grpSpPr>
            <a:xfrm>
              <a:off x="5460391" y="4917453"/>
              <a:ext cx="691116" cy="637954"/>
              <a:chOff x="1403498" y="1679944"/>
              <a:chExt cx="691116" cy="637954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2963009C-FBCB-280B-A826-A1E2BDE3C0CF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9662BD79-F407-46A1-FF4B-17B0AA0EFAB0}"/>
                  </a:ext>
                </a:extLst>
              </p:cNvPr>
              <p:cNvCxnSpPr>
                <a:stCxn id="74" idx="3"/>
                <a:endCxn id="74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2CCFECD5-606B-31D5-4D2A-1D2CF3788F72}"/>
                  </a:ext>
                </a:extLst>
              </p:cNvPr>
              <p:cNvCxnSpPr>
                <a:stCxn id="74" idx="1"/>
                <a:endCxn id="74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5C5B9860-F8C5-BFB1-CDB4-C2404D89CBD0}"/>
                </a:ext>
              </a:extLst>
            </p:cNvPr>
            <p:cNvCxnSpPr>
              <a:cxnSpLocks/>
              <a:stCxn id="74" idx="6"/>
              <a:endCxn id="80" idx="1"/>
            </p:cNvCxnSpPr>
            <p:nvPr/>
          </p:nvCxnSpPr>
          <p:spPr>
            <a:xfrm>
              <a:off x="6151507" y="5236430"/>
              <a:ext cx="251886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F2EB71E0-3C41-C05A-7C2D-426F79BBB727}"/>
                </a:ext>
              </a:extLst>
            </p:cNvPr>
            <p:cNvGrpSpPr/>
            <p:nvPr/>
          </p:nvGrpSpPr>
          <p:grpSpPr>
            <a:xfrm>
              <a:off x="8670373" y="4887179"/>
              <a:ext cx="1271655" cy="698501"/>
              <a:chOff x="4190143" y="2236033"/>
              <a:chExt cx="2205776" cy="12759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0903020D-9EB0-496B-29F4-6030B5EB6E50}"/>
                      </a:ext>
                    </a:extLst>
                  </p:cNvPr>
                  <p:cNvSpPr/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160" name="Rectangle 159">
                    <a:extLst>
                      <a:ext uri="{FF2B5EF4-FFF2-40B4-BE49-F238E27FC236}">
                        <a16:creationId xmlns:a16="http://schemas.microsoft.com/office/drawing/2014/main" id="{D23B0880-1BCD-471A-9936-E8FBAE76A88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84466" t="-156667" r="-128155" b="-22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F7F15DCE-F73D-DDE0-0336-FABA16B2CB50}"/>
                  </a:ext>
                </a:extLst>
              </p:cNvPr>
              <p:cNvSpPr/>
              <p:nvPr/>
            </p:nvSpPr>
            <p:spPr>
              <a:xfrm>
                <a:off x="4190143" y="2236033"/>
                <a:ext cx="2205776" cy="1275906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CBB4A814-6FE1-3980-2E76-0D2A6111B7B3}"/>
                </a:ext>
              </a:extLst>
            </p:cNvPr>
            <p:cNvCxnSpPr>
              <a:cxnSpLocks/>
            </p:cNvCxnSpPr>
            <p:nvPr/>
          </p:nvCxnSpPr>
          <p:spPr>
            <a:xfrm>
              <a:off x="9940161" y="5227285"/>
              <a:ext cx="7829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F7E654FF-DF7F-DF40-9DDF-C3728BB2C62B}"/>
                </a:ext>
              </a:extLst>
            </p:cNvPr>
            <p:cNvGrpSpPr/>
            <p:nvPr/>
          </p:nvGrpSpPr>
          <p:grpSpPr>
            <a:xfrm>
              <a:off x="8649064" y="4079962"/>
              <a:ext cx="1271655" cy="698501"/>
              <a:chOff x="4190143" y="2236033"/>
              <a:chExt cx="2205776" cy="12759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54FD23DA-565F-2AF7-B514-DEE5B1578EE7}"/>
                      </a:ext>
                    </a:extLst>
                  </p:cNvPr>
                  <p:cNvSpPr/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119F197C-1397-4F08-B1FD-5F00CCCDBFC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84466" t="-158427" r="-128155" b="-23033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335075A2-B3D2-A089-4043-AECCC8523538}"/>
                  </a:ext>
                </a:extLst>
              </p:cNvPr>
              <p:cNvSpPr/>
              <p:nvPr/>
            </p:nvSpPr>
            <p:spPr>
              <a:xfrm>
                <a:off x="4190143" y="2236033"/>
                <a:ext cx="2205776" cy="1275906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836A9748-F005-DE19-5B7A-40C57B04398C}"/>
                </a:ext>
              </a:extLst>
            </p:cNvPr>
            <p:cNvCxnSpPr>
              <a:cxnSpLocks/>
            </p:cNvCxnSpPr>
            <p:nvPr/>
          </p:nvCxnSpPr>
          <p:spPr>
            <a:xfrm>
              <a:off x="9940161" y="4408374"/>
              <a:ext cx="7829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051F173-6D68-64D6-234A-D9C9C71F83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2738" y="4382974"/>
              <a:ext cx="0" cy="1615123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3436A894-1149-12C7-2294-03B76BBBC514}"/>
                </a:ext>
              </a:extLst>
            </p:cNvPr>
            <p:cNvCxnSpPr>
              <a:cxnSpLocks/>
              <a:endCxn id="74" idx="2"/>
            </p:cNvCxnSpPr>
            <p:nvPr/>
          </p:nvCxnSpPr>
          <p:spPr>
            <a:xfrm>
              <a:off x="3552738" y="5236430"/>
              <a:ext cx="190765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098DDC01-28FB-33A3-8188-317D8EA7EE5C}"/>
                </a:ext>
              </a:extLst>
            </p:cNvPr>
            <p:cNvCxnSpPr>
              <a:cxnSpLocks/>
              <a:stCxn id="28" idx="6"/>
              <a:endCxn id="84" idx="1"/>
            </p:cNvCxnSpPr>
            <p:nvPr/>
          </p:nvCxnSpPr>
          <p:spPr>
            <a:xfrm>
              <a:off x="4897566" y="4399167"/>
              <a:ext cx="3751498" cy="300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FCA3513E-6BAC-89D6-F5D9-E775034FD31F}"/>
                </a:ext>
              </a:extLst>
            </p:cNvPr>
            <p:cNvCxnSpPr>
              <a:cxnSpLocks/>
              <a:endCxn id="65" idx="2"/>
            </p:cNvCxnSpPr>
            <p:nvPr/>
          </p:nvCxnSpPr>
          <p:spPr>
            <a:xfrm>
              <a:off x="3552738" y="5998097"/>
              <a:ext cx="3364360" cy="264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7F9A42DF-30EF-A78C-8CDD-3408B88A0AB2}"/>
                    </a:ext>
                  </a:extLst>
                </p:cNvPr>
                <p:cNvSpPr txBox="1"/>
                <p:nvPr/>
              </p:nvSpPr>
              <p:spPr>
                <a:xfrm>
                  <a:off x="10720679" y="2176984"/>
                  <a:ext cx="88900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𝐼𝑃</m:t>
                            </m:r>
                          </m:sub>
                        </m:sSub>
                      </m:oMath>
                    </m:oMathPara>
                  </a14:m>
                  <a:endParaRPr lang="en-GB" sz="2400" dirty="0" err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7F9A42DF-30EF-A78C-8CDD-3408B88A0A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0679" y="2176984"/>
                  <a:ext cx="889003" cy="461665"/>
                </a:xfrm>
                <a:prstGeom prst="rect">
                  <a:avLst/>
                </a:prstGeom>
                <a:blipFill>
                  <a:blip r:embed="rId16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D0F7DFDC-ECBB-D8EB-05E3-7B9EB4E4728A}"/>
                    </a:ext>
                  </a:extLst>
                </p:cNvPr>
                <p:cNvSpPr txBox="1"/>
                <p:nvPr/>
              </p:nvSpPr>
              <p:spPr>
                <a:xfrm>
                  <a:off x="10720678" y="1406705"/>
                  <a:ext cx="88900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𝐼𝐸</m:t>
                            </m:r>
                          </m:sub>
                        </m:sSub>
                      </m:oMath>
                    </m:oMathPara>
                  </a14:m>
                  <a:endParaRPr lang="en-GB" sz="2400" dirty="0" err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D0F7DFDC-ECBB-D8EB-05E3-7B9EB4E472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0678" y="1406705"/>
                  <a:ext cx="889003" cy="461665"/>
                </a:xfrm>
                <a:prstGeom prst="rect">
                  <a:avLst/>
                </a:prstGeom>
                <a:blipFill>
                  <a:blip r:embed="rId17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3055E7A-3DC3-AC83-818F-E833948BE313}"/>
                    </a:ext>
                  </a:extLst>
                </p:cNvPr>
                <p:cNvSpPr txBox="1"/>
                <p:nvPr/>
              </p:nvSpPr>
              <p:spPr>
                <a:xfrm>
                  <a:off x="10720679" y="531393"/>
                  <a:ext cx="88900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𝐼𝐿</m:t>
                            </m:r>
                          </m:sub>
                        </m:sSub>
                      </m:oMath>
                    </m:oMathPara>
                  </a14:m>
                  <a:endParaRPr lang="en-GB" sz="2400" dirty="0" err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3055E7A-3DC3-AC83-818F-E833948BE3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0679" y="531393"/>
                  <a:ext cx="889003" cy="461665"/>
                </a:xfrm>
                <a:prstGeom prst="rect">
                  <a:avLst/>
                </a:prstGeom>
                <a:blipFill>
                  <a:blip r:embed="rId18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5DC8DE47-DAA6-F311-DBC0-0A3D2DD5F506}"/>
                    </a:ext>
                  </a:extLst>
                </p:cNvPr>
                <p:cNvSpPr txBox="1"/>
                <p:nvPr/>
              </p:nvSpPr>
              <p:spPr>
                <a:xfrm>
                  <a:off x="10749372" y="5804155"/>
                  <a:ext cx="88900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𝐼𝐿</m:t>
                            </m:r>
                          </m:sub>
                        </m:sSub>
                      </m:oMath>
                    </m:oMathPara>
                  </a14:m>
                  <a:endParaRPr lang="en-GB" sz="2400" dirty="0" err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5DC8DE47-DAA6-F311-DBC0-0A3D2DD5F5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9372" y="5804155"/>
                  <a:ext cx="889003" cy="461665"/>
                </a:xfrm>
                <a:prstGeom prst="rect">
                  <a:avLst/>
                </a:prstGeom>
                <a:blipFill>
                  <a:blip r:embed="rId19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21DB9712-4B7A-7C00-EA0B-A6CBB4295B28}"/>
                    </a:ext>
                  </a:extLst>
                </p:cNvPr>
                <p:cNvSpPr txBox="1"/>
                <p:nvPr/>
              </p:nvSpPr>
              <p:spPr>
                <a:xfrm>
                  <a:off x="10749371" y="4976726"/>
                  <a:ext cx="889003" cy="4877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𝑄𝐸</m:t>
                            </m:r>
                          </m:sub>
                        </m:sSub>
                      </m:oMath>
                    </m:oMathPara>
                  </a14:m>
                  <a:endParaRPr lang="en-GB" sz="2400" dirty="0" err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21DB9712-4B7A-7C00-EA0B-A6CBB4295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9371" y="4976726"/>
                  <a:ext cx="889003" cy="487762"/>
                </a:xfrm>
                <a:prstGeom prst="rect">
                  <a:avLst/>
                </a:prstGeom>
                <a:blipFill>
                  <a:blip r:embed="rId20"/>
                  <a:stretch>
                    <a:fillRect b="-875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2B089ED1-239B-10DB-4E00-FFFAD9C3B955}"/>
                    </a:ext>
                  </a:extLst>
                </p:cNvPr>
                <p:cNvSpPr txBox="1"/>
                <p:nvPr/>
              </p:nvSpPr>
              <p:spPr>
                <a:xfrm>
                  <a:off x="10749372" y="4158564"/>
                  <a:ext cx="889003" cy="4877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𝑄𝑃</m:t>
                            </m:r>
                          </m:sub>
                        </m:sSub>
                      </m:oMath>
                    </m:oMathPara>
                  </a14:m>
                  <a:endParaRPr lang="en-GB" sz="2400" dirty="0" err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2B089ED1-239B-10DB-4E00-FFFAD9C3B9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9372" y="4158564"/>
                  <a:ext cx="889003" cy="487762"/>
                </a:xfrm>
                <a:prstGeom prst="rect">
                  <a:avLst/>
                </a:prstGeom>
                <a:blipFill>
                  <a:blip r:embed="rId21"/>
                  <a:stretch>
                    <a:fillRect b="-875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3AFB623E-97AD-76B6-2D1F-48C282BB69B3}"/>
                </a:ext>
              </a:extLst>
            </p:cNvPr>
            <p:cNvCxnSpPr>
              <a:cxnSpLocks/>
              <a:stCxn id="57" idx="2"/>
              <a:endCxn id="74" idx="0"/>
            </p:cNvCxnSpPr>
            <p:nvPr/>
          </p:nvCxnSpPr>
          <p:spPr>
            <a:xfrm>
              <a:off x="5793305" y="3782222"/>
              <a:ext cx="12644" cy="11352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C170D40-4B29-73A2-C6F1-82242B8021A9}"/>
                </a:ext>
              </a:extLst>
            </p:cNvPr>
            <p:cNvCxnSpPr>
              <a:cxnSpLocks/>
              <a:stCxn id="58" idx="2"/>
              <a:endCxn id="65" idx="0"/>
            </p:cNvCxnSpPr>
            <p:nvPr/>
          </p:nvCxnSpPr>
          <p:spPr>
            <a:xfrm>
              <a:off x="7262656" y="3763263"/>
              <a:ext cx="0" cy="19423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9862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 w="28575">
          <a:solidFill>
            <a:schemeClr val="tx1"/>
          </a:solidFill>
        </a:ln>
      </a:spPr>
      <a:bodyPr wrap="square" rtlCol="0" anchor="ctr" anchorCtr="1">
        <a:normAutofit/>
      </a:bodyPr>
      <a:lstStyle>
        <a:defPPr algn="ctr">
          <a:defRPr sz="24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64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Yaowen Hu</dc:creator>
  <cp:lastModifiedBy>Yaowen Hu</cp:lastModifiedBy>
  <cp:revision>1</cp:revision>
  <dcterms:created xsi:type="dcterms:W3CDTF">2023-08-08T19:04:34Z</dcterms:created>
  <dcterms:modified xsi:type="dcterms:W3CDTF">2023-08-14T16:42:02Z</dcterms:modified>
</cp:coreProperties>
</file>