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8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ceiver" id="{08D06BD1-01F2-4F4C-AAB4-281A0B536DF9}">
          <p14:sldIdLst>
            <p14:sldId id="271"/>
          </p14:sldIdLst>
        </p14:section>
        <p14:section name="tracking_diagram" id="{1DEDF661-914E-48E3-9A8D-8BB85409C3A9}">
          <p14:sldIdLst>
            <p14:sldId id="256"/>
          </p14:sldIdLst>
        </p14:section>
        <p14:section name="NCO" id="{6E6AE61A-F45D-4AA3-96B4-8C88B1254349}">
          <p14:sldIdLst>
            <p14:sldId id="258"/>
          </p14:sldIdLst>
        </p14:section>
        <p14:section name="phase function" id="{47BB80E6-5767-4CC1-B665-7E04F1D727AD}">
          <p14:sldIdLst>
            <p14:sldId id="260"/>
          </p14:sldIdLst>
        </p14:section>
        <p14:section name="pac function" id="{096E8431-F912-4AA4-935A-EA2093B2805D}">
          <p14:sldIdLst>
            <p14:sldId id="261"/>
          </p14:sldIdLst>
        </p14:section>
        <p14:section name="prn2" id="{2622C25A-6413-4703-BBC7-11CDC888D9C9}">
          <p14:sldIdLst>
            <p14:sldId id="262"/>
          </p14:sldIdLst>
        </p14:section>
        <p14:section name="cross-correlation" id="{29F7B5A6-35FE-4071-BEEC-959BAFF1D150}">
          <p14:sldIdLst>
            <p14:sldId id="263"/>
          </p14:sldIdLst>
        </p14:section>
        <p14:section name="correlator" id="{0836700A-C48D-4FB8-8B22-4DC8078990AA}">
          <p14:sldIdLst>
            <p14:sldId id="257"/>
          </p14:sldIdLst>
        </p14:section>
        <p14:section name="doppler" id="{087B2738-D4AC-40AC-91A0-3145DAECBAE3}">
          <p14:sldIdLst>
            <p14:sldId id="264"/>
          </p14:sldIdLst>
        </p14:section>
        <p14:section name="signal info" id="{5222BCDF-2909-4A91-8D07-18B69DC29431}">
          <p14:sldIdLst>
            <p14:sldId id="265"/>
          </p14:sldIdLst>
        </p14:section>
        <p14:section name="search frequency" id="{6DA57994-849B-4498-8D17-6FA0FA571F93}">
          <p14:sldIdLst>
            <p14:sldId id="266"/>
          </p14:sldIdLst>
        </p14:section>
        <p14:section name="code dealy" id="{8CD1F6AD-84D9-43DA-A2AF-218AD915D97D}">
          <p14:sldIdLst>
            <p14:sldId id="267"/>
          </p14:sldIdLst>
        </p14:section>
        <p14:section name="prompt code" id="{C5898A10-44A5-4D75-95A8-159B19E07DD3}">
          <p14:sldIdLst>
            <p14:sldId id="268"/>
          </p14:sldIdLst>
        </p14:section>
        <p14:section name="input_his" id="{66A83A8C-E1A1-4D70-A4CC-67EA6AF62D1D}">
          <p14:sldIdLst>
            <p14:sldId id="269"/>
          </p14:sldIdLst>
        </p14:section>
        <p14:section name="result_50" id="{F186B130-09A7-485C-B300-1FCC31551B63}">
          <p14:sldIdLst>
            <p14:sldId id="270"/>
          </p14:sldIdLst>
        </p14:section>
        <p14:section name="utils" id="{4777462E-3795-4BD9-B9AA-6B5F2FB44EE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86E5A-B785-4BDA-8702-CE7BE49DD7E1}" v="133" dt="2023-08-29T22:50:51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067" autoAdjust="0"/>
  </p:normalViewPr>
  <p:slideViewPr>
    <p:cSldViewPr snapToGrid="0">
      <p:cViewPr varScale="1">
        <p:scale>
          <a:sx n="94" d="100"/>
          <a:sy n="94" d="100"/>
        </p:scale>
        <p:origin x="12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wen Hu" userId="81e4f212d1a9d49e" providerId="LiveId" clId="{6939FB8C-E32D-4EDC-BD8F-B3823ACC0226}"/>
    <pc:docChg chg="undo custSel addSld modSld addSection modSection">
      <pc:chgData name="Yaowen Hu" userId="81e4f212d1a9d49e" providerId="LiveId" clId="{6939FB8C-E32D-4EDC-BD8F-B3823ACC0226}" dt="2023-08-22T19:35:46.704" v="160" actId="164"/>
      <pc:docMkLst>
        <pc:docMk/>
      </pc:docMkLst>
      <pc:sldChg chg="addSp delSp modSp new mod">
        <pc:chgData name="Yaowen Hu" userId="81e4f212d1a9d49e" providerId="LiveId" clId="{6939FB8C-E32D-4EDC-BD8F-B3823ACC0226}" dt="2023-08-22T19:35:46.704" v="160" actId="164"/>
        <pc:sldMkLst>
          <pc:docMk/>
          <pc:sldMk cId="381636181" sldId="264"/>
        </pc:sldMkLst>
        <pc:spChg chg="del">
          <ac:chgData name="Yaowen Hu" userId="81e4f212d1a9d49e" providerId="LiveId" clId="{6939FB8C-E32D-4EDC-BD8F-B3823ACC0226}" dt="2023-08-22T19:22:31.943" v="3" actId="478"/>
          <ac:spMkLst>
            <pc:docMk/>
            <pc:sldMk cId="381636181" sldId="264"/>
            <ac:spMk id="2" creationId="{BAE18696-CA27-302F-06D0-0C217E44D98F}"/>
          </ac:spMkLst>
        </pc:spChg>
        <pc:spChg chg="del">
          <ac:chgData name="Yaowen Hu" userId="81e4f212d1a9d49e" providerId="LiveId" clId="{6939FB8C-E32D-4EDC-BD8F-B3823ACC0226}" dt="2023-08-22T19:22:31.943" v="3" actId="478"/>
          <ac:spMkLst>
            <pc:docMk/>
            <pc:sldMk cId="381636181" sldId="264"/>
            <ac:spMk id="3" creationId="{5F07BDCD-65B4-0686-A399-0BE302EDE447}"/>
          </ac:spMkLst>
        </pc:spChg>
        <pc:spChg chg="add del">
          <ac:chgData name="Yaowen Hu" userId="81e4f212d1a9d49e" providerId="LiveId" clId="{6939FB8C-E32D-4EDC-BD8F-B3823ACC0226}" dt="2023-08-22T19:24:38.712" v="13" actId="478"/>
          <ac:spMkLst>
            <pc:docMk/>
            <pc:sldMk cId="381636181" sldId="264"/>
            <ac:spMk id="9" creationId="{E268E2C7-FFC2-7F7F-3DBD-8FE18A6FD307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0" creationId="{DCD26747-9CFB-1CEF-A8E5-D8CC38A4ACD7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1" creationId="{735AA434-5C54-526D-0939-9B2177C588EF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2" creationId="{4DC679F7-7595-3EA8-25D2-E8E8524D8373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6" creationId="{B450C40D-47A1-B50E-B974-E2BFEBC9C962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7" creationId="{D3B899A6-4FD3-333D-687E-5B9B35AD404E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21" creationId="{88A2C295-C985-CD77-0DE4-0EFCEC096B1B}"/>
          </ac:spMkLst>
        </pc:spChg>
        <pc:spChg chg="add del mod topLvl">
          <ac:chgData name="Yaowen Hu" userId="81e4f212d1a9d49e" providerId="LiveId" clId="{6939FB8C-E32D-4EDC-BD8F-B3823ACC0226}" dt="2023-08-22T19:35:32.708" v="157" actId="478"/>
          <ac:spMkLst>
            <pc:docMk/>
            <pc:sldMk cId="381636181" sldId="264"/>
            <ac:spMk id="22" creationId="{2B2EB3A3-191F-4A4A-AA0B-19990B270310}"/>
          </ac:spMkLst>
        </pc:spChg>
        <pc:spChg chg="add del mod">
          <ac:chgData name="Yaowen Hu" userId="81e4f212d1a9d49e" providerId="LiveId" clId="{6939FB8C-E32D-4EDC-BD8F-B3823ACC0226}" dt="2023-08-22T19:30:42.225" v="113" actId="478"/>
          <ac:spMkLst>
            <pc:docMk/>
            <pc:sldMk cId="381636181" sldId="264"/>
            <ac:spMk id="23" creationId="{420D13FA-9276-475B-A3A8-5F455B93CC73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24" creationId="{761302BA-84DE-96F0-6090-67A182C2E15E}"/>
          </ac:spMkLst>
        </pc:spChg>
        <pc:spChg chg="add del">
          <ac:chgData name="Yaowen Hu" userId="81e4f212d1a9d49e" providerId="LiveId" clId="{6939FB8C-E32D-4EDC-BD8F-B3823ACC0226}" dt="2023-08-22T19:33:50.132" v="147" actId="478"/>
          <ac:spMkLst>
            <pc:docMk/>
            <pc:sldMk cId="381636181" sldId="264"/>
            <ac:spMk id="29" creationId="{E936B6C7-E290-67D2-EB7B-0C450A53680C}"/>
          </ac:spMkLst>
        </pc:spChg>
        <pc:spChg chg="add del">
          <ac:chgData name="Yaowen Hu" userId="81e4f212d1a9d49e" providerId="LiveId" clId="{6939FB8C-E32D-4EDC-BD8F-B3823ACC0226}" dt="2023-08-22T19:33:19.988" v="140" actId="11529"/>
          <ac:spMkLst>
            <pc:docMk/>
            <pc:sldMk cId="381636181" sldId="264"/>
            <ac:spMk id="30" creationId="{07C25A13-66BF-F571-8925-917FC7CEF536}"/>
          </ac:spMkLst>
        </pc:spChg>
        <pc:spChg chg="add del">
          <ac:chgData name="Yaowen Hu" userId="81e4f212d1a9d49e" providerId="LiveId" clId="{6939FB8C-E32D-4EDC-BD8F-B3823ACC0226}" dt="2023-08-22T19:33:30.419" v="142" actId="11529"/>
          <ac:spMkLst>
            <pc:docMk/>
            <pc:sldMk cId="381636181" sldId="264"/>
            <ac:spMk id="31" creationId="{829A25D5-5655-6389-383D-F3894CEF55D5}"/>
          </ac:spMkLst>
        </pc:spChg>
        <pc:spChg chg="add mod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32" creationId="{C0978DA7-8862-659C-6279-C02E66036E0A}"/>
          </ac:spMkLst>
        </pc:spChg>
        <pc:grpChg chg="add del mod">
          <ac:chgData name="Yaowen Hu" userId="81e4f212d1a9d49e" providerId="LiveId" clId="{6939FB8C-E32D-4EDC-BD8F-B3823ACC0226}" dt="2023-08-22T19:32:42.154" v="136" actId="165"/>
          <ac:grpSpMkLst>
            <pc:docMk/>
            <pc:sldMk cId="381636181" sldId="264"/>
            <ac:grpSpMk id="28" creationId="{4603634E-326F-50BB-CF2A-AE5F5A4B146C}"/>
          </ac:grpSpMkLst>
        </pc:grpChg>
        <pc:grpChg chg="add mod">
          <ac:chgData name="Yaowen Hu" userId="81e4f212d1a9d49e" providerId="LiveId" clId="{6939FB8C-E32D-4EDC-BD8F-B3823ACC0226}" dt="2023-08-22T19:35:46.704" v="160" actId="164"/>
          <ac:grpSpMkLst>
            <pc:docMk/>
            <pc:sldMk cId="381636181" sldId="264"/>
            <ac:grpSpMk id="33" creationId="{458566A8-A6B0-F49F-5D7E-3FCF45496B86}"/>
          </ac:grpSpMkLst>
        </pc:grp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4" creationId="{FD299130-256E-8A9D-B1DD-9D1B06D833E4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6" creationId="{315BA90B-8CB4-C518-A458-583D19A77245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13" creationId="{19FA1D6E-DAF7-F779-93DF-C42EC6560397}"/>
          </ac:cxnSpMkLst>
        </pc:cxnChg>
        <pc:cxnChg chg="add del mod">
          <ac:chgData name="Yaowen Hu" userId="81e4f212d1a9d49e" providerId="LiveId" clId="{6939FB8C-E32D-4EDC-BD8F-B3823ACC0226}" dt="2023-08-22T19:26:20.930" v="30"/>
          <ac:cxnSpMkLst>
            <pc:docMk/>
            <pc:sldMk cId="381636181" sldId="264"/>
            <ac:cxnSpMk id="15" creationId="{262F06FB-58E1-49FE-2429-E95F4989C518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18" creationId="{360E0778-7CB0-F4CA-C2DA-F28EDEEC4054}"/>
          </ac:cxnSpMkLst>
        </pc:cxnChg>
      </pc:sldChg>
    </pc:docChg>
  </pc:docChgLst>
  <pc:docChgLst>
    <pc:chgData name="Yaowen Hu" userId="81e4f212d1a9d49e" providerId="LiveId" clId="{A9EC1C4A-E027-49F0-8474-9F25D24551D4}"/>
    <pc:docChg chg="undo redo custSel addSld modSld addSection modSection">
      <pc:chgData name="Yaowen Hu" userId="81e4f212d1a9d49e" providerId="LiveId" clId="{A9EC1C4A-E027-49F0-8474-9F25D24551D4}" dt="2023-08-16T14:32:09.773" v="236" actId="164"/>
      <pc:docMkLst>
        <pc:docMk/>
      </pc:docMkLst>
      <pc:sldChg chg="addSp delSp modSp mod">
        <pc:chgData name="Yaowen Hu" userId="81e4f212d1a9d49e" providerId="LiveId" clId="{A9EC1C4A-E027-49F0-8474-9F25D24551D4}" dt="2023-08-16T13:08:25.158" v="67" actId="478"/>
        <pc:sldMkLst>
          <pc:docMk/>
          <pc:sldMk cId="1618399317" sldId="258"/>
        </pc:sldMkLst>
        <pc:spChg chg="add del mod">
          <ac:chgData name="Yaowen Hu" userId="81e4f212d1a9d49e" providerId="LiveId" clId="{A9EC1C4A-E027-49F0-8474-9F25D24551D4}" dt="2023-08-16T13:08:25.158" v="67" actId="478"/>
          <ac:spMkLst>
            <pc:docMk/>
            <pc:sldMk cId="1618399317" sldId="258"/>
            <ac:spMk id="3" creationId="{19A5EE85-58A1-A7F6-4151-777EE161540E}"/>
          </ac:spMkLst>
        </pc:spChg>
        <pc:grpChg chg="mod">
          <ac:chgData name="Yaowen Hu" userId="81e4f212d1a9d49e" providerId="LiveId" clId="{A9EC1C4A-E027-49F0-8474-9F25D24551D4}" dt="2023-08-16T13:07:45.527" v="32" actId="1036"/>
          <ac:grpSpMkLst>
            <pc:docMk/>
            <pc:sldMk cId="1618399317" sldId="258"/>
            <ac:grpSpMk id="49" creationId="{411D1E64-3684-8C6C-01FB-24FF2EA89077}"/>
          </ac:grpSpMkLst>
        </pc:grpChg>
      </pc:sldChg>
      <pc:sldChg chg="addSp modSp mod">
        <pc:chgData name="Yaowen Hu" userId="81e4f212d1a9d49e" providerId="LiveId" clId="{A9EC1C4A-E027-49F0-8474-9F25D24551D4}" dt="2023-08-16T13:11:07.897" v="78" actId="688"/>
        <pc:sldMkLst>
          <pc:docMk/>
          <pc:sldMk cId="3539774601" sldId="259"/>
        </pc:sldMkLst>
        <pc:cxnChg chg="add mod">
          <ac:chgData name="Yaowen Hu" userId="81e4f212d1a9d49e" providerId="LiveId" clId="{A9EC1C4A-E027-49F0-8474-9F25D24551D4}" dt="2023-08-16T13:11:07.897" v="78" actId="688"/>
          <ac:cxnSpMkLst>
            <pc:docMk/>
            <pc:sldMk cId="3539774601" sldId="259"/>
            <ac:cxnSpMk id="3" creationId="{CBDC768B-C4D8-0FFD-8C2B-61F6F5B332F9}"/>
          </ac:cxnSpMkLst>
        </pc:cxnChg>
        <pc:cxnChg chg="mod">
          <ac:chgData name="Yaowen Hu" userId="81e4f212d1a9d49e" providerId="LiveId" clId="{A9EC1C4A-E027-49F0-8474-9F25D24551D4}" dt="2023-08-16T13:11:01.327" v="75" actId="688"/>
          <ac:cxnSpMkLst>
            <pc:docMk/>
            <pc:sldMk cId="3539774601" sldId="259"/>
            <ac:cxnSpMk id="15" creationId="{52146617-4449-F345-7981-BA474A5291CD}"/>
          </ac:cxnSpMkLst>
        </pc:cxnChg>
      </pc:sldChg>
      <pc:sldChg chg="addSp delSp modSp new mod">
        <pc:chgData name="Yaowen Hu" userId="81e4f212d1a9d49e" providerId="LiveId" clId="{A9EC1C4A-E027-49F0-8474-9F25D24551D4}" dt="2023-08-16T14:31:08.428" v="225" actId="164"/>
        <pc:sldMkLst>
          <pc:docMk/>
          <pc:sldMk cId="2514778971" sldId="260"/>
        </pc:sldMkLst>
        <pc:spChg chg="del mod">
          <ac:chgData name="Yaowen Hu" userId="81e4f212d1a9d49e" providerId="LiveId" clId="{A9EC1C4A-E027-49F0-8474-9F25D24551D4}" dt="2023-08-16T13:08:22.935" v="66" actId="478"/>
          <ac:spMkLst>
            <pc:docMk/>
            <pc:sldMk cId="2514778971" sldId="260"/>
            <ac:spMk id="2" creationId="{B8E46979-5169-16CB-5402-1338718D4164}"/>
          </ac:spMkLst>
        </pc:spChg>
        <pc:spChg chg="del mod">
          <ac:chgData name="Yaowen Hu" userId="81e4f212d1a9d49e" providerId="LiveId" clId="{A9EC1C4A-E027-49F0-8474-9F25D24551D4}" dt="2023-08-16T13:08:22.071" v="65" actId="478"/>
          <ac:spMkLst>
            <pc:docMk/>
            <pc:sldMk cId="2514778971" sldId="260"/>
            <ac:spMk id="3" creationId="{FAFDBBC2-7917-7101-75CE-C05EC2CA2A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" creationId="{0F004E13-56EB-A4DB-F19F-717D3687F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6" creationId="{5042858D-011D-DC8B-D6C1-302E9E456D2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7" creationId="{61E09EAC-6B8E-34F4-1992-A32D18E28B4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9" creationId="{5623F232-E8DE-2B88-E604-33388C8542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0" creationId="{9CAA3F0E-749D-5570-9D49-1D21AD666B7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1" creationId="{B288D18C-E744-13CA-4FDE-E38288993D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2" creationId="{2504D858-6F22-48D2-556F-05029542A0D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3" creationId="{C16BA169-7795-822F-4D78-D944531B36C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4" creationId="{AFA35749-6ABE-A4B1-82A1-B9B711AD290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5" creationId="{4B0FADCC-0BE2-0AE0-B8F6-C45E540696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6" creationId="{0FA91735-2B57-0677-8497-B7FCB27BCE2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7" creationId="{C47071BD-85F9-637F-4967-0BF4A883703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8" creationId="{1DB7DA84-0A7F-EC7F-F3B1-38E20AD31C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9" creationId="{F0A64867-DC50-61B9-5066-058A8075A2C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0" creationId="{2FCCEA04-2C73-E011-4CFD-D2F6D85AF86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1" creationId="{942930D9-50BC-C176-12F4-3E2D05BB236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2" creationId="{0B00AD99-E7B7-7714-A3EF-831BF70384F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3" creationId="{78A200A8-A9EA-C27E-0422-33448CFF19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4" creationId="{486629C3-320A-AE3E-B103-95D2BA19883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5" creationId="{01821A97-C798-1F5D-4DCF-3EF4056D846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6" creationId="{3C9A9303-2C0E-CBE6-532B-551D5C83E1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7" creationId="{E442164D-DD6B-E894-F824-837AFF9080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8" creationId="{6A578BA2-208E-11A3-DA88-F2CD1DAB2EC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9" creationId="{C2B593B1-A82C-9EBC-8E6D-4457338477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0" creationId="{D328D8B3-D78F-9EE8-5E60-8F933A25F8F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1" creationId="{5A201C32-1CB9-774C-0B17-C8FF30145B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2" creationId="{4F1AC082-A58B-F9FB-780C-D347319F10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3" creationId="{0DC3355B-3077-5DC8-1556-60BB0A3589E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4" creationId="{5566F7AD-538B-4993-29E0-B32C341DB30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5" creationId="{03FBCAC9-404A-B13F-7432-DEC6BD56CE0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6" creationId="{55EE4691-767B-278C-E70C-098E42E5E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7" creationId="{745DAFC2-0285-C71B-7AEE-1B5CBFDCEA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8" creationId="{1BCD1815-FC81-B7A5-4417-28EB3253E77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9" creationId="{0898657F-A3F2-CF75-BD42-3EA3A79AD79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0" creationId="{C5627556-BFA3-16A0-5C73-96B21C4B92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1" creationId="{0E7C4E32-109A-4D4D-BEB5-37E4F5BB4C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2" creationId="{BC3CE83E-9A1A-BA68-7A13-A36A118565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3" creationId="{532D5FEA-9678-6C8F-B17A-B1C75EA9FA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4" creationId="{61F5C3E5-B505-DA09-8B44-FB89F957A36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5" creationId="{9F83B130-F98A-16A5-6A31-B6D4B75B66D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6" creationId="{355143ED-1659-3A19-BA7F-69D0F9800A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7" creationId="{2F241DE2-4C11-C453-6536-BDEDF901E99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8" creationId="{345B698C-7CA7-0187-40DE-902B7F86606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9" creationId="{8FC3CCC5-7E38-77B5-2D72-EF895CC94CB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0" creationId="{6F984470-D08F-D90A-C20C-1D7D5B30F4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1" creationId="{A732368A-EF90-5E14-17DF-6316EB7AC7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2" creationId="{976843DC-1B1E-DAE3-DAC0-E7CA37ECF3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3" creationId="{C295CE98-6CFF-A6A3-8CE8-66E7527DC52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4" creationId="{58B8E949-141F-4196-B681-7FD480CD91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5" creationId="{0DC959E2-DE33-535B-A979-4DDBFCD69FA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6" creationId="{4246C531-0D7A-5383-4051-A8F47B78F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7" creationId="{E8B437BD-4589-EFC0-7EC8-F907A87BD4E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8" creationId="{A9158C54-6949-5C12-9B79-35F8A683A8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9" creationId="{CD4F0FA3-4EDF-D1E3-FCF0-39A9FDA5B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0" creationId="{85BF56A8-7D2F-6C2C-FAA9-F2D1DD872152}"/>
          </ac:spMkLst>
        </pc:spChg>
        <pc:spChg chg="mod">
          <ac:chgData name="Yaowen Hu" userId="81e4f212d1a9d49e" providerId="LiveId" clId="{A9EC1C4A-E027-49F0-8474-9F25D24551D4}" dt="2023-08-16T13:23:33.603" v="89" actId="14100"/>
          <ac:spMkLst>
            <pc:docMk/>
            <pc:sldMk cId="2514778971" sldId="260"/>
            <ac:spMk id="71" creationId="{F0410EF4-BB77-8359-07EF-B2516CB297B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3" creationId="{C43DD6A8-FE04-B2FB-961F-F7B96A90C48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4" creationId="{1D0A4DF4-4F74-7342-C405-36C13F8E42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5" creationId="{9E1E1EBE-0BA2-C96A-3C15-1AB75391D0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6" creationId="{112F7F0A-F5B8-421B-D026-8EFBB344EB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7" creationId="{A49C274F-0F28-C2DF-3F53-4216541EDC0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8" creationId="{1C943B13-7320-6520-AC3B-AA91F88EB41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9" creationId="{5A9958AC-B635-8EE2-CD27-CB91C354660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0" creationId="{9CBCBC0D-469B-00C9-F573-47E315C5A4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1" creationId="{435D7251-5A17-5841-08FF-78039FC051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2" creationId="{D592ABA9-84F4-6498-FC97-EB6C61757F8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3" creationId="{BD02579D-5455-32BE-01AB-BCA5AE1CE14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4" creationId="{96BC1B02-8E40-AEEE-1A73-7700E094AF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5" creationId="{D718875F-0FF0-1A31-DDAF-9E607A58BE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6" creationId="{D46D446B-389F-EC61-F004-78D6FC3819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7" creationId="{B229BFCF-87FB-F08F-2AB7-2A43D1DFAA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8" creationId="{BF83E04E-7A4E-FF19-7FA9-B0F1FE6BFF4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9" creationId="{AB18B94C-E6D1-57D0-A5B2-5CA12807A3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0" creationId="{F7E594BB-DD8D-7571-5A71-34AD57656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1" creationId="{B3CCF5DD-AE95-291E-29F5-726E03ABEE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2" creationId="{A355BEBF-1415-58F1-BBA4-7E0BB3D5BE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3" creationId="{F43B8398-4EDC-3400-E96C-AB8DAC6954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4" creationId="{BD21B374-A199-84CB-B1EF-033365BBE6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6" creationId="{570D834C-A448-1265-5090-4AE06833542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7" creationId="{CA08DE26-F643-C759-39CC-52EE80C795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8" creationId="{AA948F94-DBB0-76EA-C17F-08666567EC5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9" creationId="{7F54934D-4678-336E-0819-8766AE257A7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0" creationId="{7AF4A0D9-88DD-C6C9-24EE-8551127A5A5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1" creationId="{85DBBF04-79E0-2549-F233-195733CA3B0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2" creationId="{4F4AA981-7F85-792F-5162-903E157486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3" creationId="{AF154848-55AB-2293-1523-5D7C0D19178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4" creationId="{5A136DCE-C0F7-58F2-8CBD-96F27F0ECB3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5" creationId="{6EFC280B-A4CB-1937-CC70-77D49440403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6" creationId="{48240437-D965-3AAC-09A8-4F5BA8FE8F3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7" creationId="{005E55E8-78F5-4C38-4942-3798EF21C6B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8" creationId="{6750FBDA-A900-5D1D-CB78-50FE18F7441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9" creationId="{FB013827-3CC2-D0BC-7941-3A50E8AA231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0" creationId="{4E672835-8842-A976-8062-C6FDE4D2E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1" creationId="{A374767F-A453-32B3-0B58-586E22F56E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2" creationId="{5477D133-F81A-9265-05E0-D31AF5B0C0C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3" creationId="{DEDBC0CD-7CD8-BD2D-53D4-BB3A77B6D7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4" creationId="{07AAADC5-D219-C400-9254-26C3E8B0AC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5" creationId="{ADE9E39D-6768-0EE3-0AFE-97A319C80D9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6" creationId="{98E21199-F9CE-C9DC-41C9-29F413C013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7" creationId="{95A8579B-9670-F6E5-9945-A74937CD5AD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8" creationId="{1CFFABD1-CE48-D9F2-6DEF-D2DEBA52D4D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9" creationId="{4532FE5A-8BF9-415B-5E0F-5A0EFF1CB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0" creationId="{685D3F04-D146-D402-2EAC-36FE7C52CF5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1" creationId="{5CC572DE-E6D0-7F51-5952-8270DF44BD7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2" creationId="{43E874C3-66AA-C891-8287-07183BCA0BD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3" creationId="{90E33AB4-DD80-392E-B76F-DBB5F97163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4" creationId="{DAF27749-1EB0-43EC-5EF8-0DCFD54BCB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5" creationId="{126B556D-E4FB-9E2D-9745-2D2384559BB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6" creationId="{DBCA6388-3B87-CB5C-9D2E-C9FE148132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7" creationId="{EDA13BAB-21E9-BD4E-A7F6-7AD03FC861E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8" creationId="{237D2605-C05B-9565-ED5A-919E365B4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9" creationId="{57965650-7E0C-0786-5879-90FB5C5569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0" creationId="{5C7F175C-652C-B053-E50D-F4CFE8E49F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1" creationId="{555E81EB-D870-0575-947C-944985C626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2" creationId="{4DEECDB4-1CFA-027E-0DAA-01534DC3B27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3" creationId="{D6707477-2B2D-7BF1-ABD3-9409C115F0A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4" creationId="{C1EF1981-B227-7B3F-7DDE-6E8ED53B9DA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5" creationId="{8BE23564-997F-2DD8-AB2E-AAF4B027F4B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6" creationId="{679FAAA9-1330-1080-854A-890D49FA15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7" creationId="{38C242AC-2138-B9E8-7BBB-E899C47DAE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8" creationId="{B5575950-DFBC-D02A-1524-2359AD3A306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9" creationId="{7A170CBA-6833-68F3-FDBB-BE523B33548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0" creationId="{4A42D789-0453-5648-9D66-1AF11A7CE18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1" creationId="{98535812-9BC8-4F1F-88B1-FA0982C9DBE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2" creationId="{0B9A2DE1-554E-7460-6512-14BF3724AF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3" creationId="{A2F76F82-C47B-1A74-2BA2-A5023BB115C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4" creationId="{5550C575-2E6C-9129-A4B4-FE8AFE3B69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5" creationId="{80EF29B2-7CAA-3D68-5D2A-3B3EEF4828F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6" creationId="{A17353D5-A532-0968-D0AD-8458B06A264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0" creationId="{080474ED-AB48-089F-6CCB-D09A05B7862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2" creationId="{82F11C1B-B94A-3711-FFF1-75300FDCA0E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3" creationId="{187A2CED-986B-7C93-FB52-06457AE2CA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5" creationId="{10963E6A-AFAF-E03D-2F8C-4669AE2340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6" creationId="{6C7F54F2-E546-7324-6335-17D5F2CCE47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7" creationId="{8C20D683-5199-9CD5-2926-043650D928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8" creationId="{72D74454-C442-902B-D0ED-6C447D5E80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9" creationId="{A32F3905-89BB-2A5F-4E69-012367B68B1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0" creationId="{BBB62667-E334-E6E8-AE24-AFA84853C7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1" creationId="{FD0CE7C9-EC79-A6D7-6BC6-2C24FD9DD27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2" creationId="{B2F06E64-29B8-7EBD-9865-2408354496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3" creationId="{97E854ED-E698-E670-8FE6-FA9D558390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4" creationId="{4C7F5BEC-4541-0050-C210-A8349B902B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5" creationId="{75F491D2-EB78-467C-C110-396746D0D48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6" creationId="{12112C70-D062-140B-7D3C-57C21CC66F5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7" creationId="{7333E15C-4539-10D1-861D-5F6DBE190D4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8" creationId="{0A1D149C-1AB6-DDC3-3860-A1DF22FB0DC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9" creationId="{5B4F4E03-4B85-C039-2BF4-930E067248D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0" creationId="{ABA37FA1-80EA-A87C-06AE-FB4030041A7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1" creationId="{314F1924-09DD-5A29-BDAE-365D5992E44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2" creationId="{B3EFB0C6-FFD6-E628-0484-B1B3AC14748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3" creationId="{1FB8DC88-20D7-B815-020F-854F69F16BE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4" creationId="{1A87A469-33E3-58B2-3EE6-AC80C713E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5" creationId="{F7B124AB-BE5B-9FBB-EAF9-E827CF98D91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6" creationId="{8BE31D18-A18B-3B4F-498D-29CB2A4BA47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7" creationId="{23B86A4F-E35F-0A2E-1533-C13108596F5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8" creationId="{1CB6823C-E358-C647-775B-42BD39F2029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9" creationId="{72059035-8377-4C0E-2D20-E04A2F188BD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0" creationId="{F6B8E4EA-47D4-2412-C263-0629E42A98F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1" creationId="{05102223-6AFF-63C6-5B79-A63F82A0CA2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2" creationId="{07635CD7-6239-F8E0-8D8E-C50B93DDE48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3" creationId="{23647B9C-7275-30E7-8417-F3E20607AE5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4" creationId="{860E98F3-FEB3-3913-2187-2DA9BB16384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5" creationId="{6719FFAC-19E2-DE7E-EB61-56D8C62E1CD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6" creationId="{5F4643D5-9A29-7F11-2000-E030335B86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7" creationId="{6623651A-7F3B-4ACD-3D04-9245EC9DEE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8" creationId="{7203A749-63C8-611B-4BBC-5C02B28354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9" creationId="{2EEC28E0-23D5-3FDB-92CE-6BD4781F1D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0" creationId="{8C92092E-A552-648F-291A-DD184C1907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1" creationId="{69ED2755-25D7-41BF-AED9-6029B6B4CA8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2" creationId="{6D5A113E-6054-141E-FDC7-6F6F050AF00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3" creationId="{689F72D5-092C-C33F-C6A1-8A83595092F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4" creationId="{87EB3B57-AEDD-82CC-0DDD-7CB1A3370DE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5" creationId="{473FB21A-BC7B-9EB5-CC28-531DA08919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6" creationId="{A465D765-58C5-C389-B64F-04D608703FF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7" creationId="{CF4DAB55-945F-8E44-183F-2AFB9B04EB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8" creationId="{B57FADFE-7B03-C223-814F-80B179464DC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9" creationId="{F7704BC9-0CC1-B223-261D-412D149983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0" creationId="{79158299-BBF8-66C8-8997-504545BBDE0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1" creationId="{0FF8021E-2DAF-5B44-DEB1-ECFB7CB540D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2" creationId="{2C74D742-B44A-E659-F76E-09A09836E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3" creationId="{4226D41F-3D59-AEB9-2559-1AA21811951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4" creationId="{3D4CD9E1-B111-B44F-F6F2-99952C33F5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5" creationId="{9B1AB604-B4AE-7095-9A62-AD0D84DFE4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6" creationId="{7F749DB8-2A6F-C15F-E274-83E1D67150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7" creationId="{219C3928-CA93-ECA8-E08E-453C6A65E44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9" creationId="{9C98029B-E702-D022-A68A-925CE709DA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0" creationId="{19CE6183-E048-068D-8735-5F8574906B1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1" creationId="{87798C22-EC05-4A41-CDF7-09C9A70D6D4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2" creationId="{82B1DC12-879C-9AED-2BF9-E401C9CA16B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3" creationId="{D619E4AE-99CF-3697-FF14-EDACDE4621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4" creationId="{58BB9122-0FB9-4947-22A8-6FF753F3CF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5" creationId="{77748198-2BBB-DF55-11E2-62DE96CE18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6" creationId="{89DAF149-B66B-2186-537C-00E91FC533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7" creationId="{10AEF9D5-4FC1-C9A1-80DA-6226CD1FF96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8" creationId="{6143164C-C94B-7F85-F0F4-142C43FD8D9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9" creationId="{F3568099-FD7B-89F3-19A4-23290EEEC62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0" creationId="{E09F0203-273D-3AED-3C82-3E45954B7B2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1" creationId="{35D55D92-2E21-19C2-A1AA-86FFAF0590F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2" creationId="{AC108091-7337-8EED-6FB4-3BAD89512F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3" creationId="{01BC3CFA-C5EC-904E-50F5-E491DB908F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4" creationId="{44763476-E81E-DFA9-4010-38D2E708EEA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5" creationId="{EA2189A1-4508-242A-EF8F-739CA54EB1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6" creationId="{F8A8FA9B-1FBD-A18A-1381-0E55479FAE9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7" creationId="{B9E6BEF8-FF1F-6A3A-7D49-C2D9F4AE225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8" creationId="{F2A75E7F-261D-2C4E-9E75-8B957E542FD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9" creationId="{FB1BCC35-E6F8-6DE7-A1B5-419FF6A2712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0" creationId="{40FC7882-FDA5-B96D-06F0-5D42F6BFAEA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2" creationId="{3ADCC8EE-E410-726E-64AB-40C7A5FAAD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3" creationId="{4A6A151E-0691-D429-2F72-BBFB22D3992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4" creationId="{D6CE5677-A06D-7B64-D86D-9A88027C76E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5" creationId="{9373F52E-B989-9DEE-DDAB-A137E016154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6" creationId="{C5A3AEE1-3CAC-A95C-2BA9-166DB1EF9A1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7" creationId="{35C9D263-0125-BF7C-5615-747A3F75A6C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8" creationId="{B2648E89-812E-C6D1-EB20-F911EA9590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9" creationId="{CE1227B3-590F-6EF2-DEE8-9481001D5C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0" creationId="{DD83EE0D-E808-CFB3-0EAC-D806A3B7B7E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1" creationId="{95D1F2F5-822C-2209-87E9-1E1E139C51E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2" creationId="{D08B79E1-6541-09D4-198F-C91BEBA7BC3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3" creationId="{FA8BAEA6-1939-E245-DAF0-E1F8D8E6CE3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4" creationId="{658EB22B-9C2B-957F-3734-6A9F8F8FEBE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5" creationId="{9916031C-73CD-2279-A5AA-893A02C26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6" creationId="{511B01D2-FB75-BEE5-302D-DD6E6C0717E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7" creationId="{B14533D8-82CF-EBCE-3D50-AB5F598E68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8" creationId="{34501A55-0AFD-F60C-61A1-3DD173DEA1A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9" creationId="{B8B8072D-E1FD-ECBB-4756-DF7BB801BAD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0" creationId="{3AC64DB9-DCE1-86BF-930D-BA1F5A290E4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1" creationId="{66535CA3-627E-0E98-E61E-270BB43F75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2" creationId="{6DD6F718-7477-CCC4-085A-D9D549D744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3" creationId="{99D184E3-358F-FC52-0F7C-8291B6B7AF3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4" creationId="{16738395-8B7A-C656-8D49-4947BA53D43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5" creationId="{2FBE28F8-D21F-0126-3080-0600C6D3956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6" creationId="{887D45B6-0359-3196-9DEE-AAC130F926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7" creationId="{9C622A0D-A937-C48F-48EC-7A09D4C6F48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8" creationId="{3A7D1E7E-B946-367F-0912-77EE24BEEAC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9" creationId="{8B467794-1B5A-9830-13F8-D67AC056C21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0" creationId="{85F6D5BE-3C3E-55BF-0366-205BA25D6C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1" creationId="{F9493D83-A81B-E04E-7A98-CD56965EEA8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2" creationId="{6A317596-211C-2989-2DA6-32E61F07B1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3" creationId="{540247E6-303B-21AC-7284-B136AA3E0F5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4" creationId="{2F42B450-88F2-CD98-4129-6DB9B7B6A0C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5" creationId="{D722ADFB-F873-3690-63BE-E47C343746C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6" creationId="{493CA7B1-E619-1569-3365-A678D79DCE2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7" creationId="{EB632363-502A-E8B0-1E48-8BB016C6F81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8" creationId="{8988AE1C-28D1-E748-4B77-AB817257758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9" creationId="{2E1EDE85-44FB-28C8-3899-DE7632FD2B5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0" creationId="{F65665BD-AD98-FEB4-7A51-EB50BEA2C37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1" creationId="{410BDB01-5291-286C-E411-406A6B060A6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2" creationId="{5F62833B-92EE-792E-92AD-CD736594B09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3" creationId="{37388E72-7C5F-049C-461A-1FE8DBB8BE0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4" creationId="{5FA8B0AD-6481-1880-38AC-7E38ABF5350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5" creationId="{A404960C-B1FC-D0D0-71B5-CA6A69994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6" creationId="{82F95B70-A4FE-D6FC-B495-A09AAA8B24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7" creationId="{55AFE8F6-E26D-72B7-9288-5B7EB9AC3E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8" creationId="{E11F8B8A-2509-52D7-D557-D37BA490C40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9" creationId="{8C337919-1A35-7324-FA8F-C87D4A7D77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0" creationId="{36404989-F9B9-AE3C-14B6-E80EACE6DF0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1" creationId="{58C65823-5A2D-17C3-259F-CB15B8E95F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2" creationId="{C5B4C204-1776-0ABC-F706-19620EA594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4" creationId="{589836FA-38B2-658F-DDA2-25B0BFC503B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6" creationId="{E4E827B0-3B00-334C-5789-60D00697750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7" creationId="{6A28191A-A170-6ED8-22D4-8249CE2657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9" creationId="{1A8CE2C0-9F7D-4438-071F-3D8B3705E6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0" creationId="{A6FF319D-1EE4-8D83-035C-90F0D0BE22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1" creationId="{5D1FEBFD-AC33-CECE-7759-2C60ADBA6F4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2" creationId="{03F0B1A2-2D8C-7DA0-8BA5-0DBF42BBBF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3" creationId="{FF038854-8D69-3C99-0D3F-76CB62F26C5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4" creationId="{1823C56C-EE99-E453-4295-ADED468E13A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5" creationId="{BB03A6F6-51CC-B776-8CE4-109B278E4EF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6" creationId="{BDDE4CB5-7CED-D706-460A-7F07E1F5F0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7" creationId="{9D1991A9-4184-A5A9-EEC8-549E171A296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8" creationId="{32861FC5-DE90-CAF0-2A8B-0829A401079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9" creationId="{FC0B0DDA-50E5-9E4C-DEC4-DE5012B93C4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0" creationId="{2C2FF7D5-1D54-DD6E-7F33-E3F85F744C5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1" creationId="{571743D1-FDE5-6E52-5748-39B83D59394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2" creationId="{1EE00F80-326B-B9D0-6174-DE96C02E87F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3" creationId="{784CD970-27F0-F14C-B2E1-4386BFACCEC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4" creationId="{E32E969F-AE83-AF55-435F-660E0AC0C06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5" creationId="{A6AA223F-B6BC-71A9-C336-9BD282FFB5E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6" creationId="{692DE5AE-A0E7-25CE-48A8-142744E92E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7" creationId="{6084CF8A-2E94-2CD3-ECE7-FA9C4CE302D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8" creationId="{1CC970AF-F935-9EED-A0D3-6049E68A9FA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9" creationId="{AD0B2AD0-9EEF-7288-CD14-18A258B81BF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0" creationId="{D1C70992-BEEE-15B8-94C8-24BCF265F8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1" creationId="{33150E2D-4E97-C69B-4FFE-0B18A619352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2" creationId="{82945787-09D4-717A-7329-54933941B3C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3" creationId="{D16EBA96-D02A-0FCD-9BB1-ED7CAE02053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4" creationId="{02D5C5AC-AB19-FC4F-613D-765C75608B3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5" creationId="{69ADF1A8-A0F2-8E6B-AAC8-401473DC241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6" creationId="{32766181-B161-1C9D-1345-63FFD89ADD2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7" creationId="{C7DE0330-4DA2-BD76-8275-C2FA7C38ED8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8" creationId="{2EEEA4AE-27E8-BF52-82B4-2CA622C4E39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9" creationId="{E067429C-4C54-C483-8F2B-A8F7087CE42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0" creationId="{BF139132-2781-D72A-CF82-AE1095704C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1" creationId="{FE0CB4EB-A72F-4082-0477-A53023DD9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2" creationId="{C8D4E355-46B3-218C-A90C-06FEF35CA19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3" creationId="{A0A36F92-B62D-7818-8661-EFE05D7BE8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4" creationId="{5FF6809A-3A27-F1E7-EC98-2A234C801B9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5" creationId="{02E69509-90A2-2AA5-ADBD-34F90998F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6" creationId="{61134709-5CD7-04FB-6ADA-9F20AD819A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7" creationId="{E015AF1F-47CF-53CF-766B-A8340CB0FF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8" creationId="{5C7F1F0E-2280-1535-856D-A59BF7D8A39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9" creationId="{6C4B6509-BC51-D6D9-1C8B-CAEFDCC443A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0" creationId="{E2BA8290-E271-6C37-A910-F96985A733D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1" creationId="{3D135BAB-C10C-CFB4-A1EF-6A47656F219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2" creationId="{F7765661-1715-FE86-F933-B9B64FDA5EC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3" creationId="{959BCB12-08BD-B8B8-FCC0-FB8FBDE960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4" creationId="{14B96890-5C5B-E18B-3E9F-DC830103579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5" creationId="{A67FC4F8-1002-20B5-8BEA-272F1F9F01B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6" creationId="{922A9F11-A77C-A607-DF51-781162FC64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7" creationId="{421EB641-124C-DA8E-11F4-4C0F1393C40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8" creationId="{FA7EBF59-9887-538B-63F4-72BD6C8B94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9" creationId="{6A54905C-EC33-7971-62A9-0CD58140EF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0" creationId="{FF38B139-1BF9-D3B0-78E4-74841D7C2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1" creationId="{0D560B15-3FC6-911D-B66F-6B8712F95BC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3" creationId="{0FCCFBA2-7EC3-EB3C-9DBD-CFBCD2EEB9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4" creationId="{DBCB8788-5EFB-2D2F-6B49-7F270C8D32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5" creationId="{FC352557-D697-7B6F-E0EF-60BD80383AB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6" creationId="{C8E0F1A5-3A35-342C-6EA0-43EDCF0108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7" creationId="{DD25AF90-BC07-B761-548A-9CA44883DA1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8" creationId="{1E51C99E-6B2D-FDE5-ADBB-70BF757F6A7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9" creationId="{36FDAD2E-B538-CB21-A3E2-9F7F40A96E4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0" creationId="{870431BA-58A1-843F-FB2B-D388439092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1" creationId="{BEC6396B-D9D9-CF78-40B5-9C48979DA9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2" creationId="{9C8BF83C-6B74-385F-29C6-3C1B4532693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3" creationId="{5B34DF26-9727-A734-8D11-01750F426EB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4" creationId="{B9FE0D6F-2F61-AF35-604A-60B61364D3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5" creationId="{ACC1D757-5D54-49A4-25AF-FD7FEE6A5F2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6" creationId="{4BA038A5-26C5-69F6-6AE4-693E95241F7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7" creationId="{76E0C02A-10B7-3085-B069-5C83DD8CA6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8" creationId="{9C07C498-22AE-494D-DC1F-533FA5DB35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9" creationId="{BDF32402-A0F0-E600-9895-78DBEF6FFA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0" creationId="{9E969029-BCC6-D9E6-64FD-AC958441C5D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1" creationId="{3557B9DD-3A94-18DA-7DBD-347A2A3B4B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2" creationId="{BD439B0F-2850-D9DC-517D-2F0A16EFD1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3" creationId="{5410CBBC-A859-021D-CA20-FF652CA216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4" creationId="{98FF4A73-319B-A0CB-990D-D37793CF71C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6" creationId="{22ACC747-A4EF-886D-7264-5E8BF9B355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7" creationId="{43926E6E-F880-92FD-417E-188D7296EF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8" creationId="{262C7323-3E61-C769-247A-FD034CE6DE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9" creationId="{E2CDF9A7-8478-504A-31AE-734CE150678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0" creationId="{B2901782-2B21-6A23-8D65-166165C750B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1" creationId="{0B1229CD-B218-B47C-A7E8-4AC53424D36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2" creationId="{61E1511D-57EA-3B35-C2A2-0145E32EC28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3" creationId="{30D1904B-28F1-2CF2-BDB5-2FB47C45A7B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4" creationId="{8BD2190E-7C5C-290E-C54F-6301F577463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5" creationId="{D1A8A46A-1CEB-9740-988F-9AEDCE5FF9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6" creationId="{241E82BA-F9EF-4D85-85EC-3D1766A9CE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7" creationId="{F5AF16A8-0A46-65BD-FEC4-80B065E9DC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8" creationId="{B6F2A992-AF00-790A-1B51-DD0A4810FE4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9" creationId="{D9D42CBA-DFC4-C7EC-35E1-AE80BD0406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0" creationId="{8D4C4068-D3F4-C4C5-64AF-D162843F79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1" creationId="{1F5A9B28-C511-C480-C4F8-5F16A2252C2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2" creationId="{D2DF2713-FEBA-2E9F-A71A-61B41D7A75C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3" creationId="{275B8E93-A703-A32B-A7AD-A1AAF66A3C0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4" creationId="{D5319330-BD08-A09B-2D10-478E177FB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5" creationId="{CC884610-3C44-7E22-A228-C339421E467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6" creationId="{0C1A41AC-5F44-2E32-E2F8-0A2C157F49E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7" creationId="{DA152B2C-CEFB-664D-527F-4B7F06FBFBF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8" creationId="{CC38BBB5-4B3B-BA78-42D0-31E168886B5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9" creationId="{638ED6A5-9681-FBFB-4170-7595CE1CCA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0" creationId="{1ACD664D-A0FD-0232-86E0-5D03A0E6030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1" creationId="{4A5AFDDC-4233-264D-EE70-C9D249A475A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2" creationId="{36D2ACA8-C9E7-6289-4659-48AB8479C7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3" creationId="{EFB31559-9764-DF57-B866-C02664C51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4" creationId="{D6E46256-7A18-E613-EEF7-16FA4858A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5" creationId="{C2492914-FED4-50B9-0C6D-B639D0D25E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6" creationId="{6318EEEC-8D86-1FA7-067D-C58C6FAB1B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7" creationId="{64F91C90-7757-DB2F-4B2D-368D2576D0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8" creationId="{02B8B7D4-6B16-D0E4-EC86-6BF354D5357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9" creationId="{44729819-9F02-6649-4DDC-538670257CE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0" creationId="{72C9EB14-EC4F-5511-6986-F04E264249C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1" creationId="{646C8F7D-0ADB-E0C4-2F85-55311B9FDE4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2" creationId="{6866B287-7468-A622-7994-76CEED8ECF6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3" creationId="{4BBA002D-7F4C-DD3D-E100-5F364498C3C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4" creationId="{874F6892-4001-9C0C-222A-BA49494E52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5" creationId="{771AF219-73FF-9A2F-9EB8-3C134DB88A2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6" creationId="{26061DC0-A285-21D2-2AE8-653EB4A824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7" creationId="{DF5B51C3-E568-C1C9-7ED0-670DF05CCF4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8" creationId="{205A96B1-466E-D51C-FA12-691B18BB767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9" creationId="{1BB0F170-9379-9024-006C-6DD910A44E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0" creationId="{85536589-C08B-4A91-3411-0B46DAA1DA1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1" creationId="{8F9C6788-7D91-D8B2-F3D1-0EDAB7A5189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2" creationId="{1A99C91A-271A-605F-AD33-3FB9465AD08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3" creationId="{D0F2D677-8882-9ED1-FABC-BFF13C26CD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4" creationId="{D0C3A7F1-8286-94D3-FC7F-55770EC9E15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5" creationId="{83CE05CE-1465-A248-82DE-7ECA62C8AA2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6" creationId="{0A19CE97-30AB-5AD6-12BE-A29BCC0B9604}"/>
          </ac:spMkLst>
        </pc:spChg>
        <pc:spChg chg="add del mod">
          <ac:chgData name="Yaowen Hu" userId="81e4f212d1a9d49e" providerId="LiveId" clId="{A9EC1C4A-E027-49F0-8474-9F25D24551D4}" dt="2023-08-16T13:24:47.102" v="105" actId="478"/>
          <ac:spMkLst>
            <pc:docMk/>
            <pc:sldMk cId="2514778971" sldId="260"/>
            <ac:spMk id="417" creationId="{0CF1F48A-74D6-B70A-DC01-BC7ACAE4BC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1" creationId="{E45147A2-303E-B54B-C4AE-8A8D636A6A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3" creationId="{F472E072-1157-0F06-74FF-B145637423F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4" creationId="{9C5B8E2E-D377-DEE0-F17C-E34D64C2A1A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6" creationId="{0448313A-DD18-F931-DAF4-E8ADBEDB54D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7" creationId="{C4FCEB7F-9392-494B-7CBF-D7D03A9EEC0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8" creationId="{08280000-1F20-1CC0-45C0-D9AD9A09741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9" creationId="{AE81D38C-0DC4-BBFF-8955-593E2FB8BD7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0" creationId="{427CC133-5A1D-A831-F2AB-3995CD90B7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1" creationId="{B403E525-8BD3-04D7-E6C4-F4EDADD9968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2" creationId="{750A278D-40E9-2BF1-CF4D-91A5A3F8CB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3" creationId="{50EC10E7-696A-3A48-335B-3509EE02DC5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4" creationId="{CD2175DC-4196-673B-2380-36D8F0B14B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5" creationId="{AE6CC53B-6DE2-4EC2-CB4B-20F741146D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6" creationId="{B2A6DAFD-C09A-51A8-71EA-C682EF9846C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7" creationId="{0575B350-F20E-8809-A63F-0A177C7A37F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8" creationId="{DDABB720-5926-4AB0-4D40-B2E667CBBB6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9" creationId="{7B0BAA14-EE10-1D40-31EB-5ED3FE2A6A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0" creationId="{E2A5D8A5-B932-4D73-79FD-9F9137D2243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1" creationId="{E875A674-6120-0EF2-3C99-A291F801D69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2" creationId="{DAFC342F-DE22-6947-9E18-7E999789692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3" creationId="{5ECB37D1-5444-9F95-BEB2-C8D1FDA939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4" creationId="{80C65F6F-59B5-DF3E-9A13-281EC063DFD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5" creationId="{A020ABFE-9F8C-4E74-FD31-950945DAEF6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6" creationId="{EE48E9F0-15B2-F92B-70B9-0737316F6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7" creationId="{38F31BA6-B54E-9059-271F-0AF8116CC9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8" creationId="{0C485460-F8AC-E393-4C89-87F84315D41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9" creationId="{39C0C31F-CE67-1E5F-A914-BBCCEAC8A6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0" creationId="{95514F23-B4D0-1661-5713-FE3A225E4EF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1" creationId="{D6466742-397A-0146-DC18-865B7B4190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2" creationId="{962730FE-D891-B140-9AB0-7861AC6BC21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3" creationId="{84465C0D-B25C-3CEB-1F59-85F12F7F7E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4" creationId="{979829A2-FBB5-C9EF-D5B6-046CEB69A61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5" creationId="{978E2350-C965-686F-5209-2672B9EFBD6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6" creationId="{80AB8A20-7FC9-3569-B715-CB7B5EECE68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7" creationId="{4F45FF08-0385-603A-2536-A2CEE4CFB6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8" creationId="{8A138DDA-2E80-63EF-FBE2-D3D9D43D15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9" creationId="{3B3750EE-E683-AC6C-9C95-F7E187CD487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0" creationId="{CB34A52C-4B35-F5A3-4CCE-AEE47BA36A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1" creationId="{3A860100-17FD-ACAA-0397-6D1959AC1D9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2" creationId="{6D64CE60-4B43-5BA2-7B0B-49AE905F9D5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3" creationId="{E7732D1B-E8AF-A2C0-904B-2A62C9DF91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4" creationId="{6D66A732-7CDD-E592-47BB-E34CE05BB32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5" creationId="{994A822A-3996-42DC-3DB5-858EEE3B740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6" creationId="{C49D734A-3D61-87FD-7ABC-B01CA156E39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7" creationId="{FCCF7F1D-FF6C-F937-BA0B-B8A29C83120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8" creationId="{D3C92A76-A4DE-5742-67A8-7C1B2B6FBD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9" creationId="{2BD33DE1-13BB-C036-C3BE-F443494F45C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0" creationId="{31FB7FE9-9B41-245D-7DFD-C12247881E2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1" creationId="{871302C5-3D2B-6D5A-3306-26127BFB51F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2" creationId="{3F58B7D0-8097-539B-A86E-1C71E82A7D7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3" creationId="{CCA7FD84-05FF-4A43-CF0E-408180DBC0E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4" creationId="{D80F0024-0DD7-11B0-FAA6-404981E93C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5" creationId="{A4C004D0-B1C5-E076-1C9C-F11D5D4551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6" creationId="{9A2A573D-AC5F-FBC2-434B-6CED2DD3D8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7" creationId="{14D773C7-47A6-EBBC-D596-208C29B98E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8" creationId="{B853A02A-5134-AC90-1E16-C12DEDA5B94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0" creationId="{22885CE7-CD1A-4CEE-E7CE-D701196D9B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1" creationId="{E532E96E-BF8A-7A40-589B-B1C4338A490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2" creationId="{E2999892-9C6A-CDB2-5D08-12EA1F2566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3" creationId="{3D31B6DC-258E-5798-F369-662C735D65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4" creationId="{8A659B41-9AE1-2635-1D58-B7C8B55E87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5" creationId="{BB33C2F2-0589-C8E8-2DE9-B79B1DF7F00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6" creationId="{A63893F7-7B37-25F7-CEB9-B341BF2EC5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7" creationId="{50EC7557-75B4-8DA2-5EBF-16B74575C42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8" creationId="{1411F3A5-758E-8296-D09D-C8FBF0A3D5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9" creationId="{AABB2543-FB24-EAD9-255A-A5B24A37A66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0" creationId="{6409F854-C2FA-BC9D-4087-63736D35192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1" creationId="{233842A3-CE8E-8EE8-B5EB-7CC2D92D30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2" creationId="{4BA97883-95B4-2A1A-82FF-5C3E702C119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3" creationId="{834827AC-0FDB-DFFF-F760-E3ED4CE1D95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4" creationId="{CF67C783-EF8E-C942-79E6-03EEF9E222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5" creationId="{8EB0D5EA-BCB6-5492-9A3C-4BA0FA8461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6" creationId="{A3CE6F7D-1EF8-BCEA-894A-281014409C9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7" creationId="{17DF94CF-798A-825C-BE65-59AED61EC6C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8" creationId="{85B94336-0802-0342-F22B-FAE94BFC4E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9" creationId="{A72682A4-B9BA-E7ED-183A-1A52B2F4369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0" creationId="{B32D6B8F-1CFE-2207-972D-5B3CA1D8B18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1" creationId="{B9E732A4-9225-97CF-57E0-D5AE55D1DD8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3" creationId="{40717F81-B026-D864-3555-CB2821C581A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4" creationId="{EDA69A6D-BA5C-3E87-35C1-5AC167C9CC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5" creationId="{32A830CB-B718-0D5E-A29B-0F842907201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6" creationId="{DFD86A62-9E72-A465-BD46-8EA40B5119E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7" creationId="{764D319D-4BAF-D9BB-F403-5E30EA1306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8" creationId="{E5660297-1F0D-AEE8-6B93-F80D9C58949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9" creationId="{263715A5-6675-2052-A7E0-690A7331F9F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0" creationId="{182C9E30-90CE-50FE-B481-FFA991D8ECA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1" creationId="{865B68FE-DCFE-1832-807D-B433A3B78B2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2" creationId="{47A08F47-AA64-5E44-8BC2-6524297861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3" creationId="{ECCC49FE-6111-F046-BCDC-051D86D91E2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4" creationId="{83BDFEEE-E5EF-A9A1-0DDA-20DF07AD79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5" creationId="{5C06282E-6CEC-66E6-1C59-770657D4FCD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6" creationId="{FA338C44-1EB7-7387-F2CE-ED44D5A2D8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7" creationId="{35AE0585-C375-E119-D150-89F795324BB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8" creationId="{2173E833-C18F-59C4-ED4D-6FD7058CA59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9" creationId="{69F75F1A-44A6-D0C1-1DAC-A7157653B8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0" creationId="{D603CB21-87A5-AE6D-A439-10A0E7E9D2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1" creationId="{D22C1D60-D46F-6436-6C18-44FEB9E50E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2" creationId="{2AEF52D6-D635-E412-B79C-62C6CE492D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3" creationId="{7FE4384A-F5E6-BB12-4373-31A638B05E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4" creationId="{11F6C1E1-DB3A-B7A5-7E6B-AB7DBA723CB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5" creationId="{D97063A7-21CA-B649-5A46-7950C04CCBE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6" creationId="{009435A3-4E73-32EA-1B43-103F458F2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7" creationId="{73A088E2-19BE-F2F7-93A1-8409FFE0003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8" creationId="{752DB3ED-683C-BAE8-7A04-242F30A504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9" creationId="{330CA9E2-82D4-09AF-CD11-82376BBB331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0" creationId="{ABEC46C3-4ECE-3D4C-3FD4-09BC5C37D6C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1" creationId="{844F6A89-583F-4494-0FC7-060255B7A2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2" creationId="{DB48289C-1002-D175-E145-ADC93D82597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3" creationId="{4F9A663A-1F0B-02E9-B550-17FF7E24577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4" creationId="{93BFCA26-D8CE-866D-CD36-3CE0F2D3C23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5" creationId="{A57BECF4-DE84-B0EA-4510-1A53A7374F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6" creationId="{0FC2E4F6-C700-1F12-B410-09D4C5395B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7" creationId="{73204829-6FC0-F917-8224-BD701A13517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8" creationId="{D044D99A-2A6A-2331-4828-0ACBCE5AE9C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9" creationId="{45EC9D06-24F4-AEBD-271E-E2C32B31C3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0" creationId="{70E30CAD-F830-F850-11A0-DA6C2E650AB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1" creationId="{2966A5FA-39E4-75F9-683B-6E04F934DA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2" creationId="{7CE806AA-3992-5D98-E6FC-CDEE26454BD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3" creationId="{ABFD3C82-AC2E-2ECC-1858-2C9AE15BFC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4" creationId="{DAE13F53-7B70-20FA-0F9E-0BC8CE2356F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5" creationId="{E0436196-A258-CF95-4BEF-826DA5395D3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6" creationId="{5C40B7E7-3570-9A00-8FA7-B9D09FF023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7" creationId="{D09F9F99-5AC9-B266-85A4-C61C3C93AE4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8" creationId="{69A1AEE4-D6C6-A5E8-8051-3E35351007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9" creationId="{E8A80464-1AB3-8F3D-A41C-0FD58DFB68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0" creationId="{A710859A-ECAE-CB93-4122-913E7B8791D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1" creationId="{798655FF-45F3-BF3C-6ACE-361FB8085D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2" creationId="{19D73C72-5C85-442D-6B72-02ABC00E27C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3" creationId="{920431E1-3BBE-A55B-4DB5-7993461E70F5}"/>
          </ac:spMkLst>
        </pc:spChg>
        <pc:spChg chg="del mod">
          <ac:chgData name="Yaowen Hu" userId="81e4f212d1a9d49e" providerId="LiveId" clId="{A9EC1C4A-E027-49F0-8474-9F25D24551D4}" dt="2023-08-16T13:33:16.118" v="117" actId="478"/>
          <ac:spMkLst>
            <pc:docMk/>
            <pc:sldMk cId="2514778971" sldId="260"/>
            <ac:spMk id="557" creationId="{9D65FAD6-3EA2-D4A7-50D5-29E75AAFF71A}"/>
          </ac:spMkLst>
        </pc:spChg>
        <pc:spChg chg="del mod">
          <ac:chgData name="Yaowen Hu" userId="81e4f212d1a9d49e" providerId="LiveId" clId="{A9EC1C4A-E027-49F0-8474-9F25D24551D4}" dt="2023-08-16T13:33:13.160" v="116" actId="478"/>
          <ac:spMkLst>
            <pc:docMk/>
            <pc:sldMk cId="2514778971" sldId="260"/>
            <ac:spMk id="559" creationId="{878EE001-769F-EA32-AFEB-492E9BFD5B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0" creationId="{09F41F9C-E6CB-6DE6-FFC6-CB73163FFBD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2" creationId="{F152511A-4CED-3057-138D-394E1BB4DF5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3" creationId="{BC70A82A-D9C6-67B0-6888-5DC6A06CF1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4" creationId="{9FE9EA25-60F8-3C07-57B3-21E44D7B3F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5" creationId="{CC5B29DD-F755-CE7C-9B03-F9DC732F79E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6" creationId="{5A61CF56-01B0-A414-BACA-697F47B37C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7" creationId="{B5DACED2-1A0C-8775-5751-C73795B8C24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8" creationId="{2A65300A-3448-00D5-99C2-C36A0BD716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9" creationId="{7BF4E747-30D5-105A-0765-A1D54A7F905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0" creationId="{D4E2B5C2-F922-232E-B6FC-92729837985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1" creationId="{04EDC7EC-8F04-B70E-1991-E58653475E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2" creationId="{30D45F93-64E4-8427-3125-38A17EDD19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3" creationId="{0E0AF013-A7CC-7CD3-6D75-09644112914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4" creationId="{22CC0872-9E8D-F609-6B1B-3722C856B6C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5" creationId="{7BC501D2-AB33-4683-B55B-AEDBCE1F8BD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6" creationId="{572988FE-9DA6-E983-CF06-7ABA42EF67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7" creationId="{9F62AC7F-F47E-ACAF-4D55-2B57F50392F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8" creationId="{CFAB6AFE-2573-8946-9E68-6091121AA40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9" creationId="{AC197B39-4D9D-3020-D651-EE4BD3F6547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0" creationId="{AE757A05-D637-EDF8-1A49-C99A7296C2F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1" creationId="{E13B94BF-4C3A-172D-8D8E-39EB49ACF7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2" creationId="{8FAB1241-74B7-D837-0C6B-22542BF9F1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3" creationId="{EB6BEDA8-FE97-D6BB-ADF0-AD958106FF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4" creationId="{0F9B812D-7B5D-6D0F-7D2A-7895E90EC6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5" creationId="{8D01D2A6-92D6-F8B6-19BF-8A47965D7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6" creationId="{7EB9DD28-9C40-01C9-9547-BBD8E6D9C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7" creationId="{255FDB03-4AEC-A052-38AA-0B5F298F4A2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8" creationId="{DD9377D3-BB27-FFC8-A5BE-081867DC06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9" creationId="{1666BEA0-6B00-C1B0-88E3-9DDD575228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0" creationId="{D81E00C8-AA46-096A-A95D-9FCC491771B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1" creationId="{4D6B1E5D-F36E-A76D-4985-D52492A6ADE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2" creationId="{DC32B866-895E-C85C-6ED2-EB996CC3B2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3" creationId="{C9F55D16-8A0E-2A34-99AC-7F9175F916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4" creationId="{28FC6D88-58B1-F230-FA99-E2B1BEFB5DC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5" creationId="{5EA18AAA-1A04-602B-3405-B02EFEB11E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6" creationId="{007BDE22-06AE-5028-F2BB-5766E961020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7" creationId="{3F3B36EF-97B6-4FAC-0E29-ABABF6D7C2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8" creationId="{4FA3BE18-806E-EA85-5EAC-E187FFCEA5B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9" creationId="{F0B765CB-0669-B74D-EBA2-D61DDE9623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0" creationId="{DEF33BBC-7C4A-4704-5FD5-1D2BEC3C17A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1" creationId="{A0CC854A-DBEA-4B6F-CB6B-622F1B3676C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2" creationId="{B8AF6EC3-1B06-A108-0C4D-533CC4FEB01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3" creationId="{E2EAC777-4AB2-E5AC-796E-B007F141FE7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4" creationId="{5FC1205E-1C13-FF84-C5D8-1820A9B623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5" creationId="{69B5A8FD-E456-2BF8-00E8-A005424B99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6" creationId="{2890495D-832B-0AEC-6CC8-DA444736BD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7" creationId="{FBDEE53C-B058-A789-43DC-1751CEBFF9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8" creationId="{E9AF01E9-8E50-002C-2838-8BF61A34E43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9" creationId="{5C67F608-365E-87BB-2F08-D4F6D0BB2F6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0" creationId="{EA93EF73-F6CC-661E-A1AA-604FBDD1849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1" creationId="{BA55B8FD-5A93-2F6E-9C92-3E7A49A0B4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2" creationId="{6B887229-0C9C-33E6-A9BE-1C23BF1B16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3" creationId="{5620CAB0-D540-7C47-A04D-C160A2C81C2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4" creationId="{89C5FD70-B3A7-7F79-4889-2E8223C2DF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6" creationId="{E97BBBCB-F1C1-EDFE-FA01-B9FA0B0241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7" creationId="{D8867F34-6AA5-3935-B198-8DFD16DD17A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8" creationId="{6E17F373-E1B8-46E2-5D4A-E5E159524D0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9" creationId="{614AE4ED-BC4F-9FC0-5D39-4CDF0C18CB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0" creationId="{6A33AE0B-AADD-3A3D-30B5-17CC9254350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1" creationId="{AABF3DDB-3959-ABF4-CD48-56314E973BE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2" creationId="{24CAD31B-AE07-E514-D059-6BF41172B88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3" creationId="{46FB697F-C8FF-7D60-E6EB-843408E29F7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4" creationId="{C1BF9567-2897-8D50-321F-30DB77AD41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5" creationId="{97B7D92C-705D-EE18-C98D-1CE4ACDDE78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6" creationId="{78B06124-4297-DA6B-D374-148405667B7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7" creationId="{DEF2AFCC-0954-BC7F-06AE-FF8F1BF7CB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8" creationId="{9BC8A6FB-9CEB-44C9-7B1B-9D080624E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9" creationId="{8F051F13-5C15-10F0-D723-A46617571F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0" creationId="{4DB51B22-3796-7A82-8916-B0C170843C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1" creationId="{D4E07DAA-D015-6A44-5756-22800E5E720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2" creationId="{9176DDC3-0E7C-C647-8771-B5B6FD428E5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3" creationId="{EF5E60D4-B935-9EA0-0171-F849F5B9B49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4" creationId="{47AED9C5-317A-820E-E827-4244EC0B71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5" creationId="{98F98979-73FF-35A1-DED9-3DA2AFB082A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6" creationId="{06B9E030-7CDC-7E4E-17FC-DE87A7FCB73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7" creationId="{52FB6939-73C2-63FE-3A15-5A2B419494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9" creationId="{BC8F37FF-926A-A1FB-C6EE-9DFC5F65519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0" creationId="{F625447C-EC13-FDB4-C872-D0627E9AC51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1" creationId="{723AC643-9CCF-4A28-08B2-0C0EE78EBF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2" creationId="{7F6C2211-91C7-FA4D-7CB6-AE0D53F90C0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3" creationId="{B3C41B18-342B-D065-6723-3116967D2C1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4" creationId="{AE8588AA-A60D-5024-5A99-3E45504400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5" creationId="{87ECD2F9-7C91-43D3-15DC-4988CF2654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6" creationId="{B35B3BF8-1B05-0AE8-15E6-5CEF70F65A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7" creationId="{BCA272F8-F5A2-57E8-0B69-3AAF50E08C8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8" creationId="{DC1A54F0-092A-4560-18FE-3B63AC17B6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9" creationId="{598B84B9-E599-D488-5EE7-BAFDE867405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0" creationId="{F1378F6F-9161-A29E-3B33-CAA924E271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1" creationId="{6C8BD90A-B0A2-D7C4-B79B-E586601898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2" creationId="{31D963D5-7010-3A8F-0DED-D209CC245E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3" creationId="{C0758117-5D04-3749-ED0B-57647731B88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4" creationId="{F66A9F10-DB8C-D638-05E1-4536598DE7F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5" creationId="{43A0C744-3C8C-9604-153A-DD35EF8958C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6" creationId="{44AEDC5B-00F6-D4B2-AE17-967200E723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7" creationId="{3AAE5ACA-E649-92B3-2604-1F6E0D09A9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8" creationId="{B3B9659C-06AB-AD60-EA3D-059731B2EBB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9" creationId="{24C8BC59-AAF9-478C-9ADC-8C7B60BB87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0" creationId="{3D0A0159-DC88-CCEB-4896-B1D931EE85D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1" creationId="{2342B15F-57DA-BD18-821F-A25D6BA4602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2" creationId="{292BA07D-DB3F-0C8D-A8A2-010DB7AC1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3" creationId="{04D32394-86FE-3A23-A278-8B56DAF9546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4" creationId="{B9A2D0BA-D4BE-76EA-CEE9-2709F61E9BD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5" creationId="{0E66F767-CE14-D719-F8FE-79CD433A365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6" creationId="{7011B1E8-47F2-55FA-DFB7-BD5D35DBEF3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7" creationId="{4E4B35DB-46D6-4F2F-D3E4-30B272D5A9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8" creationId="{7AD64590-5A0A-B52E-A7FD-6C6CF3C962E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9" creationId="{5C6FFE0A-C7BF-4457-FF44-A4E438FE24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0" creationId="{67EA3994-55FE-6D01-69BB-F5B6B819FFA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1" creationId="{5FF4BAAF-311E-D6B2-42BC-AA6D0FC2253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2" creationId="{67BEE5ED-BBA1-0BD1-6D84-C8E3EAB8272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3" creationId="{BC3345D7-8CB5-6B0C-CDD3-C73B346B95F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4" creationId="{EDAD4A6F-190C-596B-713D-F3C10C2470B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5" creationId="{3C92DAEC-A51A-ECA9-D8B3-FB4E4CB5013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6" creationId="{82408907-6D42-14BB-138F-8859406368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7" creationId="{37E9E1DE-42F0-CDB2-352B-19F55D9D34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8" creationId="{F32F8A6D-807F-B378-5630-D670EEC4321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9" creationId="{266BC7F0-3BD5-74D7-4FE5-6097637749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0" creationId="{A8A833F7-00E6-5A79-9F50-A579AC5C7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1" creationId="{CB80CFD4-9906-50A0-555C-ED53DDF9CB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2" creationId="{C4DD9DC3-109F-FCE8-90FD-79E427CF80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3" creationId="{45BDC118-12C2-E051-A6CF-5622B4B0D3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4" creationId="{F0166CAC-53F5-799F-06D6-6F9E216D99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5" creationId="{CF6F687C-C751-4E4D-CF1D-007F77A320E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6" creationId="{00AEBEAF-7BA5-BC7A-DE69-1F0C87CFE24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7" creationId="{8B2AEB7D-ADFA-B486-CC62-8F30A49B54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8" creationId="{28962D25-D53C-FB29-9188-258A6A7B397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9" creationId="{26A5FD0F-F7AE-1F22-6823-997CE0341E1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0" creationId="{001D3748-B4E3-F353-11CB-1487F752CFC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1" creationId="{DC09EDF2-8599-AA04-28A0-8ADFA20718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2" creationId="{C2B26840-4711-C6BF-2284-AD05BA8B08B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4" creationId="{5AE1FEE7-D85B-E667-D17B-595E5745E4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5" creationId="{4F15F616-D0BE-07AA-9BE9-4135792948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6" creationId="{83BDF228-BF68-6F57-3D76-BACC91903B5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7" creationId="{8B00489E-A556-B467-FED8-3CB9D6464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8" creationId="{625349A5-2D1D-0C29-B4D1-7B074AA40EB9}"/>
          </ac:spMkLst>
        </pc:spChg>
        <pc:spChg chg="del mod">
          <ac:chgData name="Yaowen Hu" userId="81e4f212d1a9d49e" providerId="LiveId" clId="{A9EC1C4A-E027-49F0-8474-9F25D24551D4}" dt="2023-08-16T13:38:31.383" v="136" actId="478"/>
          <ac:spMkLst>
            <pc:docMk/>
            <pc:sldMk cId="2514778971" sldId="260"/>
            <ac:spMk id="708" creationId="{5CC1B762-BB2D-E111-6BE8-C6CE84DA8F10}"/>
          </ac:spMkLst>
        </pc:spChg>
        <pc:spChg chg="del mod">
          <ac:chgData name="Yaowen Hu" userId="81e4f212d1a9d49e" providerId="LiveId" clId="{A9EC1C4A-E027-49F0-8474-9F25D24551D4}" dt="2023-08-16T13:38:28.794" v="135" actId="478"/>
          <ac:spMkLst>
            <pc:docMk/>
            <pc:sldMk cId="2514778971" sldId="260"/>
            <ac:spMk id="710" creationId="{60492350-8D28-143F-F09C-500D496E4FE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1" creationId="{0702A427-6FDC-98F7-2918-AB821522FD8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3" creationId="{15185AF5-82F3-B579-EA0B-A490693D3D3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4" creationId="{047BC83B-5D91-5F08-A4AC-F122386DA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5" creationId="{A544B0CA-FEA0-DA36-48BC-B3AEE25066F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6" creationId="{0D9755F4-3142-DF61-09A8-FE1F3821DF0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7" creationId="{3F49FCE0-78D0-E203-8B07-C01DE181ABE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8" creationId="{378F939B-AB1C-E95D-1DFE-3EE45F5197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9" creationId="{B98CCCFF-7C2A-8257-1FB4-2E588BE486B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0" creationId="{981ED254-FC81-6096-5D67-0F540AF76A2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1" creationId="{89515E5F-89A8-2E33-2709-E4307199795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2" creationId="{2C44AD2B-D6A9-4BA2-200A-B93DCBAB48C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3" creationId="{638D7DC1-D7DE-9033-100F-5098BC98D0D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4" creationId="{3C478B10-C41F-BC30-7B43-6C51DC085DD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5" creationId="{27BAF3D3-6212-3425-D9AE-1070166B94A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6" creationId="{0A8ABC76-6AB5-EFB7-9804-99EC1450FA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7" creationId="{A7829267-A5B1-1FCF-328E-BB30175B996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8" creationId="{527C6C8D-37A6-9D08-29B4-574716A5EB5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9" creationId="{05E52F07-C40A-8CFF-C686-C9B43BA48D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0" creationId="{15B08D00-2D52-EEA0-E09A-2BDFE7B115C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1" creationId="{FAC69C88-886A-6331-73DD-92087DD55B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2" creationId="{7948625D-8A31-C929-E926-009AD7F2890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3" creationId="{353DA8B7-6502-B67A-C503-5B017E6C695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4" creationId="{29DD9C7B-BDEE-90BA-1523-60FCABF994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5" creationId="{70468044-A88E-3079-0176-05DB879612C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6" creationId="{BF882DA2-EA25-263D-5C5B-F0FEEBCB00B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7" creationId="{B6BDFB02-4D10-780E-4206-67BC06A8570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8" creationId="{071AB006-A4F5-04C2-47D1-FBCF05FC960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9" creationId="{8CAA7C94-5CAD-CDE2-9235-5A6666F2CA9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0" creationId="{F8C5DA4B-C5A7-AD16-71FF-50082E46840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1" creationId="{B831FDBF-63C3-75C5-EE4D-4C2E37A7FFB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2" creationId="{62CE079F-515F-2383-7E0A-854D0AB84CE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3" creationId="{A0314450-34B8-625B-B4FD-F838FCCA001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4" creationId="{B3D32D88-4A8E-2ECA-C44E-E17D202BABA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5" creationId="{9A4A2FDF-8D5D-E731-F426-5798F42178A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6" creationId="{848D7F69-A1A4-4BE5-AC60-83CBFBF8245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7" creationId="{349EFB60-D4E9-A881-3A81-18BC17BC0F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8" creationId="{CC6CD107-4134-73D1-496B-BAE2E315F86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9" creationId="{E3199ACC-FD86-A9E2-7196-2DF64D7C5CC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0" creationId="{1AF196BB-D496-8AFD-1B0D-0834BC119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1" creationId="{C43C11BB-7521-2565-120D-467F370CEDE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2" creationId="{C0CEDC6A-00B4-3F6C-7C10-864970EEA9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3" creationId="{971D0682-59C4-826A-AF2E-D31A6B03F1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4" creationId="{FE7497A4-AD81-0288-0104-9CF5C87FED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5" creationId="{1AE45A79-CA24-687F-731C-77F614A7621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6" creationId="{84E279BC-EF77-3D64-9C1F-D0E52022710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7" creationId="{1E3E578B-0D07-35E0-9191-E4549F6D6C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8" creationId="{4F8D735D-5DD6-E75C-6206-308ADB3D244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9" creationId="{4CC4A09C-33E8-3549-7DA5-9CB5FCF5ADF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0" creationId="{9F276DD7-3C6E-858A-8199-91B5FD1811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1" creationId="{9210C6CC-6C2B-24B8-C691-C4B0BA1D356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2" creationId="{91607A1D-AD93-F505-9CA1-0CB23B60206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4" creationId="{C2A5E75B-14D7-40D8-D72D-3AF136E54B4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5" creationId="{74CB5CA6-B10F-C578-89D5-DBC2D45241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6" creationId="{CAB2DF65-4BE1-0F4C-C324-02A91EE3B51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7" creationId="{04FE1F56-82B1-5F11-567F-3A579DB3FAB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8" creationId="{CA615E9A-7722-76A7-AED3-8EBD76B0ADE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9" creationId="{D98E178C-3A93-853D-3359-6480DCBB3EC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0" creationId="{9C7AC476-6F4A-3745-22DC-E7FA348A1E3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1" creationId="{F0BA4AA7-E143-9E58-257B-CFCFA07C14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2" creationId="{0B296D7E-72AB-7ECE-70AA-88008CCAF6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3" creationId="{F2D4A02D-164E-8105-10CB-F49D7E90A67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4" creationId="{C04C44DB-2263-3270-5294-D6FFB355064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5" creationId="{50B03876-BAF6-B6F5-C81D-04C7E8DA12A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6" creationId="{165ECF0C-703E-CEB5-C435-3529E0AE870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7" creationId="{DABF9B17-FBDC-5C21-E389-FB887C3F762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8" creationId="{C22F1BD4-3D98-FD39-7F9C-6D00DDBD5A1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9" creationId="{59BCDC9B-8745-A747-87FE-0B9CCC2AF41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0" creationId="{12A1AD73-9E70-6C70-015B-CAE08E2814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1" creationId="{A583C398-887B-167B-544D-9970068095F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2" creationId="{0053ACB0-7C41-AE77-6781-FDB7A48994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3" creationId="{8E14FDBC-2A96-F236-0DED-AEF88F75B37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4" creationId="{1D22039F-CCFA-97CD-6294-8C6C2D483BE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5" creationId="{FAF5B32B-6A71-109B-E470-9FD1D6FF45A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6" creationId="{D6A067A5-ABCA-098E-B472-4C970C62169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7" creationId="{B1ACCDF9-6BC8-9E72-9B0D-4BDECC88B73B}"/>
          </ac:spMkLst>
        </pc:spChg>
        <pc:spChg chg="del mod">
          <ac:chgData name="Yaowen Hu" userId="81e4f212d1a9d49e" providerId="LiveId" clId="{A9EC1C4A-E027-49F0-8474-9F25D24551D4}" dt="2023-08-16T14:30:53.019" v="223" actId="478"/>
          <ac:spMkLst>
            <pc:docMk/>
            <pc:sldMk cId="2514778971" sldId="260"/>
            <ac:spMk id="788" creationId="{5B0EC7E6-1A7A-189E-3FDC-6871EEDDF36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0" creationId="{8B7955E9-CA9B-4703-E268-7B452D676FB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1" creationId="{94AB0C2C-5D21-BF5D-0A87-69EBB7A21FB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2" creationId="{7FF3AB4E-9A3D-EC64-E2A8-B4589C8A626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3" creationId="{30B5BE09-5536-DD84-8725-5DA0CDC711F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4" creationId="{0E046190-2E23-69A4-7C48-5544D9D8B37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5" creationId="{A71E6CA7-AE48-2AEB-187E-CE7A87D4AD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6" creationId="{C2854810-237B-3F53-51E6-35F81C18636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7" creationId="{89F6CD79-CD23-98B9-DC21-D796C28E801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8" creationId="{030308C7-46A6-A3B0-F0B5-DBE59C03499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9" creationId="{393F4A5F-ACD2-05D1-83A4-F50E9C0960E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0" creationId="{9D3F4206-ACF5-1B66-7B46-22078B97E7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1" creationId="{708EC5BF-CB15-EF00-C805-6D31637652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2" creationId="{8056B581-277C-83B5-AE94-45C7D68A12B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3" creationId="{B36FE718-3A00-31AC-AA3B-96227268C1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4" creationId="{FEC77A6E-9451-D321-C9E6-E75BEE76BE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5" creationId="{6D535B29-4E23-E6D9-E149-9D878339F7C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6" creationId="{0ACBB518-FF2F-6D32-5778-3F59321E726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7" creationId="{61518035-02A4-77D0-9869-06E8272AD10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8" creationId="{4C41A914-4EE6-504F-C31D-9C450CCD77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9" creationId="{13E18B37-8F1F-1560-AE0C-888D58D800D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0" creationId="{CF6F4084-5103-37C0-6E48-53DDEE0D353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2" creationId="{0F60FA74-3DF0-B9B0-E15D-69E49A36817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3" creationId="{C6D3A33F-B433-CED5-81DD-CEDB7991BBC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4" creationId="{8CA26B46-C1B2-2A3F-2F9F-2A7BFB6BB5C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5" creationId="{091DCF6C-D733-97A1-94C0-88007D3735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6" creationId="{0FF6E318-ED8D-4377-A453-7852297C494D}"/>
          </ac:spMkLst>
        </pc:spChg>
        <pc:spChg chg="add mod topLvl">
          <ac:chgData name="Yaowen Hu" userId="81e4f212d1a9d49e" providerId="LiveId" clId="{A9EC1C4A-E027-49F0-8474-9F25D24551D4}" dt="2023-08-16T14:31:08.428" v="225" actId="164"/>
          <ac:spMkLst>
            <pc:docMk/>
            <pc:sldMk cId="2514778971" sldId="260"/>
            <ac:spMk id="828" creationId="{A6CC33B6-F120-DED4-2F85-147F41E50311}"/>
          </ac:spMkLst>
        </pc:spChg>
        <pc:grpChg chg="add mod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2" creationId="{2813AD68-1B5F-441A-D00D-A3A3919742A0}"/>
          </ac:grpSpMkLst>
        </pc:grpChg>
        <pc:grpChg chg="del mod">
          <ac:chgData name="Yaowen Hu" userId="81e4f212d1a9d49e" providerId="LiveId" clId="{A9EC1C4A-E027-49F0-8474-9F25D24551D4}" dt="2023-08-16T13:23:41.255" v="90" actId="478"/>
          <ac:grpSpMkLst>
            <pc:docMk/>
            <pc:sldMk cId="2514778971" sldId="260"/>
            <ac:grpSpMk id="13" creationId="{90F842A8-E1FA-A3F9-23C5-9F0858F51F79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5" creationId="{D742759A-B44A-D1AE-7013-249FFE4CC4B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8" creationId="{03313C6A-BA0C-EA51-40FC-1B2AB1F3944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72" creationId="{9E9C71D3-2811-4861-8D15-1EEC85934873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95" creationId="{254D99BC-93BA-95AF-8F7A-D8556422D77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49" creationId="{B06A7BB4-F8B7-C4A6-68BA-B1485E04E9D2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1" creationId="{9074A311-736B-DB11-07FB-93E52F400941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4" creationId="{338A8FC6-68D5-E10B-6AE1-FDD3BAAF9F4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08" creationId="{F7847E0A-51C5-6A54-9571-C8DA16E48C30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31" creationId="{F3A3CD75-E550-A85A-E01D-ED5239CF5D1F}"/>
          </ac:grpSpMkLst>
        </pc:grpChg>
        <pc:grpChg chg="del mod">
          <ac:chgData name="Yaowen Hu" userId="81e4f212d1a9d49e" providerId="LiveId" clId="{A9EC1C4A-E027-49F0-8474-9F25D24551D4}" dt="2023-08-16T13:24:32.014" v="101" actId="478"/>
          <ac:grpSpMkLst>
            <pc:docMk/>
            <pc:sldMk cId="2514778971" sldId="260"/>
            <ac:grpSpMk id="283" creationId="{847EF3C9-BC11-DDE4-40CD-84C358071144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5" creationId="{12AE524A-B149-1375-080F-4CD6E1F7A7C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8" creationId="{11657822-3A31-2218-5435-9E5935760C3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42" creationId="{D4D8A3D2-1B6D-1A91-D554-44374C053988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65" creationId="{EF5D2642-CC3D-79AB-3BDE-E8D7DEBA72DC}"/>
          </ac:grpSpMkLst>
        </pc:grpChg>
        <pc:grpChg chg="del mod">
          <ac:chgData name="Yaowen Hu" userId="81e4f212d1a9d49e" providerId="LiveId" clId="{A9EC1C4A-E027-49F0-8474-9F25D24551D4}" dt="2023-08-16T13:25:00.110" v="109" actId="478"/>
          <ac:grpSpMkLst>
            <pc:docMk/>
            <pc:sldMk cId="2514778971" sldId="260"/>
            <ac:grpSpMk id="420" creationId="{70B47E19-0BD3-F4D1-4D60-E6AB587889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2" creationId="{9370D62C-0572-8228-83A9-D7B1AE7007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5" creationId="{A5E8BCC4-52E0-F8F3-010C-A3FC781254AF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79" creationId="{F8CFD360-291E-3C81-F0B6-D4D13AFF93B7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502" creationId="{C869BB84-96AC-7AD9-BB02-DB2786F25392}"/>
          </ac:grpSpMkLst>
        </pc:grpChg>
        <pc:grpChg chg="del mod">
          <ac:chgData name="Yaowen Hu" userId="81e4f212d1a9d49e" providerId="LiveId" clId="{A9EC1C4A-E027-49F0-8474-9F25D24551D4}" dt="2023-08-16T13:38:17.238" v="132" actId="478"/>
          <ac:grpSpMkLst>
            <pc:docMk/>
            <pc:sldMk cId="2514778971" sldId="260"/>
            <ac:grpSpMk id="556" creationId="{C5CBD1EC-E0D0-8849-0E77-164B849912F4}"/>
          </ac:grpSpMkLst>
        </pc:grpChg>
        <pc:grpChg chg="del mod">
          <ac:chgData name="Yaowen Hu" userId="81e4f212d1a9d49e" providerId="LiveId" clId="{A9EC1C4A-E027-49F0-8474-9F25D24551D4}" dt="2023-08-16T13:33:13.160" v="116" actId="478"/>
          <ac:grpSpMkLst>
            <pc:docMk/>
            <pc:sldMk cId="2514778971" sldId="260"/>
            <ac:grpSpMk id="558" creationId="{4CEF601D-C228-4E46-D6D1-129BBB973DA3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561" creationId="{68E8B29E-3BA0-2402-8BA1-B05B0CC919AB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15" creationId="{8B4BFD5C-DC91-8256-1F86-2F958C8C8DF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38" creationId="{9A0D7998-09F0-557E-1917-42FE91D08B5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93" creationId="{138DB6F2-CF27-BFDF-84D7-C055A99B19CA}"/>
          </ac:grpSpMkLst>
        </pc:grpChg>
        <pc:grpChg chg="mod ord topLvl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707" creationId="{4951EFDA-AE65-7EC3-C61E-71B942560881}"/>
          </ac:grpSpMkLst>
        </pc:grpChg>
        <pc:grpChg chg="del mod">
          <ac:chgData name="Yaowen Hu" userId="81e4f212d1a9d49e" providerId="LiveId" clId="{A9EC1C4A-E027-49F0-8474-9F25D24551D4}" dt="2023-08-16T13:38:28.794" v="135" actId="478"/>
          <ac:grpSpMkLst>
            <pc:docMk/>
            <pc:sldMk cId="2514778971" sldId="260"/>
            <ac:grpSpMk id="709" creationId="{F5A3A827-1622-BED7-E876-D7E5F4D17D1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12" creationId="{8626D219-B593-13D9-13F4-ACA1F60B59CE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63" creationId="{49F285D7-EFEE-63A5-EDBF-272CE191642D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89" creationId="{CAAD3EF6-4499-6D24-5D6A-6C34920AF3B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11" creationId="{6C235775-B4E8-FD23-31B5-C288E354F386}"/>
          </ac:grpSpMkLst>
        </pc:grpChg>
        <pc:grpChg chg="add del 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29" creationId="{5385D04B-7BAE-9603-F5DF-A8308A3DE31C}"/>
          </ac:grpSpMkLst>
        </pc:grpChg>
        <pc:picChg chg="add del mod">
          <ac:chgData name="Yaowen Hu" userId="81e4f212d1a9d49e" providerId="LiveId" clId="{A9EC1C4A-E027-49F0-8474-9F25D24551D4}" dt="2023-08-16T13:23:20.966" v="86" actId="27803"/>
          <ac:picMkLst>
            <pc:docMk/>
            <pc:sldMk cId="2514778971" sldId="260"/>
            <ac:picMk id="12" creationId="{DEB72EBC-ECFF-889E-821A-1576E6073067}"/>
          </ac:picMkLst>
        </pc:picChg>
        <pc:picChg chg="add del mod">
          <ac:chgData name="Yaowen Hu" userId="81e4f212d1a9d49e" providerId="LiveId" clId="{A9EC1C4A-E027-49F0-8474-9F25D24551D4}" dt="2023-08-16T13:24:17.045" v="100" actId="27803"/>
          <ac:picMkLst>
            <pc:docMk/>
            <pc:sldMk cId="2514778971" sldId="260"/>
            <ac:picMk id="148" creationId="{F8329C63-6FDF-E452-1014-1C5C24CB68F9}"/>
          </ac:picMkLst>
        </pc:picChg>
        <pc:picChg chg="add del mod">
          <ac:chgData name="Yaowen Hu" userId="81e4f212d1a9d49e" providerId="LiveId" clId="{A9EC1C4A-E027-49F0-8474-9F25D24551D4}" dt="2023-08-16T13:24:53.957" v="107" actId="27803"/>
          <ac:picMkLst>
            <pc:docMk/>
            <pc:sldMk cId="2514778971" sldId="260"/>
            <ac:picMk id="419" creationId="{4A658483-DCB4-B8FC-99DC-DB71EA5BBEA4}"/>
          </ac:picMkLst>
        </pc:picChg>
        <pc:picChg chg="add del mod">
          <ac:chgData name="Yaowen Hu" userId="81e4f212d1a9d49e" providerId="LiveId" clId="{A9EC1C4A-E027-49F0-8474-9F25D24551D4}" dt="2023-08-16T13:32:45.982" v="112" actId="27803"/>
          <ac:picMkLst>
            <pc:docMk/>
            <pc:sldMk cId="2514778971" sldId="260"/>
            <ac:picMk id="555" creationId="{EA6661B5-5585-1FD0-4409-BC3834F705FF}"/>
          </ac:picMkLst>
        </pc:picChg>
        <pc:picChg chg="add del mod">
          <ac:chgData name="Yaowen Hu" userId="81e4f212d1a9d49e" providerId="LiveId" clId="{A9EC1C4A-E027-49F0-8474-9F25D24551D4}" dt="2023-08-16T13:38:24.331" v="134" actId="27803"/>
          <ac:picMkLst>
            <pc:docMk/>
            <pc:sldMk cId="2514778971" sldId="260"/>
            <ac:picMk id="706" creationId="{4F790D02-2C45-0969-761C-D9718CEF4AEE}"/>
          </ac:picMkLst>
        </pc:pic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4" creationId="{C49DB3AE-9900-1D2A-E7A4-0E90BEB0E5C8}"/>
          </ac:cxnSpMkLst>
        </pc:cxn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7" creationId="{8C6EE771-C91D-8767-DE09-614FC12B7AC0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699" creationId="{F452C81C-68FD-6C47-9FBA-95CD09D6B18F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703" creationId="{7B2BB5EF-84C5-8A58-5E81-9D6DDC1B18DD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823" creationId="{DF55E54D-8A93-7606-8647-D4277DB3BEEA}"/>
          </ac:cxnSpMkLst>
        </pc:cxnChg>
      </pc:sldChg>
      <pc:sldChg chg="addSp delSp modSp new mod">
        <pc:chgData name="Yaowen Hu" userId="81e4f212d1a9d49e" providerId="LiveId" clId="{A9EC1C4A-E027-49F0-8474-9F25D24551D4}" dt="2023-08-16T14:32:09.773" v="236" actId="164"/>
        <pc:sldMkLst>
          <pc:docMk/>
          <pc:sldMk cId="1245616043" sldId="261"/>
        </pc:sldMkLst>
        <pc:spChg chg="del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2" creationId="{D8244CE9-095A-B98C-DBE5-3260BC4046D9}"/>
          </ac:spMkLst>
        </pc:spChg>
        <pc:spChg chg="del mod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3" creationId="{3A68F922-BB07-A7EC-8598-F0663EA65FBE}"/>
          </ac:spMkLst>
        </pc:spChg>
        <pc:spChg chg="del mod">
          <ac:chgData name="Yaowen Hu" userId="81e4f212d1a9d49e" providerId="LiveId" clId="{A9EC1C4A-E027-49F0-8474-9F25D24551D4}" dt="2023-08-16T14:05:02.100" v="220" actId="478"/>
          <ac:spMkLst>
            <pc:docMk/>
            <pc:sldMk cId="1245616043" sldId="261"/>
            <ac:spMk id="7" creationId="{FE714A36-0AE8-5FAF-C13E-FCD717A4CDE9}"/>
          </ac:spMkLst>
        </pc:spChg>
        <pc:spChg chg="del mod">
          <ac:chgData name="Yaowen Hu" userId="81e4f212d1a9d49e" providerId="LiveId" clId="{A9EC1C4A-E027-49F0-8474-9F25D24551D4}" dt="2023-08-16T14:05:00.160" v="219" actId="478"/>
          <ac:spMkLst>
            <pc:docMk/>
            <pc:sldMk cId="1245616043" sldId="261"/>
            <ac:spMk id="9" creationId="{82710625-CF25-CAE2-49A0-4DDC3D9846B5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" creationId="{58927C1E-4FEF-1AE1-FFAA-603745712BB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2" creationId="{5093CCA5-3B72-B2D4-E63B-B99D73D5C6A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3" creationId="{BC0767BF-1A48-BCB8-5BB3-3AC80E6D398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4" creationId="{ECB141D9-65F0-FB10-DEB9-1B5B71C0FD1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5" creationId="{64679A7E-DCB1-4F6E-24DA-75662FA3BE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6" creationId="{8B1D3AD9-2C05-D010-160B-86F9AB9D5F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7" creationId="{1DED9869-27FB-F086-3990-52CA6BC295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8" creationId="{9A7B836E-DCF6-F092-D2F3-7125F1C8268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9" creationId="{704508B8-4F83-535C-2F20-FC9E718D850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0" creationId="{93A665D6-2356-EB36-A4C8-462E22D9DB2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1" creationId="{8BC4FB69-E99F-1771-B2B6-57F557E3B89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2" creationId="{D9D6D693-7F58-1ED5-0D03-24FA0ADC9CC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3" creationId="{749D5F27-B130-A3E0-3193-2213862F90E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4" creationId="{65650E2B-16FC-F816-5F22-A826F35C791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5" creationId="{6FE32A4A-73B5-59D1-A261-06F05F72975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6" creationId="{CF2FE46B-62EA-7C58-388D-897C5EDC1F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7" creationId="{65CDC011-C3BC-EF23-CB4C-3E22B7D7EA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8" creationId="{3E7F3022-03E5-F46F-36AF-8B6BE1400B9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9" creationId="{257772DB-C837-A5BD-35B2-0E05791B176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0" creationId="{786D23D1-3432-C4E5-7C5F-74D22A726BE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1" creationId="{9B653C28-C780-DBE2-5D2B-FE005EC6957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2" creationId="{72A541FA-A25B-1630-E25E-22B891F28FB1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3" creationId="{B17CFA0D-D3D7-A67D-545A-F046D6D449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4" creationId="{B285DF9A-5EDD-DC7F-837D-FD7629F6960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5" creationId="{B2DD8C2B-C445-2875-6D37-6B01170B9D4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6" creationId="{F6AC97D2-C45B-7362-CBAD-B7D2FBED1A8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7" creationId="{90AAD405-FCC9-1908-6108-DE6463B0F50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8" creationId="{90D44336-FC5F-F802-109D-C16696306C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9" creationId="{6643A204-AC4C-E8F5-FF2B-15A0F0FAEE0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0" creationId="{486EECB9-D3E5-07D6-23E5-E818F593370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1" creationId="{27A84E89-50DD-AAC6-CF3E-D07C37325F0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2" creationId="{DC34C404-2ADA-4DB3-8F03-33D287FDC01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3" creationId="{05F25671-B82A-8091-924E-AABC55C2D09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4" creationId="{39DE02E3-206F-87F7-DFF1-B70632AE9AC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5" creationId="{7E6A6D1E-F038-EE6D-4508-B1190BBC411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6" creationId="{E9853B78-1586-43A8-0119-7A45ECF4351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7" creationId="{A92EE8F9-323B-8CC5-26C5-1F5A000FB39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8" creationId="{E03AD678-19D0-45CC-C960-8F28EF7266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9" creationId="{7CC6C575-BD71-26D1-8F4E-48D472BDC5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0" creationId="{B7F53E8E-A70D-CA91-A764-873DE4F313A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1" creationId="{9A9F54CC-BD97-00B9-6922-0BBA253942F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2" creationId="{E49685D5-CD45-D2F1-D6AC-75144CA13EC6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3" creationId="{2A7048FD-AF40-8DCA-189E-547059E73902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4" creationId="{B3AFFED1-7F57-0145-BFB9-E9877CA5A88F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5" creationId="{25064F7A-D743-7578-CD17-DB20386CA0F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6" creationId="{D49E4289-4A0A-FF77-867A-C14B262DC3B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7" creationId="{2DA39BC3-2AB4-3005-107E-E974292C8539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8" creationId="{13B9463B-98F3-8BC6-CAF4-AF7688ECE1C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9" creationId="{FBAE73E4-F4B6-F029-04D7-636160922B6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0" creationId="{648A8323-78FC-46AD-6437-95640D48EFC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1" creationId="{CD951FF8-714D-04B1-2553-B98E441BCA4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2" creationId="{AB255C9B-BDFB-7D98-94C1-A8B82C8B792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3" creationId="{F4D30F8C-C7A1-601E-BA7E-F5B4DE052C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4" creationId="{423A6B27-A7DD-93CC-1AB4-E93AFDF39A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6" creationId="{9C7EE8B1-00AF-2762-2911-394AD694677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7" creationId="{181F8708-B512-0A39-A93A-5F2ED24BB14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8" creationId="{AC3B8D19-ABC7-3018-122D-29E5AA603C1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9" creationId="{85056C96-2FFB-27ED-9D85-4B3BF51B32E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0" creationId="{1EAF5BC5-AE98-7BCF-EB4B-A8B90A01495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1" creationId="{468A827B-78A3-BDC6-C391-ED0E5C76B5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2" creationId="{462E61A9-114F-BFBE-96E2-FF4DDC8E70C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3" creationId="{871C97E9-6F1D-E741-3452-A0558347E34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4" creationId="{EA08B007-2D34-DB38-C6A7-9581C783437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5" creationId="{23A05EAF-0E8A-B75B-F234-E8528CA1560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6" creationId="{BC84E346-140C-248D-57CC-F38ACC2F5A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7" creationId="{922E7916-6D7B-086E-F4B2-50130FE4782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8" creationId="{497347AD-6BA0-0014-9FDA-FCAD4AE6327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9" creationId="{1A02655F-CA2F-1267-170C-2CCF11D32FD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0" creationId="{907C2E27-1C3D-C2CD-16B4-B9864458640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1" creationId="{8D9E41CF-C121-ED12-4010-FF449D1BF12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2" creationId="{C6E2743F-300C-DEF3-ECB2-6E5A83ED72E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3" creationId="{59ED78EB-A09D-D28F-F2F1-02C55A34E9C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4" creationId="{FF03D1CA-AA8B-7E5B-86A5-BC45C3024B4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5" creationId="{EC31F176-3281-4F12-0648-A6FE5E4C07B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6" creationId="{1E1546A0-2367-D3F9-36F2-9B9AF071D271}"/>
          </ac:spMkLst>
        </pc:spChg>
        <pc:spChg chg="del mod">
          <ac:chgData name="Yaowen Hu" userId="81e4f212d1a9d49e" providerId="LiveId" clId="{A9EC1C4A-E027-49F0-8474-9F25D24551D4}" dt="2023-08-16T14:31:36.353" v="226" actId="478"/>
          <ac:spMkLst>
            <pc:docMk/>
            <pc:sldMk cId="1245616043" sldId="261"/>
            <ac:spMk id="87" creationId="{1A2FA18F-8E66-87B2-9EDA-C0C3907E7B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89" creationId="{14157A73-842A-584C-3355-54FCC6DC1B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0" creationId="{7DA9849B-6DF6-1F01-6E48-D3D78167BAD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1" creationId="{5DF0AB8F-12BB-7E41-F5D8-40AFF5AAB6D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2" creationId="{DAC6EF0C-4B3B-88D0-FC9F-A1CEE3AD6C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3" creationId="{0465A3CF-6764-46B9-657F-E4E3324F329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4" creationId="{5BA01B9C-E131-A4C1-2176-43967AD4EBA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5" creationId="{59CB7B63-0A52-4718-849D-F8EBD8F864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6" creationId="{3DFB4BBB-26B1-6EE7-8979-08BDFF9F349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7" creationId="{D1139F3E-9BDE-7FFC-C6DD-4EB9810741F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8" creationId="{8D4A7B5C-3FFA-3ED2-0CD2-F3FCCB5EF3B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9" creationId="{4DE8BA1B-364E-8AE1-D53A-BD98821C5A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0" creationId="{6A8186E6-62CD-768F-418B-59FC5BD404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1" creationId="{DE4ECF56-2E1C-18FC-0A95-80787D8EEFD3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2" creationId="{8DEAD184-9555-305A-E995-8B2458184D2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3" creationId="{23CFE2AA-5CC6-5E35-7AF4-824DC82C985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4" creationId="{A44C5606-D353-B061-52A4-03E1CE3864DE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5" creationId="{B5146E88-34AE-6C97-4040-45AC0FF9D92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7" creationId="{A7366D35-8C42-72AB-3EBC-1D4839DEF4C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8" creationId="{D539E657-BAC7-10D7-C19C-8473287669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9" creationId="{45452542-E8D9-1F1C-A2A2-976C46BE849C}"/>
          </ac:spMkLst>
        </pc:spChg>
        <pc:grpChg chg="add mod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2" creationId="{4ADB2752-6436-50BA-CB2F-B96D5B99B527}"/>
          </ac:grpSpMkLst>
        </pc:grpChg>
        <pc:grpChg chg="del mod">
          <ac:chgData name="Yaowen Hu" userId="81e4f212d1a9d49e" providerId="LiveId" clId="{A9EC1C4A-E027-49F0-8474-9F25D24551D4}" dt="2023-08-16T14:31:39.190" v="227" actId="165"/>
          <ac:grpSpMkLst>
            <pc:docMk/>
            <pc:sldMk cId="1245616043" sldId="261"/>
            <ac:grpSpMk id="6" creationId="{8782029C-A0A1-72E4-A208-BD1820CB25B5}"/>
          </ac:grpSpMkLst>
        </pc:grpChg>
        <pc:grpChg chg="del mod">
          <ac:chgData name="Yaowen Hu" userId="81e4f212d1a9d49e" providerId="LiveId" clId="{A9EC1C4A-E027-49F0-8474-9F25D24551D4}" dt="2023-08-16T14:05:00.160" v="219" actId="478"/>
          <ac:grpSpMkLst>
            <pc:docMk/>
            <pc:sldMk cId="1245616043" sldId="261"/>
            <ac:grpSpMk id="8" creationId="{16B0FEB8-19A5-3E98-F33F-880549318531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1" creationId="{9B969F7F-DE71-6DBB-35A2-A94FFD2BD465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65" creationId="{6FD9504B-29A9-88C7-9157-FBD3ABD7B2C8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88" creationId="{ECB85061-BB03-5F5F-FDEB-9D6253B845F3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06" creationId="{40613BCD-CCA6-238D-FE4D-37A7961C2069}"/>
          </ac:grpSpMkLst>
        </pc:grpChg>
        <pc:picChg chg="add del mod">
          <ac:chgData name="Yaowen Hu" userId="81e4f212d1a9d49e" providerId="LiveId" clId="{A9EC1C4A-E027-49F0-8474-9F25D24551D4}" dt="2023-08-16T14:04:56.780" v="218" actId="27803"/>
          <ac:picMkLst>
            <pc:docMk/>
            <pc:sldMk cId="1245616043" sldId="261"/>
            <ac:picMk id="5" creationId="{CC0629B5-0527-B7F6-1C1C-8F02263EF505}"/>
          </ac:picMkLst>
        </pc:picChg>
      </pc:sldChg>
    </pc:docChg>
  </pc:docChgLst>
  <pc:docChgLst>
    <pc:chgData name="Yaowen Hu" userId="81e4f212d1a9d49e" providerId="LiveId" clId="{51CADEB4-B1D6-4CA1-A13A-9C0D64F55857}"/>
    <pc:docChg chg="undo custSel addSld modSld sldOrd addSection modSection">
      <pc:chgData name="Yaowen Hu" userId="81e4f212d1a9d49e" providerId="LiveId" clId="{51CADEB4-B1D6-4CA1-A13A-9C0D64F55857}" dt="2023-08-25T17:40:41.538" v="270" actId="14100"/>
      <pc:docMkLst>
        <pc:docMk/>
      </pc:docMkLst>
      <pc:sldChg chg="ord">
        <pc:chgData name="Yaowen Hu" userId="81e4f212d1a9d49e" providerId="LiveId" clId="{51CADEB4-B1D6-4CA1-A13A-9C0D64F55857}" dt="2023-08-25T17:09:19.381" v="12"/>
        <pc:sldMkLst>
          <pc:docMk/>
          <pc:sldMk cId="3539774601" sldId="259"/>
        </pc:sldMkLst>
      </pc:sldChg>
      <pc:sldChg chg="addSp delSp modSp new mod">
        <pc:chgData name="Yaowen Hu" userId="81e4f212d1a9d49e" providerId="LiveId" clId="{51CADEB4-B1D6-4CA1-A13A-9C0D64F55857}" dt="2023-08-25T15:27:27.480" v="7" actId="478"/>
        <pc:sldMkLst>
          <pc:docMk/>
          <pc:sldMk cId="2229172068" sldId="265"/>
        </pc:sldMkLst>
        <pc:spChg chg="del">
          <ac:chgData name="Yaowen Hu" userId="81e4f212d1a9d49e" providerId="LiveId" clId="{51CADEB4-B1D6-4CA1-A13A-9C0D64F55857}" dt="2023-08-25T15:27:09.355" v="3" actId="478"/>
          <ac:spMkLst>
            <pc:docMk/>
            <pc:sldMk cId="2229172068" sldId="265"/>
            <ac:spMk id="2" creationId="{C0CB8988-F430-C21E-41F3-58BCF3726ED8}"/>
          </ac:spMkLst>
        </pc:spChg>
        <pc:spChg chg="del">
          <ac:chgData name="Yaowen Hu" userId="81e4f212d1a9d49e" providerId="LiveId" clId="{51CADEB4-B1D6-4CA1-A13A-9C0D64F55857}" dt="2023-08-25T15:27:09.355" v="3" actId="478"/>
          <ac:spMkLst>
            <pc:docMk/>
            <pc:sldMk cId="2229172068" sldId="265"/>
            <ac:spMk id="3" creationId="{0CAC842C-D927-9E2A-8AA1-C19604505E2A}"/>
          </ac:spMkLst>
        </pc:spChg>
        <pc:spChg chg="del mod">
          <ac:chgData name="Yaowen Hu" userId="81e4f212d1a9d49e" providerId="LiveId" clId="{51CADEB4-B1D6-4CA1-A13A-9C0D64F55857}" dt="2023-08-25T15:27:27.480" v="7" actId="478"/>
          <ac:spMkLst>
            <pc:docMk/>
            <pc:sldMk cId="2229172068" sldId="265"/>
            <ac:spMk id="7" creationId="{EF0CD570-C8F0-310C-2752-0BC215A670B1}"/>
          </ac:spMkLst>
        </pc:spChg>
        <pc:spChg chg="del mod">
          <ac:chgData name="Yaowen Hu" userId="81e4f212d1a9d49e" providerId="LiveId" clId="{51CADEB4-B1D6-4CA1-A13A-9C0D64F55857}" dt="2023-08-25T15:27:25.842" v="6" actId="478"/>
          <ac:spMkLst>
            <pc:docMk/>
            <pc:sldMk cId="2229172068" sldId="265"/>
            <ac:spMk id="9" creationId="{CCBEF4E7-BA23-60E8-E123-1544A3B36F8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" creationId="{7DAB896F-A499-8BA2-8A92-0ADD74E42F7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" creationId="{DFB09611-573B-7BC1-D91F-17A37E87FC3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" creationId="{2819D69E-7A2D-C35F-6D73-7C74638059A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" creationId="{9000256A-B817-11E8-DD08-FFC9102D88B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" creationId="{8B064F5E-2FC6-6F35-98E8-4AFD6D5F686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" creationId="{302EF447-53F2-E9C1-D6BF-E0C6D561D72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" creationId="{FA098DD1-F734-847B-DCA9-BDFFF8058EF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" creationId="{B96CB098-7333-4964-A27C-4380C893E9E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9" creationId="{22FF9DF9-AF64-E30F-FA2F-2F91BEC527C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0" creationId="{F27F4B2C-E012-357C-973C-CD6AE31AC72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1" creationId="{F253C0F2-9344-DD7F-534A-C65BD0636B5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2" creationId="{C41B06E6-E8BA-93CE-4D08-CDFA4F2F3C2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3" creationId="{C041E911-4850-02B8-73A2-DDE6BEBCAF2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4" creationId="{6617A1A0-179C-EB24-1B31-DC936B40636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5" creationId="{4AC805E2-1FC8-A10D-7B98-6C4B0D89F94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6" creationId="{9A729804-2B24-113C-7C43-6EB53DE77CE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7" creationId="{7CF5440E-5CE8-C0D6-526A-43E009923DF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8" creationId="{A8BB6F00-8B25-3365-A049-B80164E52DA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9" creationId="{97B44F3B-754A-9FBD-B6A7-A3F76136E24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0" creationId="{B9BDEDFD-7BAF-90CA-2E87-DAB7A0EA278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1" creationId="{9517F593-38E0-AB3E-E88F-AC671B06671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2" creationId="{DBD8B7CD-01A2-F51A-C9DD-EE90F1B2463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3" creationId="{FB2FB9DB-F7D2-D0F8-A88E-1DA3A59DE73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4" creationId="{E66EB2E2-3BBD-920D-674F-83A05ABC918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5" creationId="{25725D26-6AB8-4D3C-938E-73ED22592C6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6" creationId="{2F624134-5070-DAC9-B673-56576AF8F89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7" creationId="{5E19B461-B9E7-59DF-7D71-C8019505E1B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9" creationId="{F3A0510D-1D33-8857-E26A-C1989FB04E9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0" creationId="{F854EED8-C4BE-D797-0528-AA091840138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1" creationId="{C18CAE9C-DCA3-4062-2B66-FEA71AB0A8D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2" creationId="{6406C884-047E-03D8-AA81-EBFDDFDC862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3" creationId="{75BD861A-AE1E-B2C9-3E8C-FB0310AF6CD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4" creationId="{B7321C31-8E14-0A9B-4019-0867A911BA9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5" creationId="{01540BC6-1AAD-6ACF-AD6B-77C0DCABF61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6" creationId="{926233BB-B4A4-3B5F-8FD0-5C0CE82AE00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7" creationId="{3FD666D4-9766-81B1-E3EA-39D26932AEE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8" creationId="{36E4F45E-40F9-F45D-3B77-3C32C0FB686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9" creationId="{E04AFA7E-C878-ACA3-8FB0-2F8130C2722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0" creationId="{32C8F61C-0384-7536-E096-8E01AC6A941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1" creationId="{F1FF4592-3526-AF0F-6F68-20E15BF4734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2" creationId="{61582446-9278-7644-A401-3022F3C860F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3" creationId="{434EEDDD-1AD5-71E2-1845-A33360CF6B7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4" creationId="{7C67E0CF-1D10-3A74-12F9-53C0359912B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5" creationId="{D6EE0C0F-5839-BCCF-58A3-F1EF4FB8387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6" creationId="{EE0E61D7-1EF4-4629-628C-2475B52C487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7" creationId="{31F2B283-3620-94EB-8FB0-F4B13F760EA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8" creationId="{81FBD0BC-CF12-9FFB-7F80-D27BB9C2BBC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9" creationId="{25C287CB-0E75-B653-4653-23F0A9C1F52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0" creationId="{C4E46906-85BA-8D9C-1C88-B5B8D2326A2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1" creationId="{D5CB48AA-3322-C0E2-6C09-2C03DCF8361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2" creationId="{889C68E8-7482-D55A-2F65-DF34532B10B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3" creationId="{61F0D414-1382-4BAE-5B77-1BA39618729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4" creationId="{4BB8B994-6065-3734-499D-B1A6C03D192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5" creationId="{E31BB50F-D31A-CAF6-3969-4A1AA822C42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7" creationId="{14EE9A1A-FBCD-8B37-8D61-B68D7F5DFF0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8" creationId="{C8147FBE-47B2-D00F-BAFF-47758F3984D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9" creationId="{22893DFC-CA8D-E722-1444-E5E2D14E3C7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0" creationId="{9E34143B-7D36-A2FA-A860-D66CE1686C2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1" creationId="{C6173699-35D6-40C3-19BD-1BF9C57BD56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2" creationId="{CC34E19E-0B3C-044B-9088-47690507A15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3" creationId="{F3415B66-820E-34AC-E6F9-24A8D75B0A5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4" creationId="{AB2FDCE0-0F7A-85CE-3C00-E0BCFC8D624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5" creationId="{606A1F98-1754-0F3A-B427-72735548C49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6" creationId="{A5844EF9-1E15-636D-5D13-D591FC91CA7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7" creationId="{EFF59DA5-55D0-1D29-FB14-BA01E660B71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8" creationId="{E344B078-B777-61BD-CEED-F6A45EA5D14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9" creationId="{219364B5-E1D4-8F33-29EB-3565D20BD5F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0" creationId="{8E30DF8E-3AD5-37EA-9D35-08D517241CB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1" creationId="{AC6B0D4D-DF90-129C-75EA-8D924C68646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2" creationId="{B11B3D7A-821B-A265-227A-343576010D5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3" creationId="{BE1FBA5D-A397-717B-FA70-EF305D526AE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4" creationId="{A242AB8E-C2D5-50FF-5E29-22DAD419A86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5" creationId="{8F789494-19C9-AF81-5215-318F5727EB7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6" creationId="{53E937AA-3773-E96D-516B-A22461ED9DE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7" creationId="{7EBDAAC4-9B4B-74DA-E93F-98CD66E7788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8" creationId="{FCD54BD8-C9D7-C786-7A5B-92A51B2BE61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9" creationId="{94627F93-C4CC-AE63-8A09-CF437189707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0" creationId="{1BA791B9-03D4-42B1-C5DC-8D8D5227242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1" creationId="{03E3B2D5-BA00-C3FF-8C40-093BA283F8D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2" creationId="{5F38853E-CEE9-6A4F-218D-17B88D02BA0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3" creationId="{70F45223-A2FC-D7A5-0E09-7AA3CA7C3F8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5" creationId="{4EFF9CDB-BE21-E952-9D5C-11E4FADE990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6" creationId="{E707059B-2CEA-7EC2-2FDD-EE545F16F06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7" creationId="{A5E1229D-8C13-797D-D4BE-DF8EBC5B2A7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8" creationId="{310EC454-8F2E-533E-04E1-BE8249F0559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9" creationId="{A7782496-99EA-8978-CB6D-F435813187F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0" creationId="{8C7F20AC-4B13-690D-C53D-6D36CE5CE2C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1" creationId="{A3704073-2305-FD68-DF17-254C9D73C2D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2" creationId="{AB78D58B-40C4-30F0-A7AC-B35C2CA1BE6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3" creationId="{426A5461-2C82-94A5-11BD-DE59C2CDA69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4" creationId="{7665EA74-58EA-CF63-2A07-39048174AD1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5" creationId="{E1FC2B26-7E5E-AACF-9100-7D13BFDA7C7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6" creationId="{34F99942-96C8-3D42-8843-4E658B21802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7" creationId="{B3E27227-DB39-03D8-924D-6674A4BD18F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8" creationId="{6517364D-90CC-92AB-8B41-EBA02EFA3DF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9" creationId="{3BE800D2-E24F-2DED-876D-E00E48633DA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0" creationId="{9620238C-811D-A67B-4B8C-7D36403B2B3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1" creationId="{DE78B19C-E4A1-4D30-018F-E960F0E0B7D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2" creationId="{EDC079D9-A074-C1E3-7093-D5866563560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4" creationId="{DE70B86D-291A-CC74-2031-B8AA2155745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5" creationId="{E255E635-7EF5-B17B-DBEC-896480DBE72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6" creationId="{113846F8-BD58-376A-17A2-080F2428396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7" creationId="{08AF21A3-6B7C-3795-3897-166E6472912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8" creationId="{311B9745-2D3A-2B3F-811A-95F639972A8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9" creationId="{27865CF6-3178-6CC7-59F6-7E4DB5D5CC2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0" creationId="{72E5768A-67EF-885C-893F-B8C264B579C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1" creationId="{38789726-C901-8345-CEB8-F73E72CEDC2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2" creationId="{B6083DA8-DBC0-7401-074C-13B7DB50029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3" creationId="{02934076-0BDF-325A-FD04-CF8FBE3E8A0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4" creationId="{BC1C3F5C-CC6A-3F7B-59AA-E60A1B23C20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5" creationId="{6B34CBE3-2182-97B1-426D-D9C6B490253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6" creationId="{7D3F327F-3608-403D-A877-13705E28DED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7" creationId="{C5C7FC1A-47EA-01D8-D11C-7C338660E54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9" creationId="{165504DE-A3D0-73F7-D4B6-A6B930DE59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0" creationId="{323A6E5A-CFF8-E8AF-CC6B-9951CF1AFCF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1" creationId="{815DB2A3-EBB0-722E-FCB8-5FF2076E67D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2" creationId="{6ED1394D-8466-F7C5-3C2C-1D656A2E7FB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3" creationId="{69C27971-99CC-5073-7329-3BDBC7F08B3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4" creationId="{159CD63C-3F4E-BEF3-B139-98D67414D14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5" creationId="{8F2B4702-AFF6-7027-0DF1-52D5D9BF6AE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6" creationId="{3C820DA1-F583-7667-D207-9615BB73542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7" creationId="{9CAF8302-44C4-1B20-FBD5-C6A64A3418A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8" creationId="{D7151092-4F15-A2F9-29F0-447ED31B253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9" creationId="{2DD4DB12-305E-9A06-3B99-425B21122E5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0" creationId="{E76EC015-62B6-ED06-0500-E91EA107970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1" creationId="{FE3A9037-CB50-7A1E-5A05-71E72A99D8C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2" creationId="{E6A7E3FD-0B03-38D9-7FD7-9137CBD7F73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3" creationId="{8FD9A5A7-0DE3-73F8-32E8-4EA7C00867E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4" creationId="{0D153944-D523-E33E-8B93-268D7C84F32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5" creationId="{12DA2822-B81A-4A6B-2F28-0054055C0CB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6" creationId="{143161A1-2D73-0F96-2AAD-007673B21B5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7" creationId="{688EA483-8FB0-952C-F0D9-19D068672AD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8" creationId="{3BC904FC-A42A-6C35-1A42-7A79BDA5AA8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9" creationId="{B0151D9E-43C7-196B-78BF-45A32E5BBBE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0" creationId="{4A9508E0-DA1C-DF8D-585A-A5C07B4D69F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1" creationId="{42508F6C-6CD9-E5FA-0474-EF4C3D8BD95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2" creationId="{D1BDB99C-4DB3-E0AD-810C-FB477FDF7DE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3" creationId="{AC9E516D-6B5D-7ED6-D440-598AE009B57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5" creationId="{FA9AE53C-0A5E-139B-3D34-D51EC4A2F03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6" creationId="{D3E939A6-70F0-98A8-3025-431AE79ECB2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7" creationId="{103C6D9C-5AC2-1502-7983-BCBC7FD1F1B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8" creationId="{3A29D10D-F748-F473-A7A7-AC9C85249B3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9" creationId="{AB5686AE-6DE1-68A4-2B71-A0EC29388AB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0" creationId="{8512AB90-3A09-B502-53DC-DDA006C186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1" creationId="{C817B583-5333-194F-3067-F170E6FAD5C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2" creationId="{EB36E554-8E89-8243-107F-D98A016D79A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3" creationId="{5401D9BC-CA87-7BCB-92FF-943A91C5DD9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4" creationId="{C28C4F8B-B9CE-D3FA-CBB2-AC73F8584EF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5" creationId="{747970C9-ED95-423C-058B-8F2AD08F3D7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6" creationId="{792EDF34-5D9D-B075-0BFD-6A9FF29F385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7" creationId="{D4F99ED3-F801-FA57-5E71-4D0C32F865E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8" creationId="{595AB839-F3E2-C116-DD09-4B39322C75C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9" creationId="{BAA16A1F-2ADC-4768-F186-871E5A634EE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0" creationId="{BD1B0A79-3CDA-D56D-F3D2-FA230BCE1A9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1" creationId="{2425E4CE-B0C6-91CE-1D53-22389759B6B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2" creationId="{3A37ABDA-1653-6BE6-FADB-3B1A5EB9DE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3" creationId="{647F67D2-18A0-5887-C0F1-99BF7E64199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4" creationId="{9798879B-38AC-FD3A-9BEC-6ABAC05AD1E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5" creationId="{787E611D-9C3B-E953-5F1F-7063A29E0A4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6" creationId="{8BE5C61D-91AD-44CB-42FB-87711049FA5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7" creationId="{A6B7B552-F2F9-2BB4-90C7-F121272FDC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8" creationId="{2DA33C80-4CB8-FDE3-20D0-E783B635148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9" creationId="{23F1EE15-4C72-70FD-CCC0-0A886BD86E9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0" creationId="{2D315A21-82D0-ADC4-F605-D5686589DD1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1" creationId="{C5C95827-F948-9E7D-6993-46BB0FABBB3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2" creationId="{A7540A78-E6DB-5D4E-DDA8-26E2D45465A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3" creationId="{46442AD3-14CB-2DB7-B85C-F07C6869B59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4" creationId="{512B8E8B-6A6F-1B27-469E-D0B1632AABA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5" creationId="{D30BE998-7740-D764-92E3-4EB90B610A3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6" creationId="{C9232F05-DE92-BDE3-D56E-43134D1E12D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7" creationId="{478B9DE0-1F9F-0FE3-FB76-473CE254B19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8" creationId="{92E5420A-3114-967B-9564-9CCD78B5ED4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9" creationId="{313BA58B-10FD-F444-B4F2-43FA49C512BA}"/>
          </ac:spMkLst>
        </pc:s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6" creationId="{3CCF764D-F279-8D64-85C0-63BC71276ED8}"/>
          </ac:grpSpMkLst>
        </pc:grpChg>
        <pc:grpChg chg="del mod">
          <ac:chgData name="Yaowen Hu" userId="81e4f212d1a9d49e" providerId="LiveId" clId="{51CADEB4-B1D6-4CA1-A13A-9C0D64F55857}" dt="2023-08-25T15:27:25.842" v="6" actId="478"/>
          <ac:grpSpMkLst>
            <pc:docMk/>
            <pc:sldMk cId="2229172068" sldId="265"/>
            <ac:grpSpMk id="8" creationId="{05E71765-D44F-5386-F483-3658847A2DBE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1" creationId="{0F53D794-ECF5-4D82-6C7D-2965C9E41D44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38" creationId="{41CDB79D-A084-146B-D0F4-8DF00DBD68FC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66" creationId="{6A74416E-62AE-7F07-5065-6C5735BE6CEC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94" creationId="{07AF5B5C-8465-8FC6-D0A2-AE83BE50DD3B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13" creationId="{BA039D4A-5408-25BD-1763-441CF39DA57F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28" creationId="{76D02CB6-A8E7-9B8B-921D-AE3C60CDA0E7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54" creationId="{EF46CFCB-49D9-96B2-44C9-88F56E41281D}"/>
          </ac:grpSpMkLst>
        </pc:grpChg>
        <pc:picChg chg="add del mod">
          <ac:chgData name="Yaowen Hu" userId="81e4f212d1a9d49e" providerId="LiveId" clId="{51CADEB4-B1D6-4CA1-A13A-9C0D64F55857}" dt="2023-08-25T15:27:23.909" v="5" actId="27803"/>
          <ac:picMkLst>
            <pc:docMk/>
            <pc:sldMk cId="2229172068" sldId="265"/>
            <ac:picMk id="5" creationId="{4241F059-A868-C20A-31CE-B352A6B67DC4}"/>
          </ac:picMkLst>
        </pc:picChg>
      </pc:sldChg>
      <pc:sldChg chg="addSp delSp modSp new mod">
        <pc:chgData name="Yaowen Hu" userId="81e4f212d1a9d49e" providerId="LiveId" clId="{51CADEB4-B1D6-4CA1-A13A-9C0D64F55857}" dt="2023-08-25T17:40:41.538" v="270" actId="14100"/>
        <pc:sldMkLst>
          <pc:docMk/>
          <pc:sldMk cId="1544777567" sldId="266"/>
        </pc:sldMkLst>
        <pc:spChg chg="del">
          <ac:chgData name="Yaowen Hu" userId="81e4f212d1a9d49e" providerId="LiveId" clId="{51CADEB4-B1D6-4CA1-A13A-9C0D64F55857}" dt="2023-08-25T17:09:26.986" v="13" actId="478"/>
          <ac:spMkLst>
            <pc:docMk/>
            <pc:sldMk cId="1544777567" sldId="266"/>
            <ac:spMk id="2" creationId="{02A4DD8F-8E66-EB72-179D-947F801FC498}"/>
          </ac:spMkLst>
        </pc:spChg>
        <pc:spChg chg="del">
          <ac:chgData name="Yaowen Hu" userId="81e4f212d1a9d49e" providerId="LiveId" clId="{51CADEB4-B1D6-4CA1-A13A-9C0D64F55857}" dt="2023-08-25T17:09:26.986" v="13" actId="478"/>
          <ac:spMkLst>
            <pc:docMk/>
            <pc:sldMk cId="1544777567" sldId="266"/>
            <ac:spMk id="3" creationId="{03C8A736-5FBB-8418-0CDB-D76512C2870A}"/>
          </ac:spMkLst>
        </pc:spChg>
        <pc:spChg chg="add del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4" creationId="{D6C6F702-5C99-3505-79FD-0667C7081B56}"/>
          </ac:spMkLst>
        </pc:spChg>
        <pc:spChg chg="add del mod">
          <ac:chgData name="Yaowen Hu" userId="81e4f212d1a9d49e" providerId="LiveId" clId="{51CADEB4-B1D6-4CA1-A13A-9C0D64F55857}" dt="2023-08-25T17:40:41.538" v="270" actId="14100"/>
          <ac:spMkLst>
            <pc:docMk/>
            <pc:sldMk cId="1544777567" sldId="266"/>
            <ac:spMk id="5" creationId="{2752671B-04DF-1432-833A-5078075CC541}"/>
          </ac:spMkLst>
        </pc:spChg>
        <pc:spChg chg="mod">
          <ac:chgData name="Yaowen Hu" userId="81e4f212d1a9d49e" providerId="LiveId" clId="{51CADEB4-B1D6-4CA1-A13A-9C0D64F55857}" dt="2023-08-25T17:12:43.282" v="27"/>
          <ac:spMkLst>
            <pc:docMk/>
            <pc:sldMk cId="1544777567" sldId="266"/>
            <ac:spMk id="6" creationId="{3472A086-D69B-65BB-C64B-6C03841E42EA}"/>
          </ac:spMkLst>
        </pc:spChg>
        <pc:spChg chg="mod">
          <ac:chgData name="Yaowen Hu" userId="81e4f212d1a9d49e" providerId="LiveId" clId="{51CADEB4-B1D6-4CA1-A13A-9C0D64F55857}" dt="2023-08-25T17:12:50.241" v="29"/>
          <ac:spMkLst>
            <pc:docMk/>
            <pc:sldMk cId="1544777567" sldId="266"/>
            <ac:spMk id="7" creationId="{8669E1F9-46A6-BB99-BE51-DA3329049EF7}"/>
          </ac:spMkLst>
        </pc:spChg>
        <pc:spChg chg="mod">
          <ac:chgData name="Yaowen Hu" userId="81e4f212d1a9d49e" providerId="LiveId" clId="{51CADEB4-B1D6-4CA1-A13A-9C0D64F55857}" dt="2023-08-25T17:12:53.456" v="31"/>
          <ac:spMkLst>
            <pc:docMk/>
            <pc:sldMk cId="1544777567" sldId="266"/>
            <ac:spMk id="8" creationId="{2FF8C521-191D-2A08-24A4-A5E805BC4EB9}"/>
          </ac:spMkLst>
        </pc:spChg>
        <pc:spChg chg="mod">
          <ac:chgData name="Yaowen Hu" userId="81e4f212d1a9d49e" providerId="LiveId" clId="{51CADEB4-B1D6-4CA1-A13A-9C0D64F55857}" dt="2023-08-25T17:12:57.937" v="33"/>
          <ac:spMkLst>
            <pc:docMk/>
            <pc:sldMk cId="1544777567" sldId="266"/>
            <ac:spMk id="9" creationId="{C7F546FF-4712-F68B-A52A-85B88FF0D5C7}"/>
          </ac:spMkLst>
        </pc:spChg>
        <pc:spChg chg="mod">
          <ac:chgData name="Yaowen Hu" userId="81e4f212d1a9d49e" providerId="LiveId" clId="{51CADEB4-B1D6-4CA1-A13A-9C0D64F55857}" dt="2023-08-25T17:13:03.224" v="35"/>
          <ac:spMkLst>
            <pc:docMk/>
            <pc:sldMk cId="1544777567" sldId="266"/>
            <ac:spMk id="10" creationId="{CAC33775-6145-666B-9AF0-7B0F24C72980}"/>
          </ac:spMkLst>
        </pc:spChg>
        <pc:spChg chg="mod">
          <ac:chgData name="Yaowen Hu" userId="81e4f212d1a9d49e" providerId="LiveId" clId="{51CADEB4-B1D6-4CA1-A13A-9C0D64F55857}" dt="2023-08-25T17:13:03.224" v="35"/>
          <ac:spMkLst>
            <pc:docMk/>
            <pc:sldMk cId="1544777567" sldId="266"/>
            <ac:spMk id="11" creationId="{FD468026-54D1-96DA-66A3-C844C54E3B75}"/>
          </ac:spMkLst>
        </pc:spChg>
        <pc:spChg chg="mod">
          <ac:chgData name="Yaowen Hu" userId="81e4f212d1a9d49e" providerId="LiveId" clId="{51CADEB4-B1D6-4CA1-A13A-9C0D64F55857}" dt="2023-08-25T17:13:03.224" v="35"/>
          <ac:spMkLst>
            <pc:docMk/>
            <pc:sldMk cId="1544777567" sldId="266"/>
            <ac:spMk id="12" creationId="{CB859568-ED02-CC91-8E93-A3E50E6CE58D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3" creationId="{A97C54BB-0A3F-48CD-26DF-D0AFCD4824E8}"/>
          </ac:spMkLst>
        </pc:spChg>
        <pc:spChg chg="add del">
          <ac:chgData name="Yaowen Hu" userId="81e4f212d1a9d49e" providerId="LiveId" clId="{51CADEB4-B1D6-4CA1-A13A-9C0D64F55857}" dt="2023-08-25T17:14:24.633" v="69" actId="22"/>
          <ac:spMkLst>
            <pc:docMk/>
            <pc:sldMk cId="1544777567" sldId="266"/>
            <ac:spMk id="15" creationId="{33D222E1-667B-468B-BE46-C26213B5DFC3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6" creationId="{93CDFAD2-6FC2-F353-6111-748C09E9E5A7}"/>
          </ac:spMkLst>
        </pc:spChg>
        <pc:spChg chg="add mod or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7" creationId="{ECCD2219-21BA-AD63-D09B-0B6FFC70BB06}"/>
          </ac:spMkLst>
        </pc:spChg>
        <pc:spChg chg="add mod ord">
          <ac:chgData name="Yaowen Hu" userId="81e4f212d1a9d49e" providerId="LiveId" clId="{51CADEB4-B1D6-4CA1-A13A-9C0D64F55857}" dt="2023-08-25T17:40:32.447" v="269" actId="14100"/>
          <ac:spMkLst>
            <pc:docMk/>
            <pc:sldMk cId="1544777567" sldId="266"/>
            <ac:spMk id="18" creationId="{D9B433BB-20D5-D597-A56F-CFC5CE1DAC9E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9" creationId="{15E711B5-DED5-6FC5-C3C5-5248601142C8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0" creationId="{943057CF-1BBD-645D-1E75-2E7D64C90681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2" creationId="{7581F795-4EAD-F8A5-585E-60135F8D6303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4" creationId="{5A307688-50F6-D50E-9C4F-5C8F139000F5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6" creationId="{8F26C780-184F-F989-DED2-12BDFF2D6EC6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7" creationId="{E6ACCAFE-2AD3-2D47-E7BF-F3804C19DBCA}"/>
          </ac:spMkLst>
        </pc:spChg>
        <pc:spChg chg="add del mod">
          <ac:chgData name="Yaowen Hu" userId="81e4f212d1a9d49e" providerId="LiveId" clId="{51CADEB4-B1D6-4CA1-A13A-9C0D64F55857}" dt="2023-08-25T17:28:20.501" v="198"/>
          <ac:spMkLst>
            <pc:docMk/>
            <pc:sldMk cId="1544777567" sldId="266"/>
            <ac:spMk id="28" creationId="{3DA7B5E4-F906-8F53-128F-E51D1E59A8CD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9" creationId="{05979240-33AE-9557-93EE-BB80FFD9FE4D}"/>
          </ac:spMkLst>
        </pc:spChg>
        <pc:spChg chg="add mod or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30" creationId="{B2D9CBF5-362C-1EF3-6594-2A50484C96B9}"/>
          </ac:spMkLst>
        </pc:spChg>
        <pc:spChg chg="add mod">
          <ac:chgData name="Yaowen Hu" userId="81e4f212d1a9d49e" providerId="LiveId" clId="{51CADEB4-B1D6-4CA1-A13A-9C0D64F55857}" dt="2023-08-25T17:40:16.079" v="267" actId="14100"/>
          <ac:spMkLst>
            <pc:docMk/>
            <pc:sldMk cId="1544777567" sldId="266"/>
            <ac:spMk id="31" creationId="{09104C58-45F2-1DE6-865C-A6541306BA4C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32" creationId="{3481F5F4-D11D-37A5-A767-44D5F4C75210}"/>
          </ac:spMkLst>
        </pc:spChg>
        <pc:spChg chg="add mod ord">
          <ac:chgData name="Yaowen Hu" userId="81e4f212d1a9d49e" providerId="LiveId" clId="{51CADEB4-B1D6-4CA1-A13A-9C0D64F55857}" dt="2023-08-25T17:40:24.929" v="268" actId="14100"/>
          <ac:spMkLst>
            <pc:docMk/>
            <pc:sldMk cId="1544777567" sldId="266"/>
            <ac:spMk id="33" creationId="{EF248E81-3298-D6B7-3D0F-880ED9FDF90D}"/>
          </ac:spMkLst>
        </pc:spChg>
        <pc:grpChg chg="add mod">
          <ac:chgData name="Yaowen Hu" userId="81e4f212d1a9d49e" providerId="LiveId" clId="{51CADEB4-B1D6-4CA1-A13A-9C0D64F55857}" dt="2023-08-25T17:32:17.225" v="265" actId="164"/>
          <ac:grpSpMkLst>
            <pc:docMk/>
            <pc:sldMk cId="1544777567" sldId="266"/>
            <ac:grpSpMk id="34" creationId="{83BE599A-BD4C-C024-A283-DCEA479E6D73}"/>
          </ac:grpSpMkLst>
        </pc:grpChg>
      </pc:sldChg>
    </pc:docChg>
  </pc:docChgLst>
  <pc:docChgLst>
    <pc:chgData name="Yaowen Hu" userId="81e4f212d1a9d49e" providerId="LiveId" clId="{454D0FB5-7D94-46ED-A2B4-4CA6DD84145B}"/>
    <pc:docChg chg="undo custSel addSld modSld sldOrd addSection delSection modSection">
      <pc:chgData name="Yaowen Hu" userId="81e4f212d1a9d49e" providerId="LiveId" clId="{454D0FB5-7D94-46ED-A2B4-4CA6DD84145B}" dt="2023-08-08T19:51:19.439" v="208" actId="164"/>
      <pc:docMkLst>
        <pc:docMk/>
      </pc:docMkLst>
      <pc:sldChg chg="addSp delSp modSp mod ord">
        <pc:chgData name="Yaowen Hu" userId="81e4f212d1a9d49e" providerId="LiveId" clId="{454D0FB5-7D94-46ED-A2B4-4CA6DD84145B}" dt="2023-08-08T19:51:19.439" v="208" actId="164"/>
        <pc:sldMkLst>
          <pc:docMk/>
          <pc:sldMk cId="960251637" sldId="256"/>
        </pc:sldMkLst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" creationId="{E30594B3-955A-208E-DEC7-22E4561326F7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0" creationId="{E70359C6-F408-18D6-DEEE-CC69E8D75387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4" creationId="{6D0E0F8E-E003-9FC3-4E6B-40AB09E4E595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9" creationId="{394E3EDF-1053-6AF7-0B22-205A4FDD131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8" creationId="{C73D0654-DCB6-CB6F-EE23-4FC5370A8F2F}"/>
          </ac:spMkLst>
        </pc:spChg>
        <pc:spChg chg="mod">
          <ac:chgData name="Yaowen Hu" userId="81e4f212d1a9d49e" providerId="LiveId" clId="{454D0FB5-7D94-46ED-A2B4-4CA6DD84145B}" dt="2023-08-08T19:49:10.540" v="182"/>
          <ac:spMkLst>
            <pc:docMk/>
            <pc:sldMk cId="960251637" sldId="256"/>
            <ac:spMk id="32" creationId="{AFBF63FA-947F-3A1E-5A5B-3B22B2A61624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5" creationId="{635C61B7-4A32-2BF1-AE67-4AC98572DC31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7" creationId="{26C57FAB-638B-9024-EDE6-11B0657940C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4" creationId="{335075A2-B3D2-A089-4043-AECCC852353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0" creationId="{7F9A42DF-30EF-A78C-8CDD-3408B88A0AB2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1" creationId="{D0F7DFDC-ECBB-D8EB-05E3-7B9EB4E4728A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2" creationId="{D3055E7A-3DC3-AC83-818F-E833948BE31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3" creationId="{5DC8DE47-DAA6-F311-DBC0-0A3D2DD5F50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4" creationId="{21DB9712-4B7A-7C00-EA0B-A6CBB4295B2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454D0FB5-7D94-46ED-A2B4-4CA6DD84145B}" dt="2023-08-08T19:28:10.925" v="80" actId="478"/>
          <ac:spMkLst>
            <pc:docMk/>
            <pc:sldMk cId="960251637" sldId="256"/>
            <ac:spMk id="98" creationId="{0F6A4961-1C4C-477F-1631-CD14CEA8BC55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99" creationId="{FA27E179-7B96-8975-F456-0847ECC62FC6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00" creationId="{C7747305-960D-93D5-B476-A232B82C9806}"/>
          </ac:spMkLst>
        </pc:spChg>
        <pc:grpChg chg="del mod">
          <ac:chgData name="Yaowen Hu" userId="81e4f212d1a9d49e" providerId="LiveId" clId="{454D0FB5-7D94-46ED-A2B4-4CA6DD84145B}" dt="2023-08-08T19:26:45.508" v="66" actId="165"/>
          <ac:grpSpMkLst>
            <pc:docMk/>
            <pc:sldMk cId="960251637" sldId="256"/>
            <ac:grpSpMk id="2" creationId="{93599824-E266-F033-479F-370E137311F4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5" creationId="{FDFFA4D2-5F90-53C6-2C9E-BBE064B851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12" creationId="{4F6ADB29-828C-2B38-8718-C0587DD2717E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1" creationId="{D3E65CDE-7822-7E22-46AE-9CD7AC76052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1" creationId="{585B045F-5163-E18B-83A3-DD65800588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35" creationId="{384FC4B3-D2A8-B3D8-FC69-4DF92EED23F4}"/>
          </ac:grpSpMkLst>
        </pc:grpChg>
        <pc:grpChg chg="mod topLvl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9" creationId="{65688989-4CF1-3ECF-B353-3BFF031BF71A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4" creationId="{A462E811-1B51-F052-DE32-CA9A62122A19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8" creationId="{19D42ACA-75EE-AEBC-D2D8-B733B83A410C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53" creationId="{96C57046-E6D4-741E-E046-BBC38D41A938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9" creationId="{9D32B4FB-009C-1547-6446-DB819E5198B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73" creationId="{6C8D8C38-14D7-528A-9869-D0A4E01593BF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8" creationId="{F2EB71E0-3C41-C05A-7C2D-426F79BBB727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82" creationId="{F7E654FF-DF7F-DF40-9DDF-C3728BB2C62B}"/>
          </ac:grpSpMkLst>
        </pc:grp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" creationId="{8BC20927-DC9E-18E0-F026-377941340B22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" creationId="{80C1D65E-A124-4680-54E7-76259E4C97F9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9" creationId="{5582EE2B-E1AE-1D53-BD88-631ED54858D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" creationId="{AD192310-6822-CC6A-23B5-1902AE46E91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5" creationId="{C4E6E589-B241-3019-FA4F-B79BE764861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17" creationId="{7B96DE2E-59A7-0604-E8F6-06EDB361BA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7" creationId="{E173A4BE-627A-A12B-E79C-738D8C7A11C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3" creationId="{259165A7-E7A7-16D7-7867-98AF85EC222A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4" creationId="{73CE4DB6-2F5F-8563-0E74-97379C057A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5" creationId="{FC0DD894-B74E-04C2-F734-653BA387206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6" creationId="{25762499-973C-E20C-76CD-4DCF8F56045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0" creationId="{CA24C50B-26BF-834B-43BD-BA3199529108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1" creationId="{F8637F57-D56F-92B4-D9DC-5EE791B9A25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2" creationId="{B6F15AD6-93A1-DE31-4129-C0E522D9B16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3" creationId="{8486234B-BAD4-CC39-96A2-44EB8B256CD9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4" creationId="{1FC1B476-2938-EECE-8109-C1E30831CEC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35" creationId="{8BE630A1-064F-48F3-F17C-B1FA17DDB056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2" creationId="{549D804B-D79C-8714-B70D-E9C642F1684D}"/>
          </ac:cxnSpMkLst>
        </pc:cxnChg>
        <pc:cxnChg chg="del mod topLvl">
          <ac:chgData name="Yaowen Hu" userId="81e4f212d1a9d49e" providerId="LiveId" clId="{454D0FB5-7D94-46ED-A2B4-4CA6DD84145B}" dt="2023-08-08T19:47:30.178" v="163" actId="478"/>
          <ac:cxnSpMkLst>
            <pc:docMk/>
            <pc:sldMk cId="960251637" sldId="256"/>
            <ac:cxnSpMk id="43" creationId="{9073018A-BA54-5B48-7765-66C26BD55289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1" creationId="{A786A4A5-09C2-D3D3-1086-FDA58AB63CDB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2" creationId="{89896AAE-CE58-9149-F72E-3099FE4CFBE1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59" creationId="{1F157323-92E2-47CE-EC73-F4B7FC3111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59" creationId="{3B612D1F-D01B-C943-DDD5-09E1AF3A6933}"/>
          </ac:cxnSpMkLst>
        </pc:cxnChg>
        <pc:cxnChg chg="del mod topLvl">
          <ac:chgData name="Yaowen Hu" userId="81e4f212d1a9d49e" providerId="LiveId" clId="{454D0FB5-7D94-46ED-A2B4-4CA6DD84145B}" dt="2023-08-08T19:47:29.450" v="162" actId="478"/>
          <ac:cxnSpMkLst>
            <pc:docMk/>
            <pc:sldMk cId="960251637" sldId="256"/>
            <ac:cxnSpMk id="60" creationId="{267D2875-C8A1-ABE3-EFE5-697AAFE9FEAD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2" creationId="{3AFFB6C1-6FD9-A943-F7F1-8D3E6DB1F132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63" creationId="{0340352E-2BEF-F279-6965-454F392C5548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7" creationId="{428F2CEA-E8F5-DEFA-20A7-32E3E10B75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72" creationId="{0F3EEB63-1F38-17D5-C413-3DD6010AC9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6" creationId="{2CCFECD5-606B-31D5-4D2A-1D2CF3788F7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7" creationId="{5C5B9860-F8C5-BFB1-CDB4-C2404D89CBD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1" creationId="{CBB4A814-6FE1-3980-2E76-0D2A6111B7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5" creationId="{836A9748-F005-DE19-5B7A-40C57B04398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6" creationId="{0051F173-6D68-64D6-234A-D9C9C71F835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7" creationId="{3436A894-1149-12C7-2294-03B76BBBC514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8" creationId="{098DDC01-28FB-33A3-8188-317D8EA7EE5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9" creationId="{FCA3513E-6BAC-89D6-F5D9-E775034FD31F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6" creationId="{3AFB623E-97AD-76B6-2D1F-48C282BB69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7" creationId="{2C170D40-4B29-73A2-C6F1-82242B8021A9}"/>
          </ac:cxnSpMkLst>
        </pc:cxnChg>
      </pc:sldChg>
      <pc:sldChg chg="add">
        <pc:chgData name="Yaowen Hu" userId="81e4f212d1a9d49e" providerId="LiveId" clId="{454D0FB5-7D94-46ED-A2B4-4CA6DD84145B}" dt="2023-08-08T19:25:25.976" v="64"/>
        <pc:sldMkLst>
          <pc:docMk/>
          <pc:sldMk cId="1889862027" sldId="257"/>
        </pc:sldMkLst>
      </pc:sldChg>
    </pc:docChg>
  </pc:docChgLst>
  <pc:docChgLst>
    <pc:chgData name="Yaowen Hu" userId="81e4f212d1a9d49e" providerId="LiveId" clId="{12CE6EA4-E54B-4863-A9F1-2BD1C64C7B54}"/>
    <pc:docChg chg="custSel addSld modSld">
      <pc:chgData name="Yaowen Hu" userId="81e4f212d1a9d49e" providerId="LiveId" clId="{12CE6EA4-E54B-4863-A9F1-2BD1C64C7B54}" dt="2023-08-08T19:09:24.140" v="13" actId="164"/>
      <pc:docMkLst>
        <pc:docMk/>
      </pc:docMkLst>
      <pc:sldChg chg="addSp delSp modSp new mod delAnim modAnim">
        <pc:chgData name="Yaowen Hu" userId="81e4f212d1a9d49e" providerId="LiveId" clId="{12CE6EA4-E54B-4863-A9F1-2BD1C64C7B54}" dt="2023-08-08T19:09:24.140" v="13" actId="164"/>
        <pc:sldMkLst>
          <pc:docMk/>
          <pc:sldMk cId="960251637" sldId="256"/>
        </pc:sldMkLst>
        <pc:spChg chg="del">
          <ac:chgData name="Yaowen Hu" userId="81e4f212d1a9d49e" providerId="LiveId" clId="{12CE6EA4-E54B-4863-A9F1-2BD1C64C7B54}" dt="2023-08-08T19:04:51.011" v="2" actId="478"/>
          <ac:spMkLst>
            <pc:docMk/>
            <pc:sldMk cId="960251637" sldId="256"/>
            <ac:spMk id="2" creationId="{125A05AC-7BFF-95F5-83DA-263C789C5788}"/>
          </ac:spMkLst>
        </pc:spChg>
        <pc:spChg chg="del">
          <ac:chgData name="Yaowen Hu" userId="81e4f212d1a9d49e" providerId="LiveId" clId="{12CE6EA4-E54B-4863-A9F1-2BD1C64C7B54}" dt="2023-08-08T19:05:04.346" v="6" actId="478"/>
          <ac:spMkLst>
            <pc:docMk/>
            <pc:sldMk cId="960251637" sldId="256"/>
            <ac:spMk id="3" creationId="{73E3B303-2B8A-7254-3887-58C9F2F1701B}"/>
          </ac:spMkLst>
        </pc:spChg>
        <pc:spChg chg="add del mod">
          <ac:chgData name="Yaowen Hu" userId="81e4f212d1a9d49e" providerId="LiveId" clId="{12CE6EA4-E54B-4863-A9F1-2BD1C64C7B54}" dt="2023-08-08T19:04:52.491" v="3" actId="478"/>
          <ac:spMkLst>
            <pc:docMk/>
            <pc:sldMk cId="960251637" sldId="256"/>
            <ac:spMk id="4" creationId="{DB0B1C12-1CD3-615B-B5F1-40706C8BFD6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" creationId="{E30594B3-955A-208E-DEC7-22E4561326F7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0" creationId="{E70359C6-F408-18D6-DEEE-CC69E8D7538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9" creationId="{394E3EDF-1053-6AF7-0B22-205A4FDD131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8" creationId="{C73D0654-DCB6-CB6F-EE23-4FC5370A8F2F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5" creationId="{635C61B7-4A32-2BF1-AE67-4AC98572DC31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7" creationId="{26C57FAB-638B-9024-EDE6-11B0657940C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4" creationId="{335075A2-B3D2-A089-4043-AECCC852353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0" creationId="{7F9A42DF-30EF-A78C-8CDD-3408B88A0AB2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1" creationId="{D0F7DFDC-ECBB-D8EB-05E3-7B9EB4E4728A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2" creationId="{D3055E7A-3DC3-AC83-818F-E833948BE31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3" creationId="{5DC8DE47-DAA6-F311-DBC0-0A3D2DD5F50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4" creationId="{21DB9712-4B7A-7C00-EA0B-A6CBB4295B2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12CE6EA4-E54B-4863-A9F1-2BD1C64C7B54}" dt="2023-08-08T19:04:57.683" v="5" actId="478"/>
          <ac:spMkLst>
            <pc:docMk/>
            <pc:sldMk cId="960251637" sldId="256"/>
            <ac:spMk id="98" creationId="{0166FA96-B9C8-79C4-3ED3-7C48D65ED9D6}"/>
          </ac:spMkLst>
        </pc:spChg>
        <pc:spChg chg="add del mod">
          <ac:chgData name="Yaowen Hu" userId="81e4f212d1a9d49e" providerId="LiveId" clId="{12CE6EA4-E54B-4863-A9F1-2BD1C64C7B54}" dt="2023-08-08T19:08:50.166" v="12" actId="478"/>
          <ac:spMkLst>
            <pc:docMk/>
            <pc:sldMk cId="960251637" sldId="256"/>
            <ac:spMk id="99" creationId="{B77CABBB-D2BC-B2BF-512C-818557C134F9}"/>
          </ac:spMkLst>
        </pc:spChg>
        <pc:spChg chg="add del mod">
          <ac:chgData name="Yaowen Hu" userId="81e4f212d1a9d49e" providerId="LiveId" clId="{12CE6EA4-E54B-4863-A9F1-2BD1C64C7B54}" dt="2023-08-08T19:08:48.536" v="11" actId="478"/>
          <ac:spMkLst>
            <pc:docMk/>
            <pc:sldMk cId="960251637" sldId="256"/>
            <ac:spMk id="100" creationId="{CCDAF27F-BB3E-3CAD-531D-713B69A4BE75}"/>
          </ac:spMkLst>
        </pc:s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" creationId="{93599824-E266-F033-479F-370E137311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" creationId="{FDFFA4D2-5F90-53C6-2C9E-BBE064B851F6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12" creationId="{4F6ADB29-828C-2B38-8718-C0587DD2717E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1" creationId="{D3E65CDE-7822-7E22-46AE-9CD7AC76052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5" creationId="{384FC4B3-D2A8-B3D8-FC69-4DF92EED23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9" creationId="{65688989-4CF1-3ECF-B353-3BFF031BF71A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4" creationId="{A462E811-1B51-F052-DE32-CA9A62122A1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8" creationId="{19D42ACA-75EE-AEBC-D2D8-B733B83A410C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3" creationId="{96C57046-E6D4-741E-E046-BBC38D41A938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9" creationId="{9D32B4FB-009C-1547-6446-DB819E5198B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8" creationId="{F2EB71E0-3C41-C05A-7C2D-426F79BBB72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82" creationId="{F7E654FF-DF7F-DF40-9DDF-C3728BB2C62B}"/>
          </ac:grpSpMkLst>
        </pc:grpChg>
        <pc:picChg chg="add del mod">
          <ac:chgData name="Yaowen Hu" userId="81e4f212d1a9d49e" providerId="LiveId" clId="{12CE6EA4-E54B-4863-A9F1-2BD1C64C7B54}" dt="2023-08-08T19:04:55.692" v="4" actId="478"/>
          <ac:picMkLst>
            <pc:docMk/>
            <pc:sldMk cId="960251637" sldId="256"/>
            <ac:picMk id="101" creationId="{1C275031-9C72-7FE0-A92C-FB423F8BBD20}"/>
          </ac:picMkLst>
        </pc:pic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" creationId="{80C1D65E-A124-4680-54E7-76259E4C97F9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" creationId="{AD192310-6822-CC6A-23B5-1902AE46E91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5" creationId="{C4E6E589-B241-3019-FA4F-B79BE764861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7" creationId="{E173A4BE-627A-A12B-E79C-738D8C7A11C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3" creationId="{259165A7-E7A7-16D7-7867-98AF85EC222A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4" creationId="{73CE4DB6-2F5F-8563-0E74-97379C057A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5" creationId="{FC0DD894-B74E-04C2-F734-653BA387206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6" creationId="{25762499-973C-E20C-76CD-4DCF8F56045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30" creationId="{CA24C50B-26BF-834B-43BD-BA3199529108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1" creationId="{F8637F57-D56F-92B4-D9DC-5EE791B9A25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2" creationId="{B6F15AD6-93A1-DE31-4129-C0E522D9B16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3" creationId="{8486234B-BAD4-CC39-96A2-44EB8B256CD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2" creationId="{549D804B-D79C-8714-B70D-E9C642F1684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3" creationId="{9073018A-BA54-5B48-7765-66C26BD5528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1" creationId="{A786A4A5-09C2-D3D3-1086-FDA58AB63CD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2" creationId="{89896AAE-CE58-9149-F72E-3099FE4CFBE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9" creationId="{3B612D1F-D01B-C943-DDD5-09E1AF3A693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0" creationId="{267D2875-C8A1-ABE3-EFE5-697AAFE9FEA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1" creationId="{E59DFC02-A431-731B-B448-9894BECCC23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2" creationId="{3AFFB6C1-6FD9-A943-F7F1-8D3E6DB1F13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3" creationId="{0340352E-2BEF-F279-6965-454F392C554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7" creationId="{428F2CEA-E8F5-DEFA-20A7-32E3E10B751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6" creationId="{2CCFECD5-606B-31D5-4D2A-1D2CF3788F7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7" creationId="{5C5B9860-F8C5-BFB1-CDB4-C2404D89CBD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1" creationId="{CBB4A814-6FE1-3980-2E76-0D2A6111B7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5" creationId="{836A9748-F005-DE19-5B7A-40C57B04398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6" creationId="{0051F173-6D68-64D6-234A-D9C9C71F835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7" creationId="{3436A894-1149-12C7-2294-03B76BBBC514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8" creationId="{098DDC01-28FB-33A3-8188-317D8EA7EE5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9" creationId="{FCA3513E-6BAC-89D6-F5D9-E775034FD3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6" creationId="{3AFB623E-97AD-76B6-2D1F-48C282BB69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7" creationId="{2C170D40-4B29-73A2-C6F1-82242B8021A9}"/>
          </ac:cxnSpMkLst>
        </pc:cxnChg>
      </pc:sldChg>
    </pc:docChg>
  </pc:docChgLst>
  <pc:docChgLst>
    <pc:chgData name="Yaowen Hu" userId="81e4f212d1a9d49e" providerId="LiveId" clId="{3DF91D5D-650E-4B27-AE4E-37AAEF1068C0}"/>
    <pc:docChg chg="custSel addSld modSld addSection modSection">
      <pc:chgData name="Yaowen Hu" userId="81e4f212d1a9d49e" providerId="LiveId" clId="{3DF91D5D-650E-4B27-AE4E-37AAEF1068C0}" dt="2023-08-22T15:12:52.325" v="61" actId="478"/>
      <pc:docMkLst>
        <pc:docMk/>
      </pc:docMkLst>
      <pc:sldChg chg="addSp delSp modSp mod">
        <pc:chgData name="Yaowen Hu" userId="81e4f212d1a9d49e" providerId="LiveId" clId="{3DF91D5D-650E-4B27-AE4E-37AAEF1068C0}" dt="2023-08-22T10:50:49.551" v="48" actId="164"/>
        <pc:sldMkLst>
          <pc:docMk/>
          <pc:sldMk cId="2482711983" sldId="262"/>
        </pc:sldMkLst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" creationId="{17602556-6E83-E4B5-989D-EFA63F0482A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4" creationId="{848AE8C7-862A-D898-33DE-75127FA41BD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6" creationId="{3700FB5D-93DF-7D66-0F4C-DAC4F06070F2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7" creationId="{6AE0497F-576A-DC13-4AB2-72671C6C2918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" creationId="{66DCFCFB-796C-F084-E2DC-D3EA30B863C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9" creationId="{1F0332D8-F7B9-5F35-CFBC-82BA00BE278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0" creationId="{D9694BD5-AFDB-2008-9DA1-B1FBC58D9E81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1" creationId="{DF365E26-4358-2787-97B4-0970D42B356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2" creationId="{5EFDFAF5-AF65-5458-B31B-CFE69A7B6008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3" creationId="{9A9FED94-F6CA-893D-7059-AA696C41FCA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" creationId="{8CF465B8-9080-6113-A26D-7071783F75E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5" creationId="{4482BD88-9ADF-AEF2-44A0-51005E91B2DE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6" creationId="{1DAAA276-5F99-3489-A5E3-1CBE9485EBC7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7" creationId="{DB445D03-43A4-41FD-F9A7-F3A4DD767B5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8" creationId="{F1E93C49-46F0-DF51-6FA4-F2D4EC0894C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9" creationId="{08CBB9F3-688F-22CB-F210-D475020D22D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0" creationId="{4C3FD538-BB26-27A6-27CB-1F2B98B81404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1" creationId="{A0DFBD53-3336-E43F-AA7C-931EFA788EB3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" creationId="{4F7442D5-67E7-B34D-DC20-EFD7A2B8E2B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3" creationId="{881FB92A-8ABF-85AA-57E4-FC799C5F81F0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4" creationId="{B253BD8F-869F-54F7-DA9E-B3573C005490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41" creationId="{C0CDC936-69ED-7528-B146-B12DB28F5917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76" creationId="{FD823E15-D3CC-FE67-9EE6-50AAE88BAFB1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79" creationId="{910F48CB-90B8-B481-EB7F-DAED800741B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0" creationId="{C64F2DEA-25D5-8B49-8A88-76B6D366B32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1" creationId="{99DD443B-B8F7-B699-DA90-01DEDA428965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2" creationId="{C685051F-20F7-6FBD-E480-5F8501D0537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3" creationId="{9D53FD2F-50C8-C27C-7D93-98021AF1088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4" creationId="{29B99D50-9BF9-182B-ACCC-F70F01D0692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5" creationId="{08B67926-C87A-7EBA-0DF6-D7FF209BC0C2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6" creationId="{46D388C2-A159-D14F-25A1-07A83ADA05B4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7" creationId="{31FFBBFD-20D6-4326-C09F-FA4B3E3244D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8" creationId="{9172F656-15AC-28AE-DF08-5EED7FA58EDD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106" creationId="{B10C47A7-272F-30F1-3CA8-44F298C186E7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2" creationId="{BEEA9129-C224-7990-C111-829B7217FA7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7" creationId="{B86234A3-60AF-A204-6708-054F82AB6675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56" creationId="{9A6D6341-697D-3E05-52F5-4FD347BF7A01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159" creationId="{B5BADDDE-3AD1-C4AF-CA11-919BCA04C3C0}"/>
          </ac:spMkLst>
        </pc:spChg>
        <pc:spChg chg="del mod topLvl">
          <ac:chgData name="Yaowen Hu" userId="81e4f212d1a9d49e" providerId="LiveId" clId="{3DF91D5D-650E-4B27-AE4E-37AAEF1068C0}" dt="2023-08-22T10:50:25.358" v="32" actId="478"/>
          <ac:spMkLst>
            <pc:docMk/>
            <pc:sldMk cId="2482711983" sldId="262"/>
            <ac:spMk id="221" creationId="{17602556-6E83-E4B5-989D-EFA63F0482A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3" creationId="{FDB1393D-6E1F-EF8C-0CE0-B409606F59C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4" creationId="{B9FCDEE4-C4B1-9130-DBA4-6627E74DCCF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6" creationId="{4137F232-4AA9-86D1-CBC1-98278ACAA55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7" creationId="{0B49D7CD-8B9D-772F-1878-346F393A9A53}"/>
          </ac:spMkLst>
        </pc:spChg>
        <pc:grpChg chg="add mod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3" creationId="{6EA2151F-B9C8-7145-D639-0CFC930D57A7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40" creationId="{843C6857-B4F7-B8B9-A854-263D160A2F9A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75" creationId="{8BAD0840-2629-3DDF-4526-B156F836151E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105" creationId="{D9BFC958-4959-D1F4-6E99-57AB13049BEB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158" creationId="{3BE96271-F6AD-4A24-3FFC-7E54C330D01E}"/>
          </ac:grpSpMkLst>
        </pc:grpChg>
        <pc:grpChg chg="del">
          <ac:chgData name="Yaowen Hu" userId="81e4f212d1a9d49e" providerId="LiveId" clId="{3DF91D5D-650E-4B27-AE4E-37AAEF1068C0}" dt="2023-08-22T10:49:06.107" v="0" actId="165"/>
          <ac:grpSpMkLst>
            <pc:docMk/>
            <pc:sldMk cId="2482711983" sldId="262"/>
            <ac:grpSpMk id="228" creationId="{58C9F409-6B05-FCFD-F2C1-F66FCEA6729E}"/>
          </ac:grpSpMkLst>
        </pc:grp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38" creationId="{B7EE5FD4-0397-A813-A7CE-AE953BB3FE47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42" creationId="{5119A8B5-7BA1-14A8-D2C0-B1384FD0D5DD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43" creationId="{A54EA0D4-0796-02B5-C18E-A176FCD9C7B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44" creationId="{7473F39B-8B62-78B1-8DC4-42C0012FCBD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47" creationId="{B662DE1C-5249-6183-D90D-621F269871F9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56" creationId="{5F8A03B0-2D35-42E7-BAFB-C95041BAAFA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59" creationId="{F4C01752-CF9D-A308-D1A3-4DD1AE4268D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2" creationId="{EAAA5BF1-4B25-7825-E5F1-A8A9037D0E3D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4" creationId="{999702C0-E9AC-026F-E4D4-5EF24904F06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5" creationId="{7245AF5F-6579-CD78-BE9F-37ED578261E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6" creationId="{93EF3FCE-A29A-3E29-BFFF-038A61E14FB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7" creationId="{AE2A661E-7417-3297-733B-78E5660B973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8" creationId="{A6D59D23-94BD-3E51-1777-A9B06E784BB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9" creationId="{7AE1BEB3-8C72-9B5C-49B5-531C1E2A2A6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1" creationId="{8C91B474-EDCE-D479-B173-C393CA239AF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2" creationId="{240D1E3C-373C-3302-8B7A-7B8955475187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3" creationId="{FD0427C1-18B6-57B2-AD3F-150AECDF206B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77" creationId="{67283F6E-29FB-412E-171F-4751C455C3A8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78" creationId="{5EDDEEE1-9DEF-731A-116B-28AD0CD43ED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89" creationId="{70B256B6-E6EE-CB52-CBB0-B9911B888A2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94" creationId="{9AD2FED8-1574-D5E3-CEC3-05376524C75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04" creationId="{03B74A23-6CAF-4E49-23C4-E8FC24C3070B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07" creationId="{2E6BFD36-AFDB-4063-4EA6-40789F822053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08" creationId="{370DA110-70FF-69BD-4AAB-9D2E26899D5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1" creationId="{1346A720-E0C6-EFC5-64C2-5AF770E8599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4" creationId="{93E75EF5-3214-2631-94AD-7E253BBF747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9" creationId="{1F77DB6A-532D-5444-129C-62FE034EFCF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1" creationId="{A4780E75-A1FE-131B-8C68-BDA07490F7EA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6" creationId="{BC3EC947-0AF4-9D35-FBF9-435768461C5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7" creationId="{DFF15040-2BF8-7019-0419-64A082EBBEC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8" creationId="{FA36063C-C498-A64C-309F-4C24DAC4607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0" creationId="{6D591C5E-5A79-96A4-9AC5-C631D443D67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2" creationId="{18C3B566-5ACC-347D-8C1E-C1C37C128A8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4" creationId="{8C63F4D5-B96E-7187-7391-A73304B574DB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54" creationId="{F8F3F40C-EF66-CD05-158B-FD5B3421D656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60" creationId="{644DFD1E-70A9-51FC-02FF-7C033CC22FB5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61" creationId="{B8215263-E5F3-7541-286F-A3DD3396034B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2" creationId="{68663CF1-BA73-C52C-E86A-D853FFFF87E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4" creationId="{4F753848-5E8A-58F4-E1E3-97C277C515C0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7" creationId="{8008F463-71A7-3339-6D2B-DD7D9A3E481D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8" creationId="{D3B715FF-0700-EBD0-65E9-FB1131ED7FE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9" creationId="{874DAE96-45EC-6DA1-163C-3F04F37F597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0" creationId="{3EC82B2A-DC19-372C-61C2-66A1983F7D8A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1" creationId="{6C31F810-2DAD-B81D-66A9-E82A7D1F919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5" creationId="{83A3C69C-DC1A-CE63-0C18-CAD35BDAF55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9" creationId="{D59D9953-FE9A-3A2A-A473-9638EC08CC6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83" creationId="{33A85F4F-A38E-215F-F1BE-A1DB50AA0F4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88" creationId="{E844886B-76ED-8143-07AC-7FF7FDA1AD79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93" creationId="{CA56F60F-222F-E5CA-114F-7741D477B84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202" creationId="{FB6C99CD-7179-1D3D-BC22-58D1D40B0CD0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209" creationId="{2FE94955-84D4-0653-A6CD-9D7A2C9C2B51}"/>
          </ac:cxnSpMkLst>
        </pc:cxnChg>
      </pc:sldChg>
      <pc:sldChg chg="addSp delSp modSp new mod">
        <pc:chgData name="Yaowen Hu" userId="81e4f212d1a9d49e" providerId="LiveId" clId="{3DF91D5D-650E-4B27-AE4E-37AAEF1068C0}" dt="2023-08-22T15:12:52.325" v="61" actId="478"/>
        <pc:sldMkLst>
          <pc:docMk/>
          <pc:sldMk cId="1357626257" sldId="263"/>
        </pc:sldMkLst>
        <pc:spChg chg="del">
          <ac:chgData name="Yaowen Hu" userId="81e4f212d1a9d49e" providerId="LiveId" clId="{3DF91D5D-650E-4B27-AE4E-37AAEF1068C0}" dt="2023-08-22T12:51:36.620" v="52" actId="478"/>
          <ac:spMkLst>
            <pc:docMk/>
            <pc:sldMk cId="1357626257" sldId="263"/>
            <ac:spMk id="2" creationId="{C3E1D872-AECD-C9C3-BE7F-8229A8C23BD2}"/>
          </ac:spMkLst>
        </pc:spChg>
        <pc:spChg chg="del">
          <ac:chgData name="Yaowen Hu" userId="81e4f212d1a9d49e" providerId="LiveId" clId="{3DF91D5D-650E-4B27-AE4E-37AAEF1068C0}" dt="2023-08-22T12:51:36.620" v="52" actId="478"/>
          <ac:spMkLst>
            <pc:docMk/>
            <pc:sldMk cId="1357626257" sldId="263"/>
            <ac:spMk id="3" creationId="{7B24B65B-5EAB-0077-ABD3-4E6D74C36B4F}"/>
          </ac:spMkLst>
        </pc:spChg>
        <pc:spChg chg="del mod">
          <ac:chgData name="Yaowen Hu" userId="81e4f212d1a9d49e" providerId="LiveId" clId="{3DF91D5D-650E-4B27-AE4E-37AAEF1068C0}" dt="2023-08-22T14:43:07.347" v="56" actId="478"/>
          <ac:spMkLst>
            <pc:docMk/>
            <pc:sldMk cId="1357626257" sldId="263"/>
            <ac:spMk id="5" creationId="{0A885C13-BC43-A6DE-2BDD-6F12FC8846D8}"/>
          </ac:spMkLst>
        </pc:spChg>
        <pc:spChg chg="del mod">
          <ac:chgData name="Yaowen Hu" userId="81e4f212d1a9d49e" providerId="LiveId" clId="{3DF91D5D-650E-4B27-AE4E-37AAEF1068C0}" dt="2023-08-22T15:12:52.325" v="61" actId="478"/>
          <ac:spMkLst>
            <pc:docMk/>
            <pc:sldMk cId="1357626257" sldId="263"/>
            <ac:spMk id="6" creationId="{4E92CF25-E885-3321-E417-A29E7511A10C}"/>
          </ac:spMkLst>
        </pc:spChg>
        <pc:spChg chg="del mod">
          <ac:chgData name="Yaowen Hu" userId="81e4f212d1a9d49e" providerId="LiveId" clId="{3DF91D5D-650E-4B27-AE4E-37AAEF1068C0}" dt="2023-08-22T14:43:05.528" v="55" actId="478"/>
          <ac:spMkLst>
            <pc:docMk/>
            <pc:sldMk cId="1357626257" sldId="263"/>
            <ac:spMk id="7" creationId="{E65C460B-673E-33A8-FE12-A6BC87A76F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" creationId="{F1D99048-7130-F316-92F0-969F9751E1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" creationId="{95073B37-6AE0-7487-3A82-94AB0609DE9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" creationId="{8E6E147C-39A0-890D-EE71-80F1D24C9ED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" creationId="{EA26A79E-7B47-61CC-F299-25FB8E97AC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" creationId="{B21B9FEA-C690-AA06-500D-E6468D089E3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" creationId="{CD57FDB9-919A-846D-182A-0BCC801B9E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" creationId="{8E77D871-5F1D-E898-4D50-A7B498C788D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" creationId="{46417159-FE3F-0283-CE1A-43CB5FD9BE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" creationId="{089157E9-61CD-9180-6592-76CE300432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" creationId="{356D9930-57F8-FCD0-F212-D7159F266EA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" creationId="{5B041BD2-35D2-B55D-1946-9051FFD618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" creationId="{33E3D945-34B4-3A9D-891E-5FE8CC791B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" creationId="{D6197D87-D281-FF75-3BD8-F05AA95DC9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" creationId="{7B3C9158-2827-733C-B15F-F7B28005D7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" creationId="{8F43C5EA-9A82-BA02-E28D-093DC5F2BD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" creationId="{6BCFE7D7-A275-A4A8-46C0-AB544C01154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" creationId="{3E3D0C14-26F2-6AC5-06EC-BD52A0F3E8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" creationId="{11366A9F-7C9B-F25A-EDF7-A8184FEFB8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" creationId="{115E58E3-B7E0-E4D8-3628-65DD57616E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" creationId="{9D8ADF48-96C7-098D-BCD5-5D7E525647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" creationId="{2BAC46F5-1A6C-89B4-562A-9C2CB454E3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" creationId="{1845B86E-253A-4465-F8EF-1CE7C1FDC6A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" creationId="{D510AA6E-984E-BE80-AF90-99A2E6DE5E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" creationId="{811C11BD-F81E-F7A0-EE97-35825F5D30F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" creationId="{18A1AE59-DE27-E775-1420-497E425C4C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" creationId="{02745D1B-1627-43A3-61D4-018FAACDB9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" creationId="{F6C86366-C2AF-BE12-B1FE-019F47D21D4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" creationId="{B824C48A-96FC-C0E1-0A5E-EA65F56DE6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" creationId="{EF5D4F23-5B41-EEB0-8F61-6CB97457C29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" creationId="{36FDB3F5-7AC4-AADC-251E-90B48D08F0E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" creationId="{7740D37C-864D-BF3F-0563-EAA01C5C46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" creationId="{E819DAF3-5D72-7DBE-5534-61EFF49F3B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" creationId="{97CBE7F9-E4E6-5543-AD00-664EEB446D3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" creationId="{D43DB9A9-5609-87D4-D381-4DCD737E98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" creationId="{5B277455-1B21-1D24-B24F-39CA4FB25B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" creationId="{FD35FB5F-9BA2-23E7-0ED6-10990D4059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" creationId="{757A413E-AC93-D6F6-2A43-ABC00686C80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" creationId="{4933131B-C989-050E-E9CE-E98E2B26B0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" creationId="{16918B32-C378-105E-2107-DDDB6786497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" creationId="{7383D77B-8BEF-2C8E-3607-332151A339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" creationId="{0C6620A8-18FB-D39C-58C2-FD02D06285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" creationId="{0F72AC6F-695C-577E-23B4-8D35D93061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" creationId="{6EB85CAD-7234-DD92-EDBD-F9B307E7EA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3" creationId="{BBE0F8FB-92AA-2287-3C5E-A8A6B3B88D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4" creationId="{61C63A94-A2ED-528E-87FE-C21F6B92F7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5" creationId="{A8EE35D9-7E1B-A666-115F-07F42FB37B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7" creationId="{4B38F916-6025-43D8-15EF-5AE1AF28A4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8" creationId="{C7078792-D43B-58BA-8A3C-C6A6FC78A35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9" creationId="{B6053934-3000-6DB1-C966-8A0E945CEF3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0" creationId="{71E2A398-2014-A527-C4FB-93C1763554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1" creationId="{968C4CB1-2595-A31F-2975-016A16F6CA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2" creationId="{EC5EAA16-B535-12E1-76FF-B74370EEF6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3" creationId="{0C17B55B-E1ED-7D9B-1C12-F9A58C11615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4" creationId="{5048A4F0-3EC1-FC7C-87B7-D0A35139604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5" creationId="{9FA456BB-1505-747F-0465-001FD2CF9E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6" creationId="{C42B43CF-DBCC-9AE9-D840-756AB3E811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7" creationId="{17CA81CE-0F93-3E95-E6A4-071A3C134B0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8" creationId="{B7D6B638-4836-D6C4-7C13-B1D54A427E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9" creationId="{E6E9CE63-63DA-DA72-D1E4-D1A5195889A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0" creationId="{05F467FC-D2B3-0566-DF21-3A63C17CF5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1" creationId="{84FAABD8-9D4F-E1F4-41E4-445E7BD4D9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2" creationId="{5D2060A4-EFF5-225E-F939-AA02CACF6C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3" creationId="{9EF70662-83C7-8D73-5E14-CB036E9B03D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4" creationId="{283E758F-EA3A-2A2D-3EDD-93E366B845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5" creationId="{7028EE9B-02F8-3A77-AE4A-7675051190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6" creationId="{262852B0-190C-5B0E-9DCE-558F4D5FBB1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7" creationId="{2BDE376C-AFC5-8E51-5B8F-D9EB25EA99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8" creationId="{050F589F-7BC3-9F57-D3C7-28B7D4431C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9" creationId="{A0452D0E-BC37-612A-3B8A-888209D65CB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0" creationId="{CCE70344-7F1C-686A-C9CF-E5D7D3214BE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1" creationId="{C1500E0E-B6A5-37E3-E111-BB3B5BC405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2" creationId="{CCBC5A22-BD34-560A-B7A5-9C20DF8DA42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3" creationId="{810B10A2-7F4F-4AA0-53CB-679B61C8B96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4" creationId="{8593298D-DB8D-E174-FE05-FB65A59CE1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5" creationId="{9DF9C617-D6BF-C02F-C8F2-EDF50CAD7CB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6" creationId="{8BBBD7FA-E5D5-6692-DA7B-80DB300AACF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8" creationId="{D2372DAA-34AC-D068-C69B-C1CEBA3326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9" creationId="{A4853BCD-AE5A-6DA5-121C-BD2C9DA8547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0" creationId="{AE6B47A2-BB23-5363-1526-242D8E66E9F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1" creationId="{EC0B4922-05A6-BF97-A00D-1F4B4EF9A71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2" creationId="{F31DF389-2F15-EBCC-E85A-1C07B82163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3" creationId="{FC1706D2-F0A1-BD2A-07F8-31EB7DB018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4" creationId="{531D5819-8987-18F6-F765-87098AE1272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5" creationId="{7FC3DD6B-767C-66E5-CFC7-E5C4E49A5F5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6" creationId="{B96253A9-8361-5C41-EA66-DD81F9BD076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7" creationId="{46E5FF22-66C3-1DEC-CE02-ABDA03DEBF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8" creationId="{20A97875-23A5-EB05-8EE2-95B274BE550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9" creationId="{8731BA99-5923-F2DA-E2E2-6CAC0D09307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0" creationId="{DA628A6F-D32D-8D3A-B427-B9EE273F1C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1" creationId="{4D539E71-0D5E-9B61-17E0-85D1C55C9E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2" creationId="{C8E705FC-6345-53C0-F246-B3D462E574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4" creationId="{65E0568B-C71D-3BA3-358F-9FC0AEE7B53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5" creationId="{7D76F221-FC06-A522-84D7-EB65209058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6" creationId="{9983D57E-D4FE-CA37-D580-E95F2D9A83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7" creationId="{8B9A6187-8B23-84D2-667D-6EF23FC6CB7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8" creationId="{29FCD021-BD30-C8A8-1352-D0EB61781B5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9" creationId="{8FB9B2F3-84E0-BE48-B8FF-959A2564070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0" creationId="{DF4F1B31-8E5B-678B-2C8C-FF84B2E7E6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1" creationId="{99EF3F7F-01C4-BFEA-F071-35B1E655061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2" creationId="{C619C8DE-B974-C6CA-DEE4-CD55B0F4AD7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3" creationId="{1A6C9AD6-D0A1-CB48-F6FE-8283520884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4" creationId="{2E7A9EA0-BE53-E4A4-F447-725353B51E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5" creationId="{ECC03039-E8AA-E8E0-2D7E-420147F12F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6" creationId="{37EC4E35-6A21-8575-97EF-FB6B709DDC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7" creationId="{307F5A6C-1A12-22D5-580A-EA9DA627D48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8" creationId="{E2D509D7-8F3A-225C-13ED-4A9E3530CD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9" creationId="{F02A8A3F-8B16-FA94-9921-94A215651E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0" creationId="{8DD1C917-E511-B2A2-603A-6AB0AB3114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1" creationId="{CD7B2939-B01C-87F3-4D22-051B3355FB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2" creationId="{DEC5AEE2-618C-E0CE-6479-3D7DB7CE1DA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4" creationId="{75B469FF-F086-AA89-E0B8-72C7E490996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5" creationId="{5DFE3F78-8D64-538D-352B-E1D4C99C7BE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6" creationId="{D5CAA633-1243-2C7D-8035-A2B287937B4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7" creationId="{B30A6F52-5CAA-D9A7-0AB7-CA35E6F93E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8" creationId="{F5E83B4B-1F41-600B-9BEE-A5BC306CA2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9" creationId="{5CA7DE32-5D54-02C9-8906-95718E1F99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0" creationId="{BCF3A3B0-EF9C-757B-7539-65D74CC69C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1" creationId="{D73F5640-D419-E747-39F7-11D369E539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2" creationId="{33DA716A-407F-32A4-F2CE-CBF512A6A1C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3" creationId="{439DB031-2E56-939A-865D-8CA8DE4529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4" creationId="{692B3F1D-7C6F-FBD6-BB2C-8CE60C5DA7F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5" creationId="{64CE54E8-A3CC-B360-25BF-B07F061B20D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6" creationId="{869BDDF1-E511-8D54-C0F2-5719B2B0C0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7" creationId="{D1451EBC-099B-DD44-E4AD-2BD40E5B55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8" creationId="{CB131E4B-3E5B-F09E-0F63-C60953B76A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9" creationId="{FBD28442-C032-F402-C979-BDBE941527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0" creationId="{7F8C1FAA-059A-7834-1EC5-F72DE20289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1" creationId="{5643E49E-361C-BDC9-25B4-618D9DE18FA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2" creationId="{6B5DE616-A8E4-6437-6B35-2B28208DB4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3" creationId="{7FEE56FD-3EE7-B508-E6B0-1C3382352BC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4" creationId="{A2D121C8-7592-8F84-0A45-1C0D5D424F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5" creationId="{B6ACD6CC-3C37-F285-4044-02AE0DF2A7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6" creationId="{1EC6A3E7-821D-F33B-8042-70F15A1723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7" creationId="{9DF38DF9-E5C1-0C23-DB86-0C1A78C778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8" creationId="{A24F5286-05AF-2C92-4EBE-2146F88C5A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9" creationId="{232DA763-B246-61E6-CE74-91877E20F4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0" creationId="{266EBBE7-1AB0-9623-0054-035A8D3B4B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1" creationId="{F7D70268-E2A8-EB09-57F3-ED50C330B4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2" creationId="{FDF6BE2A-1CD1-17DA-12B1-24FC3DD692F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3" creationId="{7817E75D-FFA2-739A-4A49-9C9E80955C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4" creationId="{3F323A81-F595-20EF-B42C-C3E276525A7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5" creationId="{0D80A1A7-E40E-66E9-95AF-090AAFF7FE0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6" creationId="{6F42A12C-6048-5F16-C679-CA8AB3E38F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7" creationId="{D0B0D339-6196-BF4C-04D8-007F549A9D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8" creationId="{90918BB0-BA42-DC10-2AE3-76D7A710066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9" creationId="{68DB78BD-456A-2726-9C39-41CED03CC35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0" creationId="{13D41379-63CF-4F5F-F535-CB8DD8D34E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1" creationId="{9ED07529-1386-985C-CC47-6A5B937B62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2" creationId="{706F6460-4795-9018-BFD9-1D5CFBB08A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3" creationId="{373E9DB9-7968-8A9A-C2CC-15A6937AE4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4" creationId="{BFB4C2F9-4AF2-7857-CC00-782B4D629C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5" creationId="{D9252E4D-9C8D-CC21-B2E7-B4282CAF18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6" creationId="{B986179D-C280-8A29-46BA-EFB26628FF7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7" creationId="{2C6740BF-76F7-3B8D-8AB3-345E391D71E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8" creationId="{7C71C66D-E206-E201-BAB8-30CF3827673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9" creationId="{9D92E39F-8B83-16C6-AFCC-94472AF2FF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0" creationId="{C2EBA4F0-AA8D-0CA6-7610-4F10805C24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1" creationId="{63B5D6E9-D43D-74D2-2C7D-6ECEA3D9DA5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2" creationId="{3BB24508-A987-3FE8-AC20-46235F39BA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3" creationId="{A7DD2B33-E9AC-869E-62AD-3C8C817717B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4" creationId="{C598505C-549A-150D-6921-228AD2DA1AF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5" creationId="{6FE9F22F-9CC6-FF04-C9C7-EFFD3A7D076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6" creationId="{D47FD173-DA27-2809-D93F-9C3BA02373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7" creationId="{E76F2446-D9FD-B123-A8B7-1E5B5AC222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8" creationId="{D5269A05-16C3-7C53-6361-FD00504937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9" creationId="{4EBE7EF9-552F-A38B-02E3-A282EF35694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0" creationId="{02CE231C-C26D-CDAD-C7F9-E17E60CA25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1" creationId="{3A76FEB4-913A-C7EE-66FD-29647F7BB3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2" creationId="{B1C8CA8F-C6F6-62DC-4C1E-7D6007FEE3F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3" creationId="{B1229E41-F426-94F7-1357-E5E8C6E830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4" creationId="{4C300E81-9EBC-6645-2E90-87D853BA8F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5" creationId="{A94BDECB-ECF1-E3F0-E5E7-FEBD80A41E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6" creationId="{2468125B-CC21-CE06-4C9C-859945C4BC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7" creationId="{1168C3CB-E1D4-EA9C-3C91-BBAC4B68E18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8" creationId="{59800475-3CE8-4D59-EBBE-76EF8B8177C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9" creationId="{EB508364-AF34-103F-B026-30D8C6AE65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0" creationId="{7AA499EC-315D-445B-BDE1-D813A8883D5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1" creationId="{7B0A7A79-DC3E-323F-1E0F-3DD2472440D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2" creationId="{E63DC956-1E9E-E486-8365-21629589CAC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3" creationId="{5E8CC294-22DB-03F8-1330-2366E13763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4" creationId="{54394FDE-678E-8176-3F79-2F619D43AA9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5" creationId="{74F928DA-5232-9E62-5164-A8F31D951E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6" creationId="{90626C74-2727-7281-A973-9690FC47402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7" creationId="{FA937422-9F03-24C1-67FA-2AFC41302BB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8" creationId="{63996639-A666-87EC-7C99-B3FE899ABA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9" creationId="{6B2EB434-0639-D373-4042-33CD9E1A58F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0" creationId="{2ED4BD6D-3CE7-4487-E389-DC8431AD75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1" creationId="{94FF702C-CA68-2931-9202-3E99CFFE6C9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2" creationId="{59178994-0EF1-D264-9067-FE623D3D5ED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3" creationId="{CF14B03F-6636-1BB0-3B26-A8ABA09B1E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4" creationId="{6315967B-BB92-294B-B811-2AC88F916B6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5" creationId="{DE167423-0CB6-81E0-D05A-924D156E70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6" creationId="{DFF00C76-78B1-C985-DE85-5DF2028847C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7" creationId="{99DCC413-7A5A-C9E3-E30B-F9BFC043A0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8" creationId="{D5A77D00-FA5D-71CB-60B1-E6EE559C58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9" creationId="{919AC0AC-95FB-A7AE-874F-748A975E47B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0" creationId="{772077FD-88CD-BD2A-AC2F-FD778C70C4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1" creationId="{F1F53A8C-7D6A-07A1-D7F4-E1A5731D2B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2" creationId="{A5821FE5-F5BA-15C8-5D0F-8A9F246457C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3" creationId="{B4B7AE95-4F3A-9118-42D3-C47C15007F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4" creationId="{9A0E162E-3DFA-3DC9-F1C7-5255C37F9F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5" creationId="{ECD75D72-6BAD-D041-6D50-8AF4F09134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6" creationId="{F49A1097-A9F4-EE77-8B50-B17E51A297A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7" creationId="{05F8D3F4-0E74-E203-A1F3-DFEF096FDB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8" creationId="{5BBBC175-3038-3025-6CD3-772D99BC82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9" creationId="{8C96528C-4A57-B391-1355-1CD978521EB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0" creationId="{2C4B6E18-919F-FB9C-2096-34FE5DB184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1" creationId="{41885899-DD77-2565-3D82-7AA3BC8EDD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2" creationId="{A586FD83-1D0E-8534-3090-1AC7F0FB9C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3" creationId="{7D91C76B-15CC-11A7-FD95-263691F85B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4" creationId="{1C3F8D53-01A4-04D1-462D-9A72028983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5" creationId="{16430AAF-23E9-2AC3-B995-2C3564620B1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6" creationId="{471ED3F3-24B3-2AA0-9078-A947BEDA1D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7" creationId="{C72B9322-721F-9456-FCA2-2A8BAC5F19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8" creationId="{81CEDE30-8299-13AE-43C3-BBCDBBB1DD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9" creationId="{0A3C7824-DC21-223C-14DD-E666FB5C78D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0" creationId="{CD4C7832-47FE-543D-D51C-E41E890E103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1" creationId="{8A724E8D-FB37-2B54-71CE-BD2977F808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2" creationId="{3E488E93-9EDD-08A6-6EE0-519B999AAE4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3" creationId="{ABA996AC-36CB-ABB7-33FE-6EDB6CED92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4" creationId="{FC05E09D-B8FB-5D4C-EC1D-1F9DE09BC23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5" creationId="{B282CCDF-8B71-5D74-9DDC-9B5703B0011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6" creationId="{D237D2F4-0BE6-D16C-363C-FCB7A7E690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7" creationId="{489030D6-F7AE-ABFB-372F-839B4273818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8" creationId="{B60F0B8B-736F-E3D8-367E-FE91E94145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9" creationId="{B393B710-0132-345A-7482-4C79F226C20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0" creationId="{984DCC67-F6A7-0A17-C856-97615708D6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1" creationId="{2EBCBA62-CB40-7A46-96E7-72AB27FF07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2" creationId="{E7891577-2FEF-C287-F0BE-EDD0C1438DC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3" creationId="{91F0B7F9-52CA-7F89-E2E6-BB19409834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4" creationId="{5367D9F3-105D-6E2A-47E5-3374C9A3BC5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5" creationId="{232861F9-A3F6-CA49-BABD-BE1591CC16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6" creationId="{230A684D-B900-5AB1-5E10-6CA730318C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7" creationId="{8870AC2F-37B2-5D8F-B254-EB17AE69F3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8" creationId="{ED6F0C04-E240-B61E-7A89-9D511F28BAE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9" creationId="{70F3B2D4-6411-164C-FF74-099BD7ABFD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0" creationId="{B0758452-8E40-4481-9012-7D7FB3103E3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1" creationId="{94BEADC1-27D6-071F-0D51-7C58D93FEA4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2" creationId="{5149AD61-CF43-2AB1-3868-170C31B232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3" creationId="{D96A807E-6501-0F09-AE24-E017BB3D887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4" creationId="{751286EE-0C68-7A0F-3769-A011968ADE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5" creationId="{0859F432-7CAD-E67F-7372-F83CC25E4E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6" creationId="{6F91A272-054F-10CD-5A75-9E9BDBCA54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7" creationId="{E4351BE7-33B9-99B3-1212-E64F1773D2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8" creationId="{F06918D7-1506-229F-0DF4-2CD0677E2CB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9" creationId="{40A67E0D-63FD-B0EE-4786-659F877BAA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0" creationId="{D50D958D-D796-F964-673F-1169CE4677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1" creationId="{77BB0E2F-7F80-E7C8-69E2-1836812FB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2" creationId="{0CDF2331-B0C0-F576-34C8-968A933EF74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3" creationId="{6C3D8BDE-6D28-4674-B360-8FC28882137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4" creationId="{B53B8A62-DA5A-D344-890E-679D91773F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5" creationId="{6124211D-7515-7708-BC79-5B232DAC0F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7" creationId="{F9BD5E21-0AA1-9C49-D3B1-4A534C34BC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8" creationId="{FE87FDA9-BFE2-A58F-1DC1-236010778E4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9" creationId="{7C93B160-0DE5-C47E-FF19-9B26AD6E053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0" creationId="{7C596B50-AEFC-5567-2FC0-52CF52F60E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1" creationId="{B248E527-3AE1-5E92-4E3A-E2046F4575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2" creationId="{6D32D18A-95DB-ADCB-D2B5-169BA95703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3" creationId="{75783129-292F-F719-71A7-6D09C93AA0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4" creationId="{1126B08F-3BD8-39A4-3318-D9DCC25483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5" creationId="{3777D0DA-81DA-615A-F184-D4DAE16CF1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6" creationId="{6EFF98D9-8A69-EB3B-1E95-9DF114D1512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7" creationId="{14913F04-919E-9962-3C28-9F2432EF9BC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8" creationId="{5F13B448-2C8B-BEB4-833C-0979EEF334E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9" creationId="{82600554-FF29-1D2D-A50A-6C0EC60BC5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0" creationId="{F8C555AE-E69A-DADE-C653-B0BECC6DB14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1" creationId="{96966CEB-4033-FCDD-21E1-22C92008140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2" creationId="{BE623591-F803-C979-34FF-8C167BD0EE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3" creationId="{5795C713-E45E-B568-D859-BC5E06E3E50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4" creationId="{08A4A4CA-2813-FD37-076E-477A9D784F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5" creationId="{D0B1A746-7350-0CB7-379D-4BBE363A0AB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6" creationId="{3BC18599-4929-EAA9-1EC0-D5B155B4EDC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7" creationId="{3EB77DCD-E973-7C4A-57EA-1F3A992E58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8" creationId="{E1119719-CBCC-0160-958F-04D758006C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9" creationId="{3F62003F-258E-265F-575B-934C6D4BAC3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0" creationId="{80DD5353-7086-783F-650C-4B68D2FA5E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1" creationId="{88B0F351-E960-0A87-F7A7-2AFF4E52DA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2" creationId="{DD6506FB-67FA-20DC-76CC-08404BC0AF0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3" creationId="{29187646-A809-C070-55F9-46DA3149EF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4" creationId="{91151525-B1A3-F2E8-9F38-EB77B76BDDD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5" creationId="{81A6934B-31E0-10B2-ADFF-FCCF043F7AA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6" creationId="{E52EA064-2585-9F10-9298-988916A153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8" creationId="{4A603C9B-39B2-769F-BD3E-34DF2FB5BA5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9" creationId="{A4389328-772E-647A-57F8-9B70DF3550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0" creationId="{00373E97-5721-20FE-A20C-7C0AA09A1E5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1" creationId="{53E50AEB-0200-6DB4-EE9D-F484BA7DFD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2" creationId="{E35A6123-6385-5E55-0ED2-DA715A139D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3" creationId="{7753E53D-A604-8E08-B358-3A5947C45AF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4" creationId="{AE82970C-A332-E7D4-739D-AFEBD67407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5" creationId="{C9174733-24A5-3E0B-7D40-ED326158BF7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6" creationId="{DA0CEC5C-2419-2574-FE85-0DCE587757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7" creationId="{9D54B4AD-A88A-CD61-4975-DFE05423F3C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8" creationId="{DC31432F-B5CC-2AAC-9BFC-48D23BA5D18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9" creationId="{32952A49-3038-C2C9-647C-63A4FA27C91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0" creationId="{7ABBA2E6-7B41-477F-D680-B4F315A930C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1" creationId="{00C39174-D183-1E33-2E6D-5C47FF72070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2" creationId="{8797ADEC-5543-BFE0-915A-7C295A7E3C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4" creationId="{E5889125-382D-C2FB-1B7D-A0268FEE85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5" creationId="{FA0C898F-FBBD-7AF2-9BFF-76AD78F3F0F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6" creationId="{4A35BF2D-7AEB-3CEA-C93C-43FB339887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7" creationId="{69CB5D88-26C6-27CE-6FBB-DEA19D4DD7E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8" creationId="{FC93156E-1B95-2EE9-CDF0-C750AFD5473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9" creationId="{76E675B8-604B-301A-185F-E0F5193DBB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0" creationId="{30AA27C8-43AB-7901-40FB-6DE298181D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1" creationId="{CA32A7B0-D8DF-1189-2163-178D5CD195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2" creationId="{FD2C6AB5-47BC-B15F-F796-11C8230DA4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3" creationId="{FD5C590C-D634-3E41-BFEB-877946D974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4" creationId="{E75707B4-013A-B20C-5F35-20BDC91C68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5" creationId="{450FFB5E-07FF-72B8-4007-145EC46479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6" creationId="{C871A1C8-5FD8-B260-DFA8-1AC7FA33AB9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7" creationId="{BE1C0B23-9027-315E-ED8D-D7D201082F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8" creationId="{AF0C354F-5923-3147-135F-6451A1631D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9" creationId="{0DB6D7E9-BF5C-16A8-C7E7-11137ED65A2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0" creationId="{0CA863B1-7932-8570-12C4-A38DC1A232F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1" creationId="{32151D01-1322-E9C6-8C5B-6CED1049924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2" creationId="{3F0049A1-9CBC-ABF3-C3B7-AF81527F809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3" creationId="{FC7CBA53-62DA-E8CC-E32A-90B6CC4F660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4" creationId="{115F7E34-BBA9-1DED-5008-06CB4ED04AE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5" creationId="{B8BC3D90-ECC0-01AA-CE86-9CC9F25FD4E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6" creationId="{7A3F2B19-C7E5-F41F-917D-3CD0B34139B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7" creationId="{4381897A-EEDA-2F62-002D-1B63469ABA5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8" creationId="{365A1A16-5797-6B61-782C-54D9372CEEE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9" creationId="{0BEF8EA4-F50E-BB84-526A-652885EE7A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0" creationId="{E1E0B728-91E3-FD54-F76C-2EA45EBCC3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1" creationId="{930D843F-6ADE-D224-B422-8FCBFD516B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2" creationId="{20F85A6C-5DBE-8E53-5FEF-B5CB6C37AC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3" creationId="{36C554DB-DBC2-3642-0A84-604AF0E21A2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5" creationId="{E343D171-DE54-F06B-3B28-F1071446F1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6" creationId="{D886CDDE-56A4-A42B-DB2A-774B997627D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7" creationId="{2EB69053-FD7E-A37A-F873-96EC79908A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8" creationId="{A3F6B6E9-BB9C-B684-D54F-77E06EA1FB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9" creationId="{76D4F625-0273-566B-0D84-33B0374280A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0" creationId="{60111C79-80C8-85DB-0A47-73B755A4018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1" creationId="{7FA9FFAA-6ADC-0219-EF57-CFB238C64B9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2" creationId="{9DE015A1-CB33-E4B3-1D51-8CEAAF109B7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3" creationId="{8346E146-C9E4-DAB2-D94C-07172294379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4" creationId="{D5048578-8F01-2AB6-3E02-DC6BBB2E8C0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5" creationId="{409238A6-1D42-450A-D6CC-C8E357F451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6" creationId="{BDC84029-4696-04DC-FD0E-D9691C91BA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7" creationId="{F7BB7FA9-B21F-BC45-3527-0B12487C07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8" creationId="{6542910F-1E04-59C0-B7A2-A9D719D9532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9" creationId="{EE5F12AE-244A-3A14-14E8-FD93F46D260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1" creationId="{0D26A3C8-2216-DFEC-D3C2-1E69C5EEF0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2" creationId="{2F30361A-BCD1-AE38-AE10-7BBA967D8A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3" creationId="{659F9413-0996-C11B-3761-566E6D2A7D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4" creationId="{0B474B45-F2DD-2823-5790-469EC7CFB24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5" creationId="{148EE4E6-436C-F485-D28E-74FDA9A266C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6" creationId="{0D53764B-8507-BD02-3E02-DD9F9AF9FA9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7" creationId="{E4BE6CBF-A8DB-F45E-AD5F-8C6517FEDE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8" creationId="{F4A37B2C-173D-E0A8-B13F-CE3E7FD904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9" creationId="{550B3AFA-4CDC-C29E-AE5B-964535E102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0" creationId="{F9768CD4-8E3A-B83A-81BC-6E2DF9CDBE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1" creationId="{C376AA29-7272-8825-DDFA-905134DB849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2" creationId="{320BDBDF-9D54-4315-5EB3-20D885E82F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3" creationId="{8BC9CA73-025B-A1A2-43A9-92FDDC08809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4" creationId="{339D5B63-192D-186A-2F25-620139D611B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5" creationId="{1DA833B9-1905-D488-238E-EC5B7F6291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6" creationId="{26ED7961-E482-7B9E-714F-8FD393EB6F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7" creationId="{1DC33209-354C-0CFF-954B-CFA3780F7BC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8" creationId="{E568BD16-55E4-B1E6-BD32-6C040453A9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9" creationId="{6399A54A-54BB-F0B6-B53E-7D9379B576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1" creationId="{B014BB9C-7CAD-2DD3-3EEE-15AC6504D35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2" creationId="{597C8AA1-EB7D-D5B5-7E73-BC0003F62B6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3" creationId="{7B86EC3F-0F90-7D10-C66E-7FFF42CB6BF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4" creationId="{E5DE3E3F-B428-C70A-6D43-0D1681A45F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5" creationId="{6973AB96-FA66-E3C0-FC01-F429A31F4AE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6" creationId="{7BEB342E-25F2-AB15-CCCF-FCDE644A32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7" creationId="{0A560E23-86A6-8CE0-305F-8D6165D60AD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8" creationId="{C6570C9E-BA09-B41A-8ECC-340C370E6C5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9" creationId="{91D99F45-072B-7615-9E8E-4C9C3FE6587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0" creationId="{78F74F69-3143-C3F9-1B11-8008CB2ECEF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1" creationId="{5CFF9DC3-5DD5-04CF-E996-9EFDB5AD90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2" creationId="{53ABF7EA-2452-F2D7-5F9D-7ED8E2FE55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3" creationId="{613F631F-3E79-7A3C-A7BC-8DBD2CEF81D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4" creationId="{B4EB64F2-D000-0609-D706-E1F4E96164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5" creationId="{815B4206-81F2-408C-A470-BA157364B2B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6" creationId="{0DEF0222-9295-2DAC-2896-DC8D42B981D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7" creationId="{0097D4BB-156D-7F67-6976-E2A0E1FA7A6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8" creationId="{23D9AAE6-9B46-FB3A-5733-3D45BF80EBF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9" creationId="{A2ED9CF3-CF80-5902-293C-966C9D7BF6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0" creationId="{1CCD0363-827D-0972-6284-02DF77EF34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1" creationId="{21B3147B-8AE0-B62E-EB73-CEFED7FC0B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2" creationId="{90F54FD8-2D41-6B2D-6B47-5EE52B4CEC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3" creationId="{D1584A13-F825-E068-8B31-AA1DE5E46FD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4" creationId="{D39A2166-0A2B-FFE6-14DF-632C25EF1D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5" creationId="{98E154FB-7B87-D0FE-085C-D0A85DCAB0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6" creationId="{D55EB27D-7E1C-D079-3D88-AEC1696F74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7" creationId="{29EDC9B4-D385-8762-32FD-9863FF4ABF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8" creationId="{D0154100-7A7E-425C-CBCA-A47F655EFC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9" creationId="{0C27C37E-52DD-A78C-8CF4-DE6CEE2071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0" creationId="{EB27B7A8-18D1-5F9D-49A2-C1E3999DFF5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1" creationId="{979743FE-C729-F64F-CD47-9825DB86D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2" creationId="{C4E9138D-C8F6-3966-DEB9-663B7B3163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3" creationId="{C94E1766-C55D-93F7-A7AC-49CBA0397D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4" creationId="{F2524134-34A5-5226-5C57-0FD747ED24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5" creationId="{8009CC68-E7CC-A8C3-76EF-204CE62DCE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6" creationId="{AD08F2DE-54CA-9FEF-F59C-0942F1B837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7" creationId="{FE361713-346B-088D-E061-4CCF066BE50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8" creationId="{6DECCC01-DA94-BB82-E1AB-FBDAB9C0CB1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9" creationId="{5966370E-C6E5-6CD5-02FC-94894A7C8E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0" creationId="{4A51E74B-FD1D-915B-4E68-96D325E2F8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1" creationId="{0C7DFE59-B032-CC03-39E1-C7A1C1834F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2" creationId="{F4715702-B3DE-4854-0F74-42AA9C0D278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3" creationId="{4F7E36D1-D1BE-96CC-43C3-05A29D20047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4" creationId="{0EDEE3AE-8506-C175-22C5-48D775EE5F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5" creationId="{2DB64A3F-BF15-B650-2F2E-F9F8B16E09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6" creationId="{D0EE2889-277A-CE18-684C-74B9898CF2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7" creationId="{7A23DB6D-FAC8-59C8-8B45-F6DCFC0600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8" creationId="{76ADF23F-9193-EFD3-66AE-66C6F1BF31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9" creationId="{45FCB3BE-506A-A5F1-27D2-8F56DA2F76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0" creationId="{B9F82757-44EA-5E3B-FFCC-A773CDF9D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1" creationId="{3332227D-34A0-885E-5EFA-F786E988F34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2" creationId="{D619B1AD-CFA9-96AF-3924-6146416976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3" creationId="{260E6958-9732-F9BE-B65E-C29823BE1A4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4" creationId="{2344BAB6-C903-D340-7554-5D621E99D5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5" creationId="{B3918E19-C3DB-3A7B-8EF9-76D601EF23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6" creationId="{0FA2EBDD-3785-BE14-05F1-9A04A55A1C1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7" creationId="{8DBDD30C-8912-1B16-FE11-F41702F39C7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8" creationId="{F4404C28-A535-5D75-8953-ADE7846F6D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9" creationId="{EBD57E4D-1BE1-0FB7-7216-3A17920588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0" creationId="{C4E735AD-84C4-91DF-B358-9A752962AB6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1" creationId="{BA4A4BDB-71AD-8394-CF0B-999CF22823A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2" creationId="{63186527-13E8-4469-5C77-18D65A2A817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3" creationId="{C3D4A1D0-CCF6-7D5A-67C5-F2ADB85D64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4" creationId="{1169C559-C125-4FFD-AF98-2C833A7255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5" creationId="{04DA1799-E354-8D1C-7226-CC1980692E6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6" creationId="{F5D0A991-0324-ACB9-D555-8B690CF2C0F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7" creationId="{AF7CB339-0D03-1C5F-E59E-CDCE120834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8" creationId="{C50C73CE-42E2-EB37-6BF5-50D8F294558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9" creationId="{01A26C72-4EFB-51E2-4893-E64E58EF1D9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0" creationId="{1CF83759-D20F-60A1-3EB7-9611C9CFA5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1" creationId="{99E802D7-FE12-D914-0058-5F3AFEB9CF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2" creationId="{57C0F219-E4AA-10FC-7FDF-95B8BA5CD4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3" creationId="{D45496DF-F98E-764F-223A-8040E60185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4" creationId="{71B71CEC-A75B-AC85-7A08-59C8823CF2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5" creationId="{A0AE0705-2A9B-FC77-6708-012C7112D8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6" creationId="{522FB0EE-34B3-9E14-352B-0BF053D7EC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7" creationId="{6BDC582F-9AB9-1D99-CE35-14C5199147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8" creationId="{CA0095E7-B74E-D578-FB93-84B76A5293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9" creationId="{88142F3A-CF6B-F5D5-2983-E023CE3C753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0" creationId="{2AA3839B-33EE-81A1-3C44-515942C092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1" creationId="{D324CB35-9215-481B-949A-FD284CCB82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2" creationId="{A4482F33-B6D7-E9D5-18AB-B7D89BC4AA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3" creationId="{88CFEDE6-55C3-2B36-6422-8AE5332BF5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4" creationId="{414AF2E9-457B-C846-F032-621753A64A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5" creationId="{AC8675BD-6C16-02E0-9160-535A442AC31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6" creationId="{8C041795-C964-B783-C57B-46863D35DC2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7" creationId="{2A202973-0257-610A-3C86-9E00AF805B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8" creationId="{C053404B-A21A-E6E7-8758-B654D8F551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9" creationId="{90624EBC-9CA1-AD0A-66FD-8B5568F25F6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0" creationId="{62DB378C-6293-633B-EB68-77F3B8B97A0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1" creationId="{1033F49D-FE51-43D5-C4B0-08840E4872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2" creationId="{FBC1DB58-F4D1-FF47-C025-F65F17C07D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3" creationId="{54A4CAF3-CE5B-EBC1-597A-26C5341006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4" creationId="{9A92BFF7-1B99-5366-92D8-C77F9CC180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5" creationId="{F649FC37-B8E5-8CC7-77FF-B5C0D664496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6" creationId="{2E84BB0F-55FA-E7CB-A81F-8871D85597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7" creationId="{65E10A69-BC0A-EA56-F464-245CEE0000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8" creationId="{890AFC2F-E5C2-77C0-AAE4-E8741E9CD5E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9" creationId="{9A8679DA-21BB-7B3F-47BC-A4E091C11CD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0" creationId="{E8AF0A25-0654-3D7B-3D81-4CB7E685F7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1" creationId="{1F00991A-974B-5A96-F884-4FC57E7724A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2" creationId="{7DA78453-6E3E-44A0-729A-BECA3B1FE1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3" creationId="{07F7A668-222E-BDE3-FA9D-CEE412C37A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4" creationId="{62CAE0AA-B931-EA64-945E-F99D5E7FBE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5" creationId="{8B065BAD-A880-F659-22B9-0EE3775F6A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6" creationId="{AA6E8126-CD71-5102-3D65-F9A0EDE03B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7" creationId="{8B9125BD-F517-2F62-B864-F1DE476F5B4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8" creationId="{F1219F5B-E9A8-2C38-B632-133DE2F3B55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9" creationId="{FCD2BE66-7683-106D-BF32-777D7B4C7D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0" creationId="{CB9556C3-21E2-92E7-5A87-FE60712786A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1" creationId="{7E55D02F-7005-A414-BD1E-3864AB8A6C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2" creationId="{A989075C-5D29-E8D0-EFDC-25623D43730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3" creationId="{0BA70618-F9A6-A416-B240-AA5CF0E49CE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4" creationId="{C8B36C10-2E4F-2C77-921D-A89378045C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5" creationId="{CFA66B8D-B946-E083-B89D-FB8D008AFE2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6" creationId="{F89C0014-74B0-7933-C805-DAC98C8204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7" creationId="{021CA3EE-29F9-863F-BFE5-B9EA0B024AE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8" creationId="{0BFF7D30-C376-92F6-815A-5A7116561C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9" creationId="{36A84916-015B-AB55-B763-8E1920C936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0" creationId="{85EF1A96-0D11-CE26-3A87-5F51DDE34A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1" creationId="{2C1E670B-5D1B-67A5-A155-E48EF49C8A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2" creationId="{9DB77A2A-205B-29B7-5E6B-BAD81DC63EE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3" creationId="{E615317A-695D-9CA6-E1D0-39DD319F5D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4" creationId="{33387103-F7D4-F915-245E-CA2371C5EF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5" creationId="{3C1CF202-A03F-FED7-1E36-8682C7A9BF9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6" creationId="{C90F76D3-B11D-7E7F-6D7B-3A34BE5622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7" creationId="{29C93C45-5935-8D54-4606-EE8950ECFAA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8" creationId="{A41952BB-6428-E3B2-A02A-6AE0D8ACF0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9" creationId="{DA23C6EE-505C-D170-B3D6-8684156516B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0" creationId="{5D85AE11-2F28-3D9F-9759-2AED73D394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1" creationId="{508F5429-2C96-FA45-E94F-3E9A23A73C9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2" creationId="{0586D52F-7034-A858-71A7-74BCB243355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3" creationId="{D8E628B7-DCBE-287E-7CAE-F1AB689578D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4" creationId="{2F13A174-0FC9-399B-A802-8705571CDE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5" creationId="{E95CBE9F-465D-7BE8-0F86-6993AE1073E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6" creationId="{E73F5CD6-9902-6735-E4D1-D1B01CEE255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7" creationId="{D1969C78-B510-15B1-3D98-1A52D0AA3A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8" creationId="{945C7B20-D836-58A3-FC46-96CA4B5A48C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9" creationId="{537DF615-27B3-EB46-23A3-C75615B398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0" creationId="{ABABA162-DCD8-9EDC-EC54-4C36018296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1" creationId="{44EF2823-5163-B652-52E8-0A4CE01D97AE}"/>
          </ac:spMkLst>
        </pc:spChg>
        <pc:spChg chg="del mod">
          <ac:chgData name="Yaowen Hu" userId="81e4f212d1a9d49e" providerId="LiveId" clId="{3DF91D5D-650E-4B27-AE4E-37AAEF1068C0}" dt="2023-08-22T15:12:50.799" v="60" actId="478"/>
          <ac:spMkLst>
            <pc:docMk/>
            <pc:sldMk cId="1357626257" sldId="263"/>
            <ac:spMk id="522" creationId="{34FABD1F-12ED-737E-3F19-78565E4BAC2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3" creationId="{3784CD50-7660-347B-7F5A-4C482F2BD6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5" creationId="{163BF420-3BA5-6671-B96B-3B5D342C22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6" creationId="{534E7C25-1849-734A-B967-E09C8160DF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7" creationId="{D238A2D5-8218-1717-9CFA-BAC5085AB6F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8" creationId="{D2E940BA-A180-4CBE-5A8D-98512FB223A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9" creationId="{480EB982-A7FD-DDA2-C9A3-4D9747AF0B9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0" creationId="{A1B294CD-4957-3787-BFCC-F80B92F80C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1" creationId="{D0B1EF1F-958E-C3C7-9982-DA1CC76E6B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2" creationId="{7355A767-8073-23E9-8223-185D112CD8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3" creationId="{8A6D38B7-4A19-78FE-173E-01BF3044FEC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4" creationId="{E74ACC2E-6E3E-5D11-0C38-FF8A69B9F9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5" creationId="{D7B24DEA-6ABB-DD65-0943-8551DE7AF3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6" creationId="{2CFF44B9-0B23-99E8-583A-E6F8B5BF9F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7" creationId="{0996EDA7-E225-A927-3BC7-B4B46FF552D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8" creationId="{81E83A13-AF35-1C5D-6B88-0383A5083D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9" creationId="{45998EFC-4467-7BA6-9EDB-13B4182C756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0" creationId="{04BEF9E5-D5ED-6FC5-3D28-F4C172DA93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1" creationId="{B88EB7F4-D7C1-17BF-0ECA-86D337D877F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2" creationId="{446F8437-01DE-DE21-619B-6869F6245FC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3" creationId="{88471578-3974-A556-62F2-37CCD287D9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4" creationId="{57D824B1-C470-289E-5657-5D9A37C239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5" creationId="{FB94102D-A8A4-E933-7AF2-6FD60E78E2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6" creationId="{196722A1-B27F-4180-B88F-F55EDAB321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7" creationId="{66FDF844-65BA-A4B5-2A44-F08A4377909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8" creationId="{7BB8F806-055C-8E66-75EC-F9E3826089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9" creationId="{EAD2DCC2-EE06-DB27-9B37-D3B52FC5541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0" creationId="{937DB7F4-09D1-F785-23E2-EAB5D1DB85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1" creationId="{9FF404B2-724C-AEEC-7E98-B35EBEFD13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2" creationId="{F232DF87-1669-C726-78DA-BC472941411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3" creationId="{38E3FB82-9C27-4429-3E2A-CC5B79CB68B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4" creationId="{74C9B824-3EEA-F13F-D8EB-40048340E6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6" creationId="{4A846B8A-D006-C283-66C6-C7FD9647A0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7" creationId="{A4C6F2CD-1D22-71FB-0856-6893023FDA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8" creationId="{3F208B74-0871-3399-068F-46AC4402CC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9" creationId="{1DD08860-C648-3EB0-554C-ED8508C5506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0" creationId="{D26297F5-483E-21B4-4AD3-1D765DF1DC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1" creationId="{C0092AE6-7F17-35FE-B30E-EECF38805C2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2" creationId="{722458BE-2C7B-E14C-FBDD-BC423D83EC7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3" creationId="{D3026067-1EE7-7E40-A4D3-9C1ECBDCA1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4" creationId="{D838AC05-CE23-EDFA-F55F-B9DF008EE9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5" creationId="{DC68C99A-AEB1-9615-4444-E0040F94DC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6" creationId="{4DFF358A-61E8-9289-6675-FC2EF737F8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7" creationId="{FAB338B0-ECA9-7C31-C0F7-F44CFD7F9E6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8" creationId="{2D751F9C-2B4D-7947-E236-BF5BA7E5DF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9" creationId="{EFB711EF-B5BC-6D0B-AA1D-14189EF0D79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0" creationId="{C619C967-5124-4726-DD0A-0318810AB42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2" creationId="{0C49C6A5-D9C5-5A5A-5D03-4D07CAC0571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3" creationId="{003A2CB9-A570-2BB8-1DFC-9806147392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4" creationId="{AD39AE62-57A5-3FFE-463E-BF7E67E55D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5" creationId="{D152C88E-18FA-ACFC-4293-FE66BBB685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6" creationId="{4207B2A8-B541-535C-DF0C-5DC2976A61E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7" creationId="{23C1C62B-6B36-EB33-12B1-30448ABA6AD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8" creationId="{44C0B9A9-BCA5-2CB2-132A-2F9B4E29035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9" creationId="{0D2B0AB5-BBAB-512D-B0B6-2F34FA91A7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0" creationId="{3DCB5891-319E-788C-B561-CCCD8FDC7D9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1" creationId="{85786614-1CBB-846C-EEB2-0E74DB15F6D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2" creationId="{D7224297-C8AE-AEA8-BDDF-119BBCF6175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3" creationId="{334D0E84-56E1-AF8C-6A79-DACAC9CECE3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4" creationId="{828ABECE-14F5-4A4A-D39A-0B5CFAEF27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5" creationId="{9E975D1F-9DC0-76E1-55D5-AFD911F079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6" creationId="{E2CA4D72-9810-7D8A-7361-563DB4D0F3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7" creationId="{2A8B4829-0A04-3946-3F5D-10D7CF852D2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8" creationId="{099ED3C6-5167-37BE-D6FD-3D00FC8E55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9" creationId="{0DCC1E01-C674-1CE3-5993-378C555039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0" creationId="{FE9F054F-CBFC-92AD-39E5-56ED02DD76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1" creationId="{3461AE85-C4CF-3A3B-0297-80454A93E84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2" creationId="{A62B4DCF-2436-A6C8-07E2-E442910FDC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3" creationId="{972398BE-B4C0-5C01-7CE4-8C60F4C8F34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4" creationId="{FF18CC81-F61D-9D0E-D54E-2A2B6812E3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5" creationId="{D63D363B-4F07-5EEA-ADCF-2A807E7FDB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6" creationId="{C6ECD823-2D3C-6FB5-3ABD-20C5B303B4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7" creationId="{0623DE80-CEC8-0356-5F26-AA97B28318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8" creationId="{18D73099-B88C-0AA5-3F1F-E3594A2232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9" creationId="{3D005DA0-945C-0F44-F8BC-BC33F38E2D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0" creationId="{242CAD4F-BF12-6F1E-0589-C767D07FB8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1" creationId="{9883A28B-EA18-D150-3245-FA0CDF7EBEA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3" creationId="{8D9D96E9-5D8F-C28E-D524-E3C66C8AFE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4" creationId="{EF82949D-284B-94ED-5D30-AFDD5DE444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5" creationId="{2ADA7056-B1F5-96C5-BE9C-1FE1E7C06F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6" creationId="{161B75BD-B3C5-AB07-4CBA-1F204D25546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7" creationId="{628D7D74-1351-0461-027A-FF3E0D1CBF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8" creationId="{C9D8619B-9D75-8DA7-B6CD-A5343DA055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9" creationId="{329E16EE-B8D3-711F-7004-713972FC10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0" creationId="{0C24F30B-1F97-C0AC-2161-8B88D3D399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1" creationId="{52874C77-3EBA-8FE8-C17E-128EBF4B81C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2" creationId="{058E22A2-FF74-D954-EAB0-467C57D6680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3" creationId="{10093848-AB00-6AE0-37BA-9E536CACE1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4" creationId="{E7D2410A-CA20-AD23-395B-A43993D7E2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5" creationId="{E508D27C-822B-C250-5566-55F9716B829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6" creationId="{2AB9D8B3-B052-9A4E-09E7-BBE5E13C3A1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7" creationId="{B0528981-8CA5-5EF8-F5C9-0375C4B50C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9" creationId="{C8AADB04-1FED-0412-30DD-467D2017264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0" creationId="{7203894D-D34A-DD0D-20C8-1FFAA5F447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1" creationId="{E3DA8318-3DBB-5B9F-A665-7184E3FF683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2" creationId="{23F35E99-81FA-3403-5435-A09B3FFDCA3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3" creationId="{95325070-B843-689E-FA8B-AFF2AC02092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4" creationId="{55B7A9F5-4454-D070-1DE0-23AA401308C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5" creationId="{33E4BDAB-0C9B-2D41-D66A-C459AB1E5F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6" creationId="{DA754A50-A93C-0A31-1C11-633B47F9BA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7" creationId="{9EA6C74A-C84A-6A1F-8D9D-2F9AD2F97B8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8" creationId="{10640C8A-2032-337F-3847-59A1987ABA6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9" creationId="{16300712-62EC-FD6D-0342-D9E4C4BE171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0" creationId="{7A7A0C9B-9F10-C319-3981-F61CC80558C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1" creationId="{2374F0A2-F7C6-E3F7-9BD0-67D71497AC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2" creationId="{9FF3ACE5-8FDB-6659-709A-CE67F78692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3" creationId="{405FBF79-FFFD-F872-A16D-72CD74E2902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4" creationId="{3085B73C-5159-BFFD-823F-176491C5BD5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5" creationId="{257C99A8-EA26-09D5-5D91-C663687D559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6" creationId="{D29EB4A0-0586-3EC7-84C7-ECB445EC94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7" creationId="{A25ABACC-B47F-3EE6-9491-75BB56ABCB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9" creationId="{B8CAE2FA-1261-719C-9C9A-F4E682EB23F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0" creationId="{B63124FF-3770-F713-6902-8E03276A767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1" creationId="{7406A44E-962A-95F5-2DA7-278E7E9465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2" creationId="{3CE3A332-B730-5AFB-65B5-97061091555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3" creationId="{97DEF189-ACA8-FDCC-9D01-83CEC1D2C5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4" creationId="{2A664277-5CAD-6610-0ECA-443E058907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5" creationId="{1CFF9AD0-C7FA-373F-DF9F-0286DB388F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6" creationId="{B4BDD22E-44C1-C3F2-BAA7-4DAAC9945D4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7" creationId="{7FF676C5-7EDB-5F77-F0C5-04C71178064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8" creationId="{51228AF8-966E-FDD7-A8E2-7F71A7BE885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9" creationId="{83C468C7-5183-A5BB-6646-5BBBA7DB95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0" creationId="{B67C67E6-F397-F489-A74F-CE189E1E4BE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1" creationId="{16BBB5B8-492E-834D-99B3-25BF6E7BC61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2" creationId="{3C5B3427-0265-213B-90A4-87B5BF4AA19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3" creationId="{BAFFD8C4-A414-DDA5-A151-A38B6BFEAF7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4" creationId="{9D7A587D-03E1-4299-BA1E-DF8B148F150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5" creationId="{4A42C4DD-1FCB-55AC-8F64-819CEBB31C5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6" creationId="{1C753125-EBFC-2047-8B8C-B30CC03BA21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7" creationId="{B18854AF-765B-231E-0235-0058AFD24E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8" creationId="{D15D530F-11A9-5B74-E4C4-170192E8D8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9" creationId="{5ECA04B3-40BD-2918-0FC1-25868BE4A45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0" creationId="{182A39E9-07D4-4123-D55E-2AB0CAB065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1" creationId="{936802B1-51DD-EF3E-9208-E7EAFB7EBF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2" creationId="{692ED1B0-F83B-FD18-9351-71B421BDB1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3" creationId="{34A648E3-966B-B41D-7716-9C2DE1BDAE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4" creationId="{4DF5126A-5727-13BA-324B-BB91434EB2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5" creationId="{92E758FF-3673-58F4-69CE-48400E7E6CE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6" creationId="{D183718C-9D19-C8D5-48BA-F657B66238B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7" creationId="{530F6EB7-D24B-AEB2-9D03-912099C6BD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8" creationId="{1F18BFC9-F7D9-CB65-65F7-1266BCF8D88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9" creationId="{6C5532EB-309A-9BC4-A4B9-596A0C32CF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0" creationId="{9AEE224E-C20E-8468-07EF-DCE91AEF0B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1" creationId="{2B1D8E47-C869-1D85-270C-354714D9CB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2" creationId="{693118C5-6FC5-8237-62EB-035C577B9E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3" creationId="{907276E8-4EE2-F6CB-FA26-6163099DBBD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4" creationId="{4926C143-7614-3544-8C4D-E98443823F8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5" creationId="{109DA9F8-381F-0C44-12FE-BFE348A134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6" creationId="{CACD9E41-499D-8EA9-3AA1-150CA294BE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7" creationId="{A2A46B0E-E45A-3A7A-1A75-810B758577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8" creationId="{11DA96C4-F384-4544-2D8B-A9137E93461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9" creationId="{4D519376-0748-07E6-F2A5-143F295AF4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0" creationId="{D48DC11B-95A7-A095-C985-0E10BA16EA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1" creationId="{A614F849-A01A-BB88-9A76-F62BE9C4FA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2" creationId="{98DBA2E4-22F7-A909-89DB-4BF15EC0F0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3" creationId="{825E5F44-B080-7193-4808-DCCAD45EFD1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4" creationId="{817F5C2F-07C6-91BF-9D33-A70BB5C7058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5" creationId="{8DFD8DC6-9E81-61FE-6169-F9571691588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6" creationId="{30E2E896-66DE-7C1B-9698-12B6AFBA84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7" creationId="{FF21E191-1BEB-F068-94DE-BAEEAC16AC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8" creationId="{0DF62C46-C238-92C1-FC8B-96AEA41926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9" creationId="{37D3FECE-3294-5FA6-773B-1B3F6EC8A6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0" creationId="{7B5B16CD-266F-C7E1-3AF6-246BEC4A360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1" creationId="{E2A8F886-69DA-7BBC-CAB5-CD2CC9C19B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2" creationId="{A74CD82C-4F46-DF24-0635-B6424CB356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3" creationId="{B10291D9-470F-7598-F8CF-1726E59A81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4" creationId="{3E2BA0F3-EFE2-6DC3-AA90-BA33E5E530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5" creationId="{FB9952A3-2776-58E4-401E-A398F61A764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6" creationId="{5E93CE33-D47C-0B90-01A0-A18BFC072F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7" creationId="{ADD8F722-36C5-DE6C-524F-7CD283822E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8" creationId="{68033AE8-B484-0404-5134-5D00DC6BB9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9" creationId="{E8C51BA3-0832-2704-0571-BFB81C547BA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0" creationId="{F9256C21-F2AC-9D00-697F-7FAA401F86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1" creationId="{269FD45A-0A10-E1BD-2970-7EA45F0ECF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2" creationId="{BD7DD200-BED7-DE3D-D4C0-9C93FF8D1B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3" creationId="{AAD051C4-E861-053D-B1DE-D4ABEAA437F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4" creationId="{D5149B70-1CDE-0062-6439-8116F32842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5" creationId="{F7BB968F-870E-2E86-4E99-0920960F82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6" creationId="{07F76AAF-3825-6B9A-A69E-8AE90BB1ADA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7" creationId="{27C1529C-7719-8A22-FACD-41CA02CD60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8" creationId="{34FDDA05-B8EC-87DB-D676-3B10780E89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9" creationId="{790B678A-68B3-4E30-6FE1-F8F6AF3B929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0" creationId="{1C00E2A3-BF9F-DC8D-0CCB-57759132CE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1" creationId="{959B2972-62F0-6B54-DBC2-F985C4CD90C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2" creationId="{5A85DF47-CA07-D486-A48A-80D199F7D23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3" creationId="{08F41A6E-6FC6-9704-4636-A332DB8AA49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4" creationId="{AA66F5E5-E694-ED85-B0F4-01538DAC60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5" creationId="{49F83DBF-A9D2-9476-ADC1-043660A2FE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6" creationId="{3341909F-AE17-FDAA-988F-6B2BCA7393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7" creationId="{0350E820-517F-E220-02BF-482AE14C4C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8" creationId="{75D8E189-4996-267F-7856-8322069D5D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9" creationId="{A5499E73-D942-4E1C-C383-8340A4DFDC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0" creationId="{488FCBC5-43AC-5FCC-D8BF-7FC9290E8A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1" creationId="{EEA98136-344A-0ABF-A9B0-A3FB6985EC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2" creationId="{77865FD1-3D05-A582-DAE2-E0928335C9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3" creationId="{EDA84C24-253F-945E-7E97-F159C94EDE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4" creationId="{10B4385C-BB47-62A2-7EB1-8D0B72F04A7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5" creationId="{F9D88B61-FEC8-3310-A8BF-0841F738357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6" creationId="{12528E6E-F8C3-BAB4-9D89-F4018CDAD2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7" creationId="{9FF41C84-E628-38B2-1BFE-BC6E60B4216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8" creationId="{215D27C3-B8E7-987E-8C05-16E8CB4964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9" creationId="{6B98920F-1A66-736B-F167-B5D9ECA797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0" creationId="{3D39BADF-F7E5-E7F0-0203-3AE847684CD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1" creationId="{85DEBA76-2372-6E29-9764-9E7394985C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2" creationId="{DB5B7022-38A3-3CD1-F522-8C6F6D59801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3" creationId="{2AF2A396-F0C9-CC98-896A-2CB2777AE8E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4" creationId="{54B72D7D-8036-EF8B-6732-92C618585D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5" creationId="{480315FB-6904-FB9D-0193-8659F5289A0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6" creationId="{22AE2A2F-2B72-1CF6-D52F-B2A626C53B0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7" creationId="{47C13DC5-37CE-4B1A-A7ED-61886D88155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8" creationId="{2BE3148B-2CDB-7480-EE0B-8183462C65C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9" creationId="{C4D74AEC-E444-8CE9-DE9B-479D06BF4F6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0" creationId="{015FC350-1C53-C9A7-9010-822BB0CBCBC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1" creationId="{53F4877F-0FCD-4551-B047-128CE7063B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2" creationId="{8328C030-A78D-4B4C-3956-CA0FBC4759F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3" creationId="{020654BE-B18C-9CD5-48CA-9D589AEBFE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4" creationId="{6DACCD76-0AF8-5A0A-4C08-2AEABD16FE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5" creationId="{3B2489FC-D841-3B56-0140-9B2A4C46792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6" creationId="{E9EEE158-FB33-4B17-F8EB-111468DD62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7" creationId="{924B1150-1AC5-F6D9-8B1A-E94ECD7AA45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8" creationId="{7D769A6F-C77E-2F62-3629-AEDC9FD3E0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9" creationId="{31362BEC-C07B-B308-9FB6-24683FEBFE3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0" creationId="{9C5FED1C-B870-7391-72F2-3B85F3448C6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1" creationId="{E028CF70-B8E9-A015-AC21-11A5E56081E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2" creationId="{F890F868-972B-0211-3600-5346BD11AB3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3" creationId="{261447F5-2FAC-4ED5-A24D-AC6F361F35E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4" creationId="{497FFCEB-360F-6773-E2BA-120BBFC982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5" creationId="{998A6B82-71D6-18B0-F523-FBA736006B9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6" creationId="{F46F07C9-F026-1034-0A7B-0965634E2F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7" creationId="{52A99224-ECBA-1991-EC27-D95D1946C3E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8" creationId="{9E2F8305-2E22-851A-FBC2-99F0B894367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9" creationId="{2C773209-DF7F-54A8-2BAD-77CBCE84C8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0" creationId="{35AC809B-BB30-8DB0-6C4F-CC316783454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1" creationId="{D55A45E2-D449-FBA7-5146-73DE0D6543B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2" creationId="{E10D6A7A-AEB0-D62C-3D84-64CD28B510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3" creationId="{36928517-A4EE-23E9-C051-2E9BBBE2CF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4" creationId="{16E4C019-954F-E44C-B440-7222EE1B66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5" creationId="{57A5F634-E7FD-6E50-B5C1-6F42560B86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6" creationId="{FF0AD7F9-EA55-13A3-B01A-27D7567B336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7" creationId="{16531418-2595-3679-BA8C-909685FD34B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8" creationId="{1FF99F68-06E2-9A64-6887-F84597C7308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9" creationId="{62BE1720-EC46-13A6-AF36-5FDC68B728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0" creationId="{B1B26072-76C5-2F03-EC1F-01A072EECD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1" creationId="{C33CE5D0-AC06-A1C3-BE29-1D373B1987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2" creationId="{A275A06F-6E04-0146-F837-EC0592F14E4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3" creationId="{45D872AA-9232-D85C-4773-ED8D739D00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4" creationId="{C49C79DB-6588-CA1C-15C2-910FA228835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5" creationId="{114CF861-2D45-5A22-4423-553B1D3421E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6" creationId="{C572760F-5B52-D183-FE3D-AAEC870731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7" creationId="{6A7A366D-06B0-4253-7086-D7179E521D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8" creationId="{208C7F41-AD12-5D3B-1E6A-B5E802924D2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9" creationId="{18EA79D9-D10E-4BDB-7C94-D2EE1C6752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0" creationId="{9A060CBD-BE3B-0462-8EEC-AA6DF649DB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2" creationId="{43499859-B4DA-F904-411F-8B78B5A9AB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3" creationId="{E3ED1CD1-9D55-234B-81FE-B069C8F218E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4" creationId="{AEF26B0D-A729-D27B-4C12-D84447E6F3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5" creationId="{7D3D100A-ECE9-0412-353E-13D6633DE1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6" creationId="{BB7B7CC1-C6FE-46E1-5B0A-5571E9DDD4D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7" creationId="{B5D98756-E372-3564-8F0B-A9E2235093E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8" creationId="{B29FDBAC-E18B-B2E0-4283-67F2725138E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9" creationId="{A8E63458-961A-FBB3-F8E6-DE2A8A8CB5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0" creationId="{ED74943D-4F26-4E3E-6A5B-226FA8A8E8F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1" creationId="{9B57A168-14CD-6984-B6AD-382AE9A545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2" creationId="{39577DA1-F1CB-9BFC-46A6-2B1BAD305E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3" creationId="{3EEC4C41-4F3A-BE2B-6360-0A155BEE139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4" creationId="{A6F44C28-8BEE-16C2-8D0B-876DB67F89A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5" creationId="{F79D5D73-944C-87BE-C0A1-A596DAA514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6" creationId="{DAF88AB1-A2FC-32B4-B5A7-F09CEC04EFE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7" creationId="{110AD13E-1775-57D2-42B1-D8AB26C3C5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8" creationId="{CC8DEB9B-7A1F-AC9B-725D-0717203290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9" creationId="{8AB337EC-D1A9-BFC2-07F0-1A10A7622DB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0" creationId="{C98EC974-DF06-C7BF-BE98-8FEA0488BE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1" creationId="{AB6BDDAF-991F-D64D-65E8-5A8FE03F9D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2" creationId="{2533954E-7B6A-B744-41CC-31B0A373766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3" creationId="{E9D25453-7671-999B-2B53-ECDF85D216A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4" creationId="{A8D3C1BF-7C83-3FA6-D038-DBFDA61ABF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5" creationId="{78B40AF0-8AB4-483E-8EEF-19998B22EA6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6" creationId="{E22D1ED1-E957-8765-DEE7-0541A912D1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7" creationId="{5541D384-ECD9-95C1-F33C-86A8861AEE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8" creationId="{48B045FC-7C80-C695-BB66-51C0CC1224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9" creationId="{B44D20A9-9BA8-4D0E-F170-FF4B3A7E106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0" creationId="{9E935613-364B-127D-52E0-01A96717BA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1" creationId="{F59EEA93-60CE-972C-6982-08F32CB86AC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3" creationId="{731278C6-88A5-7BD8-8A29-11792A4604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4" creationId="{8B79EE5F-2815-D9BC-CB9E-D89FE937DF1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5" creationId="{84C359B8-07B9-4DB4-CB41-780094D476A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6" creationId="{F0090DB2-90A9-3C65-9AAB-EFAC337B51E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7" creationId="{FAE63860-DE61-DFD5-B98B-2BBFBA109C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8" creationId="{124F8A7D-E223-BD92-5B14-6B255583F9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9" creationId="{5D55B2F6-10A4-F116-FC53-9B07C5A5FF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0" creationId="{69F4A1A8-21BF-4110-41E2-CD8A0A8E69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1" creationId="{48578D6D-D414-0A4C-4A4A-F1A098699C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2" creationId="{8D6A95FA-31C6-5BEF-59C9-5437AF04D4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3" creationId="{C3300978-19A5-C72C-E13A-13312C4845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4" creationId="{9EAA6B15-ABF1-8254-8516-CFFEBAA484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5" creationId="{53704D78-FC98-DB10-9249-46686F23C9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6" creationId="{E0CCA32B-870C-3B2B-F394-F0FFE907CD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7" creationId="{8FDFEAE7-726A-61CD-1A0F-F77E44D675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9" creationId="{BDBB750D-B389-27CC-6306-B2E769FE86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0" creationId="{2D88398D-C7DE-863D-A982-2ECCC1E1B68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1" creationId="{C6D2F316-FBAB-38C9-FA91-3A0D135E6D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2" creationId="{C30E484C-7ED6-0095-0620-E8E3BE5258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3" creationId="{51239F76-AC60-58D9-29AB-044ED6216BC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4" creationId="{C0F09E84-77CC-3E5E-F17A-E8A320AFB5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5" creationId="{BCDC5406-6150-7574-4088-BE10182811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6" creationId="{6DE061D7-B28F-E3FE-DE60-2D5C8652FDC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7" creationId="{B8EDFF49-F93C-936B-D152-DE23FE5B74C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8" creationId="{1415ABD3-F762-8FDB-067F-4EF402FDC2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9" creationId="{A5376C95-D4DF-E672-2286-4CD8054DB9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0" creationId="{BF59F8A1-F4F5-E55A-E457-7E6C872470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1" creationId="{12630935-F442-D7E8-3919-01093DBF14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2" creationId="{6DA89B7F-BBD7-C0FF-A741-FA79CE86E3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3" creationId="{72BE55AF-EED0-A211-BB35-527BCE4BF1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4" creationId="{B20E7E58-B434-2E14-CF0E-E1D2753D02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5" creationId="{91162A43-3BE2-3D3C-D460-D5C2664BB14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6" creationId="{DE230565-EED5-1A13-1B7A-6E9EC8EE49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7" creationId="{FAB03BC7-FB60-D245-C89C-9E3B83FD6D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8" creationId="{E879DFF5-48B7-FE5E-7D1E-C96092B067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9" creationId="{063EE797-C38A-CB04-7136-E2E4E98C711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0" creationId="{6CA9525C-DCF3-E513-5581-B516160C01E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1" creationId="{8DE88DB2-D5AD-C385-2239-17A67BD8BC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2" creationId="{F4DD1688-9AA9-384A-BEC1-61766A44FE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3" creationId="{86EF6144-712B-E9A5-4ADE-BB7DDF1F031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4" creationId="{476CB8CE-B57D-3694-4DB9-57B550E1B6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5" creationId="{42AEC5F0-47D7-2FB0-481B-26DF2CE281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6" creationId="{2A7025FA-73F2-E895-9B5A-D3DA8D63302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7" creationId="{23A88537-96DC-2B9B-F15B-7CE6FEC0690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8" creationId="{5D8D0C08-8140-22B5-7AED-5AE36EE1A4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0" creationId="{566AA952-5C92-A6AE-74B1-63CD40BE54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1" creationId="{ACE33A7B-844F-DC74-D964-8CD25C46B7A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2" creationId="{98A80A8C-96F3-BA36-2DEC-D810E2E877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3" creationId="{2919C526-BBCD-5A7B-26D1-CF9D83A45E7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4" creationId="{AA7D4269-0E2D-6A39-D04E-DFDE8B7896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5" creationId="{EBDC31DD-288A-4890-E22B-929B8EDEE26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6" creationId="{84BA54FD-30F2-7FA6-663A-536ECB26DE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7" creationId="{871653B7-2E90-A741-0A47-DC160BF498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8" creationId="{34DED6B2-CB3B-2410-538A-326F299E73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9" creationId="{7BAEDB51-855B-39F9-8BCA-EF63AED50C6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0" creationId="{6E4E0F16-95E5-AC5B-61B0-15E2CC4B01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1" creationId="{4946DA98-7118-179B-CF7C-FB214066EA9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2" creationId="{26FE06CD-25B7-FE73-4787-EC4907B2435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3" creationId="{EDFE50F5-9E33-7064-12F0-99D5B297366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4" creationId="{B4AFCA04-C10D-9FC0-0437-FB3C783168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6" creationId="{05C084C2-5057-7A3A-C2EB-3EA2B563EDB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7" creationId="{98E64EC1-20CC-1396-888B-BAB27B0697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8" creationId="{1EE23697-93BC-861F-DB18-E3859C0E19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9" creationId="{4EE93A36-CDFD-006D-9907-0D675FB30F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0" creationId="{9C84BA30-175F-D326-F6D3-F3EFCF6A17B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1" creationId="{436BC961-37C6-CB0A-5C6A-B12DC646F3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2" creationId="{3AF52600-DBCF-5762-E5A7-0207C654FC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3" creationId="{4AE87372-1B01-73C0-A09E-34233FE60A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4" creationId="{4C1DDA3E-51A1-1400-CE7B-C3922A1A490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5" creationId="{C4E90FA7-596C-89F3-E364-7780AC7E9D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6" creationId="{44896C59-7EC9-A697-3D32-CC507A8967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7" creationId="{B922997F-933F-4349-6AEC-8DB3A33D08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8" creationId="{BAB53054-C9FC-D3AD-B747-9FF539A90D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9" creationId="{FCA28A48-DE01-66C3-57A1-A5CD85D22D4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0" creationId="{83EBA51B-F934-DB0F-ABC3-D980B05D6E3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1" creationId="{32C682A8-9EA2-6E1F-ADB3-A9F4CECE16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2" creationId="{771207F4-1892-5E55-272B-21E63EA395C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3" creationId="{AD0068CE-F64E-71BF-81DA-2FBC32B602D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4" creationId="{760EB537-27B6-EA90-D40F-1F856FDE70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6" creationId="{F274261B-9190-E25C-6937-14AEB85A78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7" creationId="{C63E2690-D4C5-1C05-E75A-A0DAB4B37A8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8" creationId="{9FBA43CA-C6E0-4442-F0F9-9900601890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9" creationId="{6F6BA46F-2FDB-1F5B-5968-284DE411E43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0" creationId="{BB9159ED-6FA1-25DE-3F22-FA1FC6514A4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1" creationId="{9DF2F1FE-52AD-A240-DC3D-7AFEB9D587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2" creationId="{7D04ED8B-FD2C-EDF8-BFDA-A48151B7540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3" creationId="{3E338F7A-3DFA-BB82-1CEB-340A0C23FD3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4" creationId="{B4587535-335D-3407-EB40-4DA2B954B7B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5" creationId="{16BE123A-0AC2-FA32-1631-AC9EF371D11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6" creationId="{24E7477D-F650-6290-15AE-2F53DFC486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7" creationId="{29940E4C-F209-C7CC-F498-4E6C6BB897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8" creationId="{397CD339-00F3-B7C3-27AE-83C62A5761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9" creationId="{282F353D-644E-B4EA-025C-D8D435A7F65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0" creationId="{4A4EB77D-A3E9-93E8-5E31-29C80F919E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1" creationId="{5FCC0868-BC19-ADA9-4E77-C18820626E4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2" creationId="{28DD1C85-ADC9-86D1-23CD-7B8CBB29A21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3" creationId="{8EF2D141-1D19-5DD3-2458-3A10455595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4" creationId="{838FE431-53F7-C2DE-5D44-3D53D2A4EE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5" creationId="{39C8DDBF-E6AC-AB6A-7476-E9C565BBA4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6" creationId="{BF84C752-BD04-A2D6-EE35-8A7DF02B23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7" creationId="{FDEDF4BA-7BF0-F529-51F1-64ACB1ED85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8" creationId="{C54F1842-29A6-F6A0-AD23-9F859FB95C2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9" creationId="{2A9D0D77-8757-1DFB-4356-A2CE60D904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0" creationId="{352A5D7A-4B56-8D12-F4C6-58774D1E947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1" creationId="{E5188652-1C20-CA1B-507E-88D691B6A7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2" creationId="{4E5B045F-3A83-A081-5722-A976243E1B4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3" creationId="{208F2803-298C-A34C-ED53-0CE68E7D3E8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4" creationId="{122E8C08-F200-0D79-C238-D818F46AA4A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5" creationId="{92A5B410-D000-FBB9-5F47-DE9D6253219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6" creationId="{304A955F-292D-DA83-386D-27CD13F4DE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7" creationId="{7D1736DA-27FA-B553-78CE-3409B130E3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8" creationId="{D79C54D0-5D32-3211-897B-CBC9310AC70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9" creationId="{956C416B-1636-4357-F32F-8A34405BC5A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0" creationId="{4C5D1B3C-D031-93B8-EC9F-9805B1B339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1" creationId="{0E3ACB35-0AB6-2084-B27A-CD5CF6E0D5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2" creationId="{2A4A7608-EE25-235A-2289-84A73815F6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3" creationId="{A50289A1-6168-C4EE-288C-900079991B3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4" creationId="{5F0E7CB5-0EDA-330B-8EA1-B7867A63A1F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5" creationId="{56FEE28C-9947-AA5B-B6D6-4AB0D2098C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6" creationId="{99F42D91-32D7-0F5E-97FC-640F3BA820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7" creationId="{987710CF-062D-1FE5-9310-DF6918DABF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8" creationId="{61B285A7-C211-4A42-B906-37FB5C34C83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9" creationId="{9CC4E745-6966-AF47-01DF-D9D88217C5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0" creationId="{F86DD0DF-D8A4-B933-38C1-039D2121F7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1" creationId="{619FFEC7-37F8-5F05-3282-390CD26C561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2" creationId="{84568CBF-E6B3-9F0A-2354-DB0A55D418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3" creationId="{8A59CCCD-9297-F76D-8B3A-37CBEBD5F3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4" creationId="{06E0CEE1-CEC9-3903-24E6-EE9F9379FB0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5" creationId="{742340D2-8A62-A822-E14C-AF6209F8D8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6" creationId="{FCC060B6-4198-AD37-88C1-27CD003C048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7" creationId="{88C643C3-25B6-334E-644C-DD3B27CF87D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8" creationId="{CB2D5231-BD81-3B97-181F-27925E777C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9" creationId="{3BA21934-9072-18C9-5667-EB3060110B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0" creationId="{FA137877-C178-D6E0-9365-F8A7F90127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1" creationId="{14E856A6-980A-1B37-0421-25ABFDED6CE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2" creationId="{FABE98C5-C4EA-EB85-ADBD-57583B79E9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3" creationId="{02BE49D8-2A36-30C2-85BA-945A0E8A712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4" creationId="{C353E5D0-3076-36C7-FADE-6FB9DB93CE4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5" creationId="{91ECDEB3-B0F0-8D0C-8569-CE1B9904E94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6" creationId="{A8954779-287C-19AC-141A-D536C2DC80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7" creationId="{6D729275-54EF-F867-37C2-B9F52771DC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8" creationId="{7A9FAB75-736E-2423-DB3F-BC19CC0CF0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9" creationId="{228C115E-CF98-FCE6-9A47-4A843F1193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0" creationId="{85539A83-B22B-0E61-E52F-A0E18793E6C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1" creationId="{FD98BBD3-002A-D65C-9F55-91C4E8B693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2" creationId="{4C06520E-1F36-0824-8D59-5938546B5D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3" creationId="{ABC7AC08-DBC8-6D1E-CFD5-2C0587CE839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4" creationId="{AFDEB76E-04D6-38DF-D699-947C0CBF4C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5" creationId="{31057165-DBED-105A-6A03-071AD0CB9C4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6" creationId="{C2A86715-C690-2097-63F9-7D188615ACB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7" creationId="{6F00FC40-D003-4AD1-76DE-1E7DBD7F2EF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8" creationId="{C5BBCC55-5796-7119-EA86-E4150162D0A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9" creationId="{C2C9B40F-CC24-33D0-3BF4-998AE7E842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0" creationId="{0375BB90-063F-74AE-132A-874E290607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1" creationId="{A45244A2-33EE-4945-9797-1AAE151699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2" creationId="{38B1B6A0-5B82-D61A-4BA9-4173810A89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3" creationId="{BEC258EC-7F7E-A16A-E827-77F41D56C2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4" creationId="{12CE61D4-1F0A-B71A-F642-E88550F4E7A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5" creationId="{EB721FB9-CDCC-81CD-7744-DE39DFEDA4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6" creationId="{6492C832-80DF-26C7-5A9B-37B9128B0B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7" creationId="{F42BF5B8-EAC0-FC74-FD2B-07D242B895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8" creationId="{D65A0575-B6F4-1844-6704-47B083AA3E9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9" creationId="{6849F6F1-43E6-761A-EE64-EED81B89181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0" creationId="{FD0C2F8E-3CFF-1F4C-64DD-84B48FF742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1" creationId="{31B9D8AE-33DE-3FE8-A5D5-89D94D2521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2" creationId="{DCA3F8C0-9C10-54B3-8CB8-CA5D5EB0AC9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3" creationId="{0AE11490-16F4-1627-AE5E-447A890608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4" creationId="{0172A66F-6612-D6B9-6E64-CB85B2DD4F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5" creationId="{D002A0CE-5AD3-7405-39F0-451DE035E6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6" creationId="{4305CBA7-6394-4C34-EFF2-2B07D14604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7" creationId="{A441CCD9-DFAC-2B39-A3D4-2D8F0BE11CC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8" creationId="{081D2DA3-4D35-DC7E-364C-A07DAED58B9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9" creationId="{DA8FA3D7-1269-DDC0-3684-8121669DED0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0" creationId="{2F21C556-29BB-6E69-BAAA-1C75033F21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1" creationId="{FB68A450-96C1-0A22-0FF7-5DCE5F70CCE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2" creationId="{960FAA0E-B645-C5BB-385F-16520F2288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3" creationId="{26790560-7481-8CE1-2223-95AEAFA7CDF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4" creationId="{11B0CD40-9D7B-FF04-28F9-0F653FAC58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5" creationId="{54086DA8-8844-6ACF-C11F-8C0C612F851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6" creationId="{CECA260D-25CE-462D-146C-E4B98E0765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7" creationId="{CBA3D2C5-D7A9-4C0C-0D73-4E25C18AEC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8" creationId="{7D68454C-FCC1-90C2-E719-F52993CB28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9" creationId="{BFD5374C-C104-A6EA-65D6-EB6F746DA8A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0" creationId="{4B426FCC-AD03-6D20-9934-72A52611BB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1" creationId="{59F322C1-F8B6-91B3-AD21-1C01C7F0F2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2" creationId="{7994C5F8-45A1-F91E-2E0A-FC1334ECA4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3" creationId="{442D69FF-C535-92E0-F97A-4644E0AE2D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4" creationId="{CA69905C-44CC-1BCE-1B79-2DC9E1EA40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5" creationId="{109ED679-9047-A982-F564-0A095DB5C7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6" creationId="{73C220DB-56B1-D2D0-12E5-D8AEA0B85A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7" creationId="{12ABB245-40AC-4840-8288-FAA7FED438F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8" creationId="{2177E13C-FFB5-9EAF-B597-728936F26C1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9" creationId="{763B5039-44A1-E0C5-5E60-9DB3F386EE2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0" creationId="{8AB8E541-160E-2418-A54D-6EC1AE0716C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1" creationId="{1410A85C-1E07-4901-392B-5FA42C26008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2" creationId="{0E9A89F8-5913-7170-FC77-18BCA484B7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3" creationId="{6F6CDEFA-5401-F8DE-92A3-3BCE7253A8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4" creationId="{1CE51914-3FBD-D7B0-9172-DB2481D55B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5" creationId="{3FEFF195-EAB7-1FFF-DF64-9A0356D42D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6" creationId="{12E8A47B-A69A-A5FC-A0D4-A5D0ABED51A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7" creationId="{1A3F2062-2994-7BAB-0346-D545DDA8B16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8" creationId="{716AA83B-FB2F-8EBF-5740-C2BAF230CC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9" creationId="{29AB84B5-2588-26A6-03A1-8D85AE4F0C5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0" creationId="{E2E7A6C8-42B5-78B6-86AA-37BD133F6E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1" creationId="{9E0D5AB8-8478-108A-BFAF-B33CD6C525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2" creationId="{166ADE92-F7B9-F8E2-FC3A-BB4115B2DFA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3" creationId="{3DC65ECE-174C-AFD0-2AA0-06C4B55EA3C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4" creationId="{7CAABAAE-31F5-E728-EA84-BCEF3C26C4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5" creationId="{75448082-ED87-C02B-EE0E-DD6E19BA07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6" creationId="{87974BBE-29E9-F145-2CA1-9CB41DB29D1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7" creationId="{3570EFA4-5C48-78C5-77D5-C7838604FD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8" creationId="{C8BAAE5A-643E-5482-8DF6-8D6B42AB2F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9" creationId="{B1BF5980-A594-61F2-18E8-CF4240A9A0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0" creationId="{34FC5FDC-1FA4-2C36-9B77-90E110776B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1" creationId="{607B5131-9782-678B-F250-3588038B910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2" creationId="{CBC8E3DD-0A6E-5A68-0D2F-5AC25736140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3" creationId="{3715FBC5-D442-74CA-ABB1-1DD1E4B30C0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4" creationId="{1B6DCA07-2CAD-3B69-F1D0-70DCC7753A8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5" creationId="{E46E5694-4452-AFC0-016E-246B15AEE06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6" creationId="{A44C7E30-F113-F76A-C13E-536E7C05DE77}"/>
          </ac:spMkLst>
        </pc:spChg>
        <pc:grpChg chg="del mod">
          <ac:chgData name="Yaowen Hu" userId="81e4f212d1a9d49e" providerId="LiveId" clId="{3DF91D5D-650E-4B27-AE4E-37AAEF1068C0}" dt="2023-08-22T15:11:15.744" v="57" actId="478"/>
          <ac:grpSpMkLst>
            <pc:docMk/>
            <pc:sldMk cId="1357626257" sldId="263"/>
            <ac:grpSpMk id="4" creationId="{B212350C-58F3-96BB-B388-683402413273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" creationId="{413B5778-017C-30CE-9E59-6D113C3C4F55}"/>
          </ac:grpSpMkLst>
        </pc:grpChg>
        <pc:grpChg chg="del mod">
          <ac:chgData name="Yaowen Hu" userId="81e4f212d1a9d49e" providerId="LiveId" clId="{3DF91D5D-650E-4B27-AE4E-37AAEF1068C0}" dt="2023-08-22T14:43:05.528" v="55" actId="478"/>
          <ac:grpSpMkLst>
            <pc:docMk/>
            <pc:sldMk cId="1357626257" sldId="263"/>
            <ac:grpSpMk id="6" creationId="{9BBCBFF0-CDF6-CFE0-8C8A-D4D1A999A3FE}"/>
          </ac:grpSpMkLst>
        </pc:grpChg>
        <pc:grpChg chg="del mod">
          <ac:chgData name="Yaowen Hu" userId="81e4f212d1a9d49e" providerId="LiveId" clId="{3DF91D5D-650E-4B27-AE4E-37AAEF1068C0}" dt="2023-08-22T15:12:50.799" v="60" actId="478"/>
          <ac:grpSpMkLst>
            <pc:docMk/>
            <pc:sldMk cId="1357626257" sldId="263"/>
            <ac:grpSpMk id="7" creationId="{26D05DC4-29F3-3836-9A9A-BFAA8B371D8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9" creationId="{38EF8142-CBF8-C037-56AA-4F65EED7ACEB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40" creationId="{99B52C95-9641-5887-1CF1-16726747BE94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56" creationId="{ECCECBE1-C19C-D88B-E08E-43E0EDA8768F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87" creationId="{733CC81B-4E05-BB77-8639-686C16F1F2B1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103" creationId="{7570D5B7-1568-EF55-B46C-B8DE6C392C6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123" creationId="{F82680A3-6353-9BE1-3BFE-D1A5FFE96D4A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266" creationId="{DD893DCE-296A-18E9-F2AF-29864D49C67B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297" creationId="{E6EECBA0-E688-FF61-8D6F-9E522C39160F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13" creationId="{7F887D64-6B08-F437-12E1-7B5F63ED3BA6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44" creationId="{746E48B4-6A73-9C3C-9972-5F4633338E51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60" creationId="{26DE0975-ACEC-AD6D-3909-2E60DF8839E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80" creationId="{DC0822A8-67F1-6EAE-506A-276D06814722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24" creationId="{7A8CD3B4-8E41-2B28-E225-E8B52C77BFE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55" creationId="{EBCA6673-A0B1-8517-53A8-D6314B56A26C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71" creationId="{8C9F6B03-25A7-E1F9-E958-60D082E9D3F5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02" creationId="{BBEB5F8C-8A10-EB96-1917-EBDB3451ECC7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18" creationId="{44061ED0-4B7E-6B70-15F9-03AA859D1FE1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38" creationId="{F48F6C46-FC3B-AEEB-E200-9F011840FE1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781" creationId="{37C232EE-3141-9D43-5FD4-0111533E389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12" creationId="{4A4CBA6F-2AE0-83CA-F698-DE74E292809E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28" creationId="{79DDF78B-8064-C69E-822B-65879C69CCB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59" creationId="{1786CCB9-D9B6-A32D-79F0-831DE7461D08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75" creationId="{3D99DCF1-BB1B-907C-FE64-3280EFD3B061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95" creationId="{D2DD0780-C0C9-0C49-924B-6957D159E16C}"/>
          </ac:grpSpMkLst>
        </pc:grpChg>
        <pc:picChg chg="add del mod">
          <ac:chgData name="Yaowen Hu" userId="81e4f212d1a9d49e" providerId="LiveId" clId="{3DF91D5D-650E-4B27-AE4E-37AAEF1068C0}" dt="2023-08-22T14:43:02.376" v="54" actId="27803"/>
          <ac:picMkLst>
            <pc:docMk/>
            <pc:sldMk cId="1357626257" sldId="263"/>
            <ac:picMk id="3" creationId="{86E8958A-C880-AC2E-9276-4E5DE5F97F74}"/>
          </ac:picMkLst>
        </pc:picChg>
        <pc:picChg chg="add del mod">
          <ac:chgData name="Yaowen Hu" userId="81e4f212d1a9d49e" providerId="LiveId" clId="{3DF91D5D-650E-4B27-AE4E-37AAEF1068C0}" dt="2023-08-22T15:12:49.025" v="59" actId="27803"/>
          <ac:picMkLst>
            <pc:docMk/>
            <pc:sldMk cId="1357626257" sldId="263"/>
            <ac:picMk id="3" creationId="{C8484313-9CA2-EDCB-BA9D-F47DD8EB23C1}"/>
          </ac:picMkLst>
        </pc:picChg>
      </pc:sldChg>
    </pc:docChg>
  </pc:docChgLst>
  <pc:docChgLst>
    <pc:chgData name="Yaowen Hu" userId="81e4f212d1a9d49e" providerId="LiveId" clId="{45E86E5A-B785-4BDA-8702-CE7BE49DD7E1}"/>
    <pc:docChg chg="undo redo custSel addSld modSld sldOrd addSection modSection">
      <pc:chgData name="Yaowen Hu" userId="81e4f212d1a9d49e" providerId="LiveId" clId="{45E86E5A-B785-4BDA-8702-CE7BE49DD7E1}" dt="2023-08-29T22:50:57.490" v="1834" actId="478"/>
      <pc:docMkLst>
        <pc:docMk/>
      </pc:docMkLst>
      <pc:sldChg chg="addSp delSp modSp mod">
        <pc:chgData name="Yaowen Hu" userId="81e4f212d1a9d49e" providerId="LiveId" clId="{45E86E5A-B785-4BDA-8702-CE7BE49DD7E1}" dt="2023-08-28T17:31:57.127" v="1761" actId="164"/>
        <pc:sldMkLst>
          <pc:docMk/>
          <pc:sldMk cId="960251637" sldId="256"/>
        </pc:sldMkLst>
        <pc:spChg chg="add mod">
          <ac:chgData name="Yaowen Hu" userId="81e4f212d1a9d49e" providerId="LiveId" clId="{45E86E5A-B785-4BDA-8702-CE7BE49DD7E1}" dt="2023-08-28T17:31:57.127" v="1761" actId="164"/>
          <ac:spMkLst>
            <pc:docMk/>
            <pc:sldMk cId="960251637" sldId="256"/>
            <ac:spMk id="3" creationId="{BBF8DDC9-ECDF-0CDF-2288-75B0DA3B86A6}"/>
          </ac:spMkLst>
        </pc:spChg>
        <pc:spChg chg="mod topLvl">
          <ac:chgData name="Yaowen Hu" userId="81e4f212d1a9d49e" providerId="LiveId" clId="{45E86E5A-B785-4BDA-8702-CE7BE49DD7E1}" dt="2023-08-28T17:31:57.127" v="1761" actId="164"/>
          <ac:spMkLst>
            <pc:docMk/>
            <pc:sldMk cId="960251637" sldId="256"/>
            <ac:spMk id="13" creationId="{4D2AE786-1ACC-9B3D-DF81-C5677F8E8C76}"/>
          </ac:spMkLst>
        </pc:spChg>
        <pc:spChg chg="mod topLvl">
          <ac:chgData name="Yaowen Hu" userId="81e4f212d1a9d49e" providerId="LiveId" clId="{45E86E5A-B785-4BDA-8702-CE7BE49DD7E1}" dt="2023-08-28T17:31:57.127" v="1761" actId="164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45E86E5A-B785-4BDA-8702-CE7BE49DD7E1}" dt="2023-08-28T17:31:52.993" v="1760" actId="16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45E86E5A-B785-4BDA-8702-CE7BE49DD7E1}" dt="2023-08-28T17:31:52.993" v="1760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45E86E5A-B785-4BDA-8702-CE7BE49DD7E1}" dt="2023-08-28T17:31:52.993" v="1760" actId="165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45E86E5A-B785-4BDA-8702-CE7BE49DD7E1}" dt="2023-08-28T17:31:52.993" v="1760" actId="165"/>
          <ac:spMkLst>
            <pc:docMk/>
            <pc:sldMk cId="960251637" sldId="256"/>
            <ac:spMk id="68" creationId="{BF2B1655-41D0-033F-7DD7-96AF8C90B8AA}"/>
          </ac:spMkLst>
        </pc:spChg>
        <pc:spChg chg="mod topLvl">
          <ac:chgData name="Yaowen Hu" userId="81e4f212d1a9d49e" providerId="LiveId" clId="{45E86E5A-B785-4BDA-8702-CE7BE49DD7E1}" dt="2023-08-28T17:31:57.127" v="1761" actId="164"/>
          <ac:spMkLst>
            <pc:docMk/>
            <pc:sldMk cId="960251637" sldId="256"/>
            <ac:spMk id="99" creationId="{FA27E179-7B96-8975-F456-0847ECC62FC6}"/>
          </ac:spMkLst>
        </pc:spChg>
        <pc:spChg chg="mod topLvl">
          <ac:chgData name="Yaowen Hu" userId="81e4f212d1a9d49e" providerId="LiveId" clId="{45E86E5A-B785-4BDA-8702-CE7BE49DD7E1}" dt="2023-08-28T17:31:57.127" v="1761" actId="164"/>
          <ac:spMkLst>
            <pc:docMk/>
            <pc:sldMk cId="960251637" sldId="256"/>
            <ac:spMk id="100" creationId="{C7747305-960D-93D5-B476-A232B82C9806}"/>
          </ac:spMkLst>
        </pc:spChg>
        <pc:grpChg chg="del">
          <ac:chgData name="Yaowen Hu" userId="81e4f212d1a9d49e" providerId="LiveId" clId="{45E86E5A-B785-4BDA-8702-CE7BE49DD7E1}" dt="2023-08-28T17:31:52.993" v="1760" actId="165"/>
          <ac:grpSpMkLst>
            <pc:docMk/>
            <pc:sldMk cId="960251637" sldId="256"/>
            <ac:grpSpMk id="5" creationId="{11405C63-7811-F59C-C241-35BA5809B10E}"/>
          </ac:grpSpMkLst>
        </pc:grpChg>
        <pc:grpChg chg="add mod">
          <ac:chgData name="Yaowen Hu" userId="81e4f212d1a9d49e" providerId="LiveId" clId="{45E86E5A-B785-4BDA-8702-CE7BE49DD7E1}" dt="2023-08-28T17:31:57.127" v="1761" actId="164"/>
          <ac:grpSpMkLst>
            <pc:docMk/>
            <pc:sldMk cId="960251637" sldId="256"/>
            <ac:grpSpMk id="6" creationId="{A0B4AFEF-956B-CE93-FB79-9B36C021A914}"/>
          </ac:grpSpMkLst>
        </pc:grpChg>
        <pc:grpChg chg="mod topLvl">
          <ac:chgData name="Yaowen Hu" userId="81e4f212d1a9d49e" providerId="LiveId" clId="{45E86E5A-B785-4BDA-8702-CE7BE49DD7E1}" dt="2023-08-28T17:31:57.127" v="1761" actId="164"/>
          <ac:grpSpMkLst>
            <pc:docMk/>
            <pc:sldMk cId="960251637" sldId="256"/>
            <ac:grpSpMk id="31" creationId="{585B045F-5163-E18B-83A3-DD65800588F6}"/>
          </ac:grpSpMkLst>
        </pc:grpChg>
        <pc:grpChg chg="mod topLvl">
          <ac:chgData name="Yaowen Hu" userId="81e4f212d1a9d49e" providerId="LiveId" clId="{45E86E5A-B785-4BDA-8702-CE7BE49DD7E1}" dt="2023-08-28T17:31:57.127" v="1761" actId="164"/>
          <ac:grpSpMkLst>
            <pc:docMk/>
            <pc:sldMk cId="960251637" sldId="256"/>
            <ac:grpSpMk id="39" creationId="{65688989-4CF1-3ECF-B353-3BFF031BF71A}"/>
          </ac:grpSpMkLst>
        </pc:grpChg>
        <pc:grpChg chg="mod topLvl">
          <ac:chgData name="Yaowen Hu" userId="81e4f212d1a9d49e" providerId="LiveId" clId="{45E86E5A-B785-4BDA-8702-CE7BE49DD7E1}" dt="2023-08-28T17:31:57.127" v="1761" actId="164"/>
          <ac:grpSpMkLst>
            <pc:docMk/>
            <pc:sldMk cId="960251637" sldId="256"/>
            <ac:grpSpMk id="66" creationId="{D6F97A60-E4D8-B20F-00D7-A2942DEC158A}"/>
          </ac:grpSpMkLst>
        </pc:grp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2" creationId="{8BC20927-DC9E-18E0-F026-377941340B22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4" creationId="{14E8761F-DCAD-FC0B-F871-7F3DA69989B9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8" creationId="{AD60CEDF-C4B0-096F-2F37-F565CFABB5DB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9" creationId="{5582EE2B-E1AE-1D53-BD88-631ED54858D2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17" creationId="{7B96DE2E-59A7-0604-E8F6-06EDB361BA1D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23" creationId="{7C22BF8C-8DB0-2FA6-1648-227CF58E15BF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45E86E5A-B785-4BDA-8702-CE7BE49DD7E1}" dt="2023-08-28T17:31:52.993" v="1760" actId="16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45E86E5A-B785-4BDA-8702-CE7BE49DD7E1}" dt="2023-08-28T17:31:52.993" v="1760" actId="165"/>
          <ac:cxnSpMkLst>
            <pc:docMk/>
            <pc:sldMk cId="960251637" sldId="256"/>
            <ac:cxnSpMk id="34" creationId="{1FC1B476-2938-EECE-8109-C1E30831CECF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45E86E5A-B785-4BDA-8702-CE7BE49DD7E1}" dt="2023-08-28T17:31:52.993" v="1760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45E86E5A-B785-4BDA-8702-CE7BE49DD7E1}" dt="2023-08-28T17:31:52.993" v="1760" actId="165"/>
          <ac:cxnSpMkLst>
            <pc:docMk/>
            <pc:sldMk cId="960251637" sldId="256"/>
            <ac:cxnSpMk id="42" creationId="{549D804B-D79C-8714-B70D-E9C642F1684D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59" creationId="{1F157323-92E2-47CE-EC73-F4B7FC31113B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62" creationId="{3AFFB6C1-6FD9-A943-F7F1-8D3E6DB1F132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65" creationId="{A0B6403B-F5C1-507F-CE58-1DE61BFA654F}"/>
          </ac:cxnSpMkLst>
        </pc:cxnChg>
        <pc:cxnChg chg="mod topLvl">
          <ac:chgData name="Yaowen Hu" userId="81e4f212d1a9d49e" providerId="LiveId" clId="{45E86E5A-B785-4BDA-8702-CE7BE49DD7E1}" dt="2023-08-28T17:31:57.127" v="1761" actId="164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modSp mod">
        <pc:chgData name="Yaowen Hu" userId="81e4f212d1a9d49e" providerId="LiveId" clId="{45E86E5A-B785-4BDA-8702-CE7BE49DD7E1}" dt="2023-08-28T17:49:23.972" v="1766" actId="553"/>
        <pc:sldMkLst>
          <pc:docMk/>
          <pc:sldMk cId="1889862027" sldId="257"/>
        </pc:sldMkLst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6" creationId="{E30594B3-955A-208E-DEC7-22E4561326F7}"/>
          </ac:spMkLst>
        </pc:spChg>
        <pc:spChg chg="mod">
          <ac:chgData name="Yaowen Hu" userId="81e4f212d1a9d49e" providerId="LiveId" clId="{45E86E5A-B785-4BDA-8702-CE7BE49DD7E1}" dt="2023-08-28T17:49:23.972" v="1766" actId="553"/>
          <ac:spMkLst>
            <pc:docMk/>
            <pc:sldMk cId="1889862027" sldId="257"/>
            <ac:spMk id="10" creationId="{E70359C6-F408-18D6-DEEE-CC69E8D75387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13" creationId="{A8FDED49-F882-BD1C-E7FD-B086EEAAF308}"/>
          </ac:spMkLst>
        </pc:spChg>
        <pc:spChg chg="mod">
          <ac:chgData name="Yaowen Hu" userId="81e4f212d1a9d49e" providerId="LiveId" clId="{45E86E5A-B785-4BDA-8702-CE7BE49DD7E1}" dt="2023-08-28T17:49:23.972" v="1766" actId="553"/>
          <ac:spMkLst>
            <pc:docMk/>
            <pc:sldMk cId="1889862027" sldId="257"/>
            <ac:spMk id="19" creationId="{394E3EDF-1053-6AF7-0B22-205A4FDD1316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20" creationId="{6849B762-1375-8D8D-9F4D-1BF6009CDAC6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22" creationId="{D5EA10D1-55DB-F6FA-D06F-AB723352C8D7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28" creationId="{C73D0654-DCB6-CB6F-EE23-4FC5370A8F2F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34" creationId="{84733D59-F465-85D1-7EB4-E854940EE7AC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36" creationId="{F2F82BE2-717F-CF52-6B42-58DA03D62395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37" creationId="{3FFDF269-83C8-BDAF-0292-4C9417658D84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40" creationId="{BEF213E3-1F8A-73F3-54E0-14D103E4EADA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45" creationId="{B2F61692-F749-AAFB-1809-A44FDA16818B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46" creationId="{05541802-DAFE-74BF-C160-FF1AAC3B92F0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49" creationId="{D5BB1CEE-E624-DE05-AE10-64136073281D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54" creationId="{A10D0130-A87E-A545-0031-AC933D8E1C56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55" creationId="{635C61B7-4A32-2BF1-AE67-4AC98572DC31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57" creationId="{26C57FAB-638B-9024-EDE6-11B0657940C3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58" creationId="{916AAAEC-E6A8-CC18-7AE0-9AD98300C3FC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65" creationId="{F513F675-4113-5DA9-0B11-75C9E23381EA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70" creationId="{D8769F65-9119-1233-5B71-4A27CDCE41D6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71" creationId="{FF5BE1A8-A4F0-368D-F7F4-46E66BD6C95B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74" creationId="{2963009C-FBCB-280B-A826-A1E2BDE3C0CF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79" creationId="{0903020D-9EB0-496B-29F4-6030B5EB6E50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80" creationId="{F7F15DCE-F73D-DDE0-0336-FABA16B2CB50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83" creationId="{54FD23DA-565F-2AF7-B514-DEE5B1578EE7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84" creationId="{335075A2-B3D2-A089-4043-AECCC8523538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90" creationId="{7F9A42DF-30EF-A78C-8CDD-3408B88A0AB2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91" creationId="{D0F7DFDC-ECBB-D8EB-05E3-7B9EB4E4728A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92" creationId="{D3055E7A-3DC3-AC83-818F-E833948BE313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93" creationId="{5DC8DE47-DAA6-F311-DBC0-0A3D2DD5F506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94" creationId="{21DB9712-4B7A-7C00-EA0B-A6CBB4295B28}"/>
          </ac:spMkLst>
        </pc:spChg>
        <pc:spChg chg="mod">
          <ac:chgData name="Yaowen Hu" userId="81e4f212d1a9d49e" providerId="LiveId" clId="{45E86E5A-B785-4BDA-8702-CE7BE49DD7E1}" dt="2023-08-28T17:49:09.785" v="1764" actId="20577"/>
          <ac:spMkLst>
            <pc:docMk/>
            <pc:sldMk cId="1889862027" sldId="257"/>
            <ac:spMk id="95" creationId="{2B089ED1-239B-10DB-4E00-FFFAD9C3B955}"/>
          </ac:spMkLst>
        </pc:s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5" creationId="{FDFFA4D2-5F90-53C6-2C9E-BBE064B851F6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12" creationId="{4F6ADB29-828C-2B38-8718-C0587DD2717E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21" creationId="{D3E65CDE-7822-7E22-46AE-9CD7AC760529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27" creationId="{360C8F9C-7542-09F5-8CC3-74DA28DF7C47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35" creationId="{384FC4B3-D2A8-B3D8-FC69-4DF92EED23F4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39" creationId="{65688989-4CF1-3ECF-B353-3BFF031BF71A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44" creationId="{A462E811-1B51-F052-DE32-CA9A62122A19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48" creationId="{19D42ACA-75EE-AEBC-D2D8-B733B83A410C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53" creationId="{96C57046-E6D4-741E-E046-BBC38D41A938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64" creationId="{E61B37AB-98BA-AAAD-2928-3A7EDD00AD42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69" creationId="{9D32B4FB-009C-1547-6446-DB819E5198B9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73" creationId="{1127F3A0-720A-57B6-DDEA-EF2CC7E5458D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78" creationId="{F2EB71E0-3C41-C05A-7C2D-426F79BBB727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82" creationId="{F7E654FF-DF7F-DF40-9DDF-C3728BB2C62B}"/>
          </ac:grpSpMkLst>
        </pc:grpChg>
        <pc:grpChg chg="mod">
          <ac:chgData name="Yaowen Hu" userId="81e4f212d1a9d49e" providerId="LiveId" clId="{45E86E5A-B785-4BDA-8702-CE7BE49DD7E1}" dt="2023-08-28T17:49:09.785" v="1764" actId="20577"/>
          <ac:grpSpMkLst>
            <pc:docMk/>
            <pc:sldMk cId="1889862027" sldId="257"/>
            <ac:grpSpMk id="99" creationId="{C91C201F-6A74-F585-2725-F493EA207B36}"/>
          </ac:grpSpMkLst>
        </pc:grp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7" creationId="{80C1D65E-A124-4680-54E7-76259E4C97F9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8" creationId="{E8B83DB5-7FD8-FCB2-9C13-5C61EC6CE51F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9" creationId="{AD192310-6822-CC6A-23B5-1902AE46E91C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11" creationId="{91A7DCEA-F797-8333-7281-83A048EC914C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14" creationId="{8A3D6508-3243-0FBB-AD93-A27BBFD45DED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15" creationId="{C4E6E589-B241-3019-FA4F-B79BE7648611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16" creationId="{0EB6C2C6-870E-D4BC-38B2-37560E91B21B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17" creationId="{E173A4BE-627A-A12B-E79C-738D8C7A11C2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18" creationId="{E19E2997-EF90-E8E6-F9E1-F67848F43A62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23" creationId="{259165A7-E7A7-16D7-7867-98AF85EC222A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24" creationId="{73CE4DB6-2F5F-8563-0E74-97379C057AB3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25" creationId="{FC0DD894-B74E-04C2-F734-653BA387206D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26" creationId="{25762499-973C-E20C-76CD-4DCF8F56045D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29" creationId="{A941CB17-7E63-A409-350C-2D5CBEF7050D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30" creationId="{CA24C50B-26BF-834B-43BD-BA3199529108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31" creationId="{F8637F57-D56F-92B4-D9DC-5EE791B9A250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32" creationId="{B6F15AD6-93A1-DE31-4129-C0E522D9B161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33" creationId="{8486234B-BAD4-CC39-96A2-44EB8B256CD9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38" creationId="{5F36C31C-A751-DC3A-9E71-3C7143239D3D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41" creationId="{B98B57E6-E769-1FE5-D394-D92985EDE9EC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42" creationId="{549D804B-D79C-8714-B70D-E9C642F1684D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43" creationId="{9073018A-BA54-5B48-7765-66C26BD55289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47" creationId="{602EE8E1-1040-1CC6-024D-3842D5F8822E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50" creationId="{EC579B77-BF1A-1E0F-87A8-625D44A56FBE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51" creationId="{A786A4A5-09C2-D3D3-1086-FDA58AB63CDB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52" creationId="{89896AAE-CE58-9149-F72E-3099FE4CFBE1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56" creationId="{01FDC178-D8A2-5557-6064-D77A0225007C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59" creationId="{3B612D1F-D01B-C943-DDD5-09E1AF3A6933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60" creationId="{267D2875-C8A1-ABE3-EFE5-697AAFE9FEAD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61" creationId="{E59DFC02-A431-731B-B448-9894BECCC230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62" creationId="{3AFFB6C1-6FD9-A943-F7F1-8D3E6DB1F132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63" creationId="{0340352E-2BEF-F279-6965-454F392C5548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66" creationId="{B9A2C7CB-CC03-3F40-101B-389B70F3ACE2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67" creationId="{428F2CEA-E8F5-DEFA-20A7-32E3E10B751D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68" creationId="{739449CE-0352-6402-93F3-23E24CEAF82D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72" creationId="{4E9D1BFE-A411-71B7-3E1C-98B4AA0F0BA8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75" creationId="{9662BD79-F407-46A1-FF4B-17B0AA0EFAB0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76" creationId="{2CCFECD5-606B-31D5-4D2A-1D2CF3788F72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77" creationId="{5C5B9860-F8C5-BFB1-CDB4-C2404D89CBD0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81" creationId="{CBB4A814-6FE1-3980-2E76-0D2A6111B7B3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85" creationId="{836A9748-F005-DE19-5B7A-40C57B04398C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86" creationId="{0051F173-6D68-64D6-234A-D9C9C71F8352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87" creationId="{3436A894-1149-12C7-2294-03B76BBBC514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88" creationId="{098DDC01-28FB-33A3-8188-317D8EA7EE5C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89" creationId="{FCA3513E-6BAC-89D6-F5D9-E775034FD31F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96" creationId="{3AFB623E-97AD-76B6-2D1F-48C282BB69B3}"/>
          </ac:cxnSpMkLst>
        </pc:cxnChg>
        <pc:cxnChg chg="mod">
          <ac:chgData name="Yaowen Hu" userId="81e4f212d1a9d49e" providerId="LiveId" clId="{45E86E5A-B785-4BDA-8702-CE7BE49DD7E1}" dt="2023-08-28T17:49:09.785" v="1764" actId="20577"/>
          <ac:cxnSpMkLst>
            <pc:docMk/>
            <pc:sldMk cId="1889862027" sldId="257"/>
            <ac:cxnSpMk id="97" creationId="{2C170D40-4B29-73A2-C6F1-82242B8021A9}"/>
          </ac:cxnSpMkLst>
        </pc:cxnChg>
      </pc:sldChg>
      <pc:sldChg chg="modSp mod">
        <pc:chgData name="Yaowen Hu" userId="81e4f212d1a9d49e" providerId="LiveId" clId="{45E86E5A-B785-4BDA-8702-CE7BE49DD7E1}" dt="2023-08-15T13:15:18.041" v="27" actId="255"/>
        <pc:sldMkLst>
          <pc:docMk/>
          <pc:sldMk cId="1618399317" sldId="258"/>
        </pc:sldMkLst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" creationId="{DA1A8C21-B571-2E02-C4EA-5725E83CA028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7" creationId="{E76C0540-6453-BBC3-90EC-56C8587AAC5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9" creationId="{BFAFA907-8895-7D6D-CD07-0B43C86B4C2F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20" creationId="{1A021F97-5C00-C3D3-D38F-B07A6435D960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1" creationId="{AB7108D2-6D52-87C1-A6A6-78404B48B97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2" creationId="{8B95B1EC-340F-AEF1-BE4F-470A9CAE71BB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5" creationId="{9924849D-C3F1-8D8A-EDC4-3339259E1543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6" creationId="{DE9B4D1D-36E9-C97A-24BA-EF102030B951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0" creationId="{C03F29F2-6EA3-6D1F-AB27-CB438E7FEBD9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3" creationId="{0AD9A67B-E148-D84C-98F1-0E907E1C1C0C}"/>
          </ac:spMkLst>
        </pc:spChg>
        <pc:cxnChg chg="mod">
          <ac:chgData name="Yaowen Hu" userId="81e4f212d1a9d49e" providerId="LiveId" clId="{45E86E5A-B785-4BDA-8702-CE7BE49DD7E1}" dt="2023-08-15T13:13:57.716" v="22" actId="14100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mod">
        <pc:chgData name="Yaowen Hu" userId="81e4f212d1a9d49e" providerId="LiveId" clId="{45E86E5A-B785-4BDA-8702-CE7BE49DD7E1}" dt="2023-08-21T18:15:07.789" v="356"/>
        <pc:sldMkLst>
          <pc:docMk/>
          <pc:sldMk cId="3539774601" sldId="259"/>
        </pc:sldMkLst>
        <pc:spChg chg="add mod">
          <ac:chgData name="Yaowen Hu" userId="81e4f212d1a9d49e" providerId="LiveId" clId="{45E86E5A-B785-4BDA-8702-CE7BE49DD7E1}" dt="2023-08-21T17:44:14.184" v="35" actId="1582"/>
          <ac:spMkLst>
            <pc:docMk/>
            <pc:sldMk cId="3539774601" sldId="259"/>
            <ac:spMk id="8" creationId="{61087729-AED2-1AFE-9F4C-1ACCBFD11DC2}"/>
          </ac:spMkLst>
        </pc:spChg>
        <pc:spChg chg="mod">
          <ac:chgData name="Yaowen Hu" userId="81e4f212d1a9d49e" providerId="LiveId" clId="{45E86E5A-B785-4BDA-8702-CE7BE49DD7E1}" dt="2023-08-21T18:01:40.040" v="132" actId="1582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45E86E5A-B785-4BDA-8702-CE7BE49DD7E1}" dt="2023-08-21T18:09:33.593" v="272" actId="1582"/>
          <ac:spMkLst>
            <pc:docMk/>
            <pc:sldMk cId="3539774601" sldId="259"/>
            <ac:spMk id="19" creationId="{D203ED96-5217-AB06-669D-67A58F419874}"/>
          </ac:spMkLst>
        </pc:sp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0" creationId="{799E4220-F8BE-2454-2172-F9AFD5DF311D}"/>
          </ac:cxnSpMkLst>
        </pc:cxn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45E86E5A-B785-4BDA-8702-CE7BE49DD7E1}" dt="2023-08-21T17:56:30.790" v="84"/>
          <ac:cxnSpMkLst>
            <pc:docMk/>
            <pc:sldMk cId="3539774601" sldId="259"/>
            <ac:cxnSpMk id="14" creationId="{1BF01D30-DA77-EF5C-E407-4872BEC912D3}"/>
          </ac:cxnSpMkLst>
        </pc:cxnChg>
        <pc:cxnChg chg="add del mod">
          <ac:chgData name="Yaowen Hu" userId="81e4f212d1a9d49e" providerId="LiveId" clId="{45E86E5A-B785-4BDA-8702-CE7BE49DD7E1}" dt="2023-08-21T18:02:02.858" v="143"/>
          <ac:cxnSpMkLst>
            <pc:docMk/>
            <pc:sldMk cId="3539774601" sldId="259"/>
            <ac:cxnSpMk id="18" creationId="{27DD4D0B-5E9D-97F0-2E41-F4236D3780EC}"/>
          </ac:cxnSpMkLst>
        </pc:cxnChg>
        <pc:cxnChg chg="add del mod">
          <ac:chgData name="Yaowen Hu" userId="81e4f212d1a9d49e" providerId="LiveId" clId="{45E86E5A-B785-4BDA-8702-CE7BE49DD7E1}" dt="2023-08-21T18:15:07.789" v="356"/>
          <ac:cxnSpMkLst>
            <pc:docMk/>
            <pc:sldMk cId="3539774601" sldId="259"/>
            <ac:cxnSpMk id="20" creationId="{C6BA0497-1156-C5A0-7176-612ECC0D1495}"/>
          </ac:cxnSpMkLst>
        </pc:cxnChg>
      </pc:sldChg>
      <pc:sldChg chg="addSp delSp modSp mod">
        <pc:chgData name="Yaowen Hu" userId="81e4f212d1a9d49e" providerId="LiveId" clId="{45E86E5A-B785-4BDA-8702-CE7BE49DD7E1}" dt="2023-08-29T20:17:43.037" v="1791" actId="164"/>
        <pc:sldMkLst>
          <pc:docMk/>
          <pc:sldMk cId="2514778971" sldId="260"/>
        </pc:sldMkLst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" creationId="{B93A7BED-339E-5B21-41A1-36B1508E4A3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9" creationId="{52EA0DC4-1610-DD16-F4CD-6642695C94C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0" creationId="{31D9A5FD-90EA-38BA-AB2C-705DE92B4CFA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1" creationId="{59BA79BC-6138-40EB-9A20-B19D273572A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2" creationId="{5E349EF4-02B5-C72E-8131-E14B701B2921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3" creationId="{31F74443-5F57-EF35-6CCA-66DCBC939D71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4" creationId="{C2C93EF1-3841-9DB1-C8D8-F8527311BFEE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5" creationId="{ED992F74-530A-B6DC-9EFC-2D5FAC23C8C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6" creationId="{F0EFD981-0E54-481E-586E-81A5D8A2CBB2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7" creationId="{04B8D0FE-A01B-4196-87B5-5A89BBCE433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8" creationId="{D8820183-AE25-E919-0CF3-A592254B48C2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19" creationId="{C6A18AB3-98CC-B69A-FE33-F1678837EB4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0" creationId="{9CC81E65-6F63-1767-589D-FACD8197E822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1" creationId="{78E28412-0EB2-C0E7-25B5-B6309147CF1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2" creationId="{512156D9-A5F1-E491-0458-62C8DFF4E47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3" creationId="{417F2177-B001-2E80-0088-D46F3174A75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4" creationId="{D95204FA-0183-0A2C-324F-9730D8E56C3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5" creationId="{B17A3F27-774A-C3C9-2448-B740991EB6E8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6" creationId="{7B87B628-2AD9-E69D-B5F1-5ED765537766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7" creationId="{619DDF3F-A486-5B06-1E34-053D4B9811C2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8" creationId="{9A653D33-A593-189C-9798-7CA3904ECB1A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29" creationId="{3E788B87-8335-1BF8-5C69-E02FECEEF80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0" creationId="{C414A582-09B9-2A66-E00A-5552B2025F5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1" creationId="{517B3A39-4E6F-A97F-69BE-49AA8DBEA58E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2" creationId="{2C2AEBA2-292B-FF55-2A08-7A9812A1FA6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3" creationId="{FD851564-CA28-3DD3-C480-4F561E33A6FC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4" creationId="{2E990B03-459C-5374-D5B6-B8DD45ACC8F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5" creationId="{AAB7CBBF-1CC5-8E14-44E5-5D0721F5C944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6" creationId="{6EE4C482-8BAF-06BE-8968-12EB9273A802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7" creationId="{C32B696A-C69E-57C7-57EF-C06E2A5981F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8" creationId="{0F5F5ADF-510D-876E-0158-FB52CAB3211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39" creationId="{A281ABB8-AAFB-FEC7-9C51-D9896D42339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0" creationId="{EBC55427-0E65-B861-E6B2-E3DD8BDB862E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1" creationId="{69DF75B5-FFC7-1E28-215B-E9F45A4BD869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2" creationId="{6C88F0C7-6B41-31A5-A144-FD5FE924D2F9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3" creationId="{40246535-5796-B2DB-755B-E13AD5F52CA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4" creationId="{8C969996-9862-75AF-2FF9-D1D77BE0AE3C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5" creationId="{1D587497-2906-EEBB-2686-9CA04DBC809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6" creationId="{192D1AFD-7F4D-F84A-9C0A-E0069CCCE40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7" creationId="{6996480F-0E78-2B76-AF80-87EB01F8E32A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8" creationId="{544BFE2B-BCF0-EF76-5068-27A70BEB3561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49" creationId="{56CD454E-8F50-5882-A123-94F41680BD0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0" creationId="{82F1EA23-B20F-0E60-370A-0A8F7E03EC51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1" creationId="{722FB93A-98EB-952B-F5F5-2DAC879C2318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2" creationId="{41174796-EBA5-4D76-10E9-B56BF87ED512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3" creationId="{A2FABABD-C8F6-82A0-DDCB-BD113C951E4C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4" creationId="{4511A3A2-E54A-D6BD-5051-9D075EBBB57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5" creationId="{7D9407A0-A31E-4168-47F1-CC4F9E70FBB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6" creationId="{52D145A3-812D-64B7-4F67-91FE86C37B5A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7" creationId="{FCD5E0D4-5853-1C5E-924A-E5C0B0545F84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8" creationId="{924E446B-07D4-5161-C792-B0334440E99C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59" creationId="{84627726-1D47-177D-8768-BBD6711A6D71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0" creationId="{AE3910A5-1DEC-CF40-6246-47D4C0E1C77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1" creationId="{14BDE8D6-4769-E5A8-97F0-D3D6324E55F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2" creationId="{35AF27DF-AF22-C8B9-0E68-72704A7A4EA0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3" creationId="{49C9E383-B45F-8DEA-FF3D-B65067349B6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0" creationId="{9222B2F0-C68C-36AF-479B-96C948925F7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1" creationId="{DE1AC258-C721-F802-3BF2-753AB83465FA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2" creationId="{198A21C4-94A1-94CE-A7B4-CEF757EC12C8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3" creationId="{2B91A387-E0F0-363C-FB89-3184E9AEF24A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4" creationId="{32B50C50-2EF6-9DB8-168E-FF9C35D2E404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5" creationId="{B57611D4-C2FD-8E5E-7FC1-DC532ED716F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6" creationId="{56697872-9364-AF8C-AA0F-FDAA997360B1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7" creationId="{07EDECE9-2F74-5B5B-187B-B54D7BA63C46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8" creationId="{06EC9CD5-0B4F-295A-ED8E-F180778D9809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49" creationId="{A271C570-EF4C-BD39-D412-1BCC633F67B9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0" creationId="{AC3B1697-73EB-D28E-08F7-EA595206347E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1" creationId="{5255347B-E286-5D6E-3D12-D9ADF255061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2" creationId="{480C5449-151E-9192-CFE6-D6A25C2406B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3" creationId="{89E04411-E392-43B8-A7AD-65D562E9EB76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4" creationId="{D3F95987-6F04-9248-D423-1377764CF31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5" creationId="{99B8F67F-9776-0946-396C-44BDE47948D9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6" creationId="{8CCC3A9A-61AB-89EF-72A3-D4F1C8020FB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7" creationId="{C402CAEC-FB9D-B845-C183-D88C7D6D371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8" creationId="{65A3358F-CE6D-9653-05B4-643DBFDFE38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59" creationId="{753F3687-59F2-E888-5ECB-D820954142E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0" creationId="{D3BF9711-571A-E0CE-7D42-53BF646B7BF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1" creationId="{4F5993FF-4443-AC9B-FD97-5E79A25E46E6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2" creationId="{FA3D4687-07AC-39BC-E96D-686E4AB2BBF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3" creationId="{D8205C29-DAA6-6E39-C467-85C3B6A79A02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4" creationId="{16E9701B-FEC4-7018-9D41-A2807010303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5" creationId="{58F7D8D3-B04D-C9EF-4E96-6BFD30BDB7A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6" creationId="{2C257D36-46C0-9069-6BF9-5B5E9EA1EA2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7" creationId="{B39672E4-0125-13DD-AE0F-1DB8B3E26006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8" creationId="{7546BE31-8199-53AD-5345-C3C018D205C9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69" creationId="{5F8C1CF7-E137-7B86-1ED8-E62123663BD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0" creationId="{445ECF24-FB13-1562-E3FA-BFA2405D41D1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1" creationId="{8C7B527E-7647-0570-94B7-774C4DF39C0C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2" creationId="{7872A9D8-4B7F-C843-D178-3E9CE0FF863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3" creationId="{A6412F9B-4108-DAB3-D7C7-296D5AE7A3B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4" creationId="{85E7050B-0331-3CFB-B2EC-6309E990183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5" creationId="{F96D78AD-1FA8-85A8-164E-000ADA879A5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6" creationId="{A19FEC7D-AAB5-0308-D7FE-1D46B54B5FCC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7" creationId="{328F18B9-C950-B224-A996-ADAF3E663020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8" creationId="{FAE5BC75-7A40-36CC-DADC-47C9944A69A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79" creationId="{B9C4B60F-4A15-E2C1-31F7-1624D2B9D072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0" creationId="{2DB3DD26-25FD-52DE-D67F-F4AA19405A9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1" creationId="{A749F460-55E7-16D0-77E9-94267D714154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2" creationId="{1BA57458-4CCB-B3E2-BF97-552DBA177388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3" creationId="{F3C8E3A2-8841-DB10-11AA-BAA252C033A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4" creationId="{179D91C7-FCB1-5FBA-4530-C4C445873C58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5" creationId="{DEC64EFF-01A7-FEAD-B9F6-B3C8A03F595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6" creationId="{0C73CCA1-F679-176F-E93A-EBCCD2A28FB8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7" creationId="{3EBC6526-43BC-A21E-7B64-583A44A4BE19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8" creationId="{3314A5F1-F667-3C32-9DD4-AC5861F800E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89" creationId="{459E3C43-0ED8-BD9B-76D0-A909866F4734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90" creationId="{51C3A282-1E6A-1F40-2941-790D7ED2DCF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91" creationId="{6F40F2D0-D552-83E4-0AF7-C6895B7CE6BC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92" creationId="{CACD84BA-AB00-12F9-742D-F9A1F2F458BA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93" creationId="{035CCE3A-A0CB-ECC6-0450-54BA68E0E659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94" creationId="{FCCD424A-3FBD-2732-8214-3D66359F7FE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95" creationId="{0DBE7963-B374-AEFC-1484-FD9259BA7BA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96" creationId="{BA016AB3-7C25-D7C4-EBB0-4777E933364F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97" creationId="{8C6C261C-E882-6C8C-8831-CE3C17A762BC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698" creationId="{9EED0491-D552-630B-1715-92799846B1B4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00" creationId="{2E23639D-0758-732D-849D-7D81EB3F8C31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01" creationId="{AEF2FF0E-2905-1A5E-919D-052C5E558966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02" creationId="{CC5EDE90-3DDF-9CAC-4573-0B3BB606131E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04" creationId="{7C90061E-502E-77A5-A577-F0EDAC2C2392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05" creationId="{5A57FFD9-7908-847C-8AFF-1D3E70C2793E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06" creationId="{2C88B4E9-AEC8-0036-9B64-01407309385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08" creationId="{95A4AC9C-0DC3-768F-BF5E-BEA6EE8DD7D0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09" creationId="{6484C44D-93C8-6262-E23D-49A842A59DDA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10" creationId="{BDB4236B-19AA-6B5D-A9BA-448D9D834B92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11" creationId="{0702A427-6FDC-98F7-2918-AB821522FD89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13" creationId="{15185AF5-82F3-B579-EA0B-A490693D3D37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14" creationId="{047BC83B-5D91-5F08-A4AC-F122386DA165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15" creationId="{A544B0CA-FEA0-DA36-48BC-B3AEE25066FC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16" creationId="{0D9755F4-3142-DF61-09A8-FE1F3821DF09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17" creationId="{3F49FCE0-78D0-E203-8B07-C01DE181ABE7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18" creationId="{378F939B-AB1C-E95D-1DFE-3EE45F51979E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19" creationId="{B98CCCFF-7C2A-8257-1FB4-2E588BE486BF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0" creationId="{981ED254-FC81-6096-5D67-0F540AF76A2A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1" creationId="{89515E5F-89A8-2E33-2709-E4307199795A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2" creationId="{2C44AD2B-D6A9-4BA2-200A-B93DCBAB48C5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3" creationId="{638D7DC1-D7DE-9033-100F-5098BC98D0DD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4" creationId="{3C478B10-C41F-BC30-7B43-6C51DC085DDC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5" creationId="{27BAF3D3-6212-3425-D9AE-1070166B94A2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6" creationId="{0A8ABC76-6AB5-EFB7-9804-99EC1450FA3B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7" creationId="{A7829267-A5B1-1FCF-328E-BB30175B996C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8" creationId="{527C6C8D-37A6-9D08-29B4-574716A5EB5E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29" creationId="{05E52F07-C40A-8CFF-C686-C9B43BA48D75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0" creationId="{15B08D00-2D52-EEA0-E09A-2BDFE7B115CF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1" creationId="{FAC69C88-886A-6331-73DD-92087DD55BF1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2" creationId="{7948625D-8A31-C929-E926-009AD7F28902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3" creationId="{353DA8B7-6502-B67A-C503-5B017E6C6958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4" creationId="{29DD9C7B-BDEE-90BA-1523-60FCABF994F1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5" creationId="{70468044-A88E-3079-0176-05DB879612C0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6" creationId="{BF882DA2-EA25-263D-5C5B-F0FEEBCB00B5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7" creationId="{B6BDFB02-4D10-780E-4206-67BC06A8570F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8" creationId="{071AB006-A4F5-04C2-47D1-FBCF05FC960D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39" creationId="{8CAA7C94-5CAD-CDE2-9235-5A6666F2CA96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0" creationId="{F8C5DA4B-C5A7-AD16-71FF-50082E468408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1" creationId="{B831FDBF-63C3-75C5-EE4D-4C2E37A7FFBA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2" creationId="{62CE079F-515F-2383-7E0A-854D0AB84CE4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3" creationId="{A0314450-34B8-625B-B4FD-F838FCCA001D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4" creationId="{B3D32D88-4A8E-2ECA-C44E-E17D202BABAE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5" creationId="{9A4A2FDF-8D5D-E731-F426-5798F42178AD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6" creationId="{848D7F69-A1A4-4BE5-AC60-83CBFBF8245B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7" creationId="{349EFB60-D4E9-A881-3A81-18BC17BC0FC4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8" creationId="{CC6CD107-4134-73D1-496B-BAE2E315F86E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49" creationId="{E3199ACC-FD86-A9E2-7196-2DF64D7C5CC2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0" creationId="{1AF196BB-D496-8AFD-1B0D-0834BC119165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1" creationId="{C43C11BB-7521-2565-120D-467F370CEDE6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2" creationId="{C0CEDC6A-00B4-3F6C-7C10-864970EEA99E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3" creationId="{971D0682-59C4-826A-AF2E-D31A6B03F13B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4" creationId="{FE7497A4-AD81-0288-0104-9CF5C87FED9A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5" creationId="{1AE45A79-CA24-687F-731C-77F614A76216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6" creationId="{84E279BC-EF77-3D64-9C1F-D0E520227100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7" creationId="{1E3E578B-0D07-35E0-9191-E4549F6D6C9A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8" creationId="{4F8D735D-5DD6-E75C-6206-308ADB3D2444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59" creationId="{4CC4A09C-33E8-3549-7DA5-9CB5FCF5ADF3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60" creationId="{9F276DD7-3C6E-858A-8199-91B5FD1811F1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61" creationId="{9210C6CC-6C2B-24B8-C691-C4B0BA1D3566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62" creationId="{91607A1D-AD93-F505-9CA1-0CB23B60206F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64" creationId="{C2A5E75B-14D7-40D8-D72D-3AF136E54B4B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65" creationId="{74CB5CA6-B10F-C578-89D5-DBC2D45241C4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66" creationId="{CAB2DF65-4BE1-0F4C-C324-02A91EE3B510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67" creationId="{04FE1F56-82B1-5F11-567F-3A579DB3FAB7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68" creationId="{CA615E9A-7722-76A7-AED3-8EBD76B0ADE1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69" creationId="{D98E178C-3A93-853D-3359-6480DCBB3ECE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0" creationId="{9C7AC476-6F4A-3745-22DC-E7FA348A1E3F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1" creationId="{F0BA4AA7-E143-9E58-257B-CFCFA07C1498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2" creationId="{0B296D7E-72AB-7ECE-70AA-88008CCAF6C1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3" creationId="{F2D4A02D-164E-8105-10CB-F49D7E90A678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4" creationId="{C04C44DB-2263-3270-5294-D6FFB3550647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5" creationId="{50B03876-BAF6-B6F5-C81D-04C7E8DA12AF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6" creationId="{165ECF0C-703E-CEB5-C435-3529E0AE870C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7" creationId="{DABF9B17-FBDC-5C21-E389-FB887C3F762D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8" creationId="{C22F1BD4-3D98-FD39-7F9C-6D00DDBD5A1F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79" creationId="{59BCDC9B-8745-A747-87FE-0B9CCC2AF41C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80" creationId="{12A1AD73-9E70-6C70-015B-CAE08E28143B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81" creationId="{A583C398-887B-167B-544D-9970068095F7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82" creationId="{0053ACB0-7C41-AE77-6781-FDB7A48994C1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83" creationId="{8E14FDBC-2A96-F236-0DED-AEF88F75B370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84" creationId="{1D22039F-CCFA-97CD-6294-8C6C2D483BE9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85" creationId="{FAF5B32B-6A71-109B-E470-9FD1D6FF45A4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86" creationId="{D6A067A5-ABCA-098E-B472-4C970C621697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87" creationId="{B1ACCDF9-6BC8-9E72-9B0D-4BDECC88B73B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788" creationId="{F897FF6D-079B-62A3-BC3D-E5BA3D91203B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0" creationId="{8B7955E9-CA9B-4703-E268-7B452D676FBC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1" creationId="{94AB0C2C-5D21-BF5D-0A87-69EBB7A21FB1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2" creationId="{7FF3AB4E-9A3D-EC64-E2A8-B4589C8A6260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3" creationId="{30B5BE09-5536-DD84-8725-5DA0CDC711F4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4" creationId="{0E046190-2E23-69A4-7C48-5544D9D8B37A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5" creationId="{A71E6CA7-AE48-2AEB-187E-CE7A87D4ADEE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6" creationId="{C2854810-237B-3F53-51E6-35F81C186367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7" creationId="{89F6CD79-CD23-98B9-DC21-D796C28E8019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8" creationId="{030308C7-46A6-A3B0-F0B5-DBE59C03499F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799" creationId="{393F4A5F-ACD2-05D1-83A4-F50E9C0960E8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0" creationId="{9D3F4206-ACF5-1B66-7B46-22078B97E798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1" creationId="{708EC5BF-CB15-EF00-C805-6D3163765275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2" creationId="{8056B581-277C-83B5-AE94-45C7D68A12B2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3" creationId="{B36FE718-3A00-31AC-AA3B-96227268C1C1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4" creationId="{FEC77A6E-9451-D321-C9E6-E75BEE76BE9A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5" creationId="{6D535B29-4E23-E6D9-E149-9D878339F7C6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6" creationId="{0ACBB518-FF2F-6D32-5778-3F59321E726A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7" creationId="{61518035-02A4-77D0-9869-06E8272AD101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8" creationId="{4C41A914-4EE6-504F-C31D-9C450CCD77EE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09" creationId="{13E18B37-8F1F-1560-AE0C-888D58D800DE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10" creationId="{CF6F4084-5103-37C0-6E48-53DDEE0D353C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12" creationId="{0F60FA74-3DF0-B9B0-E15D-69E49A368174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13" creationId="{C6D3A33F-B433-CED5-81DD-CEDB7991BBC3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14" creationId="{8CA26B46-C1B2-2A3F-2F9F-2A7BFB6BB5CB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15" creationId="{091DCF6C-D733-97A1-94C0-88007D373565}"/>
          </ac:spMkLst>
        </pc:spChg>
        <pc:spChg chg="mod">
          <ac:chgData name="Yaowen Hu" userId="81e4f212d1a9d49e" providerId="LiveId" clId="{45E86E5A-B785-4BDA-8702-CE7BE49DD7E1}" dt="2023-08-29T20:15:59.204" v="1772" actId="165"/>
          <ac:spMkLst>
            <pc:docMk/>
            <pc:sldMk cId="2514778971" sldId="260"/>
            <ac:spMk id="816" creationId="{0FF6E318-ED8D-4377-A453-7852297C494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17" creationId="{45709DB7-2D13-32B3-16C5-DF621A00B5B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18" creationId="{2F844F70-A6A8-A05D-C0A3-E157A33F796D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19" creationId="{52BB2981-9226-DFEF-467F-95A2EFA09DDE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20" creationId="{16485920-A637-1F5D-57DA-83E30573D5E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21" creationId="{0517C719-531A-3AA0-0011-190ADCC419C0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22" creationId="{FC86F41F-74DB-A955-4321-E2B891B8BC66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24" creationId="{FDA87B6A-41A5-AA43-7CD8-7DB5BD449E1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25" creationId="{E4FF927B-9EDA-8712-15CF-294E562F7D30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26" creationId="{5064686D-F18F-8F1C-1B37-5A2F4EC8A306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27" creationId="{027D82A9-09BD-F77E-1587-EA49D76B6CCB}"/>
          </ac:spMkLst>
        </pc:spChg>
        <pc:spChg chg="mod topLvl">
          <ac:chgData name="Yaowen Hu" userId="81e4f212d1a9d49e" providerId="LiveId" clId="{45E86E5A-B785-4BDA-8702-CE7BE49DD7E1}" dt="2023-08-29T20:17:43.037" v="1791" actId="164"/>
          <ac:spMkLst>
            <pc:docMk/>
            <pc:sldMk cId="2514778971" sldId="260"/>
            <ac:spMk id="828" creationId="{A6CC33B6-F120-DED4-2F85-147F41E50311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29" creationId="{AD2DEAB3-4E05-3D3E-6CF2-48178ED28066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30" creationId="{09F00A60-19BA-4DF1-B39F-C6FDAF4D72E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31" creationId="{E00472E2-D007-3999-18D3-53323AAAF19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32" creationId="{CDBB2819-7CFA-C6E4-5BE4-899E7241A123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33" creationId="{3B06BFFF-413D-0F15-7B21-1E8E763D6F65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34" creationId="{5FAC4C39-2AF1-37C9-06B6-8B7D14170A17}"/>
          </ac:spMkLst>
        </pc:spChg>
        <pc:spChg chg="mod">
          <ac:chgData name="Yaowen Hu" userId="81e4f212d1a9d49e" providerId="LiveId" clId="{45E86E5A-B785-4BDA-8702-CE7BE49DD7E1}" dt="2023-08-29T20:16:08.257" v="1775" actId="338"/>
          <ac:spMkLst>
            <pc:docMk/>
            <pc:sldMk cId="2514778971" sldId="260"/>
            <ac:spMk id="835" creationId="{292EF16E-BE50-0198-504D-64BE5FCFF53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37" creationId="{B3EAE3E0-4110-C0A7-1AF7-D38CFEE9C955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38" creationId="{ED572BF4-77FD-2DEB-0B45-2B78AE8FB63C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39" creationId="{A4413A6B-37EA-C478-0BBE-EC1408B2F86A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0" creationId="{4A4D7AFC-257C-7C29-3255-D576632B2AB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1" creationId="{FDA595CE-5961-2FDB-5BDF-926BE49A561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2" creationId="{0B9975FA-0A8F-BE77-8EC5-D4E93FC5514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3" creationId="{74F69A32-A6A1-9B7D-4EB1-F2BFAB704DD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4" creationId="{764484B8-80D0-8970-E236-390FDC25FCAE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5" creationId="{CC065EC2-B5E2-8C58-47A3-369D3AE76618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6" creationId="{363AB319-D12B-4D6E-59F7-BBB13386422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7" creationId="{3305D68C-9572-1E5A-48DD-925A5216C0D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8" creationId="{82260EF7-ED3C-CAF8-3FED-31B95E223A6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49" creationId="{A8A80566-DD8B-5BAB-609B-86EB61EC14C0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0" creationId="{BD4CA75D-0D9D-809D-08E2-DC001C93D6B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1" creationId="{13A15072-1E3A-3951-70DE-2778B6B91D8C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2" creationId="{A6572D60-6E8B-DA20-6153-29600D5E9218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3" creationId="{CD53F6B9-D9E4-35C9-225E-66F2ED2BB65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4" creationId="{ED20FA01-D025-3155-24E9-8CE0637786B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5" creationId="{A86A5F49-0EA1-636E-019C-D7ED6DCE303B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6" creationId="{0E543767-9A2F-5788-C04D-7C0C066ED30E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7" creationId="{3A0E9A20-F29C-F003-E941-413B57A164F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8" creationId="{200D3602-1D44-E25A-30C7-90166FBCC41E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59" creationId="{BC2F80BC-6C56-E515-70B5-92E46EE516A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0" creationId="{AEC8A1AA-66F9-9401-E46D-1460E9B16DF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1" creationId="{02A0C2FC-2AEC-237D-24BF-8F10ED08BBCC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2" creationId="{F0033BEB-4E23-8930-266D-BF427AF7083D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3" creationId="{177E399C-F5FB-8DBB-A366-C86B0C3D180A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4" creationId="{8AC68C39-A85B-4DFA-DA5B-C19E2DC8CF0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5" creationId="{90FDF8D2-EF34-376D-0269-173C97560B48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6" creationId="{E50498B8-1D77-ED51-DDBD-31B83CF67F5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7" creationId="{F2C6B5AC-D44D-04B7-1EFC-DAFF97E2DBAB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8" creationId="{46ADF7FF-3E52-F277-549A-564A4042D4DC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69" creationId="{EC287087-5385-0E0F-670D-D0FB6459A445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0" creationId="{6BB62C39-CFAD-3B16-BD49-80DA23860EF0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1" creationId="{88C84BD5-5F02-9F14-8761-3794278737A7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2" creationId="{2D9555BF-1169-1AD8-36EE-EFA933C2EBEC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3" creationId="{0DA03FEB-D684-0C2E-263F-AC16A331837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4" creationId="{5EC24207-FA74-03C4-100E-0996AC54D9A5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5" creationId="{B8E0BA76-79E0-B9E1-84C9-3A3B8D5B978C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6" creationId="{BBA05FCA-B73A-EBB0-9225-8456F43BF52B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7" creationId="{25A1C166-85BD-C9DC-E9CF-A3178DFB90FD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8" creationId="{4D4732C3-A99A-8F6F-7F0E-152BE55B377D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79" creationId="{644D5017-B3BB-FF47-B916-A89E7777DA18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0" creationId="{F6FA34D8-F3EA-5959-D225-74CEBD914B3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1" creationId="{CF711B45-27DE-9D3E-016D-B799C006B3F7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2" creationId="{6DF69878-99AC-38B1-AF3F-4524EA5ED92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3" creationId="{082A7DC4-CC78-2C00-2E15-AF4433B4B132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4" creationId="{6281B107-E9EF-52C2-C851-9502A012E898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5" creationId="{95089B6A-FE72-BF63-2B65-05635569EE2C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6" creationId="{8956E56C-44AC-6465-B16F-F7EC57FBCA92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7" creationId="{B27F40FA-531C-36B4-367E-E02E79BF842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8" creationId="{FF14A001-63D0-A6F8-9C94-9D955D0CC02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89" creationId="{3BFC5884-EF8B-F4A4-192D-81038AAF6641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0" creationId="{592EEED6-B877-3423-85CC-A8504AD6702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1" creationId="{ECBBA68A-D3F1-A3D5-0231-BD4D5A1B7BE5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2" creationId="{7A0CB526-17BF-1E04-D31E-6FE5E0EB3D35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3" creationId="{F48F799A-C3D2-DE5F-1260-8FA51FCBEA3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4" creationId="{B3B12BBE-C114-C1DF-3D52-18ADD6EC02EE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5" creationId="{97600714-11E8-E7F1-E2B8-D4E46DBDE61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6" creationId="{E8F1201A-55AB-A864-6041-9CDEAA77E5E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7" creationId="{F295E376-48C7-C6F6-77C2-39BB64F6FB8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8" creationId="{17411FD4-DD20-D729-C35C-3B1847F4BF5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899" creationId="{CCD9C85B-CF6F-F8DE-4767-CAF261E3B775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0" creationId="{D21B63BC-7933-5DA6-A72D-6FAC3BB26482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1" creationId="{47D9364C-B3A3-D3A3-251A-D77B6FFB05FA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2" creationId="{B3B68F60-A26B-BD0D-1CAA-9FE50A67E1B2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3" creationId="{C218C4A1-E34C-EB76-DC0E-A6878A7B4E72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4" creationId="{258D70BF-D7C7-2894-32F9-5BC1056733C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5" creationId="{D6312C21-AC26-E8C8-CE06-55A9FACCE09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6" creationId="{EE9CA483-FE6D-3D81-C84D-6BE465F0736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7" creationId="{AF626550-AED6-3126-6873-1B594CB9275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8" creationId="{1129627F-D342-B9C7-3AE5-58F8C94B926B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09" creationId="{664B2D6C-0EB7-258B-013E-A317F383FB2C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0" creationId="{803FF1EE-963C-5020-4466-A853D8B870CD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1" creationId="{BDB91DD3-2D13-A04C-EF52-3707DEC56E4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2" creationId="{35DDDA7D-A4C6-35C2-B85B-C91ABC30C94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3" creationId="{C8EA0298-0C06-F35E-A5B2-D6E6E826A235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4" creationId="{37C5615E-85E0-0F17-048F-CAC11F45D210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5" creationId="{50CA73BF-EB6C-0764-BBFC-7644770EFB9E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6" creationId="{B40BB406-0F72-2536-ACCB-92EF8063E5E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7" creationId="{9867BCA1-A632-F55F-AA0C-9B35993680C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8" creationId="{69DFEB6B-7430-D35A-25C7-176ACF5A0E40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19" creationId="{7FC0A0C3-8FF5-D77B-2411-DC78BD62B98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0" creationId="{0DD49C37-72C6-EF1D-55CB-FB2C728CFCE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1" creationId="{AC733F3D-3802-1E3A-1833-D6F44A776F27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2" creationId="{E7837646-17C0-60C3-A1BE-201C381BFC6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3" creationId="{4B2786A5-71FD-C73B-08DA-DA53D2411AFE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4" creationId="{5FFBC491-ED05-AB7A-2CE1-648D43C5565B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5" creationId="{316045AB-FE99-450B-BBA6-38006A62AAED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6" creationId="{6A70C393-5B95-5AFA-9BBD-6E91F4AF4848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7" creationId="{C11AB2C8-6DE8-6136-29C2-1C75F65A5B8A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8" creationId="{CF638FF4-FB0C-F877-2001-C6AE378555E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29" creationId="{A8767E01-4EB2-300F-5791-00E1C01C876A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0" creationId="{605753B4-6F70-4BBE-138D-CEB37B193A0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1" creationId="{2826FC4F-25B6-B750-B76B-57DF503C537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2" creationId="{70F6DFFE-6C02-B736-9C87-842C7D2F125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3" creationId="{30048654-F6CD-0F1A-A802-FF366D614E5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4" creationId="{7D3B4A66-994E-4C66-9146-64E0EF75F4BD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5" creationId="{4A34DF81-87B9-B463-FF96-C4CCE3F9791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6" creationId="{A09C32F9-6F41-3A04-D2BF-37CD27FAA0A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7" creationId="{3D7704BF-10FB-9A00-EB47-9EE1DAC37F8B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8" creationId="{D90E97F9-8A5D-DB7D-92CD-BCACE73DF15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39" creationId="{0B02A2D2-6E02-9410-35C9-909721F3710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0" creationId="{53DC49E5-3D39-1E46-51B7-EAC74E07AF1E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1" creationId="{9149D7FC-102C-EEB1-16F7-66BD0C0D57BE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2" creationId="{2A9D5CAB-F280-A940-2466-8C3CF80A316C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3" creationId="{59F1657D-95A1-9674-1A29-9009F54C3F9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4" creationId="{141E1639-CA69-37B8-5A2D-41177EBB91B7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5" creationId="{B7F2F24D-4EE6-F7C8-619F-A52095C1A65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6" creationId="{D4D94B2C-572E-B7E9-90CE-0145FF7F4FD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7" creationId="{7AB4B357-8448-5110-43DC-3365E9B290D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8" creationId="{C2208CDF-CF7A-DF79-7EAB-2B1AF1D9F1E7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49" creationId="{CC49FD6D-C077-F986-805B-F8B3547664A5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0" creationId="{9E6BF5FB-463E-D07B-53BF-A3DF154940CB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1" creationId="{A54D5429-FD8A-5CC5-CC31-AC8C755B3462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2" creationId="{5A69DB34-2869-93FD-DD66-294CB9DCD0D0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3" creationId="{52E680EA-AFF6-35EA-7C2B-26198714847A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4" creationId="{7C542102-49C7-3B57-E129-5D5ED280A53E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5" creationId="{5D93E17B-DAE2-FCB9-D661-4667827AB1A2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6" creationId="{9B9DD509-E26F-A203-44EB-5EC70631E5B1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7" creationId="{82A6ADDE-DB85-7E29-1C9F-C160AEF7FEB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8" creationId="{706F632A-1CE4-6A80-DEB0-6303FF19F2D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59" creationId="{B4BCF6EA-AE35-E00C-C83F-88BBC0B2CCA7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0" creationId="{63AFD50E-D323-FFCE-DDAB-8913CB5FF97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1" creationId="{30E82156-B623-60FD-DDC3-488F27855A47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2" creationId="{3DB87787-F0E4-E756-526C-5F78AA2B092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3" creationId="{3FECE85B-34BA-D85A-BECC-09A5F368092D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4" creationId="{DA6B32A3-3518-026D-2ED1-61964F251989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5" creationId="{31576B7B-4967-9805-FCB9-4229A8D7013A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6" creationId="{3FC0408F-DC46-D9B9-37BF-8A22A03BE2E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7" creationId="{07C65D61-B4D4-DCF3-CEA8-2C03527A94FA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8" creationId="{9151E985-2804-4AE8-E049-4CF48DD10AA0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69" creationId="{09BDCD78-6C66-A247-32CC-2B4714B5F26F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70" creationId="{D3A86370-9361-F32B-75FC-635077159EC1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71" creationId="{5BA2F35C-CE63-4BBE-64EA-5EF849170AE3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72" creationId="{ED027D0E-5C7A-E631-53A3-F05D18BDFC07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73" creationId="{98AE00AC-8E5A-86C2-76C2-B57FC1DFE5F4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74" creationId="{80DDFBB5-5C26-51D5-9CF3-38DFB36A77E8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75" creationId="{9F7B08BA-5DB5-AAE2-9E1C-19C6839136F7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76" creationId="{B53D4A60-D545-9C9D-9354-F7F320B41F36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77" creationId="{393E2952-9282-CFEC-2E9F-CA304425C131}"/>
          </ac:spMkLst>
        </pc:spChg>
        <pc:spChg chg="mod">
          <ac:chgData name="Yaowen Hu" userId="81e4f212d1a9d49e" providerId="LiveId" clId="{45E86E5A-B785-4BDA-8702-CE7BE49DD7E1}" dt="2023-08-29T20:16:38.598" v="1780" actId="338"/>
          <ac:spMkLst>
            <pc:docMk/>
            <pc:sldMk cId="2514778971" sldId="260"/>
            <ac:spMk id="978" creationId="{85414B47-23E4-39D9-9EEF-00E9D0F928FF}"/>
          </ac:spMkLst>
        </pc:spChg>
        <pc:spChg chg="del mod">
          <ac:chgData name="Yaowen Hu" userId="81e4f212d1a9d49e" providerId="LiveId" clId="{45E86E5A-B785-4BDA-8702-CE7BE49DD7E1}" dt="2023-08-29T20:17:34.925" v="1790" actId="478"/>
          <ac:spMkLst>
            <pc:docMk/>
            <pc:sldMk cId="2514778971" sldId="260"/>
            <ac:spMk id="984" creationId="{9A198680-7B53-097F-570B-245A07EF0E7E}"/>
          </ac:spMkLst>
        </pc:spChg>
        <pc:spChg chg="del mod">
          <ac:chgData name="Yaowen Hu" userId="81e4f212d1a9d49e" providerId="LiveId" clId="{45E86E5A-B785-4BDA-8702-CE7BE49DD7E1}" dt="2023-08-29T20:17:29.892" v="1789" actId="478"/>
          <ac:spMkLst>
            <pc:docMk/>
            <pc:sldMk cId="2514778971" sldId="260"/>
            <ac:spMk id="986" creationId="{EE0433CA-01A0-FA9D-BEC8-ABAED08FFEB3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987" creationId="{E2BF8C8C-7533-627D-78F3-EEF5302A73F6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989" creationId="{460E81E2-943D-E7F9-CCA7-381AC2A6EE6F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990" creationId="{A85614F8-DCA2-24A0-9AAA-6AE973711F8E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991" creationId="{6E59C560-8E72-D1FE-9D14-45B5C4AF1554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992" creationId="{9D85F85F-2EF8-F06D-9B1C-3D01817A92A3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993" creationId="{8E444F2F-DF55-1389-9CA0-1A44F512336A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994" creationId="{1FD4CB53-177A-3301-2808-139285F1626B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995" creationId="{4CCE85A9-F2E2-4C13-534A-4D2D977B2159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996" creationId="{DEE58551-9B84-412A-514D-CE5B545C7546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997" creationId="{6313A01C-D917-877B-0233-F464C6CBEEDB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998" creationId="{93E8001D-25BC-C83B-D1FE-D2AAB016B176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999" creationId="{C682FB69-7BFB-849D-D90A-72773F3AE666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00" creationId="{C999D632-0BE1-922E-829E-A43A45191FB2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01" creationId="{9CC55DAA-A331-DD86-8034-10AE7B592C69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02" creationId="{49686CCC-DB34-78F0-704A-FABC54471ACE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03" creationId="{4976CD37-2EA1-E28E-9C94-019522337269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04" creationId="{8AE0603E-581C-F647-7E79-BC57C1DA54BA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05" creationId="{61DDAC5F-6C7D-92A6-28F4-EF5405706861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06" creationId="{FCC95CE6-9B02-D1F1-0010-DC5DF241746A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07" creationId="{BE388BE5-EFFC-01B5-8E48-038D336291EC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08" creationId="{92EB3D7A-462A-530D-87E3-09289F0519FC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09" creationId="{5E0ED02C-16F9-4288-2CC6-5B6AA06DB789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10" creationId="{ADE51712-28E4-C43E-8EF5-00357A5EC17E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11" creationId="{61E60BF6-4DB3-FEB3-BC8C-CF3D985A672B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12" creationId="{669B6AEA-E389-9CA5-0D63-D2F049E92A8D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13" creationId="{FC92DC0D-CD6A-F4C5-86E4-1BAAD9826BFB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14" creationId="{CB0972B0-E8E2-4FEC-CC11-75B169D72E13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15" creationId="{38AFF645-CE57-0C90-10FC-7E269B43BD5E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16" creationId="{B1536355-FF34-A731-AC31-4FEEAA35EB75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17" creationId="{A7E20647-82F9-E5E3-CE49-78A3615A0A4E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18" creationId="{CB7009C2-00EF-9A98-FCEA-950B522D81A1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19" creationId="{7FC992C8-D60B-F9D0-3844-28F63F4102F9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20" creationId="{3A1256AB-A64B-943D-AFE9-08C8F4706EE7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21" creationId="{2CA94790-3E4C-94D0-A412-9E0525CBFD64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22" creationId="{E794418B-F96A-F230-0C3A-DADFFAA070B2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23" creationId="{CD26B987-8FAE-B256-EE1E-B7851F5A4EE4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24" creationId="{26C664C3-78B4-7398-F292-F6F2B9F75964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25" creationId="{C4DB2BD0-2A42-96AD-017E-F18D4945A278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26" creationId="{06F0CF89-810C-292C-89AC-6144E666E347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27" creationId="{0296E21D-3511-0489-6088-2017C481B39B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28" creationId="{B60EF2F8-42B9-BEA5-360F-7661A27C2878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29" creationId="{D5CC8125-94BF-0B15-39BE-1DFD4CC1E045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30" creationId="{E8F16DF6-AD7C-57AD-007F-DEA2C365F316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31" creationId="{0D389E0B-96B4-D60D-E966-887CCB1A7BA6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32" creationId="{EA5FC2B2-740D-D7FE-3F3C-18966B9FFF50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33" creationId="{B7BDAF54-D86C-98FA-58CB-65C01914DD14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34" creationId="{35625555-EDA3-6FB0-5608-6069005F36B2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35" creationId="{F59BDBCB-CB0D-724D-4CBD-C3614C730D75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36" creationId="{856A2739-2F65-30E4-55BD-333ACDDC3F22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37" creationId="{8357A26A-BC12-6B48-D5DA-85D655FEC2FA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38" creationId="{A779842B-2FA4-8187-A029-4E81AC0926B7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40" creationId="{D0370469-E106-D4AA-EA61-6870235C942C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41" creationId="{A830B821-F505-6357-75E0-B83A61D396FE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42" creationId="{5CD6F078-57A2-F89F-8684-AF4A47E6F518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43" creationId="{C55FB506-714D-99E0-7040-93B9D4AE9E7C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44" creationId="{278AFEDA-B1C4-B8B5-A668-BAED5DD7DA72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45" creationId="{FF0793FD-F1A0-F692-D7CF-650F6BC07FCF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46" creationId="{FD20F9EC-B9EE-C749-850B-8863F94718AA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47" creationId="{37D63595-B14B-18DD-2360-34687E09C542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48" creationId="{C6C554DA-20F9-37D2-22FC-7207318532CB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49" creationId="{E3C83427-1EB4-F333-4B96-27B5F8E0961E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50" creationId="{CE4E1286-130E-66BE-A541-7DEA19DD85A7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51" creationId="{A8F7A258-8C74-1AEC-7AC3-0B07D34C9F46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52" creationId="{D0EE0118-FC27-F7FA-0E72-137017C8E48E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53" creationId="{E723CD68-0CFA-2F0D-408A-ED1B364861E1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54" creationId="{F2419DE3-0414-18D6-771C-CF40E161EEF6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55" creationId="{2FF46520-B1D7-D69E-EFEA-6C183B7D1CFB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56" creationId="{AF944FD9-93EA-20A6-FA6F-442E3D92FA16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57" creationId="{797C0A12-5CF1-0953-2172-3ACE983AAEC0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58" creationId="{FFC10FD9-7899-7A79-3505-A7397FCF122A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59" creationId="{7357F17F-16BC-2E1E-9EA2-AAFD9DCA5D16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60" creationId="{8A074380-1152-448A-0526-584CE93BA317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61" creationId="{107F0EFD-36F9-C8F3-45F3-8462DD4F5FBB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62" creationId="{631469AB-7004-8BEC-6876-1DCDA566CDD6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63" creationId="{61F499F1-58CC-AB0E-A7F2-D26EBDCF4931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65" creationId="{5C93807E-AF81-396F-8616-1DDEF655E6BB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66" creationId="{619D19F1-29C8-085A-2BA3-035B55D5EFB3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67" creationId="{2EA2E1B2-A872-E89A-B19B-C3534A2912A0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68" creationId="{75A71393-DD70-8F6C-39CF-FA56631FCB43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69" creationId="{3F09178D-7C9C-65C1-0C27-4D82D2848D8C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70" creationId="{468CAC28-F69B-CE9D-366D-DEB72B6E372F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71" creationId="{5BA0789E-DF26-D4B2-F783-32ED71796D5B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72" creationId="{644E2E0E-B4FE-CFFB-3BD9-5756BC0FAFC7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73" creationId="{03D93508-9FB4-76DD-260D-CCF0CBDB0FF8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74" creationId="{2591E6CF-C74E-5101-3AAF-A46CD3CE63CA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75" creationId="{04E3311D-8D69-D657-151B-8DE957543E21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76" creationId="{B69C0BBA-2705-61B2-ADDB-D39383B448D6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77" creationId="{510B0BF7-5FA4-6A58-60CD-587D89D7FFF5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78" creationId="{49D33D32-C871-A6CE-B78A-6583750CA179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79" creationId="{EF4CED17-3DF5-1A23-4487-81F8B35F2556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80" creationId="{57364F3D-53B2-B398-6973-B073C6CDBE86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81" creationId="{FB592202-9813-E5A6-97FC-E9963A633825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82" creationId="{22E5A5E7-30E0-B025-3DA6-3386080B8F40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83" creationId="{232CE2A0-E861-602A-94B9-E0B17BC34073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84" creationId="{097CEA63-5044-C1E9-B016-10B8693906F7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85" creationId="{58B5594D-8557-3E0A-F595-F4CC868D7189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87" creationId="{C6F1CC35-8D91-F01A-E0CB-937E8D8E23F3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88" creationId="{618D2577-7D89-3B8D-1282-C8FD91D81DF5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89" creationId="{E9B6C26F-8BBC-E25C-5089-3B5E2D390EBB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90" creationId="{7F25E28B-1E06-748B-C57C-415E27DAFC03}"/>
          </ac:spMkLst>
        </pc:spChg>
        <pc:spChg chg="mod">
          <ac:chgData name="Yaowen Hu" userId="81e4f212d1a9d49e" providerId="LiveId" clId="{45E86E5A-B785-4BDA-8702-CE7BE49DD7E1}" dt="2023-08-29T20:17:23.029" v="1787" actId="27803"/>
          <ac:spMkLst>
            <pc:docMk/>
            <pc:sldMk cId="2514778971" sldId="260"/>
            <ac:spMk id="1091" creationId="{B49DF61C-EEF4-A2AE-5380-36481AAAE96D}"/>
          </ac:spMkLst>
        </pc:spChg>
        <pc:grpChg chg="mod">
          <ac:chgData name="Yaowen Hu" userId="81e4f212d1a9d49e" providerId="LiveId" clId="{45E86E5A-B785-4BDA-8702-CE7BE49DD7E1}" dt="2023-08-29T20:16:38.598" v="1780" actId="338"/>
          <ac:grpSpMkLst>
            <pc:docMk/>
            <pc:sldMk cId="2514778971" sldId="260"/>
            <ac:grpSpMk id="1" creationId="{00000000-0000-0000-0000-000000000000}"/>
          </ac:grpSpMkLst>
        </pc:grpChg>
        <pc:grpChg chg="del">
          <ac:chgData name="Yaowen Hu" userId="81e4f212d1a9d49e" providerId="LiveId" clId="{45E86E5A-B785-4BDA-8702-CE7BE49DD7E1}" dt="2023-08-29T20:15:59.204" v="1772" actId="165"/>
          <ac:grpSpMkLst>
            <pc:docMk/>
            <pc:sldMk cId="2514778971" sldId="260"/>
            <ac:grpSpMk id="2" creationId="{2813AD68-1B5F-441A-D00D-A3A3919742A0}"/>
          </ac:grpSpMkLst>
        </pc:grpChg>
        <pc:grpChg chg="mod">
          <ac:chgData name="Yaowen Hu" userId="81e4f212d1a9d49e" providerId="LiveId" clId="{45E86E5A-B785-4BDA-8702-CE7BE49DD7E1}" dt="2023-08-29T20:16:08.257" v="1775" actId="338"/>
          <ac:grpSpMkLst>
            <pc:docMk/>
            <pc:sldMk cId="2514778971" sldId="260"/>
            <ac:grpSpMk id="7" creationId="{A1314F99-C6CA-978D-AE01-0C43C81AF790}"/>
          </ac:grpSpMkLst>
        </pc:grpChg>
        <pc:grpChg chg="del mod topLvl">
          <ac:chgData name="Yaowen Hu" userId="81e4f212d1a9d49e" providerId="LiveId" clId="{45E86E5A-B785-4BDA-8702-CE7BE49DD7E1}" dt="2023-08-29T20:16:03.192" v="1773" actId="478"/>
          <ac:grpSpMkLst>
            <pc:docMk/>
            <pc:sldMk cId="2514778971" sldId="260"/>
            <ac:grpSpMk id="707" creationId="{4951EFDA-AE65-7EC3-C61E-71B942560881}"/>
          </ac:grpSpMkLst>
        </pc:grpChg>
        <pc:grpChg chg="mod">
          <ac:chgData name="Yaowen Hu" userId="81e4f212d1a9d49e" providerId="LiveId" clId="{45E86E5A-B785-4BDA-8702-CE7BE49DD7E1}" dt="2023-08-29T20:15:59.204" v="1772" actId="165"/>
          <ac:grpSpMkLst>
            <pc:docMk/>
            <pc:sldMk cId="2514778971" sldId="260"/>
            <ac:grpSpMk id="712" creationId="{8626D219-B593-13D9-13F4-ACA1F60B59CE}"/>
          </ac:grpSpMkLst>
        </pc:grpChg>
        <pc:grpChg chg="mod">
          <ac:chgData name="Yaowen Hu" userId="81e4f212d1a9d49e" providerId="LiveId" clId="{45E86E5A-B785-4BDA-8702-CE7BE49DD7E1}" dt="2023-08-29T20:15:59.204" v="1772" actId="165"/>
          <ac:grpSpMkLst>
            <pc:docMk/>
            <pc:sldMk cId="2514778971" sldId="260"/>
            <ac:grpSpMk id="763" creationId="{49F285D7-EFEE-63A5-EDBF-272CE191642D}"/>
          </ac:grpSpMkLst>
        </pc:grpChg>
        <pc:grpChg chg="mod">
          <ac:chgData name="Yaowen Hu" userId="81e4f212d1a9d49e" providerId="LiveId" clId="{45E86E5A-B785-4BDA-8702-CE7BE49DD7E1}" dt="2023-08-29T20:15:59.204" v="1772" actId="165"/>
          <ac:grpSpMkLst>
            <pc:docMk/>
            <pc:sldMk cId="2514778971" sldId="260"/>
            <ac:grpSpMk id="789" creationId="{CAAD3EF6-4499-6D24-5D6A-6C34920AF3BB}"/>
          </ac:grpSpMkLst>
        </pc:grpChg>
        <pc:grpChg chg="mod">
          <ac:chgData name="Yaowen Hu" userId="81e4f212d1a9d49e" providerId="LiveId" clId="{45E86E5A-B785-4BDA-8702-CE7BE49DD7E1}" dt="2023-08-29T20:15:59.204" v="1772" actId="165"/>
          <ac:grpSpMkLst>
            <pc:docMk/>
            <pc:sldMk cId="2514778971" sldId="260"/>
            <ac:grpSpMk id="811" creationId="{6C235775-B4E8-FD23-31B5-C288E354F386}"/>
          </ac:grpSpMkLst>
        </pc:grpChg>
        <pc:grpChg chg="mod">
          <ac:chgData name="Yaowen Hu" userId="81e4f212d1a9d49e" providerId="LiveId" clId="{45E86E5A-B785-4BDA-8702-CE7BE49DD7E1}" dt="2023-08-29T20:16:38.598" v="1780" actId="338"/>
          <ac:grpSpMkLst>
            <pc:docMk/>
            <pc:sldMk cId="2514778971" sldId="260"/>
            <ac:grpSpMk id="836" creationId="{0A307DA6-01BF-9CD8-AEA1-288D18D5CCAE}"/>
          </ac:grpSpMkLst>
        </pc:grpChg>
        <pc:grpChg chg="mod">
          <ac:chgData name="Yaowen Hu" userId="81e4f212d1a9d49e" providerId="LiveId" clId="{45E86E5A-B785-4BDA-8702-CE7BE49DD7E1}" dt="2023-08-29T20:17:43.037" v="1791" actId="164"/>
          <ac:grpSpMkLst>
            <pc:docMk/>
            <pc:sldMk cId="2514778971" sldId="260"/>
            <ac:grpSpMk id="983" creationId="{AF277448-7714-12BE-4F89-8BD9F035F4C7}"/>
          </ac:grpSpMkLst>
        </pc:grpChg>
        <pc:grpChg chg="del mod">
          <ac:chgData name="Yaowen Hu" userId="81e4f212d1a9d49e" providerId="LiveId" clId="{45E86E5A-B785-4BDA-8702-CE7BE49DD7E1}" dt="2023-08-29T20:17:29.892" v="1789" actId="478"/>
          <ac:grpSpMkLst>
            <pc:docMk/>
            <pc:sldMk cId="2514778971" sldId="260"/>
            <ac:grpSpMk id="985" creationId="{E84F1C0F-198E-A764-0EBC-4D7B20564E74}"/>
          </ac:grpSpMkLst>
        </pc:grpChg>
        <pc:grpChg chg="mod">
          <ac:chgData name="Yaowen Hu" userId="81e4f212d1a9d49e" providerId="LiveId" clId="{45E86E5A-B785-4BDA-8702-CE7BE49DD7E1}" dt="2023-08-29T20:17:23.029" v="1787" actId="27803"/>
          <ac:grpSpMkLst>
            <pc:docMk/>
            <pc:sldMk cId="2514778971" sldId="260"/>
            <ac:grpSpMk id="988" creationId="{50C7A6C2-67CA-3857-BA95-41427C6C7A71}"/>
          </ac:grpSpMkLst>
        </pc:grpChg>
        <pc:grpChg chg="mod">
          <ac:chgData name="Yaowen Hu" userId="81e4f212d1a9d49e" providerId="LiveId" clId="{45E86E5A-B785-4BDA-8702-CE7BE49DD7E1}" dt="2023-08-29T20:17:23.029" v="1787" actId="27803"/>
          <ac:grpSpMkLst>
            <pc:docMk/>
            <pc:sldMk cId="2514778971" sldId="260"/>
            <ac:grpSpMk id="1039" creationId="{6F1FD30A-EA37-B3EF-5D94-399DB97F6848}"/>
          </ac:grpSpMkLst>
        </pc:grpChg>
        <pc:grpChg chg="mod">
          <ac:chgData name="Yaowen Hu" userId="81e4f212d1a9d49e" providerId="LiveId" clId="{45E86E5A-B785-4BDA-8702-CE7BE49DD7E1}" dt="2023-08-29T20:17:23.029" v="1787" actId="27803"/>
          <ac:grpSpMkLst>
            <pc:docMk/>
            <pc:sldMk cId="2514778971" sldId="260"/>
            <ac:grpSpMk id="1064" creationId="{3082D56C-6818-01DD-5BC8-526DC977133F}"/>
          </ac:grpSpMkLst>
        </pc:grpChg>
        <pc:grpChg chg="mod">
          <ac:chgData name="Yaowen Hu" userId="81e4f212d1a9d49e" providerId="LiveId" clId="{45E86E5A-B785-4BDA-8702-CE7BE49DD7E1}" dt="2023-08-29T20:17:23.029" v="1787" actId="27803"/>
          <ac:grpSpMkLst>
            <pc:docMk/>
            <pc:sldMk cId="2514778971" sldId="260"/>
            <ac:grpSpMk id="1086" creationId="{8A086A12-43AC-222B-A505-BDB04AFCB8A0}"/>
          </ac:grpSpMkLst>
        </pc:grpChg>
        <pc:grpChg chg="add mod">
          <ac:chgData name="Yaowen Hu" userId="81e4f212d1a9d49e" providerId="LiveId" clId="{45E86E5A-B785-4BDA-8702-CE7BE49DD7E1}" dt="2023-08-29T20:17:43.037" v="1791" actId="164"/>
          <ac:grpSpMkLst>
            <pc:docMk/>
            <pc:sldMk cId="2514778971" sldId="260"/>
            <ac:grpSpMk id="1092" creationId="{41931415-2A0D-17BA-B7F7-07FB6F9804C4}"/>
          </ac:grpSpMkLst>
        </pc:grpChg>
        <pc:picChg chg="add del mod">
          <ac:chgData name="Yaowen Hu" userId="81e4f212d1a9d49e" providerId="LiveId" clId="{45E86E5A-B785-4BDA-8702-CE7BE49DD7E1}" dt="2023-08-29T20:15:15.876" v="1768" actId="931"/>
          <ac:picMkLst>
            <pc:docMk/>
            <pc:sldMk cId="2514778971" sldId="260"/>
            <ac:picMk id="4" creationId="{C3F6A885-2CF6-5559-9C46-E3B63D8892BA}"/>
          </ac:picMkLst>
        </pc:picChg>
        <pc:picChg chg="add del mod ord">
          <ac:chgData name="Yaowen Hu" userId="81e4f212d1a9d49e" providerId="LiveId" clId="{45E86E5A-B785-4BDA-8702-CE7BE49DD7E1}" dt="2023-08-29T20:16:51.736" v="1782" actId="478"/>
          <ac:picMkLst>
            <pc:docMk/>
            <pc:sldMk cId="2514778971" sldId="260"/>
            <ac:picMk id="6" creationId="{99CA5E00-723C-8E61-6AC4-7D0EE3FB3D7B}"/>
          </ac:picMkLst>
        </pc:picChg>
        <pc:picChg chg="add del mod">
          <ac:chgData name="Yaowen Hu" userId="81e4f212d1a9d49e" providerId="LiveId" clId="{45E86E5A-B785-4BDA-8702-CE7BE49DD7E1}" dt="2023-08-29T20:17:13.040" v="1784" actId="478"/>
          <ac:picMkLst>
            <pc:docMk/>
            <pc:sldMk cId="2514778971" sldId="260"/>
            <ac:picMk id="980" creationId="{DCD36106-F64E-8E8A-529D-B0EF716A13B0}"/>
          </ac:picMkLst>
        </pc:picChg>
        <pc:picChg chg="add del mod ord">
          <ac:chgData name="Yaowen Hu" userId="81e4f212d1a9d49e" providerId="LiveId" clId="{45E86E5A-B785-4BDA-8702-CE7BE49DD7E1}" dt="2023-08-29T20:17:23.029" v="1787" actId="27803"/>
          <ac:picMkLst>
            <pc:docMk/>
            <pc:sldMk cId="2514778971" sldId="260"/>
            <ac:picMk id="982" creationId="{80F71A2E-9FC4-BF1B-86B7-7F57F8549A58}"/>
          </ac:picMkLst>
        </pc:picChg>
        <pc:cxnChg chg="mod topLvl">
          <ac:chgData name="Yaowen Hu" userId="81e4f212d1a9d49e" providerId="LiveId" clId="{45E86E5A-B785-4BDA-8702-CE7BE49DD7E1}" dt="2023-08-29T20:17:43.037" v="1791" actId="164"/>
          <ac:cxnSpMkLst>
            <pc:docMk/>
            <pc:sldMk cId="2514778971" sldId="260"/>
            <ac:cxnSpMk id="699" creationId="{F452C81C-68FD-6C47-9FBA-95CD09D6B18F}"/>
          </ac:cxnSpMkLst>
        </pc:cxnChg>
        <pc:cxnChg chg="mod topLvl">
          <ac:chgData name="Yaowen Hu" userId="81e4f212d1a9d49e" providerId="LiveId" clId="{45E86E5A-B785-4BDA-8702-CE7BE49DD7E1}" dt="2023-08-29T20:17:43.037" v="1791" actId="164"/>
          <ac:cxnSpMkLst>
            <pc:docMk/>
            <pc:sldMk cId="2514778971" sldId="260"/>
            <ac:cxnSpMk id="703" creationId="{7B2BB5EF-84C5-8A58-5E81-9D6DDC1B18DD}"/>
          </ac:cxnSpMkLst>
        </pc:cxnChg>
        <pc:cxnChg chg="mod topLvl">
          <ac:chgData name="Yaowen Hu" userId="81e4f212d1a9d49e" providerId="LiveId" clId="{45E86E5A-B785-4BDA-8702-CE7BE49DD7E1}" dt="2023-08-29T20:17:43.037" v="1791" actId="164"/>
          <ac:cxnSpMkLst>
            <pc:docMk/>
            <pc:sldMk cId="2514778971" sldId="260"/>
            <ac:cxnSpMk id="823" creationId="{DF55E54D-8A93-7606-8647-D4277DB3BEEA}"/>
          </ac:cxnSpMkLst>
        </pc:cxnChg>
      </pc:sldChg>
      <pc:sldChg chg="addSp delSp modSp new mod">
        <pc:chgData name="Yaowen Hu" userId="81e4f212d1a9d49e" providerId="LiveId" clId="{45E86E5A-B785-4BDA-8702-CE7BE49DD7E1}" dt="2023-08-21T20:53:54.667" v="753" actId="164"/>
        <pc:sldMkLst>
          <pc:docMk/>
          <pc:sldMk cId="2482711983" sldId="262"/>
        </pc:sldMkLst>
        <pc:spChg chg="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" creationId="{17602556-6E83-E4B5-989D-EFA63F0482A6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2" creationId="{EE542967-501E-9477-7552-58D544424DB4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3" creationId="{2979CA98-45B1-BB78-117C-1E72339038D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4" creationId="{848AE8C7-862A-D898-33DE-75127FA41BD9}"/>
          </ac:spMkLst>
        </pc:spChg>
        <pc:spChg chg="add del mod">
          <ac:chgData name="Yaowen Hu" userId="81e4f212d1a9d49e" providerId="LiveId" clId="{45E86E5A-B785-4BDA-8702-CE7BE49DD7E1}" dt="2023-08-21T17:44:58.199" v="45" actId="478"/>
          <ac:spMkLst>
            <pc:docMk/>
            <pc:sldMk cId="2482711983" sldId="262"/>
            <ac:spMk id="5" creationId="{C60B0E91-3A61-4BB6-C748-25D91F3C844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6" creationId="{3700FB5D-93DF-7D66-0F4C-DAC4F06070F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" creationId="{6AE0497F-576A-DC13-4AB2-72671C6C291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" creationId="{66DCFCFB-796C-F084-E2DC-D3EA30B863C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9" creationId="{1F0332D8-F7B9-5F35-CFBC-82BA00BE27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0" creationId="{D9694BD5-AFDB-2008-9DA1-B1FBC58D9E8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1" creationId="{DF365E26-4358-2787-97B4-0970D42B356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2" creationId="{5EFDFAF5-AF65-5458-B31B-CFE69A7B600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3" creationId="{9A9FED94-F6CA-893D-7059-AA696C41FCA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" creationId="{8CF465B8-9080-6113-A26D-7071783F75E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" creationId="{4482BD88-9ADF-AEF2-44A0-51005E91B2DE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6" creationId="{1DAAA276-5F99-3489-A5E3-1CBE9485EBC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7" creationId="{DB445D03-43A4-41FD-F9A7-F3A4DD767B5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8" creationId="{F1E93C49-46F0-DF51-6FA4-F2D4EC0894C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9" creationId="{08CBB9F3-688F-22CB-F210-D475020D22D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0" creationId="{4C3FD538-BB26-27A6-27CB-1F2B98B8140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1" creationId="{A0DFBD53-3336-E43F-AA7C-931EFA788EB3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" creationId="{4F7442D5-67E7-B34D-DC20-EFD7A2B8E2B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3" creationId="{881FB92A-8ABF-85AA-57E4-FC799C5F81F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4" creationId="{B253BD8F-869F-54F7-DA9E-B3573C005490}"/>
          </ac:spMkLst>
        </pc:spChg>
        <pc:spChg chg="add del mod">
          <ac:chgData name="Yaowen Hu" userId="81e4f212d1a9d49e" providerId="LiveId" clId="{45E86E5A-B785-4BDA-8702-CE7BE49DD7E1}" dt="2023-08-21T18:01:12.103" v="125" actId="478"/>
          <ac:spMkLst>
            <pc:docMk/>
            <pc:sldMk cId="2482711983" sldId="262"/>
            <ac:spMk id="25" creationId="{2FAF3C3A-547D-6B24-E4C3-96B8E6C051F3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41" creationId="{C0CDC936-69ED-7528-B146-B12DB28F5917}"/>
          </ac:spMkLst>
        </pc:spChg>
        <pc:spChg chg="add del mod">
          <ac:chgData name="Yaowen Hu" userId="81e4f212d1a9d49e" providerId="LiveId" clId="{45E86E5A-B785-4BDA-8702-CE7BE49DD7E1}" dt="2023-08-21T20:21:46.132" v="717" actId="478"/>
          <ac:spMkLst>
            <pc:docMk/>
            <pc:sldMk cId="2482711983" sldId="262"/>
            <ac:spMk id="74" creationId="{EE55B07F-5121-7B3F-264B-3A3ACBF7C8DB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76" creationId="{FD823E15-D3CC-FE67-9EE6-50AAE88BAFB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9" creationId="{910F48CB-90B8-B481-EB7F-DAED800741B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0" creationId="{C64F2DEA-25D5-8B49-8A88-76B6D366B32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1" creationId="{99DD443B-B8F7-B699-DA90-01DEDA42896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2" creationId="{C685051F-20F7-6FBD-E480-5F8501D0537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3" creationId="{9D53FD2F-50C8-C27C-7D93-98021AF108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4" creationId="{29B99D50-9BF9-182B-ACCC-F70F01D0692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5" creationId="{08B67926-C87A-7EBA-0DF6-D7FF209BC0C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6" creationId="{46D388C2-A159-D14F-25A1-07A83ADA05B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7" creationId="{31FFBBFD-20D6-4326-C09F-FA4B3E3244D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8" creationId="{9172F656-15AC-28AE-DF08-5EED7FA58EDD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06" creationId="{B10C47A7-272F-30F1-3CA8-44F298C186E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2" creationId="{BEEA9129-C224-7990-C111-829B7217FA7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7" creationId="{B86234A3-60AF-A204-6708-054F82AB667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6" creationId="{9A6D6341-697D-3E05-52F5-4FD347BF7A01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59" creationId="{B5BADDDE-3AD1-C4AF-CA11-919BCA04C3C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1" creationId="{17602556-6E83-E4B5-989D-EFA63F0482A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3" creationId="{FDB1393D-6E1F-EF8C-0CE0-B409606F59C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4" creationId="{B9FCDEE4-C4B1-9130-DBA4-6627E74DCCFC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6" creationId="{4137F232-4AA9-86D1-CBC1-98278ACAA55F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7" creationId="{0B49D7CD-8B9D-772F-1878-346F393A9A53}"/>
          </ac:spMkLst>
        </pc:s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40" creationId="{843C6857-B4F7-B8B9-A854-263D160A2F9A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75" creationId="{8BAD0840-2629-3DDF-4526-B156F836151E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05" creationId="{D9BFC958-4959-D1F4-6E99-57AB13049BEB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58" creationId="{3BE96271-F6AD-4A24-3FFC-7E54C330D01E}"/>
          </ac:grpSpMkLst>
        </pc:grpChg>
        <pc:grpChg chg="add del mod">
          <ac:chgData name="Yaowen Hu" userId="81e4f212d1a9d49e" providerId="LiveId" clId="{45E86E5A-B785-4BDA-8702-CE7BE49DD7E1}" dt="2023-08-21T20:50:52.310" v="721" actId="165"/>
          <ac:grpSpMkLst>
            <pc:docMk/>
            <pc:sldMk cId="2482711983" sldId="262"/>
            <ac:grpSpMk id="222" creationId="{F2A9A19A-C5B7-E526-7F7C-226DCB8586CD}"/>
          </ac:grpSpMkLst>
        </pc:grpChg>
        <pc:grpChg chg="add del mod">
          <ac:chgData name="Yaowen Hu" userId="81e4f212d1a9d49e" providerId="LiveId" clId="{45E86E5A-B785-4BDA-8702-CE7BE49DD7E1}" dt="2023-08-21T20:52:27.934" v="733" actId="165"/>
          <ac:grpSpMkLst>
            <pc:docMk/>
            <pc:sldMk cId="2482711983" sldId="262"/>
            <ac:grpSpMk id="225" creationId="{E9FBEF1E-D7BC-A6AC-2DB4-AE63E87C90FA}"/>
          </ac:grpSpMkLst>
        </pc:grpChg>
        <pc:grpChg chg="add mod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228" creationId="{58C9F409-6B05-FCFD-F2C1-F66FCEA6729E}"/>
          </ac:grpSpMkLst>
        </pc:grp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6" creationId="{01C8D644-4F81-1F98-0237-B14DCEAA8E7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9" creationId="{6B45118A-4AE3-1620-4EA8-25C45C469378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0" creationId="{13DBAC73-B638-2FAC-01C3-F339A8626640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1" creationId="{A12D3392-A38F-5065-85FE-9FDF1F6AE2C7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2" creationId="{10D7B976-0AA9-8B68-459C-49628894EC64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3" creationId="{F83FD2D1-DBC4-C560-EDDE-EEEBA64C02F3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4" creationId="{F6CEB53F-E5B3-F7DB-688D-E25CCDB9FE76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5" creationId="{B34635F8-BA5F-703C-834B-1DEB21515275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6" creationId="{D44DF20C-531E-7D4C-762B-EBCA78250D4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7" creationId="{C5C82856-9E21-82AE-34BE-EA0E4B6F7A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38" creationId="{B7EE5FD4-0397-A813-A7CE-AE953BB3FE47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2" creationId="{5119A8B5-7BA1-14A8-D2C0-B1384FD0D5DD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3" creationId="{A54EA0D4-0796-02B5-C18E-A176FCD9C7B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4" creationId="{7473F39B-8B62-78B1-8DC4-42C0012FCBD1}"/>
          </ac:cxnSpMkLst>
        </pc:cxnChg>
        <pc:cxnChg chg="add del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7" creationId="{B662DE1C-5249-6183-D90D-621F269871F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6" creationId="{5F8A03B0-2D35-42E7-BAFB-C95041BAAFA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9" creationId="{F4C01752-CF9D-A308-D1A3-4DD1AE4268D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2" creationId="{EAAA5BF1-4B25-7825-E5F1-A8A9037D0E3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4" creationId="{999702C0-E9AC-026F-E4D4-5EF24904F06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5" creationId="{7245AF5F-6579-CD78-BE9F-37ED578261E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6" creationId="{93EF3FCE-A29A-3E29-BFFF-038A61E14FB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7" creationId="{AE2A661E-7417-3297-733B-78E5660B973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8" creationId="{A6D59D23-94BD-3E51-1777-A9B06E784BB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9" creationId="{7AE1BEB3-8C72-9B5C-49B5-531C1E2A2A6F}"/>
          </ac:cxnSpMkLst>
        </pc:cxnChg>
        <pc:cxnChg chg="add del mod">
          <ac:chgData name="Yaowen Hu" userId="81e4f212d1a9d49e" providerId="LiveId" clId="{45E86E5A-B785-4BDA-8702-CE7BE49DD7E1}" dt="2023-08-21T18:06:47.497" v="193"/>
          <ac:cxnSpMkLst>
            <pc:docMk/>
            <pc:sldMk cId="2482711983" sldId="262"/>
            <ac:cxnSpMk id="70" creationId="{796BFC5E-53A1-BA52-80FF-B44220C29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1" creationId="{8C91B474-EDCE-D479-B173-C393CA239AF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2" creationId="{240D1E3C-373C-3302-8B7A-7B8955475187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3" creationId="{FD0427C1-18B6-57B2-AD3F-150AECDF206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7" creationId="{67283F6E-29FB-412E-171F-4751C455C3A8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8" creationId="{5EDDEEE1-9DEF-731A-116B-28AD0CD43ED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89" creationId="{70B256B6-E6EE-CB52-CBB0-B9911B888A2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94" creationId="{9AD2FED8-1574-D5E3-CEC3-05376524C75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04" creationId="{03B74A23-6CAF-4E49-23C4-E8FC24C3070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7" creationId="{2E6BFD36-AFDB-4063-4EA6-40789F822053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8" creationId="{370DA110-70FF-69BD-4AAB-9D2E26899D5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1" creationId="{1346A720-E0C6-EFC5-64C2-5AF770E8599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4" creationId="{93E75EF5-3214-2631-94AD-7E253BBF7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9" creationId="{1F77DB6A-532D-5444-129C-62FE034EFCF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1" creationId="{A4780E75-A1FE-131B-8C68-BDA07490F7E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6" creationId="{BC3EC947-0AF4-9D35-FBF9-435768461C5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7" creationId="{DFF15040-2BF8-7019-0419-64A082EBBEC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8" creationId="{FA36063C-C498-A64C-309F-4C24DAC4607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0" creationId="{6D591C5E-5A79-96A4-9AC5-C631D443D67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2" creationId="{18C3B566-5ACC-347D-8C1E-C1C37C128A8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4" creationId="{8C63F4D5-B96E-7187-7391-A73304B574DB}"/>
          </ac:cxnSpMkLst>
        </pc:cxnChg>
        <pc:cxnChg chg="add del mod">
          <ac:chgData name="Yaowen Hu" userId="81e4f212d1a9d49e" providerId="LiveId" clId="{45E86E5A-B785-4BDA-8702-CE7BE49DD7E1}" dt="2023-08-21T18:18:16.509" v="424"/>
          <ac:cxnSpMkLst>
            <pc:docMk/>
            <pc:sldMk cId="2482711983" sldId="262"/>
            <ac:cxnSpMk id="146" creationId="{139775CF-81FF-7E7D-7150-1D0D197576A3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54" creationId="{F8F3F40C-EF66-CD05-158B-FD5B3421D656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0" creationId="{644DFD1E-70A9-51FC-02FF-7C033CC22FB5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1" creationId="{B8215263-E5F3-7541-286F-A3DD3396034B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2" creationId="{68663CF1-BA73-C52C-E86A-D853FFFF87E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4" creationId="{4F753848-5E8A-58F4-E1E3-97C277C515C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7" creationId="{8008F463-71A7-3339-6D2B-DD7D9A3E481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8" creationId="{D3B715FF-0700-EBD0-65E9-FB1131ED7FE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9" creationId="{874DAE96-45EC-6DA1-163C-3F04F37F597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0" creationId="{3EC82B2A-DC19-372C-61C2-66A1983F7D8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1" creationId="{6C31F810-2DAD-B81D-66A9-E82A7D1F919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5" creationId="{83A3C69C-DC1A-CE63-0C18-CAD35BDAF55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9" creationId="{D59D9953-FE9A-3A2A-A473-9638EC08CC6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3" creationId="{33A85F4F-A38E-215F-F1BE-A1DB50AA0F4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8" creationId="{E844886B-76ED-8143-07AC-7FF7FDA1AD7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93" creationId="{CA56F60F-222F-E5CA-114F-7741D477B84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2" creationId="{FB6C99CD-7179-1D3D-BC22-58D1D40B0CD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9" creationId="{2FE94955-84D4-0653-A6CD-9D7A2C9C2B51}"/>
          </ac:cxnSpMkLst>
        </pc:cxnChg>
      </pc:sldChg>
      <pc:sldChg chg="addSp delSp modSp mod">
        <pc:chgData name="Yaowen Hu" userId="81e4f212d1a9d49e" providerId="LiveId" clId="{45E86E5A-B785-4BDA-8702-CE7BE49DD7E1}" dt="2023-08-29T22:50:57.490" v="1834" actId="478"/>
        <pc:sldMkLst>
          <pc:docMk/>
          <pc:sldMk cId="2229172068" sldId="265"/>
        </pc:sldMkLst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" creationId="{9003663E-7D23-02AB-01BB-14490A0A9DA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" creationId="{AEABC9F7-0A16-3FEC-9EA0-D077AC371F8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" creationId="{8983EBE9-0940-4032-A226-A517175F3D5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" creationId="{7DAB896F-A499-8BA2-8A92-0ADD74E42F7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" creationId="{DFB09611-573B-7BC1-D91F-17A37E87FC3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" creationId="{2819D69E-7A2D-C35F-6D73-7C74638059A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" creationId="{9000256A-B817-11E8-DD08-FFC9102D88B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" creationId="{8B064F5E-2FC6-6F35-98E8-4AFD6D5F686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" creationId="{302EF447-53F2-E9C1-D6BF-E0C6D561D72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" creationId="{FA098DD1-F734-847B-DCA9-BDFFF8058EF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" creationId="{B96CB098-7333-4964-A27C-4380C893E9E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" creationId="{22FF9DF9-AF64-E30F-FA2F-2F91BEC527C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" creationId="{F27F4B2C-E012-357C-973C-CD6AE31AC72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" creationId="{F253C0F2-9344-DD7F-534A-C65BD0636B5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" creationId="{C41B06E6-E8BA-93CE-4D08-CDFA4F2F3C2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" creationId="{C041E911-4850-02B8-73A2-DDE6BEBCAF2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" creationId="{6617A1A0-179C-EB24-1B31-DC936B40636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" creationId="{4AC805E2-1FC8-A10D-7B98-6C4B0D89F94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" creationId="{9A729804-2B24-113C-7C43-6EB53DE77CE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" creationId="{7CF5440E-5CE8-C0D6-526A-43E009923DF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" creationId="{A8BB6F00-8B25-3365-A049-B80164E52DA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" creationId="{97B44F3B-754A-9FBD-B6A7-A3F76136E24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" creationId="{B9BDEDFD-7BAF-90CA-2E87-DAB7A0EA278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" creationId="{9517F593-38E0-AB3E-E88F-AC671B06671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" creationId="{DBD8B7CD-01A2-F51A-C9DD-EE90F1B2463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" creationId="{FB2FB9DB-F7D2-D0F8-A88E-1DA3A59DE73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" creationId="{E66EB2E2-3BBD-920D-674F-83A05ABC918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" creationId="{25725D26-6AB8-4D3C-938E-73ED22592C6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" creationId="{2F624134-5070-DAC9-B673-56576AF8F89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" creationId="{5E19B461-B9E7-59DF-7D71-C8019505E1B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" creationId="{F3A0510D-1D33-8857-E26A-C1989FB04E9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" creationId="{F854EED8-C4BE-D797-0528-AA091840138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" creationId="{C18CAE9C-DCA3-4062-2B66-FEA71AB0A8D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" creationId="{6406C884-047E-03D8-AA81-EBFDDFDC862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" creationId="{75BD861A-AE1E-B2C9-3E8C-FB0310AF6CD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" creationId="{B7321C31-8E14-0A9B-4019-0867A911BA9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5" creationId="{01540BC6-1AAD-6ACF-AD6B-77C0DCABF61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6" creationId="{926233BB-B4A4-3B5F-8FD0-5C0CE82AE00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7" creationId="{3FD666D4-9766-81B1-E3EA-39D26932AEE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8" creationId="{36E4F45E-40F9-F45D-3B77-3C32C0FB686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9" creationId="{E04AFA7E-C878-ACA3-8FB0-2F8130C2722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0" creationId="{32C8F61C-0384-7536-E096-8E01AC6A941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1" creationId="{F1FF4592-3526-AF0F-6F68-20E15BF4734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2" creationId="{61582446-9278-7644-A401-3022F3C860F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3" creationId="{434EEDDD-1AD5-71E2-1845-A33360CF6B7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4" creationId="{7C67E0CF-1D10-3A74-12F9-53C0359912B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5" creationId="{D6EE0C0F-5839-BCCF-58A3-F1EF4FB8387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6" creationId="{EE0E61D7-1EF4-4629-628C-2475B52C487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7" creationId="{31F2B283-3620-94EB-8FB0-F4B13F760EA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8" creationId="{81FBD0BC-CF12-9FFB-7F80-D27BB9C2BBC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59" creationId="{25C287CB-0E75-B653-4653-23F0A9C1F52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60" creationId="{C4E46906-85BA-8D9C-1C88-B5B8D2326A2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61" creationId="{D5CB48AA-3322-C0E2-6C09-2C03DCF8361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62" creationId="{889C68E8-7482-D55A-2F65-DF34532B10B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63" creationId="{61F0D414-1382-4BAE-5B77-1BA39618729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64" creationId="{4BB8B994-6065-3734-499D-B1A6C03D192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65" creationId="{E31BB50F-D31A-CAF6-3969-4A1AA822C42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67" creationId="{14EE9A1A-FBCD-8B37-8D61-B68D7F5DFF0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68" creationId="{C8147FBE-47B2-D00F-BAFF-47758F3984D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69" creationId="{22893DFC-CA8D-E722-1444-E5E2D14E3C7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0" creationId="{9E34143B-7D36-A2FA-A860-D66CE1686C2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1" creationId="{C6173699-35D6-40C3-19BD-1BF9C57BD56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2" creationId="{CC34E19E-0B3C-044B-9088-47690507A15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3" creationId="{F3415B66-820E-34AC-E6F9-24A8D75B0A5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4" creationId="{AB2FDCE0-0F7A-85CE-3C00-E0BCFC8D624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5" creationId="{606A1F98-1754-0F3A-B427-72735548C49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6" creationId="{A5844EF9-1E15-636D-5D13-D591FC91CA7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7" creationId="{EFF59DA5-55D0-1D29-FB14-BA01E660B71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8" creationId="{E344B078-B777-61BD-CEED-F6A45EA5D14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79" creationId="{219364B5-E1D4-8F33-29EB-3565D20BD5F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0" creationId="{8E30DF8E-3AD5-37EA-9D35-08D517241CB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1" creationId="{AC6B0D4D-DF90-129C-75EA-8D924C68646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2" creationId="{B11B3D7A-821B-A265-227A-343576010D5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3" creationId="{BE1FBA5D-A397-717B-FA70-EF305D526AE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4" creationId="{A242AB8E-C2D5-50FF-5E29-22DAD419A86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5" creationId="{8F789494-19C9-AF81-5215-318F5727EB7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6" creationId="{53E937AA-3773-E96D-516B-A22461ED9DE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7" creationId="{7EBDAAC4-9B4B-74DA-E93F-98CD66E7788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8" creationId="{FCD54BD8-C9D7-C786-7A5B-92A51B2BE61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89" creationId="{94627F93-C4CC-AE63-8A09-CF437189707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0" creationId="{1BA791B9-03D4-42B1-C5DC-8D8D5227242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1" creationId="{03E3B2D5-BA00-C3FF-8C40-093BA283F8D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2" creationId="{5F38853E-CEE9-6A4F-218D-17B88D02BA0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3" creationId="{70F45223-A2FC-D7A5-0E09-7AA3CA7C3F8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5" creationId="{4EFF9CDB-BE21-E952-9D5C-11E4FADE990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6" creationId="{E707059B-2CEA-7EC2-2FDD-EE545F16F06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7" creationId="{A5E1229D-8C13-797D-D4BE-DF8EBC5B2A7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8" creationId="{310EC454-8F2E-533E-04E1-BE8249F0559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99" creationId="{A7782496-99EA-8978-CB6D-F435813187F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0" creationId="{8C7F20AC-4B13-690D-C53D-6D36CE5CE2C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1" creationId="{A3704073-2305-FD68-DF17-254C9D73C2D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2" creationId="{AB78D58B-40C4-30F0-A7AC-B35C2CA1BE6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3" creationId="{426A5461-2C82-94A5-11BD-DE59C2CDA69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4" creationId="{7665EA74-58EA-CF63-2A07-39048174AD1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5" creationId="{E1FC2B26-7E5E-AACF-9100-7D13BFDA7C7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6" creationId="{34F99942-96C8-3D42-8843-4E658B21802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7" creationId="{B3E27227-DB39-03D8-924D-6674A4BD18F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8" creationId="{6517364D-90CC-92AB-8B41-EBA02EFA3DF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09" creationId="{3BE800D2-E24F-2DED-876D-E00E48633DA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10" creationId="{9620238C-811D-A67B-4B8C-7D36403B2B3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11" creationId="{DE78B19C-E4A1-4D30-018F-E960F0E0B7D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12" creationId="{EDC079D9-A074-C1E3-7093-D5866563560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14" creationId="{DE70B86D-291A-CC74-2031-B8AA2155745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15" creationId="{E255E635-7EF5-B17B-DBEC-896480DBE72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16" creationId="{113846F8-BD58-376A-17A2-080F2428396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17" creationId="{08AF21A3-6B7C-3795-3897-166E6472912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18" creationId="{311B9745-2D3A-2B3F-811A-95F639972A8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19" creationId="{27865CF6-3178-6CC7-59F6-7E4DB5D5CC2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0" creationId="{72E5768A-67EF-885C-893F-B8C264B579C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1" creationId="{38789726-C901-8345-CEB8-F73E72CEDC2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2" creationId="{B6083DA8-DBC0-7401-074C-13B7DB50029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3" creationId="{02934076-0BDF-325A-FD04-CF8FBE3E8A0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4" creationId="{BC1C3F5C-CC6A-3F7B-59AA-E60A1B23C20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5" creationId="{6B34CBE3-2182-97B1-426D-D9C6B490253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6" creationId="{7D3F327F-3608-403D-A877-13705E28DED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7" creationId="{C5C7FC1A-47EA-01D8-D11C-7C338660E54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29" creationId="{165504DE-A3D0-73F7-D4B6-A6B930DE591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0" creationId="{323A6E5A-CFF8-E8AF-CC6B-9951CF1AFCF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1" creationId="{815DB2A3-EBB0-722E-FCB8-5FF2076E67D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2" creationId="{6ED1394D-8466-F7C5-3C2C-1D656A2E7FB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3" creationId="{69C27971-99CC-5073-7329-3BDBC7F08B3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4" creationId="{159CD63C-3F4E-BEF3-B139-98D67414D14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5" creationId="{8F2B4702-AFF6-7027-0DF1-52D5D9BF6AE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6" creationId="{3C820DA1-F583-7667-D207-9615BB73542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7" creationId="{9CAF8302-44C4-1B20-FBD5-C6A64A3418A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8" creationId="{D7151092-4F15-A2F9-29F0-447ED31B253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39" creationId="{2DD4DB12-305E-9A06-3B99-425B21122E5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0" creationId="{E76EC015-62B6-ED06-0500-E91EA107970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1" creationId="{FE3A9037-CB50-7A1E-5A05-71E72A99D8C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2" creationId="{E6A7E3FD-0B03-38D9-7FD7-9137CBD7F73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3" creationId="{8FD9A5A7-0DE3-73F8-32E8-4EA7C00867E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4" creationId="{0D153944-D523-E33E-8B93-268D7C84F32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5" creationId="{12DA2822-B81A-4A6B-2F28-0054055C0CB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6" creationId="{143161A1-2D73-0F96-2AAD-007673B21B5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7" creationId="{688EA483-8FB0-952C-F0D9-19D068672AD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8" creationId="{3BC904FC-A42A-6C35-1A42-7A79BDA5AA8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49" creationId="{B0151D9E-43C7-196B-78BF-45A32E5BBBE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0" creationId="{4A9508E0-DA1C-DF8D-585A-A5C07B4D69F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1" creationId="{42508F6C-6CD9-E5FA-0474-EF4C3D8BD95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2" creationId="{D1BDB99C-4DB3-E0AD-810C-FB477FDF7DE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3" creationId="{AC9E516D-6B5D-7ED6-D440-598AE009B57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5" creationId="{FA9AE53C-0A5E-139B-3D34-D51EC4A2F03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6" creationId="{D3E939A6-70F0-98A8-3025-431AE79ECB2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7" creationId="{103C6D9C-5AC2-1502-7983-BCBC7FD1F1B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8" creationId="{3A29D10D-F748-F473-A7A7-AC9C85249B3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59" creationId="{AB5686AE-6DE1-68A4-2B71-A0EC29388AB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0" creationId="{8512AB90-3A09-B502-53DC-DDA006C1861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1" creationId="{C817B583-5333-194F-3067-F170E6FAD5C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2" creationId="{EB36E554-8E89-8243-107F-D98A016D79A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3" creationId="{5401D9BC-CA87-7BCB-92FF-943A91C5DD9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4" creationId="{C28C4F8B-B9CE-D3FA-CBB2-AC73F8584EF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5" creationId="{747970C9-ED95-423C-058B-8F2AD08F3D7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6" creationId="{792EDF34-5D9D-B075-0BFD-6A9FF29F385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7" creationId="{D4F99ED3-F801-FA57-5E71-4D0C32F865E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8" creationId="{595AB839-F3E2-C116-DD09-4B39322C75C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69" creationId="{BAA16A1F-2ADC-4768-F186-871E5A634EE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0" creationId="{BD1B0A79-3CDA-D56D-F3D2-FA230BCE1A9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1" creationId="{2425E4CE-B0C6-91CE-1D53-22389759B6B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2" creationId="{3A37ABDA-1653-6BE6-FADB-3B1A5EB9DE1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3" creationId="{647F67D2-18A0-5887-C0F1-99BF7E64199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4" creationId="{9798879B-38AC-FD3A-9BEC-6ABAC05AD1E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5" creationId="{787E611D-9C3B-E953-5F1F-7063A29E0A4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6" creationId="{8BE5C61D-91AD-44CB-42FB-87711049FA5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7" creationId="{A6B7B552-F2F9-2BB4-90C7-F121272FDC1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8" creationId="{2DA33C80-4CB8-FDE3-20D0-E783B635148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79" creationId="{23F1EE15-4C72-70FD-CCC0-0A886BD86E9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0" creationId="{2D315A21-82D0-ADC4-F605-D5686589DD1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1" creationId="{C5C95827-F948-9E7D-6993-46BB0FABBB3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2" creationId="{A7540A78-E6DB-5D4E-DDA8-26E2D45465A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3" creationId="{46442AD3-14CB-2DB7-B85C-F07C6869B59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4" creationId="{512B8E8B-6A6F-1B27-469E-D0B1632AABA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5" creationId="{D30BE998-7740-D764-92E3-4EB90B610A3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6" creationId="{C9232F05-DE92-BDE3-D56E-43134D1E12D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7" creationId="{478B9DE0-1F9F-0FE3-FB76-473CE254B19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8" creationId="{92E5420A-3114-967B-9564-9CCD78B5ED4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89" creationId="{313BA58B-10FD-F444-B4F2-43FA49C512B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0" creationId="{7D76C1E3-2CDA-A45F-C227-609EA1B8C09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1" creationId="{8D24F010-205B-741B-9D85-095A4834DDF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2" creationId="{B795110C-5C9B-F169-CA73-5796E8F6DA2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3" creationId="{0C34D3BA-7993-A8CA-7C13-080E9BE7E1C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4" creationId="{F1D86530-85E6-AE08-20E5-02D05A0BE5E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5" creationId="{D76F5241-A673-D405-187E-A7974B4A40D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6" creationId="{2E3FD743-271A-57CB-2336-E61BCAED27A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7" creationId="{00D05B1F-3F5C-1B1A-DBB9-D1A847EFCF8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8" creationId="{497DF88A-357F-EA96-742A-BE7EDF9F074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199" creationId="{DC86D968-F7C0-A211-2DE3-555A14E4032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0" creationId="{98C2821A-3B41-9EDC-D891-22070E10AB5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1" creationId="{C9E46342-B26E-57D9-C7A3-C81FD064104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2" creationId="{4DF64044-5FD4-DF59-737D-6ABFA807F9D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3" creationId="{B706FE99-39EE-FF85-62FE-2CC5E02CD44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4" creationId="{2022CCA9-B789-FF66-C2CD-97BE187A7CF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5" creationId="{285F64C2-15E9-F2A4-5EB0-180AD96008C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6" creationId="{7737CDE0-0C30-790E-063F-E96787C8BDD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7" creationId="{3ADDC2F6-59B2-2C3F-737F-FFBA952E17F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8" creationId="{9F95B5A6-BD3F-DBAD-FC74-CD19C76635D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09" creationId="{7F7A9730-6480-3B34-462E-CBDA2FB64B5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0" creationId="{3D1E94D9-3307-D294-C29B-9A7E4109C43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1" creationId="{BE9A69AA-3860-39B0-0CF1-BCF60A904A3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2" creationId="{8999447F-D419-E981-A96A-F7214B7B67A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3" creationId="{00DAA83F-08F0-D46F-F3C8-E4AEA680DE9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4" creationId="{67154C16-0CFE-ADDC-7DC1-E8E6473862F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5" creationId="{58CA29C1-4DAC-A936-D495-CC611A137AD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6" creationId="{876A6325-739F-EFAC-50C7-49C22964B5C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7" creationId="{444805F2-D17D-B31D-30D2-14D815A13AA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8" creationId="{AC804E35-909D-B485-8A4B-8077F72CB41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19" creationId="{A26B4BD6-CA01-42D9-C03F-7D008442BCF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0" creationId="{0AF64DF8-B1E3-4C67-58AB-4FC3A62F61A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1" creationId="{D396C99A-B054-4218-A5A7-02873827E22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2" creationId="{59400F6E-0020-03FE-F2FD-9DFD0746C60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3" creationId="{A84FD34C-2964-DDFE-7C14-8404D85E5CF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4" creationId="{07F11219-52B7-F273-6B90-E63D25829CF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5" creationId="{7350A5C2-9AA1-2ED6-EB19-E4380D55214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6" creationId="{5E9EB121-CC61-B309-7C0B-F5C851288F7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7" creationId="{21A5F654-8A98-FC2B-23D2-1C16928CE82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8" creationId="{5FABEAEC-F5CF-18F2-9C16-CD49F1501F7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29" creationId="{1A9AA497-E6FB-7176-E81E-B5C105049B3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0" creationId="{C49FF689-DE35-E2B9-6479-724CDA2D1A9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1" creationId="{CCC5BCC2-D19A-2728-165A-B095E7FFD30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2" creationId="{10B898F7-C0F7-D5D4-4040-448A6A390BA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3" creationId="{C88B19FD-8CE6-2B9E-EA37-A48418FE47F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4" creationId="{36D5C042-315C-3C05-99C6-0F74604F1C6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5" creationId="{71CD1404-014D-15FE-FEEC-5EEADDB2822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6" creationId="{EF9CC07E-F47C-DFD4-4D7E-37F84D0264F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7" creationId="{3F08DD6F-DA2B-8EBB-7496-BFFB6709540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8" creationId="{0A0F7B5E-4682-60BD-5092-152C8F744F1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39" creationId="{CEE6A975-53AC-B92A-F429-2FC4DE8B2C0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0" creationId="{E75C6FA1-2059-B3F5-A5BB-54F11DFD951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1" creationId="{1C99DBE5-CECB-5142-6554-0F4F2592219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2" creationId="{DA697214-33E1-0F4D-5874-CD10D1E9FB9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3" creationId="{ED5FFF85-7549-D95F-EA28-27FC3813F7A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4" creationId="{11427374-48A5-0D46-C84A-A2897B534B5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5" creationId="{77935E79-AF2A-5D34-60DA-5F5BCBCA5F5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6" creationId="{0B0DD4EE-5B30-E9AD-4C12-69DB742B941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7" creationId="{5FCB0D35-5EEE-4C5A-0E58-2F13D7B3455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8" creationId="{7B1CCDCE-26CC-1842-73C4-1467EB43612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49" creationId="{10D36BB0-95C4-8EC6-B9ED-60A80FC72C0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0" creationId="{A2D9408C-CB3D-4458-DEE3-83BDAF7CCE1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1" creationId="{D8C7848A-4E92-A492-8D0F-2ED5D815F72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2" creationId="{1605E26A-A883-B7B1-6E10-579ADF53EC7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3" creationId="{765FF4B2-A769-9827-C2C9-CE7D9DFA9CC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4" creationId="{83CF36B5-F217-D0FE-5892-4FED96A1D6B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5" creationId="{C20796A4-95CA-1CF6-8C83-06EF0A95B6F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6" creationId="{810B7C28-CE70-926A-19ED-81313A8806C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7" creationId="{EAE95917-007B-8851-CEA9-6436592E6D4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8" creationId="{42B562CC-04E6-0465-B9D8-6C143ACD951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59" creationId="{42703F1F-B877-0471-3F8D-6A158C1698D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0" creationId="{AF5A7024-B433-6993-9EFB-C5AEDA6BE30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1" creationId="{C7B8EAEA-D0F4-5554-5951-3532DA62F3B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2" creationId="{2DE2231F-E212-9E3F-4632-766B3277886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3" creationId="{1CAF9A94-2439-D4D1-535C-8DD632F78C7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4" creationId="{040041D7-A49D-A164-9BFF-62BEFC8B9AA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5" creationId="{93F11EDE-464B-790B-C1A8-5F4485FED9B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6" creationId="{3D49DD70-8758-3D29-0022-73D43368412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7" creationId="{9B04B675-7F07-52A1-D2EC-A7B96BF5DB6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8" creationId="{62647E4E-FDFF-A1FB-6A0E-D29388218AA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69" creationId="{6F67B72C-BEE4-BC3D-C6CC-818A3BF4D59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0" creationId="{0406118D-8BAB-8646-8E9D-96250A6AE46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1" creationId="{64F12524-A297-9C61-148B-5F97877CAAF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2" creationId="{E2F49C41-DB8B-CD22-2192-338CC19AF86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3" creationId="{E0F612E9-BF3D-39C2-7088-AB627D46D37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4" creationId="{B0214144-62BB-6E22-7D10-2AE40C54BDC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5" creationId="{E601A4AB-CFC9-E24A-5180-9616A9691D8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6" creationId="{08B03DC4-0492-6D12-8FC3-D16FBD035E9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7" creationId="{1D11DEB2-E55F-0B0D-3699-5FF8CC61E95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8" creationId="{1A8B6D56-2786-E496-8313-926131BAA8A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79" creationId="{81C84EAE-96C3-E6F7-17C3-6ABD5E34BA3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0" creationId="{7E0DC910-217B-7093-6AEE-AC1EF873CFE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1" creationId="{4273A39C-EA64-0466-9DFE-DA4F6F8499B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2" creationId="{43D00AD0-66A7-E3B9-43DD-8BCB52E4AC9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3" creationId="{506CA60A-9439-847A-541A-165EB85DEC8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4" creationId="{8B9956A5-A394-653E-1290-1AF5197CC96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5" creationId="{DB752A66-90CA-4F1B-EC1F-FF680B0B7D1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6" creationId="{314D4764-B82E-362C-8038-41C5FDFCC0F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7" creationId="{98DDFD2F-AEFB-72D9-BF3C-19275854FB6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8" creationId="{07F0B256-1989-A8CC-8342-D3236CC59B6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89" creationId="{DC44F09E-D2F7-123E-58F5-4E6AC19A679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0" creationId="{C97AE44D-7F64-1EEF-C883-B134AE43B74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1" creationId="{F6ED5D77-14E7-A062-0C2F-444F28ECFF0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2" creationId="{72FBD523-966F-C693-09A7-10C0A4B114B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3" creationId="{B2314765-185F-3445-8972-38DA880BAA1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4" creationId="{C6A9F092-CED9-8158-1060-CB3D3C88C61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5" creationId="{3C8FA9D9-A8BA-B59E-0C9B-E47A935C0C1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6" creationId="{67DDA2F5-658C-D0C0-076B-6B46819FE9D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7" creationId="{0BC7818A-73FB-354E-77CC-082F1A430DE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8" creationId="{C82A1877-F6D5-B2D1-F351-E3BF1CFEF07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299" creationId="{6B3F38B9-6AF7-5294-F832-0B6D1ED3CF3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0" creationId="{94DB11D0-439B-1556-3E7E-C196A5FFE44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1" creationId="{7AF3A470-F486-AC7B-AB23-6CD1D69193D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2" creationId="{FEC73064-52D4-302F-16B9-289C40AC443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3" creationId="{82CC21F3-E6FE-1766-DD13-A5678D0058C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4" creationId="{498F0D5F-FF1B-992F-A949-FB68D4D9D12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5" creationId="{88D59D28-BCC4-F6AD-3982-20870BBFF0D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6" creationId="{4AF956F1-2FDD-BE74-6389-104E5A8977F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7" creationId="{4ECF322C-2640-F697-2B17-100B977469A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8" creationId="{CF9DAF3F-B4D4-78D9-6FCE-7E24082F3F4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09" creationId="{F81ABD24-3459-6005-8956-3EE3EAA3562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0" creationId="{3E9A0F6F-ABD6-8C56-A544-9AA50FDA5E6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1" creationId="{46AF1131-2754-F9F1-6DFA-28AB97C43D6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2" creationId="{F206ADBC-74F5-6DFB-2392-ADA627C8E65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3" creationId="{E88F0872-2944-0BE1-8759-12E9E87DAF8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4" creationId="{B582AA2A-5914-EE7B-9612-F4233E24CFD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5" creationId="{A85BEA64-B301-DE64-29D5-BC1FEAD3542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6" creationId="{BCAEB3B4-D1B2-93F8-A79F-5A644B118FA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7" creationId="{170740EA-1580-9379-7E3A-D4B3742ED4A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8" creationId="{FA3C289A-FFBB-5204-92C0-98D5CFE225F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19" creationId="{300523C8-258C-5282-BFF2-EF5BECB25ED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0" creationId="{96556A45-4F05-63D1-7B2B-35C8E313BE8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1" creationId="{F0FBBF91-9375-EFD2-359E-ADC2116997C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2" creationId="{1FE1650C-EB3B-F6DA-85C9-FFD47E8E575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3" creationId="{E7786096-D430-E81E-C7F8-6DE784C542E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4" creationId="{E1D608C1-79EC-6450-51B5-2666514665D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5" creationId="{360ED2CE-C4FD-F0D4-B729-E2EEABC5E6F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6" creationId="{F6612326-AB47-85CA-B51B-66623F3DF4D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7" creationId="{70C7C272-2648-B0C1-23FA-E0FF0680FC3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8" creationId="{142F5C1A-E72F-AB87-DD1A-B39D754CCD8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29" creationId="{B0C1A24B-1B3F-ACB1-79CF-20D17489A74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0" creationId="{D815705B-7B53-CFE8-5B4C-46E0829F0F0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1" creationId="{8F15358D-ADCA-CF00-BDA3-707BB3467D5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2" creationId="{F04DABDD-446B-B118-CABA-DB923F5F21D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3" creationId="{9D95F56F-CC5D-0107-E7D0-DDC1D43AD82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4" creationId="{0C9A2534-6A05-AF7D-E0B0-158C4F13A6A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5" creationId="{D446B8B0-99FF-947E-4179-4C759A84ECE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6" creationId="{B1CEC9E4-2824-6C60-6ECD-53F1AB5D642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7" creationId="{B76E48E0-5467-8E42-0163-396837513FA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8" creationId="{35BCA5E9-4917-15F9-D7AE-1FCFB9E4E9A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39" creationId="{795B4493-2EC2-7098-FB61-9ACBF3B2D7E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0" creationId="{2E8C8F49-3E86-4C1A-FC0B-86F9026740B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1" creationId="{31AA0603-904A-D0D5-60B0-3BDEE446BDB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2" creationId="{667A3EBA-F888-C46C-27F4-A50FAACA4BA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3" creationId="{31A69F7E-D349-B374-914B-C0444B5FD3A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4" creationId="{FB2757F1-275E-A284-59A7-BEC81D0B7C6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5" creationId="{733A56AE-AFB1-C5D0-40C9-59D7018C06F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6" creationId="{912C9ABF-D943-CA6C-B692-66C219A7BB0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7" creationId="{F0324D57-E7F3-178F-0506-FFEBBDF3668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8" creationId="{FB2CBBBB-6B90-51C2-DE43-AC3EB3E43D7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49" creationId="{3B9F30C7-C27A-D6EB-AA2F-8D8C53F5D85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0" creationId="{5CBA89E2-2D54-CD52-B228-4817B401D04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1" creationId="{8D85FD5B-2616-E925-7D14-463D79B491A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2" creationId="{0CEA3C43-8F21-A31C-BACD-25C2D417243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3" creationId="{26451971-A40E-BAEF-3D13-C4A0DA008BE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4" creationId="{C7ACA372-25B3-A01C-F878-563C5DDC7C7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5" creationId="{8ECDF0F6-ADFC-0946-7CE8-01D11B70412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6" creationId="{2BFC52FE-80F7-5386-97B5-2D6C78FA9DF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7" creationId="{BA79C2F3-29AD-8C8A-A901-42A5BCA349A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8" creationId="{0D39C9BF-C8E1-B5A8-721F-5AD88752CA5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59" creationId="{FD580CDA-5649-B04E-CA57-B2B4F85BA47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0" creationId="{11728A09-8601-6515-0F43-CCCA5E330E1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1" creationId="{E0D1BEE7-D54C-83BF-9A29-1A65A596AD5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2" creationId="{CAF14F12-74FF-DAE7-92B3-8C17DB32EF9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3" creationId="{1D0C7194-CE0C-0D30-3868-A2B77AAD6FB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4" creationId="{9AE3D364-C8A4-14BF-379F-2B02D52FB3A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5" creationId="{EB20B389-4BB7-5022-04DE-8F95145854B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6" creationId="{0AB006C7-61B5-5621-66A7-16D9DE8B2CB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7" creationId="{23A31F69-B67D-918B-59A3-5365A660CE9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8" creationId="{F03696F8-BB12-3B5E-5B78-304E8930429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69" creationId="{F383FFD7-346E-C6B2-2674-591D8FDF956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0" creationId="{918AA41B-758C-ACF4-DF3F-0125A7E39C4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1" creationId="{6DE5B03D-B5CF-0C86-1F9E-D648432A9C9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2" creationId="{ABBDB1BA-CA04-BA06-170A-AFB1FE1C6C8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3" creationId="{3021A2A5-7235-7FE4-7262-1B49AE581B9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4" creationId="{62CF95B6-3A29-30D1-2136-CA2F1D5D276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5" creationId="{C4583837-B596-9092-7F95-20248B3CF67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6" creationId="{52634ECF-79E5-41AA-1AA8-D488A420CBB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7" creationId="{D955FB41-31AE-0044-B5A3-5B9CAB31EB1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8" creationId="{60274E74-A008-F9C4-6C30-DDE4E4C3E7E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79" creationId="{F318BFFD-4891-6F90-2D98-C334194864C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0" creationId="{2671F194-B7CB-D2BE-0C2C-E50B045B6C2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1" creationId="{214D3E7E-8281-8403-CA78-B28318AAB5E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2" creationId="{72FF85DA-5E4E-5C95-6C1E-192EC518AC9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3" creationId="{B42ECE3E-C1D7-68DC-3070-12A688F54E3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4" creationId="{080D4B1F-7E28-F0B0-77C7-8316210DF2D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5" creationId="{5E1DA755-BE38-6663-7F4D-D40704161B6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6" creationId="{F9C0A188-C395-17A8-B328-0ACB94426CA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7" creationId="{C0BA5FD5-1888-C91F-C39E-D77266D4D51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8" creationId="{8626EFC8-CAF6-5DC3-99AF-B1CF27B3631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89" creationId="{38249BF0-16C3-DC73-74CB-C3F89955BD3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0" creationId="{49BAFE1C-261A-F9C6-E453-A45D98E352E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1" creationId="{40C70A33-0066-2AB4-F8DD-073D365A269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2" creationId="{A70E94D3-86AF-8056-22D2-FBFE2F44E39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3" creationId="{EF11420C-96FA-673C-B026-670EA06F34E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4" creationId="{B6414B87-3743-EF48-6195-51739B10773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5" creationId="{DB4D4C11-6EB9-016D-2D26-8E4CC863BEB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6" creationId="{F6734A95-81AF-E5EC-797B-D3137CD8A38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7" creationId="{F11A8ABE-4EC0-8CF2-C31D-494D232FAC2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8" creationId="{4E87129F-F328-5728-2B31-99B3E0315F3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399" creationId="{41C267EE-DCFB-1739-3DD4-7B7AD2E5854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0" creationId="{AA82F3B4-3510-2813-C5F3-43D90AACF4C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1" creationId="{18AC8CA3-93F0-CDFD-F963-1258603D337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2" creationId="{8F083FEE-0D94-CD8C-23A0-5E1B32A443B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3" creationId="{661A5FFB-1C2C-B24C-DDC0-557FD57856B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4" creationId="{400BC6CD-4789-29A5-C637-583971191A3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5" creationId="{1ACCCB92-9C03-B6AA-B89C-0D5BE6150B0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6" creationId="{532DFF41-BDF2-0A79-8998-83F1E2EADA5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7" creationId="{7814B2AC-3048-82EF-0768-9579C1D8C6A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8" creationId="{860BBD6B-5EE0-F80B-A1B1-999F34E24CA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09" creationId="{E016ED51-9A92-F476-1ADE-E35CB5D8B81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0" creationId="{E2F431D8-DDCD-411A-3799-2003CF12F20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1" creationId="{F9E0EDF4-6EAE-1DA7-723E-F94D54DEB6E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2" creationId="{62361E00-F158-BC65-7535-D843422C366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3" creationId="{97BFBC4A-6635-2D49-0A97-F8D047CA80A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4" creationId="{BD67649B-6423-964A-C532-41411758B92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5" creationId="{7A4C73F5-219B-E125-AFB9-B7485FC02FB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6" creationId="{763472FA-9E1A-6C15-E321-61E41BFDFEE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7" creationId="{8AF98FEE-5A40-D19F-011D-D06C5092D5F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8" creationId="{676BCF10-4AE3-7EAD-1092-07D352003E4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19" creationId="{45782304-369A-2638-99EA-99B240B934C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0" creationId="{4FE3F6D8-FB61-0109-FD48-ECA4DFDE9964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1" creationId="{BF7B6436-D7A6-5347-F675-052274CD61E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2" creationId="{BCC56DA0-CE8D-EE4B-53D2-912D57BA281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3" creationId="{AE5C8B9F-83AB-D2FD-42BF-4B76863C553C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4" creationId="{42748E97-BD47-1484-AC4D-DDC7CA0AAEC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5" creationId="{44342433-9788-BB66-7EE4-58334DEB6FB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6" creationId="{B5832F86-3218-BB57-8B68-EEB7952BD7B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7" creationId="{FCBE0BBD-DFE2-2A56-7586-4DEF6422FE0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8" creationId="{CB430EB4-5ACD-C77A-8910-4A9136346D5A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29" creationId="{719AB41C-E9A2-2752-FDDD-31AE21714B8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0" creationId="{E4239FB7-C579-48B2-8204-486BAFD6A72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1" creationId="{AF0A4119-0E88-3CC8-FB3B-8BE99DB0DC48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2" creationId="{75124CCC-B3B9-3534-55FA-9C08AB78481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3" creationId="{45DA8330-AF83-CC26-D907-8F27A7454B5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4" creationId="{D0F549E6-1B41-819C-240A-361F33A429F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5" creationId="{BC422B3A-8FB1-FCEE-BD17-9CB7125DCD8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6" creationId="{539452C2-DAC7-5C37-CE00-7DEADF37664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7" creationId="{E77536D1-97B8-D8E3-5385-046025A0589B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8" creationId="{4E6837CD-0170-48F1-AFA5-F77971539B0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39" creationId="{E36CAC5F-54E4-E00A-9449-19CC46E398E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0" creationId="{90019B03-39CF-2B78-ED39-5BCBB9E3CF4F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1" creationId="{CEC25328-D3A3-6EE8-1EFE-71C0C670B95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2" creationId="{A2AA9679-1A79-D2CB-16CC-D4611AC91D6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3" creationId="{5D7757D1-8C53-395F-7D90-5BBE75BAC88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4" creationId="{05327A87-645B-667A-798A-C68549129FF3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5" creationId="{AE7761C0-7DC8-83D6-7902-CECEED760F55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6" creationId="{8EE91B60-B6C6-2CA7-E2E1-90C5318234D7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7" creationId="{91A711C6-80D3-7F97-104A-D309CD189072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8" creationId="{01CAA424-485F-1195-6F6E-0AF8CDCC8DAE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49" creationId="{3E0D906B-4C9C-85B0-79BB-555C3252DE21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50" creationId="{602E7787-ACD7-6A7E-8526-D570CACA2AA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51" creationId="{FE6F9929-6BF8-BFF1-E6D7-5D3CDF98F706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52" creationId="{F59987B0-6003-389C-4B23-2C4DA194F2B9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53" creationId="{120A20D7-4955-7F22-A0B4-4AABA9E06C6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54" creationId="{5B920402-D343-140A-7C5C-E8E7FD44EB40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55" creationId="{1DB6B1E7-D9BB-02CB-4C67-8BFDDC04E84D}"/>
          </ac:spMkLst>
        </pc:spChg>
        <pc:spChg chg="mod">
          <ac:chgData name="Yaowen Hu" userId="81e4f212d1a9d49e" providerId="LiveId" clId="{45E86E5A-B785-4BDA-8702-CE7BE49DD7E1}" dt="2023-08-29T22:45:22.549" v="1816" actId="338"/>
          <ac:spMkLst>
            <pc:docMk/>
            <pc:sldMk cId="2229172068" sldId="265"/>
            <ac:spMk id="456" creationId="{C1B25D9E-47AE-3451-8C38-2AE78875C9F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60" creationId="{44A5A035-E08C-2908-8D83-BB62D8C5708F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62" creationId="{3B30A6DB-62F7-2ACD-A50A-17DD07E5DEE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63" creationId="{A8EEBDA6-FBA4-CAE1-00CD-2C689FE0294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65" creationId="{16B2314C-CD82-063B-78F7-E28A732E503E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66" creationId="{85CA0925-0689-4DD0-5B6B-D822F36BF6D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67" creationId="{E60875BE-DD7D-B8E0-6C28-152EECD7DAC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68" creationId="{2A143EB0-672F-61DB-D63C-8EC73E8F7B4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69" creationId="{0E9580CD-36EB-AEA5-4AE1-356823F61C7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0" creationId="{B487313A-376D-7671-3477-652823C318A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1" creationId="{C240F3A9-E713-4C4C-E6F4-7873F489509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2" creationId="{49FD4090-C743-CDDA-F633-22BD03BEB0E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3" creationId="{469CAA41-2731-9634-4671-69C13D5DD8E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4" creationId="{8055C35D-4828-40FE-F52F-9709F9C7D5B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5" creationId="{9DCCE484-A316-5214-324F-9F51703D76C6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6" creationId="{22CF5FCE-DF6C-B21C-8484-BA26843BEC7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7" creationId="{C1280EFF-8937-6605-E90B-175099ED22DF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8" creationId="{7F7F7234-F96A-202D-25FB-54A92362B42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79" creationId="{D5E8FB14-3655-40A6-29AE-AB62B208C72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0" creationId="{7D0E6BA4-C332-A262-28C8-29C5A4C3496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1" creationId="{8B555DEA-FAEC-EB89-5B7F-2A043B78167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2" creationId="{9E7B056E-8241-2EF6-5BEF-239293303D6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3" creationId="{A8B9E6F2-60C1-7AE9-9BFC-2877C9B1EF2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4" creationId="{CAAA298F-9B30-0E58-7ECE-5F6D602446D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5" creationId="{386FB9EB-CA07-71F7-D19D-38CB02C18184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6" creationId="{024A1BBC-D7A9-A689-139C-3390C8E18CB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7" creationId="{4F47269A-AABD-F775-BB53-25324BF1FAE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8" creationId="{5A571A5A-413F-2DA5-C66E-6CEC663FF9C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89" creationId="{41DC45DA-7110-8927-CD3F-B86B7920AA7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90" creationId="{77C0594E-8BAA-BD8D-DE7E-7BAFC71D61D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92" creationId="{870F79FC-8EAF-EED5-171B-4A352182BD5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93" creationId="{366DFECF-6F0A-C612-63E6-5A4710EEA2D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94" creationId="{C76B0881-D8B8-51A2-E53F-14A4281DCFC4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95" creationId="{89B9204C-EC73-545C-ACF1-5F97E87CC73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96" creationId="{19072C7A-3ED6-F4C1-6E18-EDB6594E63B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97" creationId="{36E37FFC-AE6F-ECD7-38F6-BF692EC42B7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98" creationId="{F83C38D5-7A76-D85F-3328-CB92A9800AC4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499" creationId="{800D7B38-BD8B-C474-4A6F-ADDECA62B44F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0" creationId="{DAA2393C-4097-4BB1-5D15-9D7432B8805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1" creationId="{E3F7A394-7EAF-BEC2-1BB9-A8AE834A5D8F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2" creationId="{AC00D269-B19E-F6B9-3D81-67633425B05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3" creationId="{4B91ACB2-A28F-E043-8521-66E2B860A69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4" creationId="{DA345B6D-373D-69F4-BD65-DC28C285832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5" creationId="{D2B59914-5AC2-F41B-469F-F12E0F7F035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6" creationId="{0815E336-2122-329B-25D3-758DF5F830D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7" creationId="{685AD42D-2AF3-C763-3AB0-1E93BAD2961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8" creationId="{03E7FE2B-C270-0B64-1039-0DCD11A75C16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09" creationId="{37B7878B-8589-6ACB-AC07-AAF9CD0C9C1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10" creationId="{213F4632-979C-06AA-6830-0977CF9562C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11" creationId="{B247414B-A016-A722-473F-360338D164D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12" creationId="{6902C0E4-FF32-757E-6711-7A2AE30AB9D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13" creationId="{179505E6-69A5-899E-5AC1-27847C8F070E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14" creationId="{4CB28A18-04AC-5FB1-A954-22FCD85653C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15" creationId="{191D8E9F-57B4-BC59-C8EE-F12C66C3A08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16" creationId="{A8021FD9-4DB5-A303-8B1B-7F7FC784212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17" creationId="{9F151356-FF60-C22E-AABF-262D90286CF6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18" creationId="{FD5F387D-8ED3-484F-E7EB-9C92AFD2736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0" creationId="{77566BA9-A482-3EB5-5A22-C09FE699AF2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1" creationId="{D5BDF907-1D1E-CDAA-46D6-74AEDAAF279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2" creationId="{40966FCB-3D74-0D64-417F-A34BB3B3BEC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3" creationId="{DA15BB4D-7B96-6252-32DE-5B15B56C94A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4" creationId="{4B93A15A-4B95-0E0E-D2A7-32DC6A1C899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5" creationId="{452B7C76-41A1-DF46-1306-8D59E117F9A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6" creationId="{8141FD3B-68E7-16AF-3A8C-F2A44E121236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7" creationId="{CAC84E85-307B-88E6-B93F-9528198861A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8" creationId="{A4E17B18-798C-3BCD-9DE3-58EE9FF9724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29" creationId="{42526031-413B-F620-BFFE-2D4EB71EAA5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0" creationId="{A488C708-0573-9C54-3490-D6ACDA02DE6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1" creationId="{7BAB17F2-FB59-E18B-5EE2-5355303919C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2" creationId="{DD221715-5913-D6A1-BB61-B24F327A74A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3" creationId="{636E04E8-06DD-ED41-8123-4B17959BA48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4" creationId="{C60CA136-C31C-CBF0-66C4-090087B908A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5" creationId="{9B4FCA9F-1581-69D2-F562-69E61DA5CB7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6" creationId="{D25AAFE9-1BA1-A5DA-4A0E-29C589A5CF4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7" creationId="{055F7764-37E7-461E-B613-1473971D97AF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8" creationId="{647B5C91-B0A6-8B5B-CFCE-32937D450D2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39" creationId="{F326701F-FF28-D651-563B-D753F56B5C4F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40" creationId="{D657C5BB-F56C-1D68-2758-F3D9C2E04764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41" creationId="{D30DED59-9634-E0A6-6354-7C9A43A99FA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42" creationId="{19D722FA-CFC2-386C-6209-165670804E0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43" creationId="{18E2A22A-EF95-59A0-DED4-988D74E1BF6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44" creationId="{10A24C84-F6F5-C9E0-7981-F56C717BBE8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45" creationId="{B383FA71-0BE1-FA8D-1E8C-54EEB31C24B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46" creationId="{417535CE-DB7D-D6F3-1A96-D5E6284597D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48" creationId="{8C9B5DDE-3724-12D6-3158-D1BC5CF0195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49" creationId="{74113355-2B46-EDD3-9A6E-05E598C69F0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0" creationId="{BDA02CBB-099C-26C2-3A50-7F666A47D2D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1" creationId="{E3D16426-096D-D9C9-CCEB-45037E9E697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2" creationId="{2087BBA7-1B2B-43E6-3E37-045BE558F42E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3" creationId="{CE9C8DB9-179D-F3C0-C385-44C89D61CA8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4" creationId="{BECAED59-94D6-B4AD-C5A1-9D25BAEED3B6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5" creationId="{68709233-0A22-8366-26D2-6E2DF35291B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6" creationId="{BEA91535-A64E-3EA2-E478-1D1266526E6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7" creationId="{386E95FC-F205-78A3-9AB1-6267D8D0D216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8" creationId="{725D6361-F4A7-5DFA-4912-8A8B75E1FC04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59" creationId="{ABA1196D-31BA-07A5-6AB0-7D0F84071CA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60" creationId="{91A23A3E-B39F-7A09-6F6F-663F1C4CAC4F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61" creationId="{7AB624C5-52CF-F301-2DD8-6A7F6317E47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62" creationId="{40670F3A-5AC9-C9E7-B9FD-03862D07B85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63" creationId="{C0F83F8B-9979-4785-2EBD-9ABECAEDAA4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64" creationId="{1B178727-1EFF-481B-0083-3150D40C9EF4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65" creationId="{6C453A92-4819-270B-D5D5-482B93399CC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67" creationId="{14C988C1-25E2-C265-C8D4-A867ACCA62E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68" creationId="{560E2517-F575-39C9-FB23-D213D48C5F6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69" creationId="{ED6FC9E3-4458-219A-E343-FF7E2B889BF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0" creationId="{85198BAA-CBB9-0FE3-550F-FA64A7A93F4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1" creationId="{712C3EA9-2557-F387-440A-B86A804A710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2" creationId="{08C3C02D-9341-3243-47F5-FDABF87B809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3" creationId="{00EF8F56-944B-1E36-01BF-8CD0B541461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4" creationId="{87EA9115-5577-E97A-4DB8-9CC94149967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5" creationId="{63BECA49-5D82-64BB-30EE-81E839BA9796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6" creationId="{CF5EE998-F515-8FBD-FAEA-24DED87D867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7" creationId="{A8C21ED4-655E-91B1-5270-2D761546B00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8" creationId="{25E1FE5A-B7EA-9213-C028-5F6CD555EC0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79" creationId="{D42B43F1-F18B-B7DF-EB65-49A0D7425D9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80" creationId="{C6701F97-6291-B9A0-A4CC-1CA853E5B6F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82" creationId="{B4EA0867-9291-0154-28A9-3E062DB995B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83" creationId="{AD8F19DB-3ACC-407A-2607-CE75CD5E20F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84" creationId="{00C96E35-435C-3332-06DF-085F1DA7789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85" creationId="{85CC3274-8067-42A1-5504-56D8890072A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86" creationId="{0D1E7A1F-CB27-14DB-84D2-087BFFFD883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87" creationId="{3C7AE8C0-4C72-76E1-7452-6BFF3376C20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88" creationId="{A153B7AC-BEA4-A55E-2676-E1A6D7D260C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89" creationId="{2CAF95A5-AA08-8A3E-B245-09097E5B3E5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0" creationId="{0EAEB0EB-B7DF-09C4-A79D-DD05E22F9FBE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1" creationId="{7615A32C-EFE3-F8FC-21D8-FDA0A235B9B4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2" creationId="{B410FFB3-F5E5-E8AF-CD50-15F6079A976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3" creationId="{3ACFDD33-94BC-B6AB-43B3-99616AE4519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4" creationId="{982BB0B0-0F00-5B05-4039-31D5FC5D930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5" creationId="{DA88163F-B192-BF3B-9163-EE906644463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6" creationId="{23F1A7B8-F761-F881-F45A-4B7F80E2CBD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7" creationId="{5AE137BB-8ACE-313D-9BF3-B17F45AEBA8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8" creationId="{286A7C66-F915-672E-C809-3E896E52547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599" creationId="{361F1BAF-77FC-B856-9137-E9AB932E608D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00" creationId="{BE1FC77D-9BC6-79EE-B340-B55541F879C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01" creationId="{FC02D8F0-9315-547C-C741-BE8E04679BBB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02" creationId="{908C4ADB-006C-D3A4-E3E6-B49D01BBFB9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03" creationId="{12BECD26-6121-C47A-73DE-D2B0D1CB81B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04" creationId="{4B0A4A9C-5128-CC9A-ABB7-A44B0654DEA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05" creationId="{593FBA85-7738-4517-B24B-E96CBB787AD6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06" creationId="{1A092BEA-F430-5168-06EB-E10BBB51161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08" creationId="{7551B8B7-2EAB-D1B7-6A41-552811DC552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09" creationId="{8DC90746-37F1-A142-234C-F1A64A91A6F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0" creationId="{09410E73-C4D4-7463-CC0A-63C105A674F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1" creationId="{EE5F6DEE-853E-D8C1-3C58-4A1E2F4BA10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2" creationId="{BC892347-6F9E-0FD8-34F5-E499C3971072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3" creationId="{C3EF6C9D-CEDC-5557-1A99-72B87A3125A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4" creationId="{5BD1FDB7-8041-F511-2950-C761896E006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5" creationId="{B9FB3EB4-CC4A-5A55-5DC3-C3F888AE9BA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6" creationId="{19A3D9CD-8C02-AAD6-0A77-13179689FA1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7" creationId="{FA0FA928-6C8E-51A9-B982-7FFD425AAE6E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8" creationId="{611AF039-7369-D1A4-4A97-0D05D177CA60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19" creationId="{E09AADD6-DB0A-6C78-FA16-D11223B78A0E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0" creationId="{1D3C4E56-F48A-3879-01AE-570DCA76901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1" creationId="{5E122E79-41FB-2517-39CE-E7137BEBF29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2" creationId="{21020C4B-45E2-7409-0389-DC7C7D42351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3" creationId="{3F2B1D9D-BB5E-ABDF-D513-088CABDA50E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4" creationId="{3D5706D3-2E5B-D203-1A9D-F2261A03019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5" creationId="{EBE049D2-A6CA-99AB-923E-5F7F664E8D78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6" creationId="{01763872-3F4D-85F3-6ADF-E3CC39F6A606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7" creationId="{3E8DB9BC-FB08-AC12-90F9-F0B2A6111214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8" creationId="{2C5CAA9E-C7E2-7399-1FCB-6617523A3E23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29" creationId="{27897EAA-BF9D-7487-88F2-263B1EB5740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0" creationId="{7C23814E-5A23-6204-9B13-AA1BB66EA42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1" creationId="{107ED388-CED2-F612-ECB3-0CDDF1847E6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2" creationId="{49AE0408-7C2E-3830-627A-C589CDF74947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3" creationId="{CB83C103-3648-B80F-A43C-8EFD0473698E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4" creationId="{6ED34FC1-6F4D-41EF-92A2-B74A283A46FC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5" creationId="{DE42139F-6F08-BD0B-C278-11C7FB6966E1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6" creationId="{8330C5CE-5379-F1D6-ECBF-43764F6F53C4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7" creationId="{08C29BF1-0C73-7EDD-0B82-887CA9052669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8" creationId="{B765D038-A786-AEAE-857B-7D7EFC1BB37F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39" creationId="{A516A49D-76BF-0C5D-19A6-24DA9B08713A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40" creationId="{52C08DCD-F4B0-BDC3-D6C4-B428AEF90E7F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41" creationId="{661C7451-FDFE-3A89-CBA2-0EE8C3F480A5}"/>
          </ac:spMkLst>
        </pc:spChg>
        <pc:spChg chg="mod">
          <ac:chgData name="Yaowen Hu" userId="81e4f212d1a9d49e" providerId="LiveId" clId="{45E86E5A-B785-4BDA-8702-CE7BE49DD7E1}" dt="2023-08-29T22:47:57.145" v="1829" actId="27803"/>
          <ac:spMkLst>
            <pc:docMk/>
            <pc:sldMk cId="2229172068" sldId="265"/>
            <ac:spMk id="642" creationId="{31584A46-F7A1-34B3-5DE1-0648AD5A4BD5}"/>
          </ac:spMkLst>
        </pc:s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1" creationId="{00000000-0000-0000-0000-000000000000}"/>
          </ac:grpSpMkLst>
        </pc:gr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4" creationId="{0F1B17B0-10AC-552F-4561-1F63C5F57052}"/>
          </ac:grpSpMkLst>
        </pc:grpChg>
        <pc:grpChg chg="add del mod">
          <ac:chgData name="Yaowen Hu" userId="81e4f212d1a9d49e" providerId="LiveId" clId="{45E86E5A-B785-4BDA-8702-CE7BE49DD7E1}" dt="2023-08-29T22:47:27.473" v="1825" actId="478"/>
          <ac:grpSpMkLst>
            <pc:docMk/>
            <pc:sldMk cId="2229172068" sldId="265"/>
            <ac:grpSpMk id="6" creationId="{3CCF764D-F279-8D64-85C0-63BC71276ED8}"/>
          </ac:grpSpMkLst>
        </pc:gr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7" creationId="{28F609BC-EFE9-EEF9-013C-16B065A59960}"/>
          </ac:grpSpMkLst>
        </pc:gr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11" creationId="{0F53D794-ECF5-4D82-6C7D-2965C9E41D44}"/>
          </ac:grpSpMkLst>
        </pc:gr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38" creationId="{41CDB79D-A084-146B-D0F4-8DF00DBD68FC}"/>
          </ac:grpSpMkLst>
        </pc:gr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66" creationId="{6A74416E-62AE-7F07-5065-6C5735BE6CEC}"/>
          </ac:grpSpMkLst>
        </pc:gr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94" creationId="{07AF5B5C-8465-8FC6-D0A2-AE83BE50DD3B}"/>
          </ac:grpSpMkLst>
        </pc:gr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113" creationId="{BA039D4A-5408-25BD-1763-441CF39DA57F}"/>
          </ac:grpSpMkLst>
        </pc:gr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128" creationId="{76D02CB6-A8E7-9B8B-921D-AE3C60CDA0E7}"/>
          </ac:grpSpMkLst>
        </pc:grpChg>
        <pc:grpChg chg="mod">
          <ac:chgData name="Yaowen Hu" userId="81e4f212d1a9d49e" providerId="LiveId" clId="{45E86E5A-B785-4BDA-8702-CE7BE49DD7E1}" dt="2023-08-29T22:45:22.549" v="1816" actId="338"/>
          <ac:grpSpMkLst>
            <pc:docMk/>
            <pc:sldMk cId="2229172068" sldId="265"/>
            <ac:grpSpMk id="154" creationId="{EF46CFCB-49D9-96B2-44C9-88F56E41281D}"/>
          </ac:grpSpMkLst>
        </pc:grpChg>
        <pc:grpChg chg="mod">
          <ac:chgData name="Yaowen Hu" userId="81e4f212d1a9d49e" providerId="LiveId" clId="{45E86E5A-B785-4BDA-8702-CE7BE49DD7E1}" dt="2023-08-29T22:47:57.145" v="1829" actId="27803"/>
          <ac:grpSpMkLst>
            <pc:docMk/>
            <pc:sldMk cId="2229172068" sldId="265"/>
            <ac:grpSpMk id="459" creationId="{2DE1E76A-7151-613D-4FFB-7C578D9B5758}"/>
          </ac:grpSpMkLst>
        </pc:grpChg>
        <pc:grpChg chg="mod">
          <ac:chgData name="Yaowen Hu" userId="81e4f212d1a9d49e" providerId="LiveId" clId="{45E86E5A-B785-4BDA-8702-CE7BE49DD7E1}" dt="2023-08-29T22:47:57.145" v="1829" actId="27803"/>
          <ac:grpSpMkLst>
            <pc:docMk/>
            <pc:sldMk cId="2229172068" sldId="265"/>
            <ac:grpSpMk id="461" creationId="{783F11D3-DDE2-E258-33C2-0305B8132D84}"/>
          </ac:grpSpMkLst>
        </pc:grpChg>
        <pc:grpChg chg="mod">
          <ac:chgData name="Yaowen Hu" userId="81e4f212d1a9d49e" providerId="LiveId" clId="{45E86E5A-B785-4BDA-8702-CE7BE49DD7E1}" dt="2023-08-29T22:47:57.145" v="1829" actId="27803"/>
          <ac:grpSpMkLst>
            <pc:docMk/>
            <pc:sldMk cId="2229172068" sldId="265"/>
            <ac:grpSpMk id="464" creationId="{8772057B-84FE-696C-894A-747E082D9963}"/>
          </ac:grpSpMkLst>
        </pc:grpChg>
        <pc:grpChg chg="mod">
          <ac:chgData name="Yaowen Hu" userId="81e4f212d1a9d49e" providerId="LiveId" clId="{45E86E5A-B785-4BDA-8702-CE7BE49DD7E1}" dt="2023-08-29T22:47:57.145" v="1829" actId="27803"/>
          <ac:grpSpMkLst>
            <pc:docMk/>
            <pc:sldMk cId="2229172068" sldId="265"/>
            <ac:grpSpMk id="491" creationId="{A641E17E-1EBC-E702-FA50-539385F42DF2}"/>
          </ac:grpSpMkLst>
        </pc:grpChg>
        <pc:grpChg chg="mod">
          <ac:chgData name="Yaowen Hu" userId="81e4f212d1a9d49e" providerId="LiveId" clId="{45E86E5A-B785-4BDA-8702-CE7BE49DD7E1}" dt="2023-08-29T22:47:57.145" v="1829" actId="27803"/>
          <ac:grpSpMkLst>
            <pc:docMk/>
            <pc:sldMk cId="2229172068" sldId="265"/>
            <ac:grpSpMk id="519" creationId="{DCCE5CC0-45EA-34BE-82AA-838C48BB2761}"/>
          </ac:grpSpMkLst>
        </pc:grpChg>
        <pc:grpChg chg="mod">
          <ac:chgData name="Yaowen Hu" userId="81e4f212d1a9d49e" providerId="LiveId" clId="{45E86E5A-B785-4BDA-8702-CE7BE49DD7E1}" dt="2023-08-29T22:47:57.145" v="1829" actId="27803"/>
          <ac:grpSpMkLst>
            <pc:docMk/>
            <pc:sldMk cId="2229172068" sldId="265"/>
            <ac:grpSpMk id="547" creationId="{7C1CBA49-7B10-555E-12CD-20B06BA781CF}"/>
          </ac:grpSpMkLst>
        </pc:grpChg>
        <pc:grpChg chg="mod">
          <ac:chgData name="Yaowen Hu" userId="81e4f212d1a9d49e" providerId="LiveId" clId="{45E86E5A-B785-4BDA-8702-CE7BE49DD7E1}" dt="2023-08-29T22:47:57.145" v="1829" actId="27803"/>
          <ac:grpSpMkLst>
            <pc:docMk/>
            <pc:sldMk cId="2229172068" sldId="265"/>
            <ac:grpSpMk id="566" creationId="{2C498668-1939-7EC1-033A-34C330D34638}"/>
          </ac:grpSpMkLst>
        </pc:grpChg>
        <pc:grpChg chg="mod">
          <ac:chgData name="Yaowen Hu" userId="81e4f212d1a9d49e" providerId="LiveId" clId="{45E86E5A-B785-4BDA-8702-CE7BE49DD7E1}" dt="2023-08-29T22:47:57.145" v="1829" actId="27803"/>
          <ac:grpSpMkLst>
            <pc:docMk/>
            <pc:sldMk cId="2229172068" sldId="265"/>
            <ac:grpSpMk id="581" creationId="{1B819C92-0E21-77F0-A660-BF0B7EF8C096}"/>
          </ac:grpSpMkLst>
        </pc:grpChg>
        <pc:grpChg chg="mod">
          <ac:chgData name="Yaowen Hu" userId="81e4f212d1a9d49e" providerId="LiveId" clId="{45E86E5A-B785-4BDA-8702-CE7BE49DD7E1}" dt="2023-08-29T22:47:57.145" v="1829" actId="27803"/>
          <ac:grpSpMkLst>
            <pc:docMk/>
            <pc:sldMk cId="2229172068" sldId="265"/>
            <ac:grpSpMk id="607" creationId="{1717EEFD-EB26-E711-0699-0AFE2E7FDF9B}"/>
          </ac:grpSpMkLst>
        </pc:grpChg>
        <pc:picChg chg="add del mod modCrop">
          <ac:chgData name="Yaowen Hu" userId="81e4f212d1a9d49e" providerId="LiveId" clId="{45E86E5A-B785-4BDA-8702-CE7BE49DD7E1}" dt="2023-08-29T22:47:29.198" v="1827" actId="478"/>
          <ac:picMkLst>
            <pc:docMk/>
            <pc:sldMk cId="2229172068" sldId="265"/>
            <ac:picMk id="3" creationId="{5E724093-B954-B37D-085D-EBD0F5C498DB}"/>
          </ac:picMkLst>
        </pc:picChg>
        <pc:picChg chg="add del mod">
          <ac:chgData name="Yaowen Hu" userId="81e4f212d1a9d49e" providerId="LiveId" clId="{45E86E5A-B785-4BDA-8702-CE7BE49DD7E1}" dt="2023-08-29T22:48:00.754" v="1831" actId="931"/>
          <ac:picMkLst>
            <pc:docMk/>
            <pc:sldMk cId="2229172068" sldId="265"/>
            <ac:picMk id="458" creationId="{C380E421-C1AB-5364-249D-DA624EB0CB84}"/>
          </ac:picMkLst>
        </pc:picChg>
        <pc:picChg chg="add del mod">
          <ac:chgData name="Yaowen Hu" userId="81e4f212d1a9d49e" providerId="LiveId" clId="{45E86E5A-B785-4BDA-8702-CE7BE49DD7E1}" dt="2023-08-29T22:50:57.490" v="1834" actId="478"/>
          <ac:picMkLst>
            <pc:docMk/>
            <pc:sldMk cId="2229172068" sldId="265"/>
            <ac:picMk id="644" creationId="{66CE9202-42AF-D055-7EE7-E2E6CACC93CD}"/>
          </ac:picMkLst>
        </pc:picChg>
      </pc:sldChg>
      <pc:sldChg chg="addSp delSp modSp new mod">
        <pc:chgData name="Yaowen Hu" userId="81e4f212d1a9d49e" providerId="LiveId" clId="{45E86E5A-B785-4BDA-8702-CE7BE49DD7E1}" dt="2023-08-26T23:15:14.415" v="1528" actId="1076"/>
        <pc:sldMkLst>
          <pc:docMk/>
          <pc:sldMk cId="312043391" sldId="267"/>
        </pc:sldMkLst>
        <pc:spChg chg="del">
          <ac:chgData name="Yaowen Hu" userId="81e4f212d1a9d49e" providerId="LiveId" clId="{45E86E5A-B785-4BDA-8702-CE7BE49DD7E1}" dt="2023-08-26T22:51:01.193" v="757" actId="478"/>
          <ac:spMkLst>
            <pc:docMk/>
            <pc:sldMk cId="312043391" sldId="267"/>
            <ac:spMk id="2" creationId="{C9354655-C545-7B9A-1D46-37F035B8C3A4}"/>
          </ac:spMkLst>
        </pc:spChg>
        <pc:spChg chg="del">
          <ac:chgData name="Yaowen Hu" userId="81e4f212d1a9d49e" providerId="LiveId" clId="{45E86E5A-B785-4BDA-8702-CE7BE49DD7E1}" dt="2023-08-26T22:51:01.193" v="757" actId="478"/>
          <ac:spMkLst>
            <pc:docMk/>
            <pc:sldMk cId="312043391" sldId="267"/>
            <ac:spMk id="3" creationId="{14A53036-6150-F73F-7310-7302B4BA0DAC}"/>
          </ac:spMkLst>
        </pc:spChg>
        <pc:spChg chg="add mod">
          <ac:chgData name="Yaowen Hu" userId="81e4f212d1a9d49e" providerId="LiveId" clId="{45E86E5A-B785-4BDA-8702-CE7BE49DD7E1}" dt="2023-08-26T23:15:11.497" v="1527" actId="164"/>
          <ac:spMkLst>
            <pc:docMk/>
            <pc:sldMk cId="312043391" sldId="267"/>
            <ac:spMk id="18" creationId="{DBF0D1C8-1728-61CE-17BD-0B1AF9B9221B}"/>
          </ac:spMkLst>
        </pc:spChg>
        <pc:spChg chg="add del mod">
          <ac:chgData name="Yaowen Hu" userId="81e4f212d1a9d49e" providerId="LiveId" clId="{45E86E5A-B785-4BDA-8702-CE7BE49DD7E1}" dt="2023-08-26T22:57:10.480" v="943" actId="478"/>
          <ac:spMkLst>
            <pc:docMk/>
            <pc:sldMk cId="312043391" sldId="267"/>
            <ac:spMk id="34" creationId="{8A6DD546-6BA2-5C47-5F4C-258A4E11056B}"/>
          </ac:spMkLst>
        </pc:spChg>
        <pc:spChg chg="add mod">
          <ac:chgData name="Yaowen Hu" userId="81e4f212d1a9d49e" providerId="LiveId" clId="{45E86E5A-B785-4BDA-8702-CE7BE49DD7E1}" dt="2023-08-26T23:15:11.497" v="1527" actId="164"/>
          <ac:spMkLst>
            <pc:docMk/>
            <pc:sldMk cId="312043391" sldId="267"/>
            <ac:spMk id="35" creationId="{FF62208B-9492-A26B-E0EA-689DEE97D46B}"/>
          </ac:spMkLst>
        </pc:spChg>
        <pc:spChg chg="add mod">
          <ac:chgData name="Yaowen Hu" userId="81e4f212d1a9d49e" providerId="LiveId" clId="{45E86E5A-B785-4BDA-8702-CE7BE49DD7E1}" dt="2023-08-26T23:15:11.497" v="1527" actId="164"/>
          <ac:spMkLst>
            <pc:docMk/>
            <pc:sldMk cId="312043391" sldId="267"/>
            <ac:spMk id="36" creationId="{A514A3CF-938C-5830-1CF4-4CCAF782BE86}"/>
          </ac:spMkLst>
        </pc:spChg>
        <pc:spChg chg="add mod">
          <ac:chgData name="Yaowen Hu" userId="81e4f212d1a9d49e" providerId="LiveId" clId="{45E86E5A-B785-4BDA-8702-CE7BE49DD7E1}" dt="2023-08-26T23:15:11.497" v="1527" actId="164"/>
          <ac:spMkLst>
            <pc:docMk/>
            <pc:sldMk cId="312043391" sldId="267"/>
            <ac:spMk id="44" creationId="{CE102CE8-69A0-368B-6C0E-87A82933719C}"/>
          </ac:spMkLst>
        </pc:spChg>
        <pc:spChg chg="add mod topLvl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17" creationId="{6DAAA249-A02B-1CC4-A5FE-628423913BF7}"/>
          </ac:spMkLst>
        </pc:spChg>
        <pc:spChg chg="add del mod">
          <ac:chgData name="Yaowen Hu" userId="81e4f212d1a9d49e" providerId="LiveId" clId="{45E86E5A-B785-4BDA-8702-CE7BE49DD7E1}" dt="2023-08-26T23:05:11.356" v="1321"/>
          <ac:spMkLst>
            <pc:docMk/>
            <pc:sldMk cId="312043391" sldId="267"/>
            <ac:spMk id="118" creationId="{1008A6A7-7BE3-D34D-CDD0-C2508246DB0D}"/>
          </ac:spMkLst>
        </pc:spChg>
        <pc:spChg chg="add mod topLvl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19" creationId="{D0AFBC33-E5F5-0E61-DE02-5511740E0419}"/>
          </ac:spMkLst>
        </pc:spChg>
        <pc:spChg chg="add del mod">
          <ac:chgData name="Yaowen Hu" userId="81e4f212d1a9d49e" providerId="LiveId" clId="{45E86E5A-B785-4BDA-8702-CE7BE49DD7E1}" dt="2023-08-26T23:05:42.742" v="1337" actId="478"/>
          <ac:spMkLst>
            <pc:docMk/>
            <pc:sldMk cId="312043391" sldId="267"/>
            <ac:spMk id="120" creationId="{1876220D-923E-E9FA-9617-7AA97E0161A0}"/>
          </ac:spMkLst>
        </pc:spChg>
        <pc:spChg chg="add mod topLvl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21" creationId="{1DAF7AC1-BBAF-B3C1-B0D0-D828BA3E3B8A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29" creationId="{03E6139E-0849-F759-0AFD-E228F08B4021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0" creationId="{F397B8DD-E1DD-0FD6-1D4B-6F6FC3EA1366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1" creationId="{5069F6CD-C66B-3B7B-0BEB-90C5056AF0D5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2" creationId="{E319EAF1-85A4-756D-8CC4-71C14E5EE4D3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3" creationId="{FE7A64F6-8DF1-B439-2AFB-03A0E89883BA}"/>
          </ac:spMkLst>
        </pc:spChg>
        <pc:spChg chg="add mod">
          <ac:chgData name="Yaowen Hu" userId="81e4f212d1a9d49e" providerId="LiveId" clId="{45E86E5A-B785-4BDA-8702-CE7BE49DD7E1}" dt="2023-08-26T23:11:38.370" v="1385" actId="164"/>
          <ac:spMkLst>
            <pc:docMk/>
            <pc:sldMk cId="312043391" sldId="267"/>
            <ac:spMk id="134" creationId="{4762EE6E-864B-857B-1B3F-61165F038550}"/>
          </ac:spMkLst>
        </pc:spChg>
        <pc:spChg chg="mod">
          <ac:chgData name="Yaowen Hu" userId="81e4f212d1a9d49e" providerId="LiveId" clId="{45E86E5A-B785-4BDA-8702-CE7BE49DD7E1}" dt="2023-08-26T23:11:50.293" v="1437"/>
          <ac:spMkLst>
            <pc:docMk/>
            <pc:sldMk cId="312043391" sldId="267"/>
            <ac:spMk id="143" creationId="{86143944-12C3-078C-0AB1-6E801EFA452C}"/>
          </ac:spMkLst>
        </pc:spChg>
        <pc:spChg chg="mod">
          <ac:chgData name="Yaowen Hu" userId="81e4f212d1a9d49e" providerId="LiveId" clId="{45E86E5A-B785-4BDA-8702-CE7BE49DD7E1}" dt="2023-08-26T23:11:50.293" v="1437"/>
          <ac:spMkLst>
            <pc:docMk/>
            <pc:sldMk cId="312043391" sldId="267"/>
            <ac:spMk id="144" creationId="{F96D8D36-0E1C-3223-665E-E8C23BC03958}"/>
          </ac:spMkLst>
        </pc:spChg>
        <pc:spChg chg="mod">
          <ac:chgData name="Yaowen Hu" userId="81e4f212d1a9d49e" providerId="LiveId" clId="{45E86E5A-B785-4BDA-8702-CE7BE49DD7E1}" dt="2023-08-26T23:11:50.293" v="1437"/>
          <ac:spMkLst>
            <pc:docMk/>
            <pc:sldMk cId="312043391" sldId="267"/>
            <ac:spMk id="145" creationId="{06142BC2-58E7-EE8E-CF93-693AC8FF1FD9}"/>
          </ac:spMkLst>
        </pc:spChg>
        <pc:spChg chg="mod">
          <ac:chgData name="Yaowen Hu" userId="81e4f212d1a9d49e" providerId="LiveId" clId="{45E86E5A-B785-4BDA-8702-CE7BE49DD7E1}" dt="2023-08-26T23:12:31.356" v="1461" actId="1076"/>
          <ac:spMkLst>
            <pc:docMk/>
            <pc:sldMk cId="312043391" sldId="267"/>
            <ac:spMk id="148" creationId="{0FAFA2B0-DA43-0FEC-E864-390436874B81}"/>
          </ac:spMkLst>
        </pc:spChg>
        <pc:spChg chg="mod">
          <ac:chgData name="Yaowen Hu" userId="81e4f212d1a9d49e" providerId="LiveId" clId="{45E86E5A-B785-4BDA-8702-CE7BE49DD7E1}" dt="2023-08-26T23:12:33.892" v="1462" actId="1076"/>
          <ac:spMkLst>
            <pc:docMk/>
            <pc:sldMk cId="312043391" sldId="267"/>
            <ac:spMk id="149" creationId="{70E9711C-370F-1CCA-0FC6-7D41104BB357}"/>
          </ac:spMkLst>
        </pc:spChg>
        <pc:spChg chg="mod">
          <ac:chgData name="Yaowen Hu" userId="81e4f212d1a9d49e" providerId="LiveId" clId="{45E86E5A-B785-4BDA-8702-CE7BE49DD7E1}" dt="2023-08-26T23:12:38.488" v="1463" actId="1076"/>
          <ac:spMkLst>
            <pc:docMk/>
            <pc:sldMk cId="312043391" sldId="267"/>
            <ac:spMk id="150" creationId="{0616C25B-E4AA-4B72-969E-FA7B37082016}"/>
          </ac:spMkLst>
        </pc:spChg>
        <pc:spChg chg="mod">
          <ac:chgData name="Yaowen Hu" userId="81e4f212d1a9d49e" providerId="LiveId" clId="{45E86E5A-B785-4BDA-8702-CE7BE49DD7E1}" dt="2023-08-26T23:11:50.293" v="1437"/>
          <ac:spMkLst>
            <pc:docMk/>
            <pc:sldMk cId="312043391" sldId="267"/>
            <ac:spMk id="151" creationId="{52E81698-D29F-9E9B-D8EE-F69893B5A608}"/>
          </ac:spMkLst>
        </pc:spChg>
        <pc:spChg chg="mod">
          <ac:chgData name="Yaowen Hu" userId="81e4f212d1a9d49e" providerId="LiveId" clId="{45E86E5A-B785-4BDA-8702-CE7BE49DD7E1}" dt="2023-08-26T23:12:55.968" v="1471" actId="1076"/>
          <ac:spMkLst>
            <pc:docMk/>
            <pc:sldMk cId="312043391" sldId="267"/>
            <ac:spMk id="152" creationId="{2F7CA12E-FCA8-099D-1235-D457F35A0191}"/>
          </ac:spMkLst>
        </pc:spChg>
        <pc:spChg chg="mod">
          <ac:chgData name="Yaowen Hu" userId="81e4f212d1a9d49e" providerId="LiveId" clId="{45E86E5A-B785-4BDA-8702-CE7BE49DD7E1}" dt="2023-08-26T23:12:58.922" v="1472" actId="1076"/>
          <ac:spMkLst>
            <pc:docMk/>
            <pc:sldMk cId="312043391" sldId="267"/>
            <ac:spMk id="153" creationId="{39AD1271-A044-1CBB-429C-46C04C58EE9A}"/>
          </ac:spMkLst>
        </pc:spChg>
        <pc:spChg chg="mod">
          <ac:chgData name="Yaowen Hu" userId="81e4f212d1a9d49e" providerId="LiveId" clId="{45E86E5A-B785-4BDA-8702-CE7BE49DD7E1}" dt="2023-08-26T23:13:03.443" v="1473"/>
          <ac:spMkLst>
            <pc:docMk/>
            <pc:sldMk cId="312043391" sldId="267"/>
            <ac:spMk id="163" creationId="{EC8933B7-29AC-837F-2789-6CFE8155FB97}"/>
          </ac:spMkLst>
        </pc:spChg>
        <pc:spChg chg="mod">
          <ac:chgData name="Yaowen Hu" userId="81e4f212d1a9d49e" providerId="LiveId" clId="{45E86E5A-B785-4BDA-8702-CE7BE49DD7E1}" dt="2023-08-26T23:13:03.443" v="1473"/>
          <ac:spMkLst>
            <pc:docMk/>
            <pc:sldMk cId="312043391" sldId="267"/>
            <ac:spMk id="164" creationId="{1F6F6FC3-E1B8-8A72-87CE-0456880EA247}"/>
          </ac:spMkLst>
        </pc:spChg>
        <pc:spChg chg="mod">
          <ac:chgData name="Yaowen Hu" userId="81e4f212d1a9d49e" providerId="LiveId" clId="{45E86E5A-B785-4BDA-8702-CE7BE49DD7E1}" dt="2023-08-26T23:13:03.443" v="1473"/>
          <ac:spMkLst>
            <pc:docMk/>
            <pc:sldMk cId="312043391" sldId="267"/>
            <ac:spMk id="165" creationId="{E6BCDD90-4623-41FB-1DB0-24206AF58FC6}"/>
          </ac:spMkLst>
        </pc:spChg>
        <pc:spChg chg="mod">
          <ac:chgData name="Yaowen Hu" userId="81e4f212d1a9d49e" providerId="LiveId" clId="{45E86E5A-B785-4BDA-8702-CE7BE49DD7E1}" dt="2023-08-26T23:13:55.632" v="1508" actId="1076"/>
          <ac:spMkLst>
            <pc:docMk/>
            <pc:sldMk cId="312043391" sldId="267"/>
            <ac:spMk id="168" creationId="{E74F4F06-E43B-A7AF-A9D9-4A844299C347}"/>
          </ac:spMkLst>
        </pc:spChg>
        <pc:spChg chg="mod">
          <ac:chgData name="Yaowen Hu" userId="81e4f212d1a9d49e" providerId="LiveId" clId="{45E86E5A-B785-4BDA-8702-CE7BE49DD7E1}" dt="2023-08-26T23:13:59.274" v="1509" actId="1076"/>
          <ac:spMkLst>
            <pc:docMk/>
            <pc:sldMk cId="312043391" sldId="267"/>
            <ac:spMk id="169" creationId="{CD67D107-0D32-D8A2-2C07-85D0C98E7BB7}"/>
          </ac:spMkLst>
        </pc:spChg>
        <pc:spChg chg="mod">
          <ac:chgData name="Yaowen Hu" userId="81e4f212d1a9d49e" providerId="LiveId" clId="{45E86E5A-B785-4BDA-8702-CE7BE49DD7E1}" dt="2023-08-26T23:14:02.540" v="1510" actId="1076"/>
          <ac:spMkLst>
            <pc:docMk/>
            <pc:sldMk cId="312043391" sldId="267"/>
            <ac:spMk id="170" creationId="{97BB90D5-61CA-7757-4D8F-57F91CF1C75F}"/>
          </ac:spMkLst>
        </pc:spChg>
        <pc:spChg chg="mod">
          <ac:chgData name="Yaowen Hu" userId="81e4f212d1a9d49e" providerId="LiveId" clId="{45E86E5A-B785-4BDA-8702-CE7BE49DD7E1}" dt="2023-08-26T23:13:03.443" v="1473"/>
          <ac:spMkLst>
            <pc:docMk/>
            <pc:sldMk cId="312043391" sldId="267"/>
            <ac:spMk id="171" creationId="{5A496A3D-D832-4102-3192-4F71A625242C}"/>
          </ac:spMkLst>
        </pc:spChg>
        <pc:spChg chg="mod">
          <ac:chgData name="Yaowen Hu" userId="81e4f212d1a9d49e" providerId="LiveId" clId="{45E86E5A-B785-4BDA-8702-CE7BE49DD7E1}" dt="2023-08-26T23:14:12.081" v="1513" actId="1076"/>
          <ac:spMkLst>
            <pc:docMk/>
            <pc:sldMk cId="312043391" sldId="267"/>
            <ac:spMk id="172" creationId="{DF8313DE-54A4-E0F3-39EE-7A9DFEF14563}"/>
          </ac:spMkLst>
        </pc:spChg>
        <pc:spChg chg="mod">
          <ac:chgData name="Yaowen Hu" userId="81e4f212d1a9d49e" providerId="LiveId" clId="{45E86E5A-B785-4BDA-8702-CE7BE49DD7E1}" dt="2023-08-26T23:14:16.629" v="1515" actId="1076"/>
          <ac:spMkLst>
            <pc:docMk/>
            <pc:sldMk cId="312043391" sldId="267"/>
            <ac:spMk id="173" creationId="{29B17EB5-F423-5551-EE57-1CF548926145}"/>
          </ac:spMkLst>
        </pc:s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17" creationId="{B2691343-9DED-E417-3CE6-DD2472F5293C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22" creationId="{BD8CD852-611D-8E24-AE9C-7EA721868ACC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28" creationId="{D9F5B67B-E8B1-FC44-3C70-16D6C7B5007E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38" creationId="{27C2CF9A-BA2D-49AF-40D2-7326CC97F9B1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45" creationId="{6F18E80E-525E-50FE-ED7E-20508B67C5B3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52" creationId="{A77ED672-924E-2FC2-90E3-26AAFC7DA8B8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58" creationId="{57AC524D-7913-EB37-F6FE-006F58D3CDEA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64" creationId="{35AD26B0-D386-4D5D-D6D2-2AE5EC4A08B9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70" creationId="{B18C124B-EF4F-5689-89E0-D7BF8B522633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77" creationId="{FA4A6675-3C52-D81A-B9C3-7DAA9A3D0424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83" creationId="{E27F3377-D6D4-5022-4841-87181554112C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89" creationId="{9C4D44CA-73D7-BBCB-E7A6-CC3F1A614E29}"/>
          </ac:grpSpMkLst>
        </pc:grpChg>
        <pc:grpChg chg="add del mod">
          <ac:chgData name="Yaowen Hu" userId="81e4f212d1a9d49e" providerId="LiveId" clId="{45E86E5A-B785-4BDA-8702-CE7BE49DD7E1}" dt="2023-08-26T23:11:32.327" v="1384" actId="165"/>
          <ac:grpSpMkLst>
            <pc:docMk/>
            <pc:sldMk cId="312043391" sldId="267"/>
            <ac:grpSpMk id="122" creationId="{F700BDAC-6749-15B4-6A75-837B073DD264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135" creationId="{6065E635-EF46-352F-ECF6-31ECF134CBAF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136" creationId="{AB210182-D5CA-CEFC-8590-BD291DBAE032}"/>
          </ac:grpSpMkLst>
        </pc:grpChg>
        <pc:grpChg chg="add mod">
          <ac:chgData name="Yaowen Hu" userId="81e4f212d1a9d49e" providerId="LiveId" clId="{45E86E5A-B785-4BDA-8702-CE7BE49DD7E1}" dt="2023-08-26T23:15:11.497" v="1527" actId="164"/>
          <ac:grpSpMkLst>
            <pc:docMk/>
            <pc:sldMk cId="312043391" sldId="267"/>
            <ac:grpSpMk id="156" creationId="{3951F10B-F0FA-CF7E-5650-8A103D7EF83F}"/>
          </ac:grpSpMkLst>
        </pc:grpChg>
        <pc:grpChg chg="add mod">
          <ac:chgData name="Yaowen Hu" userId="81e4f212d1a9d49e" providerId="LiveId" clId="{45E86E5A-B785-4BDA-8702-CE7BE49DD7E1}" dt="2023-08-26T23:15:14.415" v="1528" actId="1076"/>
          <ac:grpSpMkLst>
            <pc:docMk/>
            <pc:sldMk cId="312043391" sldId="267"/>
            <ac:grpSpMk id="177" creationId="{C9EC8625-AA6E-5908-8269-44562F795376}"/>
          </ac:grpSpMkLst>
        </pc:grp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4" creationId="{B29DDB55-82E2-3203-1AD2-4E0BFB6E195F}"/>
          </ac:cxnSpMkLst>
        </pc:cxn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6" creationId="{6316CAF9-5B94-167E-A0E6-276F5F6D836B}"/>
          </ac:cxnSpMkLst>
        </pc:cxn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9" creationId="{F751CD85-DB03-93F3-EB55-318BD86F9AF0}"/>
          </ac:cxnSpMkLst>
        </pc:cxn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12" creationId="{EB6DD1AA-8208-5902-A0F5-B3F8AF4C15A0}"/>
          </ac:cxnSpMkLst>
        </pc:cxnChg>
        <pc:cxnChg chg="add mod">
          <ac:chgData name="Yaowen Hu" userId="81e4f212d1a9d49e" providerId="LiveId" clId="{45E86E5A-B785-4BDA-8702-CE7BE49DD7E1}" dt="2023-08-26T22:53:03.041" v="829" actId="164"/>
          <ac:cxnSpMkLst>
            <pc:docMk/>
            <pc:sldMk cId="312043391" sldId="267"/>
            <ac:cxnSpMk id="15" creationId="{0149DD61-61FF-7AC5-B52A-31C727B1271F}"/>
          </ac:cxnSpMkLst>
        </pc:cxnChg>
        <pc:cxnChg chg="add mod">
          <ac:chgData name="Yaowen Hu" userId="81e4f212d1a9d49e" providerId="LiveId" clId="{45E86E5A-B785-4BDA-8702-CE7BE49DD7E1}" dt="2023-08-26T22:52:53.595" v="828" actId="571"/>
          <ac:cxnSpMkLst>
            <pc:docMk/>
            <pc:sldMk cId="312043391" sldId="267"/>
            <ac:cxnSpMk id="16" creationId="{934B85D6-BFDD-58E4-8571-92F0F929B8DC}"/>
          </ac:cxnSpMkLst>
        </pc:cxnChg>
        <pc:cxnChg chg="add mod">
          <ac:chgData name="Yaowen Hu" userId="81e4f212d1a9d49e" providerId="LiveId" clId="{45E86E5A-B785-4BDA-8702-CE7BE49DD7E1}" dt="2023-08-26T23:15:11.497" v="1527" actId="164"/>
          <ac:cxnSpMkLst>
            <pc:docMk/>
            <pc:sldMk cId="312043391" sldId="267"/>
            <ac:cxnSpMk id="19" creationId="{27E70324-11D7-F27E-51E1-A5866E4B5974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3" creationId="{A0588B7B-236B-0F2C-262F-3586880CDBD1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4" creationId="{57599C10-29AA-392D-9E60-2F120D3FD29E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5" creationId="{67E6BA52-F4E9-5E36-16A6-AA668DB84084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6" creationId="{DA50FAC6-A746-5168-45B1-D06A9D987659}"/>
          </ac:cxnSpMkLst>
        </pc:cxnChg>
        <pc:cxnChg chg="mod">
          <ac:chgData name="Yaowen Hu" userId="81e4f212d1a9d49e" providerId="LiveId" clId="{45E86E5A-B785-4BDA-8702-CE7BE49DD7E1}" dt="2023-08-26T22:54:17.929" v="862"/>
          <ac:cxnSpMkLst>
            <pc:docMk/>
            <pc:sldMk cId="312043391" sldId="267"/>
            <ac:cxnSpMk id="27" creationId="{FB910C56-A874-151A-1F77-603CF1954AFF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29" creationId="{EDD90BD3-3E67-EEA4-81D8-C5DE335BC706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30" creationId="{2FFAD9A8-E58E-966C-641D-ACEE987782A2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31" creationId="{1E831DCF-F5BA-1E85-2D92-DA3427D1B23E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32" creationId="{38E33F7B-8084-0619-D294-3DFB4C7F8A81}"/>
          </ac:cxnSpMkLst>
        </pc:cxnChg>
        <pc:cxnChg chg="mod">
          <ac:chgData name="Yaowen Hu" userId="81e4f212d1a9d49e" providerId="LiveId" clId="{45E86E5A-B785-4BDA-8702-CE7BE49DD7E1}" dt="2023-08-26T22:54:28.697" v="864"/>
          <ac:cxnSpMkLst>
            <pc:docMk/>
            <pc:sldMk cId="312043391" sldId="267"/>
            <ac:cxnSpMk id="33" creationId="{FF2B6573-95E7-A9A0-7C0A-1EF7360EBAEF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39" creationId="{8BB7EF6F-1E34-17B0-CF9E-47393BA3B83D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40" creationId="{B0C95B38-AB2C-FF83-6BDB-EE3DD194CC15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41" creationId="{DB654307-8DAF-F14B-A627-9FF4DD909C47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42" creationId="{6B7907EE-3721-747F-0C31-7EE8CE822458}"/>
          </ac:cxnSpMkLst>
        </pc:cxnChg>
        <pc:cxnChg chg="mod">
          <ac:chgData name="Yaowen Hu" userId="81e4f212d1a9d49e" providerId="LiveId" clId="{45E86E5A-B785-4BDA-8702-CE7BE49DD7E1}" dt="2023-08-26T22:57:34.647" v="968"/>
          <ac:cxnSpMkLst>
            <pc:docMk/>
            <pc:sldMk cId="312043391" sldId="267"/>
            <ac:cxnSpMk id="43" creationId="{B50D8BF0-4303-E909-3986-7ADAE6CA1C28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46" creationId="{AD67C26B-1ED5-9BCC-AC5C-80D6B2D6A697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47" creationId="{344BD547-581F-D852-1C2D-7D561ED6ECD5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48" creationId="{2410EB3B-12B4-2DEE-CBE1-C614EA3265C8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49" creationId="{CDCE3B74-62D0-3528-41E6-923F7D163124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0" creationId="{7B91361A-EA1C-6D5E-0D0F-0481FC2CD8FC}"/>
          </ac:cxnSpMkLst>
        </pc:cxnChg>
        <pc:cxnChg chg="add mod">
          <ac:chgData name="Yaowen Hu" userId="81e4f212d1a9d49e" providerId="LiveId" clId="{45E86E5A-B785-4BDA-8702-CE7BE49DD7E1}" dt="2023-08-26T23:15:11.497" v="1527" actId="164"/>
          <ac:cxnSpMkLst>
            <pc:docMk/>
            <pc:sldMk cId="312043391" sldId="267"/>
            <ac:cxnSpMk id="51" creationId="{710C2C21-D90B-7663-A433-3342A17F2CD9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3" creationId="{93A822B7-7D7E-C246-5B4D-318C6D04CF79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4" creationId="{72E7137B-C409-12AC-798D-3996629AC62B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5" creationId="{ECF6636D-2E48-B8F6-5CB3-94EC1E3D0283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6" creationId="{3E688382-0F1B-B73E-D2D1-CA87D5CE12E1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7" creationId="{5C8903FB-A9AA-99CE-02E9-38F103BC1F5B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59" creationId="{D550160C-9B60-7F2E-D731-12A72AFEDE16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0" creationId="{47880532-EDF1-7605-854B-42D24AEAE115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1" creationId="{63A5790F-B8BF-5E8B-03AD-3D6F89629AD0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2" creationId="{A36CC9B8-927B-D6C0-39F3-CA04A98DEDFD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3" creationId="{4976DEDC-4E70-8026-E24A-941E34AA3251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5" creationId="{5556AC29-AE1F-E698-AE2B-AF0119E8E7C5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6" creationId="{2CBE8053-DC8F-EC90-26E3-1A2F69863888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7" creationId="{6DD129B6-4C88-D94E-62BE-F4FD4875B0F6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8" creationId="{8A4C407B-DC48-0A14-0940-2AC46DB56156}"/>
          </ac:cxnSpMkLst>
        </pc:cxnChg>
        <pc:cxnChg chg="mod">
          <ac:chgData name="Yaowen Hu" userId="81e4f212d1a9d49e" providerId="LiveId" clId="{45E86E5A-B785-4BDA-8702-CE7BE49DD7E1}" dt="2023-08-26T23:01:49.827" v="978"/>
          <ac:cxnSpMkLst>
            <pc:docMk/>
            <pc:sldMk cId="312043391" sldId="267"/>
            <ac:cxnSpMk id="69" creationId="{B95AA56C-94D1-4736-0AEF-33A5F8192E64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1" creationId="{F146CADB-4943-4852-9E11-D2E597E8DB7E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2" creationId="{96FCFB5C-8AD3-342A-341E-590471830BC3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3" creationId="{0811BC7D-4309-439F-1EE2-DC1E6A7ACD31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4" creationId="{55C9EC4B-6D70-2530-43F4-765943132285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5" creationId="{29315191-532E-1B12-21CF-30D90CD07694}"/>
          </ac:cxnSpMkLst>
        </pc:cxnChg>
        <pc:cxnChg chg="add mod">
          <ac:chgData name="Yaowen Hu" userId="81e4f212d1a9d49e" providerId="LiveId" clId="{45E86E5A-B785-4BDA-8702-CE7BE49DD7E1}" dt="2023-08-26T23:15:11.497" v="1527" actId="164"/>
          <ac:cxnSpMkLst>
            <pc:docMk/>
            <pc:sldMk cId="312043391" sldId="267"/>
            <ac:cxnSpMk id="76" creationId="{12898724-FD7A-8E8A-8A74-1B92BA53E2B1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8" creationId="{6B89B3D3-5D43-9630-62AF-8BCB3C19CEE5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79" creationId="{67199E41-0073-6F3D-3372-DD2A82E7DFD0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0" creationId="{12F0BB8B-9530-3176-F947-B565DB5E6CBF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1" creationId="{97E691C9-5869-26A5-33A8-CE1C3EB615FF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2" creationId="{61527BB1-0193-156F-FA4E-543203CF2521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4" creationId="{AFF06AB4-5AC7-2AC1-D002-5FD531D91591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5" creationId="{71406541-A107-4BF4-D326-C7760C30E664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6" creationId="{5B0F8822-FF0E-8BBC-3361-7AF221D0F927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7" creationId="{E6E3FAFA-0D3D-25C9-7134-CFA41472DCB7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88" creationId="{DAA4C730-7A3E-CC36-0743-24DB4EE2AE8C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0" creationId="{B077B9C2-A77B-34B8-C292-1629DD89C9A4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1" creationId="{AA1561FE-6D88-087D-1DBE-C90AA0495A14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2" creationId="{786C2942-ADC2-664E-2B04-F400FC5CCEE5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3" creationId="{70AF589B-35E4-C6BE-1B1F-156CEEB30CAE}"/>
          </ac:cxnSpMkLst>
        </pc:cxnChg>
        <pc:cxnChg chg="mod">
          <ac:chgData name="Yaowen Hu" userId="81e4f212d1a9d49e" providerId="LiveId" clId="{45E86E5A-B785-4BDA-8702-CE7BE49DD7E1}" dt="2023-08-26T23:02:19.479" v="1111"/>
          <ac:cxnSpMkLst>
            <pc:docMk/>
            <pc:sldMk cId="312043391" sldId="267"/>
            <ac:cxnSpMk id="94" creationId="{997FBF4F-D94A-4421-EBC3-146C6A21CA30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98" creationId="{0EF1C3E5-195F-DB92-0665-A5FE000584C3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01" creationId="{4495330D-EFE8-AC54-7673-E7071473F52D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05" creationId="{55A8CB89-3AD3-A421-0F4F-1C9C86016A94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11" creationId="{D444D67B-9AFB-FC1C-8ED9-9F4621703777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14" creationId="{E098CC60-6A50-E94D-1929-3DE9942ED605}"/>
          </ac:cxnSpMkLst>
        </pc:cxnChg>
        <pc:cxnChg chg="add mod topLvl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15" creationId="{9A780F65-B679-7443-C440-97045BEDEA73}"/>
          </ac:cxnSpMkLst>
        </pc:cxnChg>
        <pc:cxnChg chg="add mod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24" creationId="{E020482D-9750-0AB0-233D-46C4DC7D7569}"/>
          </ac:cxnSpMkLst>
        </pc:cxnChg>
        <pc:cxnChg chg="add mod">
          <ac:chgData name="Yaowen Hu" userId="81e4f212d1a9d49e" providerId="LiveId" clId="{45E86E5A-B785-4BDA-8702-CE7BE49DD7E1}" dt="2023-08-26T23:11:38.370" v="1385" actId="164"/>
          <ac:cxnSpMkLst>
            <pc:docMk/>
            <pc:sldMk cId="312043391" sldId="267"/>
            <ac:cxnSpMk id="127" creationId="{90183024-6EB0-0DDF-C4A2-409BFD1C57DB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37" creationId="{E59B5040-8BD4-B2C3-F3BF-9B98D1510980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38" creationId="{A319C6CB-7218-5F5D-D309-75A1BEE3784F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39" creationId="{AE886A6C-F992-FAC5-B4BF-D2184EC7177A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0" creationId="{A330A2A7-1DF0-6D4E-9B59-4219A8C0F0E8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1" creationId="{E18ACC55-FD70-B587-6F4C-C7B88C865738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2" creationId="{41491417-4AA2-D6E6-4B20-DB8F037EC0F2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6" creationId="{72CCE1CE-892A-7EB9-6474-8E04E5D49FDC}"/>
          </ac:cxnSpMkLst>
        </pc:cxnChg>
        <pc:cxnChg chg="mod">
          <ac:chgData name="Yaowen Hu" userId="81e4f212d1a9d49e" providerId="LiveId" clId="{45E86E5A-B785-4BDA-8702-CE7BE49DD7E1}" dt="2023-08-26T23:11:50.293" v="1437"/>
          <ac:cxnSpMkLst>
            <pc:docMk/>
            <pc:sldMk cId="312043391" sldId="267"/>
            <ac:cxnSpMk id="147" creationId="{2D9E4B69-9155-CDC9-56E8-4BE4C362F56A}"/>
          </ac:cxnSpMkLst>
        </pc:cxnChg>
        <pc:cxnChg chg="add mod">
          <ac:chgData name="Yaowen Hu" userId="81e4f212d1a9d49e" providerId="LiveId" clId="{45E86E5A-B785-4BDA-8702-CE7BE49DD7E1}" dt="2023-08-26T23:15:11.497" v="1527" actId="164"/>
          <ac:cxnSpMkLst>
            <pc:docMk/>
            <pc:sldMk cId="312043391" sldId="267"/>
            <ac:cxnSpMk id="155" creationId="{70F91921-324E-39BF-777E-9B3C13F0F0DE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57" creationId="{6D149430-89B0-CFB5-BC30-6AFBC00CA90E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58" creationId="{34BB07A1-036D-8C69-6DCF-8B76EE8E7197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59" creationId="{143E1388-4A7E-CF47-7CB9-D35FA436FC8E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60" creationId="{279AA006-DA09-3DDB-0752-C72B77CA0889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61" creationId="{F38BEFBC-C59E-B959-435D-DCD2E087DC70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62" creationId="{260F7456-8DA2-8C16-C9FB-87CF22572AB2}"/>
          </ac:cxnSpMkLst>
        </pc:cxnChg>
        <pc:cxnChg chg="mod">
          <ac:chgData name="Yaowen Hu" userId="81e4f212d1a9d49e" providerId="LiveId" clId="{45E86E5A-B785-4BDA-8702-CE7BE49DD7E1}" dt="2023-08-26T23:13:03.443" v="1473"/>
          <ac:cxnSpMkLst>
            <pc:docMk/>
            <pc:sldMk cId="312043391" sldId="267"/>
            <ac:cxnSpMk id="166" creationId="{F8921E32-7815-46A6-0864-F6166D87BFBD}"/>
          </ac:cxnSpMkLst>
        </pc:cxnChg>
        <pc:cxnChg chg="mod">
          <ac:chgData name="Yaowen Hu" userId="81e4f212d1a9d49e" providerId="LiveId" clId="{45E86E5A-B785-4BDA-8702-CE7BE49DD7E1}" dt="2023-08-26T23:13:49.849" v="1507" actId="1035"/>
          <ac:cxnSpMkLst>
            <pc:docMk/>
            <pc:sldMk cId="312043391" sldId="267"/>
            <ac:cxnSpMk id="167" creationId="{5CC26D2F-7A4C-8F09-C700-48A93C932E08}"/>
          </ac:cxnSpMkLst>
        </pc:cxnChg>
      </pc:sldChg>
      <pc:sldChg chg="addSp delSp modSp new mod">
        <pc:chgData name="Yaowen Hu" userId="81e4f212d1a9d49e" providerId="LiveId" clId="{45E86E5A-B785-4BDA-8702-CE7BE49DD7E1}" dt="2023-08-27T01:14:02.008" v="1665" actId="1036"/>
        <pc:sldMkLst>
          <pc:docMk/>
          <pc:sldMk cId="3626089441" sldId="268"/>
        </pc:sldMkLst>
        <pc:spChg chg="del">
          <ac:chgData name="Yaowen Hu" userId="81e4f212d1a9d49e" providerId="LiveId" clId="{45E86E5A-B785-4BDA-8702-CE7BE49DD7E1}" dt="2023-08-27T01:05:43.809" v="1532" actId="478"/>
          <ac:spMkLst>
            <pc:docMk/>
            <pc:sldMk cId="3626089441" sldId="268"/>
            <ac:spMk id="2" creationId="{D30F51FF-C111-ACC7-5222-2E859EAA8DAF}"/>
          </ac:spMkLst>
        </pc:spChg>
        <pc:spChg chg="del">
          <ac:chgData name="Yaowen Hu" userId="81e4f212d1a9d49e" providerId="LiveId" clId="{45E86E5A-B785-4BDA-8702-CE7BE49DD7E1}" dt="2023-08-27T01:05:43.809" v="1532" actId="478"/>
          <ac:spMkLst>
            <pc:docMk/>
            <pc:sldMk cId="3626089441" sldId="268"/>
            <ac:spMk id="3" creationId="{33078634-9333-513A-BBC5-5C15E25ED834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4" creationId="{1E102AF6-2E52-EC8F-A18D-60822835ED69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5" creationId="{3A1DFD14-6496-D2E1-277C-26FB6B749F18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6" creationId="{6BAA5539-7E34-428F-AA35-953F4FC47834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8" creationId="{5101344D-14E4-69AF-F3B7-85ACCF1DB79A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9" creationId="{696424C5-78CD-6FD0-651A-ED7447970BFD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0" creationId="{1D25656A-D96E-CEFA-CFCE-55968B402AE8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1" creationId="{1FA9C4B0-4044-54D3-86A3-7E530DE2A48C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2" creationId="{FD239A4E-C7ED-57D0-FAD5-3DA6CBCDA2B2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3" creationId="{DD8C475A-77E8-FD5C-95B5-91C79BA64328}"/>
          </ac:spMkLst>
        </pc:spChg>
        <pc:spChg chg="add mod">
          <ac:chgData name="Yaowen Hu" userId="81e4f212d1a9d49e" providerId="LiveId" clId="{45E86E5A-B785-4BDA-8702-CE7BE49DD7E1}" dt="2023-08-27T01:13:50.612" v="1622" actId="164"/>
          <ac:spMkLst>
            <pc:docMk/>
            <pc:sldMk cId="3626089441" sldId="268"/>
            <ac:spMk id="14" creationId="{EFFAF9E5-4A5D-15F2-78CC-A7D18AF513A0}"/>
          </ac:spMkLst>
        </pc:spChg>
        <pc:spChg chg="mod">
          <ac:chgData name="Yaowen Hu" userId="81e4f212d1a9d49e" providerId="LiveId" clId="{45E86E5A-B785-4BDA-8702-CE7BE49DD7E1}" dt="2023-08-27T01:12:21.334" v="1601"/>
          <ac:spMkLst>
            <pc:docMk/>
            <pc:sldMk cId="3626089441" sldId="268"/>
            <ac:spMk id="25" creationId="{91E133BB-F8DA-1F79-52F6-40D11367399C}"/>
          </ac:spMkLst>
        </pc:spChg>
        <pc:spChg chg="mod">
          <ac:chgData name="Yaowen Hu" userId="81e4f212d1a9d49e" providerId="LiveId" clId="{45E86E5A-B785-4BDA-8702-CE7BE49DD7E1}" dt="2023-08-27T01:12:25.302" v="1603"/>
          <ac:spMkLst>
            <pc:docMk/>
            <pc:sldMk cId="3626089441" sldId="268"/>
            <ac:spMk id="29" creationId="{366F36E1-6957-26E1-C06E-083222B051CD}"/>
          </ac:spMkLst>
        </pc:spChg>
        <pc:spChg chg="mod">
          <ac:chgData name="Yaowen Hu" userId="81e4f212d1a9d49e" providerId="LiveId" clId="{45E86E5A-B785-4BDA-8702-CE7BE49DD7E1}" dt="2023-08-27T01:13:20.726" v="1617"/>
          <ac:spMkLst>
            <pc:docMk/>
            <pc:sldMk cId="3626089441" sldId="268"/>
            <ac:spMk id="41" creationId="{5FFE1102-A547-A81D-D950-3D328F61BBC6}"/>
          </ac:spMkLst>
        </pc:spChg>
        <pc:grpChg chg="add mod">
          <ac:chgData name="Yaowen Hu" userId="81e4f212d1a9d49e" providerId="LiveId" clId="{45E86E5A-B785-4BDA-8702-CE7BE49DD7E1}" dt="2023-08-27T01:13:50.612" v="1622" actId="164"/>
          <ac:grpSpMkLst>
            <pc:docMk/>
            <pc:sldMk cId="3626089441" sldId="268"/>
            <ac:grpSpMk id="24" creationId="{1E40A05F-FF32-E6DC-2020-4588BEAD2381}"/>
          </ac:grpSpMkLst>
        </pc:grpChg>
        <pc:grpChg chg="add del mod">
          <ac:chgData name="Yaowen Hu" userId="81e4f212d1a9d49e" providerId="LiveId" clId="{45E86E5A-B785-4BDA-8702-CE7BE49DD7E1}" dt="2023-08-27T01:13:58.495" v="1654" actId="478"/>
          <ac:grpSpMkLst>
            <pc:docMk/>
            <pc:sldMk cId="3626089441" sldId="268"/>
            <ac:grpSpMk id="28" creationId="{734929A3-7AA2-F830-5514-20E8337642A7}"/>
          </ac:grpSpMkLst>
        </pc:grpChg>
        <pc:grpChg chg="add mod">
          <ac:chgData name="Yaowen Hu" userId="81e4f212d1a9d49e" providerId="LiveId" clId="{45E86E5A-B785-4BDA-8702-CE7BE49DD7E1}" dt="2023-08-27T01:13:50.612" v="1622" actId="164"/>
          <ac:grpSpMkLst>
            <pc:docMk/>
            <pc:sldMk cId="3626089441" sldId="268"/>
            <ac:grpSpMk id="40" creationId="{063D1ADB-AB37-EC73-F0E7-9AB0F66131FC}"/>
          </ac:grpSpMkLst>
        </pc:grpChg>
        <pc:grpChg chg="add mod">
          <ac:chgData name="Yaowen Hu" userId="81e4f212d1a9d49e" providerId="LiveId" clId="{45E86E5A-B785-4BDA-8702-CE7BE49DD7E1}" dt="2023-08-27T01:14:02.008" v="1665" actId="1036"/>
          <ac:grpSpMkLst>
            <pc:docMk/>
            <pc:sldMk cId="3626089441" sldId="268"/>
            <ac:grpSpMk id="46" creationId="{9D1CA802-54AA-0140-D701-B5188846B42D}"/>
          </ac:grpSpMkLst>
        </pc:grp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15" creationId="{B66470F2-0F0E-0188-F68D-0E696763BC54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16" creationId="{637C25F8-8252-7C78-50C2-ECA105C8A39E}"/>
          </ac:cxnSpMkLst>
        </pc:cxnChg>
        <pc:cxnChg chg="add del mod">
          <ac:chgData name="Yaowen Hu" userId="81e4f212d1a9d49e" providerId="LiveId" clId="{45E86E5A-B785-4BDA-8702-CE7BE49DD7E1}" dt="2023-08-27T01:13:59.306" v="1655" actId="478"/>
          <ac:cxnSpMkLst>
            <pc:docMk/>
            <pc:sldMk cId="3626089441" sldId="268"/>
            <ac:cxnSpMk id="19" creationId="{CAAFED21-55E5-BD01-9B84-F9E4C9A5B9FE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20" creationId="{052A9C65-B521-CE1D-F4B2-3D811FFCEFCB}"/>
          </ac:cxnSpMkLst>
        </pc:cxnChg>
        <pc:cxnChg chg="mod">
          <ac:chgData name="Yaowen Hu" userId="81e4f212d1a9d49e" providerId="LiveId" clId="{45E86E5A-B785-4BDA-8702-CE7BE49DD7E1}" dt="2023-08-27T01:12:21.334" v="1601"/>
          <ac:cxnSpMkLst>
            <pc:docMk/>
            <pc:sldMk cId="3626089441" sldId="268"/>
            <ac:cxnSpMk id="26" creationId="{541E91E1-4FC9-EC57-B56F-67B870A8A8F8}"/>
          </ac:cxnSpMkLst>
        </pc:cxnChg>
        <pc:cxnChg chg="mod">
          <ac:chgData name="Yaowen Hu" userId="81e4f212d1a9d49e" providerId="LiveId" clId="{45E86E5A-B785-4BDA-8702-CE7BE49DD7E1}" dt="2023-08-27T01:12:21.334" v="1601"/>
          <ac:cxnSpMkLst>
            <pc:docMk/>
            <pc:sldMk cId="3626089441" sldId="268"/>
            <ac:cxnSpMk id="27" creationId="{C7D385F2-F9F2-E775-D3E8-A2B44BCACCF2}"/>
          </ac:cxnSpMkLst>
        </pc:cxnChg>
        <pc:cxnChg chg="mod">
          <ac:chgData name="Yaowen Hu" userId="81e4f212d1a9d49e" providerId="LiveId" clId="{45E86E5A-B785-4BDA-8702-CE7BE49DD7E1}" dt="2023-08-27T01:13:58.495" v="1654" actId="478"/>
          <ac:cxnSpMkLst>
            <pc:docMk/>
            <pc:sldMk cId="3626089441" sldId="268"/>
            <ac:cxnSpMk id="30" creationId="{DD21ACE0-01E9-5BD6-D788-C67B8AA72D1B}"/>
          </ac:cxnSpMkLst>
        </pc:cxnChg>
        <pc:cxnChg chg="mod">
          <ac:chgData name="Yaowen Hu" userId="81e4f212d1a9d49e" providerId="LiveId" clId="{45E86E5A-B785-4BDA-8702-CE7BE49DD7E1}" dt="2023-08-27T01:13:58.495" v="1654" actId="478"/>
          <ac:cxnSpMkLst>
            <pc:docMk/>
            <pc:sldMk cId="3626089441" sldId="268"/>
            <ac:cxnSpMk id="31" creationId="{75F0898D-540B-B082-C118-E3F665CD907F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33" creationId="{E4A549AF-6863-FCA0-BBD1-B36ACC220018}"/>
          </ac:cxnSpMkLst>
        </pc:cxnChg>
        <pc:cxnChg chg="add mod">
          <ac:chgData name="Yaowen Hu" userId="81e4f212d1a9d49e" providerId="LiveId" clId="{45E86E5A-B785-4BDA-8702-CE7BE49DD7E1}" dt="2023-08-27T01:13:50.612" v="1622" actId="164"/>
          <ac:cxnSpMkLst>
            <pc:docMk/>
            <pc:sldMk cId="3626089441" sldId="268"/>
            <ac:cxnSpMk id="34" creationId="{02ED4BB3-7740-F562-E026-F70E58BDA7CB}"/>
          </ac:cxnSpMkLst>
        </pc:cxnChg>
        <pc:cxnChg chg="mod">
          <ac:chgData name="Yaowen Hu" userId="81e4f212d1a9d49e" providerId="LiveId" clId="{45E86E5A-B785-4BDA-8702-CE7BE49DD7E1}" dt="2023-08-27T01:13:20.726" v="1617"/>
          <ac:cxnSpMkLst>
            <pc:docMk/>
            <pc:sldMk cId="3626089441" sldId="268"/>
            <ac:cxnSpMk id="42" creationId="{5FF6E540-1EC2-6FEB-C5A8-A6DCCF7284D0}"/>
          </ac:cxnSpMkLst>
        </pc:cxnChg>
        <pc:cxnChg chg="mod">
          <ac:chgData name="Yaowen Hu" userId="81e4f212d1a9d49e" providerId="LiveId" clId="{45E86E5A-B785-4BDA-8702-CE7BE49DD7E1}" dt="2023-08-27T01:13:20.726" v="1617"/>
          <ac:cxnSpMkLst>
            <pc:docMk/>
            <pc:sldMk cId="3626089441" sldId="268"/>
            <ac:cxnSpMk id="43" creationId="{768702CF-0FDC-6B63-471F-E7F9F0149B8F}"/>
          </ac:cxnSpMkLst>
        </pc:cxnChg>
      </pc:sldChg>
      <pc:sldChg chg="addSp delSp modSp new mod">
        <pc:chgData name="Yaowen Hu" userId="81e4f212d1a9d49e" providerId="LiveId" clId="{45E86E5A-B785-4BDA-8702-CE7BE49DD7E1}" dt="2023-08-27T16:15:57.044" v="1699" actId="478"/>
        <pc:sldMkLst>
          <pc:docMk/>
          <pc:sldMk cId="2658649422" sldId="269"/>
        </pc:sldMkLst>
        <pc:spChg chg="add del">
          <ac:chgData name="Yaowen Hu" userId="81e4f212d1a9d49e" providerId="LiveId" clId="{45E86E5A-B785-4BDA-8702-CE7BE49DD7E1}" dt="2023-08-27T16:15:51.818" v="1695" actId="478"/>
          <ac:spMkLst>
            <pc:docMk/>
            <pc:sldMk cId="2658649422" sldId="269"/>
            <ac:spMk id="2" creationId="{E01C9094-2178-1CAE-9C55-ACE3E77D7833}"/>
          </ac:spMkLst>
        </pc:spChg>
        <pc:spChg chg="add del">
          <ac:chgData name="Yaowen Hu" userId="81e4f212d1a9d49e" providerId="LiveId" clId="{45E86E5A-B785-4BDA-8702-CE7BE49DD7E1}" dt="2023-08-27T16:15:51.818" v="1695" actId="478"/>
          <ac:spMkLst>
            <pc:docMk/>
            <pc:sldMk cId="2658649422" sldId="269"/>
            <ac:spMk id="3" creationId="{9A33514B-F9B7-AE8D-5B2B-D9682F8EA2EC}"/>
          </ac:spMkLst>
        </pc:spChg>
        <pc:spChg chg="add del mod">
          <ac:chgData name="Yaowen Hu" userId="81e4f212d1a9d49e" providerId="LiveId" clId="{45E86E5A-B785-4BDA-8702-CE7BE49DD7E1}" dt="2023-08-27T16:15:57.044" v="1699" actId="478"/>
          <ac:spMkLst>
            <pc:docMk/>
            <pc:sldMk cId="2658649422" sldId="269"/>
            <ac:spMk id="7" creationId="{EC13A759-C88D-1AAE-4284-1233EC7141C3}"/>
          </ac:spMkLst>
        </pc:spChg>
        <pc:spChg chg="add del mod">
          <ac:chgData name="Yaowen Hu" userId="81e4f212d1a9d49e" providerId="LiveId" clId="{45E86E5A-B785-4BDA-8702-CE7BE49DD7E1}" dt="2023-08-27T16:15:54.769" v="1698" actId="478"/>
          <ac:spMkLst>
            <pc:docMk/>
            <pc:sldMk cId="2658649422" sldId="269"/>
            <ac:spMk id="9" creationId="{1250F046-1FC8-D42B-E998-017B0CC1696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" creationId="{CDB7F1B9-7B43-A286-A2C2-2D8E7983ABD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2" creationId="{CBC8AFE1-38BB-CF97-620F-F518867B573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3" creationId="{81F32AAC-7B62-DC9E-8FB7-534836D1222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4" creationId="{E6BC09F0-8642-F840-B43E-3B1484B1629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5" creationId="{5305FFDE-5CBF-63E1-5856-C4248669092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6" creationId="{20A8862F-B5A3-2FB7-6A4E-83E84F927BF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7" creationId="{E7CE715B-74B1-A768-9987-70A3DE4F793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8" creationId="{955E69E7-B5F3-C3DB-AF14-404D29A6343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9" creationId="{3588B0CC-ACD4-3E87-F9CB-B11E026CC32E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0" creationId="{001CD79A-EFB7-D084-00B4-9000B93CD22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1" creationId="{DEA64675-A733-5334-C095-3C037E104F0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2" creationId="{3C869817-058D-AECD-E687-67DE0C8580C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3" creationId="{7B226CC5-7E7D-484B-ADF5-B214E726310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4" creationId="{83710367-D490-6CF5-9DD8-530DC339319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5" creationId="{A2F520E0-6561-9460-7F10-E93DFA3D5CC1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6" creationId="{FA5070CD-43FF-445B-7F5E-74D4F193C6B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7" creationId="{E1BD3758-687F-9606-70BA-A6A0BF0491C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8" creationId="{C2B7F70E-2A3A-EAEE-807F-4DE2053A222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29" creationId="{4722B370-3A35-190B-D7B5-6860B7BF2188}"/>
          </ac:spMkLst>
        </pc:spChg>
        <pc:spChg chg="mod">
          <ac:chgData name="Yaowen Hu" userId="81e4f212d1a9d49e" providerId="LiveId" clId="{45E86E5A-B785-4BDA-8702-CE7BE49DD7E1}" dt="2023-08-27T16:14:37.855" v="1676" actId="14100"/>
          <ac:spMkLst>
            <pc:docMk/>
            <pc:sldMk cId="2658649422" sldId="269"/>
            <ac:spMk id="30" creationId="{C3B44960-BF28-091A-FC29-54896606142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1" creationId="{2E4C0C70-FA52-A108-159B-36C3661EAA3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3" creationId="{F40D8BCF-D242-2384-C398-1850F6199EF8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4" creationId="{FF1D0F73-4FDC-7217-9112-BC0425A499E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5" creationId="{1BE2CBBF-975F-CFFC-339D-E4609B0ABDE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6" creationId="{D4EDDC57-D9A1-F0B0-7F3B-63FA0218F450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7" creationId="{F1BB45A2-11DB-B688-EB46-C369E1484EF4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8" creationId="{1FE0C25E-D59B-E5D5-F677-1152E8DB846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39" creationId="{3307AFFE-2B9D-6AC5-3594-06B4F99596E4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0" creationId="{E8D06D0B-147D-5AEC-C206-2C707B52B35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1" creationId="{FD99D2C4-8D01-CFF3-EA6F-5D66C991724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2" creationId="{CADF0A8C-E032-2AAD-0DDB-58C553C603D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3" creationId="{18C1DABE-59C1-C470-B469-0D79CFBFB4EF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4" creationId="{5DD3F8A9-6F77-9FFF-BBC1-AA5535FA791E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5" creationId="{A7435299-D3E5-05CA-18B7-A350925517D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6" creationId="{D3C3FF10-A5CF-0CB3-FAAC-E706B33700C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7" creationId="{8DB25B31-37F6-A9AE-7EF3-2EE6642CD11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8" creationId="{E18036D7-88BB-7B1E-B593-43DC2A3A817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49" creationId="{4259606C-FFA7-C598-D403-610957D72D7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0" creationId="{16D4A7D4-F8CB-9CBD-56E0-28DD2F4BDB50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1" creationId="{67A36EA2-981B-16CE-7AC7-3004F7574F9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2" creationId="{83E33507-1D5C-33AF-626C-AA92D472361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3" creationId="{CC2508D9-D284-4B7D-F65B-7C98BCA4B36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4" creationId="{E688CA39-FFA2-1687-7A29-AA9D60E5A6AA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5" creationId="{2D8A3FC3-D3A1-8597-F68E-8D7AC9A7A89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6" creationId="{EB8305C5-A9E9-C781-AEC2-D8B176089C6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7" creationId="{4D1EC925-A538-34EA-7868-C0BDC70991D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8" creationId="{6C0928A6-7EEF-9E77-9DC8-08FD37220141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59" creationId="{DEDEDEA3-A599-B884-A736-BDE7B49C53E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0" creationId="{BB90D314-E55E-96EF-0B01-2E125E3BDEEE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1" creationId="{0EFA7A7C-8181-7FDE-F27B-E005038156E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2" creationId="{9361E44C-265C-4B81-4B29-D53CB2EDF770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3" creationId="{417E7BE3-CA9A-86EF-AC40-DC1509721FB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4" creationId="{57A671E8-1059-24A3-8DC8-5FF800E370C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5" creationId="{275BDD9F-3CE8-9EB3-58D0-EF9CCB65E30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6" creationId="{7325F1DD-6956-7339-C5EA-0312DFCD090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7" creationId="{C1DA121C-8EBD-8E2F-3BBA-200D7A0C7B2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8" creationId="{A060A63A-57DE-5B26-652B-6D97BDE1BB40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69" creationId="{E14DB322-08AE-5221-E584-9C14D566537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1" creationId="{6A2806C2-F814-4047-BCA4-8676C1038DD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2" creationId="{F444E77E-F294-3C10-340A-EC5B047CF65F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3" creationId="{5EF98915-4DD4-5607-060B-5FACB460E46B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4" creationId="{8B4DA22F-3067-CC69-BCAB-A5DE0629E0DD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5" creationId="{B8A0B8F3-BA66-293D-EBD3-9A0B29738A8D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6" creationId="{6A61FE43-A250-719D-06B8-3F93E26DE6D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7" creationId="{D0C45FBE-D4A1-A850-7D72-1EAEEB90C2DF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8" creationId="{AEABF09E-4E36-8571-2559-DCACA326B1C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79" creationId="{97F1C13D-F1C1-D910-00A9-AEF05011ACA2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0" creationId="{163621F0-A028-AAB3-8537-1ACBB59C50D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1" creationId="{D3824B4A-1391-A186-FA64-7333C1AC7B7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2" creationId="{08A228E3-B3F3-85B0-C6C1-005A37A46BDF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3" creationId="{73859060-B464-06FE-4335-FDD20F4DB07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4" creationId="{7944FE54-2B66-82CB-CC3C-734FBFD5D97A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5" creationId="{11032272-E1F1-CDCA-6A58-CF47349A000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6" creationId="{06241301-B876-9233-481C-2B9A814917EC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7" creationId="{11F64701-096A-EA2B-8253-E9354C434291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8" creationId="{90CE2A80-7F37-1BC0-E10E-2BC083EAD0C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89" creationId="{EA56AADE-C33D-DA7E-5299-5E0B43FAC2A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0" creationId="{99F350BF-8E6C-6541-4941-A8ABC0B2A73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1" creationId="{CF3AA441-03BF-DF31-0DBB-46072760681E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2" creationId="{0E135CF2-667C-E384-E845-D140E6AA9D64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3" creationId="{2ACED34F-42F4-CD75-A747-CBF9AA215D7D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4" creationId="{702A32C5-67FF-6251-8D64-B7BC113FDA89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5" creationId="{DA357C33-DDEE-CC6A-5C07-720BB60D1F93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6" creationId="{053B6AE7-FEFD-DEDE-FAC5-ECC02332311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7" creationId="{C28153BD-7218-B3E9-23BD-4C5DC45B4887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8" creationId="{E607BB2D-648A-E16C-9223-A8AC1F83BCC5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99" creationId="{541CAB74-CE32-E78E-ADA9-E1F5EF033EC6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0" creationId="{5BFE7142-1CD6-A37E-7134-C8F52583F5B1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1" creationId="{A4877769-4F1D-F0BF-B648-4AB41F919714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2" creationId="{F61D7C0E-C5AF-E0A2-8D97-EC6FF29B946A}"/>
          </ac:spMkLst>
        </pc:spChg>
        <pc:spChg chg="mod">
          <ac:chgData name="Yaowen Hu" userId="81e4f212d1a9d49e" providerId="LiveId" clId="{45E86E5A-B785-4BDA-8702-CE7BE49DD7E1}" dt="2023-08-27T16:08:08.589" v="1671" actId="27803"/>
          <ac:spMkLst>
            <pc:docMk/>
            <pc:sldMk cId="2658649422" sldId="269"/>
            <ac:spMk id="103" creationId="{C56DD5F8-75DF-D189-07B0-6D1AD731F70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07" creationId="{C1FCE8D6-D5A2-0F7E-E9A5-244338CB4B6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09" creationId="{2E9164B2-4E34-F6B3-55D3-39D11BD84FC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0" creationId="{0C374970-9835-17D3-CD45-8D93A68EFEC3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2" creationId="{D16EB53F-C1EF-6379-0496-E0EF7B0E6C4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3" creationId="{256F78AE-B805-E0CC-C3E6-81350B1B5530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4" creationId="{70D98D35-EAE0-4F5E-B16F-B92EAC91116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5" creationId="{7BC1B592-2859-AFC6-A7BE-E4EED44192F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6" creationId="{45DF6609-D6DB-B786-7224-BC7C7D10F42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7" creationId="{A7819958-74EB-772C-CDBC-90403C66681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8" creationId="{33011DDE-8F34-B746-039B-65149350F20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19" creationId="{E2FF74C6-3654-144F-482D-49AACE4AC6E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0" creationId="{953DA1AB-C573-5B55-6034-1E037C1C56C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1" creationId="{D8D9BA4E-BC97-F594-F6C7-EA5A9AB4AFF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2" creationId="{7C7A10C7-462E-30B4-03C0-86A27EB317C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3" creationId="{0DEF4F47-C814-A390-C3A6-BEA04BAE26C0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4" creationId="{977C1C61-52F7-0DCC-6394-89F25289D75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5" creationId="{CF829C67-784D-AB64-3006-8C72F1FC70C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6" creationId="{25710417-EB1F-6CD0-5F76-8C66A69FBD3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7" creationId="{FDC5E17A-E569-422F-DC96-038600874E1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8" creationId="{13EF75DF-D665-23D6-2343-D46B44A51D9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29" creationId="{091A481A-C375-B581-9A57-D9E7B9A04C5B}"/>
          </ac:spMkLst>
        </pc:spChg>
        <pc:spChg chg="mod">
          <ac:chgData name="Yaowen Hu" userId="81e4f212d1a9d49e" providerId="LiveId" clId="{45E86E5A-B785-4BDA-8702-CE7BE49DD7E1}" dt="2023-08-27T16:15:14.714" v="1682" actId="20577"/>
          <ac:spMkLst>
            <pc:docMk/>
            <pc:sldMk cId="2658649422" sldId="269"/>
            <ac:spMk id="130" creationId="{8ABA9427-CCB8-DD2E-B856-126D1D06C7A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1" creationId="{5221C832-91EC-D674-58AD-CDA12026C0A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3" creationId="{AAD1FD21-E4BE-8AD0-753E-AEE2270F1D6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4" creationId="{AE0EB23F-487D-33C7-F834-3B4411AFA92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5" creationId="{7AB15F49-07D2-E55D-8390-DF16038DCB5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6" creationId="{B423D94F-AED8-009C-4277-5BD16988AD8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7" creationId="{AF5874B0-0FC8-7378-3777-AC58807B219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8" creationId="{1DFEB449-0B19-0AD8-7F68-B574FF1B068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39" creationId="{4A80C22F-1517-98AC-4CB5-9E2FD335A790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0" creationId="{51AA7373-DCCC-9BEB-A5D7-E4B4921D763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1" creationId="{4242C9A5-FF6B-851D-3580-0AAA456B160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2" creationId="{534E29B3-E02D-D540-7A67-D1E21FEA524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3" creationId="{07E8B100-881D-BC76-6463-5003DAC076B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4" creationId="{6DC3C846-56CA-BFE2-8AD6-71DDDC85BEF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5" creationId="{5BA79303-31EF-3986-1D1F-44E84DE6F6C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6" creationId="{AF02D244-8956-EE86-E5F1-E63191CBCF9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7" creationId="{783517FE-38A5-94A8-A775-30F16EB97C73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8" creationId="{A31850F6-E3BB-2119-815C-82FA06B50CB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49" creationId="{689040CB-5A7C-8381-8A0E-34918B47292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0" creationId="{313CE228-6877-262D-E904-21DE241670A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1" creationId="{D192CBFB-D41F-CE75-3DC3-413C2BF7C96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2" creationId="{97955CA6-2FB8-FC0B-E9C8-6426A2AAB61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3" creationId="{B3C6B2CC-1CD9-756F-5D40-7CF2D2892FE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4" creationId="{C2A638B3-1A1A-5084-860B-6D4BBEF1C00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5" creationId="{DD578084-B8D6-BB14-1581-139220C1B45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6" creationId="{F4614E3D-2086-22C4-05D1-A041BD13736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7" creationId="{67BB3361-939C-6434-172C-7E477EF06BA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8" creationId="{8C9ADF82-0BAD-5EE8-8FB8-7C61C5037C2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59" creationId="{DB014187-D0E5-95D7-73D4-CEE18B4C564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0" creationId="{45F52C12-0067-196D-6708-794850943F5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1" creationId="{7414A89C-D3A0-AF70-9FA9-86ECEA4256A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2" creationId="{C4B7FCC6-0932-7F92-DE86-F36BC1253A5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3" creationId="{268E3013-F2FA-4F23-4C89-C87124E0093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4" creationId="{A38BED97-A3BB-6EBB-2564-B1A5CC80010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5" creationId="{AAEDC310-B859-9C33-255D-BD8711663F4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6" creationId="{0B0206B8-11A1-9B4C-ABB7-6AC05EE45CB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7" creationId="{003CA6F9-4201-2DE1-21F1-ED89CC90C27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8" creationId="{A9CB4CAB-001E-0298-6B0D-BE3A2613D80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69" creationId="{7EC6637F-7C4C-A37C-A75F-0B72EB3DFE2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1" creationId="{693D168E-B225-DC7A-F87F-F39B58A808B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2" creationId="{649DC333-44AC-EA31-E71B-2723010B30E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3" creationId="{535336EC-1478-6F51-D0BD-1880878DC7B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4" creationId="{67B3D5EB-9433-7942-867E-CC3F7EFD9A5F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5" creationId="{64970F24-3EF3-9E98-12B3-9457027F648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6" creationId="{6885CD20-D97C-C7E2-F234-4312501E67A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7" creationId="{FB0792FD-84AB-389F-84E8-FBEC3679D87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8" creationId="{C08F554D-7F16-4505-7E6A-8E02D6FF66A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79" creationId="{FAD0DEA6-70EF-20D8-6F2C-3D0BE6AC93F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0" creationId="{165F6772-9C04-A96B-7CD7-9D260020D38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1" creationId="{6DA0FEBB-5D0D-2262-70A2-47B56D726720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2" creationId="{61BCBC61-0696-9CB0-1CC7-BF273452F08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3" creationId="{B58F7210-654F-8ACC-02B6-EAC30C1145AA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4" creationId="{43225BA0-F2F5-5A60-303B-8B2BCEF10AD7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5" creationId="{83608EB9-7AC0-B85A-86F9-433C346EE452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6" creationId="{9312C6FE-12AD-76C1-D644-43D75A7B2232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7" creationId="{E4748406-A52F-2AF3-33DF-D5AD69BED5C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8" creationId="{4FFB173F-F9EB-94C8-A4F5-6BF6E5A9379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89" creationId="{3AE5A379-03E6-D223-8C3A-E70FD6B8E129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0" creationId="{078B418A-72A6-B1C6-E33C-BE35E6A315E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1" creationId="{3ED5A37F-84E7-DA49-BB1C-899436A542E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2" creationId="{8533F511-6636-3944-267C-2E7650DD0ECE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3" creationId="{362BC98D-4E4E-BAB9-648F-68A2579B6EE1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4" creationId="{1F724FB6-4963-E91E-69D8-055D5D70C0DC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5" creationId="{BA5DB8F4-16EA-BD7B-411A-1171978144D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6" creationId="{3BD0499C-CF79-C27D-CD43-6E0EFD44ED2D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7" creationId="{1C1CB216-1D97-33A8-3907-330EBDFFA8F6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8" creationId="{4242C07A-511A-BF44-27BE-052881916D18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199" creationId="{1024EE0F-3F74-21C7-0B6F-41218BCC60F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200" creationId="{4143F175-BD36-9C0D-639F-F0854190A234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201" creationId="{D21051EF-A0A1-9556-F215-EAB54FDA549B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202" creationId="{1D2A73A3-DCF4-FC9C-D0ED-010E1AB13965}"/>
          </ac:spMkLst>
        </pc:spChg>
        <pc:spChg chg="mod">
          <ac:chgData name="Yaowen Hu" userId="81e4f212d1a9d49e" providerId="LiveId" clId="{45E86E5A-B785-4BDA-8702-CE7BE49DD7E1}" dt="2023-08-27T16:15:08.828" v="1680" actId="27803"/>
          <ac:spMkLst>
            <pc:docMk/>
            <pc:sldMk cId="2658649422" sldId="269"/>
            <ac:spMk id="203" creationId="{93E7FEFC-E119-A781-4E96-A6FCC5A91C6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07" creationId="{AB82A4D3-24B4-CBD9-CB58-D13F2E95C4B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09" creationId="{165993B5-8423-2928-87AE-1CDADD31F3C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0" creationId="{BCD354A4-BBFB-354F-2D2F-13DA9B23D23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2" creationId="{704B1F3A-ACF4-A043-0A9B-492CAB11877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3" creationId="{7C50B8FA-4FD7-5412-3A50-717E693EC9E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4" creationId="{EFD32D7B-9EE0-3C48-6E58-D80A74B1D07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5" creationId="{95DEDB1E-0676-9878-E038-261C320440A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6" creationId="{1B9222B8-30A4-0EF3-A45D-7C833356C85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7" creationId="{9E61F3D4-66DF-3BB3-F071-809FC207DC0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8" creationId="{606FB805-D394-2460-E21C-6F6F6FAA265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19" creationId="{80257212-7E64-E61C-92DA-20FF9D72D48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0" creationId="{1305EB7D-BD24-457C-4B96-89532CB77F0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1" creationId="{08C3D042-197B-676A-899B-C7AE899451C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2" creationId="{3DD351CD-D0C8-22D0-A6FA-DA1D50AC53B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3" creationId="{D620C96E-087A-EFAB-8768-3BD3358FBBC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4" creationId="{6B3ADF74-1640-37C7-8267-0A9CEEEE30F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5" creationId="{977A7D98-07BF-8490-E53E-970D45019F9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6" creationId="{C606F1C9-7D90-9175-F7C6-5FCA13F36F3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7" creationId="{E54A371D-B602-4578-77CF-7A11BF4F32D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8" creationId="{A5055117-3059-4A6C-9462-F988897A8EF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29" creationId="{D143BE0C-7016-3C6F-C411-EFAA18FCC8B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0" creationId="{DE3F49F3-253E-259F-E769-59DC2F71069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1" creationId="{2BC85510-902A-604A-F5E4-0214B2EA834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2" creationId="{F8A94704-06FC-9503-226A-DA14D8D8BB7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3" creationId="{03BD58E5-2266-8F0B-9D3E-40D67AF157F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4" creationId="{0A44AFDF-210E-5992-253A-10DC037AB84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5" creationId="{EEA3145D-3AD7-7071-79C0-BA17CCC9EC0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6" creationId="{F6B1AB6B-174F-4214-35E2-99AB52C6D2B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7" creationId="{C67E3190-FB93-1827-F8D9-420B1F62014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8" creationId="{8BD97484-C190-89D9-582B-1D4D423BBC1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39" creationId="{55DBCA9C-4BC2-63A9-3B60-6BC3B25BBB4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0" creationId="{6D151623-2017-F4CF-FBDC-3E14D155FB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1" creationId="{219680CA-D127-34E5-CB52-D4351F28DE5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3" creationId="{223AE5E0-A24B-9CBF-2AF9-F5744CE0C7F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4" creationId="{96ED1964-5822-6D40-2EEF-69C96E1EAA5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5" creationId="{9CE021FC-4D08-7658-7813-541A8C66171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6" creationId="{E9538596-B884-A952-1D85-7EDF91F45D9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7" creationId="{EFC17904-7B42-AF15-C548-284A374B1E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8" creationId="{CF5AF5FC-4E07-610A-3661-8A0FDCB45C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49" creationId="{2A98B3E4-EAC6-93FF-8297-3C3D1B39051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0" creationId="{C8B85C1A-38F9-CDAE-3CE9-69A7D3819A2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1" creationId="{96A2A79E-3287-84B6-5F80-37FFACC2B15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2" creationId="{18BD13F5-ED1E-4BAF-A690-D5A71F30DAF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3" creationId="{8354C628-3D96-737A-C9C0-0067DC3676C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4" creationId="{30CBBC77-C394-07D1-640B-BF085618C0F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5" creationId="{5B15F051-F3C0-26E9-578B-37648589D93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6" creationId="{CD432B29-4506-C64C-41FE-7DE8948AB85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7" creationId="{17DD54A3-E3DD-2B3E-499A-A86D20BC953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59" creationId="{F62A8015-7EC7-13EF-3EB9-A2FFF3A2D80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0" creationId="{6E4E49C2-1E8D-2E5B-1314-982042BBB7E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1" creationId="{4310C34D-E13E-39AB-E9AE-F74E678AA75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2" creationId="{32A74A61-7767-E7A5-AC34-31B16CEEFA3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3" creationId="{5C548C8E-711D-56A2-D781-B1F6BEF74CF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4" creationId="{1D95867C-EAC3-073C-344E-B65434FAC91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5" creationId="{D6755AE8-35E0-9347-97FC-4DCE13BBC7A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6" creationId="{8C4FC1EF-0698-5F9C-91A4-ACBEEC9A64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7" creationId="{255B5520-D053-AF5E-17A2-01EFF84BC0E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8" creationId="{6AD64951-50BA-F82C-63F4-E2DEE4F3446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69" creationId="{BDED2CA7-0319-EEEA-8DF8-5F662BC6EDA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0" creationId="{644F7094-6AC7-328A-9D64-DB2A404B5B1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1" creationId="{177959A5-E7EC-8ABF-F642-438100473FE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2" creationId="{E66728CF-9F3A-2CC1-7CEF-5BD26469BBA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3" creationId="{A65E297D-6F8D-1A44-8249-69742516071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4" creationId="{7CBA276A-4E98-4FD3-2F5F-3A29E1A9487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5" creationId="{4C2BFDE7-DFD5-9B76-9A2F-5145C640354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6" creationId="{58FD418D-FBD0-8AB0-051E-4219A7618C3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7" creationId="{D83F943E-D8EB-77E6-C14D-40B780DC6EA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8" creationId="{407A85B8-91B8-9380-2E9E-CEDBCE7438E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79" creationId="{8636F93C-CD50-3922-C938-8438A4F283C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0" creationId="{7A4F5E3A-13CF-5F89-C818-262A3201A83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1" creationId="{0D57BA5D-89BD-67E9-5954-8B2FC0CDD9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2" creationId="{95D06218-AB79-64BD-03CB-F62C803FB9E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3" creationId="{C4BA9A34-C588-F508-AEA2-6A9878D68E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4" creationId="{08C8E03A-C941-E899-7B31-E7B72FF59E3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5" creationId="{6819E8F8-6457-62A4-A6D9-B8F92E76AAB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6" creationId="{4BA6B250-EA3E-3BC6-F661-08350477281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7" creationId="{FC712307-4765-47A8-EA7D-8C9E19E5CBC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88" creationId="{678A5C19-5B60-EC79-DD58-045F580788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0" creationId="{B9E117DB-52E4-3C92-A362-9D8D6BD4ED9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1" creationId="{18ED24FF-FF1F-EBE5-3FC7-C819CC2835B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2" creationId="{A17CC0E0-5984-7101-CA7B-80FC161E3D3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3" creationId="{69FF7C9C-4D5B-C15D-F09E-20250A057D5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4" creationId="{31B2322B-8B08-C2D6-5AFF-6E935C9F561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5" creationId="{1CFCD758-0B2C-0278-F0E1-1A9F0FCAB20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6" creationId="{89589D21-B5C7-2338-9E99-6BE8801CEA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7" creationId="{29AA8F40-A77B-F99A-1405-F4BC5B89314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8" creationId="{493F7274-7744-BC2F-010F-94CABB28516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299" creationId="{BECAA0C2-CBE9-4821-1D8C-7C286832F4A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0" creationId="{5C75E434-2A1B-E477-AC30-2E81C1A5C68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1" creationId="{109E7A8E-1704-14B9-5969-67E0651C542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2" creationId="{35F32317-2BDC-01D7-B5DC-EA0C855C379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3" creationId="{4183CCC2-730F-6935-FD7B-3D73C1ABDD2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4" creationId="{91CF103C-577C-EAA0-3918-D35409B430F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6" creationId="{F98646FC-518E-07D9-306E-A231BE5C86B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7" creationId="{B42C93BF-9982-AF79-753B-1BEA231AB1B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8" creationId="{624AB559-6AB4-5CBD-86D6-711873AA1D5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09" creationId="{9C8059DE-1148-DB94-4E37-4FB472F2DF8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0" creationId="{C834425C-0F0B-4AB4-E0C8-F30802B847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1" creationId="{F25EA50A-B8C8-3E1A-1873-1A848577F4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2" creationId="{4CEA66A4-877E-9B6C-07E4-EB8CF2714B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3" creationId="{8DDAD1C4-B78E-F280-EFEC-1CC0717B9B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4" creationId="{14A319D0-90C2-BB66-9C12-3077B914C66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5" creationId="{0EA8D8F1-AAC8-A466-EE5C-D3C6F728951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6" creationId="{9447766F-AC11-6723-796F-AC4C1A4056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7" creationId="{A091E120-82E1-FE74-009D-01809BED4C7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8" creationId="{633FDFBE-AF80-9106-AFB4-52FC22E8B99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19" creationId="{4437D6AD-5A79-B305-62E7-189CC7895A0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0" creationId="{9D9412C6-1096-55D7-2DA2-B4655D61B97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1" creationId="{D69A4D5C-D269-C643-4F70-254F755E194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2" creationId="{7DDA940E-A9DF-B93B-400F-CAB173AD3CF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3" creationId="{60F5D8F0-7AC2-286D-DEAB-2DCE074516E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4" creationId="{4C0B4E36-60FA-6E09-6CC3-211B297F242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6" creationId="{D0B33709-EB99-E516-C0E4-47B82CD86A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7" creationId="{C83A9702-6954-FC81-417A-ED16E345FE6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8" creationId="{8EAB251D-624B-2A2C-E3B5-77CBA94678D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29" creationId="{67BA9726-5D84-80F7-257D-4AC2845DF91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0" creationId="{EA2C7CC0-4225-0771-7154-081EA627C6D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1" creationId="{B26EBA05-9966-E8F5-13F6-6869CA3F84F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2" creationId="{DBC9ACF4-5CB1-5673-4744-A505250A4E1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3" creationId="{2C5FA781-DAA7-B9D8-999D-31906923659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4" creationId="{F335328C-30D3-4846-4C10-9069328BAFC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5" creationId="{BF82624A-7BA8-0073-72E5-1525859E78E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6" creationId="{149479F7-4C36-467F-67B3-4F3B39C8B7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7" creationId="{0B978CEC-288E-4587-E209-4B9632C8280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8" creationId="{EE472A3C-AACA-CDF0-E328-2A1D68F1740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39" creationId="{DCCFD060-8E7B-D8DF-60C9-D6BE95AA8E3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0" creationId="{4D3A425A-825E-0985-267D-171873BC7DE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1" creationId="{00D47003-D5C1-99A7-37E3-F5D4E164494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2" creationId="{F92DBF6D-52F2-329F-B0AF-9E164842046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3" creationId="{1F721155-7FEB-800C-25F9-5257442D0D4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4" creationId="{DE8A5D01-10FA-9464-8E5F-B781B4E43E8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5" creationId="{7A4894C9-7100-F0B7-B15B-773236F6653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6" creationId="{098097A7-B164-F407-08DA-2F5B240EEFB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7" creationId="{BC201A4F-B7E4-270D-0538-90EE18BD882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8" creationId="{A713D59F-7126-9674-D47F-C87A62FF12D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49" creationId="{0B111D0B-91B5-8B22-78C4-18A42861C7C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0" creationId="{F1D2CCA2-A05E-DB03-C92A-9C607CC995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1" creationId="{639A30ED-2210-1D60-001B-618FE6A9C10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2" creationId="{8DC1CC84-7E89-6F98-8AD5-EEA3AFB0796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3" creationId="{D0D8FC82-AF53-8808-326C-683A230D1AD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4" creationId="{CB270FB2-527B-7A1C-DAAB-213DC3216B0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5" creationId="{BCEBF545-536A-2AB2-4EB2-2EF98871A6A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6" creationId="{76BE86BE-A3EB-B065-437B-ED31A48064B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7" creationId="{6D053D01-9A66-56A3-D578-F002229DD85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8" creationId="{3E570263-9819-E435-0E01-7B3242733E0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59" creationId="{DC8F232E-3506-B0F8-2779-89C1B53A896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0" creationId="{49A92D71-4493-CE05-8C6D-36CE49E71C1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1" creationId="{59EB0377-D67C-6EAA-0125-5801BBF701B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2" creationId="{A605DF16-F662-222C-4050-035AE8F2DA6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3" creationId="{478FB37C-D91E-7865-491D-2F6AA4F513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4" creationId="{7B164AB7-A7E4-5E3A-DDC4-360C5BC0AD4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5" creationId="{8B3A189D-D62A-6093-9A2A-ED69BD9F9E2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6" creationId="{E5108E09-EC64-1BF7-9583-DA1D7912795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7" creationId="{7CAA768D-233C-09AB-1D22-F2F900BA75C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8" creationId="{ABF1F4E7-0C74-69DC-9A56-8212D27D1E6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69" creationId="{AE680C7A-07F9-E89B-C200-4107A46A59C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0" creationId="{38ECC359-32F0-EB6E-DA16-A88890A4A65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1" creationId="{C076F0CC-BE4A-1086-985F-C89ECDAC088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2" creationId="{0CAB9DBE-D99C-290A-E3B5-9FB7C12D5DD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3" creationId="{1BAFDF14-C08A-F3A2-2BDF-CE54AC47E27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4" creationId="{5A36DB7A-5315-6CD2-4906-DA0B48BE689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5" creationId="{A25AD951-5EEE-972C-99B7-C941903C57A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6" creationId="{99E4A98B-1002-D177-FDFB-1A20725A84B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7" creationId="{8B323ED2-3A00-266D-4A90-43EA742F9E6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8" creationId="{2CC44163-0428-D22F-8949-2A73C3BF2CD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79" creationId="{1F3B05EA-FD22-531B-CBB4-37B42FEEF52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0" creationId="{2386C77B-6B7C-3A31-6819-86FB9064D0C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1" creationId="{AF3A9596-A0E2-729C-1F4B-90F9B50167B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2" creationId="{D980DE3A-5599-3904-CB6A-04CE146E18D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3" creationId="{94924AF8-A881-5051-1D3C-9408BFA3806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4" creationId="{9988E013-83A2-9EFA-DD9D-4E13DC24A14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5" creationId="{483ABC3D-7751-21DD-1E54-51C8DADD458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6" creationId="{F951BD14-5EBE-F014-4284-341BFC83F0B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7" creationId="{C44A8969-E5C2-8993-C955-425BF826E3E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8" creationId="{71C24FFE-4EFA-B5A6-C52A-6B125D3E2D5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89" creationId="{9274903E-C0BC-79CF-84D8-71B094FAD07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0" creationId="{CEC92ED7-FFFA-F081-A5E4-344BDD3D289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1" creationId="{1D5EBA8D-87E5-780A-9E28-4BF2CC313A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2" creationId="{D318F312-BE13-15F0-B0B8-BB9EF8B0233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3" creationId="{2CE1B309-F95F-C180-AAD8-239DECF2B70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4" creationId="{9814E84C-1EEF-EA07-A98D-785AE3C6155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5" creationId="{85B67BD3-66DF-8391-ECD0-F9B2C2296F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6" creationId="{923B7C69-347C-B13D-F472-4EF651DA11E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7" creationId="{D904E26E-AB17-FED9-A69C-EFFB23479C8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8" creationId="{F89A70B3-3240-FD18-B357-514B58F21BB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399" creationId="{CA27B9D2-22A5-E067-5F7E-750275D99E5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0" creationId="{6351E15E-67C0-B543-D1B5-E09330C8038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1" creationId="{6706D763-4A1B-6F9B-F63B-41D4AFD9533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2" creationId="{09BDB38D-484E-1808-ADF1-08FDF51CC01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3" creationId="{8E0A8937-7D88-D9B3-6A86-5729278659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4" creationId="{EEC69EDF-38F3-2949-1121-5AD1FA9FD57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5" creationId="{BD817415-8718-F8EA-8DD1-598B37DE165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6" creationId="{7DFF9353-C192-0B15-4C3C-78E6CCB9D2D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7" creationId="{D78E9250-706C-04ED-3EDC-EEF89F14BC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8" creationId="{FF1E2BE4-77D1-F6C8-59DD-BEC38296CFD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09" creationId="{3071A547-CBA6-EF65-D685-DE571A4928B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0" creationId="{6F9EB2A1-38FD-219E-9B0B-C897C824674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1" creationId="{839E31BC-66E5-6370-0658-6BD8ED3F9DD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2" creationId="{2697E097-75D5-5715-3087-FC3100E016E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3" creationId="{762B206A-1F2B-E659-A2BA-3F27338C4D0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4" creationId="{1E80CEE2-B61C-E45B-ABEF-9DA1BBCF5CC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5" creationId="{EE8D8FE4-9111-0D48-1372-46A71B1CC6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6" creationId="{3153181C-E1D0-6D08-9698-43C1C7724EA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7" creationId="{C7094D93-F9BA-21B6-5EC1-56AE19A5EE8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8" creationId="{69E7AD72-7DB5-7E8A-060E-BB44A5E15DF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19" creationId="{925FED64-B034-2D1A-3A7F-E4575BBA9D8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0" creationId="{96774280-7B0C-C0F0-4AAB-EC3C122F3AD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1" creationId="{55092187-4BBE-2390-9F35-CCBD586F486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2" creationId="{0E15EA1C-4F82-E043-0E08-866FBA3D29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3" creationId="{A1629D8A-69E5-F208-CB76-11FBA39B6B8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4" creationId="{D60BD24F-B519-0AE8-7D04-02B98A30B67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5" creationId="{C7CEB630-3C72-98DA-91E1-40B245E534A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6" creationId="{4BF1A380-34D0-36C0-3B55-875080E1909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7" creationId="{C1739178-07FA-2251-BF7B-F0D797D7EFF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8" creationId="{463D3F58-70B8-24D8-5F30-A631639156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29" creationId="{60945DBB-7E92-173A-1D80-84587060ED0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0" creationId="{0A8B31BA-1C57-C33A-219F-187DB55B128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1" creationId="{AF0FC6A6-8E41-1545-9555-DA051406881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2" creationId="{2C63DF5E-0850-C145-F58B-660DB557F7E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3" creationId="{A0EAB65D-6360-763F-ED5E-E3DDD0AD7F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4" creationId="{824ADB0E-5CBA-C37A-0CC3-637989BE469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5" creationId="{B2AFE736-DF7B-8407-E37B-AB522FCE2BF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6" creationId="{7A1FC8BD-B9A0-219E-5039-BEA72BC8A91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7" creationId="{FA93AFCD-D9A0-3038-CA96-83834D989E5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8" creationId="{BBAADD9A-8E61-81D9-DE57-48B321B701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39" creationId="{ECAAD2F4-8094-C4FD-CF86-FAFCA32AAA9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0" creationId="{8B2329EC-9B29-5421-8D92-E651F2D55B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1" creationId="{5A65B8A4-2691-921F-9D74-A0F488B98DE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2" creationId="{34C7F5D7-8F2F-9D06-1966-5410BBF740F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3" creationId="{8505E8B6-E581-9C8A-8399-931F0BA451B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4" creationId="{65C0B4E9-7345-B522-BBA7-28332570FEA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5" creationId="{24B57111-2E9C-5C22-6D7D-B2C9352318C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6" creationId="{1B78A935-1546-761E-DEE6-417D8AC01BC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7" creationId="{2A90B163-3430-3C1C-8C9B-7D052608224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8" creationId="{F01B966D-3E14-3B46-616A-66336CB612B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49" creationId="{06AFE349-4AF3-7472-EE63-B121E18D5D2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0" creationId="{AAFA0C52-70D0-13F8-9C5F-4EF67541F13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1" creationId="{7A67D4F5-4698-4645-F5B4-76396EF37ED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2" creationId="{D3249E83-0DFE-0793-413E-5F306576D1E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3" creationId="{012819BE-69BC-DC50-556D-3DCE82EFA72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4" creationId="{6C1AAC2D-0265-4FAC-32D5-7D50BE96971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5" creationId="{0DDEF9A9-405F-04EB-857E-86B188FD32F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6" creationId="{B33DD4FE-7EA6-F07E-92D5-087B3CACB43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7" creationId="{1192BE15-30C2-7CE8-1BFF-73D593FA17A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8" creationId="{A5A08A07-2527-A902-46CA-0B4E1510F2F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59" creationId="{4512830A-5851-C214-FE3A-0C21A78748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0" creationId="{BA19631F-E990-2C19-7239-5F10FEE4F87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1" creationId="{02F51001-E699-EAF0-FBC8-2C498D09C55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2" creationId="{15AF073A-4917-8581-A8AA-C88E98C8F03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3" creationId="{248D54D0-A716-6024-991B-6B0A8ECA569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4" creationId="{B273EE93-46AA-1A0A-B446-72280E8D602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5" creationId="{D4CF3ECA-861C-02CD-AFC5-D72343249AB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6" creationId="{65FDC199-C7EE-2D57-9113-AFDDD7EB59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7" creationId="{47EBF9EA-3BA7-C1CF-4F92-6C65FE86321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69" creationId="{2F6651FB-A5E7-4198-62A2-DD2740F3E4F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0" creationId="{0BF191C5-0C4E-9074-48B2-378C24F7DA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1" creationId="{68A842A0-6317-E485-86E9-73BEC8B4FFD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2" creationId="{C90555B7-2A34-3EB8-9015-DAD08F98ED8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3" creationId="{16E3F55C-AE79-0F78-DBF9-5AF3294643C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4" creationId="{90F3EE66-26A8-6E56-1E52-EF3347E881F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5" creationId="{5984AA8D-54E6-140E-44CB-D0929A9BCC8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6" creationId="{FFB1FD2F-3348-2A59-4E01-0E814382CC6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7" creationId="{B4D7E8A0-BEC9-713A-E15B-857B8ADF0DE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8" creationId="{2557578E-0160-E515-5B43-9F38B9FCE00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79" creationId="{A2A69507-A385-3FD7-C118-E030770A5A2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0" creationId="{F4DB12F4-F612-1FAE-FF9A-4B4789CDD09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1" creationId="{2F34E285-102F-E4C9-6ACC-E8B39408EBE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2" creationId="{56E3BC3E-0FCC-0590-D994-9989BF1C7D0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3" creationId="{AE807544-5535-16EC-D0F1-0A305C7A026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4" creationId="{E063AAFC-6F0C-449F-56FE-2F498C860DB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5" creationId="{6B79C881-253D-974A-C861-72C60FC880F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6" creationId="{D67CD801-D1F5-3326-D76F-1B7625AFF94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7" creationId="{3EA68670-520A-F69B-E9E2-80A6CB83E6A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8" creationId="{A271F936-8389-2776-4A38-5FDA4719344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89" creationId="{2B2BBCB7-BF49-5780-DDDC-2FDBA80E960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0" creationId="{F07966E8-EEB0-937E-7FF0-6DB55791D72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1" creationId="{9BE363A2-4C17-10A9-A9AA-1EE90CE001B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2" creationId="{8E6AFA10-A679-C91F-7567-13E345967EF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3" creationId="{BCF207B0-FC2D-F648-C838-C3E192B4D89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4" creationId="{E83C7D01-7854-5DA5-A907-4C45BCA470B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5" creationId="{E456E35F-1896-35E2-CBAD-F7BB705C635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6" creationId="{21FFFD0F-BE04-D7CA-4F24-1A4C6C828B8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7" creationId="{26CF4999-6953-0935-261C-29E14E0706D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498" creationId="{30B2F6AC-AB59-7281-98E6-E6490EBD78A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0" creationId="{F826A8C8-E9ED-2075-686E-E4BBF1BF3A1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1" creationId="{94924F52-7ED8-94FE-CFF0-62C25A978A1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2" creationId="{ADD1CC74-7011-D9D8-60D6-C132B912DA5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3" creationId="{258CFA77-FE88-648A-4278-8142E69F81C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4" creationId="{CA0B54B3-D679-2A3F-605C-C33D3CC3C62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5" creationId="{E8E2E032-7A95-502A-9AF8-78A76C814A5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6" creationId="{8E709736-9720-1B98-06EC-E8DF58504E9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7" creationId="{0B385CB6-4D06-3A6F-7D67-F6A2C8A7E04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8" creationId="{2735A037-54BE-D838-8548-C44679DB02F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09" creationId="{46722D1E-C356-4C83-A434-48096A4FCAF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0" creationId="{15C068F8-D13B-1CB1-334D-37B8D31C62D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1" creationId="{BCF34CD2-CF7A-8204-C316-77540F9BA88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2" creationId="{8D465672-4471-97F5-3D8B-C0ECC54175C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3" creationId="{3D4E5041-C7EC-1C00-F9E2-715DE86E232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4" creationId="{D1A04578-FE01-7FAE-E13E-A0DC32F7CD3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6" creationId="{01939EEB-4A5B-4DB8-D07A-53C0BBC2093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7" creationId="{E877AA21-EED3-D9CE-EC61-2A4D5D1ECDE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8" creationId="{6FFF1976-AD77-ED2E-DE4E-D358C8F817F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19" creationId="{AEFA099C-F7CA-7161-2C20-2E0E8DF28DD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0" creationId="{6250604F-2C10-7AA1-895F-8826FE49994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1" creationId="{B27582C2-62FF-6A3A-8A53-505A3D9B324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2" creationId="{6CC321CE-0332-DDD0-25EB-B24064BF7B2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3" creationId="{199680AC-D4F6-E5BA-DEBC-0B04C16E7D8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4" creationId="{B3028426-E461-0599-F675-1AFA0114F00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5" creationId="{EF127AB3-C808-B923-50B8-1C72BCFB1A3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6" creationId="{F04B95B0-836F-43F5-F7B8-FC449970CF6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7" creationId="{29A71D82-392E-55A4-4699-36EB7F8CFE9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8" creationId="{8610B40D-81CB-3C05-9ED2-08742C0090D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29" creationId="{6BE52D89-F3AB-00CE-BAFA-0301E26058C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0" creationId="{F028AE15-5D59-1A8A-7F75-C3481B8262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1" creationId="{7E233E30-893C-D45B-578E-485106EB327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2" creationId="{8882548B-9319-31E7-1684-011C7671515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3" creationId="{27695B8B-3BE3-A4B9-D98A-48B39699CB3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4" creationId="{4F7DA834-1D9E-83AC-FD7F-ECB9F5EB333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5" creationId="{9903AA07-5A5E-F82A-982C-0DC9A0CDC32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6" creationId="{5032CC0C-9EB4-7DB4-31D3-ADD66A9827E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7" creationId="{FB2EE63C-BC72-75C8-E5A5-F3CF24B1C0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8" creationId="{F12A7A95-0226-7BB1-9B1D-D37F10C634A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39" creationId="{9FD93200-507F-CD09-A3AC-D8FD5BD498E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0" creationId="{A04B1087-EA05-2EF2-EADB-A745F9E6931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1" creationId="{42F522C4-2636-55A4-6F23-D5699BE00B0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2" creationId="{1E618A30-D791-F2FA-700F-365BFA0C2BD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3" creationId="{6CE71299-87E8-140E-D928-40848DA2BEC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4" creationId="{A1D16A1F-C4A5-DFA1-7EEE-6C33604B211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5" creationId="{EF81A1B7-9714-DBCC-9FC3-7D467AA38B5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7" creationId="{AA16749E-4CC5-7C41-ED0A-62C6672A78C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8" creationId="{2EA26663-74C0-9B1E-57CF-AFCD5877834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49" creationId="{25E36332-1A0B-5E74-A7EB-2C772BC1B82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0" creationId="{10634647-92F0-44DB-3F27-42C65E4EB5C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1" creationId="{489917B1-7C1D-38EA-1497-7C92213004C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2" creationId="{15CF3C55-8425-D453-9FD8-E36ECADF5B2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3" creationId="{D5CA0F7B-68DC-300D-5FBF-986C3D2BFF3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4" creationId="{F499611B-7856-01E3-CE7B-79647BB88C1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5" creationId="{BF320AB1-3E2A-4844-0943-230EDEA5912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6" creationId="{B172EB8F-814F-DFF4-F88E-2A5EAAB6787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7" creationId="{4C8687D3-ABB9-EF45-5ECD-EBDD255CF4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8" creationId="{C72C92DC-BBBF-F2E1-A27F-2B8D91D1EBA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59" creationId="{F4C23F4D-D7BB-F54D-B52E-6617A97E191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0" creationId="{A71D9494-80D2-9DA7-8131-A658745D518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1" creationId="{8B0E429B-4547-C31D-9FAF-8A8F1E2F4D4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3" creationId="{5DDAB328-B6F3-8020-8D41-0D3DDB54CBA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4" creationId="{570C11EE-FD53-EBE3-2D4A-E56BB6A5F39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5" creationId="{EE48D6C9-3FD9-687F-A05D-63915C011EE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6" creationId="{29D792E8-20DF-1792-981D-A65F3C9CB08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7" creationId="{94F19218-737F-61FC-2D7B-130E5C92704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8" creationId="{5BB9089E-92A8-5EAC-FDCB-2B14E5DB7DC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69" creationId="{26D836C8-A3EB-C501-590F-B27F767F49C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0" creationId="{2A65338B-AF76-EA33-58B9-E12E542EB0B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1" creationId="{A6379A43-CFBD-9CCF-4B08-FBD5FE44210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2" creationId="{4D86595A-C1C9-AABC-65FB-D9B6FC35084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3" creationId="{E00CBD20-F3C4-451B-E1E3-69A1B80385B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4" creationId="{C045F907-EDAB-AF6C-6DA0-A9E61E8B3BF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5" creationId="{FE0390C0-E6F9-1E3C-BD47-853402508DA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6" creationId="{C6CC610E-381E-5F66-90E8-A39D9D2FE30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7" creationId="{80D87491-1352-1BB9-D627-9D46328006E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8" creationId="{8E714BA2-6217-FDFE-F408-143CCCB46D4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79" creationId="{7BEF2EB8-3F9C-17C5-F37B-AF8A79CAEF7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0" creationId="{B5C0B251-9FF0-C4D1-1E18-15B63A5C93A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1" creationId="{16996E63-7267-AAAE-C467-C0667EA38A9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3" creationId="{B1933D26-00D5-ECEC-9987-B7578188C99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4" creationId="{980D0E94-0D21-B507-19A6-D5FFA60DF6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5" creationId="{9E803587-8795-F7F7-96EE-D7DB91A3718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6" creationId="{A0A89C06-810A-0FBF-561A-FAAF87D984C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7" creationId="{19279024-441F-4CF7-6539-14AEE8B47AC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8" creationId="{21B123B8-82F9-C377-77DB-747CBE87CE7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89" creationId="{E1EFCBE5-C14C-D3E3-E8F2-C90DCF53F1D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0" creationId="{00989B26-A9D2-9873-8CF5-8157E510214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1" creationId="{40933CED-98A1-C0CB-A8F5-37B7F07AB8E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2" creationId="{B05F9CC6-8C0B-A4BF-BEFB-6783D870BE0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3" creationId="{0404945A-E319-95A8-3FFF-F5B20C09547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4" creationId="{D53FA970-B0E4-09A3-2EB3-0B761BED067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5" creationId="{DCB16E2E-B1A9-1D35-4E22-19CFD688368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6" creationId="{4E1F52FE-80BC-BB26-FBDF-F90E5A988AB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7" creationId="{E26B6B11-0042-81E1-DAEE-ADF43116B7B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8" creationId="{A11B89ED-30E6-EE0F-707B-F8AC8EC344F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599" creationId="{A6B244A5-D943-1B05-6C24-A3AA5E21DF7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0" creationId="{9C320386-0744-B329-E298-ACF1805D174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1" creationId="{A907C3B6-8B92-AC13-223A-8EE94ADBCF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2" creationId="{5E91974A-E6D3-D472-C486-9A85DC79C47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3" creationId="{CDC8CB77-E0CD-1E88-235C-BC84339555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4" creationId="{665E8D1C-B038-4707-1098-6FB20D65786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5" creationId="{25130F21-5CDF-9B67-EFDD-00E5944DF13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6" creationId="{BB968988-0B29-C160-D491-EDF700B4564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7" creationId="{3AE1A6BD-447C-9DC7-9E2A-EFA2D612F49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8" creationId="{AE3417E6-3DCB-61C5-7A7A-69A429F5EB3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09" creationId="{AE6BFE1E-7618-E086-EC9F-6E2A3E9F747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0" creationId="{2D79636F-7B61-FD62-92F0-B0AB2B3E18A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1" creationId="{096F651F-AA21-045C-FCB6-1246A0EFB74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2" creationId="{D4113CCA-FDCA-6BDD-8FC9-6CE2B4D0EB4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3" creationId="{E4341A1E-ABD3-11E9-2277-3B13B699F51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4" creationId="{7107D3FA-5E0F-6350-4012-90FA948CAC6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5" creationId="{B9191D22-8A97-C3EF-72B7-88C92C2B799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6" creationId="{3EB17C0E-5583-61A3-4847-A922757D1F2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7" creationId="{45C7B067-EFE8-AD3E-23C7-CAF6C6CDFBD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8" creationId="{9A00AF05-268F-2C78-051C-CC27F4F968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19" creationId="{F939C333-3CDE-61F2-45C6-B9C7EB49693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0" creationId="{EE9ED610-2FF6-19DB-8D15-55BDA3E4A94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1" creationId="{82DF3519-71C6-FEC7-80A8-14F243E34A9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2" creationId="{DF4EDA37-7B20-DED4-B627-6681C0F5D96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3" creationId="{D03A2FDE-65C1-A016-5163-457134E6FA7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4" creationId="{A360F16E-A04F-6614-021E-E90941FE7BF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5" creationId="{3FFC357C-43CE-B1CB-1259-F88E5B3AC65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6" creationId="{58078BF6-FCAB-6849-1356-E12C3FF676C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7" creationId="{98C15948-6100-6BEA-8B51-22ED4661303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8" creationId="{A096AB3A-6CF8-2FDF-3235-CD7595E8168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29" creationId="{C427A6AD-FEC2-792E-3539-1CD791DAB98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0" creationId="{0B1DDCC1-D5D9-5168-A1FD-8AD3D18DD67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1" creationId="{8431E224-F7EA-EB46-5E80-B9672A6E525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2" creationId="{5E2E9782-DA40-16C2-14BD-BEA5579CF37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3" creationId="{529A6045-AAC5-68EF-15B5-AC9BCC36E44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4" creationId="{6B815836-BAD7-01F7-65FB-0666D114497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5" creationId="{63CDA9B1-402F-4DE9-5820-789DC3B6DFA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6" creationId="{73CCD720-BEAC-DE1D-0BD4-1F386DA13CE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7" creationId="{59E638DB-9233-2F95-CCF2-4985DA14FFF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8" creationId="{7BB9420A-23BF-4D42-2CB8-1B4451F37A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39" creationId="{4E21998C-F784-A40C-343F-CFF71FB4BFF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0" creationId="{A1068825-ED28-88CE-B502-6CA5C2BEF4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1" creationId="{16AC6A35-E876-8084-8244-D52BACC2E34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2" creationId="{D608D696-FF81-74A0-2150-AEC6595C085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3" creationId="{62846753-EB5A-E7E3-99D8-242958A2B36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4" creationId="{55F7C4F2-E279-91CF-01D4-A00C0D9F3C9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5" creationId="{5D19FDCA-8E1C-5D71-FEC9-69DFFDC5E72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6" creationId="{AAB95299-ED6A-208D-843E-519C2CDCC76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7" creationId="{83410ED0-EC37-FEB5-D047-276DF287A72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8" creationId="{6EBDA24A-E465-2B3B-3F1A-E356965FEE8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49" creationId="{3BF174E9-622C-FF22-1470-F89808AEBFD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0" creationId="{D57FC5C4-DD0F-42CE-3A06-D1279431DBB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1" creationId="{4188029C-E563-3EB3-2E37-87F8564C761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2" creationId="{9A626BC2-8969-5C9A-4041-AE4EE9FB50B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3" creationId="{00162DDE-9E09-9E7D-6FB3-D8353DAE1F6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4" creationId="{F7FB2BE4-1211-CF71-AC2B-8F8DE411415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5" creationId="{076BF7A2-BBEA-E5AF-B6B3-8D47F3CACF8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6" creationId="{34158175-A21B-57E4-FB09-DB7F1D22AD3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7" creationId="{693FA67B-A17C-67FC-1651-FD096851E12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8" creationId="{D4A2E58D-1C93-3957-4241-4F2947B948D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59" creationId="{29F33403-494E-FC1D-8CBC-C1DAF36E959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0" creationId="{8EE45C52-39A3-E7CB-B539-3D615F015AA2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1" creationId="{26D8C7F2-2606-D428-266E-7CF87D23AAD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2" creationId="{B8B8520A-197B-0CD8-C352-6CDF78C8B7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3" creationId="{8E380AF0-DA5B-E302-C307-C13CF549634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4" creationId="{EFABD0A5-C34C-505A-8639-BA8B6749182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5" creationId="{61394A25-E63A-EDE7-28D5-48201A244EE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6" creationId="{E4EAAA0F-E221-E625-9EB9-04BF1A7847C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7" creationId="{4AA739A4-B571-DDC2-61D7-714766EB0B5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8" creationId="{BD35A4AB-451A-3824-A32C-802EEEF9EE9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69" creationId="{AB513D30-4907-CB73-3E07-B262C9A82F94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0" creationId="{4A68B97B-2AF0-EE26-244F-F210548C0B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1" creationId="{E9EA0CE9-E824-886E-0D14-E53B1CDBB36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2" creationId="{05F1851C-9AB6-1062-AC5B-6869A7263CB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3" creationId="{318BCD5D-E95D-F3AE-DA65-41831B5A83B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4" creationId="{D8EBA1E3-28AE-ED28-61B7-8A8E0B481DF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5" creationId="{036BB3B0-E001-0207-9BDA-F90DCF88F3D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6" creationId="{17B6E8B5-1C71-384D-EBCB-6097EAA8DE3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7" creationId="{664C7615-49F7-6111-4761-B0CFF8F333E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8" creationId="{1E745AFC-DDBD-86FE-65BB-A95D8D362FD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79" creationId="{C466EC7C-D8DC-ACB8-AF81-C2E064DB000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0" creationId="{F0A1AE1F-E300-D7FD-71A1-C379703E232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1" creationId="{867A07AA-CD4C-EE79-5AEA-D87B84414EE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2" creationId="{6CB8B32D-E214-8A4C-AF2F-B23CD9FEC40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3" creationId="{E89AAB91-CF6C-916F-7716-349EBB6D75D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4" creationId="{52E57CED-AA7A-7DA5-E353-4F2D9D35B8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5" creationId="{C7722C9E-01E1-AFE0-7654-C72A88A8BF7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6" creationId="{BE4DF36A-6509-BD76-4218-9479D53DF12A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7" creationId="{C0274DFA-8E66-6B2E-E72F-2255EF8CB01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8" creationId="{21EBC567-417D-46DA-C1CD-D48541A450B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89" creationId="{6222811D-56CC-E4A0-55A7-0B85885B4F7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0" creationId="{1CC09B4C-C8B6-42F2-67BA-FB6F9A09314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1" creationId="{10BC75CE-7E03-4D61-65E6-82111097BBF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2" creationId="{D4983C4A-C221-D481-BF9B-788E95B56FA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3" creationId="{680F0EB0-EDFA-F4A4-A135-A8FFCB20240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4" creationId="{4285FA70-EC4E-9232-C202-5694AC04930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5" creationId="{BF0CFBB7-B6B0-4B1B-A996-DF33412576E7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6" creationId="{44C5853B-413B-35FF-164E-BF925FF8D22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7" creationId="{66D8F8DD-D925-0281-2211-E237A4D1123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8" creationId="{6580AE6C-B12F-5E66-A57B-F50327BDBB7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699" creationId="{3EA2A510-0CF7-496C-3935-EAAD0A78A47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0" creationId="{C7DCDC2B-8BFD-345A-2F37-98812CDC1EE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1" creationId="{8445D097-CCA6-F2FF-9F60-A9E8386ABC3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2" creationId="{277119B2-3BD7-8E4A-AA59-73AEA9AA9EE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3" creationId="{53D18325-75D4-DE3F-0153-26AFFC6EE96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4" creationId="{746894F3-7C4C-6988-34AC-8CF1EB08782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5" creationId="{64553E56-7B8D-FAE4-D35B-92B8C7E09B53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6" creationId="{F3D0F79E-08D2-BF5E-5DA0-4F53F139268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7" creationId="{044332D4-A59F-BD43-ED49-69367C1F400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8" creationId="{E30562E0-E3EF-384F-0F6A-2A6112629A6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09" creationId="{90E0715E-AB8E-DB95-0C21-E6245CAFE0E8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0" creationId="{394784F4-561A-3B88-28E3-3814791BE3BD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1" creationId="{C1D7DD47-5EC3-3FF2-4D96-03A871C5E72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2" creationId="{6E2ED46C-7BEF-60BE-C830-3AE354B1F67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3" creationId="{20A2D490-4E59-4955-6047-DDDBD391A1E1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4" creationId="{689ACA98-2DAB-05BC-11F1-3D794DF99D9F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5" creationId="{091344B0-4468-1BDF-0196-D3EAA7678950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6" creationId="{62193608-A31F-5845-BFF5-208134A083DE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7" creationId="{4EEBDA15-EF78-AF8F-C937-8AC5BBA2CC95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8" creationId="{413AEF10-3858-15DB-F06F-9456D6C08B4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19" creationId="{CBD5BF85-5579-D8D3-1A95-C81B06C47C49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20" creationId="{C2244E4C-848A-7D7A-1EDF-83223476189C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21" creationId="{9D95A040-D4A1-C6DC-FDE2-FE0897C966BB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22" creationId="{D56D9200-1460-4BAB-FE1D-4F0E13F7B7E6}"/>
          </ac:spMkLst>
        </pc:spChg>
        <pc:spChg chg="mod">
          <ac:chgData name="Yaowen Hu" userId="81e4f212d1a9d49e" providerId="LiveId" clId="{45E86E5A-B785-4BDA-8702-CE7BE49DD7E1}" dt="2023-08-27T16:15:36.625" v="1686" actId="27803"/>
          <ac:spMkLst>
            <pc:docMk/>
            <pc:sldMk cId="2658649422" sldId="269"/>
            <ac:spMk id="723" creationId="{C6288F24-5239-9AEE-0E07-37E9E3BDC4B6}"/>
          </ac:spMkLst>
        </pc:spChg>
        <pc:grpChg chg="add del mod">
          <ac:chgData name="Yaowen Hu" userId="81e4f212d1a9d49e" providerId="LiveId" clId="{45E86E5A-B785-4BDA-8702-CE7BE49DD7E1}" dt="2023-08-27T16:15:45.115" v="1689" actId="478"/>
          <ac:grpSpMkLst>
            <pc:docMk/>
            <pc:sldMk cId="2658649422" sldId="269"/>
            <ac:grpSpMk id="6" creationId="{B50F70FB-9568-B303-1967-ED0801F46A03}"/>
          </ac:grpSpMkLst>
        </pc:grpChg>
        <pc:grpChg chg="add del mod">
          <ac:chgData name="Yaowen Hu" userId="81e4f212d1a9d49e" providerId="LiveId" clId="{45E86E5A-B785-4BDA-8702-CE7BE49DD7E1}" dt="2023-08-27T16:15:54.769" v="1698" actId="478"/>
          <ac:grpSpMkLst>
            <pc:docMk/>
            <pc:sldMk cId="2658649422" sldId="269"/>
            <ac:grpSpMk id="8" creationId="{B6340DA6-5317-C4BE-9654-AD49D7CCD813}"/>
          </ac:grpSpMkLst>
        </pc:grpChg>
        <pc:grpChg chg="mod">
          <ac:chgData name="Yaowen Hu" userId="81e4f212d1a9d49e" providerId="LiveId" clId="{45E86E5A-B785-4BDA-8702-CE7BE49DD7E1}" dt="2023-08-27T16:08:08.589" v="1671" actId="27803"/>
          <ac:grpSpMkLst>
            <pc:docMk/>
            <pc:sldMk cId="2658649422" sldId="269"/>
            <ac:grpSpMk id="11" creationId="{E9DC2662-6AFF-24EA-A207-F18ABAFB054E}"/>
          </ac:grpSpMkLst>
        </pc:grpChg>
        <pc:grpChg chg="mod">
          <ac:chgData name="Yaowen Hu" userId="81e4f212d1a9d49e" providerId="LiveId" clId="{45E86E5A-B785-4BDA-8702-CE7BE49DD7E1}" dt="2023-08-27T16:08:08.589" v="1671" actId="27803"/>
          <ac:grpSpMkLst>
            <pc:docMk/>
            <pc:sldMk cId="2658649422" sldId="269"/>
            <ac:grpSpMk id="32" creationId="{C26BA1F9-1A04-6E9E-ED57-8C6B779E9D1F}"/>
          </ac:grpSpMkLst>
        </pc:grpChg>
        <pc:grpChg chg="mod">
          <ac:chgData name="Yaowen Hu" userId="81e4f212d1a9d49e" providerId="LiveId" clId="{45E86E5A-B785-4BDA-8702-CE7BE49DD7E1}" dt="2023-08-27T16:08:08.589" v="1671" actId="27803"/>
          <ac:grpSpMkLst>
            <pc:docMk/>
            <pc:sldMk cId="2658649422" sldId="269"/>
            <ac:grpSpMk id="70" creationId="{9907A66F-E07C-1597-6473-F07B4A0F2846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06" creationId="{FD0FA2C7-2813-C72F-5A4E-EFB9EB803950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08" creationId="{B2E1C88A-E86B-53F2-704D-30D2FD33FC24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11" creationId="{9C864407-93C1-4011-70F1-451A78B4F30D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32" creationId="{49BC9806-0582-295C-1E3E-39540CAC46D3}"/>
          </ac:grpSpMkLst>
        </pc:grpChg>
        <pc:grpChg chg="mod">
          <ac:chgData name="Yaowen Hu" userId="81e4f212d1a9d49e" providerId="LiveId" clId="{45E86E5A-B785-4BDA-8702-CE7BE49DD7E1}" dt="2023-08-27T16:15:08.828" v="1680" actId="27803"/>
          <ac:grpSpMkLst>
            <pc:docMk/>
            <pc:sldMk cId="2658649422" sldId="269"/>
            <ac:grpSpMk id="170" creationId="{CE317225-5417-AF1E-08D7-E5733F7C4394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06" creationId="{97D881BD-6DBD-9F6B-5095-0B3F2F22AC77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08" creationId="{7DC90773-F6DF-168B-23C8-C9BF2A712B61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11" creationId="{E070C036-D16C-FB70-D745-B496729C95F3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42" creationId="{BB632E5F-6C4E-8B52-44F5-A5A2C064216B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58" creationId="{2FB78F6B-AB6D-DAC7-EA1E-A18444D1C25D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289" creationId="{05661EA6-8173-6A44-5B79-EE1F1CE09A9E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305" creationId="{A463048E-DE70-3807-41ED-91F49FEFD050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325" creationId="{658F2CA9-0A9C-1521-8E7B-2D7100503F63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468" creationId="{B725A79D-769A-E3F9-4D1B-26F4540E72AF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499" creationId="{F03592B2-F832-62D7-7171-79EDB491952C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515" creationId="{B17D7C14-9E03-20D8-9D8F-1558C16F4C2E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546" creationId="{B7CEBD87-1E09-F7ED-47CC-186CEA466A0E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562" creationId="{AAE73D25-9126-9D79-FCE8-E870E5DBB493}"/>
          </ac:grpSpMkLst>
        </pc:grpChg>
        <pc:grpChg chg="mod">
          <ac:chgData name="Yaowen Hu" userId="81e4f212d1a9d49e" providerId="LiveId" clId="{45E86E5A-B785-4BDA-8702-CE7BE49DD7E1}" dt="2023-08-27T16:15:36.625" v="1686" actId="27803"/>
          <ac:grpSpMkLst>
            <pc:docMk/>
            <pc:sldMk cId="2658649422" sldId="269"/>
            <ac:grpSpMk id="582" creationId="{B000B355-59EB-D68B-4EA9-45171DB33859}"/>
          </ac:grpSpMkLst>
        </pc:grpChg>
        <pc:picChg chg="add del mod">
          <ac:chgData name="Yaowen Hu" userId="81e4f212d1a9d49e" providerId="LiveId" clId="{45E86E5A-B785-4BDA-8702-CE7BE49DD7E1}" dt="2023-08-27T16:15:54.110" v="1697" actId="27803"/>
          <ac:picMkLst>
            <pc:docMk/>
            <pc:sldMk cId="2658649422" sldId="269"/>
            <ac:picMk id="5" creationId="{8F763626-1F43-3A43-6187-A70B65495076}"/>
          </ac:picMkLst>
        </pc:picChg>
        <pc:picChg chg="add del mod">
          <ac:chgData name="Yaowen Hu" userId="81e4f212d1a9d49e" providerId="LiveId" clId="{45E86E5A-B785-4BDA-8702-CE7BE49DD7E1}" dt="2023-08-27T16:15:17.318" v="1684" actId="931"/>
          <ac:picMkLst>
            <pc:docMk/>
            <pc:sldMk cId="2658649422" sldId="269"/>
            <ac:picMk id="105" creationId="{0726589C-B425-CDA8-024E-498FB0043754}"/>
          </ac:picMkLst>
        </pc:picChg>
        <pc:picChg chg="add del mod">
          <ac:chgData name="Yaowen Hu" userId="81e4f212d1a9d49e" providerId="LiveId" clId="{45E86E5A-B785-4BDA-8702-CE7BE49DD7E1}" dt="2023-08-27T16:15:44.896" v="1688" actId="931"/>
          <ac:picMkLst>
            <pc:docMk/>
            <pc:sldMk cId="2658649422" sldId="269"/>
            <ac:picMk id="205" creationId="{EBB3E408-9AE6-DC5B-2E3C-70EC897B17AB}"/>
          </ac:picMkLst>
        </pc:picChg>
      </pc:sldChg>
      <pc:sldChg chg="addSp delSp modSp new mod">
        <pc:chgData name="Yaowen Hu" userId="81e4f212d1a9d49e" providerId="LiveId" clId="{45E86E5A-B785-4BDA-8702-CE7BE49DD7E1}" dt="2023-08-27T19:30:49.538" v="1733" actId="14100"/>
        <pc:sldMkLst>
          <pc:docMk/>
          <pc:sldMk cId="2980022936" sldId="270"/>
        </pc:sldMkLst>
        <pc:spChg chg="del">
          <ac:chgData name="Yaowen Hu" userId="81e4f212d1a9d49e" providerId="LiveId" clId="{45E86E5A-B785-4BDA-8702-CE7BE49DD7E1}" dt="2023-08-27T19:21:24.348" v="1703" actId="478"/>
          <ac:spMkLst>
            <pc:docMk/>
            <pc:sldMk cId="2980022936" sldId="270"/>
            <ac:spMk id="2" creationId="{620D95BB-B463-27AC-07C5-273CF947E4D4}"/>
          </ac:spMkLst>
        </pc:spChg>
        <pc:spChg chg="del">
          <ac:chgData name="Yaowen Hu" userId="81e4f212d1a9d49e" providerId="LiveId" clId="{45E86E5A-B785-4BDA-8702-CE7BE49DD7E1}" dt="2023-08-27T19:21:24.348" v="1703" actId="478"/>
          <ac:spMkLst>
            <pc:docMk/>
            <pc:sldMk cId="2980022936" sldId="270"/>
            <ac:spMk id="3" creationId="{98F4B0F4-4059-A485-6B75-930415ED4D02}"/>
          </ac:spMkLst>
        </pc:spChg>
        <pc:spChg chg="del mod">
          <ac:chgData name="Yaowen Hu" userId="81e4f212d1a9d49e" providerId="LiveId" clId="{45E86E5A-B785-4BDA-8702-CE7BE49DD7E1}" dt="2023-08-27T19:21:58.360" v="1707" actId="478"/>
          <ac:spMkLst>
            <pc:docMk/>
            <pc:sldMk cId="2980022936" sldId="270"/>
            <ac:spMk id="7" creationId="{23FB4114-087B-EC6F-B424-89C43989E88D}"/>
          </ac:spMkLst>
        </pc:spChg>
        <pc:spChg chg="del mod">
          <ac:chgData name="Yaowen Hu" userId="81e4f212d1a9d49e" providerId="LiveId" clId="{45E86E5A-B785-4BDA-8702-CE7BE49DD7E1}" dt="2023-08-27T19:21:56.907" v="1706" actId="478"/>
          <ac:spMkLst>
            <pc:docMk/>
            <pc:sldMk cId="2980022936" sldId="270"/>
            <ac:spMk id="9" creationId="{33AAD9B0-F1AC-5CAE-8983-4C71681536D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" creationId="{684A942D-A89A-D3F5-4C8E-00459F3D166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" creationId="{2D0DB49E-C745-2CF1-CFB0-9AFAAF9E66C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" creationId="{F02E2244-CF24-F460-3DF1-23501555883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" creationId="{BC8490D2-292C-F65B-8D3B-FD2CCF989AC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" creationId="{8FA11034-3B62-0397-DC59-46D8EB4C6CF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" creationId="{C49FD7F8-047D-3C78-8120-5A13330A9F9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" creationId="{F14FC553-13DE-47C3-B68C-AD2439AB9B8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8" creationId="{BDE692D3-D167-F1D7-3E82-75225400D28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9" creationId="{295FF15B-BD44-7E6E-E80A-2D13BA600B4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0" creationId="{C34311EF-2B4D-6F9C-030E-3FC5E8F07FC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1" creationId="{3F6311B4-E463-1973-586B-3A5EB6B3B8B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2" creationId="{5DF42EAD-BC7F-5948-4C3C-5A9F89CB47D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3" creationId="{6C43EFA7-1E20-6440-B9CB-917244B46F8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4" creationId="{1894A890-8B33-9025-A7C0-BDE40331EC8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5" creationId="{608F7164-3196-8DC6-1EF1-BE76D0676F4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6" creationId="{7994F11F-B846-CB5E-6DB2-66538A06225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7" creationId="{1C044520-726B-C71C-AE42-C2E95B76BDA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8" creationId="{9969AAA5-ACA2-3368-2D19-A462731AE4B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29" creationId="{B4714531-9D71-1819-F8EF-3D336C79B0C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0" creationId="{67A2CAFE-9065-3724-14DB-77C1523C2D9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1" creationId="{7C0CDBCA-FEED-CED6-B598-A1048D9D035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2" creationId="{A9FF3AA7-FBF3-8EB3-D640-93DC6F02E11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3" creationId="{518909F4-2542-12D3-57B5-888F09F93BD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4" creationId="{3F09341B-F6B0-6762-158C-190F3384A37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5" creationId="{D25C342D-A51D-FE5E-A57B-2DB654AD049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6" creationId="{884E4991-B961-E41A-19F4-73C18FC8196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7" creationId="{6B6D4E3C-01B5-29A1-616E-D642B98ADE7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8" creationId="{9E208B97-FFF1-CAA3-5584-143CA4B528A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39" creationId="{6F79FEC5-EE87-3756-CF9E-331E9BA24A6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0" creationId="{D39086FF-A988-7DB2-0FFA-1180497EA6C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1" creationId="{63920E7E-D01C-72D2-6FB2-E45EBDF44D7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2" creationId="{B9086A54-5C15-DF5E-B551-7EAA92B53DB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3" creationId="{A09A9BEA-1C18-31D9-13E6-EF495915BA3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4" creationId="{9D4CE8C5-AB5A-34C0-E939-03BF7879800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5" creationId="{663A43AC-8B4F-DAEE-3E2D-735F4B3023E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6" creationId="{3D03F6F6-E15F-C7BC-5001-BC2C709F2D2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7" creationId="{663D581B-993C-ED2C-7014-094B47F55E9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49" creationId="{B02AE9F3-EBD4-4662-7002-07913036514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0" creationId="{BD446D29-B0EE-62E6-3C15-5C028259352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1" creationId="{702DBE61-3E38-AA91-97FE-AAC68C1FDA4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2" creationId="{E63A135A-2652-F509-5D64-7BACF34003E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3" creationId="{3D82C2EE-07F9-A3BC-AFFA-A2B2C10B4A3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4" creationId="{6B05FADC-1D7E-3366-8A3F-BF08E140733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5" creationId="{E101BF84-25E6-CFF8-E5C9-B3138C6404D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6" creationId="{B784DA76-95C9-AC51-9BDA-2130F11B661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7" creationId="{363C98AF-2C60-278C-518D-785721993B9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8" creationId="{4BD6282C-B9A3-CA23-A688-B8B85FB4709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59" creationId="{F749B0AB-0710-1E2F-B997-87DC4F27823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0" creationId="{2D2F0BD0-3149-4EFF-94AC-11DB2516AC8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1" creationId="{C11FF468-7194-2A88-4E2D-8FD740B8BCB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2" creationId="{23A31422-23A2-021D-BC69-567F9904CAA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3" creationId="{26E6856E-D4B1-BE7E-3E46-61ACE342E13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5" creationId="{FEBF568E-2999-BC98-959D-244D6B4DE38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6" creationId="{9ECC7607-3CA2-2953-0B16-1F91D4118D6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7" creationId="{DE1FF048-B022-5EB5-A5BD-3C4B2ED5048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8" creationId="{C482B237-CC2C-3D23-1106-15675845B2A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69" creationId="{67ACA23B-C47A-70FB-57A9-9278C8786EC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0" creationId="{BF89FAF3-E3DE-59B0-A218-B2B9870B1B4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1" creationId="{7BBA182F-74CE-DE21-B49F-FC60E9E4BD3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2" creationId="{8373F6F4-710E-C16B-49E5-95EFA3127EC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3" creationId="{1648E294-EBFF-1B07-177F-B9973D7419F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4" creationId="{27C26DB1-301C-9FB4-0581-292D8580A0A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5" creationId="{974B62C7-DFA8-AFF4-2E47-CDD43131367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6" creationId="{960FBA92-7723-532B-20C7-E8D01125588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7" creationId="{51D516F1-2846-23CF-24E5-FD1FBCAAE72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8" creationId="{654FBFDF-ADEF-65F5-52EF-5E23D362603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79" creationId="{4674A6EA-1443-9505-9B5F-058E71B20E6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0" creationId="{0122D0D3-8873-72B9-B973-A6012C27056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1" creationId="{9B8C52DE-CD80-6B09-8795-385173ABD9A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2" creationId="{191B4A8C-52FC-1300-699B-8B35C53DEAE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3" creationId="{5F37252F-2380-657F-D2D2-47E1CEFB62D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4" creationId="{5B430235-2B50-EB2B-DD5A-915787CB875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5" creationId="{25E65DDE-30BC-88AF-84ED-CED9E1B3273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6" creationId="{0F9AFADF-ADC0-2B80-3765-E30B1AD3CE6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7" creationId="{3EF89A1E-6A5C-BC9E-6975-A94B96C9F48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8" creationId="{DCE62E53-D3F7-12CE-5C83-EB199DD4334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89" creationId="{4547AAA0-E04D-5768-AA3E-0AA0AA30D66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0" creationId="{CE46EC1D-7FC0-3290-EBBE-DE8AB892E7E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1" creationId="{355A456D-AB6E-B224-04BB-AD1AFF9CA1E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2" creationId="{E066A66C-BBD6-45C7-A64A-33530FF233E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3" creationId="{E7DF9E50-168F-C2ED-4BEB-9DEC970EC01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4" creationId="{0C85AC99-5436-6C44-86F1-77C02AD6B68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5" creationId="{7C4FB39B-360E-14A3-F11B-FFB737EB6FE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6" creationId="{B7765AC1-4662-5343-588B-4D1979D6B22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7" creationId="{765002A8-2CDD-CA7D-B107-815ECD6BA05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8" creationId="{A401F525-6ED6-19CE-FF91-D50210EAA53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99" creationId="{E3174BD7-5C14-D36B-702C-AB337D051AE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0" creationId="{9781E962-4505-4A80-3902-65FB79E4A2D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2" creationId="{86A4F5C7-007B-E5CD-5A06-780205AE485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3" creationId="{6F95626E-886F-6317-7C66-B5E5A9B88DD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4" creationId="{E54E4EC1-2F88-C736-3C49-9F98B8EC92D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5" creationId="{C44DFAA7-F525-DF8C-C5DD-67F6E0B18DA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6" creationId="{C331FD4D-057B-753D-5BED-861D62F9DB7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7" creationId="{AA56A4CB-BE9B-4825-3F9D-F4F04DD7301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8" creationId="{B258FE60-171C-063B-11CE-9B53CA96455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09" creationId="{CFE13474-09AD-BCEF-ACA6-C82A33D0DCE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0" creationId="{8B35AE02-FFD4-B1BF-85EE-F71317826A4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1" creationId="{C90FE0EF-C6FD-EA7E-B072-491F9BFACC5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2" creationId="{FBDE85EA-2878-6604-4213-A83FE5D3CBB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3" creationId="{449C0F55-B205-73D7-0F5F-E42E5668219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4" creationId="{2B690F18-5C45-20E4-78CE-E71AB201B26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5" creationId="{8FA52D7F-3DBD-691F-88AA-9044225A82D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6" creationId="{24C94842-FBD7-F147-6052-40519425BF2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7" creationId="{C04C3F85-E3EA-ABA9-322E-2E184E61494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8" creationId="{EA7E0FA0-B5B4-E7B5-6847-895AAA41018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19" creationId="{3ECA43F4-1459-E25B-B837-ECBE2C64F33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1" creationId="{66BA51F6-352D-6AF2-50F4-FBCF98E0223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2" creationId="{73E3CB4D-1A5F-4B0B-D3A7-C044A1A7505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3" creationId="{666DDEA2-F99F-B56C-DFB8-AA7D8ECB5511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4" creationId="{BAD2D8A0-14B9-923E-534F-2DA5DCB8C11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5" creationId="{305935D5-6DC9-9106-C734-CD10326A3C3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6" creationId="{92AA3B9C-D67D-74E1-C02F-BA9B7A20178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7" creationId="{ACE1418D-615F-588A-A4F3-65419DA8E61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8" creationId="{8A3B24C1-0C9C-0353-7FAE-4BCD69A9347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29" creationId="{184C5A21-DA35-D1E2-E752-CE28B502AE6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0" creationId="{DE065D2D-6920-4E51-5184-521DE8BAC40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1" creationId="{37E3DE83-9419-7E7F-74E7-3B226444615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2" creationId="{C3109735-3324-6B81-96C5-515C103ED90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3" creationId="{04793362-AD7E-269C-5D25-60AC88F1DBA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4" creationId="{39DCE71E-FA9C-CF17-E55E-40BF833EEFE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5" creationId="{8352FB27-5CAA-162C-EDE5-AF0F70C69A2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6" creationId="{CF0FA593-0701-2970-C323-8F889D456A0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7" creationId="{60860530-1AA0-C237-11F6-ACA37CA89F37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8" creationId="{15212043-6F55-A62D-8158-D42CB5CF430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39" creationId="{AA9F6411-ACB7-2A66-01B2-4D18F4AE450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0" creationId="{4940F6ED-93B0-62C5-A5F4-6CA0E56D844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1" creationId="{6485BA27-7CF6-099D-30B8-B7D7149B374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2" creationId="{28A481A4-3A32-11C5-B257-8033B5B6041A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3" creationId="{A1CBAB19-0692-0D26-965C-169289DD7A3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4" creationId="{E23FB1C8-1158-7D83-8C42-FB96C2DC1AC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5" creationId="{8D3AFAD7-00EE-6409-711B-EDE9529171F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6" creationId="{696FD166-37DD-470B-C8C1-F428F5F06DC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7" creationId="{0FE3A59C-665B-2909-D4CF-861BABE63DD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8" creationId="{D8C1C068-B7C3-A0FA-7A5E-4468C64D014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49" creationId="{BBCB3FEC-E3A3-8A8B-8B3B-EABE440F255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0" creationId="{1EF17498-7C3F-CADA-D80A-B9AA9AE30CD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1" creationId="{E09D7739-1172-0209-E208-0F466C40A00C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2" creationId="{B6E4C748-20D5-A4CD-39D8-D69DACB299F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3" creationId="{8E40E7C2-4D34-C500-68EC-70CC6BF24B2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4" creationId="{B53335AE-92B6-4A22-B744-B048FB0B6DE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5" creationId="{F9AD9C02-601D-795A-EAB1-C34F8229DC45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6" creationId="{D1C8F15E-48CD-54F1-3512-5752246917F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8" creationId="{27AA9D55-05D6-EC27-CDE8-C776221C5DC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59" creationId="{3186B951-B020-638D-8CA8-1405DC1A23B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0" creationId="{47EA46F8-CC63-78B2-E24C-EDD42041F01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1" creationId="{D93EA67E-F12A-E864-4D31-79D9D2ECDC10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2" creationId="{96303F58-612A-BF8C-0ABC-1836346CD43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3" creationId="{FF5D4ED7-BDF8-0CF3-921D-265D0C13E49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4" creationId="{D5AAB6E1-2E0A-B4FB-2501-BC6DF7221E22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5" creationId="{917E58D9-0530-1F96-9405-C4EEA7610AC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6" creationId="{F4F6AEE1-2302-3E1D-1FEB-8289EC7EE38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7" creationId="{F22DE00A-F609-7564-C071-4ECCFDE555C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8" creationId="{BB87338F-B28E-D3C1-5AF0-990604885EB9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69" creationId="{E8551293-1102-34E7-43A9-C2A1880183F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0" creationId="{699A5C01-CE5D-0328-27FD-28BB1D0DFF7D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1" creationId="{1E107090-FEB1-652B-8763-59CB8E86F5B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2" creationId="{3934E331-703D-2817-53F1-664E11FB016F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3" creationId="{434965F7-F723-AC1C-B6F9-E95E038FF0EE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4" creationId="{27140B02-ACB4-8D2A-2872-9FDE2354BEB6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5" creationId="{F0B10660-8019-8D86-AFA2-0760F828A598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6" creationId="{5DAC2E23-890F-6ECB-49CC-AA69A3D096EB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7" creationId="{AB8E3B7D-BBC0-DDD3-12D7-A3A30DA4E043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8" creationId="{EBE64FC6-402A-6915-7F5A-DAFDED4A3C24}"/>
          </ac:spMkLst>
        </pc:spChg>
        <pc:spChg chg="mod">
          <ac:chgData name="Yaowen Hu" userId="81e4f212d1a9d49e" providerId="LiveId" clId="{45E86E5A-B785-4BDA-8702-CE7BE49DD7E1}" dt="2023-08-27T19:21:55.430" v="1705" actId="27803"/>
          <ac:spMkLst>
            <pc:docMk/>
            <pc:sldMk cId="2980022936" sldId="270"/>
            <ac:spMk id="179" creationId="{F8F1B543-46AE-B4EF-D092-C0193C4534EB}"/>
          </ac:spMkLst>
        </pc:spChg>
        <pc:spChg chg="del mod">
          <ac:chgData name="Yaowen Hu" userId="81e4f212d1a9d49e" providerId="LiveId" clId="{45E86E5A-B785-4BDA-8702-CE7BE49DD7E1}" dt="2023-08-27T19:23:14.974" v="1716" actId="478"/>
          <ac:spMkLst>
            <pc:docMk/>
            <pc:sldMk cId="2980022936" sldId="270"/>
            <ac:spMk id="183" creationId="{E51CD559-E0BC-3D4B-BE3A-8E93ACA2C132}"/>
          </ac:spMkLst>
        </pc:spChg>
        <pc:spChg chg="del mod">
          <ac:chgData name="Yaowen Hu" userId="81e4f212d1a9d49e" providerId="LiveId" clId="{45E86E5A-B785-4BDA-8702-CE7BE49DD7E1}" dt="2023-08-27T19:23:13.907" v="1715" actId="478"/>
          <ac:spMkLst>
            <pc:docMk/>
            <pc:sldMk cId="2980022936" sldId="270"/>
            <ac:spMk id="184" creationId="{7FB20EB1-9956-C846-50BF-CA7A5A747CDC}"/>
          </ac:spMkLst>
        </pc:spChg>
        <pc:spChg chg="del mod">
          <ac:chgData name="Yaowen Hu" userId="81e4f212d1a9d49e" providerId="LiveId" clId="{45E86E5A-B785-4BDA-8702-CE7BE49DD7E1}" dt="2023-08-27T19:23:12.909" v="1714" actId="478"/>
          <ac:spMkLst>
            <pc:docMk/>
            <pc:sldMk cId="2980022936" sldId="270"/>
            <ac:spMk id="185" creationId="{0B6F4E2C-E02E-EC71-4B66-767173B3CED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86" creationId="{77E0A987-A875-0A79-4DB5-E88CFB48958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87" creationId="{7DBF3FE6-CBCE-06B7-FB66-D53825AA936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88" creationId="{25697CCF-839E-E5B6-BFE8-8D70172DF95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89" creationId="{83A78C5F-BC22-2914-FE09-B80771527E5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0" creationId="{5864729F-C7DA-E8AC-C336-A0F9786D85E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1" creationId="{65A7BF2E-DE3F-F9DB-E95A-4D5EA7F210C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2" creationId="{8AF525C2-2F00-81D2-FF39-9B7599F9F20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3" creationId="{93C01ED5-1B87-03F6-1B1A-5CCE9E678D1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4" creationId="{0EA32DA7-030F-CEC3-AD7F-F3C501C895D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5" creationId="{C1EB6B8F-0260-85BD-5B00-D50D15D71E7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6" creationId="{7FBCC8A1-FE06-A867-18C2-B129E151EE7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7" creationId="{B8E87DC9-4236-FF1F-1472-0709DE25D38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8" creationId="{BBF6159B-6F64-7CC0-7DBE-9707F393E43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199" creationId="{8ADC39E8-0E50-2808-0F0B-3582F483958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0" creationId="{93EE4B74-9190-780F-F3CF-22C9A1FB1B9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1" creationId="{F8065925-240E-EFED-315E-A840815FABD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2" creationId="{1659DBFA-8383-1B32-342A-78CD0C8313B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3" creationId="{8A91BD33-3F6D-586B-D2DD-D62051E3FD5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4" creationId="{4E37C9E5-C6D9-53BD-D0F9-91198FD98A8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5" creationId="{79A5A14C-67D5-6F79-A8DA-57F70A9F106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6" creationId="{FFED9AA1-6E80-8A5D-2019-C258A841B11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7" creationId="{551B6E56-99FE-EE45-8FC4-3E4AE578D02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8" creationId="{E39268C3-AC02-78F0-47CB-D861B201EC4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09" creationId="{4AE9E9A9-E91B-6800-B687-FB1A629A009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0" creationId="{0600C7A4-2D1C-3DC7-C1AA-ED294C910D0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1" creationId="{EC27CCCE-22C4-F857-7224-F0AFAD34FEA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2" creationId="{EF19DB0B-5CEC-8418-6F9A-0A6DED037A3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3" creationId="{75C3A34C-2A65-A80B-8FFA-C9FEF541333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4" creationId="{FC6A1A36-5E4C-EECE-B234-D4030064B27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5" creationId="{C94D3676-B474-5F2E-A0E9-EED3F802254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6" creationId="{4BB51DE2-3158-D2B9-7C23-5225F1CC725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7" creationId="{5A17F376-6FA8-FC11-D32A-4D12C8A3100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8" creationId="{B49AACBE-6258-4025-C17E-CC491D3DD75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19" creationId="{AFECC2BF-D5BC-8442-4A77-DAD2F322033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0" creationId="{C0ABAFBD-185D-E45B-8FA3-38BCB653D50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1" creationId="{C5009052-92A1-AA20-19C8-49DC8F2283C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2" creationId="{2076CEFD-A05D-B248-0915-757B65D7933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3" creationId="{7671B937-3CB1-56C4-47F1-8A862F76EDA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4" creationId="{02B0AA0F-3BF6-724E-6713-BD6893B54C5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5" creationId="{9A5A1DA6-F68D-9380-C552-586F48049D4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6" creationId="{C9AB2F1F-2824-01A2-FA29-1CF4E38FC31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7" creationId="{8CD6CCFF-A129-BA80-F27E-D179527D926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8" creationId="{CBC65D3D-450B-8DA4-BA94-A43A84CE06F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29" creationId="{1C68A423-4E65-5F1D-4FEC-02B34001F36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0" creationId="{135D215B-D0AC-ECF8-20AA-A393CC0951C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1" creationId="{85532A79-6130-033F-B1E6-7DFC49CE2DC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2" creationId="{94236079-7394-0406-D7B2-0F9B52D5632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3" creationId="{F0AE9107-A798-2789-BFA5-186BBA185BF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4" creationId="{290FE66B-89F6-4683-7AFD-9E2E02DA404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5" creationId="{2FEEB4D9-1B25-342B-086B-8F3A597A69C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6" creationId="{AD8695E1-8D20-0A0E-7F99-D25D2A32509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7" creationId="{BD0C30C4-DC7C-3C58-ABA5-5E70D177769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8" creationId="{525B9AFE-0DCB-3A9C-A3D6-8F6578D29C4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39" creationId="{475865C0-05BE-428C-E8B0-C5BB9E46F73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0" creationId="{5CDB46A8-9AA7-ED85-9B3A-3B688F7796F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1" creationId="{3DBE62F3-8AE1-F96A-D35F-15889B2E6B0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2" creationId="{FFEF4E04-E427-9900-CADD-95C4022EFA8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3" creationId="{4F41365B-374B-3342-0501-795A4894CE6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4" creationId="{57DFC8FF-C811-0186-5698-F2981329A8A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5" creationId="{B45FDB5C-6D5E-9DE1-B595-50559EC8702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6" creationId="{9B3407E3-57A6-8DDE-F05A-E348D85DCDF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7" creationId="{109C6ED7-2DA4-0566-BF7D-72DF59873A7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8" creationId="{D65C542E-9975-F985-B632-A66BE3F17B9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49" creationId="{4BE6EDC9-8FF4-D4AC-2799-8398F5059FF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0" creationId="{8C469A9D-0F94-BAAA-B6DB-0771517C30E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1" creationId="{962F1FB7-23C0-1E28-9423-2F862115471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2" creationId="{84B166EF-DE3D-61E9-77FA-7CB99CC5CDD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3" creationId="{E280BDED-B430-D08F-2E01-CD83FA5F12E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4" creationId="{C6BBF829-F789-F175-DE41-383D9C16A27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5" creationId="{E589AB28-F379-5003-9A22-73B7B6A5DA2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6" creationId="{DFBBEB80-D41D-8F4B-454D-45543F6B6BC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7" creationId="{1F7082ED-C9D1-B00B-2360-BC7D36C2C3F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8" creationId="{0A568B86-1F7F-288B-9F07-4E9831D91DC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59" creationId="{C5D9DDDE-6A9A-0C19-9B69-FFFF5C37ABC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0" creationId="{20635FD3-F379-9E21-621A-2625AB5BC5B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1" creationId="{D3EB0034-4D65-66A4-C509-D2BC03770AE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2" creationId="{FB7DFEC6-D601-A246-E2D6-8E096021FA4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3" creationId="{E7F19EB5-F871-CE1A-DE95-B5E46560E83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4" creationId="{3229374D-4471-53B3-3529-515EC3AA9EA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5" creationId="{B97F6E5C-7AE7-920F-35EF-872F340AF4A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6" creationId="{2B8DFC5A-3582-504F-F670-1422C50E3DB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7" creationId="{9C67B197-F6F9-5454-073D-AB16B6D20BD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8" creationId="{FE28AA4C-1D66-C9DA-8A19-C72FE7B246A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69" creationId="{083D4A14-02BC-E15B-3A80-177D37930FC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0" creationId="{6A6CCE17-CF92-5CB5-9307-F8A369432B1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1" creationId="{4D492466-F1C6-FB7E-4A76-826C8A4714B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2" creationId="{A30A33A7-155B-8F86-2762-0AE36ED5F80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3" creationId="{898CB1D6-9F8D-DC5A-560D-0B39ECDC8C3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4" creationId="{21F77E1F-7DCB-A53E-1AD8-8BF90D0ED0B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5" creationId="{0A876D80-103C-2E7B-CEF4-ABDBA4B6246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6" creationId="{CAFB0ED4-A156-299D-1508-9B568148B2F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7" creationId="{C2908D33-829F-AD0C-8F36-01BBEE6BC71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8" creationId="{0EABCF51-67EC-EAD6-AA95-C6B27110C94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79" creationId="{277E06E7-D5E2-D9D7-F6FE-7A7E8DA0462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0" creationId="{337EFA07-4ADC-687D-C86A-BB45BE27010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1" creationId="{B74E4C55-932A-FA82-AC12-F780C87A7A3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2" creationId="{1211A5D5-566D-90D1-04A0-BE9FD20DF62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3" creationId="{A99CE581-9277-A8CC-67DA-E547B54E877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4" creationId="{7EB40E81-AB8D-585D-BFFA-89733EA5C56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5" creationId="{E47E08C4-EF63-3DC8-91D4-382D7F3EDB8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6" creationId="{12B1E1EB-F7E7-4A1A-9886-7898E1CFB6E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7" creationId="{FE857607-7C16-F90D-A454-B9C4228CC79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8" creationId="{623D840C-AF28-3C14-0AB8-E90EED989A0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89" creationId="{07077B40-EAB5-E2A2-448F-CCA156340BD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0" creationId="{99940975-EBAD-9FC5-A993-23F721EA890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1" creationId="{7AD3EE85-A10C-8A09-1515-4211D775C87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2" creationId="{6F76949F-1FD4-7D41-A54D-025710B8DDB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3" creationId="{3A1A4DA2-45B1-7ED5-2C7D-627D6BA4AE9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4" creationId="{9309AFE6-69B6-8B6E-F609-26241050EE5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5" creationId="{2966BC64-19E8-7748-D871-FBAD7709BED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6" creationId="{69D42F30-7D6E-E2C7-98A3-C6398F6CCC9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7" creationId="{49D75F7F-01EF-6FDC-64E7-F3F63B0A599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8" creationId="{4F8DAE48-A561-4164-CEB4-FBA2C1A14ED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299" creationId="{D38CBCE1-DBF5-281D-CD5D-5094C40A272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0" creationId="{507924A1-AA86-D9A8-04FE-2B56ADD9137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1" creationId="{56C5C9D2-6F72-4250-F896-B6C08FA6089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2" creationId="{9BC657EB-56ED-C97C-2885-690CCFEAF47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3" creationId="{4E595C71-4EBB-5ADB-D335-A6E915D9EE9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4" creationId="{682EA4A7-E2DD-D031-E9A3-CDC9C842CAA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5" creationId="{FC45C3EB-DAE7-49EF-6E86-83E6773394D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6" creationId="{E534D5E7-197D-CADA-3BBD-9F836E00244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7" creationId="{F93E96B2-9AAF-4B4B-BF62-D094391B7CE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8" creationId="{50CB208C-BB52-0BB3-976E-35E76B85013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09" creationId="{2CEA240D-D1AB-C305-0738-70E8CBFE9A3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0" creationId="{45D17345-2445-9338-320B-7FAB66FCBF7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1" creationId="{07512817-110C-A86E-9D42-C8951CFF7FA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2" creationId="{A3906CAB-BDD4-8265-E6C5-2E8AD39E642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3" creationId="{5B0F9DF0-29CE-BA69-1DD9-D1BF8E1FA97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4" creationId="{B434F383-A9C7-4E8A-185A-8A296CD80A7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5" creationId="{7F0C12AA-03A5-4EE9-E377-D17DA34E0AE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6" creationId="{8108209F-357F-56E7-F115-BF778D9D04A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7" creationId="{28621834-58E1-E5BC-D9A0-4F3B4530363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8" creationId="{39720339-5549-08EF-6193-8C9C4E87B3C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19" creationId="{2185B01C-6324-0973-8DED-B0A11597FCF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0" creationId="{D31D30D5-521B-48F5-0139-E8EB2C90147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1" creationId="{744490CE-AF52-9BC6-3AA0-275DB93EEB4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2" creationId="{A271AC18-DFFD-B6C6-77D0-112321096A5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3" creationId="{20583EFB-73DD-4965-DBFA-F307DF0A296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4" creationId="{90B91D40-29C3-B54D-35CE-561DE169CF3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5" creationId="{4D02319A-1D78-0B40-9BFE-64F450C3AF1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6" creationId="{E7295AA1-1989-98F5-E8F6-CEF318CA245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7" creationId="{E56BD550-DDBC-0605-3F93-CE82D6EE6C6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8" creationId="{4A54D27D-CCF9-428C-075A-A9E235108A7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29" creationId="{58AA5305-E46C-2B41-DA80-ED4BF0264C8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0" creationId="{A5FC2A3F-0985-0056-A982-12DBB8774CD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1" creationId="{D2B4D959-BC29-EF6C-F980-76A2CA70E92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2" creationId="{124B4956-2AA8-6403-AF31-79B47D134804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3" creationId="{47333238-A90C-17F6-32BE-97939BEBE6B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4" creationId="{2AE2F8DD-F8EE-A50B-B294-B546184A51B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5" creationId="{9202E643-4D32-7D44-9026-7A94EA7040F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6" creationId="{890C6344-3FE7-EEFD-C948-E34A9FA80DB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7" creationId="{675FC731-706D-AC4D-BD01-5C0BBC196CB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8" creationId="{9CB4CD65-674F-AAA2-7A40-6526F01058B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39" creationId="{84455B4E-B62A-2164-D08D-9BE0F363D78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0" creationId="{17D920FB-1278-3C8E-140A-CA611DA2E73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1" creationId="{711ADB84-88F5-338E-2B19-3CE4AE63277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2" creationId="{8B26AF53-EEC9-73D9-E08C-15571D151DA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3" creationId="{5363BF98-B03A-AD85-7505-76F726E0E12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4" creationId="{A43CBDC0-461E-615B-C784-A6056BDF031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5" creationId="{9A22AD71-EF46-7D39-B006-7AE6AAA706D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6" creationId="{A591838A-7BD0-095C-496F-90293F4BBC1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7" creationId="{5F793DD3-54C0-0270-2619-7799D2B64F9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8" creationId="{9DD27666-A2F3-447A-BBB2-5EFDADD91E7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49" creationId="{841D6ED2-D036-9AC0-BF61-12A1A517E47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0" creationId="{5E5313E5-E18D-7E4E-E1F8-D12650F848D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1" creationId="{45DFFE2D-8D0B-B3AF-F5D2-DD49501B76E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2" creationId="{952BB504-EB56-9E14-0C69-8B625E45784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3" creationId="{5C3C6740-3525-0B34-E67D-925148592F33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4" creationId="{0CC58388-F66D-5C30-E187-60CB8BFA1379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5" creationId="{A057BA91-87B7-F598-37A4-A65BC9736DAF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6" creationId="{BFE54AF3-8CA8-CDF2-6925-5726D9025E9D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7" creationId="{5FBF8E45-04EF-802E-6799-3AB1B2D4F91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8" creationId="{B34FE5C3-3306-CE72-2FFA-E22BB5BE6E6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59" creationId="{B7F77476-8D46-037A-25FC-1F4F82F236C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0" creationId="{E1DFA237-C0B0-70DD-0F4A-AC8618E95D7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1" creationId="{986AED2B-8432-13E7-3A7C-10FDF56373A2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2" creationId="{F6BC3B1E-ED46-EE42-FFC0-76270582F227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3" creationId="{9E4FFE9A-4032-C8A0-37E8-E847EC02C805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4" creationId="{3CC67CDA-3EA0-2A1A-D7C4-33D92EA3211C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5" creationId="{23F0B155-F772-024D-5E5C-406D82E6413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6" creationId="{F351CD29-8334-74B2-830C-21778C71A88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7" creationId="{B18F24E6-9D02-67E8-C4FF-2D63C37887F1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8" creationId="{A33AF007-A266-76E6-461B-46188059AA78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69" creationId="{C76B972D-98C6-9D03-94D2-12D85442C806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0" creationId="{03A40614-63CB-045B-D1B9-D809D4E537C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1" creationId="{E1A544DD-CA55-10A7-EF70-15FF0089459B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2" creationId="{B3CD45FA-1D57-8767-7ECF-E8C8F2191E0A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3" creationId="{C0F4E283-F794-507E-A8A8-11A0B39B734E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4" creationId="{23C631C0-5501-0E8C-ED2F-207E0E9906A0}"/>
          </ac:spMkLst>
        </pc:spChg>
        <pc:spChg chg="mod">
          <ac:chgData name="Yaowen Hu" userId="81e4f212d1a9d49e" providerId="LiveId" clId="{45E86E5A-B785-4BDA-8702-CE7BE49DD7E1}" dt="2023-08-27T19:23:32.636" v="1719" actId="14100"/>
          <ac:spMkLst>
            <pc:docMk/>
            <pc:sldMk cId="2980022936" sldId="270"/>
            <ac:spMk id="375" creationId="{66F5D2A5-EB7E-4F0B-0427-01F8EDE3A694}"/>
          </ac:spMkLst>
        </pc:spChg>
        <pc:spChg chg="del mod">
          <ac:chgData name="Yaowen Hu" userId="81e4f212d1a9d49e" providerId="LiveId" clId="{45E86E5A-B785-4BDA-8702-CE7BE49DD7E1}" dt="2023-08-27T19:30:36.344" v="1725" actId="478"/>
          <ac:spMkLst>
            <pc:docMk/>
            <pc:sldMk cId="2980022936" sldId="270"/>
            <ac:spMk id="379" creationId="{661A860B-26EC-26CF-5AF4-604976A658C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1" creationId="{4F73E3DF-7A84-C04B-B634-E71A348A659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2" creationId="{E1F36AF1-86EE-630C-C407-01424CE5510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3" creationId="{E32EEC97-1644-8CA2-E982-9B317DE9D49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4" creationId="{4A5CEECD-682C-81E3-158E-89E5BC39465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5" creationId="{79BCBEB4-81B6-0564-A67A-EFBB66C7BA9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6" creationId="{B86ECB92-09E4-1FA3-F3D1-22616F9808B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7" creationId="{56947535-E341-F22E-8979-B6AA0A8AB97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8" creationId="{C4BBDA93-3A65-81D9-952D-7ECA159C79F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89" creationId="{FCBDB14F-E377-FE21-031F-FE74BBECA24B}"/>
          </ac:spMkLst>
        </pc:spChg>
        <pc:spChg chg="del mod">
          <ac:chgData name="Yaowen Hu" userId="81e4f212d1a9d49e" providerId="LiveId" clId="{45E86E5A-B785-4BDA-8702-CE7BE49DD7E1}" dt="2023-08-27T19:30:35.552" v="1724" actId="478"/>
          <ac:spMkLst>
            <pc:docMk/>
            <pc:sldMk cId="2980022936" sldId="270"/>
            <ac:spMk id="390" creationId="{4DB5F757-7042-D0D0-BA95-D699BE41B2B6}"/>
          </ac:spMkLst>
        </pc:spChg>
        <pc:spChg chg="del mod">
          <ac:chgData name="Yaowen Hu" userId="81e4f212d1a9d49e" providerId="LiveId" clId="{45E86E5A-B785-4BDA-8702-CE7BE49DD7E1}" dt="2023-08-27T19:30:34.817" v="1723" actId="478"/>
          <ac:spMkLst>
            <pc:docMk/>
            <pc:sldMk cId="2980022936" sldId="270"/>
            <ac:spMk id="391" creationId="{9813E6A5-E187-F088-4700-65061DAA06E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2" creationId="{269DD9D3-4D59-A3B3-FD56-617476CD16C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3" creationId="{7AA361FD-E0DA-B197-910A-415350C3E3F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4" creationId="{1F09DE86-BCA3-C28B-0792-11B86D76519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5" creationId="{4407FE05-9B0D-F78E-CEE5-F3D975BB6C3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6" creationId="{163B1D32-DB68-6E3D-87D2-75BF09DE8D0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7" creationId="{3F6BFD34-0DED-371B-067B-076AF55FED9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8" creationId="{9E247865-3629-ABEC-F773-1D93CAFF195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399" creationId="{8ED9D6C4-26B8-6A43-5186-5BDC699BAA3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0" creationId="{C3C60D66-F2AA-104B-8C8F-5E3E4A73507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1" creationId="{FD249671-53A9-C195-10EA-9D6A1F7753C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2" creationId="{A34EA5D5-70F7-7993-991E-5E5C49A5517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3" creationId="{253D8509-46F0-B085-0EB5-F63FE25EB26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4" creationId="{4CBBBCC5-5C76-0ACC-5600-5225B2A5F4C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5" creationId="{1EE3E459-135A-1044-51E0-30031F872BB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6" creationId="{EE810E0F-C0E7-F7E6-13A8-EFF5FAAE9FE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7" creationId="{94F0915C-E75E-2E18-903A-44A1967A41F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8" creationId="{CEDFD9BC-BF91-BCD2-3CA6-C8BAEB07991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09" creationId="{58D84FA0-FB93-5B85-C843-C6807D44699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0" creationId="{F98C3C09-B41C-CE3B-E77B-FCFF44BA498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1" creationId="{83950408-8833-34D1-E681-4C2623E4FC2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2" creationId="{07D79CD6-D819-12BB-0661-26F6A6C8239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3" creationId="{1FFFDE23-5016-427D-588C-06EE42ED51C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4" creationId="{56259C73-3697-CEBD-B80B-92CD6D45C3C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5" creationId="{D43A1F3C-ADBB-F8E8-7088-7A1891FEB70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6" creationId="{788E414C-9968-5183-587D-287BBBBAD3D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7" creationId="{098F35BC-443B-8BFC-D58E-B5CA8360977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8" creationId="{6EE4CFA6-2502-268A-AFB9-084C251E9E4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19" creationId="{E53F413C-7E0E-A0CA-6947-53DD357DB96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0" creationId="{9B441CBC-4B7A-676E-12A1-AAD9922E5B2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1" creationId="{F4F6CB18-F3B5-EAB9-9064-8A5174D0101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2" creationId="{7D31271B-D94C-C342-5959-A151EEF7149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3" creationId="{5866213D-8D12-95F1-6B1E-B850377060D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4" creationId="{B1BE7077-9A4E-912A-6C17-6AEB7EEF6A7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5" creationId="{8427F22F-0825-329B-B40E-A2727EC19DF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6" creationId="{B2A5AB36-335B-EC49-4971-C487B3F14AD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7" creationId="{46021987-51F0-886A-D0AC-A1395E73A55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8" creationId="{2EA84E15-0B1E-91A9-E1BA-876D3E6FAEE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29" creationId="{1C932B29-00FB-5D95-C420-C5E66E2974F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0" creationId="{A453C49F-A2D9-019F-4E4D-56717DFD200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1" creationId="{EC5E0405-EFC3-9419-68CA-66713BE95D7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2" creationId="{A427C4F3-746B-F917-A65D-5ED13A98B78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3" creationId="{4F210C45-102B-8BB1-24FC-56721A3F788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4" creationId="{6C6FFF05-9FF8-0801-8B61-09C42E41892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5" creationId="{17A84BF8-45B9-7D7B-FD41-07D1FA8A88A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6" creationId="{8B144083-CF31-D09F-BAFF-A5960B38988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7" creationId="{C666F8DE-7EA5-58C0-E0D4-17F7F2C0AC0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8" creationId="{1674EBBC-8201-36AF-84AC-105A3358809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39" creationId="{EEE89183-E576-80E7-186D-4A6A504F339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0" creationId="{F2E96531-2C61-36A1-B712-2D44D07EDA5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1" creationId="{C484AD0C-CC67-0F35-C7B6-8124AC05357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2" creationId="{DD4430FB-9405-32CE-B834-DB1732FD0A7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3" creationId="{C60BE4A3-ED90-66E3-DE13-A80CF86CD96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4" creationId="{A2E007AB-73A3-829A-C635-B44FB4F8ECF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5" creationId="{2AB002DA-06BE-9B9B-7EB2-2F1E3A3D1B5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6" creationId="{4590A852-B9C0-7A50-C56F-FF0D71DA69C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7" creationId="{AF01CC4B-C475-2107-859A-FA190A68E45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8" creationId="{3671CCAC-D155-2AB1-A83D-025EF00C605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49" creationId="{63D8908D-CEE7-F670-EB53-025228EAC06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0" creationId="{25282A35-AACB-BA6A-4A70-2CEC4743703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1" creationId="{FC50C8A1-48FC-F2EC-8670-DCE40B776A9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2" creationId="{D00936FF-7AE1-9892-30C7-F18FC21E9B4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3" creationId="{07EA6B52-49A1-832C-44C8-7108060F7AA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4" creationId="{46E8B6C8-DF0A-1161-7BEA-3852DA53302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5" creationId="{4370290F-C135-A767-92B4-E05367D7810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6" creationId="{4575534C-CABD-3FE6-E00E-91137ADD6EA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7" creationId="{87C60406-9E27-7061-3DC0-2DDF0A00705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8" creationId="{A4C48DDD-8384-F618-A5D7-0030DF02504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59" creationId="{A0535E94-1AA0-5932-2585-F926A9E5927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0" creationId="{C69671D2-6450-D7E3-8947-33CA5F7A5AF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1" creationId="{0C81927F-0438-D0E9-E124-A11549B293D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2" creationId="{48A40223-5CC6-80B6-E93F-6B0233D23A6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3" creationId="{D0D3CD94-87CC-1A13-EE2A-41D6408B16D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4" creationId="{B630581C-2AEC-6D85-FCB1-85D10BD8956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5" creationId="{A193BCB6-C7D1-7F58-B240-B280DDE9D0A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6" creationId="{21C7FDAC-268F-66B8-1DDA-3A027F199F4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7" creationId="{B1122653-2946-1964-9380-756276082FE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8" creationId="{BA2ABD93-4911-0B97-1414-66A5963BE11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69" creationId="{64195BF0-4233-BF97-22EB-4EFB686A404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0" creationId="{CBAD5BD0-D7A1-21EE-EEB7-8D6FA74B9B0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1" creationId="{F1ACA3D0-4F6E-97D0-7A00-0526FD3B132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2" creationId="{A70FF0A7-1507-9B79-2B61-9439E03A0EE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3" creationId="{CC284411-4DCF-D7D2-69F4-65D6B688F9E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4" creationId="{85A7803B-3E25-6420-F84A-6165CF04307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5" creationId="{E10AE29A-44F0-B546-AED7-870373F5FA0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6" creationId="{70175CA7-64B2-5D13-50E1-7183AAB628A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7" creationId="{6A063AC5-0764-E991-5A5B-CA3857343D4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8" creationId="{4DCCB69B-D29E-B568-DDA2-7ED21605C58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79" creationId="{C29E41FD-C059-1A16-C5E4-2927AFFF2DF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0" creationId="{A280EFFA-9A97-B60C-99E2-F303B147E0D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1" creationId="{139EFCBA-3A5E-1B6B-F9BA-76BE4DB0D6E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2" creationId="{F2A3827E-56E5-0F88-300B-CFE873B758D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3" creationId="{002AE809-7E0B-89AF-625F-7B9B73A374C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4" creationId="{2C8D3078-FE50-3865-8743-37F02761E8E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5" creationId="{FCEADD30-B095-0349-B50A-88E28D3CE33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6" creationId="{1A1F69CD-A6EF-78B6-EE9D-8333F3AFF92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7" creationId="{848481FF-28EA-378A-B002-EEFB09A26B4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8" creationId="{AEC87D71-9644-F533-6EBC-BF9AFAEA8FE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89" creationId="{D597C8B0-06B5-81C0-5DE0-19B7803B7A2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0" creationId="{897A994E-750C-66D8-D236-1C461B27A29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1" creationId="{37C0D79E-0DD1-C6E3-4867-6B0276696EA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2" creationId="{A66B8516-F337-0904-091B-8137160AB2A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3" creationId="{0E777323-0A73-BF7D-CD22-58FDB0641B3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4" creationId="{E3A8C45C-7B41-FEB9-64C1-D5EA32FF984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5" creationId="{15EA9E03-2182-39BE-8657-ADBA5DA0A9F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6" creationId="{7F01E08A-105C-456D-E24C-1FF4E68BC09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7" creationId="{474B1B0F-EE78-4A21-6614-4A886698A7A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8" creationId="{EB028FDD-F75C-DE97-7F5E-1C04C68DBF8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499" creationId="{C666162A-B2F2-966D-7393-5978082C655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0" creationId="{466D3440-406E-565F-0241-ABAD13FF13C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1" creationId="{7E984B24-DBCB-55BF-FD35-682A0A9E988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2" creationId="{A63EFB56-3318-9C1F-8FF9-C1C86C970B9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3" creationId="{ACED5CE9-AC6F-352A-5FE2-4F1C78C4BC0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4" creationId="{E8E596C8-8D03-4AA1-5B53-E54CB24BE01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5" creationId="{251BBF86-33DC-667A-475E-9A3629053C3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6" creationId="{13D3B19E-D387-D702-E34A-748C7BAAE4A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7" creationId="{B45F6AB4-8A67-3F4F-62FB-BFEC3F07978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8" creationId="{34544EFA-ADA7-2B76-8DE0-4EE3824CD69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09" creationId="{1B06800F-B041-6269-F0D0-CD58A127146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0" creationId="{1B76638A-9E8D-97B8-ADFE-B2A9A009F0F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1" creationId="{7B5EF0EB-DFF9-A944-C87B-44DCDDAEEA1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2" creationId="{BC316C84-02ED-C944-1920-D65FD8DE41E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3" creationId="{A81CB5AF-FD2B-FE74-8743-EDA8BA94720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4" creationId="{A6A975AC-11B5-29C4-8D7D-6057AF45F0D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5" creationId="{F73AAFFF-BEA6-259D-64FE-94304B6476E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6" creationId="{A4C77B2E-E8F9-1CD7-10AF-0B088CD1FC1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7" creationId="{F3769253-B86A-73F9-ED08-EECCAFC2C60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8" creationId="{B7F2750E-9BCD-E37B-403B-6FC4CB6A5ED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19" creationId="{59975673-DF67-FCAC-943E-7D540BBE306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0" creationId="{4B78C4E8-F1C8-4F95-2AD6-A31F63E491D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1" creationId="{5CEED84E-952D-AA6E-EC33-81AF050DEF5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2" creationId="{C5305110-9227-D608-26E0-1CD051C7E93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3" creationId="{FDC5E991-1024-0BA2-010A-075EFEA2940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4" creationId="{CA44606D-0E84-13CB-FC30-57E99725120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5" creationId="{C536AE85-7DF9-CFF0-3EC9-73C16E785BD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6" creationId="{4D8771D6-2BDB-2A00-686C-B65154B9299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7" creationId="{2CC45C32-A363-D0C3-7F81-FBBDECC5C79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8" creationId="{4B7ECF73-DD8B-AF31-4BE0-B544A3C9FCC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29" creationId="{105D72C6-F31F-7436-0243-0EA7C3BE009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0" creationId="{25946558-30FE-D5C2-75AC-DA06791D6F3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1" creationId="{061370F2-1F9A-9F20-6D51-785C0EC9BEF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2" creationId="{8868679D-1FD3-B079-75E5-AACF7D8A4AF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3" creationId="{846F4985-A70E-6A12-788A-9C694186124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4" creationId="{0864AD63-68C8-F2C4-E9CD-A4F219C18C8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5" creationId="{35C10C7B-F6DA-1247-CCD0-337C6CC92A9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6" creationId="{60C9CD7B-1E28-8813-AF36-E894C788D31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7" creationId="{E87C4C5F-2DB8-8B2A-B94F-8A4364D11DB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8" creationId="{6AF2799F-FBC7-6BB5-5A85-A934FB6270D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39" creationId="{23DE6E98-6BB2-663C-BD2D-9970075C2FC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0" creationId="{38A73BEF-57E9-B3CB-5DDB-6A6B129FD04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1" creationId="{DD4C0F99-635A-1773-8389-C5A72845AF5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2" creationId="{8440C13F-3BC6-32FA-C6C5-9191011F489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3" creationId="{D4613D2F-5ADB-D955-71E6-38EC3F6C538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4" creationId="{D6A0D7B7-D1C9-C0F6-7F7E-EB6B8A690570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5" creationId="{CBAC18C0-12E3-89C9-B218-80E506D8EF2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6" creationId="{5C845DF8-D968-1797-615C-1077DB934E6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7" creationId="{65FCDFE9-2255-8A21-1D88-F2831BCF18C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8" creationId="{364C0E8F-C9AD-9D19-85B6-91DD785DB19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49" creationId="{E0702501-A9CD-48F4-F0CA-6011C327269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0" creationId="{67E4377E-8A08-02B9-9BC0-11B9E2B9750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1" creationId="{6EA0B312-6ACB-528D-848F-2848534880A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2" creationId="{BB2C667C-012A-3430-47C7-56279F91717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3" creationId="{C5744054-3B43-0234-2D69-B5F27EC52D91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4" creationId="{C646680D-CC17-F9B4-8993-BF9637FCDDC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5" creationId="{CD1137FA-23C0-3294-0727-CE457B4608D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6" creationId="{DCEB093E-9EAA-C886-BD88-3A2688086A3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7" creationId="{CD4C52E3-9557-608E-2D00-6648F59870C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8" creationId="{46CFBAB6-9D10-9D47-8CB2-88C72CE29C8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59" creationId="{2D4DC1EA-1AFA-94B6-D596-9E6A2914D94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0" creationId="{13D1D4EB-07B5-DCE7-EBFF-869F0B01462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1" creationId="{F275F43A-488F-E8EE-216E-DF1E2FDB73B7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2" creationId="{862D2582-C380-334A-53A1-CA598E66807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3" creationId="{377B79BF-425C-3728-216F-CB8EEC56DFC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4" creationId="{529706A6-E123-7494-CDFE-7C633DA9247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5" creationId="{7927885D-6E57-154A-C425-C4EF9F0EA80F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6" creationId="{5B02CAE2-E558-E35C-0CAE-00A7CAFAF64B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7" creationId="{07C9A6F5-A3B9-A834-F5EC-2601A94A75F3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8" creationId="{F4915AE4-11E5-DF91-6EE4-54E13BA3651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69" creationId="{5F3B41AA-0BB9-704A-1DD7-55371455F8A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0" creationId="{D08A4C84-E535-1750-4072-C5DAA052748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1" creationId="{8033A811-A416-2050-5B59-421F1D806FB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2" creationId="{A7D78497-64F8-F910-4AC2-21BCABFA844A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3" creationId="{52258A87-5CC0-64DC-A4E0-019A96A285DC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4" creationId="{D837179B-90F7-8E99-3458-21F47EA05DC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5" creationId="{6007EE08-3EE3-16BA-B757-05D183475E2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6" creationId="{90A7BAF4-0715-0574-060F-2E79460BB366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7" creationId="{613078F7-15C6-C8E0-2D95-36BEDF5F0BF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8" creationId="{42038D92-0B49-3172-EDA1-355670FE4B1E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79" creationId="{743CEFB7-4E88-AF37-9501-5092F4980F39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0" creationId="{C8623F2F-5AA9-7C26-BCAC-55E3D6691472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1" creationId="{40758EC9-8E1A-F07C-1C66-F8694EB4176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2" creationId="{E565ACF7-600A-FE7A-A12A-7F929AEF90D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3" creationId="{B770A23F-F434-E11D-568A-69A87A99204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4" creationId="{2AAB4A76-D430-56C0-B3A1-3760429D4955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5" creationId="{B54D3441-6E83-F0B4-C54A-C5A164EDD3E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6" creationId="{C17D851E-BD44-42B7-BBDF-53B8D71883CD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7" creationId="{97269E16-706B-571A-C5E5-B88ED71BE764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8" creationId="{6B7AF4A8-4233-0B7E-62D1-4E24994F6A88}"/>
          </ac:spMkLst>
        </pc:spChg>
        <pc:spChg chg="mod">
          <ac:chgData name="Yaowen Hu" userId="81e4f212d1a9d49e" providerId="LiveId" clId="{45E86E5A-B785-4BDA-8702-CE7BE49DD7E1}" dt="2023-08-27T19:30:49.538" v="1733" actId="14100"/>
          <ac:spMkLst>
            <pc:docMk/>
            <pc:sldMk cId="2980022936" sldId="270"/>
            <ac:spMk id="589" creationId="{D7C84D18-3CD8-A820-814C-EEF6620F8834}"/>
          </ac:spMkLst>
        </pc:spChg>
        <pc:grpChg chg="mod">
          <ac:chgData name="Yaowen Hu" userId="81e4f212d1a9d49e" providerId="LiveId" clId="{45E86E5A-B785-4BDA-8702-CE7BE49DD7E1}" dt="2023-08-27T19:30:32.918" v="1722" actId="338"/>
          <ac:grpSpMkLst>
            <pc:docMk/>
            <pc:sldMk cId="2980022936" sldId="270"/>
            <ac:grpSpMk id="1" creationId="{00000000-0000-0000-0000-000000000000}"/>
          </ac:grpSpMkLst>
        </pc:grpChg>
        <pc:grpChg chg="del mod">
          <ac:chgData name="Yaowen Hu" userId="81e4f212d1a9d49e" providerId="LiveId" clId="{45E86E5A-B785-4BDA-8702-CE7BE49DD7E1}" dt="2023-08-27T19:23:03.404" v="1711" actId="478"/>
          <ac:grpSpMkLst>
            <pc:docMk/>
            <pc:sldMk cId="2980022936" sldId="270"/>
            <ac:grpSpMk id="6" creationId="{07FB2231-64E5-87F8-6E6D-AE96FDCBA94B}"/>
          </ac:grpSpMkLst>
        </pc:grpChg>
        <pc:grpChg chg="del mod">
          <ac:chgData name="Yaowen Hu" userId="81e4f212d1a9d49e" providerId="LiveId" clId="{45E86E5A-B785-4BDA-8702-CE7BE49DD7E1}" dt="2023-08-27T19:21:56.907" v="1706" actId="478"/>
          <ac:grpSpMkLst>
            <pc:docMk/>
            <pc:sldMk cId="2980022936" sldId="270"/>
            <ac:grpSpMk id="8" creationId="{E639FE51-FAB9-CF1D-2580-72EC03E51A21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11" creationId="{36436230-0E8B-5CD7-2540-3AD5823F48F1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48" creationId="{4FFB7134-1A75-06E0-8754-77CD4533D578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64" creationId="{AB357B84-3CDF-20D3-A412-315B4615FDFB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101" creationId="{C4EB2272-5E00-6843-0050-4D14462F8507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120" creationId="{58845F09-5201-41FF-BE3D-0E91B0545929}"/>
          </ac:grpSpMkLst>
        </pc:grpChg>
        <pc:grpChg chg="mod">
          <ac:chgData name="Yaowen Hu" userId="81e4f212d1a9d49e" providerId="LiveId" clId="{45E86E5A-B785-4BDA-8702-CE7BE49DD7E1}" dt="2023-08-27T19:21:55.430" v="1705" actId="27803"/>
          <ac:grpSpMkLst>
            <pc:docMk/>
            <pc:sldMk cId="2980022936" sldId="270"/>
            <ac:grpSpMk id="157" creationId="{B86D320A-1939-8E14-5958-B4BE9FB5F2FF}"/>
          </ac:grpSpMkLst>
        </pc:grpChg>
        <pc:grpChg chg="del mod">
          <ac:chgData name="Yaowen Hu" userId="81e4f212d1a9d49e" providerId="LiveId" clId="{45E86E5A-B785-4BDA-8702-CE7BE49DD7E1}" dt="2023-08-27T19:30:15.783" v="1720" actId="478"/>
          <ac:grpSpMkLst>
            <pc:docMk/>
            <pc:sldMk cId="2980022936" sldId="270"/>
            <ac:grpSpMk id="182" creationId="{D3243179-48F5-0D40-6B74-6BCF2C5C6203}"/>
          </ac:grpSpMkLst>
        </pc:grpChg>
        <pc:grpChg chg="mod">
          <ac:chgData name="Yaowen Hu" userId="81e4f212d1a9d49e" providerId="LiveId" clId="{45E86E5A-B785-4BDA-8702-CE7BE49DD7E1}" dt="2023-08-27T19:30:49.538" v="1733" actId="14100"/>
          <ac:grpSpMkLst>
            <pc:docMk/>
            <pc:sldMk cId="2980022936" sldId="270"/>
            <ac:grpSpMk id="378" creationId="{DA97E334-3919-2EDE-9F42-A97F5FE03585}"/>
          </ac:grpSpMkLst>
        </pc:grpChg>
        <pc:grpChg chg="mod">
          <ac:chgData name="Yaowen Hu" userId="81e4f212d1a9d49e" providerId="LiveId" clId="{45E86E5A-B785-4BDA-8702-CE7BE49DD7E1}" dt="2023-08-27T19:30:49.538" v="1733" actId="14100"/>
          <ac:grpSpMkLst>
            <pc:docMk/>
            <pc:sldMk cId="2980022936" sldId="270"/>
            <ac:grpSpMk id="380" creationId="{3D45690F-BBC4-E45D-6937-4B95B9BF4B31}"/>
          </ac:grpSpMkLst>
        </pc:grpChg>
        <pc:picChg chg="add del mod">
          <ac:chgData name="Yaowen Hu" userId="81e4f212d1a9d49e" providerId="LiveId" clId="{45E86E5A-B785-4BDA-8702-CE7BE49DD7E1}" dt="2023-08-27T19:21:55.430" v="1705" actId="27803"/>
          <ac:picMkLst>
            <pc:docMk/>
            <pc:sldMk cId="2980022936" sldId="270"/>
            <ac:picMk id="5" creationId="{B9D587B8-93B2-DC3A-A86F-74FC721CE6B3}"/>
          </ac:picMkLst>
        </pc:picChg>
        <pc:picChg chg="add del mod">
          <ac:chgData name="Yaowen Hu" userId="81e4f212d1a9d49e" providerId="LiveId" clId="{45E86E5A-B785-4BDA-8702-CE7BE49DD7E1}" dt="2023-08-27T19:23:10.154" v="1713" actId="338"/>
          <ac:picMkLst>
            <pc:docMk/>
            <pc:sldMk cId="2980022936" sldId="270"/>
            <ac:picMk id="181" creationId="{3220A51A-9913-3D97-C4B7-1C2914CEC3C1}"/>
          </ac:picMkLst>
        </pc:picChg>
        <pc:picChg chg="add del mod">
          <ac:chgData name="Yaowen Hu" userId="81e4f212d1a9d49e" providerId="LiveId" clId="{45E86E5A-B785-4BDA-8702-CE7BE49DD7E1}" dt="2023-08-27T19:30:32.918" v="1722" actId="338"/>
          <ac:picMkLst>
            <pc:docMk/>
            <pc:sldMk cId="2980022936" sldId="270"/>
            <ac:picMk id="377" creationId="{B7CA67EB-2BC4-0C97-B910-E15FB278AC0E}"/>
          </ac:picMkLst>
        </pc:picChg>
      </pc:sldChg>
      <pc:sldChg chg="addSp delSp modSp new mod ord">
        <pc:chgData name="Yaowen Hu" userId="81e4f212d1a9d49e" providerId="LiveId" clId="{45E86E5A-B785-4BDA-8702-CE7BE49DD7E1}" dt="2023-08-29T22:03:17.736" v="1813" actId="164"/>
        <pc:sldMkLst>
          <pc:docMk/>
          <pc:sldMk cId="3299802501" sldId="271"/>
        </pc:sldMkLst>
        <pc:spChg chg="del">
          <ac:chgData name="Yaowen Hu" userId="81e4f212d1a9d49e" providerId="LiveId" clId="{45E86E5A-B785-4BDA-8702-CE7BE49DD7E1}" dt="2023-08-29T22:02:08.914" v="1798" actId="478"/>
          <ac:spMkLst>
            <pc:docMk/>
            <pc:sldMk cId="3299802501" sldId="271"/>
            <ac:spMk id="2" creationId="{D116365E-AD33-E66C-7D96-42A203B1076F}"/>
          </ac:spMkLst>
        </pc:spChg>
        <pc:spChg chg="del">
          <ac:chgData name="Yaowen Hu" userId="81e4f212d1a9d49e" providerId="LiveId" clId="{45E86E5A-B785-4BDA-8702-CE7BE49DD7E1}" dt="2023-08-29T22:02:08.914" v="1798" actId="478"/>
          <ac:spMkLst>
            <pc:docMk/>
            <pc:sldMk cId="3299802501" sldId="271"/>
            <ac:spMk id="3" creationId="{8AC1A155-C8A3-BF66-113E-592FDFBD630A}"/>
          </ac:spMkLst>
        </pc:spChg>
        <pc:spChg chg="add mod">
          <ac:chgData name="Yaowen Hu" userId="81e4f212d1a9d49e" providerId="LiveId" clId="{45E86E5A-B785-4BDA-8702-CE7BE49DD7E1}" dt="2023-08-29T22:03:17.736" v="1813" actId="164"/>
          <ac:spMkLst>
            <pc:docMk/>
            <pc:sldMk cId="3299802501" sldId="271"/>
            <ac:spMk id="4" creationId="{1BF67769-6C34-0B26-87E2-1CDD97900B21}"/>
          </ac:spMkLst>
        </pc:spChg>
        <pc:spChg chg="add mod">
          <ac:chgData name="Yaowen Hu" userId="81e4f212d1a9d49e" providerId="LiveId" clId="{45E86E5A-B785-4BDA-8702-CE7BE49DD7E1}" dt="2023-08-29T22:03:17.736" v="1813" actId="164"/>
          <ac:spMkLst>
            <pc:docMk/>
            <pc:sldMk cId="3299802501" sldId="271"/>
            <ac:spMk id="5" creationId="{6948DF2B-81E7-9080-0561-0742754C193E}"/>
          </ac:spMkLst>
        </pc:spChg>
        <pc:spChg chg="add mod">
          <ac:chgData name="Yaowen Hu" userId="81e4f212d1a9d49e" providerId="LiveId" clId="{45E86E5A-B785-4BDA-8702-CE7BE49DD7E1}" dt="2023-08-29T22:03:17.736" v="1813" actId="164"/>
          <ac:spMkLst>
            <pc:docMk/>
            <pc:sldMk cId="3299802501" sldId="271"/>
            <ac:spMk id="7" creationId="{F16FC653-1D8A-A68F-072C-F99D4F336ADE}"/>
          </ac:spMkLst>
        </pc:spChg>
        <pc:grpChg chg="add mod">
          <ac:chgData name="Yaowen Hu" userId="81e4f212d1a9d49e" providerId="LiveId" clId="{45E86E5A-B785-4BDA-8702-CE7BE49DD7E1}" dt="2023-08-29T22:03:17.736" v="1813" actId="164"/>
          <ac:grpSpMkLst>
            <pc:docMk/>
            <pc:sldMk cId="3299802501" sldId="271"/>
            <ac:grpSpMk id="12" creationId="{E0AB2B71-3100-C05A-4C94-E26FBAB69791}"/>
          </ac:grpSpMkLst>
        </pc:grpChg>
        <pc:cxnChg chg="add del mod">
          <ac:chgData name="Yaowen Hu" userId="81e4f212d1a9d49e" providerId="LiveId" clId="{45E86E5A-B785-4BDA-8702-CE7BE49DD7E1}" dt="2023-08-29T22:02:28.130" v="1801" actId="478"/>
          <ac:cxnSpMkLst>
            <pc:docMk/>
            <pc:sldMk cId="3299802501" sldId="271"/>
            <ac:cxnSpMk id="6" creationId="{EF181159-1C1F-244A-EE85-9388EA16A726}"/>
          </ac:cxnSpMkLst>
        </pc:cxnChg>
        <pc:cxnChg chg="add del mod">
          <ac:chgData name="Yaowen Hu" userId="81e4f212d1a9d49e" providerId="LiveId" clId="{45E86E5A-B785-4BDA-8702-CE7BE49DD7E1}" dt="2023-08-29T22:02:36.072" v="1805" actId="478"/>
          <ac:cxnSpMkLst>
            <pc:docMk/>
            <pc:sldMk cId="3299802501" sldId="271"/>
            <ac:cxnSpMk id="8" creationId="{2989B6E4-D8B9-1B04-28D7-38C7B22E3426}"/>
          </ac:cxnSpMkLst>
        </pc:cxnChg>
        <pc:cxnChg chg="add mod">
          <ac:chgData name="Yaowen Hu" userId="81e4f212d1a9d49e" providerId="LiveId" clId="{45E86E5A-B785-4BDA-8702-CE7BE49DD7E1}" dt="2023-08-29T22:03:17.736" v="1813" actId="164"/>
          <ac:cxnSpMkLst>
            <pc:docMk/>
            <pc:sldMk cId="3299802501" sldId="271"/>
            <ac:cxnSpMk id="9" creationId="{45B1A12B-7878-3CF2-4930-B09A979E398C}"/>
          </ac:cxnSpMkLst>
        </pc:cxnChg>
        <pc:cxnChg chg="add mod">
          <ac:chgData name="Yaowen Hu" userId="81e4f212d1a9d49e" providerId="LiveId" clId="{45E86E5A-B785-4BDA-8702-CE7BE49DD7E1}" dt="2023-08-29T22:03:17.736" v="1813" actId="164"/>
          <ac:cxnSpMkLst>
            <pc:docMk/>
            <pc:sldMk cId="3299802501" sldId="271"/>
            <ac:cxnSpMk id="11" creationId="{82376055-B158-F738-429C-59746FB7062E}"/>
          </ac:cxnSpMkLst>
        </pc:cxnChg>
      </pc:sldChg>
    </pc:docChg>
  </pc:docChgLst>
  <pc:docChgLst>
    <pc:chgData name="Yaowen Hu" userId="81e4f212d1a9d49e" providerId="LiveId" clId="{1A970390-34B1-4875-A282-541D41E777C2}"/>
    <pc:docChg chg="modSld sldOrd addSection modSection">
      <pc:chgData name="Yaowen Hu" userId="81e4f212d1a9d49e" providerId="LiveId" clId="{1A970390-34B1-4875-A282-541D41E777C2}" dt="2023-08-09T15:49:23.607" v="21" actId="17846"/>
      <pc:docMkLst>
        <pc:docMk/>
      </pc:docMkLst>
      <pc:sldChg chg="modSp mod">
        <pc:chgData name="Yaowen Hu" userId="81e4f212d1a9d49e" providerId="LiveId" clId="{1A970390-34B1-4875-A282-541D41E777C2}" dt="2023-08-09T14:19:57.362" v="16" actId="20577"/>
        <pc:sldMkLst>
          <pc:docMk/>
          <pc:sldMk cId="960251637" sldId="256"/>
        </pc:sldMkLst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A970390-34B1-4875-A282-541D41E777C2}" dt="2023-08-09T14:19:29.930" v="6" actId="14100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1A970390-34B1-4875-A282-541D41E777C2}" dt="2023-08-09T14:19:37.810" v="8" actId="14100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99" creationId="{FA27E179-7B96-8975-F456-0847ECC62FC6}"/>
          </ac:spMkLst>
        </pc:spChg>
        <pc:spChg chg="mod">
          <ac:chgData name="Yaowen Hu" userId="81e4f212d1a9d49e" providerId="LiveId" clId="{1A970390-34B1-4875-A282-541D41E777C2}" dt="2023-08-09T14:19:57.362" v="16" actId="20577"/>
          <ac:spMkLst>
            <pc:docMk/>
            <pc:sldMk cId="960251637" sldId="256"/>
            <ac:spMk id="100" creationId="{C7747305-960D-93D5-B476-A232B82C9806}"/>
          </ac:spMkLst>
        </pc:s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1" creationId="{585B045F-5163-E18B-83A3-DD65800588F6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9" creationId="{65688989-4CF1-3ECF-B353-3BFF031BF71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66" creationId="{D6F97A60-E4D8-B20F-00D7-A2942DEC158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73" creationId="{6C8D8C38-14D7-528A-9869-D0A4E01593BF}"/>
          </ac:grpSpMkLst>
        </pc:grp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" creationId="{8BC20927-DC9E-18E0-F026-377941340B2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9" creationId="{5582EE2B-E1AE-1D53-BD88-631ED54858D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17" creationId="{7B96DE2E-59A7-0604-E8F6-06EDB361BA1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4" creationId="{1FC1B476-2938-EECE-8109-C1E30831CEC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2" creationId="{549D804B-D79C-8714-B70D-E9C642F1684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59" creationId="{1F157323-92E2-47CE-EC73-F4B7FC31113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1" creationId="{E59DFC02-A431-731B-B448-9894BECCC230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2" creationId="{3AFFB6C1-6FD9-A943-F7F1-8D3E6DB1F13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1A970390-34B1-4875-A282-541D41E777C2}" dt="2023-08-09T14:19:39.434" v="9" actId="1076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ord">
        <pc:chgData name="Yaowen Hu" userId="81e4f212d1a9d49e" providerId="LiveId" clId="{1A970390-34B1-4875-A282-541D41E777C2}" dt="2023-08-09T14:20:34.395" v="18" actId="20578"/>
        <pc:sldMkLst>
          <pc:docMk/>
          <pc:sldMk cId="1889862027" sldId="257"/>
        </pc:sldMkLst>
      </pc:sldChg>
    </pc:docChg>
  </pc:docChgLst>
  <pc:docChgLst>
    <pc:chgData name="Yaowen Hu" userId="81e4f212d1a9d49e" providerId="LiveId" clId="{2CEC85DA-B4A1-4ECF-B94D-8A59FD57B818}"/>
    <pc:docChg chg="undo redo custSel addSld modSld sldOrd addSection modSection">
      <pc:chgData name="Yaowen Hu" userId="81e4f212d1a9d49e" providerId="LiveId" clId="{2CEC85DA-B4A1-4ECF-B94D-8A59FD57B818}" dt="2023-08-14T16:42:01.070" v="780" actId="164"/>
      <pc:docMkLst>
        <pc:docMk/>
      </pc:docMkLst>
      <pc:sldChg chg="addSp delSp modSp mod">
        <pc:chgData name="Yaowen Hu" userId="81e4f212d1a9d49e" providerId="LiveId" clId="{2CEC85DA-B4A1-4ECF-B94D-8A59FD57B818}" dt="2023-08-14T15:44:12.609" v="112" actId="2711"/>
        <pc:sldMkLst>
          <pc:docMk/>
          <pc:sldMk cId="960251637" sldId="256"/>
        </pc:sldMkLst>
        <pc:spChg chg="add del">
          <ac:chgData name="Yaowen Hu" userId="81e4f212d1a9d49e" providerId="LiveId" clId="{2CEC85DA-B4A1-4ECF-B94D-8A59FD57B818}" dt="2023-08-14T15:36:10.671" v="13" actId="11529"/>
          <ac:spMkLst>
            <pc:docMk/>
            <pc:sldMk cId="960251637" sldId="256"/>
            <ac:spMk id="3" creationId="{D6B1ACB3-762F-3D04-CE89-FA94E67EFC77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3" creationId="{4D2AE786-1ACC-9B3D-DF81-C5677F8E8C76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20.531" v="34" actId="1038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2CEC85DA-B4A1-4ECF-B94D-8A59FD57B818}" dt="2023-08-14T15:37:10.633" v="18" actId="11530"/>
          <ac:spMkLst>
            <pc:docMk/>
            <pc:sldMk cId="960251637" sldId="256"/>
            <ac:spMk id="68" creationId="{BF2B1655-41D0-033F-7DD7-96AF8C90B8AA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99" creationId="{FA27E179-7B96-8975-F456-0847ECC62FC6}"/>
          </ac:spMkLst>
        </pc:spChg>
        <pc:spChg chg="mod topLvl">
          <ac:chgData name="Yaowen Hu" userId="81e4f212d1a9d49e" providerId="LiveId" clId="{2CEC85DA-B4A1-4ECF-B94D-8A59FD57B818}" dt="2023-08-14T15:44:12.609" v="112" actId="2711"/>
          <ac:spMkLst>
            <pc:docMk/>
            <pc:sldMk cId="960251637" sldId="256"/>
            <ac:spMk id="100" creationId="{C7747305-960D-93D5-B476-A232B82C9806}"/>
          </ac:spMkLst>
        </pc:spChg>
        <pc:grpChg chg="add mod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5" creationId="{11405C63-7811-F59C-C241-35BA5809B10E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1" creationId="{585B045F-5163-E18B-83A3-DD65800588F6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">
          <ac:chgData name="Yaowen Hu" userId="81e4f212d1a9d49e" providerId="LiveId" clId="{2CEC85DA-B4A1-4ECF-B94D-8A59FD57B818}" dt="2023-08-14T15:36:50.005" v="16" actId="165"/>
          <ac:grpSpMkLst>
            <pc:docMk/>
            <pc:sldMk cId="960251637" sldId="256"/>
            <ac:grpSpMk id="73" creationId="{6C8D8C38-14D7-528A-9869-D0A4E01593BF}"/>
          </ac:grpSpMkLst>
        </pc:grp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" creationId="{8BC20927-DC9E-18E0-F026-377941340B2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4" creationId="{14E8761F-DCAD-FC0B-F871-7F3DA69989B9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8" creationId="{AD60CEDF-C4B0-096F-2F37-F565CFABB5D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9" creationId="{5582EE2B-E1AE-1D53-BD88-631ED54858D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17" creationId="{7B96DE2E-59A7-0604-E8F6-06EDB361BA1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4" creationId="{1FC1B476-2938-EECE-8109-C1E30831CEC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59" creationId="{1F157323-92E2-47CE-EC73-F4B7FC31113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addSp delSp modSp mod ord">
        <pc:chgData name="Yaowen Hu" userId="81e4f212d1a9d49e" providerId="LiveId" clId="{2CEC85DA-B4A1-4ECF-B94D-8A59FD57B818}" dt="2023-08-14T15:39:38.586" v="77" actId="164"/>
        <pc:sldMkLst>
          <pc:docMk/>
          <pc:sldMk cId="1889862027" sldId="257"/>
        </pc:sldMkLst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" creationId="{E30594B3-955A-208E-DEC7-22E4561326F7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0" creationId="{E70359C6-F408-18D6-DEEE-CC69E8D7538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13" creationId="{A8FDED49-F882-BD1C-E7FD-B086EEAAF30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9" creationId="{394E3EDF-1053-6AF7-0B22-205A4FDD131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20" creationId="{6849B762-1375-8D8D-9F4D-1BF6009CDAC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2" creationId="{D5EA10D1-55DB-F6FA-D06F-AB723352C8D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8" creationId="{C73D0654-DCB6-CB6F-EE23-4FC5370A8F2F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34" creationId="{84733D59-F465-85D1-7EB4-E854940EE7A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6" creationId="{F2F82BE2-717F-CF52-6B42-58DA03D62395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7" creationId="{3FFDF269-83C8-BDAF-0292-4C9417658D84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5" creationId="{B2F61692-F749-AAFB-1809-A44FDA16818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6" creationId="{05541802-DAFE-74BF-C160-FF1AAC3B92F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9" creationId="{D5BB1CEE-E624-DE05-AE10-64136073281D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4" creationId="{A10D0130-A87E-A545-0031-AC933D8E1C5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5" creationId="{635C61B7-4A32-2BF1-AE67-4AC98572DC31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7" creationId="{26C57FAB-638B-9024-EDE6-11B0657940C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8" creationId="{916AAAEC-E6A8-CC18-7AE0-9AD98300C3F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5" creationId="{F513F675-4113-5DA9-0B11-75C9E23381E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0" creationId="{D8769F65-9119-1233-5B71-4A27CDCE41D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1" creationId="{FF5BE1A8-A4F0-368D-F7F4-46E66BD6C95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4" creationId="{2963009C-FBCB-280B-A826-A1E2BDE3C0CF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9" creationId="{0903020D-9EB0-496B-29F4-6030B5EB6E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0" creationId="{F7F15DCE-F73D-DDE0-0336-FABA16B2CB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3" creationId="{54FD23DA-565F-2AF7-B514-DEE5B1578EE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4" creationId="{335075A2-B3D2-A089-4043-AECCC852353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0" creationId="{7F9A42DF-30EF-A78C-8CDD-3408B88A0AB2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1" creationId="{D0F7DFDC-ECBB-D8EB-05E3-7B9EB4E4728A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2" creationId="{D3055E7A-3DC3-AC83-818F-E833948BE31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3" creationId="{5DC8DE47-DAA6-F311-DBC0-0A3D2DD5F50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4" creationId="{21DB9712-4B7A-7C00-EA0B-A6CBB4295B2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5" creationId="{2B089ED1-239B-10DB-4E00-FFFAD9C3B955}"/>
          </ac:spMkLst>
        </pc:spChg>
        <pc:grpChg chg="del">
          <ac:chgData name="Yaowen Hu" userId="81e4f212d1a9d49e" providerId="LiveId" clId="{2CEC85DA-B4A1-4ECF-B94D-8A59FD57B818}" dt="2023-08-14T15:37:59.703" v="36" actId="165"/>
          <ac:grpSpMkLst>
            <pc:docMk/>
            <pc:sldMk cId="1889862027" sldId="257"/>
            <ac:grpSpMk id="2" creationId="{93599824-E266-F033-479F-370E137311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" creationId="{FDFFA4D2-5F90-53C6-2C9E-BBE064B851F6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12" creationId="{4F6ADB29-828C-2B38-8718-C0587DD2717E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1" creationId="{D3E65CDE-7822-7E22-46AE-9CD7AC76052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7" creationId="{360C8F9C-7542-09F5-8CC3-74DA28DF7C4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5" creationId="{384FC4B3-D2A8-B3D8-FC69-4DF92EED23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4" creationId="{A462E811-1B51-F052-DE32-CA9A62122A1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8" creationId="{19D42ACA-75EE-AEBC-D2D8-B733B83A410C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3" creationId="{96C57046-E6D4-741E-E046-BBC38D41A938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4" creationId="{E61B37AB-98BA-AAAD-2928-3A7EDD00AD42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9" creationId="{9D32B4FB-009C-1547-6446-DB819E5198B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3" creationId="{1127F3A0-720A-57B6-DDEA-EF2CC7E5458D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8" creationId="{F2EB71E0-3C41-C05A-7C2D-426F79BBB72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82" creationId="{F7E654FF-DF7F-DF40-9DDF-C3728BB2C62B}"/>
          </ac:grpSpMkLst>
        </pc:grpChg>
        <pc:grpChg chg="add mod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99" creationId="{C91C201F-6A74-F585-2725-F493EA207B36}"/>
          </ac:grpSpMkLst>
        </pc:grp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" creationId="{80C1D65E-A124-4680-54E7-76259E4C97F9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8" creationId="{E8B83DB5-7FD8-FCB2-9C13-5C61EC6CE5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" creationId="{AD192310-6822-CC6A-23B5-1902AE46E91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1" creationId="{91A7DCEA-F797-8333-7281-83A048EC914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4" creationId="{8A3D6508-3243-0FBB-AD93-A27BBFD45DE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5" creationId="{C4E6E589-B241-3019-FA4F-B79BE764861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6" creationId="{0EB6C2C6-870E-D4BC-38B2-37560E91B21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7" creationId="{E173A4BE-627A-A12B-E79C-738D8C7A11C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8" creationId="{E19E2997-EF90-E8E6-F9E1-F67848F43A6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3" creationId="{259165A7-E7A7-16D7-7867-98AF85EC222A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4" creationId="{73CE4DB6-2F5F-8563-0E74-97379C057A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5" creationId="{FC0DD894-B74E-04C2-F734-653BA387206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6" creationId="{25762499-973C-E20C-76CD-4DCF8F56045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9" creationId="{A941CB17-7E63-A409-350C-2D5CBEF7050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30" creationId="{CA24C50B-26BF-834B-43BD-BA3199529108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1" creationId="{F8637F57-D56F-92B4-D9DC-5EE791B9A25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2" creationId="{B6F15AD6-93A1-DE31-4129-C0E522D9B16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3" creationId="{8486234B-BAD4-CC39-96A2-44EB8B256CD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8" creationId="{5F36C31C-A751-DC3A-9E71-3C7143239D3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3" creationId="{9073018A-BA54-5B48-7765-66C26BD5528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7" creationId="{602EE8E1-1040-1CC6-024D-3842D5F8822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0" creationId="{EC579B77-BF1A-1E0F-87A8-625D44A56FB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1" creationId="{A786A4A5-09C2-D3D3-1086-FDA58AB63CD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2" creationId="{89896AAE-CE58-9149-F72E-3099FE4CFBE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6" creationId="{01FDC178-D8A2-5557-6064-D77A0225007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9" creationId="{3B612D1F-D01B-C943-DDD5-09E1AF3A693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0" creationId="{267D2875-C8A1-ABE3-EFE5-697AAFE9FEA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3" creationId="{0340352E-2BEF-F279-6965-454F392C554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6" creationId="{B9A2C7CB-CC03-3F40-101B-389B70F3ACE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7" creationId="{428F2CEA-E8F5-DEFA-20A7-32E3E10B751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8" creationId="{739449CE-0352-6402-93F3-23E24CEAF82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2" creationId="{4E9D1BFE-A411-71B7-3E1C-98B4AA0F0BA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5" creationId="{9662BD79-F407-46A1-FF4B-17B0AA0EFAB0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6" creationId="{2CCFECD5-606B-31D5-4D2A-1D2CF3788F7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7" creationId="{5C5B9860-F8C5-BFB1-CDB4-C2404D89CBD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1" creationId="{CBB4A814-6FE1-3980-2E76-0D2A6111B7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5" creationId="{836A9748-F005-DE19-5B7A-40C57B04398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6" creationId="{0051F173-6D68-64D6-234A-D9C9C71F835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7" creationId="{3436A894-1149-12C7-2294-03B76BBBC514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8" creationId="{098DDC01-28FB-33A3-8188-317D8EA7EE5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9" creationId="{FCA3513E-6BAC-89D6-F5D9-E775034FD3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6" creationId="{3AFB623E-97AD-76B6-2D1F-48C282BB69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7" creationId="{2C170D40-4B29-73A2-C6F1-82242B8021A9}"/>
          </ac:cxnSpMkLst>
        </pc:cxnChg>
      </pc:sldChg>
      <pc:sldChg chg="addSp delSp modSp new mod">
        <pc:chgData name="Yaowen Hu" userId="81e4f212d1a9d49e" providerId="LiveId" clId="{2CEC85DA-B4A1-4ECF-B94D-8A59FD57B818}" dt="2023-08-14T16:42:01.070" v="780" actId="164"/>
        <pc:sldMkLst>
          <pc:docMk/>
          <pc:sldMk cId="1618399317" sldId="258"/>
        </pc:sldMkLst>
        <pc:spChg chg="del">
          <ac:chgData name="Yaowen Hu" userId="81e4f212d1a9d49e" providerId="LiveId" clId="{2CEC85DA-B4A1-4ECF-B94D-8A59FD57B818}" dt="2023-08-14T15:35:21.005" v="2" actId="478"/>
          <ac:spMkLst>
            <pc:docMk/>
            <pc:sldMk cId="1618399317" sldId="258"/>
            <ac:spMk id="2" creationId="{BF30CC69-E67C-8023-2E37-B1B97E3A7EE3}"/>
          </ac:spMkLst>
        </pc:spChg>
        <pc:spChg chg="del">
          <ac:chgData name="Yaowen Hu" userId="81e4f212d1a9d49e" providerId="LiveId" clId="{2CEC85DA-B4A1-4ECF-B94D-8A59FD57B818}" dt="2023-08-14T15:35:22.400" v="3" actId="478"/>
          <ac:spMkLst>
            <pc:docMk/>
            <pc:sldMk cId="1618399317" sldId="258"/>
            <ac:spMk id="3" creationId="{8FF87508-269C-670F-1EED-C48E8EED5190}"/>
          </ac:spMkLst>
        </pc:spChg>
        <pc:spChg chg="add del mod">
          <ac:chgData name="Yaowen Hu" userId="81e4f212d1a9d49e" providerId="LiveId" clId="{2CEC85DA-B4A1-4ECF-B94D-8A59FD57B818}" dt="2023-08-14T15:41:31.552" v="84" actId="478"/>
          <ac:spMkLst>
            <pc:docMk/>
            <pc:sldMk cId="1618399317" sldId="258"/>
            <ac:spMk id="4" creationId="{CF3837A2-11F7-DDA8-2C8D-B9AC81E8D767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" creationId="{DA1A8C21-B571-2E02-C4EA-5725E83CA028}"/>
          </ac:spMkLst>
        </pc:spChg>
        <pc:spChg chg="add del mod">
          <ac:chgData name="Yaowen Hu" userId="81e4f212d1a9d49e" providerId="LiveId" clId="{2CEC85DA-B4A1-4ECF-B94D-8A59FD57B818}" dt="2023-08-14T15:41:26.142" v="83"/>
          <ac:spMkLst>
            <pc:docMk/>
            <pc:sldMk cId="1618399317" sldId="258"/>
            <ac:spMk id="5" creationId="{68E88DD1-A153-DE2F-75BA-161EE68F15E5}"/>
          </ac:spMkLst>
        </pc:spChg>
        <pc:spChg chg="add del mod">
          <ac:chgData name="Yaowen Hu" userId="81e4f212d1a9d49e" providerId="LiveId" clId="{2CEC85DA-B4A1-4ECF-B94D-8A59FD57B818}" dt="2023-08-14T15:43:53.866" v="111" actId="478"/>
          <ac:spMkLst>
            <pc:docMk/>
            <pc:sldMk cId="1618399317" sldId="258"/>
            <ac:spMk id="6" creationId="{F27642F4-3B10-7F0F-5F5A-7ED92C1834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7" creationId="{E76C0540-6453-BBC3-90EC-56C8587AAC54}"/>
          </ac:spMkLst>
        </pc:spChg>
        <pc:spChg chg="add del mod">
          <ac:chgData name="Yaowen Hu" userId="81e4f212d1a9d49e" providerId="LiveId" clId="{2CEC85DA-B4A1-4ECF-B94D-8A59FD57B818}" dt="2023-08-14T15:44:54.593" v="117" actId="478"/>
          <ac:spMkLst>
            <pc:docMk/>
            <pc:sldMk cId="1618399317" sldId="258"/>
            <ac:spMk id="8" creationId="{65694D3E-44F4-ADF0-13B1-43A58C1B5A48}"/>
          </ac:spMkLst>
        </pc:spChg>
        <pc:spChg chg="add mod">
          <ac:chgData name="Yaowen Hu" userId="81e4f212d1a9d49e" providerId="LiveId" clId="{2CEC85DA-B4A1-4ECF-B94D-8A59FD57B818}" dt="2023-08-14T16:30:54.881" v="500" actId="165"/>
          <ac:spMkLst>
            <pc:docMk/>
            <pc:sldMk cId="1618399317" sldId="258"/>
            <ac:spMk id="9" creationId="{BFAFA907-8895-7D6D-CD07-0B43C86B4C2F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20" creationId="{1A021F97-5C00-C3D3-D38F-B07A6435D960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1" creationId="{AB7108D2-6D52-87C1-A6A6-78404B48B974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2" creationId="{8B95B1EC-340F-AEF1-BE4F-470A9CAE71BB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5" creationId="{9924849D-C3F1-8D8A-EDC4-3339259E1543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6" creationId="{DE9B4D1D-36E9-C97A-24BA-EF102030B9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0" creationId="{C03F29F2-6EA3-6D1F-AB27-CB438E7FEBD9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3" creationId="{0AD9A67B-E148-D84C-98F1-0E907E1C1C0C}"/>
          </ac:spMkLst>
        </pc:spChg>
        <pc:grpChg chg="add mod topLvl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14" creationId="{F9A8DD6B-FDFC-15E3-2420-78C2338DD1B0}"/>
          </ac:grpSpMkLst>
        </pc:grpChg>
        <pc:grpChg chg="add del mod">
          <ac:chgData name="Yaowen Hu" userId="81e4f212d1a9d49e" providerId="LiveId" clId="{2CEC85DA-B4A1-4ECF-B94D-8A59FD57B818}" dt="2023-08-14T16:30:54.881" v="500" actId="165"/>
          <ac:grpSpMkLst>
            <pc:docMk/>
            <pc:sldMk cId="1618399317" sldId="258"/>
            <ac:grpSpMk id="42" creationId="{D587F4BE-A3C2-CBD1-8EB4-F2655591EE6B}"/>
          </ac:grpSpMkLst>
        </pc:grpChg>
        <pc:grpChg chg="add mod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49" creationId="{411D1E64-3684-8C6C-01FB-24FF2EA89077}"/>
          </ac:grpSpMkLst>
        </pc:grp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" creationId="{23F59241-4C19-C8A8-BC27-775930AF7DA8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0" creationId="{2D79EC68-4294-481D-C142-D4570656FCBA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1" creationId="{877B933A-6F6E-E0D2-FB04-A2BED7E54E55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3" creationId="{7B774E09-2888-228A-A81E-8382538D14D1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5" creationId="{E914D319-2027-3780-B327-ED49DE0C092B}"/>
          </ac:cxnSpMkLst>
        </pc:cxnChg>
        <pc:cxnChg chg="add del mod topLvl">
          <ac:chgData name="Yaowen Hu" userId="81e4f212d1a9d49e" providerId="LiveId" clId="{2CEC85DA-B4A1-4ECF-B94D-8A59FD57B818}" dt="2023-08-14T16:35:24.865" v="603" actId="478"/>
          <ac:cxnSpMkLst>
            <pc:docMk/>
            <pc:sldMk cId="1618399317" sldId="258"/>
            <ac:cxnSpMk id="16" creationId="{942CCA93-E501-21DD-1117-36791D3EFEEA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7" creationId="{2E352140-6131-482D-2EF0-93FC1ED5C844}"/>
          </ac:cxnSpMkLst>
        </pc:cxnChg>
        <pc:cxnChg chg="add del mod">
          <ac:chgData name="Yaowen Hu" userId="81e4f212d1a9d49e" providerId="LiveId" clId="{2CEC85DA-B4A1-4ECF-B94D-8A59FD57B818}" dt="2023-08-14T15:50:54.254" v="226" actId="21"/>
          <ac:cxnSpMkLst>
            <pc:docMk/>
            <pc:sldMk cId="1618399317" sldId="258"/>
            <ac:cxnSpMk id="22" creationId="{4CE676CD-5123-A6FA-88DD-4A0E0FD9314C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3" creationId="{F1587F81-33C6-6236-2BEB-7A733404007D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6" creationId="{627618DF-BB58-B357-5EF0-1A8442BD483B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0" creationId="{DAC82090-6D0D-3F2A-1F29-334948922DB9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3" creationId="{3AA7E508-4E97-4DA2-7019-5159EE4DA8E7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4" creationId="{87B71871-D2EC-166D-0680-D56AA49F09E8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new mod">
        <pc:chgData name="Yaowen Hu" userId="81e4f212d1a9d49e" providerId="LiveId" clId="{2CEC85DA-B4A1-4ECF-B94D-8A59FD57B818}" dt="2023-08-14T16:37:55.921" v="650"/>
        <pc:sldMkLst>
          <pc:docMk/>
          <pc:sldMk cId="3539774601" sldId="259"/>
        </pc:sldMkLst>
        <pc:spChg chg="add mod">
          <ac:chgData name="Yaowen Hu" userId="81e4f212d1a9d49e" providerId="LiveId" clId="{2CEC85DA-B4A1-4ECF-B94D-8A59FD57B818}" dt="2023-08-14T16:37:54.122" v="648" actId="1076"/>
          <ac:spMkLst>
            <pc:docMk/>
            <pc:sldMk cId="3539774601" sldId="259"/>
            <ac:spMk id="2" creationId="{8B573F5D-9FDD-973D-A98B-E48E9506E12E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2" creationId="{9BD81EC8-32DB-A243-1F39-12ADE156921B}"/>
          </ac:spMkLst>
        </pc:spChg>
        <pc:spChg chg="add del mod">
          <ac:chgData name="Yaowen Hu" userId="81e4f212d1a9d49e" providerId="LiveId" clId="{2CEC85DA-B4A1-4ECF-B94D-8A59FD57B818}" dt="2023-08-14T16:37:55.921" v="650"/>
          <ac:spMkLst>
            <pc:docMk/>
            <pc:sldMk cId="3539774601" sldId="259"/>
            <ac:spMk id="3" creationId="{7931B039-905A-62F0-1BED-9B470198EC89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3" creationId="{D148992D-A8BA-F704-B432-6F2AD2E7943B}"/>
          </ac:spMkLst>
        </pc:spChg>
        <pc:spChg chg="mod">
          <ac:chgData name="Yaowen Hu" userId="81e4f212d1a9d49e" providerId="LiveId" clId="{2CEC85DA-B4A1-4ECF-B94D-8A59FD57B818}" dt="2023-08-14T15:47:18.267" v="161"/>
          <ac:spMkLst>
            <pc:docMk/>
            <pc:sldMk cId="3539774601" sldId="259"/>
            <ac:spMk id="5" creationId="{7950A635-F56D-C4EF-5B90-43CA583492DC}"/>
          </ac:spMkLst>
        </pc:spChg>
        <pc:spChg chg="add del mod">
          <ac:chgData name="Yaowen Hu" userId="81e4f212d1a9d49e" providerId="LiveId" clId="{2CEC85DA-B4A1-4ECF-B94D-8A59FD57B818}" dt="2023-08-14T15:47:25.381" v="163"/>
          <ac:spMkLst>
            <pc:docMk/>
            <pc:sldMk cId="3539774601" sldId="259"/>
            <ac:spMk id="8" creationId="{86FC0F2A-AC8E-0F53-CB3E-AE7A0D5B5768}"/>
          </ac:spMkLst>
        </pc:spChg>
        <pc:spChg chg="add mod">
          <ac:chgData name="Yaowen Hu" userId="81e4f212d1a9d49e" providerId="LiveId" clId="{2CEC85DA-B4A1-4ECF-B94D-8A59FD57B818}" dt="2023-08-14T15:47:35.973" v="165" actId="164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2CEC85DA-B4A1-4ECF-B94D-8A59FD57B818}" dt="2023-08-14T15:48:04.917" v="177" actId="20577"/>
          <ac:spMkLst>
            <pc:docMk/>
            <pc:sldMk cId="3539774601" sldId="259"/>
            <ac:spMk id="13" creationId="{D48C58E8-4FC1-9567-8FF5-F8274212A91F}"/>
          </ac:spMkLst>
        </pc:spChg>
        <pc:grpChg chg="add mod">
          <ac:chgData name="Yaowen Hu" userId="81e4f212d1a9d49e" providerId="LiveId" clId="{2CEC85DA-B4A1-4ECF-B94D-8A59FD57B818}" dt="2023-08-14T15:47:39.970" v="166" actId="1076"/>
          <ac:grpSpMkLst>
            <pc:docMk/>
            <pc:sldMk cId="3539774601" sldId="259"/>
            <ac:grpSpMk id="4" creationId="{E373060A-B2C8-AAC3-379E-630C26CA44BA}"/>
          </ac:grpSpMkLst>
        </pc:grpChg>
        <pc:grpChg chg="add mod">
          <ac:chgData name="Yaowen Hu" userId="81e4f212d1a9d49e" providerId="LiveId" clId="{2CEC85DA-B4A1-4ECF-B94D-8A59FD57B818}" dt="2023-08-14T15:47:54.147" v="170" actId="1076"/>
          <ac:grpSpMkLst>
            <pc:docMk/>
            <pc:sldMk cId="3539774601" sldId="259"/>
            <ac:grpSpMk id="12" creationId="{836DD039-FD94-10C0-B8D8-37D2C1806823}"/>
          </ac:grpSpMkLst>
        </pc:grp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6" creationId="{58A538FD-302E-6CF0-93E7-EFFF25A5EF7A}"/>
          </ac:cxnSpMkLst>
        </pc:cxn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7" creationId="{0445A5EE-5047-2717-11AF-2FBC6761F1DF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0" creationId="{799E4220-F8BE-2454-2172-F9AFD5DF311D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2CEC85DA-B4A1-4ECF-B94D-8A59FD57B818}" dt="2023-08-14T15:48:58.948" v="186" actId="478"/>
          <ac:cxnSpMkLst>
            <pc:docMk/>
            <pc:sldMk cId="3539774601" sldId="259"/>
            <ac:cxnSpMk id="14" creationId="{A8F72ADB-C4E2-2E71-ACAD-B8BC0C145583}"/>
          </ac:cxnSpMkLst>
        </pc:cxnChg>
        <pc:cxnChg chg="add mod">
          <ac:chgData name="Yaowen Hu" userId="81e4f212d1a9d49e" providerId="LiveId" clId="{2CEC85DA-B4A1-4ECF-B94D-8A59FD57B818}" dt="2023-08-14T15:48:57.099" v="185" actId="1076"/>
          <ac:cxnSpMkLst>
            <pc:docMk/>
            <pc:sldMk cId="3539774601" sldId="259"/>
            <ac:cxnSpMk id="15" creationId="{52146617-4449-F345-7981-BA474A5291CD}"/>
          </ac:cxnSpMkLst>
        </pc:cxnChg>
        <pc:cxnChg chg="add mod">
          <ac:chgData name="Yaowen Hu" userId="81e4f212d1a9d49e" providerId="LiveId" clId="{2CEC85DA-B4A1-4ECF-B94D-8A59FD57B818}" dt="2023-08-14T15:49:58.939" v="196" actId="1076"/>
          <ac:cxnSpMkLst>
            <pc:docMk/>
            <pc:sldMk cId="3539774601" sldId="259"/>
            <ac:cxnSpMk id="16" creationId="{99EDD65A-F4A4-5252-3E66-2FC2C77E8C64}"/>
          </ac:cxnSpMkLst>
        </pc:cxnChg>
        <pc:cxnChg chg="add mod">
          <ac:chgData name="Yaowen Hu" userId="81e4f212d1a9d49e" providerId="LiveId" clId="{2CEC85DA-B4A1-4ECF-B94D-8A59FD57B818}" dt="2023-08-14T15:51:00.564" v="229" actId="1076"/>
          <ac:cxnSpMkLst>
            <pc:docMk/>
            <pc:sldMk cId="3539774601" sldId="259"/>
            <ac:cxnSpMk id="17" creationId="{5F62E79F-B315-34F3-C3EE-F150BC8974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7139-1575-F193-8C07-7CFF0302B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B0607-8226-7794-DD5E-B89A097F6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8BD1-E6B5-24F5-0AC9-1EAAEB0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70FF-CBBC-E7CD-2294-7F4F8341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DC0D-7901-7FEC-C0EB-9EE61DAB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9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2D03-6B3B-743B-A089-8571402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47BE0-67A3-C3B4-F41A-B356518D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8EAD-E2C0-741E-82D6-D83EB3FB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23D1-B632-ACB6-F0B1-D9905924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3DFF-A625-0266-06FB-62762809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EEDC9-061E-666C-C0C4-1093779A4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B5AC-03A2-C146-5718-73E1F4C7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744E-7BDF-616F-25DB-209169A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217C-A6C2-ECAE-BF79-AE7C3A6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135-43A0-941B-A66C-FFB7D99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DEF7-B61F-F53C-0EA0-8653334D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655D-FD23-409A-4472-B905A3D0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E9E6-B4F9-3E7B-6D27-C360F753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0CD0-0DED-EC2A-2DD8-72DAF6A0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5F7A-993F-9128-2C11-75EE0D2D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36DD-37B6-05E6-BF21-5AFDCB0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B020-199B-E533-AA92-07287C18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C3AD-9618-E961-37FB-1A6B30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1975-F9BB-D0EE-B01E-2A79A3A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BFFE-E102-2B19-88EA-A91C8E1B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A0D-7E9F-8D39-46FA-1F8C41FD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17AC-7BA2-D1A8-47E4-661EE5536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E74A-7871-1F8E-2479-5D47A61B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FA07-417A-9822-84B1-BCEEDD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BDA3-2DCC-01F9-87D0-89F0323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8470-20C3-DA17-C196-0402225E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4D4-7FDF-B7BE-10E5-2266BEB0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4AB1-0449-A308-529A-95E73964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1ECF7-C4FE-EFB6-C54B-27B2642A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B77B-3D08-7D50-2556-364A69F9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4C26E-C622-4726-53FA-D887CD96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5BBA1-586C-12F5-9979-8426163D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E0A5-719E-3899-BBA9-8B32AF6C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C073D-BB06-E18B-0029-FA19EE9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CAD-F96C-8297-972A-93D8ABA4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E07C-2817-F93C-4E0A-BE41626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1816-F298-EBFD-E6BF-D43536C5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1942-A641-A68C-4504-F51D01BB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0FB98-E77D-58B0-AAB9-C8F7F5B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E850-4DF4-5274-665D-442BDBEA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F683-0036-9F01-386D-79997059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27D4-E551-576F-44B2-AB44A69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D137-9736-9DC2-E002-FC8A0A35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0BD7-481A-E9F3-3CCB-69CF410C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9BCC-CCC2-0500-1989-53D8D3DF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1D59-67F4-D5E9-EA2D-EEFE1DDE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0EB3-A7A9-A051-CCB9-52EB884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FB07-3F5C-D923-8635-B74A78B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A73F3-8201-DAFE-2532-6CE55B92A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F7E8-E1F0-C15B-A100-1C5D6BB0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86A34-2DC7-8C83-16C0-F1352742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9272-36F0-8908-4FF9-33D0A65D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97BE7-77CF-84F1-4406-8158DD0A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E7F3D-8F41-53D8-E4B9-3B652851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7DD4-BD96-088C-9307-A7F4211B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08D-972D-2CC3-608C-C854CCD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4AF1-5DB1-4F99-A03B-731742987867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1E16-56F1-9EC0-1BB0-750B37FC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22BE-0A1C-D17A-7961-BF23BF8F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6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0.png"/><Relationship Id="rId14" Type="http://schemas.openxmlformats.org/officeDocument/2006/relationships/image" Target="../media/image18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E0AB2B71-3100-C05A-4C94-E26FBAB69791}"/>
              </a:ext>
            </a:extLst>
          </p:cNvPr>
          <p:cNvGrpSpPr/>
          <p:nvPr/>
        </p:nvGrpSpPr>
        <p:grpSpPr>
          <a:xfrm>
            <a:off x="1317268" y="2618892"/>
            <a:ext cx="9001200" cy="1620216"/>
            <a:chOff x="1317268" y="2618892"/>
            <a:chExt cx="9001200" cy="162021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BF67769-6C34-0B26-87E2-1CDD97900B21}"/>
                </a:ext>
              </a:extLst>
            </p:cNvPr>
            <p:cNvSpPr/>
            <p:nvPr/>
          </p:nvSpPr>
          <p:spPr>
            <a:xfrm>
              <a:off x="1317268" y="2618892"/>
              <a:ext cx="2340312" cy="162021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948DF2B-81E7-9080-0561-0742754C193E}"/>
                </a:ext>
              </a:extLst>
            </p:cNvPr>
            <p:cNvSpPr/>
            <p:nvPr/>
          </p:nvSpPr>
          <p:spPr>
            <a:xfrm>
              <a:off x="4647712" y="2618892"/>
              <a:ext cx="2340312" cy="162021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Tracking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16FC653-1D8A-A68F-072C-F99D4F336ADE}"/>
                </a:ext>
              </a:extLst>
            </p:cNvPr>
            <p:cNvSpPr/>
            <p:nvPr/>
          </p:nvSpPr>
          <p:spPr>
            <a:xfrm>
              <a:off x="7978156" y="2618892"/>
              <a:ext cx="2340312" cy="162021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Navigation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Arrow Connector 71">
              <a:extLst>
                <a:ext uri="{FF2B5EF4-FFF2-40B4-BE49-F238E27FC236}">
                  <a16:creationId xmlns:a16="http://schemas.microsoft.com/office/drawing/2014/main" id="{45B1A12B-7878-3CF2-4930-B09A979E398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657580" y="3429000"/>
              <a:ext cx="9901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71">
              <a:extLst>
                <a:ext uri="{FF2B5EF4-FFF2-40B4-BE49-F238E27FC236}">
                  <a16:creationId xmlns:a16="http://schemas.microsoft.com/office/drawing/2014/main" id="{82376055-B158-F738-429C-59746FB7062E}"/>
                </a:ext>
              </a:extLst>
            </p:cNvPr>
            <p:cNvCxnSpPr>
              <a:cxnSpLocks/>
            </p:cNvCxnSpPr>
            <p:nvPr/>
          </p:nvCxnSpPr>
          <p:spPr>
            <a:xfrm>
              <a:off x="6988024" y="3429000"/>
              <a:ext cx="9901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980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3CCF764D-F279-8D64-85C0-63BC71276ED8}"/>
              </a:ext>
            </a:extLst>
          </p:cNvPr>
          <p:cNvGrpSpPr/>
          <p:nvPr/>
        </p:nvGrpSpPr>
        <p:grpSpPr>
          <a:xfrm>
            <a:off x="3052117" y="971698"/>
            <a:ext cx="6001395" cy="4905540"/>
            <a:chOff x="3052117" y="971698"/>
            <a:chExt cx="6001395" cy="49055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DAB896F-A499-8BA2-8A92-0ADD74E42F7C}"/>
                </a:ext>
              </a:extLst>
            </p:cNvPr>
            <p:cNvSpPr/>
            <p:nvPr/>
          </p:nvSpPr>
          <p:spPr>
            <a:xfrm>
              <a:off x="3395662" y="1138237"/>
              <a:ext cx="2438400" cy="1838325"/>
            </a:xfrm>
            <a:custGeom>
              <a:avLst/>
              <a:gdLst>
                <a:gd name="connsiteX0" fmla="*/ 0 w 2438400"/>
                <a:gd name="connsiteY0" fmla="*/ 1838325 h 1838325"/>
                <a:gd name="connsiteX1" fmla="*/ 2438400 w 2438400"/>
                <a:gd name="connsiteY1" fmla="*/ 1838325 h 1838325"/>
                <a:gd name="connsiteX2" fmla="*/ 2438400 w 2438400"/>
                <a:gd name="connsiteY2" fmla="*/ 0 h 1838325"/>
                <a:gd name="connsiteX3" fmla="*/ 0 w 2438400"/>
                <a:gd name="connsiteY3" fmla="*/ 0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1838325">
                  <a:moveTo>
                    <a:pt x="0" y="1838325"/>
                  </a:moveTo>
                  <a:lnTo>
                    <a:pt x="2438400" y="1838325"/>
                  </a:lnTo>
                  <a:lnTo>
                    <a:pt x="2438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" name="Graphic 4">
              <a:extLst>
                <a:ext uri="{FF2B5EF4-FFF2-40B4-BE49-F238E27FC236}">
                  <a16:creationId xmlns:a16="http://schemas.microsoft.com/office/drawing/2014/main" id="{0F53D794-ECF5-4D82-6C7D-2965C9E41D44}"/>
                </a:ext>
              </a:extLst>
            </p:cNvPr>
            <p:cNvGrpSpPr/>
            <p:nvPr/>
          </p:nvGrpSpPr>
          <p:grpSpPr>
            <a:xfrm>
              <a:off x="3395662" y="1138237"/>
              <a:ext cx="2438400" cy="1838325"/>
              <a:chOff x="3395662" y="1138237"/>
              <a:chExt cx="2438400" cy="183832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FB09611-573B-7BC1-D91F-17A37E87FC30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819D69E-7A2D-C35F-6D73-7C74638059A0}"/>
                  </a:ext>
                </a:extLst>
              </p:cNvPr>
              <p:cNvSpPr/>
              <p:nvPr/>
            </p:nvSpPr>
            <p:spPr>
              <a:xfrm>
                <a:off x="4005414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000256A-B817-11E8-DD08-FFC9102D88B6}"/>
                  </a:ext>
                </a:extLst>
              </p:cNvPr>
              <p:cNvSpPr/>
              <p:nvPr/>
            </p:nvSpPr>
            <p:spPr>
              <a:xfrm>
                <a:off x="4615166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B064F5E-2FC6-6F35-98E8-4AFD6D5F6861}"/>
                  </a:ext>
                </a:extLst>
              </p:cNvPr>
              <p:cNvSpPr/>
              <p:nvPr/>
            </p:nvSpPr>
            <p:spPr>
              <a:xfrm>
                <a:off x="5224919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02EF447-53F2-E9C1-D6BF-E0C6D561D72C}"/>
                  </a:ext>
                </a:extLst>
              </p:cNvPr>
              <p:cNvSpPr/>
              <p:nvPr/>
            </p:nvSpPr>
            <p:spPr>
              <a:xfrm>
                <a:off x="3395662" y="2976562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A098DD1-F734-847B-DCA9-BDFFF8058EFE}"/>
                  </a:ext>
                </a:extLst>
              </p:cNvPr>
              <p:cNvSpPr/>
              <p:nvPr/>
            </p:nvSpPr>
            <p:spPr>
              <a:xfrm>
                <a:off x="3395662" y="2670171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96CB098-7333-4964-A27C-4380C893E9EE}"/>
                  </a:ext>
                </a:extLst>
              </p:cNvPr>
              <p:cNvSpPr/>
              <p:nvPr/>
            </p:nvSpPr>
            <p:spPr>
              <a:xfrm>
                <a:off x="3395662" y="2363790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2FF9DF9-AF64-E30F-FA2F-2F91BEC527CE}"/>
                  </a:ext>
                </a:extLst>
              </p:cNvPr>
              <p:cNvSpPr/>
              <p:nvPr/>
            </p:nvSpPr>
            <p:spPr>
              <a:xfrm>
                <a:off x="3395662" y="2057399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27F4B2C-E012-357C-973C-CD6AE31AC727}"/>
                  </a:ext>
                </a:extLst>
              </p:cNvPr>
              <p:cNvSpPr/>
              <p:nvPr/>
            </p:nvSpPr>
            <p:spPr>
              <a:xfrm>
                <a:off x="3395662" y="1751008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253C0F2-9344-DD7F-534A-C65BD0636B51}"/>
                  </a:ext>
                </a:extLst>
              </p:cNvPr>
              <p:cNvSpPr/>
              <p:nvPr/>
            </p:nvSpPr>
            <p:spPr>
              <a:xfrm>
                <a:off x="3395662" y="1444624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41B06E6-E8BA-93CE-4D08-CDFA4F2F3C27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41E911-4850-02B8-73A2-DDE6BEBCAF29}"/>
                  </a:ext>
                </a:extLst>
              </p:cNvPr>
              <p:cNvSpPr/>
              <p:nvPr/>
            </p:nvSpPr>
            <p:spPr>
              <a:xfrm>
                <a:off x="3395662" y="2976562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617A1A0-179C-EB24-1B31-DC936B40636D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AC805E2-1FC8-A10D-7B98-6C4B0D89F94A}"/>
                  </a:ext>
                </a:extLst>
              </p:cNvPr>
              <p:cNvSpPr/>
              <p:nvPr/>
            </p:nvSpPr>
            <p:spPr>
              <a:xfrm>
                <a:off x="3395662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A729804-2B24-113C-7C43-6EB53DE77CE2}"/>
                  </a:ext>
                </a:extLst>
              </p:cNvPr>
              <p:cNvSpPr/>
              <p:nvPr/>
            </p:nvSpPr>
            <p:spPr>
              <a:xfrm>
                <a:off x="4005414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CF5440E-5CE8-C0D6-526A-43E009923DF0}"/>
                  </a:ext>
                </a:extLst>
              </p:cNvPr>
              <p:cNvSpPr/>
              <p:nvPr/>
            </p:nvSpPr>
            <p:spPr>
              <a:xfrm>
                <a:off x="4615166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8BB6F00-8B25-3365-A049-B80164E52DA5}"/>
                  </a:ext>
                </a:extLst>
              </p:cNvPr>
              <p:cNvSpPr/>
              <p:nvPr/>
            </p:nvSpPr>
            <p:spPr>
              <a:xfrm>
                <a:off x="5224919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7B44F3B-754A-9FBD-B6A7-A3F76136E24D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9BDEDFD-7BAF-90CA-2E87-DAB7A0EA2780}"/>
                  </a:ext>
                </a:extLst>
              </p:cNvPr>
              <p:cNvSpPr/>
              <p:nvPr/>
            </p:nvSpPr>
            <p:spPr>
              <a:xfrm>
                <a:off x="4005414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517F593-38E0-AB3E-E88F-AC671B066714}"/>
                  </a:ext>
                </a:extLst>
              </p:cNvPr>
              <p:cNvSpPr/>
              <p:nvPr/>
            </p:nvSpPr>
            <p:spPr>
              <a:xfrm>
                <a:off x="4615166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BD8B7CD-01A2-F51A-C9DD-EE90F1B24630}"/>
                  </a:ext>
                </a:extLst>
              </p:cNvPr>
              <p:cNvSpPr/>
              <p:nvPr/>
            </p:nvSpPr>
            <p:spPr>
              <a:xfrm>
                <a:off x="5224919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B2FB9DB-F7D2-D0F8-A88E-1DA3A59DE733}"/>
                </a:ext>
              </a:extLst>
            </p:cNvPr>
            <p:cNvSpPr/>
            <p:nvPr/>
          </p:nvSpPr>
          <p:spPr>
            <a:xfrm>
              <a:off x="3362771" y="3071709"/>
              <a:ext cx="57745" cy="90487"/>
            </a:xfrm>
            <a:custGeom>
              <a:avLst/>
              <a:gdLst>
                <a:gd name="connsiteX0" fmla="*/ 100 w 57745"/>
                <a:gd name="connsiteY0" fmla="*/ 45485 h 90487"/>
                <a:gd name="connsiteX1" fmla="*/ 3299 w 57745"/>
                <a:gd name="connsiteY1" fmla="*/ 20259 h 90487"/>
                <a:gd name="connsiteX2" fmla="*/ 12899 w 57745"/>
                <a:gd name="connsiteY2" fmla="*/ 5451 h 90487"/>
                <a:gd name="connsiteX3" fmla="*/ 28972 w 57745"/>
                <a:gd name="connsiteY3" fmla="*/ 241 h 90487"/>
                <a:gd name="connsiteX4" fmla="*/ 41474 w 57745"/>
                <a:gd name="connsiteY4" fmla="*/ 3144 h 90487"/>
                <a:gd name="connsiteX5" fmla="*/ 50329 w 57745"/>
                <a:gd name="connsiteY5" fmla="*/ 11404 h 90487"/>
                <a:gd name="connsiteX6" fmla="*/ 55836 w 57745"/>
                <a:gd name="connsiteY6" fmla="*/ 24575 h 90487"/>
                <a:gd name="connsiteX7" fmla="*/ 57845 w 57745"/>
                <a:gd name="connsiteY7" fmla="*/ 45485 h 90487"/>
                <a:gd name="connsiteX8" fmla="*/ 54645 w 57745"/>
                <a:gd name="connsiteY8" fmla="*/ 70712 h 90487"/>
                <a:gd name="connsiteX9" fmla="*/ 45046 w 57745"/>
                <a:gd name="connsiteY9" fmla="*/ 85521 h 90487"/>
                <a:gd name="connsiteX10" fmla="*/ 28972 w 57745"/>
                <a:gd name="connsiteY10" fmla="*/ 90729 h 90487"/>
                <a:gd name="connsiteX11" fmla="*/ 8732 w 57745"/>
                <a:gd name="connsiteY11" fmla="*/ 81502 h 90487"/>
                <a:gd name="connsiteX12" fmla="*/ 100 w 57745"/>
                <a:gd name="connsiteY12" fmla="*/ 45485 h 90487"/>
                <a:gd name="connsiteX13" fmla="*/ 11262 w 57745"/>
                <a:gd name="connsiteY13" fmla="*/ 45485 h 90487"/>
                <a:gd name="connsiteX14" fmla="*/ 16322 w 57745"/>
                <a:gd name="connsiteY14" fmla="*/ 74581 h 90487"/>
                <a:gd name="connsiteX15" fmla="*/ 28972 w 57745"/>
                <a:gd name="connsiteY15" fmla="*/ 81800 h 90487"/>
                <a:gd name="connsiteX16" fmla="*/ 41548 w 57745"/>
                <a:gd name="connsiteY16" fmla="*/ 74581 h 90487"/>
                <a:gd name="connsiteX17" fmla="*/ 46683 w 57745"/>
                <a:gd name="connsiteY17" fmla="*/ 45485 h 90487"/>
                <a:gd name="connsiteX18" fmla="*/ 41548 w 57745"/>
                <a:gd name="connsiteY18" fmla="*/ 16464 h 90487"/>
                <a:gd name="connsiteX19" fmla="*/ 28824 w 57745"/>
                <a:gd name="connsiteY19" fmla="*/ 9321 h 90487"/>
                <a:gd name="connsiteX20" fmla="*/ 16769 w 57745"/>
                <a:gd name="connsiteY20" fmla="*/ 15571 h 90487"/>
                <a:gd name="connsiteX21" fmla="*/ 11262 w 57745"/>
                <a:gd name="connsiteY21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100" y="45485"/>
                  </a:moveTo>
                  <a:cubicBezTo>
                    <a:pt x="100" y="35067"/>
                    <a:pt x="1167" y="26659"/>
                    <a:pt x="3299" y="20259"/>
                  </a:cubicBezTo>
                  <a:cubicBezTo>
                    <a:pt x="5433" y="13860"/>
                    <a:pt x="8633" y="8923"/>
                    <a:pt x="12899" y="5451"/>
                  </a:cubicBezTo>
                  <a:cubicBezTo>
                    <a:pt x="17165" y="1978"/>
                    <a:pt x="22523" y="241"/>
                    <a:pt x="28972" y="241"/>
                  </a:cubicBezTo>
                  <a:cubicBezTo>
                    <a:pt x="33735" y="241"/>
                    <a:pt x="37902" y="1209"/>
                    <a:pt x="41474" y="3144"/>
                  </a:cubicBezTo>
                  <a:cubicBezTo>
                    <a:pt x="45046" y="5078"/>
                    <a:pt x="47997" y="7832"/>
                    <a:pt x="50329" y="11404"/>
                  </a:cubicBezTo>
                  <a:cubicBezTo>
                    <a:pt x="52661" y="14976"/>
                    <a:pt x="54496" y="19366"/>
                    <a:pt x="55836" y="24575"/>
                  </a:cubicBezTo>
                  <a:cubicBezTo>
                    <a:pt x="57175" y="29784"/>
                    <a:pt x="57845" y="36754"/>
                    <a:pt x="57845" y="45485"/>
                  </a:cubicBezTo>
                  <a:cubicBezTo>
                    <a:pt x="57845" y="55904"/>
                    <a:pt x="56779" y="64312"/>
                    <a:pt x="54645" y="70712"/>
                  </a:cubicBezTo>
                  <a:cubicBezTo>
                    <a:pt x="52512" y="77112"/>
                    <a:pt x="49312" y="82048"/>
                    <a:pt x="45046" y="85521"/>
                  </a:cubicBezTo>
                  <a:cubicBezTo>
                    <a:pt x="40780" y="88992"/>
                    <a:pt x="35422" y="90729"/>
                    <a:pt x="28972" y="90729"/>
                  </a:cubicBezTo>
                  <a:cubicBezTo>
                    <a:pt x="20440" y="90729"/>
                    <a:pt x="13693" y="87653"/>
                    <a:pt x="8732" y="81502"/>
                  </a:cubicBezTo>
                  <a:cubicBezTo>
                    <a:pt x="2977" y="74159"/>
                    <a:pt x="100" y="62154"/>
                    <a:pt x="100" y="45485"/>
                  </a:cubicBezTo>
                  <a:close/>
                  <a:moveTo>
                    <a:pt x="11262" y="45485"/>
                  </a:moveTo>
                  <a:cubicBezTo>
                    <a:pt x="11262" y="60071"/>
                    <a:pt x="12949" y="69769"/>
                    <a:pt x="16322" y="74581"/>
                  </a:cubicBezTo>
                  <a:cubicBezTo>
                    <a:pt x="19695" y="79394"/>
                    <a:pt x="23912" y="81800"/>
                    <a:pt x="28972" y="81800"/>
                  </a:cubicBezTo>
                  <a:cubicBezTo>
                    <a:pt x="33933" y="81800"/>
                    <a:pt x="38125" y="79394"/>
                    <a:pt x="41548" y="74581"/>
                  </a:cubicBezTo>
                  <a:cubicBezTo>
                    <a:pt x="44971" y="69769"/>
                    <a:pt x="46683" y="60071"/>
                    <a:pt x="46683" y="45485"/>
                  </a:cubicBezTo>
                  <a:cubicBezTo>
                    <a:pt x="46683" y="30900"/>
                    <a:pt x="44971" y="21227"/>
                    <a:pt x="41548" y="16464"/>
                  </a:cubicBezTo>
                  <a:cubicBezTo>
                    <a:pt x="38125" y="11702"/>
                    <a:pt x="33884" y="9321"/>
                    <a:pt x="28824" y="9321"/>
                  </a:cubicBezTo>
                  <a:cubicBezTo>
                    <a:pt x="23862" y="9321"/>
                    <a:pt x="19844" y="11404"/>
                    <a:pt x="16769" y="15571"/>
                  </a:cubicBezTo>
                  <a:cubicBezTo>
                    <a:pt x="13098" y="21028"/>
                    <a:pt x="11262" y="30999"/>
                    <a:pt x="11262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66EB2E2-3BBD-920D-674F-83A05ABC9183}"/>
                </a:ext>
              </a:extLst>
            </p:cNvPr>
            <p:cNvSpPr/>
            <p:nvPr/>
          </p:nvSpPr>
          <p:spPr>
            <a:xfrm>
              <a:off x="3848698" y="3071709"/>
              <a:ext cx="305430" cy="90487"/>
            </a:xfrm>
            <a:custGeom>
              <a:avLst/>
              <a:gdLst>
                <a:gd name="connsiteX0" fmla="*/ 164 w 305430"/>
                <a:gd name="connsiteY0" fmla="*/ 45485 h 90487"/>
                <a:gd name="connsiteX1" fmla="*/ 3363 w 305430"/>
                <a:gd name="connsiteY1" fmla="*/ 20259 h 90487"/>
                <a:gd name="connsiteX2" fmla="*/ 12963 w 305430"/>
                <a:gd name="connsiteY2" fmla="*/ 5451 h 90487"/>
                <a:gd name="connsiteX3" fmla="*/ 29036 w 305430"/>
                <a:gd name="connsiteY3" fmla="*/ 241 h 90487"/>
                <a:gd name="connsiteX4" fmla="*/ 41538 w 305430"/>
                <a:gd name="connsiteY4" fmla="*/ 3144 h 90487"/>
                <a:gd name="connsiteX5" fmla="*/ 50393 w 305430"/>
                <a:gd name="connsiteY5" fmla="*/ 11404 h 90487"/>
                <a:gd name="connsiteX6" fmla="*/ 55900 w 305430"/>
                <a:gd name="connsiteY6" fmla="*/ 24575 h 90487"/>
                <a:gd name="connsiteX7" fmla="*/ 57909 w 305430"/>
                <a:gd name="connsiteY7" fmla="*/ 45485 h 90487"/>
                <a:gd name="connsiteX8" fmla="*/ 54709 w 305430"/>
                <a:gd name="connsiteY8" fmla="*/ 70712 h 90487"/>
                <a:gd name="connsiteX9" fmla="*/ 45110 w 305430"/>
                <a:gd name="connsiteY9" fmla="*/ 85521 h 90487"/>
                <a:gd name="connsiteX10" fmla="*/ 29036 w 305430"/>
                <a:gd name="connsiteY10" fmla="*/ 90729 h 90487"/>
                <a:gd name="connsiteX11" fmla="*/ 8796 w 305430"/>
                <a:gd name="connsiteY11" fmla="*/ 81502 h 90487"/>
                <a:gd name="connsiteX12" fmla="*/ 164 w 305430"/>
                <a:gd name="connsiteY12" fmla="*/ 45485 h 90487"/>
                <a:gd name="connsiteX13" fmla="*/ 11326 w 305430"/>
                <a:gd name="connsiteY13" fmla="*/ 45485 h 90487"/>
                <a:gd name="connsiteX14" fmla="*/ 16386 w 305430"/>
                <a:gd name="connsiteY14" fmla="*/ 74581 h 90487"/>
                <a:gd name="connsiteX15" fmla="*/ 29036 w 305430"/>
                <a:gd name="connsiteY15" fmla="*/ 81800 h 90487"/>
                <a:gd name="connsiteX16" fmla="*/ 41612 w 305430"/>
                <a:gd name="connsiteY16" fmla="*/ 74581 h 90487"/>
                <a:gd name="connsiteX17" fmla="*/ 46747 w 305430"/>
                <a:gd name="connsiteY17" fmla="*/ 45485 h 90487"/>
                <a:gd name="connsiteX18" fmla="*/ 41612 w 305430"/>
                <a:gd name="connsiteY18" fmla="*/ 16464 h 90487"/>
                <a:gd name="connsiteX19" fmla="*/ 28888 w 305430"/>
                <a:gd name="connsiteY19" fmla="*/ 9321 h 90487"/>
                <a:gd name="connsiteX20" fmla="*/ 16833 w 305430"/>
                <a:gd name="connsiteY20" fmla="*/ 15571 h 90487"/>
                <a:gd name="connsiteX21" fmla="*/ 11326 w 305430"/>
                <a:gd name="connsiteY21" fmla="*/ 45485 h 90487"/>
                <a:gd name="connsiteX22" fmla="*/ 76787 w 305430"/>
                <a:gd name="connsiteY22" fmla="*/ 89241 h 90487"/>
                <a:gd name="connsiteX23" fmla="*/ 76787 w 305430"/>
                <a:gd name="connsiteY23" fmla="*/ 76888 h 90487"/>
                <a:gd name="connsiteX24" fmla="*/ 89140 w 305430"/>
                <a:gd name="connsiteY24" fmla="*/ 76888 h 90487"/>
                <a:gd name="connsiteX25" fmla="*/ 89140 w 305430"/>
                <a:gd name="connsiteY25" fmla="*/ 89241 h 90487"/>
                <a:gd name="connsiteX26" fmla="*/ 76787 w 305430"/>
                <a:gd name="connsiteY26" fmla="*/ 89241 h 90487"/>
                <a:gd name="connsiteX27" fmla="*/ 105914 w 305430"/>
                <a:gd name="connsiteY27" fmla="*/ 45485 h 90487"/>
                <a:gd name="connsiteX28" fmla="*/ 109114 w 305430"/>
                <a:gd name="connsiteY28" fmla="*/ 20259 h 90487"/>
                <a:gd name="connsiteX29" fmla="*/ 118713 w 305430"/>
                <a:gd name="connsiteY29" fmla="*/ 5451 h 90487"/>
                <a:gd name="connsiteX30" fmla="*/ 134787 w 305430"/>
                <a:gd name="connsiteY30" fmla="*/ 241 h 90487"/>
                <a:gd name="connsiteX31" fmla="*/ 147288 w 305430"/>
                <a:gd name="connsiteY31" fmla="*/ 3144 h 90487"/>
                <a:gd name="connsiteX32" fmla="*/ 156144 w 305430"/>
                <a:gd name="connsiteY32" fmla="*/ 11404 h 90487"/>
                <a:gd name="connsiteX33" fmla="*/ 161651 w 305430"/>
                <a:gd name="connsiteY33" fmla="*/ 24575 h 90487"/>
                <a:gd name="connsiteX34" fmla="*/ 163660 w 305430"/>
                <a:gd name="connsiteY34" fmla="*/ 45485 h 90487"/>
                <a:gd name="connsiteX35" fmla="*/ 160460 w 305430"/>
                <a:gd name="connsiteY35" fmla="*/ 70712 h 90487"/>
                <a:gd name="connsiteX36" fmla="*/ 150860 w 305430"/>
                <a:gd name="connsiteY36" fmla="*/ 85521 h 90487"/>
                <a:gd name="connsiteX37" fmla="*/ 134787 w 305430"/>
                <a:gd name="connsiteY37" fmla="*/ 90729 h 90487"/>
                <a:gd name="connsiteX38" fmla="*/ 114546 w 305430"/>
                <a:gd name="connsiteY38" fmla="*/ 81502 h 90487"/>
                <a:gd name="connsiteX39" fmla="*/ 105914 w 305430"/>
                <a:gd name="connsiteY39" fmla="*/ 45485 h 90487"/>
                <a:gd name="connsiteX40" fmla="*/ 117077 w 305430"/>
                <a:gd name="connsiteY40" fmla="*/ 45485 h 90487"/>
                <a:gd name="connsiteX41" fmla="*/ 122136 w 305430"/>
                <a:gd name="connsiteY41" fmla="*/ 74581 h 90487"/>
                <a:gd name="connsiteX42" fmla="*/ 134787 w 305430"/>
                <a:gd name="connsiteY42" fmla="*/ 81800 h 90487"/>
                <a:gd name="connsiteX43" fmla="*/ 147363 w 305430"/>
                <a:gd name="connsiteY43" fmla="*/ 74581 h 90487"/>
                <a:gd name="connsiteX44" fmla="*/ 152497 w 305430"/>
                <a:gd name="connsiteY44" fmla="*/ 45485 h 90487"/>
                <a:gd name="connsiteX45" fmla="*/ 147363 w 305430"/>
                <a:gd name="connsiteY45" fmla="*/ 16464 h 90487"/>
                <a:gd name="connsiteX46" fmla="*/ 134638 w 305430"/>
                <a:gd name="connsiteY46" fmla="*/ 9321 h 90487"/>
                <a:gd name="connsiteX47" fmla="*/ 122583 w 305430"/>
                <a:gd name="connsiteY47" fmla="*/ 15571 h 90487"/>
                <a:gd name="connsiteX48" fmla="*/ 117077 w 305430"/>
                <a:gd name="connsiteY48" fmla="*/ 45485 h 90487"/>
                <a:gd name="connsiteX49" fmla="*/ 176436 w 305430"/>
                <a:gd name="connsiteY49" fmla="*/ 45485 h 90487"/>
                <a:gd name="connsiteX50" fmla="*/ 179635 w 305430"/>
                <a:gd name="connsiteY50" fmla="*/ 20259 h 90487"/>
                <a:gd name="connsiteX51" fmla="*/ 189234 w 305430"/>
                <a:gd name="connsiteY51" fmla="*/ 5451 h 90487"/>
                <a:gd name="connsiteX52" fmla="*/ 205308 w 305430"/>
                <a:gd name="connsiteY52" fmla="*/ 241 h 90487"/>
                <a:gd name="connsiteX53" fmla="*/ 217809 w 305430"/>
                <a:gd name="connsiteY53" fmla="*/ 3144 h 90487"/>
                <a:gd name="connsiteX54" fmla="*/ 226665 w 305430"/>
                <a:gd name="connsiteY54" fmla="*/ 11404 h 90487"/>
                <a:gd name="connsiteX55" fmla="*/ 232171 w 305430"/>
                <a:gd name="connsiteY55" fmla="*/ 24575 h 90487"/>
                <a:gd name="connsiteX56" fmla="*/ 234181 w 305430"/>
                <a:gd name="connsiteY56" fmla="*/ 45485 h 90487"/>
                <a:gd name="connsiteX57" fmla="*/ 230980 w 305430"/>
                <a:gd name="connsiteY57" fmla="*/ 70712 h 90487"/>
                <a:gd name="connsiteX58" fmla="*/ 221381 w 305430"/>
                <a:gd name="connsiteY58" fmla="*/ 85521 h 90487"/>
                <a:gd name="connsiteX59" fmla="*/ 205308 w 305430"/>
                <a:gd name="connsiteY59" fmla="*/ 90729 h 90487"/>
                <a:gd name="connsiteX60" fmla="*/ 185067 w 305430"/>
                <a:gd name="connsiteY60" fmla="*/ 81502 h 90487"/>
                <a:gd name="connsiteX61" fmla="*/ 176436 w 305430"/>
                <a:gd name="connsiteY61" fmla="*/ 45485 h 90487"/>
                <a:gd name="connsiteX62" fmla="*/ 187597 w 305430"/>
                <a:gd name="connsiteY62" fmla="*/ 45485 h 90487"/>
                <a:gd name="connsiteX63" fmla="*/ 192658 w 305430"/>
                <a:gd name="connsiteY63" fmla="*/ 74581 h 90487"/>
                <a:gd name="connsiteX64" fmla="*/ 205308 w 305430"/>
                <a:gd name="connsiteY64" fmla="*/ 81800 h 90487"/>
                <a:gd name="connsiteX65" fmla="*/ 217884 w 305430"/>
                <a:gd name="connsiteY65" fmla="*/ 74581 h 90487"/>
                <a:gd name="connsiteX66" fmla="*/ 223019 w 305430"/>
                <a:gd name="connsiteY66" fmla="*/ 45485 h 90487"/>
                <a:gd name="connsiteX67" fmla="*/ 217884 w 305430"/>
                <a:gd name="connsiteY67" fmla="*/ 16464 h 90487"/>
                <a:gd name="connsiteX68" fmla="*/ 205159 w 305430"/>
                <a:gd name="connsiteY68" fmla="*/ 9321 h 90487"/>
                <a:gd name="connsiteX69" fmla="*/ 193104 w 305430"/>
                <a:gd name="connsiteY69" fmla="*/ 15571 h 90487"/>
                <a:gd name="connsiteX70" fmla="*/ 187597 w 305430"/>
                <a:gd name="connsiteY70" fmla="*/ 45485 h 90487"/>
                <a:gd name="connsiteX71" fmla="*/ 246956 w 305430"/>
                <a:gd name="connsiteY71" fmla="*/ 66024 h 90487"/>
                <a:gd name="connsiteX72" fmla="*/ 258267 w 305430"/>
                <a:gd name="connsiteY72" fmla="*/ 64982 h 90487"/>
                <a:gd name="connsiteX73" fmla="*/ 264220 w 305430"/>
                <a:gd name="connsiteY73" fmla="*/ 77632 h 90487"/>
                <a:gd name="connsiteX74" fmla="*/ 275382 w 305430"/>
                <a:gd name="connsiteY74" fmla="*/ 81800 h 90487"/>
                <a:gd name="connsiteX75" fmla="*/ 288703 w 305430"/>
                <a:gd name="connsiteY75" fmla="*/ 75847 h 90487"/>
                <a:gd name="connsiteX76" fmla="*/ 294135 w 305430"/>
                <a:gd name="connsiteY76" fmla="*/ 60219 h 90487"/>
                <a:gd name="connsiteX77" fmla="*/ 288926 w 305430"/>
                <a:gd name="connsiteY77" fmla="*/ 45485 h 90487"/>
                <a:gd name="connsiteX78" fmla="*/ 275234 w 305430"/>
                <a:gd name="connsiteY78" fmla="*/ 40128 h 90487"/>
                <a:gd name="connsiteX79" fmla="*/ 265634 w 305430"/>
                <a:gd name="connsiteY79" fmla="*/ 42509 h 90487"/>
                <a:gd name="connsiteX80" fmla="*/ 259012 w 305430"/>
                <a:gd name="connsiteY80" fmla="*/ 48611 h 90487"/>
                <a:gd name="connsiteX81" fmla="*/ 248891 w 305430"/>
                <a:gd name="connsiteY81" fmla="*/ 47272 h 90487"/>
                <a:gd name="connsiteX82" fmla="*/ 257374 w 305430"/>
                <a:gd name="connsiteY82" fmla="*/ 1879 h 90487"/>
                <a:gd name="connsiteX83" fmla="*/ 301427 w 305430"/>
                <a:gd name="connsiteY83" fmla="*/ 1879 h 90487"/>
                <a:gd name="connsiteX84" fmla="*/ 301427 w 305430"/>
                <a:gd name="connsiteY84" fmla="*/ 12148 h 90487"/>
                <a:gd name="connsiteX85" fmla="*/ 266155 w 305430"/>
                <a:gd name="connsiteY85" fmla="*/ 12148 h 90487"/>
                <a:gd name="connsiteX86" fmla="*/ 261393 w 305430"/>
                <a:gd name="connsiteY86" fmla="*/ 35960 h 90487"/>
                <a:gd name="connsiteX87" fmla="*/ 278062 w 305430"/>
                <a:gd name="connsiteY87" fmla="*/ 30454 h 90487"/>
                <a:gd name="connsiteX88" fmla="*/ 297633 w 305430"/>
                <a:gd name="connsiteY88" fmla="*/ 38491 h 90487"/>
                <a:gd name="connsiteX89" fmla="*/ 305595 w 305430"/>
                <a:gd name="connsiteY89" fmla="*/ 59178 h 90487"/>
                <a:gd name="connsiteX90" fmla="*/ 298599 w 305430"/>
                <a:gd name="connsiteY90" fmla="*/ 80013 h 90487"/>
                <a:gd name="connsiteX91" fmla="*/ 275382 w 305430"/>
                <a:gd name="connsiteY91" fmla="*/ 90729 h 90487"/>
                <a:gd name="connsiteX92" fmla="*/ 255663 w 305430"/>
                <a:gd name="connsiteY92" fmla="*/ 83958 h 90487"/>
                <a:gd name="connsiteX93" fmla="*/ 246956 w 305430"/>
                <a:gd name="connsiteY93" fmla="*/ 6602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05430" h="90487">
                  <a:moveTo>
                    <a:pt x="164" y="45485"/>
                  </a:moveTo>
                  <a:cubicBezTo>
                    <a:pt x="164" y="35067"/>
                    <a:pt x="1231" y="26659"/>
                    <a:pt x="3363" y="20259"/>
                  </a:cubicBezTo>
                  <a:cubicBezTo>
                    <a:pt x="5497" y="13860"/>
                    <a:pt x="8697" y="8923"/>
                    <a:pt x="12963" y="5451"/>
                  </a:cubicBezTo>
                  <a:cubicBezTo>
                    <a:pt x="17229" y="1978"/>
                    <a:pt x="22587" y="241"/>
                    <a:pt x="29036" y="241"/>
                  </a:cubicBezTo>
                  <a:cubicBezTo>
                    <a:pt x="33799" y="241"/>
                    <a:pt x="37966" y="1209"/>
                    <a:pt x="41538" y="3144"/>
                  </a:cubicBezTo>
                  <a:cubicBezTo>
                    <a:pt x="45110" y="5078"/>
                    <a:pt x="48061" y="7832"/>
                    <a:pt x="50393" y="11404"/>
                  </a:cubicBezTo>
                  <a:cubicBezTo>
                    <a:pt x="52725" y="14976"/>
                    <a:pt x="54560" y="19366"/>
                    <a:pt x="55900" y="24575"/>
                  </a:cubicBezTo>
                  <a:cubicBezTo>
                    <a:pt x="57240" y="29784"/>
                    <a:pt x="57909" y="36754"/>
                    <a:pt x="57909" y="45485"/>
                  </a:cubicBezTo>
                  <a:cubicBezTo>
                    <a:pt x="57909" y="55904"/>
                    <a:pt x="56843" y="64312"/>
                    <a:pt x="54709" y="70712"/>
                  </a:cubicBezTo>
                  <a:cubicBezTo>
                    <a:pt x="52576" y="77112"/>
                    <a:pt x="49376" y="82048"/>
                    <a:pt x="45110" y="85521"/>
                  </a:cubicBezTo>
                  <a:cubicBezTo>
                    <a:pt x="40843" y="88992"/>
                    <a:pt x="35486" y="90729"/>
                    <a:pt x="29036" y="90729"/>
                  </a:cubicBezTo>
                  <a:cubicBezTo>
                    <a:pt x="20504" y="90729"/>
                    <a:pt x="13757" y="87653"/>
                    <a:pt x="8796" y="81502"/>
                  </a:cubicBezTo>
                  <a:cubicBezTo>
                    <a:pt x="3042" y="74159"/>
                    <a:pt x="164" y="62154"/>
                    <a:pt x="164" y="45485"/>
                  </a:cubicBezTo>
                  <a:close/>
                  <a:moveTo>
                    <a:pt x="11326" y="45485"/>
                  </a:moveTo>
                  <a:cubicBezTo>
                    <a:pt x="11326" y="60071"/>
                    <a:pt x="13013" y="69769"/>
                    <a:pt x="16386" y="74581"/>
                  </a:cubicBezTo>
                  <a:cubicBezTo>
                    <a:pt x="19759" y="79394"/>
                    <a:pt x="23976" y="81800"/>
                    <a:pt x="29036" y="81800"/>
                  </a:cubicBezTo>
                  <a:cubicBezTo>
                    <a:pt x="33998" y="81800"/>
                    <a:pt x="38190" y="79394"/>
                    <a:pt x="41612" y="74581"/>
                  </a:cubicBezTo>
                  <a:cubicBezTo>
                    <a:pt x="45035" y="69769"/>
                    <a:pt x="46747" y="60071"/>
                    <a:pt x="46747" y="45485"/>
                  </a:cubicBezTo>
                  <a:cubicBezTo>
                    <a:pt x="46747" y="30900"/>
                    <a:pt x="45035" y="21227"/>
                    <a:pt x="41612" y="16464"/>
                  </a:cubicBezTo>
                  <a:cubicBezTo>
                    <a:pt x="38190" y="11702"/>
                    <a:pt x="33948" y="9321"/>
                    <a:pt x="28888" y="9321"/>
                  </a:cubicBezTo>
                  <a:cubicBezTo>
                    <a:pt x="23926" y="9321"/>
                    <a:pt x="19908" y="11404"/>
                    <a:pt x="16833" y="15571"/>
                  </a:cubicBezTo>
                  <a:cubicBezTo>
                    <a:pt x="13162" y="21028"/>
                    <a:pt x="11326" y="30999"/>
                    <a:pt x="11326" y="45485"/>
                  </a:cubicBezTo>
                  <a:close/>
                  <a:moveTo>
                    <a:pt x="76787" y="89241"/>
                  </a:moveTo>
                  <a:lnTo>
                    <a:pt x="76787" y="76888"/>
                  </a:lnTo>
                  <a:lnTo>
                    <a:pt x="89140" y="76888"/>
                  </a:lnTo>
                  <a:lnTo>
                    <a:pt x="89140" y="89241"/>
                  </a:lnTo>
                  <a:lnTo>
                    <a:pt x="76787" y="89241"/>
                  </a:lnTo>
                  <a:close/>
                  <a:moveTo>
                    <a:pt x="105914" y="45485"/>
                  </a:moveTo>
                  <a:cubicBezTo>
                    <a:pt x="105914" y="35067"/>
                    <a:pt x="106981" y="26659"/>
                    <a:pt x="109114" y="20259"/>
                  </a:cubicBezTo>
                  <a:cubicBezTo>
                    <a:pt x="111247" y="13860"/>
                    <a:pt x="114447" y="8923"/>
                    <a:pt x="118713" y="5451"/>
                  </a:cubicBezTo>
                  <a:cubicBezTo>
                    <a:pt x="122980" y="1978"/>
                    <a:pt x="128337" y="241"/>
                    <a:pt x="134787" y="241"/>
                  </a:cubicBezTo>
                  <a:cubicBezTo>
                    <a:pt x="139549" y="241"/>
                    <a:pt x="143716" y="1209"/>
                    <a:pt x="147288" y="3144"/>
                  </a:cubicBezTo>
                  <a:cubicBezTo>
                    <a:pt x="150860" y="5078"/>
                    <a:pt x="153812" y="7832"/>
                    <a:pt x="156144" y="11404"/>
                  </a:cubicBezTo>
                  <a:cubicBezTo>
                    <a:pt x="158475" y="14976"/>
                    <a:pt x="160311" y="19366"/>
                    <a:pt x="161651" y="24575"/>
                  </a:cubicBezTo>
                  <a:cubicBezTo>
                    <a:pt x="162990" y="29784"/>
                    <a:pt x="163660" y="36754"/>
                    <a:pt x="163660" y="45485"/>
                  </a:cubicBezTo>
                  <a:cubicBezTo>
                    <a:pt x="163660" y="55904"/>
                    <a:pt x="162593" y="64312"/>
                    <a:pt x="160460" y="70712"/>
                  </a:cubicBezTo>
                  <a:cubicBezTo>
                    <a:pt x="158327" y="77112"/>
                    <a:pt x="155127" y="82048"/>
                    <a:pt x="150860" y="85521"/>
                  </a:cubicBezTo>
                  <a:cubicBezTo>
                    <a:pt x="146594" y="88992"/>
                    <a:pt x="141236" y="90729"/>
                    <a:pt x="134787" y="90729"/>
                  </a:cubicBezTo>
                  <a:cubicBezTo>
                    <a:pt x="126254" y="90729"/>
                    <a:pt x="119507" y="87653"/>
                    <a:pt x="114546" y="81502"/>
                  </a:cubicBezTo>
                  <a:cubicBezTo>
                    <a:pt x="108792" y="74159"/>
                    <a:pt x="105914" y="62154"/>
                    <a:pt x="105914" y="45485"/>
                  </a:cubicBezTo>
                  <a:close/>
                  <a:moveTo>
                    <a:pt x="117077" y="45485"/>
                  </a:moveTo>
                  <a:cubicBezTo>
                    <a:pt x="117077" y="60071"/>
                    <a:pt x="118763" y="69769"/>
                    <a:pt x="122136" y="74581"/>
                  </a:cubicBezTo>
                  <a:cubicBezTo>
                    <a:pt x="125510" y="79394"/>
                    <a:pt x="129727" y="81800"/>
                    <a:pt x="134787" y="81800"/>
                  </a:cubicBezTo>
                  <a:cubicBezTo>
                    <a:pt x="139748" y="81800"/>
                    <a:pt x="143940" y="79394"/>
                    <a:pt x="147363" y="74581"/>
                  </a:cubicBezTo>
                  <a:cubicBezTo>
                    <a:pt x="150786" y="69769"/>
                    <a:pt x="152497" y="60071"/>
                    <a:pt x="152497" y="45485"/>
                  </a:cubicBezTo>
                  <a:cubicBezTo>
                    <a:pt x="152497" y="30900"/>
                    <a:pt x="150786" y="21227"/>
                    <a:pt x="147363" y="16464"/>
                  </a:cubicBezTo>
                  <a:cubicBezTo>
                    <a:pt x="143940" y="11702"/>
                    <a:pt x="139698" y="9321"/>
                    <a:pt x="134638" y="9321"/>
                  </a:cubicBezTo>
                  <a:cubicBezTo>
                    <a:pt x="129677" y="9321"/>
                    <a:pt x="125659" y="11404"/>
                    <a:pt x="122583" y="15571"/>
                  </a:cubicBezTo>
                  <a:cubicBezTo>
                    <a:pt x="118912" y="21028"/>
                    <a:pt x="117077" y="30999"/>
                    <a:pt x="117077" y="45485"/>
                  </a:cubicBezTo>
                  <a:close/>
                  <a:moveTo>
                    <a:pt x="176436" y="45485"/>
                  </a:moveTo>
                  <a:cubicBezTo>
                    <a:pt x="176436" y="35067"/>
                    <a:pt x="177502" y="26659"/>
                    <a:pt x="179635" y="20259"/>
                  </a:cubicBezTo>
                  <a:cubicBezTo>
                    <a:pt x="181768" y="13860"/>
                    <a:pt x="184968" y="8923"/>
                    <a:pt x="189234" y="5451"/>
                  </a:cubicBezTo>
                  <a:cubicBezTo>
                    <a:pt x="193501" y="1978"/>
                    <a:pt x="198859" y="241"/>
                    <a:pt x="205308" y="241"/>
                  </a:cubicBezTo>
                  <a:cubicBezTo>
                    <a:pt x="210070" y="241"/>
                    <a:pt x="214237" y="1209"/>
                    <a:pt x="217809" y="3144"/>
                  </a:cubicBezTo>
                  <a:cubicBezTo>
                    <a:pt x="221381" y="5078"/>
                    <a:pt x="224333" y="7832"/>
                    <a:pt x="226665" y="11404"/>
                  </a:cubicBezTo>
                  <a:cubicBezTo>
                    <a:pt x="228996" y="14976"/>
                    <a:pt x="230832" y="19366"/>
                    <a:pt x="232171" y="24575"/>
                  </a:cubicBezTo>
                  <a:cubicBezTo>
                    <a:pt x="233511" y="29784"/>
                    <a:pt x="234181" y="36754"/>
                    <a:pt x="234181" y="45485"/>
                  </a:cubicBezTo>
                  <a:cubicBezTo>
                    <a:pt x="234181" y="55904"/>
                    <a:pt x="233114" y="64312"/>
                    <a:pt x="230980" y="70712"/>
                  </a:cubicBezTo>
                  <a:cubicBezTo>
                    <a:pt x="228848" y="77112"/>
                    <a:pt x="225648" y="82048"/>
                    <a:pt x="221381" y="85521"/>
                  </a:cubicBezTo>
                  <a:cubicBezTo>
                    <a:pt x="217115" y="88992"/>
                    <a:pt x="211757" y="90729"/>
                    <a:pt x="205308" y="90729"/>
                  </a:cubicBezTo>
                  <a:cubicBezTo>
                    <a:pt x="196775" y="90729"/>
                    <a:pt x="190028" y="87653"/>
                    <a:pt x="185067" y="81502"/>
                  </a:cubicBezTo>
                  <a:cubicBezTo>
                    <a:pt x="179313" y="74159"/>
                    <a:pt x="176436" y="62154"/>
                    <a:pt x="176436" y="45485"/>
                  </a:cubicBezTo>
                  <a:close/>
                  <a:moveTo>
                    <a:pt x="187597" y="45485"/>
                  </a:moveTo>
                  <a:cubicBezTo>
                    <a:pt x="187597" y="60071"/>
                    <a:pt x="189284" y="69769"/>
                    <a:pt x="192658" y="74581"/>
                  </a:cubicBezTo>
                  <a:cubicBezTo>
                    <a:pt x="196031" y="79394"/>
                    <a:pt x="200247" y="81800"/>
                    <a:pt x="205308" y="81800"/>
                  </a:cubicBezTo>
                  <a:cubicBezTo>
                    <a:pt x="210269" y="81800"/>
                    <a:pt x="214461" y="79394"/>
                    <a:pt x="217884" y="74581"/>
                  </a:cubicBezTo>
                  <a:cubicBezTo>
                    <a:pt x="221307" y="69769"/>
                    <a:pt x="223019" y="60071"/>
                    <a:pt x="223019" y="45485"/>
                  </a:cubicBezTo>
                  <a:cubicBezTo>
                    <a:pt x="223019" y="30900"/>
                    <a:pt x="221307" y="21227"/>
                    <a:pt x="217884" y="16464"/>
                  </a:cubicBezTo>
                  <a:cubicBezTo>
                    <a:pt x="214461" y="11702"/>
                    <a:pt x="210220" y="9321"/>
                    <a:pt x="205159" y="9321"/>
                  </a:cubicBezTo>
                  <a:cubicBezTo>
                    <a:pt x="200198" y="9321"/>
                    <a:pt x="196180" y="11404"/>
                    <a:pt x="193104" y="15571"/>
                  </a:cubicBezTo>
                  <a:cubicBezTo>
                    <a:pt x="189433" y="21028"/>
                    <a:pt x="187597" y="30999"/>
                    <a:pt x="187597" y="45485"/>
                  </a:cubicBezTo>
                  <a:close/>
                  <a:moveTo>
                    <a:pt x="246956" y="66024"/>
                  </a:moveTo>
                  <a:lnTo>
                    <a:pt x="258267" y="64982"/>
                  </a:lnTo>
                  <a:cubicBezTo>
                    <a:pt x="259160" y="70638"/>
                    <a:pt x="261144" y="74854"/>
                    <a:pt x="264220" y="77632"/>
                  </a:cubicBezTo>
                  <a:cubicBezTo>
                    <a:pt x="267296" y="80410"/>
                    <a:pt x="271017" y="81800"/>
                    <a:pt x="275382" y="81800"/>
                  </a:cubicBezTo>
                  <a:cubicBezTo>
                    <a:pt x="280641" y="81800"/>
                    <a:pt x="285081" y="79816"/>
                    <a:pt x="288703" y="75847"/>
                  </a:cubicBezTo>
                  <a:cubicBezTo>
                    <a:pt x="292324" y="71878"/>
                    <a:pt x="294135" y="66669"/>
                    <a:pt x="294135" y="60219"/>
                  </a:cubicBezTo>
                  <a:cubicBezTo>
                    <a:pt x="294135" y="53969"/>
                    <a:pt x="292399" y="49058"/>
                    <a:pt x="288926" y="45485"/>
                  </a:cubicBezTo>
                  <a:cubicBezTo>
                    <a:pt x="285453" y="41914"/>
                    <a:pt x="280889" y="40128"/>
                    <a:pt x="275234" y="40128"/>
                  </a:cubicBezTo>
                  <a:cubicBezTo>
                    <a:pt x="271662" y="40128"/>
                    <a:pt x="268462" y="40922"/>
                    <a:pt x="265634" y="42509"/>
                  </a:cubicBezTo>
                  <a:cubicBezTo>
                    <a:pt x="262806" y="44097"/>
                    <a:pt x="260599" y="46131"/>
                    <a:pt x="259012" y="48611"/>
                  </a:cubicBezTo>
                  <a:lnTo>
                    <a:pt x="248891" y="47272"/>
                  </a:lnTo>
                  <a:lnTo>
                    <a:pt x="257374" y="1879"/>
                  </a:lnTo>
                  <a:lnTo>
                    <a:pt x="301427" y="1879"/>
                  </a:lnTo>
                  <a:lnTo>
                    <a:pt x="301427" y="12148"/>
                  </a:lnTo>
                  <a:lnTo>
                    <a:pt x="266155" y="12148"/>
                  </a:lnTo>
                  <a:lnTo>
                    <a:pt x="261393" y="35960"/>
                  </a:lnTo>
                  <a:cubicBezTo>
                    <a:pt x="266652" y="32289"/>
                    <a:pt x="272208" y="30454"/>
                    <a:pt x="278062" y="30454"/>
                  </a:cubicBezTo>
                  <a:cubicBezTo>
                    <a:pt x="285801" y="30454"/>
                    <a:pt x="292324" y="33133"/>
                    <a:pt x="297633" y="38491"/>
                  </a:cubicBezTo>
                  <a:cubicBezTo>
                    <a:pt x="302941" y="43848"/>
                    <a:pt x="305595" y="50744"/>
                    <a:pt x="305595" y="59178"/>
                  </a:cubicBezTo>
                  <a:cubicBezTo>
                    <a:pt x="305595" y="67214"/>
                    <a:pt x="303263" y="74160"/>
                    <a:pt x="298599" y="80013"/>
                  </a:cubicBezTo>
                  <a:cubicBezTo>
                    <a:pt x="292944" y="87157"/>
                    <a:pt x="285205" y="90729"/>
                    <a:pt x="275382" y="90729"/>
                  </a:cubicBezTo>
                  <a:cubicBezTo>
                    <a:pt x="267346" y="90729"/>
                    <a:pt x="260773" y="88471"/>
                    <a:pt x="255663" y="83958"/>
                  </a:cubicBezTo>
                  <a:cubicBezTo>
                    <a:pt x="250553" y="79444"/>
                    <a:pt x="247650" y="73466"/>
                    <a:pt x="246956" y="6602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5725D26-6AB8-4D3C-938E-73ED22592C69}"/>
                </a:ext>
              </a:extLst>
            </p:cNvPr>
            <p:cNvSpPr/>
            <p:nvPr/>
          </p:nvSpPr>
          <p:spPr>
            <a:xfrm>
              <a:off x="4496551" y="3071709"/>
              <a:ext cx="217198" cy="90487"/>
            </a:xfrm>
            <a:custGeom>
              <a:avLst/>
              <a:gdLst>
                <a:gd name="connsiteX0" fmla="*/ 228 w 217198"/>
                <a:gd name="connsiteY0" fmla="*/ 45485 h 90487"/>
                <a:gd name="connsiteX1" fmla="*/ 3427 w 217198"/>
                <a:gd name="connsiteY1" fmla="*/ 20259 h 90487"/>
                <a:gd name="connsiteX2" fmla="*/ 13027 w 217198"/>
                <a:gd name="connsiteY2" fmla="*/ 5451 h 90487"/>
                <a:gd name="connsiteX3" fmla="*/ 29100 w 217198"/>
                <a:gd name="connsiteY3" fmla="*/ 241 h 90487"/>
                <a:gd name="connsiteX4" fmla="*/ 41602 w 217198"/>
                <a:gd name="connsiteY4" fmla="*/ 3144 h 90487"/>
                <a:gd name="connsiteX5" fmla="*/ 50457 w 217198"/>
                <a:gd name="connsiteY5" fmla="*/ 11404 h 90487"/>
                <a:gd name="connsiteX6" fmla="*/ 55964 w 217198"/>
                <a:gd name="connsiteY6" fmla="*/ 24575 h 90487"/>
                <a:gd name="connsiteX7" fmla="*/ 57973 w 217198"/>
                <a:gd name="connsiteY7" fmla="*/ 45485 h 90487"/>
                <a:gd name="connsiteX8" fmla="*/ 54773 w 217198"/>
                <a:gd name="connsiteY8" fmla="*/ 70712 h 90487"/>
                <a:gd name="connsiteX9" fmla="*/ 45174 w 217198"/>
                <a:gd name="connsiteY9" fmla="*/ 85521 h 90487"/>
                <a:gd name="connsiteX10" fmla="*/ 29100 w 217198"/>
                <a:gd name="connsiteY10" fmla="*/ 90729 h 90487"/>
                <a:gd name="connsiteX11" fmla="*/ 8860 w 217198"/>
                <a:gd name="connsiteY11" fmla="*/ 81502 h 90487"/>
                <a:gd name="connsiteX12" fmla="*/ 228 w 217198"/>
                <a:gd name="connsiteY12" fmla="*/ 45485 h 90487"/>
                <a:gd name="connsiteX13" fmla="*/ 11390 w 217198"/>
                <a:gd name="connsiteY13" fmla="*/ 45485 h 90487"/>
                <a:gd name="connsiteX14" fmla="*/ 16450 w 217198"/>
                <a:gd name="connsiteY14" fmla="*/ 74581 h 90487"/>
                <a:gd name="connsiteX15" fmla="*/ 29100 w 217198"/>
                <a:gd name="connsiteY15" fmla="*/ 81800 h 90487"/>
                <a:gd name="connsiteX16" fmla="*/ 41676 w 217198"/>
                <a:gd name="connsiteY16" fmla="*/ 74581 h 90487"/>
                <a:gd name="connsiteX17" fmla="*/ 46811 w 217198"/>
                <a:gd name="connsiteY17" fmla="*/ 45485 h 90487"/>
                <a:gd name="connsiteX18" fmla="*/ 41676 w 217198"/>
                <a:gd name="connsiteY18" fmla="*/ 16464 h 90487"/>
                <a:gd name="connsiteX19" fmla="*/ 28952 w 217198"/>
                <a:gd name="connsiteY19" fmla="*/ 9321 h 90487"/>
                <a:gd name="connsiteX20" fmla="*/ 16897 w 217198"/>
                <a:gd name="connsiteY20" fmla="*/ 15571 h 90487"/>
                <a:gd name="connsiteX21" fmla="*/ 11390 w 217198"/>
                <a:gd name="connsiteY21" fmla="*/ 45485 h 90487"/>
                <a:gd name="connsiteX22" fmla="*/ 76851 w 217198"/>
                <a:gd name="connsiteY22" fmla="*/ 89241 h 90487"/>
                <a:gd name="connsiteX23" fmla="*/ 76851 w 217198"/>
                <a:gd name="connsiteY23" fmla="*/ 76888 h 90487"/>
                <a:gd name="connsiteX24" fmla="*/ 89204 w 217198"/>
                <a:gd name="connsiteY24" fmla="*/ 76888 h 90487"/>
                <a:gd name="connsiteX25" fmla="*/ 89204 w 217198"/>
                <a:gd name="connsiteY25" fmla="*/ 89241 h 90487"/>
                <a:gd name="connsiteX26" fmla="*/ 76851 w 217198"/>
                <a:gd name="connsiteY26" fmla="*/ 89241 h 90487"/>
                <a:gd name="connsiteX27" fmla="*/ 105978 w 217198"/>
                <a:gd name="connsiteY27" fmla="*/ 45485 h 90487"/>
                <a:gd name="connsiteX28" fmla="*/ 109178 w 217198"/>
                <a:gd name="connsiteY28" fmla="*/ 20259 h 90487"/>
                <a:gd name="connsiteX29" fmla="*/ 118777 w 217198"/>
                <a:gd name="connsiteY29" fmla="*/ 5451 h 90487"/>
                <a:gd name="connsiteX30" fmla="*/ 134851 w 217198"/>
                <a:gd name="connsiteY30" fmla="*/ 241 h 90487"/>
                <a:gd name="connsiteX31" fmla="*/ 147352 w 217198"/>
                <a:gd name="connsiteY31" fmla="*/ 3144 h 90487"/>
                <a:gd name="connsiteX32" fmla="*/ 156208 w 217198"/>
                <a:gd name="connsiteY32" fmla="*/ 11404 h 90487"/>
                <a:gd name="connsiteX33" fmla="*/ 161715 w 217198"/>
                <a:gd name="connsiteY33" fmla="*/ 24575 h 90487"/>
                <a:gd name="connsiteX34" fmla="*/ 163724 w 217198"/>
                <a:gd name="connsiteY34" fmla="*/ 45485 h 90487"/>
                <a:gd name="connsiteX35" fmla="*/ 160524 w 217198"/>
                <a:gd name="connsiteY35" fmla="*/ 70712 h 90487"/>
                <a:gd name="connsiteX36" fmla="*/ 150924 w 217198"/>
                <a:gd name="connsiteY36" fmla="*/ 85521 h 90487"/>
                <a:gd name="connsiteX37" fmla="*/ 134851 w 217198"/>
                <a:gd name="connsiteY37" fmla="*/ 90729 h 90487"/>
                <a:gd name="connsiteX38" fmla="*/ 114610 w 217198"/>
                <a:gd name="connsiteY38" fmla="*/ 81502 h 90487"/>
                <a:gd name="connsiteX39" fmla="*/ 105978 w 217198"/>
                <a:gd name="connsiteY39" fmla="*/ 45485 h 90487"/>
                <a:gd name="connsiteX40" fmla="*/ 117141 w 217198"/>
                <a:gd name="connsiteY40" fmla="*/ 45485 h 90487"/>
                <a:gd name="connsiteX41" fmla="*/ 122200 w 217198"/>
                <a:gd name="connsiteY41" fmla="*/ 74581 h 90487"/>
                <a:gd name="connsiteX42" fmla="*/ 134851 w 217198"/>
                <a:gd name="connsiteY42" fmla="*/ 81800 h 90487"/>
                <a:gd name="connsiteX43" fmla="*/ 147427 w 217198"/>
                <a:gd name="connsiteY43" fmla="*/ 74581 h 90487"/>
                <a:gd name="connsiteX44" fmla="*/ 152561 w 217198"/>
                <a:gd name="connsiteY44" fmla="*/ 45485 h 90487"/>
                <a:gd name="connsiteX45" fmla="*/ 147427 w 217198"/>
                <a:gd name="connsiteY45" fmla="*/ 16464 h 90487"/>
                <a:gd name="connsiteX46" fmla="*/ 134702 w 217198"/>
                <a:gd name="connsiteY46" fmla="*/ 9321 h 90487"/>
                <a:gd name="connsiteX47" fmla="*/ 122647 w 217198"/>
                <a:gd name="connsiteY47" fmla="*/ 15571 h 90487"/>
                <a:gd name="connsiteX48" fmla="*/ 117141 w 217198"/>
                <a:gd name="connsiteY48" fmla="*/ 45485 h 90487"/>
                <a:gd name="connsiteX49" fmla="*/ 217427 w 217198"/>
                <a:gd name="connsiteY49" fmla="*/ 89241 h 90487"/>
                <a:gd name="connsiteX50" fmla="*/ 206562 w 217198"/>
                <a:gd name="connsiteY50" fmla="*/ 89241 h 90487"/>
                <a:gd name="connsiteX51" fmla="*/ 206562 w 217198"/>
                <a:gd name="connsiteY51" fmla="*/ 19888 h 90487"/>
                <a:gd name="connsiteX52" fmla="*/ 196219 w 217198"/>
                <a:gd name="connsiteY52" fmla="*/ 27403 h 90487"/>
                <a:gd name="connsiteX53" fmla="*/ 184834 w 217198"/>
                <a:gd name="connsiteY53" fmla="*/ 32984 h 90487"/>
                <a:gd name="connsiteX54" fmla="*/ 184834 w 217198"/>
                <a:gd name="connsiteY54" fmla="*/ 22417 h 90487"/>
                <a:gd name="connsiteX55" fmla="*/ 200758 w 217198"/>
                <a:gd name="connsiteY55" fmla="*/ 12148 h 90487"/>
                <a:gd name="connsiteX56" fmla="*/ 210432 w 217198"/>
                <a:gd name="connsiteY56" fmla="*/ 241 h 90487"/>
                <a:gd name="connsiteX57" fmla="*/ 217427 w 217198"/>
                <a:gd name="connsiteY57" fmla="*/ 241 h 90487"/>
                <a:gd name="connsiteX58" fmla="*/ 217427 w 217198"/>
                <a:gd name="connsiteY58" fmla="*/ 89241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198" h="90487">
                  <a:moveTo>
                    <a:pt x="228" y="45485"/>
                  </a:moveTo>
                  <a:cubicBezTo>
                    <a:pt x="228" y="35067"/>
                    <a:pt x="1295" y="26659"/>
                    <a:pt x="3427" y="20259"/>
                  </a:cubicBezTo>
                  <a:cubicBezTo>
                    <a:pt x="5561" y="13860"/>
                    <a:pt x="8761" y="8923"/>
                    <a:pt x="13027" y="5451"/>
                  </a:cubicBezTo>
                  <a:cubicBezTo>
                    <a:pt x="17293" y="1978"/>
                    <a:pt x="22651" y="241"/>
                    <a:pt x="29100" y="241"/>
                  </a:cubicBezTo>
                  <a:cubicBezTo>
                    <a:pt x="33863" y="241"/>
                    <a:pt x="38030" y="1209"/>
                    <a:pt x="41602" y="3144"/>
                  </a:cubicBezTo>
                  <a:cubicBezTo>
                    <a:pt x="45174" y="5078"/>
                    <a:pt x="48125" y="7832"/>
                    <a:pt x="50457" y="11404"/>
                  </a:cubicBezTo>
                  <a:cubicBezTo>
                    <a:pt x="52789" y="14976"/>
                    <a:pt x="54624" y="19366"/>
                    <a:pt x="55964" y="24575"/>
                  </a:cubicBezTo>
                  <a:cubicBezTo>
                    <a:pt x="57303" y="29784"/>
                    <a:pt x="57973" y="36754"/>
                    <a:pt x="57973" y="45485"/>
                  </a:cubicBezTo>
                  <a:cubicBezTo>
                    <a:pt x="57973" y="55904"/>
                    <a:pt x="56907" y="64312"/>
                    <a:pt x="54773" y="70712"/>
                  </a:cubicBezTo>
                  <a:cubicBezTo>
                    <a:pt x="52640" y="77112"/>
                    <a:pt x="49440" y="82048"/>
                    <a:pt x="45174" y="85521"/>
                  </a:cubicBezTo>
                  <a:cubicBezTo>
                    <a:pt x="40908" y="88992"/>
                    <a:pt x="35550" y="90729"/>
                    <a:pt x="29100" y="90729"/>
                  </a:cubicBezTo>
                  <a:cubicBezTo>
                    <a:pt x="20568" y="90729"/>
                    <a:pt x="13821" y="87653"/>
                    <a:pt x="8860" y="81502"/>
                  </a:cubicBezTo>
                  <a:cubicBezTo>
                    <a:pt x="3106" y="74159"/>
                    <a:pt x="228" y="62154"/>
                    <a:pt x="228" y="45485"/>
                  </a:cubicBezTo>
                  <a:close/>
                  <a:moveTo>
                    <a:pt x="11390" y="45485"/>
                  </a:moveTo>
                  <a:cubicBezTo>
                    <a:pt x="11390" y="60071"/>
                    <a:pt x="13077" y="69769"/>
                    <a:pt x="16450" y="74581"/>
                  </a:cubicBezTo>
                  <a:cubicBezTo>
                    <a:pt x="19823" y="79394"/>
                    <a:pt x="24040" y="81800"/>
                    <a:pt x="29100" y="81800"/>
                  </a:cubicBezTo>
                  <a:cubicBezTo>
                    <a:pt x="34062" y="81800"/>
                    <a:pt x="38253" y="79394"/>
                    <a:pt x="41676" y="74581"/>
                  </a:cubicBezTo>
                  <a:cubicBezTo>
                    <a:pt x="45099" y="69769"/>
                    <a:pt x="46811" y="60071"/>
                    <a:pt x="46811" y="45485"/>
                  </a:cubicBezTo>
                  <a:cubicBezTo>
                    <a:pt x="46811" y="30900"/>
                    <a:pt x="45099" y="21227"/>
                    <a:pt x="41676" y="16464"/>
                  </a:cubicBezTo>
                  <a:cubicBezTo>
                    <a:pt x="38253" y="11702"/>
                    <a:pt x="34012" y="9321"/>
                    <a:pt x="28952" y="9321"/>
                  </a:cubicBezTo>
                  <a:cubicBezTo>
                    <a:pt x="23990" y="9321"/>
                    <a:pt x="19972" y="11404"/>
                    <a:pt x="16897" y="15571"/>
                  </a:cubicBezTo>
                  <a:cubicBezTo>
                    <a:pt x="13226" y="21028"/>
                    <a:pt x="11390" y="30999"/>
                    <a:pt x="11390" y="45485"/>
                  </a:cubicBezTo>
                  <a:close/>
                  <a:moveTo>
                    <a:pt x="76851" y="89241"/>
                  </a:moveTo>
                  <a:lnTo>
                    <a:pt x="76851" y="76888"/>
                  </a:lnTo>
                  <a:lnTo>
                    <a:pt x="89204" y="76888"/>
                  </a:lnTo>
                  <a:lnTo>
                    <a:pt x="89204" y="89241"/>
                  </a:lnTo>
                  <a:lnTo>
                    <a:pt x="76851" y="89241"/>
                  </a:lnTo>
                  <a:close/>
                  <a:moveTo>
                    <a:pt x="105978" y="45485"/>
                  </a:moveTo>
                  <a:cubicBezTo>
                    <a:pt x="105978" y="35067"/>
                    <a:pt x="107045" y="26659"/>
                    <a:pt x="109178" y="20259"/>
                  </a:cubicBezTo>
                  <a:cubicBezTo>
                    <a:pt x="111311" y="13860"/>
                    <a:pt x="114511" y="8923"/>
                    <a:pt x="118777" y="5451"/>
                  </a:cubicBezTo>
                  <a:cubicBezTo>
                    <a:pt x="123044" y="1978"/>
                    <a:pt x="128401" y="241"/>
                    <a:pt x="134851" y="241"/>
                  </a:cubicBezTo>
                  <a:cubicBezTo>
                    <a:pt x="139613" y="241"/>
                    <a:pt x="143780" y="1209"/>
                    <a:pt x="147352" y="3144"/>
                  </a:cubicBezTo>
                  <a:cubicBezTo>
                    <a:pt x="150924" y="5078"/>
                    <a:pt x="153876" y="7832"/>
                    <a:pt x="156208" y="11404"/>
                  </a:cubicBezTo>
                  <a:cubicBezTo>
                    <a:pt x="158539" y="14976"/>
                    <a:pt x="160375" y="19366"/>
                    <a:pt x="161715" y="24575"/>
                  </a:cubicBezTo>
                  <a:cubicBezTo>
                    <a:pt x="163054" y="29784"/>
                    <a:pt x="163724" y="36754"/>
                    <a:pt x="163724" y="45485"/>
                  </a:cubicBezTo>
                  <a:cubicBezTo>
                    <a:pt x="163724" y="55904"/>
                    <a:pt x="162657" y="64312"/>
                    <a:pt x="160524" y="70712"/>
                  </a:cubicBezTo>
                  <a:cubicBezTo>
                    <a:pt x="158391" y="77112"/>
                    <a:pt x="155191" y="82048"/>
                    <a:pt x="150924" y="85521"/>
                  </a:cubicBezTo>
                  <a:cubicBezTo>
                    <a:pt x="146658" y="88992"/>
                    <a:pt x="141300" y="90729"/>
                    <a:pt x="134851" y="90729"/>
                  </a:cubicBezTo>
                  <a:cubicBezTo>
                    <a:pt x="126318" y="90729"/>
                    <a:pt x="119571" y="87653"/>
                    <a:pt x="114610" y="81502"/>
                  </a:cubicBezTo>
                  <a:cubicBezTo>
                    <a:pt x="108856" y="74159"/>
                    <a:pt x="105978" y="62154"/>
                    <a:pt x="105978" y="45485"/>
                  </a:cubicBezTo>
                  <a:close/>
                  <a:moveTo>
                    <a:pt x="117141" y="45485"/>
                  </a:moveTo>
                  <a:cubicBezTo>
                    <a:pt x="117141" y="60071"/>
                    <a:pt x="118827" y="69769"/>
                    <a:pt x="122200" y="74581"/>
                  </a:cubicBezTo>
                  <a:cubicBezTo>
                    <a:pt x="125574" y="79394"/>
                    <a:pt x="129791" y="81800"/>
                    <a:pt x="134851" y="81800"/>
                  </a:cubicBezTo>
                  <a:cubicBezTo>
                    <a:pt x="139812" y="81800"/>
                    <a:pt x="144004" y="79394"/>
                    <a:pt x="147427" y="74581"/>
                  </a:cubicBezTo>
                  <a:cubicBezTo>
                    <a:pt x="150850" y="69769"/>
                    <a:pt x="152561" y="60071"/>
                    <a:pt x="152561" y="45485"/>
                  </a:cubicBezTo>
                  <a:cubicBezTo>
                    <a:pt x="152561" y="30900"/>
                    <a:pt x="150850" y="21227"/>
                    <a:pt x="147427" y="16464"/>
                  </a:cubicBezTo>
                  <a:cubicBezTo>
                    <a:pt x="144004" y="11702"/>
                    <a:pt x="139762" y="9321"/>
                    <a:pt x="134702" y="9321"/>
                  </a:cubicBezTo>
                  <a:cubicBezTo>
                    <a:pt x="129741" y="9321"/>
                    <a:pt x="125723" y="11404"/>
                    <a:pt x="122647" y="15571"/>
                  </a:cubicBezTo>
                  <a:cubicBezTo>
                    <a:pt x="118976" y="21028"/>
                    <a:pt x="117141" y="30999"/>
                    <a:pt x="117141" y="45485"/>
                  </a:cubicBezTo>
                  <a:close/>
                  <a:moveTo>
                    <a:pt x="217427" y="89241"/>
                  </a:moveTo>
                  <a:lnTo>
                    <a:pt x="206562" y="89241"/>
                  </a:lnTo>
                  <a:lnTo>
                    <a:pt x="206562" y="19888"/>
                  </a:lnTo>
                  <a:cubicBezTo>
                    <a:pt x="203883" y="22368"/>
                    <a:pt x="200436" y="24873"/>
                    <a:pt x="196219" y="27403"/>
                  </a:cubicBezTo>
                  <a:cubicBezTo>
                    <a:pt x="192002" y="29933"/>
                    <a:pt x="188207" y="31793"/>
                    <a:pt x="184834" y="32984"/>
                  </a:cubicBezTo>
                  <a:lnTo>
                    <a:pt x="184834" y="22417"/>
                  </a:lnTo>
                  <a:cubicBezTo>
                    <a:pt x="190886" y="19639"/>
                    <a:pt x="196194" y="16216"/>
                    <a:pt x="200758" y="12148"/>
                  </a:cubicBezTo>
                  <a:cubicBezTo>
                    <a:pt x="205322" y="8080"/>
                    <a:pt x="208547" y="4111"/>
                    <a:pt x="210432" y="241"/>
                  </a:cubicBezTo>
                  <a:lnTo>
                    <a:pt x="217427" y="241"/>
                  </a:lnTo>
                  <a:lnTo>
                    <a:pt x="217427" y="8924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F624134-5070-DAC9-B673-56576AF8F898}"/>
                </a:ext>
              </a:extLst>
            </p:cNvPr>
            <p:cNvSpPr/>
            <p:nvPr/>
          </p:nvSpPr>
          <p:spPr>
            <a:xfrm>
              <a:off x="5068203" y="3071709"/>
              <a:ext cx="305430" cy="90487"/>
            </a:xfrm>
            <a:custGeom>
              <a:avLst/>
              <a:gdLst>
                <a:gd name="connsiteX0" fmla="*/ 292 w 305430"/>
                <a:gd name="connsiteY0" fmla="*/ 45485 h 90487"/>
                <a:gd name="connsiteX1" fmla="*/ 3491 w 305430"/>
                <a:gd name="connsiteY1" fmla="*/ 20259 h 90487"/>
                <a:gd name="connsiteX2" fmla="*/ 13091 w 305430"/>
                <a:gd name="connsiteY2" fmla="*/ 5451 h 90487"/>
                <a:gd name="connsiteX3" fmla="*/ 29164 w 305430"/>
                <a:gd name="connsiteY3" fmla="*/ 241 h 90487"/>
                <a:gd name="connsiteX4" fmla="*/ 41666 w 305430"/>
                <a:gd name="connsiteY4" fmla="*/ 3144 h 90487"/>
                <a:gd name="connsiteX5" fmla="*/ 50521 w 305430"/>
                <a:gd name="connsiteY5" fmla="*/ 11404 h 90487"/>
                <a:gd name="connsiteX6" fmla="*/ 56028 w 305430"/>
                <a:gd name="connsiteY6" fmla="*/ 24575 h 90487"/>
                <a:gd name="connsiteX7" fmla="*/ 58037 w 305430"/>
                <a:gd name="connsiteY7" fmla="*/ 45485 h 90487"/>
                <a:gd name="connsiteX8" fmla="*/ 54837 w 305430"/>
                <a:gd name="connsiteY8" fmla="*/ 70712 h 90487"/>
                <a:gd name="connsiteX9" fmla="*/ 45238 w 305430"/>
                <a:gd name="connsiteY9" fmla="*/ 85521 h 90487"/>
                <a:gd name="connsiteX10" fmla="*/ 29164 w 305430"/>
                <a:gd name="connsiteY10" fmla="*/ 90729 h 90487"/>
                <a:gd name="connsiteX11" fmla="*/ 8924 w 305430"/>
                <a:gd name="connsiteY11" fmla="*/ 81502 h 90487"/>
                <a:gd name="connsiteX12" fmla="*/ 292 w 305430"/>
                <a:gd name="connsiteY12" fmla="*/ 45485 h 90487"/>
                <a:gd name="connsiteX13" fmla="*/ 11454 w 305430"/>
                <a:gd name="connsiteY13" fmla="*/ 45485 h 90487"/>
                <a:gd name="connsiteX14" fmla="*/ 16514 w 305430"/>
                <a:gd name="connsiteY14" fmla="*/ 74581 h 90487"/>
                <a:gd name="connsiteX15" fmla="*/ 29164 w 305430"/>
                <a:gd name="connsiteY15" fmla="*/ 81800 h 90487"/>
                <a:gd name="connsiteX16" fmla="*/ 41740 w 305430"/>
                <a:gd name="connsiteY16" fmla="*/ 74581 h 90487"/>
                <a:gd name="connsiteX17" fmla="*/ 46875 w 305430"/>
                <a:gd name="connsiteY17" fmla="*/ 45485 h 90487"/>
                <a:gd name="connsiteX18" fmla="*/ 41740 w 305430"/>
                <a:gd name="connsiteY18" fmla="*/ 16464 h 90487"/>
                <a:gd name="connsiteX19" fmla="*/ 29016 w 305430"/>
                <a:gd name="connsiteY19" fmla="*/ 9321 h 90487"/>
                <a:gd name="connsiteX20" fmla="*/ 16961 w 305430"/>
                <a:gd name="connsiteY20" fmla="*/ 15571 h 90487"/>
                <a:gd name="connsiteX21" fmla="*/ 11454 w 305430"/>
                <a:gd name="connsiteY21" fmla="*/ 45485 h 90487"/>
                <a:gd name="connsiteX22" fmla="*/ 76915 w 305430"/>
                <a:gd name="connsiteY22" fmla="*/ 89241 h 90487"/>
                <a:gd name="connsiteX23" fmla="*/ 76915 w 305430"/>
                <a:gd name="connsiteY23" fmla="*/ 76888 h 90487"/>
                <a:gd name="connsiteX24" fmla="*/ 89268 w 305430"/>
                <a:gd name="connsiteY24" fmla="*/ 76888 h 90487"/>
                <a:gd name="connsiteX25" fmla="*/ 89268 w 305430"/>
                <a:gd name="connsiteY25" fmla="*/ 89241 h 90487"/>
                <a:gd name="connsiteX26" fmla="*/ 76915 w 305430"/>
                <a:gd name="connsiteY26" fmla="*/ 89241 h 90487"/>
                <a:gd name="connsiteX27" fmla="*/ 106042 w 305430"/>
                <a:gd name="connsiteY27" fmla="*/ 45485 h 90487"/>
                <a:gd name="connsiteX28" fmla="*/ 109242 w 305430"/>
                <a:gd name="connsiteY28" fmla="*/ 20259 h 90487"/>
                <a:gd name="connsiteX29" fmla="*/ 118841 w 305430"/>
                <a:gd name="connsiteY29" fmla="*/ 5451 h 90487"/>
                <a:gd name="connsiteX30" fmla="*/ 134915 w 305430"/>
                <a:gd name="connsiteY30" fmla="*/ 241 h 90487"/>
                <a:gd name="connsiteX31" fmla="*/ 147416 w 305430"/>
                <a:gd name="connsiteY31" fmla="*/ 3144 h 90487"/>
                <a:gd name="connsiteX32" fmla="*/ 156272 w 305430"/>
                <a:gd name="connsiteY32" fmla="*/ 11404 h 90487"/>
                <a:gd name="connsiteX33" fmla="*/ 161779 w 305430"/>
                <a:gd name="connsiteY33" fmla="*/ 24575 h 90487"/>
                <a:gd name="connsiteX34" fmla="*/ 163788 w 305430"/>
                <a:gd name="connsiteY34" fmla="*/ 45485 h 90487"/>
                <a:gd name="connsiteX35" fmla="*/ 160588 w 305430"/>
                <a:gd name="connsiteY35" fmla="*/ 70712 h 90487"/>
                <a:gd name="connsiteX36" fmla="*/ 150988 w 305430"/>
                <a:gd name="connsiteY36" fmla="*/ 85521 h 90487"/>
                <a:gd name="connsiteX37" fmla="*/ 134915 w 305430"/>
                <a:gd name="connsiteY37" fmla="*/ 90729 h 90487"/>
                <a:gd name="connsiteX38" fmla="*/ 114674 w 305430"/>
                <a:gd name="connsiteY38" fmla="*/ 81502 h 90487"/>
                <a:gd name="connsiteX39" fmla="*/ 106042 w 305430"/>
                <a:gd name="connsiteY39" fmla="*/ 45485 h 90487"/>
                <a:gd name="connsiteX40" fmla="*/ 117205 w 305430"/>
                <a:gd name="connsiteY40" fmla="*/ 45485 h 90487"/>
                <a:gd name="connsiteX41" fmla="*/ 122264 w 305430"/>
                <a:gd name="connsiteY41" fmla="*/ 74581 h 90487"/>
                <a:gd name="connsiteX42" fmla="*/ 134915 w 305430"/>
                <a:gd name="connsiteY42" fmla="*/ 81800 h 90487"/>
                <a:gd name="connsiteX43" fmla="*/ 147491 w 305430"/>
                <a:gd name="connsiteY43" fmla="*/ 74581 h 90487"/>
                <a:gd name="connsiteX44" fmla="*/ 152625 w 305430"/>
                <a:gd name="connsiteY44" fmla="*/ 45485 h 90487"/>
                <a:gd name="connsiteX45" fmla="*/ 147491 w 305430"/>
                <a:gd name="connsiteY45" fmla="*/ 16464 h 90487"/>
                <a:gd name="connsiteX46" fmla="*/ 134766 w 305430"/>
                <a:gd name="connsiteY46" fmla="*/ 9321 h 90487"/>
                <a:gd name="connsiteX47" fmla="*/ 122711 w 305430"/>
                <a:gd name="connsiteY47" fmla="*/ 15571 h 90487"/>
                <a:gd name="connsiteX48" fmla="*/ 117205 w 305430"/>
                <a:gd name="connsiteY48" fmla="*/ 45485 h 90487"/>
                <a:gd name="connsiteX49" fmla="*/ 217491 w 305430"/>
                <a:gd name="connsiteY49" fmla="*/ 89241 h 90487"/>
                <a:gd name="connsiteX50" fmla="*/ 206626 w 305430"/>
                <a:gd name="connsiteY50" fmla="*/ 89241 h 90487"/>
                <a:gd name="connsiteX51" fmla="*/ 206626 w 305430"/>
                <a:gd name="connsiteY51" fmla="*/ 19888 h 90487"/>
                <a:gd name="connsiteX52" fmla="*/ 196283 w 305430"/>
                <a:gd name="connsiteY52" fmla="*/ 27403 h 90487"/>
                <a:gd name="connsiteX53" fmla="*/ 184898 w 305430"/>
                <a:gd name="connsiteY53" fmla="*/ 32984 h 90487"/>
                <a:gd name="connsiteX54" fmla="*/ 184898 w 305430"/>
                <a:gd name="connsiteY54" fmla="*/ 22417 h 90487"/>
                <a:gd name="connsiteX55" fmla="*/ 200822 w 305430"/>
                <a:gd name="connsiteY55" fmla="*/ 12148 h 90487"/>
                <a:gd name="connsiteX56" fmla="*/ 210496 w 305430"/>
                <a:gd name="connsiteY56" fmla="*/ 241 h 90487"/>
                <a:gd name="connsiteX57" fmla="*/ 217491 w 305430"/>
                <a:gd name="connsiteY57" fmla="*/ 241 h 90487"/>
                <a:gd name="connsiteX58" fmla="*/ 217491 w 305430"/>
                <a:gd name="connsiteY58" fmla="*/ 89241 h 90487"/>
                <a:gd name="connsiteX59" fmla="*/ 247084 w 305430"/>
                <a:gd name="connsiteY59" fmla="*/ 66024 h 90487"/>
                <a:gd name="connsiteX60" fmla="*/ 258395 w 305430"/>
                <a:gd name="connsiteY60" fmla="*/ 64982 h 90487"/>
                <a:gd name="connsiteX61" fmla="*/ 264348 w 305430"/>
                <a:gd name="connsiteY61" fmla="*/ 77632 h 90487"/>
                <a:gd name="connsiteX62" fmla="*/ 275510 w 305430"/>
                <a:gd name="connsiteY62" fmla="*/ 81800 h 90487"/>
                <a:gd name="connsiteX63" fmla="*/ 288831 w 305430"/>
                <a:gd name="connsiteY63" fmla="*/ 75847 h 90487"/>
                <a:gd name="connsiteX64" fmla="*/ 294263 w 305430"/>
                <a:gd name="connsiteY64" fmla="*/ 60219 h 90487"/>
                <a:gd name="connsiteX65" fmla="*/ 289054 w 305430"/>
                <a:gd name="connsiteY65" fmla="*/ 45485 h 90487"/>
                <a:gd name="connsiteX66" fmla="*/ 275362 w 305430"/>
                <a:gd name="connsiteY66" fmla="*/ 40128 h 90487"/>
                <a:gd name="connsiteX67" fmla="*/ 265762 w 305430"/>
                <a:gd name="connsiteY67" fmla="*/ 42509 h 90487"/>
                <a:gd name="connsiteX68" fmla="*/ 259140 w 305430"/>
                <a:gd name="connsiteY68" fmla="*/ 48611 h 90487"/>
                <a:gd name="connsiteX69" fmla="*/ 249019 w 305430"/>
                <a:gd name="connsiteY69" fmla="*/ 47272 h 90487"/>
                <a:gd name="connsiteX70" fmla="*/ 257502 w 305430"/>
                <a:gd name="connsiteY70" fmla="*/ 1879 h 90487"/>
                <a:gd name="connsiteX71" fmla="*/ 301555 w 305430"/>
                <a:gd name="connsiteY71" fmla="*/ 1879 h 90487"/>
                <a:gd name="connsiteX72" fmla="*/ 301555 w 305430"/>
                <a:gd name="connsiteY72" fmla="*/ 12148 h 90487"/>
                <a:gd name="connsiteX73" fmla="*/ 266283 w 305430"/>
                <a:gd name="connsiteY73" fmla="*/ 12148 h 90487"/>
                <a:gd name="connsiteX74" fmla="*/ 261521 w 305430"/>
                <a:gd name="connsiteY74" fmla="*/ 35960 h 90487"/>
                <a:gd name="connsiteX75" fmla="*/ 278190 w 305430"/>
                <a:gd name="connsiteY75" fmla="*/ 30454 h 90487"/>
                <a:gd name="connsiteX76" fmla="*/ 297761 w 305430"/>
                <a:gd name="connsiteY76" fmla="*/ 38491 h 90487"/>
                <a:gd name="connsiteX77" fmla="*/ 305723 w 305430"/>
                <a:gd name="connsiteY77" fmla="*/ 59178 h 90487"/>
                <a:gd name="connsiteX78" fmla="*/ 298727 w 305430"/>
                <a:gd name="connsiteY78" fmla="*/ 80013 h 90487"/>
                <a:gd name="connsiteX79" fmla="*/ 275510 w 305430"/>
                <a:gd name="connsiteY79" fmla="*/ 90729 h 90487"/>
                <a:gd name="connsiteX80" fmla="*/ 255791 w 305430"/>
                <a:gd name="connsiteY80" fmla="*/ 83958 h 90487"/>
                <a:gd name="connsiteX81" fmla="*/ 247084 w 305430"/>
                <a:gd name="connsiteY81" fmla="*/ 6602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05430" h="90487">
                  <a:moveTo>
                    <a:pt x="292" y="45485"/>
                  </a:moveTo>
                  <a:cubicBezTo>
                    <a:pt x="292" y="35067"/>
                    <a:pt x="1359" y="26659"/>
                    <a:pt x="3491" y="20259"/>
                  </a:cubicBezTo>
                  <a:cubicBezTo>
                    <a:pt x="5625" y="13860"/>
                    <a:pt x="8825" y="8923"/>
                    <a:pt x="13091" y="5451"/>
                  </a:cubicBezTo>
                  <a:cubicBezTo>
                    <a:pt x="17357" y="1978"/>
                    <a:pt x="22715" y="241"/>
                    <a:pt x="29164" y="241"/>
                  </a:cubicBezTo>
                  <a:cubicBezTo>
                    <a:pt x="33927" y="241"/>
                    <a:pt x="38094" y="1209"/>
                    <a:pt x="41666" y="3144"/>
                  </a:cubicBezTo>
                  <a:cubicBezTo>
                    <a:pt x="45238" y="5078"/>
                    <a:pt x="48189" y="7832"/>
                    <a:pt x="50521" y="11404"/>
                  </a:cubicBezTo>
                  <a:cubicBezTo>
                    <a:pt x="52853" y="14976"/>
                    <a:pt x="54688" y="19366"/>
                    <a:pt x="56028" y="24575"/>
                  </a:cubicBezTo>
                  <a:cubicBezTo>
                    <a:pt x="57368" y="29784"/>
                    <a:pt x="58037" y="36754"/>
                    <a:pt x="58037" y="45485"/>
                  </a:cubicBezTo>
                  <a:cubicBezTo>
                    <a:pt x="58037" y="55904"/>
                    <a:pt x="56971" y="64312"/>
                    <a:pt x="54837" y="70712"/>
                  </a:cubicBezTo>
                  <a:cubicBezTo>
                    <a:pt x="52704" y="77112"/>
                    <a:pt x="49504" y="82048"/>
                    <a:pt x="45238" y="85521"/>
                  </a:cubicBezTo>
                  <a:cubicBezTo>
                    <a:pt x="40971" y="88992"/>
                    <a:pt x="35614" y="90729"/>
                    <a:pt x="29164" y="90729"/>
                  </a:cubicBezTo>
                  <a:cubicBezTo>
                    <a:pt x="20632" y="90729"/>
                    <a:pt x="13885" y="87653"/>
                    <a:pt x="8924" y="81502"/>
                  </a:cubicBezTo>
                  <a:cubicBezTo>
                    <a:pt x="3170" y="74159"/>
                    <a:pt x="292" y="62154"/>
                    <a:pt x="292" y="45485"/>
                  </a:cubicBezTo>
                  <a:close/>
                  <a:moveTo>
                    <a:pt x="11454" y="45485"/>
                  </a:moveTo>
                  <a:cubicBezTo>
                    <a:pt x="11454" y="60071"/>
                    <a:pt x="13141" y="69769"/>
                    <a:pt x="16514" y="74581"/>
                  </a:cubicBezTo>
                  <a:cubicBezTo>
                    <a:pt x="19887" y="79394"/>
                    <a:pt x="24104" y="81800"/>
                    <a:pt x="29164" y="81800"/>
                  </a:cubicBezTo>
                  <a:cubicBezTo>
                    <a:pt x="34126" y="81800"/>
                    <a:pt x="38318" y="79394"/>
                    <a:pt x="41740" y="74581"/>
                  </a:cubicBezTo>
                  <a:cubicBezTo>
                    <a:pt x="45163" y="69769"/>
                    <a:pt x="46875" y="60071"/>
                    <a:pt x="46875" y="45485"/>
                  </a:cubicBezTo>
                  <a:cubicBezTo>
                    <a:pt x="46875" y="30900"/>
                    <a:pt x="45163" y="21227"/>
                    <a:pt x="41740" y="16464"/>
                  </a:cubicBezTo>
                  <a:cubicBezTo>
                    <a:pt x="38318" y="11702"/>
                    <a:pt x="34076" y="9321"/>
                    <a:pt x="29016" y="9321"/>
                  </a:cubicBezTo>
                  <a:cubicBezTo>
                    <a:pt x="24054" y="9321"/>
                    <a:pt x="20036" y="11404"/>
                    <a:pt x="16961" y="15571"/>
                  </a:cubicBezTo>
                  <a:cubicBezTo>
                    <a:pt x="13290" y="21028"/>
                    <a:pt x="11454" y="30999"/>
                    <a:pt x="11454" y="45485"/>
                  </a:cubicBezTo>
                  <a:close/>
                  <a:moveTo>
                    <a:pt x="76915" y="89241"/>
                  </a:moveTo>
                  <a:lnTo>
                    <a:pt x="76915" y="76888"/>
                  </a:lnTo>
                  <a:lnTo>
                    <a:pt x="89268" y="76888"/>
                  </a:lnTo>
                  <a:lnTo>
                    <a:pt x="89268" y="89241"/>
                  </a:lnTo>
                  <a:lnTo>
                    <a:pt x="76915" y="89241"/>
                  </a:lnTo>
                  <a:close/>
                  <a:moveTo>
                    <a:pt x="106042" y="45485"/>
                  </a:moveTo>
                  <a:cubicBezTo>
                    <a:pt x="106042" y="35067"/>
                    <a:pt x="107109" y="26659"/>
                    <a:pt x="109242" y="20259"/>
                  </a:cubicBezTo>
                  <a:cubicBezTo>
                    <a:pt x="111375" y="13860"/>
                    <a:pt x="114575" y="8923"/>
                    <a:pt x="118841" y="5451"/>
                  </a:cubicBezTo>
                  <a:cubicBezTo>
                    <a:pt x="123108" y="1978"/>
                    <a:pt x="128466" y="241"/>
                    <a:pt x="134915" y="241"/>
                  </a:cubicBezTo>
                  <a:cubicBezTo>
                    <a:pt x="139677" y="241"/>
                    <a:pt x="143844" y="1209"/>
                    <a:pt x="147416" y="3144"/>
                  </a:cubicBezTo>
                  <a:cubicBezTo>
                    <a:pt x="150988" y="5078"/>
                    <a:pt x="153940" y="7832"/>
                    <a:pt x="156272" y="11404"/>
                  </a:cubicBezTo>
                  <a:cubicBezTo>
                    <a:pt x="158603" y="14976"/>
                    <a:pt x="160439" y="19366"/>
                    <a:pt x="161779" y="24575"/>
                  </a:cubicBezTo>
                  <a:cubicBezTo>
                    <a:pt x="163118" y="29784"/>
                    <a:pt x="163788" y="36754"/>
                    <a:pt x="163788" y="45485"/>
                  </a:cubicBezTo>
                  <a:cubicBezTo>
                    <a:pt x="163788" y="55904"/>
                    <a:pt x="162721" y="64312"/>
                    <a:pt x="160588" y="70712"/>
                  </a:cubicBezTo>
                  <a:cubicBezTo>
                    <a:pt x="158455" y="77112"/>
                    <a:pt x="155255" y="82048"/>
                    <a:pt x="150988" y="85521"/>
                  </a:cubicBezTo>
                  <a:cubicBezTo>
                    <a:pt x="146722" y="88992"/>
                    <a:pt x="141364" y="90729"/>
                    <a:pt x="134915" y="90729"/>
                  </a:cubicBezTo>
                  <a:cubicBezTo>
                    <a:pt x="126382" y="90729"/>
                    <a:pt x="119635" y="87653"/>
                    <a:pt x="114674" y="81502"/>
                  </a:cubicBezTo>
                  <a:cubicBezTo>
                    <a:pt x="108920" y="74159"/>
                    <a:pt x="106042" y="62154"/>
                    <a:pt x="106042" y="45485"/>
                  </a:cubicBezTo>
                  <a:close/>
                  <a:moveTo>
                    <a:pt x="117205" y="45485"/>
                  </a:moveTo>
                  <a:cubicBezTo>
                    <a:pt x="117205" y="60071"/>
                    <a:pt x="118891" y="69769"/>
                    <a:pt x="122264" y="74581"/>
                  </a:cubicBezTo>
                  <a:cubicBezTo>
                    <a:pt x="125638" y="79394"/>
                    <a:pt x="129855" y="81800"/>
                    <a:pt x="134915" y="81800"/>
                  </a:cubicBezTo>
                  <a:cubicBezTo>
                    <a:pt x="139876" y="81800"/>
                    <a:pt x="144068" y="79394"/>
                    <a:pt x="147491" y="74581"/>
                  </a:cubicBezTo>
                  <a:cubicBezTo>
                    <a:pt x="150914" y="69769"/>
                    <a:pt x="152625" y="60071"/>
                    <a:pt x="152625" y="45485"/>
                  </a:cubicBezTo>
                  <a:cubicBezTo>
                    <a:pt x="152625" y="30900"/>
                    <a:pt x="150914" y="21227"/>
                    <a:pt x="147491" y="16464"/>
                  </a:cubicBezTo>
                  <a:cubicBezTo>
                    <a:pt x="144068" y="11702"/>
                    <a:pt x="139826" y="9321"/>
                    <a:pt x="134766" y="9321"/>
                  </a:cubicBezTo>
                  <a:cubicBezTo>
                    <a:pt x="129805" y="9321"/>
                    <a:pt x="125787" y="11404"/>
                    <a:pt x="122711" y="15571"/>
                  </a:cubicBezTo>
                  <a:cubicBezTo>
                    <a:pt x="119040" y="21028"/>
                    <a:pt x="117205" y="30999"/>
                    <a:pt x="117205" y="45485"/>
                  </a:cubicBezTo>
                  <a:close/>
                  <a:moveTo>
                    <a:pt x="217491" y="89241"/>
                  </a:moveTo>
                  <a:lnTo>
                    <a:pt x="206626" y="89241"/>
                  </a:lnTo>
                  <a:lnTo>
                    <a:pt x="206626" y="19888"/>
                  </a:lnTo>
                  <a:cubicBezTo>
                    <a:pt x="203947" y="22368"/>
                    <a:pt x="200500" y="24873"/>
                    <a:pt x="196283" y="27403"/>
                  </a:cubicBezTo>
                  <a:cubicBezTo>
                    <a:pt x="192066" y="29933"/>
                    <a:pt x="188271" y="31793"/>
                    <a:pt x="184898" y="32984"/>
                  </a:cubicBezTo>
                  <a:lnTo>
                    <a:pt x="184898" y="22417"/>
                  </a:lnTo>
                  <a:cubicBezTo>
                    <a:pt x="190950" y="19639"/>
                    <a:pt x="196258" y="16216"/>
                    <a:pt x="200822" y="12148"/>
                  </a:cubicBezTo>
                  <a:cubicBezTo>
                    <a:pt x="205386" y="8080"/>
                    <a:pt x="208611" y="4111"/>
                    <a:pt x="210496" y="241"/>
                  </a:cubicBezTo>
                  <a:lnTo>
                    <a:pt x="217491" y="241"/>
                  </a:lnTo>
                  <a:lnTo>
                    <a:pt x="217491" y="89241"/>
                  </a:lnTo>
                  <a:close/>
                  <a:moveTo>
                    <a:pt x="247084" y="66024"/>
                  </a:moveTo>
                  <a:lnTo>
                    <a:pt x="258395" y="64982"/>
                  </a:lnTo>
                  <a:cubicBezTo>
                    <a:pt x="259288" y="70638"/>
                    <a:pt x="261272" y="74854"/>
                    <a:pt x="264348" y="77632"/>
                  </a:cubicBezTo>
                  <a:cubicBezTo>
                    <a:pt x="267424" y="80410"/>
                    <a:pt x="271145" y="81800"/>
                    <a:pt x="275510" y="81800"/>
                  </a:cubicBezTo>
                  <a:cubicBezTo>
                    <a:pt x="280769" y="81800"/>
                    <a:pt x="285209" y="79816"/>
                    <a:pt x="288831" y="75847"/>
                  </a:cubicBezTo>
                  <a:cubicBezTo>
                    <a:pt x="292452" y="71878"/>
                    <a:pt x="294263" y="66669"/>
                    <a:pt x="294263" y="60219"/>
                  </a:cubicBezTo>
                  <a:cubicBezTo>
                    <a:pt x="294263" y="53969"/>
                    <a:pt x="292527" y="49058"/>
                    <a:pt x="289054" y="45485"/>
                  </a:cubicBezTo>
                  <a:cubicBezTo>
                    <a:pt x="285581" y="41914"/>
                    <a:pt x="281017" y="40128"/>
                    <a:pt x="275362" y="40128"/>
                  </a:cubicBezTo>
                  <a:cubicBezTo>
                    <a:pt x="271790" y="40128"/>
                    <a:pt x="268590" y="40922"/>
                    <a:pt x="265762" y="42509"/>
                  </a:cubicBezTo>
                  <a:cubicBezTo>
                    <a:pt x="262934" y="44097"/>
                    <a:pt x="260727" y="46131"/>
                    <a:pt x="259140" y="48611"/>
                  </a:cubicBezTo>
                  <a:lnTo>
                    <a:pt x="249019" y="47272"/>
                  </a:lnTo>
                  <a:lnTo>
                    <a:pt x="257502" y="1879"/>
                  </a:lnTo>
                  <a:lnTo>
                    <a:pt x="301555" y="1879"/>
                  </a:lnTo>
                  <a:lnTo>
                    <a:pt x="301555" y="12148"/>
                  </a:lnTo>
                  <a:lnTo>
                    <a:pt x="266283" y="12148"/>
                  </a:lnTo>
                  <a:lnTo>
                    <a:pt x="261521" y="35960"/>
                  </a:lnTo>
                  <a:cubicBezTo>
                    <a:pt x="266780" y="32289"/>
                    <a:pt x="272336" y="30454"/>
                    <a:pt x="278190" y="30454"/>
                  </a:cubicBezTo>
                  <a:cubicBezTo>
                    <a:pt x="285929" y="30454"/>
                    <a:pt x="292452" y="33133"/>
                    <a:pt x="297761" y="38491"/>
                  </a:cubicBezTo>
                  <a:cubicBezTo>
                    <a:pt x="303069" y="43848"/>
                    <a:pt x="305723" y="50744"/>
                    <a:pt x="305723" y="59178"/>
                  </a:cubicBezTo>
                  <a:cubicBezTo>
                    <a:pt x="305723" y="67214"/>
                    <a:pt x="303391" y="74160"/>
                    <a:pt x="298727" y="80013"/>
                  </a:cubicBezTo>
                  <a:cubicBezTo>
                    <a:pt x="293072" y="87157"/>
                    <a:pt x="285333" y="90729"/>
                    <a:pt x="275510" y="90729"/>
                  </a:cubicBezTo>
                  <a:cubicBezTo>
                    <a:pt x="267474" y="90729"/>
                    <a:pt x="260901" y="88471"/>
                    <a:pt x="255791" y="83958"/>
                  </a:cubicBezTo>
                  <a:cubicBezTo>
                    <a:pt x="250681" y="79444"/>
                    <a:pt x="247779" y="73466"/>
                    <a:pt x="247084" y="6602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E19B461-B9E7-59DF-7D71-C8019505E1B4}"/>
                </a:ext>
              </a:extLst>
            </p:cNvPr>
            <p:cNvSpPr/>
            <p:nvPr/>
          </p:nvSpPr>
          <p:spPr>
            <a:xfrm>
              <a:off x="4303960" y="3240834"/>
              <a:ext cx="620571" cy="134093"/>
            </a:xfrm>
            <a:custGeom>
              <a:avLst/>
              <a:gdLst>
                <a:gd name="connsiteX0" fmla="*/ 33863 w 620571"/>
                <a:gd name="connsiteY0" fmla="*/ 104291 h 134093"/>
                <a:gd name="connsiteX1" fmla="*/ 33863 w 620571"/>
                <a:gd name="connsiteY1" fmla="*/ 14100 h 134093"/>
                <a:gd name="connsiteX2" fmla="*/ 228 w 620571"/>
                <a:gd name="connsiteY2" fmla="*/ 14100 h 134093"/>
                <a:gd name="connsiteX3" fmla="*/ 228 w 620571"/>
                <a:gd name="connsiteY3" fmla="*/ 2046 h 134093"/>
                <a:gd name="connsiteX4" fmla="*/ 81190 w 620571"/>
                <a:gd name="connsiteY4" fmla="*/ 2046 h 134093"/>
                <a:gd name="connsiteX5" fmla="*/ 81190 w 620571"/>
                <a:gd name="connsiteY5" fmla="*/ 14100 h 134093"/>
                <a:gd name="connsiteX6" fmla="*/ 47406 w 620571"/>
                <a:gd name="connsiteY6" fmla="*/ 14100 h 134093"/>
                <a:gd name="connsiteX7" fmla="*/ 47406 w 620571"/>
                <a:gd name="connsiteY7" fmla="*/ 104291 h 134093"/>
                <a:gd name="connsiteX8" fmla="*/ 33863 w 620571"/>
                <a:gd name="connsiteY8" fmla="*/ 104291 h 134093"/>
                <a:gd name="connsiteX9" fmla="*/ 91603 w 620571"/>
                <a:gd name="connsiteY9" fmla="*/ 16482 h 134093"/>
                <a:gd name="connsiteX10" fmla="*/ 91603 w 620571"/>
                <a:gd name="connsiteY10" fmla="*/ 2046 h 134093"/>
                <a:gd name="connsiteX11" fmla="*/ 104105 w 620571"/>
                <a:gd name="connsiteY11" fmla="*/ 2046 h 134093"/>
                <a:gd name="connsiteX12" fmla="*/ 104105 w 620571"/>
                <a:gd name="connsiteY12" fmla="*/ 16482 h 134093"/>
                <a:gd name="connsiteX13" fmla="*/ 91603 w 620571"/>
                <a:gd name="connsiteY13" fmla="*/ 16482 h 134093"/>
                <a:gd name="connsiteX14" fmla="*/ 91603 w 620571"/>
                <a:gd name="connsiteY14" fmla="*/ 104291 h 134093"/>
                <a:gd name="connsiteX15" fmla="*/ 91603 w 620571"/>
                <a:gd name="connsiteY15" fmla="*/ 30175 h 134093"/>
                <a:gd name="connsiteX16" fmla="*/ 104105 w 620571"/>
                <a:gd name="connsiteY16" fmla="*/ 30175 h 134093"/>
                <a:gd name="connsiteX17" fmla="*/ 104105 w 620571"/>
                <a:gd name="connsiteY17" fmla="*/ 104291 h 134093"/>
                <a:gd name="connsiteX18" fmla="*/ 91603 w 620571"/>
                <a:gd name="connsiteY18" fmla="*/ 104291 h 134093"/>
                <a:gd name="connsiteX19" fmla="*/ 122469 w 620571"/>
                <a:gd name="connsiteY19" fmla="*/ 104291 h 134093"/>
                <a:gd name="connsiteX20" fmla="*/ 122469 w 620571"/>
                <a:gd name="connsiteY20" fmla="*/ 30175 h 134093"/>
                <a:gd name="connsiteX21" fmla="*/ 133780 w 620571"/>
                <a:gd name="connsiteY21" fmla="*/ 30175 h 134093"/>
                <a:gd name="connsiteX22" fmla="*/ 133780 w 620571"/>
                <a:gd name="connsiteY22" fmla="*/ 40592 h 134093"/>
                <a:gd name="connsiteX23" fmla="*/ 143008 w 620571"/>
                <a:gd name="connsiteY23" fmla="*/ 31811 h 134093"/>
                <a:gd name="connsiteX24" fmla="*/ 156253 w 620571"/>
                <a:gd name="connsiteY24" fmla="*/ 28537 h 134093"/>
                <a:gd name="connsiteX25" fmla="*/ 169723 w 620571"/>
                <a:gd name="connsiteY25" fmla="*/ 31960 h 134093"/>
                <a:gd name="connsiteX26" fmla="*/ 177089 w 620571"/>
                <a:gd name="connsiteY26" fmla="*/ 41485 h 134093"/>
                <a:gd name="connsiteX27" fmla="*/ 200009 w 620571"/>
                <a:gd name="connsiteY27" fmla="*/ 28537 h 134093"/>
                <a:gd name="connsiteX28" fmla="*/ 216975 w 620571"/>
                <a:gd name="connsiteY28" fmla="*/ 34639 h 134093"/>
                <a:gd name="connsiteX29" fmla="*/ 222928 w 620571"/>
                <a:gd name="connsiteY29" fmla="*/ 53391 h 134093"/>
                <a:gd name="connsiteX30" fmla="*/ 222928 w 620571"/>
                <a:gd name="connsiteY30" fmla="*/ 104291 h 134093"/>
                <a:gd name="connsiteX31" fmla="*/ 210427 w 620571"/>
                <a:gd name="connsiteY31" fmla="*/ 104291 h 134093"/>
                <a:gd name="connsiteX32" fmla="*/ 210427 w 620571"/>
                <a:gd name="connsiteY32" fmla="*/ 57559 h 134093"/>
                <a:gd name="connsiteX33" fmla="*/ 209236 w 620571"/>
                <a:gd name="connsiteY33" fmla="*/ 46768 h 134093"/>
                <a:gd name="connsiteX34" fmla="*/ 204772 w 620571"/>
                <a:gd name="connsiteY34" fmla="*/ 41411 h 134093"/>
                <a:gd name="connsiteX35" fmla="*/ 197181 w 620571"/>
                <a:gd name="connsiteY35" fmla="*/ 39402 h 134093"/>
                <a:gd name="connsiteX36" fmla="*/ 184233 w 620571"/>
                <a:gd name="connsiteY36" fmla="*/ 44611 h 134093"/>
                <a:gd name="connsiteX37" fmla="*/ 179024 w 620571"/>
                <a:gd name="connsiteY37" fmla="*/ 61280 h 134093"/>
                <a:gd name="connsiteX38" fmla="*/ 179024 w 620571"/>
                <a:gd name="connsiteY38" fmla="*/ 104291 h 134093"/>
                <a:gd name="connsiteX39" fmla="*/ 166522 w 620571"/>
                <a:gd name="connsiteY39" fmla="*/ 104291 h 134093"/>
                <a:gd name="connsiteX40" fmla="*/ 166522 w 620571"/>
                <a:gd name="connsiteY40" fmla="*/ 56219 h 134093"/>
                <a:gd name="connsiteX41" fmla="*/ 163471 w 620571"/>
                <a:gd name="connsiteY41" fmla="*/ 43569 h 134093"/>
                <a:gd name="connsiteX42" fmla="*/ 153425 w 620571"/>
                <a:gd name="connsiteY42" fmla="*/ 39402 h 134093"/>
                <a:gd name="connsiteX43" fmla="*/ 143603 w 620571"/>
                <a:gd name="connsiteY43" fmla="*/ 42230 h 134093"/>
                <a:gd name="connsiteX44" fmla="*/ 137129 w 620571"/>
                <a:gd name="connsiteY44" fmla="*/ 50415 h 134093"/>
                <a:gd name="connsiteX45" fmla="*/ 135120 w 620571"/>
                <a:gd name="connsiteY45" fmla="*/ 65894 h 134093"/>
                <a:gd name="connsiteX46" fmla="*/ 135120 w 620571"/>
                <a:gd name="connsiteY46" fmla="*/ 104291 h 134093"/>
                <a:gd name="connsiteX47" fmla="*/ 122469 w 620571"/>
                <a:gd name="connsiteY47" fmla="*/ 104291 h 134093"/>
                <a:gd name="connsiteX48" fmla="*/ 289508 w 620571"/>
                <a:gd name="connsiteY48" fmla="*/ 80478 h 134093"/>
                <a:gd name="connsiteX49" fmla="*/ 302456 w 620571"/>
                <a:gd name="connsiteY49" fmla="*/ 81966 h 134093"/>
                <a:gd name="connsiteX50" fmla="*/ 291145 w 620571"/>
                <a:gd name="connsiteY50" fmla="*/ 99677 h 134093"/>
                <a:gd name="connsiteX51" fmla="*/ 269863 w 620571"/>
                <a:gd name="connsiteY51" fmla="*/ 105928 h 134093"/>
                <a:gd name="connsiteX52" fmla="*/ 244116 w 620571"/>
                <a:gd name="connsiteY52" fmla="*/ 95956 h 134093"/>
                <a:gd name="connsiteX53" fmla="*/ 234591 w 620571"/>
                <a:gd name="connsiteY53" fmla="*/ 67828 h 134093"/>
                <a:gd name="connsiteX54" fmla="*/ 244264 w 620571"/>
                <a:gd name="connsiteY54" fmla="*/ 38881 h 134093"/>
                <a:gd name="connsiteX55" fmla="*/ 269267 w 620571"/>
                <a:gd name="connsiteY55" fmla="*/ 28537 h 134093"/>
                <a:gd name="connsiteX56" fmla="*/ 293527 w 620571"/>
                <a:gd name="connsiteY56" fmla="*/ 38658 h 134093"/>
                <a:gd name="connsiteX57" fmla="*/ 302903 w 620571"/>
                <a:gd name="connsiteY57" fmla="*/ 67084 h 134093"/>
                <a:gd name="connsiteX58" fmla="*/ 302903 w 620571"/>
                <a:gd name="connsiteY58" fmla="*/ 70507 h 134093"/>
                <a:gd name="connsiteX59" fmla="*/ 247539 w 620571"/>
                <a:gd name="connsiteY59" fmla="*/ 70507 h 134093"/>
                <a:gd name="connsiteX60" fmla="*/ 254460 w 620571"/>
                <a:gd name="connsiteY60" fmla="*/ 89185 h 134093"/>
                <a:gd name="connsiteX61" fmla="*/ 270012 w 620571"/>
                <a:gd name="connsiteY61" fmla="*/ 95659 h 134093"/>
                <a:gd name="connsiteX62" fmla="*/ 281769 w 620571"/>
                <a:gd name="connsiteY62" fmla="*/ 92012 h 134093"/>
                <a:gd name="connsiteX63" fmla="*/ 289508 w 620571"/>
                <a:gd name="connsiteY63" fmla="*/ 80478 h 134093"/>
                <a:gd name="connsiteX64" fmla="*/ 248283 w 620571"/>
                <a:gd name="connsiteY64" fmla="*/ 60089 h 134093"/>
                <a:gd name="connsiteX65" fmla="*/ 289658 w 620571"/>
                <a:gd name="connsiteY65" fmla="*/ 60089 h 134093"/>
                <a:gd name="connsiteX66" fmla="*/ 284895 w 620571"/>
                <a:gd name="connsiteY66" fmla="*/ 46099 h 134093"/>
                <a:gd name="connsiteX67" fmla="*/ 269417 w 620571"/>
                <a:gd name="connsiteY67" fmla="*/ 38806 h 134093"/>
                <a:gd name="connsiteX68" fmla="*/ 254757 w 620571"/>
                <a:gd name="connsiteY68" fmla="*/ 44611 h 134093"/>
                <a:gd name="connsiteX69" fmla="*/ 248283 w 620571"/>
                <a:gd name="connsiteY69" fmla="*/ 60089 h 134093"/>
                <a:gd name="connsiteX70" fmla="*/ 379293 w 620571"/>
                <a:gd name="connsiteY70" fmla="*/ 134354 h 134093"/>
                <a:gd name="connsiteX71" fmla="*/ 361657 w 620571"/>
                <a:gd name="connsiteY71" fmla="*/ 103695 h 134093"/>
                <a:gd name="connsiteX72" fmla="*/ 354439 w 620571"/>
                <a:gd name="connsiteY72" fmla="*/ 67233 h 134093"/>
                <a:gd name="connsiteX73" fmla="*/ 359797 w 620571"/>
                <a:gd name="connsiteY73" fmla="*/ 35383 h 134093"/>
                <a:gd name="connsiteX74" fmla="*/ 379293 w 620571"/>
                <a:gd name="connsiteY74" fmla="*/ 260 h 134093"/>
                <a:gd name="connsiteX75" fmla="*/ 388223 w 620571"/>
                <a:gd name="connsiteY75" fmla="*/ 260 h 134093"/>
                <a:gd name="connsiteX76" fmla="*/ 377061 w 620571"/>
                <a:gd name="connsiteY76" fmla="*/ 20947 h 134093"/>
                <a:gd name="connsiteX77" fmla="*/ 370364 w 620571"/>
                <a:gd name="connsiteY77" fmla="*/ 41039 h 134093"/>
                <a:gd name="connsiteX78" fmla="*/ 367386 w 620571"/>
                <a:gd name="connsiteY78" fmla="*/ 67381 h 134093"/>
                <a:gd name="connsiteX79" fmla="*/ 388223 w 620571"/>
                <a:gd name="connsiteY79" fmla="*/ 134354 h 134093"/>
                <a:gd name="connsiteX80" fmla="*/ 379293 w 620571"/>
                <a:gd name="connsiteY80" fmla="*/ 134354 h 134093"/>
                <a:gd name="connsiteX81" fmla="*/ 401671 w 620571"/>
                <a:gd name="connsiteY81" fmla="*/ 104291 h 134093"/>
                <a:gd name="connsiteX82" fmla="*/ 401671 w 620571"/>
                <a:gd name="connsiteY82" fmla="*/ 30175 h 134093"/>
                <a:gd name="connsiteX83" fmla="*/ 412981 w 620571"/>
                <a:gd name="connsiteY83" fmla="*/ 30175 h 134093"/>
                <a:gd name="connsiteX84" fmla="*/ 412981 w 620571"/>
                <a:gd name="connsiteY84" fmla="*/ 40592 h 134093"/>
                <a:gd name="connsiteX85" fmla="*/ 422209 w 620571"/>
                <a:gd name="connsiteY85" fmla="*/ 31811 h 134093"/>
                <a:gd name="connsiteX86" fmla="*/ 435455 w 620571"/>
                <a:gd name="connsiteY86" fmla="*/ 28537 h 134093"/>
                <a:gd name="connsiteX87" fmla="*/ 448924 w 620571"/>
                <a:gd name="connsiteY87" fmla="*/ 31960 h 134093"/>
                <a:gd name="connsiteX88" fmla="*/ 456291 w 620571"/>
                <a:gd name="connsiteY88" fmla="*/ 41485 h 134093"/>
                <a:gd name="connsiteX89" fmla="*/ 479211 w 620571"/>
                <a:gd name="connsiteY89" fmla="*/ 28537 h 134093"/>
                <a:gd name="connsiteX90" fmla="*/ 496177 w 620571"/>
                <a:gd name="connsiteY90" fmla="*/ 34639 h 134093"/>
                <a:gd name="connsiteX91" fmla="*/ 502130 w 620571"/>
                <a:gd name="connsiteY91" fmla="*/ 53391 h 134093"/>
                <a:gd name="connsiteX92" fmla="*/ 502130 w 620571"/>
                <a:gd name="connsiteY92" fmla="*/ 104291 h 134093"/>
                <a:gd name="connsiteX93" fmla="*/ 489628 w 620571"/>
                <a:gd name="connsiteY93" fmla="*/ 104291 h 134093"/>
                <a:gd name="connsiteX94" fmla="*/ 489628 w 620571"/>
                <a:gd name="connsiteY94" fmla="*/ 57559 h 134093"/>
                <a:gd name="connsiteX95" fmla="*/ 488438 w 620571"/>
                <a:gd name="connsiteY95" fmla="*/ 46768 h 134093"/>
                <a:gd name="connsiteX96" fmla="*/ 483973 w 620571"/>
                <a:gd name="connsiteY96" fmla="*/ 41411 h 134093"/>
                <a:gd name="connsiteX97" fmla="*/ 476383 w 620571"/>
                <a:gd name="connsiteY97" fmla="*/ 39402 h 134093"/>
                <a:gd name="connsiteX98" fmla="*/ 463434 w 620571"/>
                <a:gd name="connsiteY98" fmla="*/ 44611 h 134093"/>
                <a:gd name="connsiteX99" fmla="*/ 458225 w 620571"/>
                <a:gd name="connsiteY99" fmla="*/ 61280 h 134093"/>
                <a:gd name="connsiteX100" fmla="*/ 458225 w 620571"/>
                <a:gd name="connsiteY100" fmla="*/ 104291 h 134093"/>
                <a:gd name="connsiteX101" fmla="*/ 445724 w 620571"/>
                <a:gd name="connsiteY101" fmla="*/ 104291 h 134093"/>
                <a:gd name="connsiteX102" fmla="*/ 445724 w 620571"/>
                <a:gd name="connsiteY102" fmla="*/ 56219 h 134093"/>
                <a:gd name="connsiteX103" fmla="*/ 442673 w 620571"/>
                <a:gd name="connsiteY103" fmla="*/ 43569 h 134093"/>
                <a:gd name="connsiteX104" fmla="*/ 432627 w 620571"/>
                <a:gd name="connsiteY104" fmla="*/ 39402 h 134093"/>
                <a:gd name="connsiteX105" fmla="*/ 422805 w 620571"/>
                <a:gd name="connsiteY105" fmla="*/ 42230 h 134093"/>
                <a:gd name="connsiteX106" fmla="*/ 416330 w 620571"/>
                <a:gd name="connsiteY106" fmla="*/ 50415 h 134093"/>
                <a:gd name="connsiteX107" fmla="*/ 414322 w 620571"/>
                <a:gd name="connsiteY107" fmla="*/ 65894 h 134093"/>
                <a:gd name="connsiteX108" fmla="*/ 414322 w 620571"/>
                <a:gd name="connsiteY108" fmla="*/ 104291 h 134093"/>
                <a:gd name="connsiteX109" fmla="*/ 401671 w 620571"/>
                <a:gd name="connsiteY109" fmla="*/ 104291 h 134093"/>
                <a:gd name="connsiteX110" fmla="*/ 513048 w 620571"/>
                <a:gd name="connsiteY110" fmla="*/ 82116 h 134093"/>
                <a:gd name="connsiteX111" fmla="*/ 525401 w 620571"/>
                <a:gd name="connsiteY111" fmla="*/ 80181 h 134093"/>
                <a:gd name="connsiteX112" fmla="*/ 531205 w 620571"/>
                <a:gd name="connsiteY112" fmla="*/ 91641 h 134093"/>
                <a:gd name="connsiteX113" fmla="*/ 544600 w 620571"/>
                <a:gd name="connsiteY113" fmla="*/ 95659 h 134093"/>
                <a:gd name="connsiteX114" fmla="*/ 557399 w 620571"/>
                <a:gd name="connsiteY114" fmla="*/ 92162 h 134093"/>
                <a:gd name="connsiteX115" fmla="*/ 561566 w 620571"/>
                <a:gd name="connsiteY115" fmla="*/ 83902 h 134093"/>
                <a:gd name="connsiteX116" fmla="*/ 557845 w 620571"/>
                <a:gd name="connsiteY116" fmla="*/ 77204 h 134093"/>
                <a:gd name="connsiteX117" fmla="*/ 545047 w 620571"/>
                <a:gd name="connsiteY117" fmla="*/ 72888 h 134093"/>
                <a:gd name="connsiteX118" fmla="*/ 525922 w 620571"/>
                <a:gd name="connsiteY118" fmla="*/ 66860 h 134093"/>
                <a:gd name="connsiteX119" fmla="*/ 517885 w 620571"/>
                <a:gd name="connsiteY119" fmla="*/ 59791 h 134093"/>
                <a:gd name="connsiteX120" fmla="*/ 515131 w 620571"/>
                <a:gd name="connsiteY120" fmla="*/ 49819 h 134093"/>
                <a:gd name="connsiteX121" fmla="*/ 517364 w 620571"/>
                <a:gd name="connsiteY121" fmla="*/ 40667 h 134093"/>
                <a:gd name="connsiteX122" fmla="*/ 523466 w 620571"/>
                <a:gd name="connsiteY122" fmla="*/ 33747 h 134093"/>
                <a:gd name="connsiteX123" fmla="*/ 531503 w 620571"/>
                <a:gd name="connsiteY123" fmla="*/ 30025 h 134093"/>
                <a:gd name="connsiteX124" fmla="*/ 542367 w 620571"/>
                <a:gd name="connsiteY124" fmla="*/ 28537 h 134093"/>
                <a:gd name="connsiteX125" fmla="*/ 557622 w 620571"/>
                <a:gd name="connsiteY125" fmla="*/ 31067 h 134093"/>
                <a:gd name="connsiteX126" fmla="*/ 567370 w 620571"/>
                <a:gd name="connsiteY126" fmla="*/ 37839 h 134093"/>
                <a:gd name="connsiteX127" fmla="*/ 571686 w 620571"/>
                <a:gd name="connsiteY127" fmla="*/ 49373 h 134093"/>
                <a:gd name="connsiteX128" fmla="*/ 559483 w 620571"/>
                <a:gd name="connsiteY128" fmla="*/ 51010 h 134093"/>
                <a:gd name="connsiteX129" fmla="*/ 554572 w 620571"/>
                <a:gd name="connsiteY129" fmla="*/ 42006 h 134093"/>
                <a:gd name="connsiteX130" fmla="*/ 543261 w 620571"/>
                <a:gd name="connsiteY130" fmla="*/ 38806 h 134093"/>
                <a:gd name="connsiteX131" fmla="*/ 530908 w 620571"/>
                <a:gd name="connsiteY131" fmla="*/ 41709 h 134093"/>
                <a:gd name="connsiteX132" fmla="*/ 527187 w 620571"/>
                <a:gd name="connsiteY132" fmla="*/ 48480 h 134093"/>
                <a:gd name="connsiteX133" fmla="*/ 528675 w 620571"/>
                <a:gd name="connsiteY133" fmla="*/ 52797 h 134093"/>
                <a:gd name="connsiteX134" fmla="*/ 533586 w 620571"/>
                <a:gd name="connsiteY134" fmla="*/ 56219 h 134093"/>
                <a:gd name="connsiteX135" fmla="*/ 544600 w 620571"/>
                <a:gd name="connsiteY135" fmla="*/ 59344 h 134093"/>
                <a:gd name="connsiteX136" fmla="*/ 563277 w 620571"/>
                <a:gd name="connsiteY136" fmla="*/ 65149 h 134093"/>
                <a:gd name="connsiteX137" fmla="*/ 571538 w 620571"/>
                <a:gd name="connsiteY137" fmla="*/ 71771 h 134093"/>
                <a:gd name="connsiteX138" fmla="*/ 574514 w 620571"/>
                <a:gd name="connsiteY138" fmla="*/ 82562 h 134093"/>
                <a:gd name="connsiteX139" fmla="*/ 570868 w 620571"/>
                <a:gd name="connsiteY139" fmla="*/ 94319 h 134093"/>
                <a:gd name="connsiteX140" fmla="*/ 560301 w 620571"/>
                <a:gd name="connsiteY140" fmla="*/ 102877 h 134093"/>
                <a:gd name="connsiteX141" fmla="*/ 544600 w 620571"/>
                <a:gd name="connsiteY141" fmla="*/ 105928 h 134093"/>
                <a:gd name="connsiteX142" fmla="*/ 522648 w 620571"/>
                <a:gd name="connsiteY142" fmla="*/ 99975 h 134093"/>
                <a:gd name="connsiteX143" fmla="*/ 513048 w 620571"/>
                <a:gd name="connsiteY143" fmla="*/ 82116 h 134093"/>
                <a:gd name="connsiteX144" fmla="*/ 596094 w 620571"/>
                <a:gd name="connsiteY144" fmla="*/ 134354 h 134093"/>
                <a:gd name="connsiteX145" fmla="*/ 587016 w 620571"/>
                <a:gd name="connsiteY145" fmla="*/ 134354 h 134093"/>
                <a:gd name="connsiteX146" fmla="*/ 607852 w 620571"/>
                <a:gd name="connsiteY146" fmla="*/ 67381 h 134093"/>
                <a:gd name="connsiteX147" fmla="*/ 604875 w 620571"/>
                <a:gd name="connsiteY147" fmla="*/ 41336 h 134093"/>
                <a:gd name="connsiteX148" fmla="*/ 598327 w 620571"/>
                <a:gd name="connsiteY148" fmla="*/ 21244 h 134093"/>
                <a:gd name="connsiteX149" fmla="*/ 587016 w 620571"/>
                <a:gd name="connsiteY149" fmla="*/ 260 h 134093"/>
                <a:gd name="connsiteX150" fmla="*/ 596094 w 620571"/>
                <a:gd name="connsiteY150" fmla="*/ 260 h 134093"/>
                <a:gd name="connsiteX151" fmla="*/ 615442 w 620571"/>
                <a:gd name="connsiteY151" fmla="*/ 35383 h 134093"/>
                <a:gd name="connsiteX152" fmla="*/ 620800 w 620571"/>
                <a:gd name="connsiteY152" fmla="*/ 67233 h 134093"/>
                <a:gd name="connsiteX153" fmla="*/ 613582 w 620571"/>
                <a:gd name="connsiteY153" fmla="*/ 103695 h 134093"/>
                <a:gd name="connsiteX154" fmla="*/ 596094 w 620571"/>
                <a:gd name="connsiteY154" fmla="*/ 134354 h 13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620571" h="134093">
                  <a:moveTo>
                    <a:pt x="33863" y="104291"/>
                  </a:moveTo>
                  <a:lnTo>
                    <a:pt x="33863" y="14100"/>
                  </a:lnTo>
                  <a:lnTo>
                    <a:pt x="228" y="14100"/>
                  </a:lnTo>
                  <a:lnTo>
                    <a:pt x="228" y="2046"/>
                  </a:lnTo>
                  <a:lnTo>
                    <a:pt x="81190" y="2046"/>
                  </a:lnTo>
                  <a:lnTo>
                    <a:pt x="81190" y="14100"/>
                  </a:lnTo>
                  <a:lnTo>
                    <a:pt x="47406" y="14100"/>
                  </a:lnTo>
                  <a:lnTo>
                    <a:pt x="47406" y="104291"/>
                  </a:lnTo>
                  <a:lnTo>
                    <a:pt x="33863" y="104291"/>
                  </a:lnTo>
                  <a:close/>
                  <a:moveTo>
                    <a:pt x="91603" y="16482"/>
                  </a:moveTo>
                  <a:lnTo>
                    <a:pt x="91603" y="2046"/>
                  </a:lnTo>
                  <a:lnTo>
                    <a:pt x="104105" y="2046"/>
                  </a:lnTo>
                  <a:lnTo>
                    <a:pt x="104105" y="16482"/>
                  </a:lnTo>
                  <a:lnTo>
                    <a:pt x="91603" y="16482"/>
                  </a:lnTo>
                  <a:close/>
                  <a:moveTo>
                    <a:pt x="91603" y="104291"/>
                  </a:moveTo>
                  <a:lnTo>
                    <a:pt x="91603" y="30175"/>
                  </a:lnTo>
                  <a:lnTo>
                    <a:pt x="104105" y="30175"/>
                  </a:lnTo>
                  <a:lnTo>
                    <a:pt x="104105" y="104291"/>
                  </a:lnTo>
                  <a:lnTo>
                    <a:pt x="91603" y="104291"/>
                  </a:lnTo>
                  <a:close/>
                  <a:moveTo>
                    <a:pt x="122469" y="104291"/>
                  </a:moveTo>
                  <a:lnTo>
                    <a:pt x="122469" y="30175"/>
                  </a:lnTo>
                  <a:lnTo>
                    <a:pt x="133780" y="30175"/>
                  </a:lnTo>
                  <a:lnTo>
                    <a:pt x="133780" y="40592"/>
                  </a:lnTo>
                  <a:cubicBezTo>
                    <a:pt x="136062" y="36921"/>
                    <a:pt x="139138" y="33994"/>
                    <a:pt x="143008" y="31811"/>
                  </a:cubicBezTo>
                  <a:cubicBezTo>
                    <a:pt x="146878" y="29629"/>
                    <a:pt x="151293" y="28537"/>
                    <a:pt x="156253" y="28537"/>
                  </a:cubicBezTo>
                  <a:cubicBezTo>
                    <a:pt x="161710" y="28537"/>
                    <a:pt x="166200" y="29678"/>
                    <a:pt x="169723" y="31960"/>
                  </a:cubicBezTo>
                  <a:cubicBezTo>
                    <a:pt x="173245" y="34242"/>
                    <a:pt x="175700" y="37417"/>
                    <a:pt x="177089" y="41485"/>
                  </a:cubicBezTo>
                  <a:cubicBezTo>
                    <a:pt x="182943" y="32853"/>
                    <a:pt x="190583" y="28537"/>
                    <a:pt x="200009" y="28537"/>
                  </a:cubicBezTo>
                  <a:cubicBezTo>
                    <a:pt x="207351" y="28537"/>
                    <a:pt x="213006" y="30571"/>
                    <a:pt x="216975" y="34639"/>
                  </a:cubicBezTo>
                  <a:cubicBezTo>
                    <a:pt x="220944" y="38707"/>
                    <a:pt x="222928" y="44958"/>
                    <a:pt x="222928" y="53391"/>
                  </a:cubicBezTo>
                  <a:lnTo>
                    <a:pt x="222928" y="104291"/>
                  </a:lnTo>
                  <a:lnTo>
                    <a:pt x="210427" y="104291"/>
                  </a:lnTo>
                  <a:lnTo>
                    <a:pt x="210427" y="57559"/>
                  </a:lnTo>
                  <a:cubicBezTo>
                    <a:pt x="210427" y="52598"/>
                    <a:pt x="210029" y="49001"/>
                    <a:pt x="209236" y="46768"/>
                  </a:cubicBezTo>
                  <a:cubicBezTo>
                    <a:pt x="208443" y="44536"/>
                    <a:pt x="206954" y="42750"/>
                    <a:pt x="204772" y="41411"/>
                  </a:cubicBezTo>
                  <a:cubicBezTo>
                    <a:pt x="202589" y="40071"/>
                    <a:pt x="200059" y="39402"/>
                    <a:pt x="197181" y="39402"/>
                  </a:cubicBezTo>
                  <a:cubicBezTo>
                    <a:pt x="192021" y="39402"/>
                    <a:pt x="187706" y="41138"/>
                    <a:pt x="184233" y="44611"/>
                  </a:cubicBezTo>
                  <a:cubicBezTo>
                    <a:pt x="180760" y="48083"/>
                    <a:pt x="179024" y="53639"/>
                    <a:pt x="179024" y="61280"/>
                  </a:cubicBezTo>
                  <a:lnTo>
                    <a:pt x="179024" y="104291"/>
                  </a:lnTo>
                  <a:lnTo>
                    <a:pt x="166522" y="104291"/>
                  </a:lnTo>
                  <a:lnTo>
                    <a:pt x="166522" y="56219"/>
                  </a:lnTo>
                  <a:cubicBezTo>
                    <a:pt x="166522" y="50564"/>
                    <a:pt x="165505" y="46347"/>
                    <a:pt x="163471" y="43569"/>
                  </a:cubicBezTo>
                  <a:cubicBezTo>
                    <a:pt x="161438" y="40791"/>
                    <a:pt x="158089" y="39402"/>
                    <a:pt x="153425" y="39402"/>
                  </a:cubicBezTo>
                  <a:cubicBezTo>
                    <a:pt x="149853" y="39402"/>
                    <a:pt x="146580" y="40344"/>
                    <a:pt x="143603" y="42230"/>
                  </a:cubicBezTo>
                  <a:cubicBezTo>
                    <a:pt x="140626" y="44114"/>
                    <a:pt x="138468" y="46843"/>
                    <a:pt x="137129" y="50415"/>
                  </a:cubicBezTo>
                  <a:cubicBezTo>
                    <a:pt x="135790" y="53987"/>
                    <a:pt x="135120" y="59146"/>
                    <a:pt x="135120" y="65894"/>
                  </a:cubicBezTo>
                  <a:lnTo>
                    <a:pt x="135120" y="104291"/>
                  </a:lnTo>
                  <a:lnTo>
                    <a:pt x="122469" y="104291"/>
                  </a:lnTo>
                  <a:close/>
                  <a:moveTo>
                    <a:pt x="289508" y="80478"/>
                  </a:moveTo>
                  <a:lnTo>
                    <a:pt x="302456" y="81966"/>
                  </a:lnTo>
                  <a:cubicBezTo>
                    <a:pt x="300472" y="89606"/>
                    <a:pt x="296702" y="95510"/>
                    <a:pt x="291145" y="99677"/>
                  </a:cubicBezTo>
                  <a:cubicBezTo>
                    <a:pt x="285589" y="103844"/>
                    <a:pt x="278495" y="105928"/>
                    <a:pt x="269863" y="105928"/>
                  </a:cubicBezTo>
                  <a:cubicBezTo>
                    <a:pt x="259048" y="105928"/>
                    <a:pt x="250466" y="102604"/>
                    <a:pt x="244116" y="95956"/>
                  </a:cubicBezTo>
                  <a:cubicBezTo>
                    <a:pt x="237766" y="89309"/>
                    <a:pt x="234591" y="79932"/>
                    <a:pt x="234591" y="67828"/>
                  </a:cubicBezTo>
                  <a:cubicBezTo>
                    <a:pt x="234591" y="55426"/>
                    <a:pt x="237815" y="45777"/>
                    <a:pt x="244264" y="38881"/>
                  </a:cubicBezTo>
                  <a:cubicBezTo>
                    <a:pt x="250714" y="31985"/>
                    <a:pt x="259048" y="28537"/>
                    <a:pt x="269267" y="28537"/>
                  </a:cubicBezTo>
                  <a:cubicBezTo>
                    <a:pt x="279189" y="28537"/>
                    <a:pt x="287276" y="31911"/>
                    <a:pt x="293527" y="38658"/>
                  </a:cubicBezTo>
                  <a:cubicBezTo>
                    <a:pt x="299778" y="45405"/>
                    <a:pt x="302903" y="54880"/>
                    <a:pt x="302903" y="67084"/>
                  </a:cubicBezTo>
                  <a:cubicBezTo>
                    <a:pt x="302903" y="67878"/>
                    <a:pt x="302903" y="69019"/>
                    <a:pt x="302903" y="70507"/>
                  </a:cubicBezTo>
                  <a:lnTo>
                    <a:pt x="247539" y="70507"/>
                  </a:lnTo>
                  <a:cubicBezTo>
                    <a:pt x="248035" y="78643"/>
                    <a:pt x="250342" y="84869"/>
                    <a:pt x="254460" y="89185"/>
                  </a:cubicBezTo>
                  <a:cubicBezTo>
                    <a:pt x="258577" y="93501"/>
                    <a:pt x="263761" y="95659"/>
                    <a:pt x="270012" y="95659"/>
                  </a:cubicBezTo>
                  <a:cubicBezTo>
                    <a:pt x="274576" y="95659"/>
                    <a:pt x="278495" y="94444"/>
                    <a:pt x="281769" y="92012"/>
                  </a:cubicBezTo>
                  <a:cubicBezTo>
                    <a:pt x="285044" y="89581"/>
                    <a:pt x="287623" y="85737"/>
                    <a:pt x="289508" y="80478"/>
                  </a:cubicBezTo>
                  <a:close/>
                  <a:moveTo>
                    <a:pt x="248283" y="60089"/>
                  </a:moveTo>
                  <a:lnTo>
                    <a:pt x="289658" y="60089"/>
                  </a:lnTo>
                  <a:cubicBezTo>
                    <a:pt x="289062" y="53838"/>
                    <a:pt x="287474" y="49175"/>
                    <a:pt x="284895" y="46099"/>
                  </a:cubicBezTo>
                  <a:cubicBezTo>
                    <a:pt x="280926" y="41237"/>
                    <a:pt x="275767" y="38806"/>
                    <a:pt x="269417" y="38806"/>
                  </a:cubicBezTo>
                  <a:cubicBezTo>
                    <a:pt x="263563" y="38806"/>
                    <a:pt x="258676" y="40741"/>
                    <a:pt x="254757" y="44611"/>
                  </a:cubicBezTo>
                  <a:cubicBezTo>
                    <a:pt x="250838" y="48481"/>
                    <a:pt x="248680" y="53640"/>
                    <a:pt x="248283" y="60089"/>
                  </a:cubicBezTo>
                  <a:close/>
                  <a:moveTo>
                    <a:pt x="379293" y="134354"/>
                  </a:moveTo>
                  <a:cubicBezTo>
                    <a:pt x="372348" y="125622"/>
                    <a:pt x="366469" y="115403"/>
                    <a:pt x="361657" y="103695"/>
                  </a:cubicBezTo>
                  <a:cubicBezTo>
                    <a:pt x="356845" y="91988"/>
                    <a:pt x="354439" y="79833"/>
                    <a:pt x="354439" y="67233"/>
                  </a:cubicBezTo>
                  <a:cubicBezTo>
                    <a:pt x="354439" y="56219"/>
                    <a:pt x="356225" y="45603"/>
                    <a:pt x="359797" y="35383"/>
                  </a:cubicBezTo>
                  <a:cubicBezTo>
                    <a:pt x="363964" y="23676"/>
                    <a:pt x="370462" y="11968"/>
                    <a:pt x="379293" y="260"/>
                  </a:cubicBezTo>
                  <a:lnTo>
                    <a:pt x="388223" y="260"/>
                  </a:lnTo>
                  <a:cubicBezTo>
                    <a:pt x="382567" y="9983"/>
                    <a:pt x="378846" y="16879"/>
                    <a:pt x="377061" y="20947"/>
                  </a:cubicBezTo>
                  <a:cubicBezTo>
                    <a:pt x="374184" y="27396"/>
                    <a:pt x="371951" y="34093"/>
                    <a:pt x="370364" y="41039"/>
                  </a:cubicBezTo>
                  <a:cubicBezTo>
                    <a:pt x="368379" y="49770"/>
                    <a:pt x="367386" y="58551"/>
                    <a:pt x="367386" y="67381"/>
                  </a:cubicBezTo>
                  <a:cubicBezTo>
                    <a:pt x="367386" y="89705"/>
                    <a:pt x="374332" y="112030"/>
                    <a:pt x="388223" y="134354"/>
                  </a:cubicBezTo>
                  <a:lnTo>
                    <a:pt x="379293" y="134354"/>
                  </a:lnTo>
                  <a:close/>
                  <a:moveTo>
                    <a:pt x="401671" y="104291"/>
                  </a:moveTo>
                  <a:lnTo>
                    <a:pt x="401671" y="30175"/>
                  </a:lnTo>
                  <a:lnTo>
                    <a:pt x="412981" y="30175"/>
                  </a:lnTo>
                  <a:lnTo>
                    <a:pt x="412981" y="40592"/>
                  </a:lnTo>
                  <a:cubicBezTo>
                    <a:pt x="415264" y="36921"/>
                    <a:pt x="418339" y="33994"/>
                    <a:pt x="422209" y="31811"/>
                  </a:cubicBezTo>
                  <a:cubicBezTo>
                    <a:pt x="426079" y="29629"/>
                    <a:pt x="430494" y="28537"/>
                    <a:pt x="435455" y="28537"/>
                  </a:cubicBezTo>
                  <a:cubicBezTo>
                    <a:pt x="440912" y="28537"/>
                    <a:pt x="445402" y="29678"/>
                    <a:pt x="448924" y="31960"/>
                  </a:cubicBezTo>
                  <a:cubicBezTo>
                    <a:pt x="452446" y="34242"/>
                    <a:pt x="454902" y="37417"/>
                    <a:pt x="456291" y="41485"/>
                  </a:cubicBezTo>
                  <a:cubicBezTo>
                    <a:pt x="462145" y="32853"/>
                    <a:pt x="469785" y="28537"/>
                    <a:pt x="479211" y="28537"/>
                  </a:cubicBezTo>
                  <a:cubicBezTo>
                    <a:pt x="486553" y="28537"/>
                    <a:pt x="492208" y="30571"/>
                    <a:pt x="496177" y="34639"/>
                  </a:cubicBezTo>
                  <a:cubicBezTo>
                    <a:pt x="500146" y="38707"/>
                    <a:pt x="502130" y="44958"/>
                    <a:pt x="502130" y="53391"/>
                  </a:cubicBezTo>
                  <a:lnTo>
                    <a:pt x="502130" y="104291"/>
                  </a:lnTo>
                  <a:lnTo>
                    <a:pt x="489628" y="104291"/>
                  </a:lnTo>
                  <a:lnTo>
                    <a:pt x="489628" y="57559"/>
                  </a:lnTo>
                  <a:cubicBezTo>
                    <a:pt x="489628" y="52598"/>
                    <a:pt x="489231" y="49001"/>
                    <a:pt x="488438" y="46768"/>
                  </a:cubicBezTo>
                  <a:cubicBezTo>
                    <a:pt x="487644" y="44536"/>
                    <a:pt x="486155" y="42750"/>
                    <a:pt x="483973" y="41411"/>
                  </a:cubicBezTo>
                  <a:cubicBezTo>
                    <a:pt x="481790" y="40071"/>
                    <a:pt x="479260" y="39402"/>
                    <a:pt x="476383" y="39402"/>
                  </a:cubicBezTo>
                  <a:cubicBezTo>
                    <a:pt x="471223" y="39402"/>
                    <a:pt x="466907" y="41138"/>
                    <a:pt x="463434" y="44611"/>
                  </a:cubicBezTo>
                  <a:cubicBezTo>
                    <a:pt x="459962" y="48083"/>
                    <a:pt x="458225" y="53639"/>
                    <a:pt x="458225" y="61280"/>
                  </a:cubicBezTo>
                  <a:lnTo>
                    <a:pt x="458225" y="104291"/>
                  </a:lnTo>
                  <a:lnTo>
                    <a:pt x="445724" y="104291"/>
                  </a:lnTo>
                  <a:lnTo>
                    <a:pt x="445724" y="56219"/>
                  </a:lnTo>
                  <a:cubicBezTo>
                    <a:pt x="445724" y="50564"/>
                    <a:pt x="444706" y="46347"/>
                    <a:pt x="442673" y="43569"/>
                  </a:cubicBezTo>
                  <a:cubicBezTo>
                    <a:pt x="440639" y="40791"/>
                    <a:pt x="437290" y="39402"/>
                    <a:pt x="432627" y="39402"/>
                  </a:cubicBezTo>
                  <a:cubicBezTo>
                    <a:pt x="429055" y="39402"/>
                    <a:pt x="425781" y="40344"/>
                    <a:pt x="422805" y="42230"/>
                  </a:cubicBezTo>
                  <a:cubicBezTo>
                    <a:pt x="419828" y="44114"/>
                    <a:pt x="417670" y="46843"/>
                    <a:pt x="416330" y="50415"/>
                  </a:cubicBezTo>
                  <a:cubicBezTo>
                    <a:pt x="414991" y="53987"/>
                    <a:pt x="414322" y="59146"/>
                    <a:pt x="414322" y="65894"/>
                  </a:cubicBezTo>
                  <a:lnTo>
                    <a:pt x="414322" y="104291"/>
                  </a:lnTo>
                  <a:lnTo>
                    <a:pt x="401671" y="104291"/>
                  </a:lnTo>
                  <a:close/>
                  <a:moveTo>
                    <a:pt x="513048" y="82116"/>
                  </a:moveTo>
                  <a:lnTo>
                    <a:pt x="525401" y="80181"/>
                  </a:lnTo>
                  <a:cubicBezTo>
                    <a:pt x="526096" y="85142"/>
                    <a:pt x="528030" y="88961"/>
                    <a:pt x="531205" y="91641"/>
                  </a:cubicBezTo>
                  <a:cubicBezTo>
                    <a:pt x="534380" y="94320"/>
                    <a:pt x="538845" y="95659"/>
                    <a:pt x="544600" y="95659"/>
                  </a:cubicBezTo>
                  <a:cubicBezTo>
                    <a:pt x="550354" y="95659"/>
                    <a:pt x="554620" y="94493"/>
                    <a:pt x="557399" y="92162"/>
                  </a:cubicBezTo>
                  <a:cubicBezTo>
                    <a:pt x="560177" y="89830"/>
                    <a:pt x="561566" y="87076"/>
                    <a:pt x="561566" y="83902"/>
                  </a:cubicBezTo>
                  <a:cubicBezTo>
                    <a:pt x="561566" y="81024"/>
                    <a:pt x="560326" y="78791"/>
                    <a:pt x="557845" y="77204"/>
                  </a:cubicBezTo>
                  <a:cubicBezTo>
                    <a:pt x="556158" y="76014"/>
                    <a:pt x="551892" y="74575"/>
                    <a:pt x="545047" y="72888"/>
                  </a:cubicBezTo>
                  <a:cubicBezTo>
                    <a:pt x="535819" y="70607"/>
                    <a:pt x="529444" y="68597"/>
                    <a:pt x="525922" y="66860"/>
                  </a:cubicBezTo>
                  <a:cubicBezTo>
                    <a:pt x="522400" y="65124"/>
                    <a:pt x="519721" y="62767"/>
                    <a:pt x="517885" y="59791"/>
                  </a:cubicBezTo>
                  <a:cubicBezTo>
                    <a:pt x="516050" y="56814"/>
                    <a:pt x="515131" y="53491"/>
                    <a:pt x="515131" y="49819"/>
                  </a:cubicBezTo>
                  <a:cubicBezTo>
                    <a:pt x="515131" y="46545"/>
                    <a:pt x="515875" y="43494"/>
                    <a:pt x="517364" y="40667"/>
                  </a:cubicBezTo>
                  <a:cubicBezTo>
                    <a:pt x="518853" y="37839"/>
                    <a:pt x="520886" y="35532"/>
                    <a:pt x="523466" y="33747"/>
                  </a:cubicBezTo>
                  <a:cubicBezTo>
                    <a:pt x="525450" y="32258"/>
                    <a:pt x="528129" y="31018"/>
                    <a:pt x="531503" y="30025"/>
                  </a:cubicBezTo>
                  <a:cubicBezTo>
                    <a:pt x="534876" y="29033"/>
                    <a:pt x="538497" y="28537"/>
                    <a:pt x="542367" y="28537"/>
                  </a:cubicBezTo>
                  <a:cubicBezTo>
                    <a:pt x="548122" y="28537"/>
                    <a:pt x="553208" y="29381"/>
                    <a:pt x="557622" y="31067"/>
                  </a:cubicBezTo>
                  <a:cubicBezTo>
                    <a:pt x="562037" y="32754"/>
                    <a:pt x="565287" y="35011"/>
                    <a:pt x="567370" y="37839"/>
                  </a:cubicBezTo>
                  <a:cubicBezTo>
                    <a:pt x="569453" y="40667"/>
                    <a:pt x="570893" y="44512"/>
                    <a:pt x="571686" y="49373"/>
                  </a:cubicBezTo>
                  <a:lnTo>
                    <a:pt x="559483" y="51010"/>
                  </a:lnTo>
                  <a:cubicBezTo>
                    <a:pt x="558887" y="47141"/>
                    <a:pt x="557250" y="44139"/>
                    <a:pt x="554572" y="42006"/>
                  </a:cubicBezTo>
                  <a:cubicBezTo>
                    <a:pt x="551892" y="39873"/>
                    <a:pt x="548122" y="38806"/>
                    <a:pt x="543261" y="38806"/>
                  </a:cubicBezTo>
                  <a:cubicBezTo>
                    <a:pt x="537506" y="38806"/>
                    <a:pt x="533388" y="39774"/>
                    <a:pt x="530908" y="41709"/>
                  </a:cubicBezTo>
                  <a:cubicBezTo>
                    <a:pt x="528427" y="43643"/>
                    <a:pt x="527187" y="45901"/>
                    <a:pt x="527187" y="48480"/>
                  </a:cubicBezTo>
                  <a:cubicBezTo>
                    <a:pt x="527187" y="50068"/>
                    <a:pt x="527683" y="51506"/>
                    <a:pt x="528675" y="52797"/>
                  </a:cubicBezTo>
                  <a:cubicBezTo>
                    <a:pt x="529767" y="54185"/>
                    <a:pt x="531404" y="55326"/>
                    <a:pt x="533586" y="56219"/>
                  </a:cubicBezTo>
                  <a:cubicBezTo>
                    <a:pt x="534777" y="56616"/>
                    <a:pt x="538448" y="57657"/>
                    <a:pt x="544600" y="59344"/>
                  </a:cubicBezTo>
                  <a:cubicBezTo>
                    <a:pt x="553530" y="61725"/>
                    <a:pt x="559755" y="63660"/>
                    <a:pt x="563277" y="65149"/>
                  </a:cubicBezTo>
                  <a:cubicBezTo>
                    <a:pt x="566800" y="66637"/>
                    <a:pt x="569553" y="68844"/>
                    <a:pt x="571538" y="71771"/>
                  </a:cubicBezTo>
                  <a:cubicBezTo>
                    <a:pt x="573522" y="74698"/>
                    <a:pt x="574514" y="78296"/>
                    <a:pt x="574514" y="82562"/>
                  </a:cubicBezTo>
                  <a:cubicBezTo>
                    <a:pt x="574514" y="86730"/>
                    <a:pt x="573299" y="90648"/>
                    <a:pt x="570868" y="94319"/>
                  </a:cubicBezTo>
                  <a:cubicBezTo>
                    <a:pt x="568437" y="97990"/>
                    <a:pt x="564915" y="100843"/>
                    <a:pt x="560301" y="102877"/>
                  </a:cubicBezTo>
                  <a:cubicBezTo>
                    <a:pt x="555688" y="104911"/>
                    <a:pt x="550454" y="105928"/>
                    <a:pt x="544600" y="105928"/>
                  </a:cubicBezTo>
                  <a:cubicBezTo>
                    <a:pt x="534976" y="105928"/>
                    <a:pt x="527659" y="103944"/>
                    <a:pt x="522648" y="99975"/>
                  </a:cubicBezTo>
                  <a:cubicBezTo>
                    <a:pt x="517636" y="96006"/>
                    <a:pt x="514437" y="90053"/>
                    <a:pt x="513048" y="82116"/>
                  </a:cubicBezTo>
                  <a:close/>
                  <a:moveTo>
                    <a:pt x="596094" y="134354"/>
                  </a:moveTo>
                  <a:lnTo>
                    <a:pt x="587016" y="134354"/>
                  </a:lnTo>
                  <a:cubicBezTo>
                    <a:pt x="600906" y="112030"/>
                    <a:pt x="607852" y="89705"/>
                    <a:pt x="607852" y="67381"/>
                  </a:cubicBezTo>
                  <a:cubicBezTo>
                    <a:pt x="607852" y="58551"/>
                    <a:pt x="606859" y="49869"/>
                    <a:pt x="604875" y="41336"/>
                  </a:cubicBezTo>
                  <a:cubicBezTo>
                    <a:pt x="603287" y="34292"/>
                    <a:pt x="601105" y="27594"/>
                    <a:pt x="598327" y="21244"/>
                  </a:cubicBezTo>
                  <a:cubicBezTo>
                    <a:pt x="596442" y="17077"/>
                    <a:pt x="592671" y="10083"/>
                    <a:pt x="587016" y="260"/>
                  </a:cubicBezTo>
                  <a:lnTo>
                    <a:pt x="596094" y="260"/>
                  </a:lnTo>
                  <a:cubicBezTo>
                    <a:pt x="604825" y="11968"/>
                    <a:pt x="611275" y="23676"/>
                    <a:pt x="615442" y="35383"/>
                  </a:cubicBezTo>
                  <a:cubicBezTo>
                    <a:pt x="619014" y="45603"/>
                    <a:pt x="620800" y="56219"/>
                    <a:pt x="620800" y="67233"/>
                  </a:cubicBezTo>
                  <a:cubicBezTo>
                    <a:pt x="620800" y="79833"/>
                    <a:pt x="618394" y="91988"/>
                    <a:pt x="613582" y="103695"/>
                  </a:cubicBezTo>
                  <a:cubicBezTo>
                    <a:pt x="608770" y="115403"/>
                    <a:pt x="602940" y="125622"/>
                    <a:pt x="596094" y="13435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8" name="Graphic 4">
              <a:extLst>
                <a:ext uri="{FF2B5EF4-FFF2-40B4-BE49-F238E27FC236}">
                  <a16:creationId xmlns:a16="http://schemas.microsoft.com/office/drawing/2014/main" id="{41CDB79D-A084-146B-D0F4-8DF00DBD68FC}"/>
                </a:ext>
              </a:extLst>
            </p:cNvPr>
            <p:cNvGrpSpPr/>
            <p:nvPr/>
          </p:nvGrpSpPr>
          <p:grpSpPr>
            <a:xfrm>
              <a:off x="3395662" y="1138237"/>
              <a:ext cx="2438400" cy="1838325"/>
              <a:chOff x="3395662" y="1138237"/>
              <a:chExt cx="2438400" cy="1838325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3A0510D-1D33-8857-E26A-C1989FB04E99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854EED8-C4BE-D797-0528-AA0918401381}"/>
                  </a:ext>
                </a:extLst>
              </p:cNvPr>
              <p:cNvSpPr/>
              <p:nvPr/>
            </p:nvSpPr>
            <p:spPr>
              <a:xfrm>
                <a:off x="583406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18CAE9C-DCA3-4062-2B66-FEA71AB0A8DF}"/>
                  </a:ext>
                </a:extLst>
              </p:cNvPr>
              <p:cNvSpPr/>
              <p:nvPr/>
            </p:nvSpPr>
            <p:spPr>
              <a:xfrm>
                <a:off x="3395662" y="2976562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06C884-047E-03D8-AA81-EBFDDFDC8626}"/>
                  </a:ext>
                </a:extLst>
              </p:cNvPr>
              <p:cNvSpPr/>
              <p:nvPr/>
            </p:nvSpPr>
            <p:spPr>
              <a:xfrm>
                <a:off x="3395662" y="2670171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5BD861A-AE1E-B2C9-3E8C-FB0310AF6CDC}"/>
                  </a:ext>
                </a:extLst>
              </p:cNvPr>
              <p:cNvSpPr/>
              <p:nvPr/>
            </p:nvSpPr>
            <p:spPr>
              <a:xfrm>
                <a:off x="3395662" y="2363790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7321C31-8E14-0A9B-4019-0867A911BA9A}"/>
                  </a:ext>
                </a:extLst>
              </p:cNvPr>
              <p:cNvSpPr/>
              <p:nvPr/>
            </p:nvSpPr>
            <p:spPr>
              <a:xfrm>
                <a:off x="3395662" y="2057399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1540BC6-1AAD-6ACF-AD6B-77C0DCABF617}"/>
                  </a:ext>
                </a:extLst>
              </p:cNvPr>
              <p:cNvSpPr/>
              <p:nvPr/>
            </p:nvSpPr>
            <p:spPr>
              <a:xfrm>
                <a:off x="3395662" y="1751008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6233BB-B4A4-3B5F-8FD0-5C0CE82AE004}"/>
                  </a:ext>
                </a:extLst>
              </p:cNvPr>
              <p:cNvSpPr/>
              <p:nvPr/>
            </p:nvSpPr>
            <p:spPr>
              <a:xfrm>
                <a:off x="3395662" y="1444624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FD666D4-9766-81B1-E3EA-39D26932AEEB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6E4F45E-40F9-F45D-3B77-3C32C0FB686D}"/>
                  </a:ext>
                </a:extLst>
              </p:cNvPr>
              <p:cNvSpPr/>
              <p:nvPr/>
            </p:nvSpPr>
            <p:spPr>
              <a:xfrm>
                <a:off x="5809678" y="2976562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04AFA7E-C878-ACA3-8FB0-2F8130C27222}"/>
                  </a:ext>
                </a:extLst>
              </p:cNvPr>
              <p:cNvSpPr/>
              <p:nvPr/>
            </p:nvSpPr>
            <p:spPr>
              <a:xfrm>
                <a:off x="5809678" y="2670171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2C8F61C-0384-7536-E096-8E01AC6A941D}"/>
                  </a:ext>
                </a:extLst>
              </p:cNvPr>
              <p:cNvSpPr/>
              <p:nvPr/>
            </p:nvSpPr>
            <p:spPr>
              <a:xfrm>
                <a:off x="5809678" y="2363790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1FF4592-3526-AF0F-6F68-20E15BF47348}"/>
                  </a:ext>
                </a:extLst>
              </p:cNvPr>
              <p:cNvSpPr/>
              <p:nvPr/>
            </p:nvSpPr>
            <p:spPr>
              <a:xfrm>
                <a:off x="5809678" y="2057399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1582446-9278-7644-A401-3022F3C860FC}"/>
                  </a:ext>
                </a:extLst>
              </p:cNvPr>
              <p:cNvSpPr/>
              <p:nvPr/>
            </p:nvSpPr>
            <p:spPr>
              <a:xfrm>
                <a:off x="5809678" y="1751008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34EEDDD-1AD5-71E2-1845-A33360CF6B73}"/>
                  </a:ext>
                </a:extLst>
              </p:cNvPr>
              <p:cNvSpPr/>
              <p:nvPr/>
            </p:nvSpPr>
            <p:spPr>
              <a:xfrm>
                <a:off x="5809678" y="1444624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C67E0CF-1D10-3A74-12F9-53C0359912BC}"/>
                  </a:ext>
                </a:extLst>
              </p:cNvPr>
              <p:cNvSpPr/>
              <p:nvPr/>
            </p:nvSpPr>
            <p:spPr>
              <a:xfrm>
                <a:off x="5809678" y="1138237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6EE0C0F-5839-BCCF-58A3-F1EF4FB8387C}"/>
                </a:ext>
              </a:extLst>
            </p:cNvPr>
            <p:cNvSpPr/>
            <p:nvPr/>
          </p:nvSpPr>
          <p:spPr>
            <a:xfrm>
              <a:off x="3234431" y="2939949"/>
              <a:ext cx="101608" cy="90637"/>
            </a:xfrm>
            <a:custGeom>
              <a:avLst/>
              <a:gdLst>
                <a:gd name="connsiteX0" fmla="*/ 95 w 101608"/>
                <a:gd name="connsiteY0" fmla="*/ 62595 h 90637"/>
                <a:gd name="connsiteX1" fmla="*/ 95 w 101608"/>
                <a:gd name="connsiteY1" fmla="*/ 51731 h 90637"/>
                <a:gd name="connsiteX2" fmla="*/ 33582 w 101608"/>
                <a:gd name="connsiteY2" fmla="*/ 51731 h 90637"/>
                <a:gd name="connsiteX3" fmla="*/ 33582 w 101608"/>
                <a:gd name="connsiteY3" fmla="*/ 62595 h 90637"/>
                <a:gd name="connsiteX4" fmla="*/ 95 w 101608"/>
                <a:gd name="connsiteY4" fmla="*/ 62595 h 90637"/>
                <a:gd name="connsiteX5" fmla="*/ 43660 w 101608"/>
                <a:gd name="connsiteY5" fmla="*/ 65870 h 90637"/>
                <a:gd name="connsiteX6" fmla="*/ 54525 w 101608"/>
                <a:gd name="connsiteY6" fmla="*/ 64381 h 90637"/>
                <a:gd name="connsiteX7" fmla="*/ 60924 w 101608"/>
                <a:gd name="connsiteY7" fmla="*/ 77702 h 90637"/>
                <a:gd name="connsiteX8" fmla="*/ 71938 w 101608"/>
                <a:gd name="connsiteY8" fmla="*/ 81795 h 90637"/>
                <a:gd name="connsiteX9" fmla="*/ 84812 w 101608"/>
                <a:gd name="connsiteY9" fmla="*/ 76511 h 90637"/>
                <a:gd name="connsiteX10" fmla="*/ 90094 w 101608"/>
                <a:gd name="connsiteY10" fmla="*/ 63339 h 90637"/>
                <a:gd name="connsiteX11" fmla="*/ 85258 w 101608"/>
                <a:gd name="connsiteY11" fmla="*/ 50913 h 90637"/>
                <a:gd name="connsiteX12" fmla="*/ 72830 w 101608"/>
                <a:gd name="connsiteY12" fmla="*/ 46076 h 90637"/>
                <a:gd name="connsiteX13" fmla="*/ 65091 w 101608"/>
                <a:gd name="connsiteY13" fmla="*/ 47267 h 90637"/>
                <a:gd name="connsiteX14" fmla="*/ 66282 w 101608"/>
                <a:gd name="connsiteY14" fmla="*/ 37742 h 90637"/>
                <a:gd name="connsiteX15" fmla="*/ 68068 w 101608"/>
                <a:gd name="connsiteY15" fmla="*/ 37890 h 90637"/>
                <a:gd name="connsiteX16" fmla="*/ 80645 w 101608"/>
                <a:gd name="connsiteY16" fmla="*/ 34244 h 90637"/>
                <a:gd name="connsiteX17" fmla="*/ 86225 w 101608"/>
                <a:gd name="connsiteY17" fmla="*/ 23007 h 90637"/>
                <a:gd name="connsiteX18" fmla="*/ 82133 w 101608"/>
                <a:gd name="connsiteY18" fmla="*/ 13110 h 90637"/>
                <a:gd name="connsiteX19" fmla="*/ 71640 w 101608"/>
                <a:gd name="connsiteY19" fmla="*/ 9167 h 90637"/>
                <a:gd name="connsiteX20" fmla="*/ 61074 w 101608"/>
                <a:gd name="connsiteY20" fmla="*/ 13184 h 90637"/>
                <a:gd name="connsiteX21" fmla="*/ 55566 w 101608"/>
                <a:gd name="connsiteY21" fmla="*/ 25091 h 90637"/>
                <a:gd name="connsiteX22" fmla="*/ 44702 w 101608"/>
                <a:gd name="connsiteY22" fmla="*/ 23156 h 90637"/>
                <a:gd name="connsiteX23" fmla="*/ 53856 w 101608"/>
                <a:gd name="connsiteY23" fmla="*/ 6264 h 90637"/>
                <a:gd name="connsiteX24" fmla="*/ 71343 w 101608"/>
                <a:gd name="connsiteY24" fmla="*/ 236 h 90637"/>
                <a:gd name="connsiteX25" fmla="*/ 84737 w 101608"/>
                <a:gd name="connsiteY25" fmla="*/ 3362 h 90637"/>
                <a:gd name="connsiteX26" fmla="*/ 94113 w 101608"/>
                <a:gd name="connsiteY26" fmla="*/ 11845 h 90637"/>
                <a:gd name="connsiteX27" fmla="*/ 97388 w 101608"/>
                <a:gd name="connsiteY27" fmla="*/ 23305 h 90637"/>
                <a:gd name="connsiteX28" fmla="*/ 94262 w 101608"/>
                <a:gd name="connsiteY28" fmla="*/ 33723 h 90637"/>
                <a:gd name="connsiteX29" fmla="*/ 85183 w 101608"/>
                <a:gd name="connsiteY29" fmla="*/ 41164 h 90637"/>
                <a:gd name="connsiteX30" fmla="*/ 97313 w 101608"/>
                <a:gd name="connsiteY30" fmla="*/ 48754 h 90637"/>
                <a:gd name="connsiteX31" fmla="*/ 101704 w 101608"/>
                <a:gd name="connsiteY31" fmla="*/ 63042 h 90637"/>
                <a:gd name="connsiteX32" fmla="*/ 93221 w 101608"/>
                <a:gd name="connsiteY32" fmla="*/ 82762 h 90637"/>
                <a:gd name="connsiteX33" fmla="*/ 71789 w 101608"/>
                <a:gd name="connsiteY33" fmla="*/ 90873 h 90637"/>
                <a:gd name="connsiteX34" fmla="*/ 52441 w 101608"/>
                <a:gd name="connsiteY34" fmla="*/ 83878 h 90637"/>
                <a:gd name="connsiteX35" fmla="*/ 43660 w 101608"/>
                <a:gd name="connsiteY35" fmla="*/ 65870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1608" h="90637">
                  <a:moveTo>
                    <a:pt x="95" y="62595"/>
                  </a:moveTo>
                  <a:lnTo>
                    <a:pt x="95" y="51731"/>
                  </a:lnTo>
                  <a:lnTo>
                    <a:pt x="33582" y="51731"/>
                  </a:lnTo>
                  <a:lnTo>
                    <a:pt x="33582" y="62595"/>
                  </a:lnTo>
                  <a:lnTo>
                    <a:pt x="95" y="62595"/>
                  </a:lnTo>
                  <a:close/>
                  <a:moveTo>
                    <a:pt x="43660" y="65870"/>
                  </a:moveTo>
                  <a:lnTo>
                    <a:pt x="54525" y="64381"/>
                  </a:lnTo>
                  <a:cubicBezTo>
                    <a:pt x="55815" y="70533"/>
                    <a:pt x="57948" y="74973"/>
                    <a:pt x="60924" y="77702"/>
                  </a:cubicBezTo>
                  <a:cubicBezTo>
                    <a:pt x="63901" y="80431"/>
                    <a:pt x="67572" y="81795"/>
                    <a:pt x="71938" y="81795"/>
                  </a:cubicBezTo>
                  <a:cubicBezTo>
                    <a:pt x="76998" y="81795"/>
                    <a:pt x="81290" y="80034"/>
                    <a:pt x="84812" y="76511"/>
                  </a:cubicBezTo>
                  <a:cubicBezTo>
                    <a:pt x="88334" y="72989"/>
                    <a:pt x="90094" y="68598"/>
                    <a:pt x="90094" y="63339"/>
                  </a:cubicBezTo>
                  <a:cubicBezTo>
                    <a:pt x="90094" y="58279"/>
                    <a:pt x="88482" y="54137"/>
                    <a:pt x="85258" y="50913"/>
                  </a:cubicBezTo>
                  <a:cubicBezTo>
                    <a:pt x="82033" y="47688"/>
                    <a:pt x="77891" y="46076"/>
                    <a:pt x="72830" y="46076"/>
                  </a:cubicBezTo>
                  <a:cubicBezTo>
                    <a:pt x="70747" y="46076"/>
                    <a:pt x="68167" y="46473"/>
                    <a:pt x="65091" y="47267"/>
                  </a:cubicBezTo>
                  <a:lnTo>
                    <a:pt x="66282" y="37742"/>
                  </a:lnTo>
                  <a:cubicBezTo>
                    <a:pt x="67076" y="37841"/>
                    <a:pt x="67671" y="37890"/>
                    <a:pt x="68068" y="37890"/>
                  </a:cubicBezTo>
                  <a:cubicBezTo>
                    <a:pt x="72731" y="37890"/>
                    <a:pt x="76924" y="36675"/>
                    <a:pt x="80645" y="34244"/>
                  </a:cubicBezTo>
                  <a:cubicBezTo>
                    <a:pt x="84365" y="31813"/>
                    <a:pt x="86225" y="28068"/>
                    <a:pt x="86225" y="23007"/>
                  </a:cubicBezTo>
                  <a:cubicBezTo>
                    <a:pt x="86225" y="19039"/>
                    <a:pt x="84861" y="15740"/>
                    <a:pt x="82133" y="13110"/>
                  </a:cubicBezTo>
                  <a:cubicBezTo>
                    <a:pt x="79404" y="10481"/>
                    <a:pt x="75906" y="9167"/>
                    <a:pt x="71640" y="9167"/>
                  </a:cubicBezTo>
                  <a:cubicBezTo>
                    <a:pt x="67374" y="9167"/>
                    <a:pt x="63852" y="10506"/>
                    <a:pt x="61074" y="13184"/>
                  </a:cubicBezTo>
                  <a:cubicBezTo>
                    <a:pt x="58296" y="15863"/>
                    <a:pt x="56460" y="19832"/>
                    <a:pt x="55566" y="25091"/>
                  </a:cubicBezTo>
                  <a:lnTo>
                    <a:pt x="44702" y="23156"/>
                  </a:lnTo>
                  <a:cubicBezTo>
                    <a:pt x="46092" y="15913"/>
                    <a:pt x="49143" y="10283"/>
                    <a:pt x="53856" y="6264"/>
                  </a:cubicBezTo>
                  <a:cubicBezTo>
                    <a:pt x="58568" y="2245"/>
                    <a:pt x="64397" y="236"/>
                    <a:pt x="71343" y="236"/>
                  </a:cubicBezTo>
                  <a:cubicBezTo>
                    <a:pt x="76204" y="236"/>
                    <a:pt x="80669" y="1278"/>
                    <a:pt x="84737" y="3362"/>
                  </a:cubicBezTo>
                  <a:cubicBezTo>
                    <a:pt x="88805" y="5446"/>
                    <a:pt x="91931" y="8273"/>
                    <a:pt x="94113" y="11845"/>
                  </a:cubicBezTo>
                  <a:cubicBezTo>
                    <a:pt x="96296" y="15417"/>
                    <a:pt x="97388" y="19237"/>
                    <a:pt x="97388" y="23305"/>
                  </a:cubicBezTo>
                  <a:cubicBezTo>
                    <a:pt x="97388" y="27075"/>
                    <a:pt x="96346" y="30548"/>
                    <a:pt x="94262" y="33723"/>
                  </a:cubicBezTo>
                  <a:cubicBezTo>
                    <a:pt x="92178" y="36898"/>
                    <a:pt x="89152" y="39378"/>
                    <a:pt x="85183" y="41164"/>
                  </a:cubicBezTo>
                  <a:cubicBezTo>
                    <a:pt x="90343" y="42454"/>
                    <a:pt x="94386" y="44984"/>
                    <a:pt x="97313" y="48754"/>
                  </a:cubicBezTo>
                  <a:cubicBezTo>
                    <a:pt x="100240" y="52525"/>
                    <a:pt x="101704" y="57288"/>
                    <a:pt x="101704" y="63042"/>
                  </a:cubicBezTo>
                  <a:cubicBezTo>
                    <a:pt x="101704" y="70781"/>
                    <a:pt x="98876" y="77355"/>
                    <a:pt x="93221" y="82762"/>
                  </a:cubicBezTo>
                  <a:cubicBezTo>
                    <a:pt x="87565" y="88169"/>
                    <a:pt x="80421" y="90873"/>
                    <a:pt x="71789" y="90873"/>
                  </a:cubicBezTo>
                  <a:cubicBezTo>
                    <a:pt x="64050" y="90873"/>
                    <a:pt x="57601" y="88541"/>
                    <a:pt x="52441" y="83878"/>
                  </a:cubicBezTo>
                  <a:cubicBezTo>
                    <a:pt x="47282" y="79214"/>
                    <a:pt x="44355" y="73212"/>
                    <a:pt x="43660" y="65870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E0E61D7-1EF4-4629-628C-2475B52C4878}"/>
                </a:ext>
              </a:extLst>
            </p:cNvPr>
            <p:cNvSpPr/>
            <p:nvPr/>
          </p:nvSpPr>
          <p:spPr>
            <a:xfrm>
              <a:off x="3234431" y="2633559"/>
              <a:ext cx="100715" cy="88999"/>
            </a:xfrm>
            <a:custGeom>
              <a:avLst/>
              <a:gdLst>
                <a:gd name="connsiteX0" fmla="*/ 95 w 100715"/>
                <a:gd name="connsiteY0" fmla="*/ 62563 h 88999"/>
                <a:gd name="connsiteX1" fmla="*/ 95 w 100715"/>
                <a:gd name="connsiteY1" fmla="*/ 51699 h 88999"/>
                <a:gd name="connsiteX2" fmla="*/ 33582 w 100715"/>
                <a:gd name="connsiteY2" fmla="*/ 51699 h 88999"/>
                <a:gd name="connsiteX3" fmla="*/ 33582 w 100715"/>
                <a:gd name="connsiteY3" fmla="*/ 62563 h 88999"/>
                <a:gd name="connsiteX4" fmla="*/ 95 w 100715"/>
                <a:gd name="connsiteY4" fmla="*/ 62563 h 88999"/>
                <a:gd name="connsiteX5" fmla="*/ 100810 w 100715"/>
                <a:gd name="connsiteY5" fmla="*/ 78785 h 88999"/>
                <a:gd name="connsiteX6" fmla="*/ 100810 w 100715"/>
                <a:gd name="connsiteY6" fmla="*/ 89204 h 88999"/>
                <a:gd name="connsiteX7" fmla="*/ 42172 w 100715"/>
                <a:gd name="connsiteY7" fmla="*/ 89204 h 88999"/>
                <a:gd name="connsiteX8" fmla="*/ 43512 w 100715"/>
                <a:gd name="connsiteY8" fmla="*/ 81613 h 88999"/>
                <a:gd name="connsiteX9" fmla="*/ 50655 w 100715"/>
                <a:gd name="connsiteY9" fmla="*/ 69856 h 88999"/>
                <a:gd name="connsiteX10" fmla="*/ 64943 w 100715"/>
                <a:gd name="connsiteY10" fmla="*/ 56461 h 88999"/>
                <a:gd name="connsiteX11" fmla="*/ 84439 w 100715"/>
                <a:gd name="connsiteY11" fmla="*/ 37634 h 88999"/>
                <a:gd name="connsiteX12" fmla="*/ 89499 w 100715"/>
                <a:gd name="connsiteY12" fmla="*/ 24613 h 88999"/>
                <a:gd name="connsiteX13" fmla="*/ 84886 w 100715"/>
                <a:gd name="connsiteY13" fmla="*/ 13673 h 88999"/>
                <a:gd name="connsiteX14" fmla="*/ 72830 w 100715"/>
                <a:gd name="connsiteY14" fmla="*/ 9283 h 88999"/>
                <a:gd name="connsiteX15" fmla="*/ 60255 w 100715"/>
                <a:gd name="connsiteY15" fmla="*/ 13971 h 88999"/>
                <a:gd name="connsiteX16" fmla="*/ 55418 w 100715"/>
                <a:gd name="connsiteY16" fmla="*/ 26994 h 88999"/>
                <a:gd name="connsiteX17" fmla="*/ 44255 w 100715"/>
                <a:gd name="connsiteY17" fmla="*/ 25803 h 88999"/>
                <a:gd name="connsiteX18" fmla="*/ 52888 w 100715"/>
                <a:gd name="connsiteY18" fmla="*/ 6753 h 88999"/>
                <a:gd name="connsiteX19" fmla="*/ 72980 w 100715"/>
                <a:gd name="connsiteY19" fmla="*/ 204 h 88999"/>
                <a:gd name="connsiteX20" fmla="*/ 93221 w 100715"/>
                <a:gd name="connsiteY20" fmla="*/ 7273 h 88999"/>
                <a:gd name="connsiteX21" fmla="*/ 100662 w 100715"/>
                <a:gd name="connsiteY21" fmla="*/ 24761 h 88999"/>
                <a:gd name="connsiteX22" fmla="*/ 98504 w 100715"/>
                <a:gd name="connsiteY22" fmla="*/ 35253 h 88999"/>
                <a:gd name="connsiteX23" fmla="*/ 91285 w 100715"/>
                <a:gd name="connsiteY23" fmla="*/ 46118 h 88999"/>
                <a:gd name="connsiteX24" fmla="*/ 74468 w 100715"/>
                <a:gd name="connsiteY24" fmla="*/ 61671 h 88999"/>
                <a:gd name="connsiteX25" fmla="*/ 61892 w 100715"/>
                <a:gd name="connsiteY25" fmla="*/ 72832 h 88999"/>
                <a:gd name="connsiteX26" fmla="*/ 57352 w 100715"/>
                <a:gd name="connsiteY26" fmla="*/ 78785 h 88999"/>
                <a:gd name="connsiteX27" fmla="*/ 100810 w 100715"/>
                <a:gd name="connsiteY27" fmla="*/ 78785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0715" h="88999">
                  <a:moveTo>
                    <a:pt x="95" y="62563"/>
                  </a:moveTo>
                  <a:lnTo>
                    <a:pt x="95" y="51699"/>
                  </a:lnTo>
                  <a:lnTo>
                    <a:pt x="33582" y="51699"/>
                  </a:lnTo>
                  <a:lnTo>
                    <a:pt x="33582" y="62563"/>
                  </a:lnTo>
                  <a:lnTo>
                    <a:pt x="95" y="62563"/>
                  </a:lnTo>
                  <a:close/>
                  <a:moveTo>
                    <a:pt x="100810" y="78785"/>
                  </a:moveTo>
                  <a:lnTo>
                    <a:pt x="100810" y="89204"/>
                  </a:lnTo>
                  <a:lnTo>
                    <a:pt x="42172" y="89204"/>
                  </a:lnTo>
                  <a:cubicBezTo>
                    <a:pt x="42073" y="86624"/>
                    <a:pt x="42520" y="84094"/>
                    <a:pt x="43512" y="81613"/>
                  </a:cubicBezTo>
                  <a:cubicBezTo>
                    <a:pt x="45000" y="77644"/>
                    <a:pt x="47381" y="73725"/>
                    <a:pt x="50655" y="69856"/>
                  </a:cubicBezTo>
                  <a:cubicBezTo>
                    <a:pt x="53929" y="65987"/>
                    <a:pt x="58692" y="61522"/>
                    <a:pt x="64943" y="56461"/>
                  </a:cubicBezTo>
                  <a:cubicBezTo>
                    <a:pt x="74567" y="48524"/>
                    <a:pt x="81066" y="42248"/>
                    <a:pt x="84439" y="37634"/>
                  </a:cubicBezTo>
                  <a:cubicBezTo>
                    <a:pt x="87813" y="33021"/>
                    <a:pt x="89499" y="28680"/>
                    <a:pt x="89499" y="24613"/>
                  </a:cubicBezTo>
                  <a:cubicBezTo>
                    <a:pt x="89499" y="20246"/>
                    <a:pt x="87962" y="16600"/>
                    <a:pt x="84886" y="13673"/>
                  </a:cubicBezTo>
                  <a:cubicBezTo>
                    <a:pt x="81810" y="10746"/>
                    <a:pt x="77792" y="9283"/>
                    <a:pt x="72830" y="9283"/>
                  </a:cubicBezTo>
                  <a:cubicBezTo>
                    <a:pt x="67572" y="9283"/>
                    <a:pt x="63380" y="10846"/>
                    <a:pt x="60255" y="13971"/>
                  </a:cubicBezTo>
                  <a:cubicBezTo>
                    <a:pt x="57129" y="17097"/>
                    <a:pt x="55517" y="21438"/>
                    <a:pt x="55418" y="26994"/>
                  </a:cubicBezTo>
                  <a:lnTo>
                    <a:pt x="44255" y="25803"/>
                  </a:lnTo>
                  <a:cubicBezTo>
                    <a:pt x="45049" y="17468"/>
                    <a:pt x="47927" y="11118"/>
                    <a:pt x="52888" y="6753"/>
                  </a:cubicBezTo>
                  <a:cubicBezTo>
                    <a:pt x="57849" y="2387"/>
                    <a:pt x="64546" y="204"/>
                    <a:pt x="72980" y="204"/>
                  </a:cubicBezTo>
                  <a:cubicBezTo>
                    <a:pt x="81512" y="204"/>
                    <a:pt x="88259" y="2560"/>
                    <a:pt x="93221" y="7273"/>
                  </a:cubicBezTo>
                  <a:cubicBezTo>
                    <a:pt x="98181" y="11986"/>
                    <a:pt x="100662" y="17816"/>
                    <a:pt x="100662" y="24761"/>
                  </a:cubicBezTo>
                  <a:cubicBezTo>
                    <a:pt x="100662" y="28333"/>
                    <a:pt x="99942" y="31830"/>
                    <a:pt x="98504" y="35253"/>
                  </a:cubicBezTo>
                  <a:cubicBezTo>
                    <a:pt x="97065" y="38676"/>
                    <a:pt x="94659" y="42298"/>
                    <a:pt x="91285" y="46118"/>
                  </a:cubicBezTo>
                  <a:cubicBezTo>
                    <a:pt x="87912" y="49938"/>
                    <a:pt x="82306" y="55122"/>
                    <a:pt x="74468" y="61671"/>
                  </a:cubicBezTo>
                  <a:cubicBezTo>
                    <a:pt x="67920" y="67128"/>
                    <a:pt x="63728" y="70848"/>
                    <a:pt x="61892" y="72832"/>
                  </a:cubicBezTo>
                  <a:cubicBezTo>
                    <a:pt x="60056" y="74817"/>
                    <a:pt x="58543" y="76801"/>
                    <a:pt x="57352" y="78785"/>
                  </a:cubicBezTo>
                  <a:lnTo>
                    <a:pt x="100810" y="78785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1F2B283-3620-94EB-8FB0-F4B13F760EAF}"/>
                </a:ext>
              </a:extLst>
            </p:cNvPr>
            <p:cNvSpPr/>
            <p:nvPr/>
          </p:nvSpPr>
          <p:spPr>
            <a:xfrm>
              <a:off x="3234431" y="2327177"/>
              <a:ext cx="84493" cy="88999"/>
            </a:xfrm>
            <a:custGeom>
              <a:avLst/>
              <a:gdLst>
                <a:gd name="connsiteX0" fmla="*/ 95 w 84493"/>
                <a:gd name="connsiteY0" fmla="*/ 62531 h 88999"/>
                <a:gd name="connsiteX1" fmla="*/ 95 w 84493"/>
                <a:gd name="connsiteY1" fmla="*/ 51667 h 88999"/>
                <a:gd name="connsiteX2" fmla="*/ 33582 w 84493"/>
                <a:gd name="connsiteY2" fmla="*/ 51667 h 88999"/>
                <a:gd name="connsiteX3" fmla="*/ 33582 w 84493"/>
                <a:gd name="connsiteY3" fmla="*/ 62531 h 88999"/>
                <a:gd name="connsiteX4" fmla="*/ 95 w 84493"/>
                <a:gd name="connsiteY4" fmla="*/ 62531 h 88999"/>
                <a:gd name="connsiteX5" fmla="*/ 84588 w 84493"/>
                <a:gd name="connsiteY5" fmla="*/ 89171 h 88999"/>
                <a:gd name="connsiteX6" fmla="*/ 73724 w 84493"/>
                <a:gd name="connsiteY6" fmla="*/ 89171 h 88999"/>
                <a:gd name="connsiteX7" fmla="*/ 73724 w 84493"/>
                <a:gd name="connsiteY7" fmla="*/ 19818 h 88999"/>
                <a:gd name="connsiteX8" fmla="*/ 63381 w 84493"/>
                <a:gd name="connsiteY8" fmla="*/ 27333 h 88999"/>
                <a:gd name="connsiteX9" fmla="*/ 51994 w 84493"/>
                <a:gd name="connsiteY9" fmla="*/ 32915 h 88999"/>
                <a:gd name="connsiteX10" fmla="*/ 51994 w 84493"/>
                <a:gd name="connsiteY10" fmla="*/ 22348 h 88999"/>
                <a:gd name="connsiteX11" fmla="*/ 67919 w 84493"/>
                <a:gd name="connsiteY11" fmla="*/ 12078 h 88999"/>
                <a:gd name="connsiteX12" fmla="*/ 77593 w 84493"/>
                <a:gd name="connsiteY12" fmla="*/ 172 h 88999"/>
                <a:gd name="connsiteX13" fmla="*/ 84588 w 84493"/>
                <a:gd name="connsiteY13" fmla="*/ 172 h 88999"/>
                <a:gd name="connsiteX14" fmla="*/ 84588 w 84493"/>
                <a:gd name="connsiteY14" fmla="*/ 8917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493" h="88999">
                  <a:moveTo>
                    <a:pt x="95" y="62531"/>
                  </a:moveTo>
                  <a:lnTo>
                    <a:pt x="95" y="51667"/>
                  </a:lnTo>
                  <a:lnTo>
                    <a:pt x="33582" y="51667"/>
                  </a:lnTo>
                  <a:lnTo>
                    <a:pt x="33582" y="62531"/>
                  </a:lnTo>
                  <a:lnTo>
                    <a:pt x="95" y="62531"/>
                  </a:lnTo>
                  <a:close/>
                  <a:moveTo>
                    <a:pt x="84588" y="89171"/>
                  </a:moveTo>
                  <a:lnTo>
                    <a:pt x="73724" y="89171"/>
                  </a:lnTo>
                  <a:lnTo>
                    <a:pt x="73724" y="19818"/>
                  </a:lnTo>
                  <a:cubicBezTo>
                    <a:pt x="71045" y="22298"/>
                    <a:pt x="67597" y="24803"/>
                    <a:pt x="63381" y="27333"/>
                  </a:cubicBezTo>
                  <a:cubicBezTo>
                    <a:pt x="59164" y="29863"/>
                    <a:pt x="55368" y="31724"/>
                    <a:pt x="51994" y="32915"/>
                  </a:cubicBezTo>
                  <a:lnTo>
                    <a:pt x="51994" y="22348"/>
                  </a:lnTo>
                  <a:cubicBezTo>
                    <a:pt x="58047" y="19570"/>
                    <a:pt x="63356" y="16146"/>
                    <a:pt x="67919" y="12078"/>
                  </a:cubicBezTo>
                  <a:cubicBezTo>
                    <a:pt x="72484" y="8010"/>
                    <a:pt x="75708" y="4041"/>
                    <a:pt x="77593" y="172"/>
                  </a:cubicBezTo>
                  <a:lnTo>
                    <a:pt x="84588" y="172"/>
                  </a:lnTo>
                  <a:lnTo>
                    <a:pt x="84588" y="8917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FBD0BC-CF12-9FFB-7F80-D27BB9C2BBC5}"/>
                </a:ext>
              </a:extLst>
            </p:cNvPr>
            <p:cNvSpPr/>
            <p:nvPr/>
          </p:nvSpPr>
          <p:spPr>
            <a:xfrm>
              <a:off x="3273871" y="2020787"/>
              <a:ext cx="57745" cy="90487"/>
            </a:xfrm>
            <a:custGeom>
              <a:avLst/>
              <a:gdLst>
                <a:gd name="connsiteX0" fmla="*/ 95 w 57745"/>
                <a:gd name="connsiteY0" fmla="*/ 45383 h 90487"/>
                <a:gd name="connsiteX1" fmla="*/ 3294 w 57745"/>
                <a:gd name="connsiteY1" fmla="*/ 20157 h 90487"/>
                <a:gd name="connsiteX2" fmla="*/ 12893 w 57745"/>
                <a:gd name="connsiteY2" fmla="*/ 5349 h 90487"/>
                <a:gd name="connsiteX3" fmla="*/ 28967 w 57745"/>
                <a:gd name="connsiteY3" fmla="*/ 140 h 90487"/>
                <a:gd name="connsiteX4" fmla="*/ 41468 w 57745"/>
                <a:gd name="connsiteY4" fmla="*/ 3042 h 90487"/>
                <a:gd name="connsiteX5" fmla="*/ 50324 w 57745"/>
                <a:gd name="connsiteY5" fmla="*/ 11302 h 90487"/>
                <a:gd name="connsiteX6" fmla="*/ 55830 w 57745"/>
                <a:gd name="connsiteY6" fmla="*/ 24473 h 90487"/>
                <a:gd name="connsiteX7" fmla="*/ 57840 w 57745"/>
                <a:gd name="connsiteY7" fmla="*/ 45383 h 90487"/>
                <a:gd name="connsiteX8" fmla="*/ 54640 w 57745"/>
                <a:gd name="connsiteY8" fmla="*/ 70610 h 90487"/>
                <a:gd name="connsiteX9" fmla="*/ 45040 w 57745"/>
                <a:gd name="connsiteY9" fmla="*/ 85419 h 90487"/>
                <a:gd name="connsiteX10" fmla="*/ 28967 w 57745"/>
                <a:gd name="connsiteY10" fmla="*/ 90627 h 90487"/>
                <a:gd name="connsiteX11" fmla="*/ 8726 w 57745"/>
                <a:gd name="connsiteY11" fmla="*/ 81400 h 90487"/>
                <a:gd name="connsiteX12" fmla="*/ 95 w 57745"/>
                <a:gd name="connsiteY12" fmla="*/ 45383 h 90487"/>
                <a:gd name="connsiteX13" fmla="*/ 11257 w 57745"/>
                <a:gd name="connsiteY13" fmla="*/ 45383 h 90487"/>
                <a:gd name="connsiteX14" fmla="*/ 16317 w 57745"/>
                <a:gd name="connsiteY14" fmla="*/ 74479 h 90487"/>
                <a:gd name="connsiteX15" fmla="*/ 28967 w 57745"/>
                <a:gd name="connsiteY15" fmla="*/ 81698 h 90487"/>
                <a:gd name="connsiteX16" fmla="*/ 41543 w 57745"/>
                <a:gd name="connsiteY16" fmla="*/ 74479 h 90487"/>
                <a:gd name="connsiteX17" fmla="*/ 46678 w 57745"/>
                <a:gd name="connsiteY17" fmla="*/ 45383 h 90487"/>
                <a:gd name="connsiteX18" fmla="*/ 41543 w 57745"/>
                <a:gd name="connsiteY18" fmla="*/ 16362 h 90487"/>
                <a:gd name="connsiteX19" fmla="*/ 28818 w 57745"/>
                <a:gd name="connsiteY19" fmla="*/ 9219 h 90487"/>
                <a:gd name="connsiteX20" fmla="*/ 16763 w 57745"/>
                <a:gd name="connsiteY20" fmla="*/ 15469 h 90487"/>
                <a:gd name="connsiteX21" fmla="*/ 11257 w 57745"/>
                <a:gd name="connsiteY21" fmla="*/ 4538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95" y="45383"/>
                  </a:moveTo>
                  <a:cubicBezTo>
                    <a:pt x="95" y="34965"/>
                    <a:pt x="1161" y="26557"/>
                    <a:pt x="3294" y="20157"/>
                  </a:cubicBezTo>
                  <a:cubicBezTo>
                    <a:pt x="5428" y="13758"/>
                    <a:pt x="8627" y="8822"/>
                    <a:pt x="12893" y="5349"/>
                  </a:cubicBezTo>
                  <a:cubicBezTo>
                    <a:pt x="17160" y="1876"/>
                    <a:pt x="22518" y="140"/>
                    <a:pt x="28967" y="140"/>
                  </a:cubicBezTo>
                  <a:cubicBezTo>
                    <a:pt x="33729" y="140"/>
                    <a:pt x="37897" y="1107"/>
                    <a:pt x="41468" y="3042"/>
                  </a:cubicBezTo>
                  <a:cubicBezTo>
                    <a:pt x="45040" y="4977"/>
                    <a:pt x="47992" y="7730"/>
                    <a:pt x="50324" y="11302"/>
                  </a:cubicBezTo>
                  <a:cubicBezTo>
                    <a:pt x="52656" y="14874"/>
                    <a:pt x="54491" y="19264"/>
                    <a:pt x="55830" y="24473"/>
                  </a:cubicBezTo>
                  <a:cubicBezTo>
                    <a:pt x="57170" y="29682"/>
                    <a:pt x="57840" y="36652"/>
                    <a:pt x="57840" y="45383"/>
                  </a:cubicBezTo>
                  <a:cubicBezTo>
                    <a:pt x="57840" y="55802"/>
                    <a:pt x="56773" y="64211"/>
                    <a:pt x="54640" y="70610"/>
                  </a:cubicBezTo>
                  <a:cubicBezTo>
                    <a:pt x="52507" y="77010"/>
                    <a:pt x="49307" y="81946"/>
                    <a:pt x="45040" y="85419"/>
                  </a:cubicBezTo>
                  <a:cubicBezTo>
                    <a:pt x="40774" y="88891"/>
                    <a:pt x="35417" y="90627"/>
                    <a:pt x="28967" y="90627"/>
                  </a:cubicBezTo>
                  <a:cubicBezTo>
                    <a:pt x="20434" y="90627"/>
                    <a:pt x="13688" y="87551"/>
                    <a:pt x="8726" y="81400"/>
                  </a:cubicBezTo>
                  <a:cubicBezTo>
                    <a:pt x="2972" y="74058"/>
                    <a:pt x="95" y="62052"/>
                    <a:pt x="95" y="45383"/>
                  </a:cubicBezTo>
                  <a:close/>
                  <a:moveTo>
                    <a:pt x="11257" y="45383"/>
                  </a:moveTo>
                  <a:cubicBezTo>
                    <a:pt x="11257" y="59969"/>
                    <a:pt x="12944" y="69667"/>
                    <a:pt x="16317" y="74479"/>
                  </a:cubicBezTo>
                  <a:cubicBezTo>
                    <a:pt x="19690" y="79292"/>
                    <a:pt x="23907" y="81698"/>
                    <a:pt x="28967" y="81698"/>
                  </a:cubicBezTo>
                  <a:cubicBezTo>
                    <a:pt x="33928" y="81698"/>
                    <a:pt x="38120" y="79292"/>
                    <a:pt x="41543" y="74479"/>
                  </a:cubicBezTo>
                  <a:cubicBezTo>
                    <a:pt x="44966" y="69667"/>
                    <a:pt x="46678" y="59969"/>
                    <a:pt x="46678" y="45383"/>
                  </a:cubicBezTo>
                  <a:cubicBezTo>
                    <a:pt x="46678" y="30799"/>
                    <a:pt x="44966" y="21125"/>
                    <a:pt x="41543" y="16362"/>
                  </a:cubicBezTo>
                  <a:cubicBezTo>
                    <a:pt x="38120" y="11600"/>
                    <a:pt x="33879" y="9219"/>
                    <a:pt x="28818" y="9219"/>
                  </a:cubicBezTo>
                  <a:cubicBezTo>
                    <a:pt x="23857" y="9219"/>
                    <a:pt x="19839" y="11302"/>
                    <a:pt x="16763" y="15469"/>
                  </a:cubicBezTo>
                  <a:cubicBezTo>
                    <a:pt x="13092" y="20926"/>
                    <a:pt x="11257" y="30898"/>
                    <a:pt x="11257" y="4538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5C287CB-0E75-B653-4653-23F0A9C1F522}"/>
                </a:ext>
              </a:extLst>
            </p:cNvPr>
            <p:cNvSpPr/>
            <p:nvPr/>
          </p:nvSpPr>
          <p:spPr>
            <a:xfrm>
              <a:off x="3282205" y="1714396"/>
              <a:ext cx="32593" cy="88999"/>
            </a:xfrm>
            <a:custGeom>
              <a:avLst/>
              <a:gdLst>
                <a:gd name="connsiteX0" fmla="*/ 32688 w 32593"/>
                <a:gd name="connsiteY0" fmla="*/ 89107 h 88999"/>
                <a:gd name="connsiteX1" fmla="*/ 21823 w 32593"/>
                <a:gd name="connsiteY1" fmla="*/ 89107 h 88999"/>
                <a:gd name="connsiteX2" fmla="*/ 21823 w 32593"/>
                <a:gd name="connsiteY2" fmla="*/ 19754 h 88999"/>
                <a:gd name="connsiteX3" fmla="*/ 11480 w 32593"/>
                <a:gd name="connsiteY3" fmla="*/ 27269 h 88999"/>
                <a:gd name="connsiteX4" fmla="*/ 95 w 32593"/>
                <a:gd name="connsiteY4" fmla="*/ 32850 h 88999"/>
                <a:gd name="connsiteX5" fmla="*/ 95 w 32593"/>
                <a:gd name="connsiteY5" fmla="*/ 22283 h 88999"/>
                <a:gd name="connsiteX6" fmla="*/ 16020 w 32593"/>
                <a:gd name="connsiteY6" fmla="*/ 12014 h 88999"/>
                <a:gd name="connsiteX7" fmla="*/ 25693 w 32593"/>
                <a:gd name="connsiteY7" fmla="*/ 107 h 88999"/>
                <a:gd name="connsiteX8" fmla="*/ 32688 w 32593"/>
                <a:gd name="connsiteY8" fmla="*/ 107 h 88999"/>
                <a:gd name="connsiteX9" fmla="*/ 32688 w 32593"/>
                <a:gd name="connsiteY9" fmla="*/ 89107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93" h="88999">
                  <a:moveTo>
                    <a:pt x="32688" y="89107"/>
                  </a:moveTo>
                  <a:lnTo>
                    <a:pt x="21823" y="89107"/>
                  </a:lnTo>
                  <a:lnTo>
                    <a:pt x="21823" y="19754"/>
                  </a:lnTo>
                  <a:cubicBezTo>
                    <a:pt x="19144" y="22234"/>
                    <a:pt x="15696" y="24739"/>
                    <a:pt x="11480" y="27269"/>
                  </a:cubicBezTo>
                  <a:cubicBezTo>
                    <a:pt x="7263" y="29799"/>
                    <a:pt x="3468" y="31659"/>
                    <a:pt x="95" y="32850"/>
                  </a:cubicBezTo>
                  <a:lnTo>
                    <a:pt x="95" y="22283"/>
                  </a:lnTo>
                  <a:cubicBezTo>
                    <a:pt x="6147" y="19505"/>
                    <a:pt x="11455" y="16082"/>
                    <a:pt x="16020" y="12014"/>
                  </a:cubicBezTo>
                  <a:cubicBezTo>
                    <a:pt x="20583" y="7946"/>
                    <a:pt x="23808" y="3977"/>
                    <a:pt x="25693" y="107"/>
                  </a:cubicBezTo>
                  <a:lnTo>
                    <a:pt x="32688" y="107"/>
                  </a:lnTo>
                  <a:lnTo>
                    <a:pt x="32688" y="8910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4E46906-85BA-8D9C-1C88-B5B8D2326A29}"/>
                </a:ext>
              </a:extLst>
            </p:cNvPr>
            <p:cNvSpPr/>
            <p:nvPr/>
          </p:nvSpPr>
          <p:spPr>
            <a:xfrm>
              <a:off x="3272369" y="1408012"/>
              <a:ext cx="58652" cy="88999"/>
            </a:xfrm>
            <a:custGeom>
              <a:avLst/>
              <a:gdLst>
                <a:gd name="connsiteX0" fmla="*/ 58747 w 58652"/>
                <a:gd name="connsiteY0" fmla="*/ 78656 h 88999"/>
                <a:gd name="connsiteX1" fmla="*/ 58747 w 58652"/>
                <a:gd name="connsiteY1" fmla="*/ 89075 h 88999"/>
                <a:gd name="connsiteX2" fmla="*/ 108 w 58652"/>
                <a:gd name="connsiteY2" fmla="*/ 89075 h 88999"/>
                <a:gd name="connsiteX3" fmla="*/ 1447 w 58652"/>
                <a:gd name="connsiteY3" fmla="*/ 81484 h 88999"/>
                <a:gd name="connsiteX4" fmla="*/ 8591 w 58652"/>
                <a:gd name="connsiteY4" fmla="*/ 69728 h 88999"/>
                <a:gd name="connsiteX5" fmla="*/ 22879 w 58652"/>
                <a:gd name="connsiteY5" fmla="*/ 56333 h 88999"/>
                <a:gd name="connsiteX6" fmla="*/ 42375 w 58652"/>
                <a:gd name="connsiteY6" fmla="*/ 37506 h 88999"/>
                <a:gd name="connsiteX7" fmla="*/ 47436 w 58652"/>
                <a:gd name="connsiteY7" fmla="*/ 24484 h 88999"/>
                <a:gd name="connsiteX8" fmla="*/ 42822 w 58652"/>
                <a:gd name="connsiteY8" fmla="*/ 13544 h 88999"/>
                <a:gd name="connsiteX9" fmla="*/ 30767 w 58652"/>
                <a:gd name="connsiteY9" fmla="*/ 9154 h 88999"/>
                <a:gd name="connsiteX10" fmla="*/ 18191 w 58652"/>
                <a:gd name="connsiteY10" fmla="*/ 13843 h 88999"/>
                <a:gd name="connsiteX11" fmla="*/ 13354 w 58652"/>
                <a:gd name="connsiteY11" fmla="*/ 26865 h 88999"/>
                <a:gd name="connsiteX12" fmla="*/ 2192 w 58652"/>
                <a:gd name="connsiteY12" fmla="*/ 25675 h 88999"/>
                <a:gd name="connsiteX13" fmla="*/ 10824 w 58652"/>
                <a:gd name="connsiteY13" fmla="*/ 6625 h 88999"/>
                <a:gd name="connsiteX14" fmla="*/ 30916 w 58652"/>
                <a:gd name="connsiteY14" fmla="*/ 75 h 88999"/>
                <a:gd name="connsiteX15" fmla="*/ 51156 w 58652"/>
                <a:gd name="connsiteY15" fmla="*/ 7145 h 88999"/>
                <a:gd name="connsiteX16" fmla="*/ 58597 w 58652"/>
                <a:gd name="connsiteY16" fmla="*/ 24633 h 88999"/>
                <a:gd name="connsiteX17" fmla="*/ 56440 w 58652"/>
                <a:gd name="connsiteY17" fmla="*/ 35124 h 88999"/>
                <a:gd name="connsiteX18" fmla="*/ 49222 w 58652"/>
                <a:gd name="connsiteY18" fmla="*/ 45989 h 88999"/>
                <a:gd name="connsiteX19" fmla="*/ 32404 w 58652"/>
                <a:gd name="connsiteY19" fmla="*/ 61542 h 88999"/>
                <a:gd name="connsiteX20" fmla="*/ 19828 w 58652"/>
                <a:gd name="connsiteY20" fmla="*/ 72703 h 88999"/>
                <a:gd name="connsiteX21" fmla="*/ 15289 w 58652"/>
                <a:gd name="connsiteY21" fmla="*/ 78656 h 88999"/>
                <a:gd name="connsiteX22" fmla="*/ 58747 w 58652"/>
                <a:gd name="connsiteY22" fmla="*/ 78656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8747" y="78656"/>
                  </a:moveTo>
                  <a:lnTo>
                    <a:pt x="58747" y="89075"/>
                  </a:lnTo>
                  <a:lnTo>
                    <a:pt x="108" y="89075"/>
                  </a:lnTo>
                  <a:cubicBezTo>
                    <a:pt x="9" y="86495"/>
                    <a:pt x="456" y="83965"/>
                    <a:pt x="1447" y="81484"/>
                  </a:cubicBezTo>
                  <a:cubicBezTo>
                    <a:pt x="2936" y="77516"/>
                    <a:pt x="5317" y="73597"/>
                    <a:pt x="8591" y="69728"/>
                  </a:cubicBezTo>
                  <a:cubicBezTo>
                    <a:pt x="11866" y="65858"/>
                    <a:pt x="16628" y="61393"/>
                    <a:pt x="22879" y="56333"/>
                  </a:cubicBezTo>
                  <a:cubicBezTo>
                    <a:pt x="32503" y="48395"/>
                    <a:pt x="39002" y="42119"/>
                    <a:pt x="42375" y="37506"/>
                  </a:cubicBezTo>
                  <a:cubicBezTo>
                    <a:pt x="45749" y="32892"/>
                    <a:pt x="47436" y="28552"/>
                    <a:pt x="47436" y="24484"/>
                  </a:cubicBezTo>
                  <a:cubicBezTo>
                    <a:pt x="47436" y="20118"/>
                    <a:pt x="45898" y="16471"/>
                    <a:pt x="42822" y="13544"/>
                  </a:cubicBezTo>
                  <a:cubicBezTo>
                    <a:pt x="39746" y="10618"/>
                    <a:pt x="35728" y="9154"/>
                    <a:pt x="30767" y="9154"/>
                  </a:cubicBezTo>
                  <a:cubicBezTo>
                    <a:pt x="25508" y="9154"/>
                    <a:pt x="21316" y="10717"/>
                    <a:pt x="18191" y="13843"/>
                  </a:cubicBezTo>
                  <a:cubicBezTo>
                    <a:pt x="15066" y="16968"/>
                    <a:pt x="13453" y="21309"/>
                    <a:pt x="13354" y="26865"/>
                  </a:cubicBezTo>
                  <a:lnTo>
                    <a:pt x="2192" y="25675"/>
                  </a:lnTo>
                  <a:cubicBezTo>
                    <a:pt x="2986" y="17340"/>
                    <a:pt x="5863" y="10990"/>
                    <a:pt x="10824" y="6625"/>
                  </a:cubicBezTo>
                  <a:cubicBezTo>
                    <a:pt x="15785" y="2258"/>
                    <a:pt x="22482" y="75"/>
                    <a:pt x="30916" y="75"/>
                  </a:cubicBezTo>
                  <a:cubicBezTo>
                    <a:pt x="39449" y="75"/>
                    <a:pt x="46196" y="2432"/>
                    <a:pt x="51156" y="7145"/>
                  </a:cubicBezTo>
                  <a:cubicBezTo>
                    <a:pt x="56117" y="11858"/>
                    <a:pt x="58597" y="17687"/>
                    <a:pt x="58597" y="24633"/>
                  </a:cubicBezTo>
                  <a:cubicBezTo>
                    <a:pt x="58597" y="28204"/>
                    <a:pt x="57878" y="31702"/>
                    <a:pt x="56440" y="35124"/>
                  </a:cubicBezTo>
                  <a:cubicBezTo>
                    <a:pt x="55001" y="38548"/>
                    <a:pt x="52595" y="42169"/>
                    <a:pt x="49222" y="45989"/>
                  </a:cubicBezTo>
                  <a:cubicBezTo>
                    <a:pt x="45848" y="49809"/>
                    <a:pt x="40242" y="54993"/>
                    <a:pt x="32404" y="61542"/>
                  </a:cubicBezTo>
                  <a:cubicBezTo>
                    <a:pt x="25855" y="66999"/>
                    <a:pt x="21664" y="70720"/>
                    <a:pt x="19828" y="72703"/>
                  </a:cubicBezTo>
                  <a:cubicBezTo>
                    <a:pt x="17993" y="74688"/>
                    <a:pt x="16480" y="76673"/>
                    <a:pt x="15289" y="78656"/>
                  </a:cubicBezTo>
                  <a:lnTo>
                    <a:pt x="58747" y="78656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5CB48AA-3322-C0E2-6C09-2C03DCF8361B}"/>
                </a:ext>
              </a:extLst>
            </p:cNvPr>
            <p:cNvSpPr/>
            <p:nvPr/>
          </p:nvSpPr>
          <p:spPr>
            <a:xfrm>
              <a:off x="3273871" y="1101624"/>
              <a:ext cx="58042" cy="90637"/>
            </a:xfrm>
            <a:custGeom>
              <a:avLst/>
              <a:gdLst>
                <a:gd name="connsiteX0" fmla="*/ 95 w 58042"/>
                <a:gd name="connsiteY0" fmla="*/ 65677 h 90637"/>
                <a:gd name="connsiteX1" fmla="*/ 10959 w 58042"/>
                <a:gd name="connsiteY1" fmla="*/ 64188 h 90637"/>
                <a:gd name="connsiteX2" fmla="*/ 17359 w 58042"/>
                <a:gd name="connsiteY2" fmla="*/ 77509 h 90637"/>
                <a:gd name="connsiteX3" fmla="*/ 28372 w 58042"/>
                <a:gd name="connsiteY3" fmla="*/ 81602 h 90637"/>
                <a:gd name="connsiteX4" fmla="*/ 41246 w 58042"/>
                <a:gd name="connsiteY4" fmla="*/ 76318 h 90637"/>
                <a:gd name="connsiteX5" fmla="*/ 46529 w 58042"/>
                <a:gd name="connsiteY5" fmla="*/ 63146 h 90637"/>
                <a:gd name="connsiteX6" fmla="*/ 41692 w 58042"/>
                <a:gd name="connsiteY6" fmla="*/ 50720 h 90637"/>
                <a:gd name="connsiteX7" fmla="*/ 29265 w 58042"/>
                <a:gd name="connsiteY7" fmla="*/ 45883 h 90637"/>
                <a:gd name="connsiteX8" fmla="*/ 21526 w 58042"/>
                <a:gd name="connsiteY8" fmla="*/ 47074 h 90637"/>
                <a:gd name="connsiteX9" fmla="*/ 22717 w 58042"/>
                <a:gd name="connsiteY9" fmla="*/ 37549 h 90637"/>
                <a:gd name="connsiteX10" fmla="*/ 24502 w 58042"/>
                <a:gd name="connsiteY10" fmla="*/ 37697 h 90637"/>
                <a:gd name="connsiteX11" fmla="*/ 37078 w 58042"/>
                <a:gd name="connsiteY11" fmla="*/ 34051 h 90637"/>
                <a:gd name="connsiteX12" fmla="*/ 42659 w 58042"/>
                <a:gd name="connsiteY12" fmla="*/ 22814 h 90637"/>
                <a:gd name="connsiteX13" fmla="*/ 38566 w 58042"/>
                <a:gd name="connsiteY13" fmla="*/ 12917 h 90637"/>
                <a:gd name="connsiteX14" fmla="*/ 28074 w 58042"/>
                <a:gd name="connsiteY14" fmla="*/ 8974 h 90637"/>
                <a:gd name="connsiteX15" fmla="*/ 17507 w 58042"/>
                <a:gd name="connsiteY15" fmla="*/ 12991 h 90637"/>
                <a:gd name="connsiteX16" fmla="*/ 12001 w 58042"/>
                <a:gd name="connsiteY16" fmla="*/ 24898 h 90637"/>
                <a:gd name="connsiteX17" fmla="*/ 1136 w 58042"/>
                <a:gd name="connsiteY17" fmla="*/ 22963 h 90637"/>
                <a:gd name="connsiteX18" fmla="*/ 10289 w 58042"/>
                <a:gd name="connsiteY18" fmla="*/ 6071 h 90637"/>
                <a:gd name="connsiteX19" fmla="*/ 27776 w 58042"/>
                <a:gd name="connsiteY19" fmla="*/ 43 h 90637"/>
                <a:gd name="connsiteX20" fmla="*/ 41171 w 58042"/>
                <a:gd name="connsiteY20" fmla="*/ 3169 h 90637"/>
                <a:gd name="connsiteX21" fmla="*/ 50548 w 58042"/>
                <a:gd name="connsiteY21" fmla="*/ 11652 h 90637"/>
                <a:gd name="connsiteX22" fmla="*/ 53821 w 58042"/>
                <a:gd name="connsiteY22" fmla="*/ 23112 h 90637"/>
                <a:gd name="connsiteX23" fmla="*/ 50696 w 58042"/>
                <a:gd name="connsiteY23" fmla="*/ 33530 h 90637"/>
                <a:gd name="connsiteX24" fmla="*/ 41617 w 58042"/>
                <a:gd name="connsiteY24" fmla="*/ 40971 h 90637"/>
                <a:gd name="connsiteX25" fmla="*/ 53747 w 58042"/>
                <a:gd name="connsiteY25" fmla="*/ 48561 h 90637"/>
                <a:gd name="connsiteX26" fmla="*/ 58137 w 58042"/>
                <a:gd name="connsiteY26" fmla="*/ 62849 h 90637"/>
                <a:gd name="connsiteX27" fmla="*/ 49654 w 58042"/>
                <a:gd name="connsiteY27" fmla="*/ 82569 h 90637"/>
                <a:gd name="connsiteX28" fmla="*/ 28223 w 58042"/>
                <a:gd name="connsiteY28" fmla="*/ 90680 h 90637"/>
                <a:gd name="connsiteX29" fmla="*/ 8876 w 58042"/>
                <a:gd name="connsiteY29" fmla="*/ 83685 h 90637"/>
                <a:gd name="connsiteX30" fmla="*/ 95 w 58042"/>
                <a:gd name="connsiteY30" fmla="*/ 65677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2" h="90637">
                  <a:moveTo>
                    <a:pt x="95" y="65677"/>
                  </a:moveTo>
                  <a:lnTo>
                    <a:pt x="10959" y="64188"/>
                  </a:lnTo>
                  <a:cubicBezTo>
                    <a:pt x="12249" y="70340"/>
                    <a:pt x="14382" y="74780"/>
                    <a:pt x="17359" y="77509"/>
                  </a:cubicBezTo>
                  <a:cubicBezTo>
                    <a:pt x="20335" y="80238"/>
                    <a:pt x="24006" y="81602"/>
                    <a:pt x="28372" y="81602"/>
                  </a:cubicBezTo>
                  <a:cubicBezTo>
                    <a:pt x="33432" y="81602"/>
                    <a:pt x="37723" y="79841"/>
                    <a:pt x="41246" y="76318"/>
                  </a:cubicBezTo>
                  <a:cubicBezTo>
                    <a:pt x="44768" y="72796"/>
                    <a:pt x="46529" y="68405"/>
                    <a:pt x="46529" y="63146"/>
                  </a:cubicBezTo>
                  <a:cubicBezTo>
                    <a:pt x="46529" y="58086"/>
                    <a:pt x="44917" y="53944"/>
                    <a:pt x="41692" y="50720"/>
                  </a:cubicBezTo>
                  <a:cubicBezTo>
                    <a:pt x="38467" y="47495"/>
                    <a:pt x="34325" y="45883"/>
                    <a:pt x="29265" y="45883"/>
                  </a:cubicBezTo>
                  <a:cubicBezTo>
                    <a:pt x="27181" y="45883"/>
                    <a:pt x="24601" y="46280"/>
                    <a:pt x="21526" y="47074"/>
                  </a:cubicBezTo>
                  <a:lnTo>
                    <a:pt x="22717" y="37549"/>
                  </a:lnTo>
                  <a:cubicBezTo>
                    <a:pt x="23510" y="37648"/>
                    <a:pt x="24106" y="37697"/>
                    <a:pt x="24502" y="37697"/>
                  </a:cubicBezTo>
                  <a:cubicBezTo>
                    <a:pt x="29166" y="37697"/>
                    <a:pt x="33358" y="36482"/>
                    <a:pt x="37078" y="34051"/>
                  </a:cubicBezTo>
                  <a:cubicBezTo>
                    <a:pt x="40799" y="31620"/>
                    <a:pt x="42659" y="27875"/>
                    <a:pt x="42659" y="22814"/>
                  </a:cubicBezTo>
                  <a:cubicBezTo>
                    <a:pt x="42659" y="18846"/>
                    <a:pt x="41295" y="15547"/>
                    <a:pt x="38566" y="12917"/>
                  </a:cubicBezTo>
                  <a:cubicBezTo>
                    <a:pt x="35838" y="10288"/>
                    <a:pt x="32340" y="8974"/>
                    <a:pt x="28074" y="8974"/>
                  </a:cubicBezTo>
                  <a:cubicBezTo>
                    <a:pt x="23808" y="8974"/>
                    <a:pt x="20285" y="10313"/>
                    <a:pt x="17507" y="12991"/>
                  </a:cubicBezTo>
                  <a:cubicBezTo>
                    <a:pt x="14729" y="15670"/>
                    <a:pt x="12894" y="19639"/>
                    <a:pt x="12001" y="24898"/>
                  </a:cubicBezTo>
                  <a:lnTo>
                    <a:pt x="1136" y="22963"/>
                  </a:lnTo>
                  <a:cubicBezTo>
                    <a:pt x="2525" y="15720"/>
                    <a:pt x="5576" y="10090"/>
                    <a:pt x="10289" y="6071"/>
                  </a:cubicBezTo>
                  <a:cubicBezTo>
                    <a:pt x="15002" y="2052"/>
                    <a:pt x="20831" y="43"/>
                    <a:pt x="27776" y="43"/>
                  </a:cubicBezTo>
                  <a:cubicBezTo>
                    <a:pt x="32638" y="43"/>
                    <a:pt x="37103" y="1085"/>
                    <a:pt x="41171" y="3169"/>
                  </a:cubicBezTo>
                  <a:cubicBezTo>
                    <a:pt x="45239" y="5253"/>
                    <a:pt x="48365" y="8080"/>
                    <a:pt x="50548" y="11652"/>
                  </a:cubicBezTo>
                  <a:cubicBezTo>
                    <a:pt x="52730" y="15224"/>
                    <a:pt x="53821" y="19044"/>
                    <a:pt x="53821" y="23112"/>
                  </a:cubicBezTo>
                  <a:cubicBezTo>
                    <a:pt x="53821" y="26882"/>
                    <a:pt x="52780" y="30355"/>
                    <a:pt x="50696" y="33530"/>
                  </a:cubicBezTo>
                  <a:cubicBezTo>
                    <a:pt x="48612" y="36705"/>
                    <a:pt x="45586" y="39185"/>
                    <a:pt x="41617" y="40971"/>
                  </a:cubicBezTo>
                  <a:cubicBezTo>
                    <a:pt x="46777" y="42261"/>
                    <a:pt x="50820" y="44791"/>
                    <a:pt x="53747" y="48561"/>
                  </a:cubicBezTo>
                  <a:cubicBezTo>
                    <a:pt x="56674" y="52332"/>
                    <a:pt x="58137" y="57095"/>
                    <a:pt x="58137" y="62849"/>
                  </a:cubicBezTo>
                  <a:cubicBezTo>
                    <a:pt x="58137" y="70588"/>
                    <a:pt x="55309" y="77162"/>
                    <a:pt x="49654" y="82569"/>
                  </a:cubicBezTo>
                  <a:cubicBezTo>
                    <a:pt x="43999" y="87976"/>
                    <a:pt x="36855" y="90680"/>
                    <a:pt x="28223" y="90680"/>
                  </a:cubicBezTo>
                  <a:cubicBezTo>
                    <a:pt x="20484" y="90680"/>
                    <a:pt x="14035" y="88348"/>
                    <a:pt x="8876" y="83685"/>
                  </a:cubicBezTo>
                  <a:cubicBezTo>
                    <a:pt x="3716" y="79021"/>
                    <a:pt x="789" y="73019"/>
                    <a:pt x="95" y="6567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89C68E8-7482-D55A-2F65-DF34532B10BF}"/>
                </a:ext>
              </a:extLst>
            </p:cNvPr>
            <p:cNvSpPr/>
            <p:nvPr/>
          </p:nvSpPr>
          <p:spPr>
            <a:xfrm rot="-5400000">
              <a:off x="2809051" y="1998135"/>
              <a:ext cx="616803" cy="130671"/>
            </a:xfrm>
            <a:custGeom>
              <a:avLst/>
              <a:gdLst>
                <a:gd name="connsiteX0" fmla="*/ 71 w 616803"/>
                <a:gd name="connsiteY0" fmla="*/ 102393 h 130671"/>
                <a:gd name="connsiteX1" fmla="*/ 39362 w 616803"/>
                <a:gd name="connsiteY1" fmla="*/ 148 h 130671"/>
                <a:gd name="connsiteX2" fmla="*/ 53798 w 616803"/>
                <a:gd name="connsiteY2" fmla="*/ 148 h 130671"/>
                <a:gd name="connsiteX3" fmla="*/ 95767 w 616803"/>
                <a:gd name="connsiteY3" fmla="*/ 102393 h 130671"/>
                <a:gd name="connsiteX4" fmla="*/ 80289 w 616803"/>
                <a:gd name="connsiteY4" fmla="*/ 102393 h 130671"/>
                <a:gd name="connsiteX5" fmla="*/ 68383 w 616803"/>
                <a:gd name="connsiteY5" fmla="*/ 71437 h 130671"/>
                <a:gd name="connsiteX6" fmla="*/ 25670 w 616803"/>
                <a:gd name="connsiteY6" fmla="*/ 71437 h 130671"/>
                <a:gd name="connsiteX7" fmla="*/ 14359 w 616803"/>
                <a:gd name="connsiteY7" fmla="*/ 102393 h 130671"/>
                <a:gd name="connsiteX8" fmla="*/ 71 w 616803"/>
                <a:gd name="connsiteY8" fmla="*/ 102393 h 130671"/>
                <a:gd name="connsiteX9" fmla="*/ 29539 w 616803"/>
                <a:gd name="connsiteY9" fmla="*/ 60424 h 130671"/>
                <a:gd name="connsiteX10" fmla="*/ 64217 w 616803"/>
                <a:gd name="connsiteY10" fmla="*/ 60424 h 130671"/>
                <a:gd name="connsiteX11" fmla="*/ 53501 w 616803"/>
                <a:gd name="connsiteY11" fmla="*/ 31998 h 130671"/>
                <a:gd name="connsiteX12" fmla="*/ 46208 w 616803"/>
                <a:gd name="connsiteY12" fmla="*/ 10864 h 130671"/>
                <a:gd name="connsiteX13" fmla="*/ 40701 w 616803"/>
                <a:gd name="connsiteY13" fmla="*/ 30360 h 130671"/>
                <a:gd name="connsiteX14" fmla="*/ 29539 w 616803"/>
                <a:gd name="connsiteY14" fmla="*/ 60424 h 130671"/>
                <a:gd name="connsiteX15" fmla="*/ 102709 w 616803"/>
                <a:gd name="connsiteY15" fmla="*/ 102393 h 130671"/>
                <a:gd name="connsiteX16" fmla="*/ 102709 w 616803"/>
                <a:gd name="connsiteY16" fmla="*/ 28277 h 130671"/>
                <a:gd name="connsiteX17" fmla="*/ 114020 w 616803"/>
                <a:gd name="connsiteY17" fmla="*/ 28277 h 130671"/>
                <a:gd name="connsiteX18" fmla="*/ 114020 w 616803"/>
                <a:gd name="connsiteY18" fmla="*/ 38695 h 130671"/>
                <a:gd name="connsiteX19" fmla="*/ 123247 w 616803"/>
                <a:gd name="connsiteY19" fmla="*/ 29914 h 130671"/>
                <a:gd name="connsiteX20" fmla="*/ 136493 w 616803"/>
                <a:gd name="connsiteY20" fmla="*/ 26640 h 130671"/>
                <a:gd name="connsiteX21" fmla="*/ 149962 w 616803"/>
                <a:gd name="connsiteY21" fmla="*/ 30062 h 130671"/>
                <a:gd name="connsiteX22" fmla="*/ 157329 w 616803"/>
                <a:gd name="connsiteY22" fmla="*/ 39587 h 130671"/>
                <a:gd name="connsiteX23" fmla="*/ 180248 w 616803"/>
                <a:gd name="connsiteY23" fmla="*/ 26640 h 130671"/>
                <a:gd name="connsiteX24" fmla="*/ 197215 w 616803"/>
                <a:gd name="connsiteY24" fmla="*/ 32742 h 130671"/>
                <a:gd name="connsiteX25" fmla="*/ 203168 w 616803"/>
                <a:gd name="connsiteY25" fmla="*/ 51493 h 130671"/>
                <a:gd name="connsiteX26" fmla="*/ 203168 w 616803"/>
                <a:gd name="connsiteY26" fmla="*/ 102393 h 130671"/>
                <a:gd name="connsiteX27" fmla="*/ 190667 w 616803"/>
                <a:gd name="connsiteY27" fmla="*/ 102393 h 130671"/>
                <a:gd name="connsiteX28" fmla="*/ 190667 w 616803"/>
                <a:gd name="connsiteY28" fmla="*/ 55662 h 130671"/>
                <a:gd name="connsiteX29" fmla="*/ 189476 w 616803"/>
                <a:gd name="connsiteY29" fmla="*/ 44871 h 130671"/>
                <a:gd name="connsiteX30" fmla="*/ 185011 w 616803"/>
                <a:gd name="connsiteY30" fmla="*/ 39513 h 130671"/>
                <a:gd name="connsiteX31" fmla="*/ 177420 w 616803"/>
                <a:gd name="connsiteY31" fmla="*/ 37504 h 130671"/>
                <a:gd name="connsiteX32" fmla="*/ 164473 w 616803"/>
                <a:gd name="connsiteY32" fmla="*/ 42713 h 130671"/>
                <a:gd name="connsiteX33" fmla="*/ 159264 w 616803"/>
                <a:gd name="connsiteY33" fmla="*/ 59382 h 130671"/>
                <a:gd name="connsiteX34" fmla="*/ 159264 w 616803"/>
                <a:gd name="connsiteY34" fmla="*/ 102393 h 130671"/>
                <a:gd name="connsiteX35" fmla="*/ 146762 w 616803"/>
                <a:gd name="connsiteY35" fmla="*/ 102393 h 130671"/>
                <a:gd name="connsiteX36" fmla="*/ 146762 w 616803"/>
                <a:gd name="connsiteY36" fmla="*/ 54321 h 130671"/>
                <a:gd name="connsiteX37" fmla="*/ 143711 w 616803"/>
                <a:gd name="connsiteY37" fmla="*/ 41671 h 130671"/>
                <a:gd name="connsiteX38" fmla="*/ 133665 w 616803"/>
                <a:gd name="connsiteY38" fmla="*/ 37504 h 130671"/>
                <a:gd name="connsiteX39" fmla="*/ 123842 w 616803"/>
                <a:gd name="connsiteY39" fmla="*/ 40332 h 130671"/>
                <a:gd name="connsiteX40" fmla="*/ 117368 w 616803"/>
                <a:gd name="connsiteY40" fmla="*/ 48518 h 130671"/>
                <a:gd name="connsiteX41" fmla="*/ 115359 w 616803"/>
                <a:gd name="connsiteY41" fmla="*/ 63996 h 130671"/>
                <a:gd name="connsiteX42" fmla="*/ 115359 w 616803"/>
                <a:gd name="connsiteY42" fmla="*/ 102393 h 130671"/>
                <a:gd name="connsiteX43" fmla="*/ 102709 w 616803"/>
                <a:gd name="connsiteY43" fmla="*/ 102393 h 130671"/>
                <a:gd name="connsiteX44" fmla="*/ 218998 w 616803"/>
                <a:gd name="connsiteY44" fmla="*/ 130820 h 130671"/>
                <a:gd name="connsiteX45" fmla="*/ 218998 w 616803"/>
                <a:gd name="connsiteY45" fmla="*/ 28277 h 130671"/>
                <a:gd name="connsiteX46" fmla="*/ 230457 w 616803"/>
                <a:gd name="connsiteY46" fmla="*/ 28277 h 130671"/>
                <a:gd name="connsiteX47" fmla="*/ 230457 w 616803"/>
                <a:gd name="connsiteY47" fmla="*/ 37951 h 130671"/>
                <a:gd name="connsiteX48" fmla="*/ 239610 w 616803"/>
                <a:gd name="connsiteY48" fmla="*/ 29468 h 130671"/>
                <a:gd name="connsiteX49" fmla="*/ 252037 w 616803"/>
                <a:gd name="connsiteY49" fmla="*/ 26640 h 130671"/>
                <a:gd name="connsiteX50" fmla="*/ 268706 w 616803"/>
                <a:gd name="connsiteY50" fmla="*/ 31551 h 130671"/>
                <a:gd name="connsiteX51" fmla="*/ 279644 w 616803"/>
                <a:gd name="connsiteY51" fmla="*/ 45317 h 130671"/>
                <a:gd name="connsiteX52" fmla="*/ 283292 w 616803"/>
                <a:gd name="connsiteY52" fmla="*/ 64740 h 130671"/>
                <a:gd name="connsiteX53" fmla="*/ 279273 w 616803"/>
                <a:gd name="connsiteY53" fmla="*/ 85278 h 130671"/>
                <a:gd name="connsiteX54" fmla="*/ 267441 w 616803"/>
                <a:gd name="connsiteY54" fmla="*/ 99194 h 130671"/>
                <a:gd name="connsiteX55" fmla="*/ 250995 w 616803"/>
                <a:gd name="connsiteY55" fmla="*/ 104031 h 130671"/>
                <a:gd name="connsiteX56" fmla="*/ 239759 w 616803"/>
                <a:gd name="connsiteY56" fmla="*/ 101425 h 130671"/>
                <a:gd name="connsiteX57" fmla="*/ 231648 w 616803"/>
                <a:gd name="connsiteY57" fmla="*/ 94654 h 130671"/>
                <a:gd name="connsiteX58" fmla="*/ 231648 w 616803"/>
                <a:gd name="connsiteY58" fmla="*/ 130820 h 130671"/>
                <a:gd name="connsiteX59" fmla="*/ 218998 w 616803"/>
                <a:gd name="connsiteY59" fmla="*/ 130820 h 130671"/>
                <a:gd name="connsiteX60" fmla="*/ 230457 w 616803"/>
                <a:gd name="connsiteY60" fmla="*/ 65781 h 130671"/>
                <a:gd name="connsiteX61" fmla="*/ 236261 w 616803"/>
                <a:gd name="connsiteY61" fmla="*/ 86915 h 130671"/>
                <a:gd name="connsiteX62" fmla="*/ 250251 w 616803"/>
                <a:gd name="connsiteY62" fmla="*/ 93762 h 130671"/>
                <a:gd name="connsiteX63" fmla="*/ 264539 w 616803"/>
                <a:gd name="connsiteY63" fmla="*/ 86692 h 130671"/>
                <a:gd name="connsiteX64" fmla="*/ 270492 w 616803"/>
                <a:gd name="connsiteY64" fmla="*/ 64740 h 130671"/>
                <a:gd name="connsiteX65" fmla="*/ 264687 w 616803"/>
                <a:gd name="connsiteY65" fmla="*/ 43532 h 130671"/>
                <a:gd name="connsiteX66" fmla="*/ 250847 w 616803"/>
                <a:gd name="connsiteY66" fmla="*/ 36462 h 130671"/>
                <a:gd name="connsiteX67" fmla="*/ 236633 w 616803"/>
                <a:gd name="connsiteY67" fmla="*/ 43978 h 130671"/>
                <a:gd name="connsiteX68" fmla="*/ 230457 w 616803"/>
                <a:gd name="connsiteY68" fmla="*/ 65781 h 130671"/>
                <a:gd name="connsiteX69" fmla="*/ 296339 w 616803"/>
                <a:gd name="connsiteY69" fmla="*/ 102393 h 130671"/>
                <a:gd name="connsiteX70" fmla="*/ 296339 w 616803"/>
                <a:gd name="connsiteY70" fmla="*/ 148 h 130671"/>
                <a:gd name="connsiteX71" fmla="*/ 308989 w 616803"/>
                <a:gd name="connsiteY71" fmla="*/ 148 h 130671"/>
                <a:gd name="connsiteX72" fmla="*/ 308989 w 616803"/>
                <a:gd name="connsiteY72" fmla="*/ 102393 h 130671"/>
                <a:gd name="connsiteX73" fmla="*/ 296339 w 616803"/>
                <a:gd name="connsiteY73" fmla="*/ 102393 h 130671"/>
                <a:gd name="connsiteX74" fmla="*/ 327800 w 616803"/>
                <a:gd name="connsiteY74" fmla="*/ 14584 h 130671"/>
                <a:gd name="connsiteX75" fmla="*/ 327800 w 616803"/>
                <a:gd name="connsiteY75" fmla="*/ 148 h 130671"/>
                <a:gd name="connsiteX76" fmla="*/ 340302 w 616803"/>
                <a:gd name="connsiteY76" fmla="*/ 148 h 130671"/>
                <a:gd name="connsiteX77" fmla="*/ 340302 w 616803"/>
                <a:gd name="connsiteY77" fmla="*/ 14584 h 130671"/>
                <a:gd name="connsiteX78" fmla="*/ 327800 w 616803"/>
                <a:gd name="connsiteY78" fmla="*/ 14584 h 130671"/>
                <a:gd name="connsiteX79" fmla="*/ 327800 w 616803"/>
                <a:gd name="connsiteY79" fmla="*/ 102393 h 130671"/>
                <a:gd name="connsiteX80" fmla="*/ 327800 w 616803"/>
                <a:gd name="connsiteY80" fmla="*/ 28277 h 130671"/>
                <a:gd name="connsiteX81" fmla="*/ 340302 w 616803"/>
                <a:gd name="connsiteY81" fmla="*/ 28277 h 130671"/>
                <a:gd name="connsiteX82" fmla="*/ 340302 w 616803"/>
                <a:gd name="connsiteY82" fmla="*/ 102393 h 130671"/>
                <a:gd name="connsiteX83" fmla="*/ 327800 w 616803"/>
                <a:gd name="connsiteY83" fmla="*/ 102393 h 130671"/>
                <a:gd name="connsiteX84" fmla="*/ 386200 w 616803"/>
                <a:gd name="connsiteY84" fmla="*/ 91231 h 130671"/>
                <a:gd name="connsiteX85" fmla="*/ 387986 w 616803"/>
                <a:gd name="connsiteY85" fmla="*/ 102245 h 130671"/>
                <a:gd name="connsiteX86" fmla="*/ 378461 w 616803"/>
                <a:gd name="connsiteY86" fmla="*/ 103435 h 130671"/>
                <a:gd name="connsiteX87" fmla="*/ 367819 w 616803"/>
                <a:gd name="connsiteY87" fmla="*/ 101203 h 130671"/>
                <a:gd name="connsiteX88" fmla="*/ 362536 w 616803"/>
                <a:gd name="connsiteY88" fmla="*/ 95472 h 130671"/>
                <a:gd name="connsiteX89" fmla="*/ 361048 w 616803"/>
                <a:gd name="connsiteY89" fmla="*/ 80665 h 130671"/>
                <a:gd name="connsiteX90" fmla="*/ 361048 w 616803"/>
                <a:gd name="connsiteY90" fmla="*/ 38099 h 130671"/>
                <a:gd name="connsiteX91" fmla="*/ 351820 w 616803"/>
                <a:gd name="connsiteY91" fmla="*/ 38099 h 130671"/>
                <a:gd name="connsiteX92" fmla="*/ 351820 w 616803"/>
                <a:gd name="connsiteY92" fmla="*/ 28277 h 130671"/>
                <a:gd name="connsiteX93" fmla="*/ 361048 w 616803"/>
                <a:gd name="connsiteY93" fmla="*/ 28277 h 130671"/>
                <a:gd name="connsiteX94" fmla="*/ 361048 w 616803"/>
                <a:gd name="connsiteY94" fmla="*/ 9971 h 130671"/>
                <a:gd name="connsiteX95" fmla="*/ 373550 w 616803"/>
                <a:gd name="connsiteY95" fmla="*/ 2381 h 130671"/>
                <a:gd name="connsiteX96" fmla="*/ 373550 w 616803"/>
                <a:gd name="connsiteY96" fmla="*/ 28277 h 130671"/>
                <a:gd name="connsiteX97" fmla="*/ 386200 w 616803"/>
                <a:gd name="connsiteY97" fmla="*/ 28277 h 130671"/>
                <a:gd name="connsiteX98" fmla="*/ 386200 w 616803"/>
                <a:gd name="connsiteY98" fmla="*/ 38099 h 130671"/>
                <a:gd name="connsiteX99" fmla="*/ 373550 w 616803"/>
                <a:gd name="connsiteY99" fmla="*/ 38099 h 130671"/>
                <a:gd name="connsiteX100" fmla="*/ 373550 w 616803"/>
                <a:gd name="connsiteY100" fmla="*/ 81409 h 130671"/>
                <a:gd name="connsiteX101" fmla="*/ 374219 w 616803"/>
                <a:gd name="connsiteY101" fmla="*/ 88329 h 130671"/>
                <a:gd name="connsiteX102" fmla="*/ 376377 w 616803"/>
                <a:gd name="connsiteY102" fmla="*/ 90784 h 130671"/>
                <a:gd name="connsiteX103" fmla="*/ 380544 w 616803"/>
                <a:gd name="connsiteY103" fmla="*/ 91678 h 130671"/>
                <a:gd name="connsiteX104" fmla="*/ 386200 w 616803"/>
                <a:gd name="connsiteY104" fmla="*/ 91231 h 130671"/>
                <a:gd name="connsiteX105" fmla="*/ 446119 w 616803"/>
                <a:gd name="connsiteY105" fmla="*/ 102393 h 130671"/>
                <a:gd name="connsiteX106" fmla="*/ 446119 w 616803"/>
                <a:gd name="connsiteY106" fmla="*/ 91529 h 130671"/>
                <a:gd name="connsiteX107" fmla="*/ 422604 w 616803"/>
                <a:gd name="connsiteY107" fmla="*/ 104031 h 130671"/>
                <a:gd name="connsiteX108" fmla="*/ 410326 w 616803"/>
                <a:gd name="connsiteY108" fmla="*/ 101500 h 130671"/>
                <a:gd name="connsiteX109" fmla="*/ 401843 w 616803"/>
                <a:gd name="connsiteY109" fmla="*/ 95175 h 130671"/>
                <a:gd name="connsiteX110" fmla="*/ 398047 w 616803"/>
                <a:gd name="connsiteY110" fmla="*/ 85873 h 130671"/>
                <a:gd name="connsiteX111" fmla="*/ 397154 w 616803"/>
                <a:gd name="connsiteY111" fmla="*/ 74265 h 130671"/>
                <a:gd name="connsiteX112" fmla="*/ 397154 w 616803"/>
                <a:gd name="connsiteY112" fmla="*/ 28277 h 130671"/>
                <a:gd name="connsiteX113" fmla="*/ 409805 w 616803"/>
                <a:gd name="connsiteY113" fmla="*/ 28277 h 130671"/>
                <a:gd name="connsiteX114" fmla="*/ 409805 w 616803"/>
                <a:gd name="connsiteY114" fmla="*/ 69353 h 130671"/>
                <a:gd name="connsiteX115" fmla="*/ 410548 w 616803"/>
                <a:gd name="connsiteY115" fmla="*/ 82599 h 130671"/>
                <a:gd name="connsiteX116" fmla="*/ 415535 w 616803"/>
                <a:gd name="connsiteY116" fmla="*/ 90487 h 130671"/>
                <a:gd name="connsiteX117" fmla="*/ 424985 w 616803"/>
                <a:gd name="connsiteY117" fmla="*/ 93315 h 130671"/>
                <a:gd name="connsiteX118" fmla="*/ 435626 w 616803"/>
                <a:gd name="connsiteY118" fmla="*/ 90413 h 130671"/>
                <a:gd name="connsiteX119" fmla="*/ 442695 w 616803"/>
                <a:gd name="connsiteY119" fmla="*/ 82525 h 130671"/>
                <a:gd name="connsiteX120" fmla="*/ 444779 w 616803"/>
                <a:gd name="connsiteY120" fmla="*/ 68014 h 130671"/>
                <a:gd name="connsiteX121" fmla="*/ 444779 w 616803"/>
                <a:gd name="connsiteY121" fmla="*/ 28277 h 130671"/>
                <a:gd name="connsiteX122" fmla="*/ 457281 w 616803"/>
                <a:gd name="connsiteY122" fmla="*/ 28277 h 130671"/>
                <a:gd name="connsiteX123" fmla="*/ 457281 w 616803"/>
                <a:gd name="connsiteY123" fmla="*/ 102393 h 130671"/>
                <a:gd name="connsiteX124" fmla="*/ 446119 w 616803"/>
                <a:gd name="connsiteY124" fmla="*/ 102393 h 130671"/>
                <a:gd name="connsiteX125" fmla="*/ 523163 w 616803"/>
                <a:gd name="connsiteY125" fmla="*/ 102393 h 130671"/>
                <a:gd name="connsiteX126" fmla="*/ 523163 w 616803"/>
                <a:gd name="connsiteY126" fmla="*/ 93017 h 130671"/>
                <a:gd name="connsiteX127" fmla="*/ 502475 w 616803"/>
                <a:gd name="connsiteY127" fmla="*/ 104031 h 130671"/>
                <a:gd name="connsiteX128" fmla="*/ 486253 w 616803"/>
                <a:gd name="connsiteY128" fmla="*/ 99194 h 130671"/>
                <a:gd name="connsiteX129" fmla="*/ 474719 w 616803"/>
                <a:gd name="connsiteY129" fmla="*/ 85576 h 130671"/>
                <a:gd name="connsiteX130" fmla="*/ 470626 w 616803"/>
                <a:gd name="connsiteY130" fmla="*/ 65484 h 130671"/>
                <a:gd name="connsiteX131" fmla="*/ 474347 w 616803"/>
                <a:gd name="connsiteY131" fmla="*/ 45317 h 130671"/>
                <a:gd name="connsiteX132" fmla="*/ 485435 w 616803"/>
                <a:gd name="connsiteY132" fmla="*/ 31477 h 130671"/>
                <a:gd name="connsiteX133" fmla="*/ 501880 w 616803"/>
                <a:gd name="connsiteY133" fmla="*/ 26640 h 130671"/>
                <a:gd name="connsiteX134" fmla="*/ 513861 w 616803"/>
                <a:gd name="connsiteY134" fmla="*/ 29468 h 130671"/>
                <a:gd name="connsiteX135" fmla="*/ 522419 w 616803"/>
                <a:gd name="connsiteY135" fmla="*/ 36760 h 130671"/>
                <a:gd name="connsiteX136" fmla="*/ 522419 w 616803"/>
                <a:gd name="connsiteY136" fmla="*/ 148 h 130671"/>
                <a:gd name="connsiteX137" fmla="*/ 534920 w 616803"/>
                <a:gd name="connsiteY137" fmla="*/ 148 h 130671"/>
                <a:gd name="connsiteX138" fmla="*/ 534920 w 616803"/>
                <a:gd name="connsiteY138" fmla="*/ 102393 h 130671"/>
                <a:gd name="connsiteX139" fmla="*/ 523163 w 616803"/>
                <a:gd name="connsiteY139" fmla="*/ 102393 h 130671"/>
                <a:gd name="connsiteX140" fmla="*/ 483575 w 616803"/>
                <a:gd name="connsiteY140" fmla="*/ 65484 h 130671"/>
                <a:gd name="connsiteX141" fmla="*/ 489528 w 616803"/>
                <a:gd name="connsiteY141" fmla="*/ 86692 h 130671"/>
                <a:gd name="connsiteX142" fmla="*/ 503666 w 616803"/>
                <a:gd name="connsiteY142" fmla="*/ 93762 h 130671"/>
                <a:gd name="connsiteX143" fmla="*/ 517656 w 616803"/>
                <a:gd name="connsiteY143" fmla="*/ 86989 h 130671"/>
                <a:gd name="connsiteX144" fmla="*/ 523461 w 616803"/>
                <a:gd name="connsiteY144" fmla="*/ 66526 h 130671"/>
                <a:gd name="connsiteX145" fmla="*/ 517582 w 616803"/>
                <a:gd name="connsiteY145" fmla="*/ 44127 h 130671"/>
                <a:gd name="connsiteX146" fmla="*/ 503070 w 616803"/>
                <a:gd name="connsiteY146" fmla="*/ 37057 h 130671"/>
                <a:gd name="connsiteX147" fmla="*/ 489155 w 616803"/>
                <a:gd name="connsiteY147" fmla="*/ 43904 h 130671"/>
                <a:gd name="connsiteX148" fmla="*/ 483575 w 616803"/>
                <a:gd name="connsiteY148" fmla="*/ 65484 h 130671"/>
                <a:gd name="connsiteX149" fmla="*/ 603481 w 616803"/>
                <a:gd name="connsiteY149" fmla="*/ 78581 h 130671"/>
                <a:gd name="connsiteX150" fmla="*/ 616428 w 616803"/>
                <a:gd name="connsiteY150" fmla="*/ 80068 h 130671"/>
                <a:gd name="connsiteX151" fmla="*/ 605118 w 616803"/>
                <a:gd name="connsiteY151" fmla="*/ 97779 h 130671"/>
                <a:gd name="connsiteX152" fmla="*/ 583836 w 616803"/>
                <a:gd name="connsiteY152" fmla="*/ 104031 h 130671"/>
                <a:gd name="connsiteX153" fmla="*/ 558088 w 616803"/>
                <a:gd name="connsiteY153" fmla="*/ 94059 h 130671"/>
                <a:gd name="connsiteX154" fmla="*/ 548563 w 616803"/>
                <a:gd name="connsiteY154" fmla="*/ 65931 h 130671"/>
                <a:gd name="connsiteX155" fmla="*/ 558237 w 616803"/>
                <a:gd name="connsiteY155" fmla="*/ 36983 h 130671"/>
                <a:gd name="connsiteX156" fmla="*/ 583241 w 616803"/>
                <a:gd name="connsiteY156" fmla="*/ 26640 h 130671"/>
                <a:gd name="connsiteX157" fmla="*/ 607499 w 616803"/>
                <a:gd name="connsiteY157" fmla="*/ 36760 h 130671"/>
                <a:gd name="connsiteX158" fmla="*/ 616875 w 616803"/>
                <a:gd name="connsiteY158" fmla="*/ 65187 h 130671"/>
                <a:gd name="connsiteX159" fmla="*/ 616875 w 616803"/>
                <a:gd name="connsiteY159" fmla="*/ 68609 h 130671"/>
                <a:gd name="connsiteX160" fmla="*/ 561511 w 616803"/>
                <a:gd name="connsiteY160" fmla="*/ 68609 h 130671"/>
                <a:gd name="connsiteX161" fmla="*/ 568432 w 616803"/>
                <a:gd name="connsiteY161" fmla="*/ 87287 h 130671"/>
                <a:gd name="connsiteX162" fmla="*/ 583984 w 616803"/>
                <a:gd name="connsiteY162" fmla="*/ 93762 h 130671"/>
                <a:gd name="connsiteX163" fmla="*/ 595742 w 616803"/>
                <a:gd name="connsiteY163" fmla="*/ 90114 h 130671"/>
                <a:gd name="connsiteX164" fmla="*/ 603481 w 616803"/>
                <a:gd name="connsiteY164" fmla="*/ 78581 h 130671"/>
                <a:gd name="connsiteX165" fmla="*/ 562255 w 616803"/>
                <a:gd name="connsiteY165" fmla="*/ 58191 h 130671"/>
                <a:gd name="connsiteX166" fmla="*/ 603630 w 616803"/>
                <a:gd name="connsiteY166" fmla="*/ 58191 h 130671"/>
                <a:gd name="connsiteX167" fmla="*/ 598867 w 616803"/>
                <a:gd name="connsiteY167" fmla="*/ 44201 h 130671"/>
                <a:gd name="connsiteX168" fmla="*/ 583389 w 616803"/>
                <a:gd name="connsiteY168" fmla="*/ 36909 h 130671"/>
                <a:gd name="connsiteX169" fmla="*/ 568729 w 616803"/>
                <a:gd name="connsiteY169" fmla="*/ 42713 h 130671"/>
                <a:gd name="connsiteX170" fmla="*/ 562255 w 616803"/>
                <a:gd name="connsiteY170" fmla="*/ 58191 h 13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616803" h="130671">
                  <a:moveTo>
                    <a:pt x="71" y="102393"/>
                  </a:moveTo>
                  <a:lnTo>
                    <a:pt x="39362" y="148"/>
                  </a:lnTo>
                  <a:lnTo>
                    <a:pt x="53798" y="148"/>
                  </a:lnTo>
                  <a:lnTo>
                    <a:pt x="95767" y="102393"/>
                  </a:lnTo>
                  <a:lnTo>
                    <a:pt x="80289" y="102393"/>
                  </a:lnTo>
                  <a:lnTo>
                    <a:pt x="68383" y="71437"/>
                  </a:lnTo>
                  <a:lnTo>
                    <a:pt x="25670" y="71437"/>
                  </a:lnTo>
                  <a:lnTo>
                    <a:pt x="14359" y="102393"/>
                  </a:lnTo>
                  <a:lnTo>
                    <a:pt x="71" y="102393"/>
                  </a:lnTo>
                  <a:close/>
                  <a:moveTo>
                    <a:pt x="29539" y="60424"/>
                  </a:moveTo>
                  <a:lnTo>
                    <a:pt x="64217" y="60424"/>
                  </a:lnTo>
                  <a:lnTo>
                    <a:pt x="53501" y="31998"/>
                  </a:lnTo>
                  <a:cubicBezTo>
                    <a:pt x="50226" y="23464"/>
                    <a:pt x="47795" y="16420"/>
                    <a:pt x="46208" y="10864"/>
                  </a:cubicBezTo>
                  <a:cubicBezTo>
                    <a:pt x="44918" y="17412"/>
                    <a:pt x="43083" y="23911"/>
                    <a:pt x="40701" y="30360"/>
                  </a:cubicBezTo>
                  <a:lnTo>
                    <a:pt x="29539" y="60424"/>
                  </a:lnTo>
                  <a:close/>
                  <a:moveTo>
                    <a:pt x="102709" y="102393"/>
                  </a:moveTo>
                  <a:lnTo>
                    <a:pt x="102709" y="28277"/>
                  </a:lnTo>
                  <a:lnTo>
                    <a:pt x="114020" y="28277"/>
                  </a:lnTo>
                  <a:lnTo>
                    <a:pt x="114020" y="38695"/>
                  </a:lnTo>
                  <a:cubicBezTo>
                    <a:pt x="116302" y="35024"/>
                    <a:pt x="119378" y="32097"/>
                    <a:pt x="123247" y="29914"/>
                  </a:cubicBezTo>
                  <a:cubicBezTo>
                    <a:pt x="127117" y="27731"/>
                    <a:pt x="131532" y="26640"/>
                    <a:pt x="136493" y="26640"/>
                  </a:cubicBezTo>
                  <a:cubicBezTo>
                    <a:pt x="141950" y="26640"/>
                    <a:pt x="146439" y="27781"/>
                    <a:pt x="149962" y="30062"/>
                  </a:cubicBezTo>
                  <a:cubicBezTo>
                    <a:pt x="153484" y="32344"/>
                    <a:pt x="155939" y="35519"/>
                    <a:pt x="157329" y="39587"/>
                  </a:cubicBezTo>
                  <a:cubicBezTo>
                    <a:pt x="163182" y="30956"/>
                    <a:pt x="170822" y="26640"/>
                    <a:pt x="180248" y="26640"/>
                  </a:cubicBezTo>
                  <a:cubicBezTo>
                    <a:pt x="187591" y="26640"/>
                    <a:pt x="193246" y="28673"/>
                    <a:pt x="197215" y="32742"/>
                  </a:cubicBezTo>
                  <a:cubicBezTo>
                    <a:pt x="201184" y="36810"/>
                    <a:pt x="203168" y="43060"/>
                    <a:pt x="203168" y="51493"/>
                  </a:cubicBezTo>
                  <a:lnTo>
                    <a:pt x="203168" y="102393"/>
                  </a:lnTo>
                  <a:lnTo>
                    <a:pt x="190667" y="102393"/>
                  </a:lnTo>
                  <a:lnTo>
                    <a:pt x="190667" y="55662"/>
                  </a:lnTo>
                  <a:cubicBezTo>
                    <a:pt x="190667" y="50700"/>
                    <a:pt x="190269" y="47103"/>
                    <a:pt x="189476" y="44871"/>
                  </a:cubicBezTo>
                  <a:cubicBezTo>
                    <a:pt x="188683" y="42639"/>
                    <a:pt x="187194" y="40853"/>
                    <a:pt x="185011" y="39513"/>
                  </a:cubicBezTo>
                  <a:cubicBezTo>
                    <a:pt x="182829" y="38174"/>
                    <a:pt x="180298" y="37504"/>
                    <a:pt x="177420" y="37504"/>
                  </a:cubicBezTo>
                  <a:cubicBezTo>
                    <a:pt x="172261" y="37504"/>
                    <a:pt x="167945" y="39241"/>
                    <a:pt x="164473" y="42713"/>
                  </a:cubicBezTo>
                  <a:cubicBezTo>
                    <a:pt x="161000" y="46185"/>
                    <a:pt x="159264" y="51742"/>
                    <a:pt x="159264" y="59382"/>
                  </a:cubicBezTo>
                  <a:lnTo>
                    <a:pt x="159264" y="102393"/>
                  </a:lnTo>
                  <a:lnTo>
                    <a:pt x="146762" y="102393"/>
                  </a:lnTo>
                  <a:lnTo>
                    <a:pt x="146762" y="54321"/>
                  </a:lnTo>
                  <a:cubicBezTo>
                    <a:pt x="146762" y="48666"/>
                    <a:pt x="145745" y="44450"/>
                    <a:pt x="143711" y="41671"/>
                  </a:cubicBezTo>
                  <a:cubicBezTo>
                    <a:pt x="141678" y="38893"/>
                    <a:pt x="138329" y="37504"/>
                    <a:pt x="133665" y="37504"/>
                  </a:cubicBezTo>
                  <a:cubicBezTo>
                    <a:pt x="130093" y="37504"/>
                    <a:pt x="126819" y="38447"/>
                    <a:pt x="123842" y="40332"/>
                  </a:cubicBezTo>
                  <a:cubicBezTo>
                    <a:pt x="120866" y="42217"/>
                    <a:pt x="118708" y="44945"/>
                    <a:pt x="117368" y="48518"/>
                  </a:cubicBezTo>
                  <a:cubicBezTo>
                    <a:pt x="116029" y="52089"/>
                    <a:pt x="115359" y="57248"/>
                    <a:pt x="115359" y="63996"/>
                  </a:cubicBezTo>
                  <a:lnTo>
                    <a:pt x="115359" y="102393"/>
                  </a:lnTo>
                  <a:lnTo>
                    <a:pt x="102709" y="102393"/>
                  </a:lnTo>
                  <a:close/>
                  <a:moveTo>
                    <a:pt x="218998" y="130820"/>
                  </a:moveTo>
                  <a:lnTo>
                    <a:pt x="218998" y="28277"/>
                  </a:lnTo>
                  <a:lnTo>
                    <a:pt x="230457" y="28277"/>
                  </a:lnTo>
                  <a:lnTo>
                    <a:pt x="230457" y="37951"/>
                  </a:lnTo>
                  <a:cubicBezTo>
                    <a:pt x="233136" y="34180"/>
                    <a:pt x="236187" y="31353"/>
                    <a:pt x="239610" y="29468"/>
                  </a:cubicBezTo>
                  <a:cubicBezTo>
                    <a:pt x="243033" y="27583"/>
                    <a:pt x="247176" y="26640"/>
                    <a:pt x="252037" y="26640"/>
                  </a:cubicBezTo>
                  <a:cubicBezTo>
                    <a:pt x="258288" y="26640"/>
                    <a:pt x="263844" y="28277"/>
                    <a:pt x="268706" y="31551"/>
                  </a:cubicBezTo>
                  <a:cubicBezTo>
                    <a:pt x="273568" y="34825"/>
                    <a:pt x="277214" y="39414"/>
                    <a:pt x="279644" y="45317"/>
                  </a:cubicBezTo>
                  <a:cubicBezTo>
                    <a:pt x="282076" y="51221"/>
                    <a:pt x="283292" y="57695"/>
                    <a:pt x="283292" y="64740"/>
                  </a:cubicBezTo>
                  <a:cubicBezTo>
                    <a:pt x="283292" y="72380"/>
                    <a:pt x="281952" y="79226"/>
                    <a:pt x="279273" y="85278"/>
                  </a:cubicBezTo>
                  <a:cubicBezTo>
                    <a:pt x="276594" y="91330"/>
                    <a:pt x="272650" y="95969"/>
                    <a:pt x="267441" y="99194"/>
                  </a:cubicBezTo>
                  <a:cubicBezTo>
                    <a:pt x="262232" y="102418"/>
                    <a:pt x="256750" y="104031"/>
                    <a:pt x="250995" y="104031"/>
                  </a:cubicBezTo>
                  <a:cubicBezTo>
                    <a:pt x="246828" y="104031"/>
                    <a:pt x="243083" y="103162"/>
                    <a:pt x="239759" y="101425"/>
                  </a:cubicBezTo>
                  <a:cubicBezTo>
                    <a:pt x="236435" y="99689"/>
                    <a:pt x="233731" y="97432"/>
                    <a:pt x="231648" y="94654"/>
                  </a:cubicBezTo>
                  <a:lnTo>
                    <a:pt x="231648" y="130820"/>
                  </a:lnTo>
                  <a:lnTo>
                    <a:pt x="218998" y="130820"/>
                  </a:lnTo>
                  <a:close/>
                  <a:moveTo>
                    <a:pt x="230457" y="65781"/>
                  </a:moveTo>
                  <a:cubicBezTo>
                    <a:pt x="230457" y="75306"/>
                    <a:pt x="232392" y="82351"/>
                    <a:pt x="236261" y="86915"/>
                  </a:cubicBezTo>
                  <a:cubicBezTo>
                    <a:pt x="240131" y="91479"/>
                    <a:pt x="244794" y="93762"/>
                    <a:pt x="250251" y="93762"/>
                  </a:cubicBezTo>
                  <a:cubicBezTo>
                    <a:pt x="255807" y="93762"/>
                    <a:pt x="260570" y="91405"/>
                    <a:pt x="264539" y="86692"/>
                  </a:cubicBezTo>
                  <a:cubicBezTo>
                    <a:pt x="268508" y="81979"/>
                    <a:pt x="270492" y="74662"/>
                    <a:pt x="270492" y="64740"/>
                  </a:cubicBezTo>
                  <a:cubicBezTo>
                    <a:pt x="270492" y="55314"/>
                    <a:pt x="268557" y="48244"/>
                    <a:pt x="264687" y="43532"/>
                  </a:cubicBezTo>
                  <a:cubicBezTo>
                    <a:pt x="260818" y="38819"/>
                    <a:pt x="256204" y="36462"/>
                    <a:pt x="250847" y="36462"/>
                  </a:cubicBezTo>
                  <a:cubicBezTo>
                    <a:pt x="245489" y="36462"/>
                    <a:pt x="240751" y="38967"/>
                    <a:pt x="236633" y="43978"/>
                  </a:cubicBezTo>
                  <a:cubicBezTo>
                    <a:pt x="232516" y="48988"/>
                    <a:pt x="230457" y="56256"/>
                    <a:pt x="230457" y="65781"/>
                  </a:cubicBezTo>
                  <a:close/>
                  <a:moveTo>
                    <a:pt x="296339" y="102393"/>
                  </a:moveTo>
                  <a:lnTo>
                    <a:pt x="296339" y="148"/>
                  </a:lnTo>
                  <a:lnTo>
                    <a:pt x="308989" y="148"/>
                  </a:lnTo>
                  <a:lnTo>
                    <a:pt x="308989" y="102393"/>
                  </a:lnTo>
                  <a:lnTo>
                    <a:pt x="296339" y="102393"/>
                  </a:lnTo>
                  <a:close/>
                  <a:moveTo>
                    <a:pt x="327800" y="14584"/>
                  </a:moveTo>
                  <a:lnTo>
                    <a:pt x="327800" y="148"/>
                  </a:lnTo>
                  <a:lnTo>
                    <a:pt x="340302" y="148"/>
                  </a:lnTo>
                  <a:lnTo>
                    <a:pt x="340302" y="14584"/>
                  </a:lnTo>
                  <a:lnTo>
                    <a:pt x="327800" y="14584"/>
                  </a:lnTo>
                  <a:close/>
                  <a:moveTo>
                    <a:pt x="327800" y="102393"/>
                  </a:moveTo>
                  <a:lnTo>
                    <a:pt x="327800" y="28277"/>
                  </a:lnTo>
                  <a:lnTo>
                    <a:pt x="340302" y="28277"/>
                  </a:lnTo>
                  <a:lnTo>
                    <a:pt x="340302" y="102393"/>
                  </a:lnTo>
                  <a:lnTo>
                    <a:pt x="327800" y="102393"/>
                  </a:lnTo>
                  <a:close/>
                  <a:moveTo>
                    <a:pt x="386200" y="91231"/>
                  </a:moveTo>
                  <a:lnTo>
                    <a:pt x="387986" y="102245"/>
                  </a:lnTo>
                  <a:cubicBezTo>
                    <a:pt x="384414" y="103038"/>
                    <a:pt x="381239" y="103435"/>
                    <a:pt x="378461" y="103435"/>
                  </a:cubicBezTo>
                  <a:cubicBezTo>
                    <a:pt x="373896" y="103435"/>
                    <a:pt x="370349" y="102691"/>
                    <a:pt x="367819" y="101203"/>
                  </a:cubicBezTo>
                  <a:cubicBezTo>
                    <a:pt x="365289" y="99714"/>
                    <a:pt x="363528" y="97804"/>
                    <a:pt x="362536" y="95472"/>
                  </a:cubicBezTo>
                  <a:cubicBezTo>
                    <a:pt x="361544" y="93141"/>
                    <a:pt x="361048" y="88205"/>
                    <a:pt x="361048" y="80665"/>
                  </a:cubicBezTo>
                  <a:lnTo>
                    <a:pt x="361048" y="38099"/>
                  </a:lnTo>
                  <a:lnTo>
                    <a:pt x="351820" y="38099"/>
                  </a:lnTo>
                  <a:lnTo>
                    <a:pt x="351820" y="28277"/>
                  </a:lnTo>
                  <a:lnTo>
                    <a:pt x="361048" y="28277"/>
                  </a:lnTo>
                  <a:lnTo>
                    <a:pt x="361048" y="9971"/>
                  </a:lnTo>
                  <a:lnTo>
                    <a:pt x="373550" y="2381"/>
                  </a:lnTo>
                  <a:lnTo>
                    <a:pt x="373550" y="28277"/>
                  </a:lnTo>
                  <a:lnTo>
                    <a:pt x="386200" y="28277"/>
                  </a:lnTo>
                  <a:lnTo>
                    <a:pt x="386200" y="38099"/>
                  </a:lnTo>
                  <a:lnTo>
                    <a:pt x="373550" y="38099"/>
                  </a:lnTo>
                  <a:lnTo>
                    <a:pt x="373550" y="81409"/>
                  </a:lnTo>
                  <a:cubicBezTo>
                    <a:pt x="373550" y="84981"/>
                    <a:pt x="373773" y="87287"/>
                    <a:pt x="374219" y="88329"/>
                  </a:cubicBezTo>
                  <a:cubicBezTo>
                    <a:pt x="374666" y="89371"/>
                    <a:pt x="375385" y="90189"/>
                    <a:pt x="376377" y="90784"/>
                  </a:cubicBezTo>
                  <a:cubicBezTo>
                    <a:pt x="377369" y="91380"/>
                    <a:pt x="378758" y="91678"/>
                    <a:pt x="380544" y="91678"/>
                  </a:cubicBezTo>
                  <a:cubicBezTo>
                    <a:pt x="382032" y="91678"/>
                    <a:pt x="383917" y="91529"/>
                    <a:pt x="386200" y="91231"/>
                  </a:cubicBezTo>
                  <a:close/>
                  <a:moveTo>
                    <a:pt x="446119" y="102393"/>
                  </a:moveTo>
                  <a:lnTo>
                    <a:pt x="446119" y="91529"/>
                  </a:lnTo>
                  <a:cubicBezTo>
                    <a:pt x="440265" y="99863"/>
                    <a:pt x="432426" y="104031"/>
                    <a:pt x="422604" y="104031"/>
                  </a:cubicBezTo>
                  <a:cubicBezTo>
                    <a:pt x="418239" y="104031"/>
                    <a:pt x="414146" y="103187"/>
                    <a:pt x="410326" y="101500"/>
                  </a:cubicBezTo>
                  <a:cubicBezTo>
                    <a:pt x="406505" y="99813"/>
                    <a:pt x="403678" y="97705"/>
                    <a:pt x="401843" y="95175"/>
                  </a:cubicBezTo>
                  <a:cubicBezTo>
                    <a:pt x="400007" y="92645"/>
                    <a:pt x="398742" y="89545"/>
                    <a:pt x="398047" y="85873"/>
                  </a:cubicBezTo>
                  <a:cubicBezTo>
                    <a:pt x="397452" y="83492"/>
                    <a:pt x="397154" y="79622"/>
                    <a:pt x="397154" y="74265"/>
                  </a:cubicBezTo>
                  <a:lnTo>
                    <a:pt x="397154" y="28277"/>
                  </a:lnTo>
                  <a:lnTo>
                    <a:pt x="409805" y="28277"/>
                  </a:lnTo>
                  <a:lnTo>
                    <a:pt x="409805" y="69353"/>
                  </a:lnTo>
                  <a:cubicBezTo>
                    <a:pt x="409805" y="75902"/>
                    <a:pt x="410052" y="80317"/>
                    <a:pt x="410548" y="82599"/>
                  </a:cubicBezTo>
                  <a:cubicBezTo>
                    <a:pt x="411342" y="85972"/>
                    <a:pt x="413004" y="88602"/>
                    <a:pt x="415535" y="90487"/>
                  </a:cubicBezTo>
                  <a:cubicBezTo>
                    <a:pt x="418065" y="92372"/>
                    <a:pt x="421215" y="93315"/>
                    <a:pt x="424985" y="93315"/>
                  </a:cubicBezTo>
                  <a:cubicBezTo>
                    <a:pt x="428755" y="93315"/>
                    <a:pt x="432303" y="92347"/>
                    <a:pt x="435626" y="90413"/>
                  </a:cubicBezTo>
                  <a:cubicBezTo>
                    <a:pt x="438950" y="88478"/>
                    <a:pt x="441307" y="85849"/>
                    <a:pt x="442695" y="82525"/>
                  </a:cubicBezTo>
                  <a:cubicBezTo>
                    <a:pt x="444085" y="79201"/>
                    <a:pt x="444779" y="74364"/>
                    <a:pt x="444779" y="68014"/>
                  </a:cubicBezTo>
                  <a:lnTo>
                    <a:pt x="444779" y="28277"/>
                  </a:lnTo>
                  <a:lnTo>
                    <a:pt x="457281" y="28277"/>
                  </a:lnTo>
                  <a:lnTo>
                    <a:pt x="457281" y="102393"/>
                  </a:lnTo>
                  <a:lnTo>
                    <a:pt x="446119" y="102393"/>
                  </a:lnTo>
                  <a:close/>
                  <a:moveTo>
                    <a:pt x="523163" y="102393"/>
                  </a:moveTo>
                  <a:lnTo>
                    <a:pt x="523163" y="93017"/>
                  </a:lnTo>
                  <a:cubicBezTo>
                    <a:pt x="518499" y="100359"/>
                    <a:pt x="511603" y="104031"/>
                    <a:pt x="502475" y="104031"/>
                  </a:cubicBezTo>
                  <a:cubicBezTo>
                    <a:pt x="496622" y="104031"/>
                    <a:pt x="491215" y="102418"/>
                    <a:pt x="486253" y="99194"/>
                  </a:cubicBezTo>
                  <a:cubicBezTo>
                    <a:pt x="481293" y="95969"/>
                    <a:pt x="477448" y="91429"/>
                    <a:pt x="474719" y="85576"/>
                  </a:cubicBezTo>
                  <a:cubicBezTo>
                    <a:pt x="471990" y="79722"/>
                    <a:pt x="470626" y="73024"/>
                    <a:pt x="470626" y="65484"/>
                  </a:cubicBezTo>
                  <a:cubicBezTo>
                    <a:pt x="470626" y="58042"/>
                    <a:pt x="471867" y="51320"/>
                    <a:pt x="474347" y="45317"/>
                  </a:cubicBezTo>
                  <a:cubicBezTo>
                    <a:pt x="476827" y="39315"/>
                    <a:pt x="480523" y="34701"/>
                    <a:pt x="485435" y="31477"/>
                  </a:cubicBezTo>
                  <a:cubicBezTo>
                    <a:pt x="490346" y="28252"/>
                    <a:pt x="495828" y="26640"/>
                    <a:pt x="501880" y="26640"/>
                  </a:cubicBezTo>
                  <a:cubicBezTo>
                    <a:pt x="506345" y="26640"/>
                    <a:pt x="510339" y="27583"/>
                    <a:pt x="513861" y="29468"/>
                  </a:cubicBezTo>
                  <a:cubicBezTo>
                    <a:pt x="517383" y="31353"/>
                    <a:pt x="520235" y="33784"/>
                    <a:pt x="522419" y="36760"/>
                  </a:cubicBezTo>
                  <a:lnTo>
                    <a:pt x="522419" y="148"/>
                  </a:lnTo>
                  <a:lnTo>
                    <a:pt x="534920" y="148"/>
                  </a:lnTo>
                  <a:lnTo>
                    <a:pt x="534920" y="102393"/>
                  </a:lnTo>
                  <a:lnTo>
                    <a:pt x="523163" y="102393"/>
                  </a:lnTo>
                  <a:close/>
                  <a:moveTo>
                    <a:pt x="483575" y="65484"/>
                  </a:moveTo>
                  <a:cubicBezTo>
                    <a:pt x="483575" y="74910"/>
                    <a:pt x="485559" y="81979"/>
                    <a:pt x="489528" y="86692"/>
                  </a:cubicBezTo>
                  <a:cubicBezTo>
                    <a:pt x="493497" y="91405"/>
                    <a:pt x="498209" y="93762"/>
                    <a:pt x="503666" y="93762"/>
                  </a:cubicBezTo>
                  <a:cubicBezTo>
                    <a:pt x="509123" y="93762"/>
                    <a:pt x="513786" y="91504"/>
                    <a:pt x="517656" y="86989"/>
                  </a:cubicBezTo>
                  <a:cubicBezTo>
                    <a:pt x="521526" y="82475"/>
                    <a:pt x="523461" y="75654"/>
                    <a:pt x="523461" y="66526"/>
                  </a:cubicBezTo>
                  <a:cubicBezTo>
                    <a:pt x="523461" y="56306"/>
                    <a:pt x="521501" y="48840"/>
                    <a:pt x="517582" y="44127"/>
                  </a:cubicBezTo>
                  <a:cubicBezTo>
                    <a:pt x="513662" y="39414"/>
                    <a:pt x="508825" y="37057"/>
                    <a:pt x="503070" y="37057"/>
                  </a:cubicBezTo>
                  <a:cubicBezTo>
                    <a:pt x="497515" y="37057"/>
                    <a:pt x="492876" y="39340"/>
                    <a:pt x="489155" y="43904"/>
                  </a:cubicBezTo>
                  <a:cubicBezTo>
                    <a:pt x="485435" y="48468"/>
                    <a:pt x="483575" y="55661"/>
                    <a:pt x="483575" y="65484"/>
                  </a:cubicBezTo>
                  <a:close/>
                  <a:moveTo>
                    <a:pt x="603481" y="78581"/>
                  </a:moveTo>
                  <a:lnTo>
                    <a:pt x="616428" y="80068"/>
                  </a:lnTo>
                  <a:cubicBezTo>
                    <a:pt x="614444" y="87709"/>
                    <a:pt x="610673" y="93612"/>
                    <a:pt x="605118" y="97779"/>
                  </a:cubicBezTo>
                  <a:cubicBezTo>
                    <a:pt x="599562" y="101947"/>
                    <a:pt x="592467" y="104031"/>
                    <a:pt x="583836" y="104031"/>
                  </a:cubicBezTo>
                  <a:cubicBezTo>
                    <a:pt x="573020" y="104031"/>
                    <a:pt x="564438" y="100707"/>
                    <a:pt x="558088" y="94059"/>
                  </a:cubicBezTo>
                  <a:cubicBezTo>
                    <a:pt x="551738" y="87411"/>
                    <a:pt x="548563" y="78035"/>
                    <a:pt x="548563" y="65931"/>
                  </a:cubicBezTo>
                  <a:cubicBezTo>
                    <a:pt x="548563" y="53528"/>
                    <a:pt x="551788" y="43879"/>
                    <a:pt x="558237" y="36983"/>
                  </a:cubicBezTo>
                  <a:cubicBezTo>
                    <a:pt x="564687" y="30088"/>
                    <a:pt x="573021" y="26640"/>
                    <a:pt x="583241" y="26640"/>
                  </a:cubicBezTo>
                  <a:cubicBezTo>
                    <a:pt x="593163" y="26640"/>
                    <a:pt x="601248" y="30014"/>
                    <a:pt x="607499" y="36760"/>
                  </a:cubicBezTo>
                  <a:cubicBezTo>
                    <a:pt x="613750" y="43507"/>
                    <a:pt x="616875" y="52983"/>
                    <a:pt x="616875" y="65187"/>
                  </a:cubicBezTo>
                  <a:cubicBezTo>
                    <a:pt x="616875" y="65980"/>
                    <a:pt x="616875" y="67121"/>
                    <a:pt x="616875" y="68609"/>
                  </a:cubicBezTo>
                  <a:lnTo>
                    <a:pt x="561511" y="68609"/>
                  </a:lnTo>
                  <a:cubicBezTo>
                    <a:pt x="562007" y="76745"/>
                    <a:pt x="564314" y="82971"/>
                    <a:pt x="568432" y="87287"/>
                  </a:cubicBezTo>
                  <a:cubicBezTo>
                    <a:pt x="572550" y="91604"/>
                    <a:pt x="577733" y="93762"/>
                    <a:pt x="583984" y="93762"/>
                  </a:cubicBezTo>
                  <a:cubicBezTo>
                    <a:pt x="588548" y="93762"/>
                    <a:pt x="592467" y="92546"/>
                    <a:pt x="595742" y="90114"/>
                  </a:cubicBezTo>
                  <a:cubicBezTo>
                    <a:pt x="599016" y="87684"/>
                    <a:pt x="601596" y="83839"/>
                    <a:pt x="603481" y="78581"/>
                  </a:cubicBezTo>
                  <a:close/>
                  <a:moveTo>
                    <a:pt x="562255" y="58191"/>
                  </a:moveTo>
                  <a:lnTo>
                    <a:pt x="603630" y="58191"/>
                  </a:lnTo>
                  <a:cubicBezTo>
                    <a:pt x="603034" y="51940"/>
                    <a:pt x="601447" y="47277"/>
                    <a:pt x="598867" y="44201"/>
                  </a:cubicBezTo>
                  <a:cubicBezTo>
                    <a:pt x="594898" y="39340"/>
                    <a:pt x="589739" y="36909"/>
                    <a:pt x="583389" y="36909"/>
                  </a:cubicBezTo>
                  <a:cubicBezTo>
                    <a:pt x="577535" y="36909"/>
                    <a:pt x="572649" y="38843"/>
                    <a:pt x="568729" y="42713"/>
                  </a:cubicBezTo>
                  <a:cubicBezTo>
                    <a:pt x="564810" y="46583"/>
                    <a:pt x="562652" y="51742"/>
                    <a:pt x="562255" y="5819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1F0D414-1382-4BAE-5B77-1BA39618729D}"/>
                </a:ext>
              </a:extLst>
            </p:cNvPr>
            <p:cNvSpPr/>
            <p:nvPr/>
          </p:nvSpPr>
          <p:spPr>
            <a:xfrm>
              <a:off x="4036962" y="971698"/>
              <a:ext cx="1151817" cy="130373"/>
            </a:xfrm>
            <a:custGeom>
              <a:avLst/>
              <a:gdLst>
                <a:gd name="connsiteX0" fmla="*/ 30589 w 1151817"/>
                <a:gd name="connsiteY0" fmla="*/ 102285 h 130373"/>
                <a:gd name="connsiteX1" fmla="*/ 30589 w 1151817"/>
                <a:gd name="connsiteY1" fmla="*/ 17304 h 130373"/>
                <a:gd name="connsiteX2" fmla="*/ 228 w 1151817"/>
                <a:gd name="connsiteY2" fmla="*/ 17304 h 130373"/>
                <a:gd name="connsiteX3" fmla="*/ 228 w 1151817"/>
                <a:gd name="connsiteY3" fmla="*/ 40 h 130373"/>
                <a:gd name="connsiteX4" fmla="*/ 81489 w 1151817"/>
                <a:gd name="connsiteY4" fmla="*/ 40 h 130373"/>
                <a:gd name="connsiteX5" fmla="*/ 81489 w 1151817"/>
                <a:gd name="connsiteY5" fmla="*/ 17304 h 130373"/>
                <a:gd name="connsiteX6" fmla="*/ 51128 w 1151817"/>
                <a:gd name="connsiteY6" fmla="*/ 17304 h 130373"/>
                <a:gd name="connsiteX7" fmla="*/ 51128 w 1151817"/>
                <a:gd name="connsiteY7" fmla="*/ 102285 h 130373"/>
                <a:gd name="connsiteX8" fmla="*/ 30589 w 1151817"/>
                <a:gd name="connsiteY8" fmla="*/ 102285 h 130373"/>
                <a:gd name="connsiteX9" fmla="*/ 92645 w 1151817"/>
                <a:gd name="connsiteY9" fmla="*/ 18198 h 130373"/>
                <a:gd name="connsiteX10" fmla="*/ 92645 w 1151817"/>
                <a:gd name="connsiteY10" fmla="*/ 40 h 130373"/>
                <a:gd name="connsiteX11" fmla="*/ 112291 w 1151817"/>
                <a:gd name="connsiteY11" fmla="*/ 40 h 130373"/>
                <a:gd name="connsiteX12" fmla="*/ 112291 w 1151817"/>
                <a:gd name="connsiteY12" fmla="*/ 18198 h 130373"/>
                <a:gd name="connsiteX13" fmla="*/ 92645 w 1151817"/>
                <a:gd name="connsiteY13" fmla="*/ 18198 h 130373"/>
                <a:gd name="connsiteX14" fmla="*/ 92645 w 1151817"/>
                <a:gd name="connsiteY14" fmla="*/ 102285 h 130373"/>
                <a:gd name="connsiteX15" fmla="*/ 92645 w 1151817"/>
                <a:gd name="connsiteY15" fmla="*/ 28169 h 130373"/>
                <a:gd name="connsiteX16" fmla="*/ 112291 w 1151817"/>
                <a:gd name="connsiteY16" fmla="*/ 28169 h 130373"/>
                <a:gd name="connsiteX17" fmla="*/ 112291 w 1151817"/>
                <a:gd name="connsiteY17" fmla="*/ 102285 h 130373"/>
                <a:gd name="connsiteX18" fmla="*/ 92645 w 1151817"/>
                <a:gd name="connsiteY18" fmla="*/ 102285 h 130373"/>
                <a:gd name="connsiteX19" fmla="*/ 129943 w 1151817"/>
                <a:gd name="connsiteY19" fmla="*/ 28169 h 130373"/>
                <a:gd name="connsiteX20" fmla="*/ 147951 w 1151817"/>
                <a:gd name="connsiteY20" fmla="*/ 28169 h 130373"/>
                <a:gd name="connsiteX21" fmla="*/ 147951 w 1151817"/>
                <a:gd name="connsiteY21" fmla="*/ 38289 h 130373"/>
                <a:gd name="connsiteX22" fmla="*/ 171168 w 1151817"/>
                <a:gd name="connsiteY22" fmla="*/ 26532 h 130373"/>
                <a:gd name="connsiteX23" fmla="*/ 183447 w 1151817"/>
                <a:gd name="connsiteY23" fmla="*/ 29434 h 130373"/>
                <a:gd name="connsiteX24" fmla="*/ 192004 w 1151817"/>
                <a:gd name="connsiteY24" fmla="*/ 38289 h 130373"/>
                <a:gd name="connsiteX25" fmla="*/ 202571 w 1151817"/>
                <a:gd name="connsiteY25" fmla="*/ 29434 h 130373"/>
                <a:gd name="connsiteX26" fmla="*/ 214626 w 1151817"/>
                <a:gd name="connsiteY26" fmla="*/ 26532 h 130373"/>
                <a:gd name="connsiteX27" fmla="*/ 228467 w 1151817"/>
                <a:gd name="connsiteY27" fmla="*/ 29806 h 130373"/>
                <a:gd name="connsiteX28" fmla="*/ 236950 w 1151817"/>
                <a:gd name="connsiteY28" fmla="*/ 39629 h 130373"/>
                <a:gd name="connsiteX29" fmla="*/ 238885 w 1151817"/>
                <a:gd name="connsiteY29" fmla="*/ 54958 h 130373"/>
                <a:gd name="connsiteX30" fmla="*/ 238885 w 1151817"/>
                <a:gd name="connsiteY30" fmla="*/ 102285 h 130373"/>
                <a:gd name="connsiteX31" fmla="*/ 219389 w 1151817"/>
                <a:gd name="connsiteY31" fmla="*/ 102285 h 130373"/>
                <a:gd name="connsiteX32" fmla="*/ 219389 w 1151817"/>
                <a:gd name="connsiteY32" fmla="*/ 59870 h 130373"/>
                <a:gd name="connsiteX33" fmla="*/ 217305 w 1151817"/>
                <a:gd name="connsiteY33" fmla="*/ 45731 h 130373"/>
                <a:gd name="connsiteX34" fmla="*/ 208970 w 1151817"/>
                <a:gd name="connsiteY34" fmla="*/ 41564 h 130373"/>
                <a:gd name="connsiteX35" fmla="*/ 201157 w 1151817"/>
                <a:gd name="connsiteY35" fmla="*/ 44019 h 130373"/>
                <a:gd name="connsiteX36" fmla="*/ 195949 w 1151817"/>
                <a:gd name="connsiteY36" fmla="*/ 51386 h 130373"/>
                <a:gd name="connsiteX37" fmla="*/ 194386 w 1151817"/>
                <a:gd name="connsiteY37" fmla="*/ 66715 h 130373"/>
                <a:gd name="connsiteX38" fmla="*/ 194386 w 1151817"/>
                <a:gd name="connsiteY38" fmla="*/ 102285 h 130373"/>
                <a:gd name="connsiteX39" fmla="*/ 174740 w 1151817"/>
                <a:gd name="connsiteY39" fmla="*/ 102285 h 130373"/>
                <a:gd name="connsiteX40" fmla="*/ 174740 w 1151817"/>
                <a:gd name="connsiteY40" fmla="*/ 61656 h 130373"/>
                <a:gd name="connsiteX41" fmla="*/ 173698 w 1151817"/>
                <a:gd name="connsiteY41" fmla="*/ 47740 h 130373"/>
                <a:gd name="connsiteX42" fmla="*/ 170425 w 1151817"/>
                <a:gd name="connsiteY42" fmla="*/ 43051 h 130373"/>
                <a:gd name="connsiteX43" fmla="*/ 164471 w 1151817"/>
                <a:gd name="connsiteY43" fmla="*/ 41564 h 130373"/>
                <a:gd name="connsiteX44" fmla="*/ 156360 w 1151817"/>
                <a:gd name="connsiteY44" fmla="*/ 44019 h 130373"/>
                <a:gd name="connsiteX45" fmla="*/ 151151 w 1151817"/>
                <a:gd name="connsiteY45" fmla="*/ 51014 h 130373"/>
                <a:gd name="connsiteX46" fmla="*/ 149589 w 1151817"/>
                <a:gd name="connsiteY46" fmla="*/ 66269 h 130373"/>
                <a:gd name="connsiteX47" fmla="*/ 149589 w 1151817"/>
                <a:gd name="connsiteY47" fmla="*/ 102285 h 130373"/>
                <a:gd name="connsiteX48" fmla="*/ 129943 w 1151817"/>
                <a:gd name="connsiteY48" fmla="*/ 102285 h 130373"/>
                <a:gd name="connsiteX49" fmla="*/ 129943 w 1151817"/>
                <a:gd name="connsiteY49" fmla="*/ 28169 h 130373"/>
                <a:gd name="connsiteX50" fmla="*/ 298421 w 1151817"/>
                <a:gd name="connsiteY50" fmla="*/ 78770 h 130373"/>
                <a:gd name="connsiteX51" fmla="*/ 317918 w 1151817"/>
                <a:gd name="connsiteY51" fmla="*/ 82045 h 130373"/>
                <a:gd name="connsiteX52" fmla="*/ 306086 w 1151817"/>
                <a:gd name="connsiteY52" fmla="*/ 98341 h 130373"/>
                <a:gd name="connsiteX53" fmla="*/ 285771 w 1151817"/>
                <a:gd name="connsiteY53" fmla="*/ 103923 h 130373"/>
                <a:gd name="connsiteX54" fmla="*/ 257196 w 1151817"/>
                <a:gd name="connsiteY54" fmla="*/ 91273 h 130373"/>
                <a:gd name="connsiteX55" fmla="*/ 249754 w 1151817"/>
                <a:gd name="connsiteY55" fmla="*/ 65823 h 130373"/>
                <a:gd name="connsiteX56" fmla="*/ 259428 w 1151817"/>
                <a:gd name="connsiteY56" fmla="*/ 36950 h 130373"/>
                <a:gd name="connsiteX57" fmla="*/ 283836 w 1151817"/>
                <a:gd name="connsiteY57" fmla="*/ 26532 h 130373"/>
                <a:gd name="connsiteX58" fmla="*/ 309881 w 1151817"/>
                <a:gd name="connsiteY58" fmla="*/ 37471 h 130373"/>
                <a:gd name="connsiteX59" fmla="*/ 318959 w 1151817"/>
                <a:gd name="connsiteY59" fmla="*/ 70882 h 130373"/>
                <a:gd name="connsiteX60" fmla="*/ 269846 w 1151817"/>
                <a:gd name="connsiteY60" fmla="*/ 70882 h 130373"/>
                <a:gd name="connsiteX61" fmla="*/ 274683 w 1151817"/>
                <a:gd name="connsiteY61" fmla="*/ 84500 h 130373"/>
                <a:gd name="connsiteX62" fmla="*/ 285920 w 1151817"/>
                <a:gd name="connsiteY62" fmla="*/ 89337 h 130373"/>
                <a:gd name="connsiteX63" fmla="*/ 293659 w 1151817"/>
                <a:gd name="connsiteY63" fmla="*/ 86807 h 130373"/>
                <a:gd name="connsiteX64" fmla="*/ 298421 w 1151817"/>
                <a:gd name="connsiteY64" fmla="*/ 78770 h 130373"/>
                <a:gd name="connsiteX65" fmla="*/ 299612 w 1151817"/>
                <a:gd name="connsiteY65" fmla="*/ 58828 h 130373"/>
                <a:gd name="connsiteX66" fmla="*/ 295147 w 1151817"/>
                <a:gd name="connsiteY66" fmla="*/ 45954 h 130373"/>
                <a:gd name="connsiteX67" fmla="*/ 285026 w 1151817"/>
                <a:gd name="connsiteY67" fmla="*/ 41564 h 130373"/>
                <a:gd name="connsiteX68" fmla="*/ 274311 w 1151817"/>
                <a:gd name="connsiteY68" fmla="*/ 46177 h 130373"/>
                <a:gd name="connsiteX69" fmla="*/ 270293 w 1151817"/>
                <a:gd name="connsiteY69" fmla="*/ 58828 h 130373"/>
                <a:gd name="connsiteX70" fmla="*/ 299612 w 1151817"/>
                <a:gd name="connsiteY70" fmla="*/ 58828 h 130373"/>
                <a:gd name="connsiteX71" fmla="*/ 439850 w 1151817"/>
                <a:gd name="connsiteY71" fmla="*/ 102285 h 130373"/>
                <a:gd name="connsiteX72" fmla="*/ 421692 w 1151817"/>
                <a:gd name="connsiteY72" fmla="*/ 102285 h 130373"/>
                <a:gd name="connsiteX73" fmla="*/ 421692 w 1151817"/>
                <a:gd name="connsiteY73" fmla="*/ 91421 h 130373"/>
                <a:gd name="connsiteX74" fmla="*/ 411051 w 1151817"/>
                <a:gd name="connsiteY74" fmla="*/ 100872 h 130373"/>
                <a:gd name="connsiteX75" fmla="*/ 398624 w 1151817"/>
                <a:gd name="connsiteY75" fmla="*/ 103923 h 130373"/>
                <a:gd name="connsiteX76" fmla="*/ 376671 w 1151817"/>
                <a:gd name="connsiteY76" fmla="*/ 93654 h 130373"/>
                <a:gd name="connsiteX77" fmla="*/ 367519 w 1151817"/>
                <a:gd name="connsiteY77" fmla="*/ 64929 h 130373"/>
                <a:gd name="connsiteX78" fmla="*/ 376374 w 1151817"/>
                <a:gd name="connsiteY78" fmla="*/ 36354 h 130373"/>
                <a:gd name="connsiteX79" fmla="*/ 398773 w 1151817"/>
                <a:gd name="connsiteY79" fmla="*/ 26532 h 130373"/>
                <a:gd name="connsiteX80" fmla="*/ 420353 w 1151817"/>
                <a:gd name="connsiteY80" fmla="*/ 36801 h 130373"/>
                <a:gd name="connsiteX81" fmla="*/ 420353 w 1151817"/>
                <a:gd name="connsiteY81" fmla="*/ 40 h 130373"/>
                <a:gd name="connsiteX82" fmla="*/ 439850 w 1151817"/>
                <a:gd name="connsiteY82" fmla="*/ 40 h 130373"/>
                <a:gd name="connsiteX83" fmla="*/ 439850 w 1151817"/>
                <a:gd name="connsiteY83" fmla="*/ 102285 h 130373"/>
                <a:gd name="connsiteX84" fmla="*/ 387611 w 1151817"/>
                <a:gd name="connsiteY84" fmla="*/ 63590 h 130373"/>
                <a:gd name="connsiteX85" fmla="*/ 390884 w 1151817"/>
                <a:gd name="connsiteY85" fmla="*/ 80854 h 130373"/>
                <a:gd name="connsiteX86" fmla="*/ 404131 w 1151817"/>
                <a:gd name="connsiteY86" fmla="*/ 88445 h 130373"/>
                <a:gd name="connsiteX87" fmla="*/ 415590 w 1151817"/>
                <a:gd name="connsiteY87" fmla="*/ 82714 h 130373"/>
                <a:gd name="connsiteX88" fmla="*/ 420353 w 1151817"/>
                <a:gd name="connsiteY88" fmla="*/ 65525 h 130373"/>
                <a:gd name="connsiteX89" fmla="*/ 415739 w 1151817"/>
                <a:gd name="connsiteY89" fmla="*/ 47144 h 130373"/>
                <a:gd name="connsiteX90" fmla="*/ 403981 w 1151817"/>
                <a:gd name="connsiteY90" fmla="*/ 41564 h 130373"/>
                <a:gd name="connsiteX91" fmla="*/ 392299 w 1151817"/>
                <a:gd name="connsiteY91" fmla="*/ 47070 h 130373"/>
                <a:gd name="connsiteX92" fmla="*/ 387611 w 1151817"/>
                <a:gd name="connsiteY92" fmla="*/ 63590 h 130373"/>
                <a:gd name="connsiteX93" fmla="*/ 452644 w 1151817"/>
                <a:gd name="connsiteY93" fmla="*/ 64185 h 130373"/>
                <a:gd name="connsiteX94" fmla="*/ 457480 w 1151817"/>
                <a:gd name="connsiteY94" fmla="*/ 45284 h 130373"/>
                <a:gd name="connsiteX95" fmla="*/ 471173 w 1151817"/>
                <a:gd name="connsiteY95" fmla="*/ 31369 h 130373"/>
                <a:gd name="connsiteX96" fmla="*/ 490892 w 1151817"/>
                <a:gd name="connsiteY96" fmla="*/ 26532 h 130373"/>
                <a:gd name="connsiteX97" fmla="*/ 518426 w 1151817"/>
                <a:gd name="connsiteY97" fmla="*/ 37471 h 130373"/>
                <a:gd name="connsiteX98" fmla="*/ 529142 w 1151817"/>
                <a:gd name="connsiteY98" fmla="*/ 65079 h 130373"/>
                <a:gd name="connsiteX99" fmla="*/ 518277 w 1151817"/>
                <a:gd name="connsiteY99" fmla="*/ 92909 h 130373"/>
                <a:gd name="connsiteX100" fmla="*/ 491042 w 1151817"/>
                <a:gd name="connsiteY100" fmla="*/ 103923 h 130373"/>
                <a:gd name="connsiteX101" fmla="*/ 471545 w 1151817"/>
                <a:gd name="connsiteY101" fmla="*/ 99309 h 130373"/>
                <a:gd name="connsiteX102" fmla="*/ 457480 w 1151817"/>
                <a:gd name="connsiteY102" fmla="*/ 85840 h 130373"/>
                <a:gd name="connsiteX103" fmla="*/ 452644 w 1151817"/>
                <a:gd name="connsiteY103" fmla="*/ 64185 h 130373"/>
                <a:gd name="connsiteX104" fmla="*/ 472736 w 1151817"/>
                <a:gd name="connsiteY104" fmla="*/ 65227 h 130373"/>
                <a:gd name="connsiteX105" fmla="*/ 478019 w 1151817"/>
                <a:gd name="connsiteY105" fmla="*/ 82119 h 130373"/>
                <a:gd name="connsiteX106" fmla="*/ 490892 w 1151817"/>
                <a:gd name="connsiteY106" fmla="*/ 87998 h 130373"/>
                <a:gd name="connsiteX107" fmla="*/ 503840 w 1151817"/>
                <a:gd name="connsiteY107" fmla="*/ 82119 h 130373"/>
                <a:gd name="connsiteX108" fmla="*/ 509050 w 1151817"/>
                <a:gd name="connsiteY108" fmla="*/ 65079 h 130373"/>
                <a:gd name="connsiteX109" fmla="*/ 503840 w 1151817"/>
                <a:gd name="connsiteY109" fmla="*/ 48335 h 130373"/>
                <a:gd name="connsiteX110" fmla="*/ 490892 w 1151817"/>
                <a:gd name="connsiteY110" fmla="*/ 42457 h 130373"/>
                <a:gd name="connsiteX111" fmla="*/ 478019 w 1151817"/>
                <a:gd name="connsiteY111" fmla="*/ 48335 h 130373"/>
                <a:gd name="connsiteX112" fmla="*/ 472736 w 1151817"/>
                <a:gd name="connsiteY112" fmla="*/ 65227 h 130373"/>
                <a:gd name="connsiteX113" fmla="*/ 541043 w 1151817"/>
                <a:gd name="connsiteY113" fmla="*/ 28169 h 130373"/>
                <a:gd name="connsiteX114" fmla="*/ 559051 w 1151817"/>
                <a:gd name="connsiteY114" fmla="*/ 28169 h 130373"/>
                <a:gd name="connsiteX115" fmla="*/ 559051 w 1151817"/>
                <a:gd name="connsiteY115" fmla="*/ 38289 h 130373"/>
                <a:gd name="connsiteX116" fmla="*/ 582268 w 1151817"/>
                <a:gd name="connsiteY116" fmla="*/ 26532 h 130373"/>
                <a:gd name="connsiteX117" fmla="*/ 594546 w 1151817"/>
                <a:gd name="connsiteY117" fmla="*/ 29434 h 130373"/>
                <a:gd name="connsiteX118" fmla="*/ 603104 w 1151817"/>
                <a:gd name="connsiteY118" fmla="*/ 38289 h 130373"/>
                <a:gd name="connsiteX119" fmla="*/ 613671 w 1151817"/>
                <a:gd name="connsiteY119" fmla="*/ 29434 h 130373"/>
                <a:gd name="connsiteX120" fmla="*/ 625726 w 1151817"/>
                <a:gd name="connsiteY120" fmla="*/ 26532 h 130373"/>
                <a:gd name="connsiteX121" fmla="*/ 639567 w 1151817"/>
                <a:gd name="connsiteY121" fmla="*/ 29806 h 130373"/>
                <a:gd name="connsiteX122" fmla="*/ 648050 w 1151817"/>
                <a:gd name="connsiteY122" fmla="*/ 39629 h 130373"/>
                <a:gd name="connsiteX123" fmla="*/ 649985 w 1151817"/>
                <a:gd name="connsiteY123" fmla="*/ 54958 h 130373"/>
                <a:gd name="connsiteX124" fmla="*/ 649985 w 1151817"/>
                <a:gd name="connsiteY124" fmla="*/ 102285 h 130373"/>
                <a:gd name="connsiteX125" fmla="*/ 630489 w 1151817"/>
                <a:gd name="connsiteY125" fmla="*/ 102285 h 130373"/>
                <a:gd name="connsiteX126" fmla="*/ 630489 w 1151817"/>
                <a:gd name="connsiteY126" fmla="*/ 59870 h 130373"/>
                <a:gd name="connsiteX127" fmla="*/ 628405 w 1151817"/>
                <a:gd name="connsiteY127" fmla="*/ 45731 h 130373"/>
                <a:gd name="connsiteX128" fmla="*/ 620070 w 1151817"/>
                <a:gd name="connsiteY128" fmla="*/ 41564 h 130373"/>
                <a:gd name="connsiteX129" fmla="*/ 612257 w 1151817"/>
                <a:gd name="connsiteY129" fmla="*/ 44019 h 130373"/>
                <a:gd name="connsiteX130" fmla="*/ 607048 w 1151817"/>
                <a:gd name="connsiteY130" fmla="*/ 51386 h 130373"/>
                <a:gd name="connsiteX131" fmla="*/ 605486 w 1151817"/>
                <a:gd name="connsiteY131" fmla="*/ 66715 h 130373"/>
                <a:gd name="connsiteX132" fmla="*/ 605486 w 1151817"/>
                <a:gd name="connsiteY132" fmla="*/ 102285 h 130373"/>
                <a:gd name="connsiteX133" fmla="*/ 585840 w 1151817"/>
                <a:gd name="connsiteY133" fmla="*/ 102285 h 130373"/>
                <a:gd name="connsiteX134" fmla="*/ 585840 w 1151817"/>
                <a:gd name="connsiteY134" fmla="*/ 61656 h 130373"/>
                <a:gd name="connsiteX135" fmla="*/ 584798 w 1151817"/>
                <a:gd name="connsiteY135" fmla="*/ 47740 h 130373"/>
                <a:gd name="connsiteX136" fmla="*/ 581525 w 1151817"/>
                <a:gd name="connsiteY136" fmla="*/ 43051 h 130373"/>
                <a:gd name="connsiteX137" fmla="*/ 575571 w 1151817"/>
                <a:gd name="connsiteY137" fmla="*/ 41564 h 130373"/>
                <a:gd name="connsiteX138" fmla="*/ 567460 w 1151817"/>
                <a:gd name="connsiteY138" fmla="*/ 44019 h 130373"/>
                <a:gd name="connsiteX139" fmla="*/ 562251 w 1151817"/>
                <a:gd name="connsiteY139" fmla="*/ 51014 h 130373"/>
                <a:gd name="connsiteX140" fmla="*/ 560689 w 1151817"/>
                <a:gd name="connsiteY140" fmla="*/ 66269 h 130373"/>
                <a:gd name="connsiteX141" fmla="*/ 560689 w 1151817"/>
                <a:gd name="connsiteY141" fmla="*/ 102285 h 130373"/>
                <a:gd name="connsiteX142" fmla="*/ 541043 w 1151817"/>
                <a:gd name="connsiteY142" fmla="*/ 102285 h 130373"/>
                <a:gd name="connsiteX143" fmla="*/ 541043 w 1151817"/>
                <a:gd name="connsiteY143" fmla="*/ 28169 h 130373"/>
                <a:gd name="connsiteX144" fmla="*/ 681244 w 1151817"/>
                <a:gd name="connsiteY144" fmla="*/ 50791 h 130373"/>
                <a:gd name="connsiteX145" fmla="*/ 663533 w 1151817"/>
                <a:gd name="connsiteY145" fmla="*/ 47517 h 130373"/>
                <a:gd name="connsiteX146" fmla="*/ 673803 w 1151817"/>
                <a:gd name="connsiteY146" fmla="*/ 31666 h 130373"/>
                <a:gd name="connsiteX147" fmla="*/ 695531 w 1151817"/>
                <a:gd name="connsiteY147" fmla="*/ 26532 h 130373"/>
                <a:gd name="connsiteX148" fmla="*/ 715176 w 1151817"/>
                <a:gd name="connsiteY148" fmla="*/ 29657 h 130373"/>
                <a:gd name="connsiteX149" fmla="*/ 724180 w 1151817"/>
                <a:gd name="connsiteY149" fmla="*/ 37545 h 130373"/>
                <a:gd name="connsiteX150" fmla="*/ 726786 w 1151817"/>
                <a:gd name="connsiteY150" fmla="*/ 55107 h 130373"/>
                <a:gd name="connsiteX151" fmla="*/ 726636 w 1151817"/>
                <a:gd name="connsiteY151" fmla="*/ 77878 h 130373"/>
                <a:gd name="connsiteX152" fmla="*/ 727529 w 1151817"/>
                <a:gd name="connsiteY152" fmla="*/ 92314 h 130373"/>
                <a:gd name="connsiteX153" fmla="*/ 731101 w 1151817"/>
                <a:gd name="connsiteY153" fmla="*/ 102285 h 130373"/>
                <a:gd name="connsiteX154" fmla="*/ 711605 w 1151817"/>
                <a:gd name="connsiteY154" fmla="*/ 102285 h 130373"/>
                <a:gd name="connsiteX155" fmla="*/ 709819 w 1151817"/>
                <a:gd name="connsiteY155" fmla="*/ 96481 h 130373"/>
                <a:gd name="connsiteX156" fmla="*/ 709075 w 1151817"/>
                <a:gd name="connsiteY156" fmla="*/ 94248 h 130373"/>
                <a:gd name="connsiteX157" fmla="*/ 698285 w 1151817"/>
                <a:gd name="connsiteY157" fmla="*/ 101467 h 130373"/>
                <a:gd name="connsiteX158" fmla="*/ 686155 w 1151817"/>
                <a:gd name="connsiteY158" fmla="*/ 103923 h 130373"/>
                <a:gd name="connsiteX159" fmla="*/ 668072 w 1151817"/>
                <a:gd name="connsiteY159" fmla="*/ 97746 h 130373"/>
                <a:gd name="connsiteX160" fmla="*/ 661450 w 1151817"/>
                <a:gd name="connsiteY160" fmla="*/ 82045 h 130373"/>
                <a:gd name="connsiteX161" fmla="*/ 664501 w 1151817"/>
                <a:gd name="connsiteY161" fmla="*/ 70882 h 130373"/>
                <a:gd name="connsiteX162" fmla="*/ 672909 w 1151817"/>
                <a:gd name="connsiteY162" fmla="*/ 63367 h 130373"/>
                <a:gd name="connsiteX163" fmla="*/ 688536 w 1151817"/>
                <a:gd name="connsiteY163" fmla="*/ 58679 h 130373"/>
                <a:gd name="connsiteX164" fmla="*/ 707586 w 1151817"/>
                <a:gd name="connsiteY164" fmla="*/ 53917 h 130373"/>
                <a:gd name="connsiteX165" fmla="*/ 707586 w 1151817"/>
                <a:gd name="connsiteY165" fmla="*/ 51982 h 130373"/>
                <a:gd name="connsiteX166" fmla="*/ 704759 w 1151817"/>
                <a:gd name="connsiteY166" fmla="*/ 43945 h 130373"/>
                <a:gd name="connsiteX167" fmla="*/ 694192 w 1151817"/>
                <a:gd name="connsiteY167" fmla="*/ 41564 h 130373"/>
                <a:gd name="connsiteX168" fmla="*/ 686080 w 1151817"/>
                <a:gd name="connsiteY168" fmla="*/ 43572 h 130373"/>
                <a:gd name="connsiteX169" fmla="*/ 681244 w 1151817"/>
                <a:gd name="connsiteY169" fmla="*/ 50791 h 130373"/>
                <a:gd name="connsiteX170" fmla="*/ 707586 w 1151817"/>
                <a:gd name="connsiteY170" fmla="*/ 66715 h 130373"/>
                <a:gd name="connsiteX171" fmla="*/ 695605 w 1151817"/>
                <a:gd name="connsiteY171" fmla="*/ 69692 h 130373"/>
                <a:gd name="connsiteX172" fmla="*/ 684964 w 1151817"/>
                <a:gd name="connsiteY172" fmla="*/ 73115 h 130373"/>
                <a:gd name="connsiteX173" fmla="*/ 681095 w 1151817"/>
                <a:gd name="connsiteY173" fmla="*/ 79961 h 130373"/>
                <a:gd name="connsiteX174" fmla="*/ 684146 w 1151817"/>
                <a:gd name="connsiteY174" fmla="*/ 87104 h 130373"/>
                <a:gd name="connsiteX175" fmla="*/ 691959 w 1151817"/>
                <a:gd name="connsiteY175" fmla="*/ 90082 h 130373"/>
                <a:gd name="connsiteX176" fmla="*/ 702080 w 1151817"/>
                <a:gd name="connsiteY176" fmla="*/ 86659 h 130373"/>
                <a:gd name="connsiteX177" fmla="*/ 706693 w 1151817"/>
                <a:gd name="connsiteY177" fmla="*/ 80110 h 130373"/>
                <a:gd name="connsiteX178" fmla="*/ 707586 w 1151817"/>
                <a:gd name="connsiteY178" fmla="*/ 70585 h 130373"/>
                <a:gd name="connsiteX179" fmla="*/ 707586 w 1151817"/>
                <a:gd name="connsiteY179" fmla="*/ 66715 h 130373"/>
                <a:gd name="connsiteX180" fmla="*/ 744298 w 1151817"/>
                <a:gd name="connsiteY180" fmla="*/ 18198 h 130373"/>
                <a:gd name="connsiteX181" fmla="*/ 744298 w 1151817"/>
                <a:gd name="connsiteY181" fmla="*/ 40 h 130373"/>
                <a:gd name="connsiteX182" fmla="*/ 763943 w 1151817"/>
                <a:gd name="connsiteY182" fmla="*/ 40 h 130373"/>
                <a:gd name="connsiteX183" fmla="*/ 763943 w 1151817"/>
                <a:gd name="connsiteY183" fmla="*/ 18198 h 130373"/>
                <a:gd name="connsiteX184" fmla="*/ 744298 w 1151817"/>
                <a:gd name="connsiteY184" fmla="*/ 18198 h 130373"/>
                <a:gd name="connsiteX185" fmla="*/ 744298 w 1151817"/>
                <a:gd name="connsiteY185" fmla="*/ 102285 h 130373"/>
                <a:gd name="connsiteX186" fmla="*/ 744298 w 1151817"/>
                <a:gd name="connsiteY186" fmla="*/ 28169 h 130373"/>
                <a:gd name="connsiteX187" fmla="*/ 763943 w 1151817"/>
                <a:gd name="connsiteY187" fmla="*/ 28169 h 130373"/>
                <a:gd name="connsiteX188" fmla="*/ 763943 w 1151817"/>
                <a:gd name="connsiteY188" fmla="*/ 102285 h 130373"/>
                <a:gd name="connsiteX189" fmla="*/ 744298 w 1151817"/>
                <a:gd name="connsiteY189" fmla="*/ 102285 h 130373"/>
                <a:gd name="connsiteX190" fmla="*/ 850503 w 1151817"/>
                <a:gd name="connsiteY190" fmla="*/ 102285 h 130373"/>
                <a:gd name="connsiteX191" fmla="*/ 830858 w 1151817"/>
                <a:gd name="connsiteY191" fmla="*/ 102285 h 130373"/>
                <a:gd name="connsiteX192" fmla="*/ 830858 w 1151817"/>
                <a:gd name="connsiteY192" fmla="*/ 64483 h 130373"/>
                <a:gd name="connsiteX193" fmla="*/ 829593 w 1151817"/>
                <a:gd name="connsiteY193" fmla="*/ 48930 h 130373"/>
                <a:gd name="connsiteX194" fmla="*/ 825500 w 1151817"/>
                <a:gd name="connsiteY194" fmla="*/ 43498 h 130373"/>
                <a:gd name="connsiteX195" fmla="*/ 818653 w 1151817"/>
                <a:gd name="connsiteY195" fmla="*/ 41564 h 130373"/>
                <a:gd name="connsiteX196" fmla="*/ 809575 w 1151817"/>
                <a:gd name="connsiteY196" fmla="*/ 44317 h 130373"/>
                <a:gd name="connsiteX197" fmla="*/ 804069 w 1151817"/>
                <a:gd name="connsiteY197" fmla="*/ 51684 h 130373"/>
                <a:gd name="connsiteX198" fmla="*/ 802580 w 1151817"/>
                <a:gd name="connsiteY198" fmla="*/ 68799 h 130373"/>
                <a:gd name="connsiteX199" fmla="*/ 802580 w 1151817"/>
                <a:gd name="connsiteY199" fmla="*/ 102285 h 130373"/>
                <a:gd name="connsiteX200" fmla="*/ 782934 w 1151817"/>
                <a:gd name="connsiteY200" fmla="*/ 102285 h 130373"/>
                <a:gd name="connsiteX201" fmla="*/ 782934 w 1151817"/>
                <a:gd name="connsiteY201" fmla="*/ 28169 h 130373"/>
                <a:gd name="connsiteX202" fmla="*/ 801092 w 1151817"/>
                <a:gd name="connsiteY202" fmla="*/ 28169 h 130373"/>
                <a:gd name="connsiteX203" fmla="*/ 801092 w 1151817"/>
                <a:gd name="connsiteY203" fmla="*/ 39034 h 130373"/>
                <a:gd name="connsiteX204" fmla="*/ 825500 w 1151817"/>
                <a:gd name="connsiteY204" fmla="*/ 26532 h 130373"/>
                <a:gd name="connsiteX205" fmla="*/ 837406 w 1151817"/>
                <a:gd name="connsiteY205" fmla="*/ 28839 h 130373"/>
                <a:gd name="connsiteX206" fmla="*/ 845517 w 1151817"/>
                <a:gd name="connsiteY206" fmla="*/ 34792 h 130373"/>
                <a:gd name="connsiteX207" fmla="*/ 849387 w 1151817"/>
                <a:gd name="connsiteY207" fmla="*/ 43051 h 130373"/>
                <a:gd name="connsiteX208" fmla="*/ 850503 w 1151817"/>
                <a:gd name="connsiteY208" fmla="*/ 56298 h 130373"/>
                <a:gd name="connsiteX209" fmla="*/ 850503 w 1151817"/>
                <a:gd name="connsiteY209" fmla="*/ 102285 h 130373"/>
                <a:gd name="connsiteX210" fmla="*/ 906547 w 1151817"/>
                <a:gd name="connsiteY210" fmla="*/ 28169 h 130373"/>
                <a:gd name="connsiteX211" fmla="*/ 924853 w 1151817"/>
                <a:gd name="connsiteY211" fmla="*/ 28169 h 130373"/>
                <a:gd name="connsiteX212" fmla="*/ 924853 w 1151817"/>
                <a:gd name="connsiteY212" fmla="*/ 39034 h 130373"/>
                <a:gd name="connsiteX213" fmla="*/ 934452 w 1151817"/>
                <a:gd name="connsiteY213" fmla="*/ 30030 h 130373"/>
                <a:gd name="connsiteX214" fmla="*/ 947922 w 1151817"/>
                <a:gd name="connsiteY214" fmla="*/ 26532 h 130373"/>
                <a:gd name="connsiteX215" fmla="*/ 969874 w 1151817"/>
                <a:gd name="connsiteY215" fmla="*/ 36652 h 130373"/>
                <a:gd name="connsiteX216" fmla="*/ 978878 w 1151817"/>
                <a:gd name="connsiteY216" fmla="*/ 64781 h 130373"/>
                <a:gd name="connsiteX217" fmla="*/ 969800 w 1151817"/>
                <a:gd name="connsiteY217" fmla="*/ 93654 h 130373"/>
                <a:gd name="connsiteX218" fmla="*/ 947773 w 1151817"/>
                <a:gd name="connsiteY218" fmla="*/ 103923 h 130373"/>
                <a:gd name="connsiteX219" fmla="*/ 936685 w 1151817"/>
                <a:gd name="connsiteY219" fmla="*/ 101467 h 130373"/>
                <a:gd name="connsiteX220" fmla="*/ 926192 w 1151817"/>
                <a:gd name="connsiteY220" fmla="*/ 93207 h 130373"/>
                <a:gd name="connsiteX221" fmla="*/ 926192 w 1151817"/>
                <a:gd name="connsiteY221" fmla="*/ 130414 h 130373"/>
                <a:gd name="connsiteX222" fmla="*/ 906547 w 1151817"/>
                <a:gd name="connsiteY222" fmla="*/ 130414 h 130373"/>
                <a:gd name="connsiteX223" fmla="*/ 906547 w 1151817"/>
                <a:gd name="connsiteY223" fmla="*/ 28169 h 130373"/>
                <a:gd name="connsiteX224" fmla="*/ 925895 w 1151817"/>
                <a:gd name="connsiteY224" fmla="*/ 64037 h 130373"/>
                <a:gd name="connsiteX225" fmla="*/ 930881 w 1151817"/>
                <a:gd name="connsiteY225" fmla="*/ 82492 h 130373"/>
                <a:gd name="connsiteX226" fmla="*/ 943011 w 1151817"/>
                <a:gd name="connsiteY226" fmla="*/ 88445 h 130373"/>
                <a:gd name="connsiteX227" fmla="*/ 954396 w 1151817"/>
                <a:gd name="connsiteY227" fmla="*/ 82938 h 130373"/>
                <a:gd name="connsiteX228" fmla="*/ 958935 w 1151817"/>
                <a:gd name="connsiteY228" fmla="*/ 64929 h 130373"/>
                <a:gd name="connsiteX229" fmla="*/ 954246 w 1151817"/>
                <a:gd name="connsiteY229" fmla="*/ 47665 h 130373"/>
                <a:gd name="connsiteX230" fmla="*/ 942713 w 1151817"/>
                <a:gd name="connsiteY230" fmla="*/ 42010 h 130373"/>
                <a:gd name="connsiteX231" fmla="*/ 930658 w 1151817"/>
                <a:gd name="connsiteY231" fmla="*/ 47591 h 130373"/>
                <a:gd name="connsiteX232" fmla="*/ 925895 w 1151817"/>
                <a:gd name="connsiteY232" fmla="*/ 64037 h 130373"/>
                <a:gd name="connsiteX233" fmla="*/ 992417 w 1151817"/>
                <a:gd name="connsiteY233" fmla="*/ 102285 h 130373"/>
                <a:gd name="connsiteX234" fmla="*/ 992417 w 1151817"/>
                <a:gd name="connsiteY234" fmla="*/ 40 h 130373"/>
                <a:gd name="connsiteX235" fmla="*/ 1012062 w 1151817"/>
                <a:gd name="connsiteY235" fmla="*/ 40 h 130373"/>
                <a:gd name="connsiteX236" fmla="*/ 1012062 w 1151817"/>
                <a:gd name="connsiteY236" fmla="*/ 102285 h 130373"/>
                <a:gd name="connsiteX237" fmla="*/ 992417 w 1151817"/>
                <a:gd name="connsiteY237" fmla="*/ 102285 h 130373"/>
                <a:gd name="connsiteX238" fmla="*/ 1026589 w 1151817"/>
                <a:gd name="connsiteY238" fmla="*/ 64185 h 130373"/>
                <a:gd name="connsiteX239" fmla="*/ 1031426 w 1151817"/>
                <a:gd name="connsiteY239" fmla="*/ 45284 h 130373"/>
                <a:gd name="connsiteX240" fmla="*/ 1045118 w 1151817"/>
                <a:gd name="connsiteY240" fmla="*/ 31369 h 130373"/>
                <a:gd name="connsiteX241" fmla="*/ 1064837 w 1151817"/>
                <a:gd name="connsiteY241" fmla="*/ 26532 h 130373"/>
                <a:gd name="connsiteX242" fmla="*/ 1092370 w 1151817"/>
                <a:gd name="connsiteY242" fmla="*/ 37471 h 130373"/>
                <a:gd name="connsiteX243" fmla="*/ 1103086 w 1151817"/>
                <a:gd name="connsiteY243" fmla="*/ 65079 h 130373"/>
                <a:gd name="connsiteX244" fmla="*/ 1092222 w 1151817"/>
                <a:gd name="connsiteY244" fmla="*/ 92909 h 130373"/>
                <a:gd name="connsiteX245" fmla="*/ 1064986 w 1151817"/>
                <a:gd name="connsiteY245" fmla="*/ 103923 h 130373"/>
                <a:gd name="connsiteX246" fmla="*/ 1045489 w 1151817"/>
                <a:gd name="connsiteY246" fmla="*/ 99309 h 130373"/>
                <a:gd name="connsiteX247" fmla="*/ 1031426 w 1151817"/>
                <a:gd name="connsiteY247" fmla="*/ 85840 h 130373"/>
                <a:gd name="connsiteX248" fmla="*/ 1026589 w 1151817"/>
                <a:gd name="connsiteY248" fmla="*/ 64185 h 130373"/>
                <a:gd name="connsiteX249" fmla="*/ 1046680 w 1151817"/>
                <a:gd name="connsiteY249" fmla="*/ 65227 h 130373"/>
                <a:gd name="connsiteX250" fmla="*/ 1051963 w 1151817"/>
                <a:gd name="connsiteY250" fmla="*/ 82119 h 130373"/>
                <a:gd name="connsiteX251" fmla="*/ 1064837 w 1151817"/>
                <a:gd name="connsiteY251" fmla="*/ 87998 h 130373"/>
                <a:gd name="connsiteX252" fmla="*/ 1077786 w 1151817"/>
                <a:gd name="connsiteY252" fmla="*/ 82119 h 130373"/>
                <a:gd name="connsiteX253" fmla="*/ 1082994 w 1151817"/>
                <a:gd name="connsiteY253" fmla="*/ 65079 h 130373"/>
                <a:gd name="connsiteX254" fmla="*/ 1077786 w 1151817"/>
                <a:gd name="connsiteY254" fmla="*/ 48335 h 130373"/>
                <a:gd name="connsiteX255" fmla="*/ 1064837 w 1151817"/>
                <a:gd name="connsiteY255" fmla="*/ 42457 h 130373"/>
                <a:gd name="connsiteX256" fmla="*/ 1051963 w 1151817"/>
                <a:gd name="connsiteY256" fmla="*/ 48335 h 130373"/>
                <a:gd name="connsiteX257" fmla="*/ 1046680 w 1151817"/>
                <a:gd name="connsiteY257" fmla="*/ 65227 h 130373"/>
                <a:gd name="connsiteX258" fmla="*/ 1150409 w 1151817"/>
                <a:gd name="connsiteY258" fmla="*/ 28169 h 130373"/>
                <a:gd name="connsiteX259" fmla="*/ 1150409 w 1151817"/>
                <a:gd name="connsiteY259" fmla="*/ 43796 h 130373"/>
                <a:gd name="connsiteX260" fmla="*/ 1137014 w 1151817"/>
                <a:gd name="connsiteY260" fmla="*/ 43796 h 130373"/>
                <a:gd name="connsiteX261" fmla="*/ 1137014 w 1151817"/>
                <a:gd name="connsiteY261" fmla="*/ 73710 h 130373"/>
                <a:gd name="connsiteX262" fmla="*/ 1137386 w 1151817"/>
                <a:gd name="connsiteY262" fmla="*/ 84277 h 130373"/>
                <a:gd name="connsiteX263" fmla="*/ 1139172 w 1151817"/>
                <a:gd name="connsiteY263" fmla="*/ 86733 h 130373"/>
                <a:gd name="connsiteX264" fmla="*/ 1142520 w 1151817"/>
                <a:gd name="connsiteY264" fmla="*/ 87701 h 130373"/>
                <a:gd name="connsiteX265" fmla="*/ 1150409 w 1151817"/>
                <a:gd name="connsiteY265" fmla="*/ 85765 h 130373"/>
                <a:gd name="connsiteX266" fmla="*/ 1152045 w 1151817"/>
                <a:gd name="connsiteY266" fmla="*/ 101095 h 130373"/>
                <a:gd name="connsiteX267" fmla="*/ 1136567 w 1151817"/>
                <a:gd name="connsiteY267" fmla="*/ 103923 h 130373"/>
                <a:gd name="connsiteX268" fmla="*/ 1126968 w 1151817"/>
                <a:gd name="connsiteY268" fmla="*/ 102137 h 130373"/>
                <a:gd name="connsiteX269" fmla="*/ 1120718 w 1151817"/>
                <a:gd name="connsiteY269" fmla="*/ 97523 h 130373"/>
                <a:gd name="connsiteX270" fmla="*/ 1117964 w 1151817"/>
                <a:gd name="connsiteY270" fmla="*/ 89932 h 130373"/>
                <a:gd name="connsiteX271" fmla="*/ 1117369 w 1151817"/>
                <a:gd name="connsiteY271" fmla="*/ 76092 h 130373"/>
                <a:gd name="connsiteX272" fmla="*/ 1117369 w 1151817"/>
                <a:gd name="connsiteY272" fmla="*/ 43796 h 130373"/>
                <a:gd name="connsiteX273" fmla="*/ 1108439 w 1151817"/>
                <a:gd name="connsiteY273" fmla="*/ 43796 h 130373"/>
                <a:gd name="connsiteX274" fmla="*/ 1108439 w 1151817"/>
                <a:gd name="connsiteY274" fmla="*/ 28169 h 130373"/>
                <a:gd name="connsiteX275" fmla="*/ 1117369 w 1151817"/>
                <a:gd name="connsiteY275" fmla="*/ 28169 h 130373"/>
                <a:gd name="connsiteX276" fmla="*/ 1117369 w 1151817"/>
                <a:gd name="connsiteY276" fmla="*/ 13435 h 130373"/>
                <a:gd name="connsiteX277" fmla="*/ 1137014 w 1151817"/>
                <a:gd name="connsiteY277" fmla="*/ 1976 h 130373"/>
                <a:gd name="connsiteX278" fmla="*/ 1137014 w 1151817"/>
                <a:gd name="connsiteY278" fmla="*/ 28169 h 130373"/>
                <a:gd name="connsiteX279" fmla="*/ 1150409 w 1151817"/>
                <a:gd name="connsiteY279" fmla="*/ 28169 h 13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1151817" h="130373">
                  <a:moveTo>
                    <a:pt x="30589" y="102285"/>
                  </a:moveTo>
                  <a:lnTo>
                    <a:pt x="30589" y="17304"/>
                  </a:lnTo>
                  <a:lnTo>
                    <a:pt x="228" y="17304"/>
                  </a:lnTo>
                  <a:lnTo>
                    <a:pt x="228" y="40"/>
                  </a:lnTo>
                  <a:lnTo>
                    <a:pt x="81489" y="40"/>
                  </a:lnTo>
                  <a:lnTo>
                    <a:pt x="81489" y="17304"/>
                  </a:lnTo>
                  <a:lnTo>
                    <a:pt x="51128" y="17304"/>
                  </a:lnTo>
                  <a:lnTo>
                    <a:pt x="51128" y="102285"/>
                  </a:lnTo>
                  <a:lnTo>
                    <a:pt x="30589" y="102285"/>
                  </a:lnTo>
                  <a:close/>
                  <a:moveTo>
                    <a:pt x="92645" y="18198"/>
                  </a:moveTo>
                  <a:lnTo>
                    <a:pt x="92645" y="40"/>
                  </a:lnTo>
                  <a:lnTo>
                    <a:pt x="112291" y="40"/>
                  </a:lnTo>
                  <a:lnTo>
                    <a:pt x="112291" y="18198"/>
                  </a:lnTo>
                  <a:lnTo>
                    <a:pt x="92645" y="18198"/>
                  </a:lnTo>
                  <a:close/>
                  <a:moveTo>
                    <a:pt x="92645" y="102285"/>
                  </a:moveTo>
                  <a:lnTo>
                    <a:pt x="92645" y="28169"/>
                  </a:lnTo>
                  <a:lnTo>
                    <a:pt x="112291" y="28169"/>
                  </a:lnTo>
                  <a:lnTo>
                    <a:pt x="112291" y="102285"/>
                  </a:lnTo>
                  <a:lnTo>
                    <a:pt x="92645" y="102285"/>
                  </a:lnTo>
                  <a:close/>
                  <a:moveTo>
                    <a:pt x="129943" y="28169"/>
                  </a:moveTo>
                  <a:lnTo>
                    <a:pt x="147951" y="28169"/>
                  </a:lnTo>
                  <a:lnTo>
                    <a:pt x="147951" y="38289"/>
                  </a:lnTo>
                  <a:cubicBezTo>
                    <a:pt x="154500" y="30451"/>
                    <a:pt x="162239" y="26532"/>
                    <a:pt x="171168" y="26532"/>
                  </a:cubicBezTo>
                  <a:cubicBezTo>
                    <a:pt x="175832" y="26532"/>
                    <a:pt x="179925" y="27500"/>
                    <a:pt x="183447" y="29434"/>
                  </a:cubicBezTo>
                  <a:cubicBezTo>
                    <a:pt x="186968" y="31369"/>
                    <a:pt x="189821" y="34320"/>
                    <a:pt x="192004" y="38289"/>
                  </a:cubicBezTo>
                  <a:cubicBezTo>
                    <a:pt x="195278" y="34320"/>
                    <a:pt x="198800" y="31369"/>
                    <a:pt x="202571" y="29434"/>
                  </a:cubicBezTo>
                  <a:cubicBezTo>
                    <a:pt x="206341" y="27500"/>
                    <a:pt x="210360" y="26532"/>
                    <a:pt x="214626" y="26532"/>
                  </a:cubicBezTo>
                  <a:cubicBezTo>
                    <a:pt x="220083" y="26532"/>
                    <a:pt x="224697" y="27624"/>
                    <a:pt x="228467" y="29806"/>
                  </a:cubicBezTo>
                  <a:cubicBezTo>
                    <a:pt x="232238" y="31989"/>
                    <a:pt x="235065" y="35264"/>
                    <a:pt x="236950" y="39629"/>
                  </a:cubicBezTo>
                  <a:cubicBezTo>
                    <a:pt x="238241" y="42705"/>
                    <a:pt x="238885" y="47814"/>
                    <a:pt x="238885" y="54958"/>
                  </a:cubicBezTo>
                  <a:lnTo>
                    <a:pt x="238885" y="102285"/>
                  </a:lnTo>
                  <a:lnTo>
                    <a:pt x="219389" y="102285"/>
                  </a:lnTo>
                  <a:lnTo>
                    <a:pt x="219389" y="59870"/>
                  </a:lnTo>
                  <a:cubicBezTo>
                    <a:pt x="219389" y="52527"/>
                    <a:pt x="218694" y="47814"/>
                    <a:pt x="217305" y="45731"/>
                  </a:cubicBezTo>
                  <a:cubicBezTo>
                    <a:pt x="215519" y="42952"/>
                    <a:pt x="212741" y="41564"/>
                    <a:pt x="208970" y="41564"/>
                  </a:cubicBezTo>
                  <a:cubicBezTo>
                    <a:pt x="206192" y="41564"/>
                    <a:pt x="203588" y="42382"/>
                    <a:pt x="201157" y="44019"/>
                  </a:cubicBezTo>
                  <a:cubicBezTo>
                    <a:pt x="198726" y="45656"/>
                    <a:pt x="196990" y="48112"/>
                    <a:pt x="195949" y="51386"/>
                  </a:cubicBezTo>
                  <a:cubicBezTo>
                    <a:pt x="194907" y="54660"/>
                    <a:pt x="194386" y="59770"/>
                    <a:pt x="194386" y="66715"/>
                  </a:cubicBezTo>
                  <a:lnTo>
                    <a:pt x="194386" y="102285"/>
                  </a:lnTo>
                  <a:lnTo>
                    <a:pt x="174740" y="102285"/>
                  </a:lnTo>
                  <a:lnTo>
                    <a:pt x="174740" y="61656"/>
                  </a:lnTo>
                  <a:cubicBezTo>
                    <a:pt x="174740" y="54512"/>
                    <a:pt x="174393" y="49873"/>
                    <a:pt x="173698" y="47740"/>
                  </a:cubicBezTo>
                  <a:cubicBezTo>
                    <a:pt x="173004" y="45607"/>
                    <a:pt x="171912" y="44044"/>
                    <a:pt x="170425" y="43051"/>
                  </a:cubicBezTo>
                  <a:cubicBezTo>
                    <a:pt x="168936" y="42060"/>
                    <a:pt x="166952" y="41564"/>
                    <a:pt x="164471" y="41564"/>
                  </a:cubicBezTo>
                  <a:cubicBezTo>
                    <a:pt x="161495" y="41564"/>
                    <a:pt x="158791" y="42382"/>
                    <a:pt x="156360" y="44019"/>
                  </a:cubicBezTo>
                  <a:cubicBezTo>
                    <a:pt x="153929" y="45656"/>
                    <a:pt x="152193" y="47988"/>
                    <a:pt x="151151" y="51014"/>
                  </a:cubicBezTo>
                  <a:cubicBezTo>
                    <a:pt x="150110" y="54041"/>
                    <a:pt x="149589" y="59126"/>
                    <a:pt x="149589" y="66269"/>
                  </a:cubicBezTo>
                  <a:lnTo>
                    <a:pt x="149589" y="102285"/>
                  </a:lnTo>
                  <a:lnTo>
                    <a:pt x="129943" y="102285"/>
                  </a:lnTo>
                  <a:lnTo>
                    <a:pt x="129943" y="28169"/>
                  </a:lnTo>
                  <a:close/>
                  <a:moveTo>
                    <a:pt x="298421" y="78770"/>
                  </a:moveTo>
                  <a:lnTo>
                    <a:pt x="317918" y="82045"/>
                  </a:lnTo>
                  <a:cubicBezTo>
                    <a:pt x="315437" y="89189"/>
                    <a:pt x="311494" y="94621"/>
                    <a:pt x="306086" y="98341"/>
                  </a:cubicBezTo>
                  <a:cubicBezTo>
                    <a:pt x="300679" y="102062"/>
                    <a:pt x="293907" y="103923"/>
                    <a:pt x="285771" y="103923"/>
                  </a:cubicBezTo>
                  <a:cubicBezTo>
                    <a:pt x="272873" y="103923"/>
                    <a:pt x="263348" y="99706"/>
                    <a:pt x="257196" y="91273"/>
                  </a:cubicBezTo>
                  <a:cubicBezTo>
                    <a:pt x="252235" y="84525"/>
                    <a:pt x="249754" y="76042"/>
                    <a:pt x="249754" y="65823"/>
                  </a:cubicBezTo>
                  <a:cubicBezTo>
                    <a:pt x="249754" y="53520"/>
                    <a:pt x="252979" y="43895"/>
                    <a:pt x="259428" y="36950"/>
                  </a:cubicBezTo>
                  <a:cubicBezTo>
                    <a:pt x="265877" y="30005"/>
                    <a:pt x="274014" y="26532"/>
                    <a:pt x="283836" y="26532"/>
                  </a:cubicBezTo>
                  <a:cubicBezTo>
                    <a:pt x="294850" y="26532"/>
                    <a:pt x="303531" y="30178"/>
                    <a:pt x="309881" y="37471"/>
                  </a:cubicBezTo>
                  <a:cubicBezTo>
                    <a:pt x="316231" y="44764"/>
                    <a:pt x="319257" y="55901"/>
                    <a:pt x="318959" y="70882"/>
                  </a:cubicBezTo>
                  <a:lnTo>
                    <a:pt x="269846" y="70882"/>
                  </a:lnTo>
                  <a:cubicBezTo>
                    <a:pt x="270045" y="76737"/>
                    <a:pt x="271657" y="81276"/>
                    <a:pt x="274683" y="84500"/>
                  </a:cubicBezTo>
                  <a:cubicBezTo>
                    <a:pt x="277709" y="87725"/>
                    <a:pt x="281456" y="89337"/>
                    <a:pt x="285920" y="89337"/>
                  </a:cubicBezTo>
                  <a:cubicBezTo>
                    <a:pt x="288996" y="89337"/>
                    <a:pt x="291576" y="88494"/>
                    <a:pt x="293659" y="86807"/>
                  </a:cubicBezTo>
                  <a:cubicBezTo>
                    <a:pt x="295742" y="85121"/>
                    <a:pt x="297330" y="82442"/>
                    <a:pt x="298421" y="78770"/>
                  </a:cubicBezTo>
                  <a:close/>
                  <a:moveTo>
                    <a:pt x="299612" y="58828"/>
                  </a:moveTo>
                  <a:cubicBezTo>
                    <a:pt x="299413" y="53172"/>
                    <a:pt x="297925" y="48881"/>
                    <a:pt x="295147" y="45954"/>
                  </a:cubicBezTo>
                  <a:cubicBezTo>
                    <a:pt x="292368" y="43027"/>
                    <a:pt x="288996" y="41564"/>
                    <a:pt x="285026" y="41564"/>
                  </a:cubicBezTo>
                  <a:cubicBezTo>
                    <a:pt x="280760" y="41564"/>
                    <a:pt x="277188" y="43102"/>
                    <a:pt x="274311" y="46177"/>
                  </a:cubicBezTo>
                  <a:cubicBezTo>
                    <a:pt x="271532" y="49352"/>
                    <a:pt x="270193" y="53569"/>
                    <a:pt x="270293" y="58828"/>
                  </a:cubicBezTo>
                  <a:lnTo>
                    <a:pt x="299612" y="58828"/>
                  </a:lnTo>
                  <a:close/>
                  <a:moveTo>
                    <a:pt x="439850" y="102285"/>
                  </a:moveTo>
                  <a:lnTo>
                    <a:pt x="421692" y="102285"/>
                  </a:lnTo>
                  <a:lnTo>
                    <a:pt x="421692" y="91421"/>
                  </a:lnTo>
                  <a:cubicBezTo>
                    <a:pt x="418716" y="95687"/>
                    <a:pt x="415168" y="98837"/>
                    <a:pt x="411051" y="100872"/>
                  </a:cubicBezTo>
                  <a:cubicBezTo>
                    <a:pt x="406933" y="102906"/>
                    <a:pt x="402791" y="103923"/>
                    <a:pt x="398624" y="103923"/>
                  </a:cubicBezTo>
                  <a:cubicBezTo>
                    <a:pt x="390091" y="103923"/>
                    <a:pt x="382774" y="100500"/>
                    <a:pt x="376671" y="93654"/>
                  </a:cubicBezTo>
                  <a:cubicBezTo>
                    <a:pt x="370570" y="86807"/>
                    <a:pt x="367519" y="77232"/>
                    <a:pt x="367519" y="64929"/>
                  </a:cubicBezTo>
                  <a:cubicBezTo>
                    <a:pt x="367519" y="52428"/>
                    <a:pt x="370470" y="42903"/>
                    <a:pt x="376374" y="36354"/>
                  </a:cubicBezTo>
                  <a:cubicBezTo>
                    <a:pt x="382278" y="29806"/>
                    <a:pt x="389744" y="26532"/>
                    <a:pt x="398773" y="26532"/>
                  </a:cubicBezTo>
                  <a:cubicBezTo>
                    <a:pt x="407107" y="26532"/>
                    <a:pt x="414301" y="29955"/>
                    <a:pt x="420353" y="36801"/>
                  </a:cubicBezTo>
                  <a:lnTo>
                    <a:pt x="420353" y="40"/>
                  </a:lnTo>
                  <a:lnTo>
                    <a:pt x="439850" y="40"/>
                  </a:lnTo>
                  <a:lnTo>
                    <a:pt x="439850" y="102285"/>
                  </a:lnTo>
                  <a:close/>
                  <a:moveTo>
                    <a:pt x="387611" y="63590"/>
                  </a:moveTo>
                  <a:cubicBezTo>
                    <a:pt x="387611" y="71528"/>
                    <a:pt x="388702" y="77282"/>
                    <a:pt x="390884" y="80854"/>
                  </a:cubicBezTo>
                  <a:cubicBezTo>
                    <a:pt x="394059" y="85915"/>
                    <a:pt x="398475" y="88445"/>
                    <a:pt x="404131" y="88445"/>
                  </a:cubicBezTo>
                  <a:cubicBezTo>
                    <a:pt x="408595" y="88445"/>
                    <a:pt x="412416" y="86535"/>
                    <a:pt x="415590" y="82714"/>
                  </a:cubicBezTo>
                  <a:cubicBezTo>
                    <a:pt x="418765" y="78895"/>
                    <a:pt x="420353" y="73165"/>
                    <a:pt x="420353" y="65525"/>
                  </a:cubicBezTo>
                  <a:cubicBezTo>
                    <a:pt x="420353" y="56992"/>
                    <a:pt x="418815" y="50865"/>
                    <a:pt x="415739" y="47144"/>
                  </a:cubicBezTo>
                  <a:cubicBezTo>
                    <a:pt x="412663" y="43424"/>
                    <a:pt x="408744" y="41564"/>
                    <a:pt x="403981" y="41564"/>
                  </a:cubicBezTo>
                  <a:cubicBezTo>
                    <a:pt x="399319" y="41564"/>
                    <a:pt x="395424" y="43399"/>
                    <a:pt x="392299" y="47070"/>
                  </a:cubicBezTo>
                  <a:cubicBezTo>
                    <a:pt x="389174" y="50741"/>
                    <a:pt x="387611" y="56248"/>
                    <a:pt x="387611" y="63590"/>
                  </a:cubicBezTo>
                  <a:close/>
                  <a:moveTo>
                    <a:pt x="452644" y="64185"/>
                  </a:moveTo>
                  <a:cubicBezTo>
                    <a:pt x="452644" y="57637"/>
                    <a:pt x="454256" y="51337"/>
                    <a:pt x="457480" y="45284"/>
                  </a:cubicBezTo>
                  <a:cubicBezTo>
                    <a:pt x="460705" y="39232"/>
                    <a:pt x="465269" y="34593"/>
                    <a:pt x="471173" y="31369"/>
                  </a:cubicBezTo>
                  <a:cubicBezTo>
                    <a:pt x="477076" y="28145"/>
                    <a:pt x="483649" y="26532"/>
                    <a:pt x="490892" y="26532"/>
                  </a:cubicBezTo>
                  <a:cubicBezTo>
                    <a:pt x="502104" y="26532"/>
                    <a:pt x="511282" y="30178"/>
                    <a:pt x="518426" y="37471"/>
                  </a:cubicBezTo>
                  <a:cubicBezTo>
                    <a:pt x="525570" y="44764"/>
                    <a:pt x="529142" y="53966"/>
                    <a:pt x="529142" y="65079"/>
                  </a:cubicBezTo>
                  <a:cubicBezTo>
                    <a:pt x="529142" y="76290"/>
                    <a:pt x="525520" y="85567"/>
                    <a:pt x="518277" y="92909"/>
                  </a:cubicBezTo>
                  <a:cubicBezTo>
                    <a:pt x="511034" y="100252"/>
                    <a:pt x="501956" y="103923"/>
                    <a:pt x="491042" y="103923"/>
                  </a:cubicBezTo>
                  <a:cubicBezTo>
                    <a:pt x="484195" y="103923"/>
                    <a:pt x="477696" y="102385"/>
                    <a:pt x="471545" y="99309"/>
                  </a:cubicBezTo>
                  <a:cubicBezTo>
                    <a:pt x="465393" y="96233"/>
                    <a:pt x="460705" y="91743"/>
                    <a:pt x="457480" y="85840"/>
                  </a:cubicBezTo>
                  <a:cubicBezTo>
                    <a:pt x="454256" y="79937"/>
                    <a:pt x="452644" y="72719"/>
                    <a:pt x="452644" y="64185"/>
                  </a:cubicBezTo>
                  <a:close/>
                  <a:moveTo>
                    <a:pt x="472736" y="65227"/>
                  </a:moveTo>
                  <a:cubicBezTo>
                    <a:pt x="472736" y="72569"/>
                    <a:pt x="474497" y="78200"/>
                    <a:pt x="478019" y="82119"/>
                  </a:cubicBezTo>
                  <a:cubicBezTo>
                    <a:pt x="481542" y="86038"/>
                    <a:pt x="485833" y="87998"/>
                    <a:pt x="490892" y="87998"/>
                  </a:cubicBezTo>
                  <a:cubicBezTo>
                    <a:pt x="496052" y="87998"/>
                    <a:pt x="500368" y="86038"/>
                    <a:pt x="503840" y="82119"/>
                  </a:cubicBezTo>
                  <a:cubicBezTo>
                    <a:pt x="507313" y="78200"/>
                    <a:pt x="509050" y="72520"/>
                    <a:pt x="509050" y="65079"/>
                  </a:cubicBezTo>
                  <a:cubicBezTo>
                    <a:pt x="509050" y="57835"/>
                    <a:pt x="507313" y="52254"/>
                    <a:pt x="503840" y="48335"/>
                  </a:cubicBezTo>
                  <a:cubicBezTo>
                    <a:pt x="500368" y="44416"/>
                    <a:pt x="496052" y="42457"/>
                    <a:pt x="490892" y="42457"/>
                  </a:cubicBezTo>
                  <a:cubicBezTo>
                    <a:pt x="485833" y="42457"/>
                    <a:pt x="481542" y="44416"/>
                    <a:pt x="478019" y="48335"/>
                  </a:cubicBezTo>
                  <a:cubicBezTo>
                    <a:pt x="474497" y="52254"/>
                    <a:pt x="472736" y="57885"/>
                    <a:pt x="472736" y="65227"/>
                  </a:cubicBezTo>
                  <a:close/>
                  <a:moveTo>
                    <a:pt x="541043" y="28169"/>
                  </a:moveTo>
                  <a:lnTo>
                    <a:pt x="559051" y="28169"/>
                  </a:lnTo>
                  <a:lnTo>
                    <a:pt x="559051" y="38289"/>
                  </a:lnTo>
                  <a:cubicBezTo>
                    <a:pt x="565599" y="30451"/>
                    <a:pt x="573338" y="26532"/>
                    <a:pt x="582268" y="26532"/>
                  </a:cubicBezTo>
                  <a:cubicBezTo>
                    <a:pt x="586932" y="26532"/>
                    <a:pt x="591024" y="27500"/>
                    <a:pt x="594546" y="29434"/>
                  </a:cubicBezTo>
                  <a:cubicBezTo>
                    <a:pt x="598068" y="31369"/>
                    <a:pt x="600921" y="34320"/>
                    <a:pt x="603104" y="38289"/>
                  </a:cubicBezTo>
                  <a:cubicBezTo>
                    <a:pt x="606378" y="34320"/>
                    <a:pt x="609901" y="31369"/>
                    <a:pt x="613671" y="29434"/>
                  </a:cubicBezTo>
                  <a:cubicBezTo>
                    <a:pt x="617441" y="27500"/>
                    <a:pt x="621460" y="26532"/>
                    <a:pt x="625726" y="26532"/>
                  </a:cubicBezTo>
                  <a:cubicBezTo>
                    <a:pt x="631183" y="26532"/>
                    <a:pt x="635797" y="27624"/>
                    <a:pt x="639567" y="29806"/>
                  </a:cubicBezTo>
                  <a:cubicBezTo>
                    <a:pt x="643338" y="31989"/>
                    <a:pt x="646165" y="35264"/>
                    <a:pt x="648050" y="39629"/>
                  </a:cubicBezTo>
                  <a:cubicBezTo>
                    <a:pt x="649340" y="42705"/>
                    <a:pt x="649985" y="47814"/>
                    <a:pt x="649985" y="54958"/>
                  </a:cubicBezTo>
                  <a:lnTo>
                    <a:pt x="649985" y="102285"/>
                  </a:lnTo>
                  <a:lnTo>
                    <a:pt x="630489" y="102285"/>
                  </a:lnTo>
                  <a:lnTo>
                    <a:pt x="630489" y="59870"/>
                  </a:lnTo>
                  <a:cubicBezTo>
                    <a:pt x="630489" y="52527"/>
                    <a:pt x="629794" y="47814"/>
                    <a:pt x="628405" y="45731"/>
                  </a:cubicBezTo>
                  <a:cubicBezTo>
                    <a:pt x="626619" y="42952"/>
                    <a:pt x="623841" y="41564"/>
                    <a:pt x="620070" y="41564"/>
                  </a:cubicBezTo>
                  <a:cubicBezTo>
                    <a:pt x="617292" y="41564"/>
                    <a:pt x="614688" y="42382"/>
                    <a:pt x="612257" y="44019"/>
                  </a:cubicBezTo>
                  <a:cubicBezTo>
                    <a:pt x="609826" y="45656"/>
                    <a:pt x="608090" y="48112"/>
                    <a:pt x="607048" y="51386"/>
                  </a:cubicBezTo>
                  <a:cubicBezTo>
                    <a:pt x="606006" y="54660"/>
                    <a:pt x="605486" y="59770"/>
                    <a:pt x="605486" y="66715"/>
                  </a:cubicBezTo>
                  <a:lnTo>
                    <a:pt x="605486" y="102285"/>
                  </a:lnTo>
                  <a:lnTo>
                    <a:pt x="585840" y="102285"/>
                  </a:lnTo>
                  <a:lnTo>
                    <a:pt x="585840" y="61656"/>
                  </a:lnTo>
                  <a:cubicBezTo>
                    <a:pt x="585840" y="54512"/>
                    <a:pt x="585493" y="49873"/>
                    <a:pt x="584798" y="47740"/>
                  </a:cubicBezTo>
                  <a:cubicBezTo>
                    <a:pt x="584104" y="45607"/>
                    <a:pt x="583012" y="44044"/>
                    <a:pt x="581525" y="43051"/>
                  </a:cubicBezTo>
                  <a:cubicBezTo>
                    <a:pt x="580036" y="42060"/>
                    <a:pt x="578052" y="41564"/>
                    <a:pt x="575571" y="41564"/>
                  </a:cubicBezTo>
                  <a:cubicBezTo>
                    <a:pt x="572595" y="41564"/>
                    <a:pt x="569891" y="42382"/>
                    <a:pt x="567460" y="44019"/>
                  </a:cubicBezTo>
                  <a:cubicBezTo>
                    <a:pt x="565029" y="45656"/>
                    <a:pt x="563293" y="47988"/>
                    <a:pt x="562251" y="51014"/>
                  </a:cubicBezTo>
                  <a:cubicBezTo>
                    <a:pt x="561209" y="54041"/>
                    <a:pt x="560689" y="59126"/>
                    <a:pt x="560689" y="66269"/>
                  </a:cubicBezTo>
                  <a:lnTo>
                    <a:pt x="560689" y="102285"/>
                  </a:lnTo>
                  <a:lnTo>
                    <a:pt x="541043" y="102285"/>
                  </a:lnTo>
                  <a:lnTo>
                    <a:pt x="541043" y="28169"/>
                  </a:lnTo>
                  <a:close/>
                  <a:moveTo>
                    <a:pt x="681244" y="50791"/>
                  </a:moveTo>
                  <a:lnTo>
                    <a:pt x="663533" y="47517"/>
                  </a:lnTo>
                  <a:cubicBezTo>
                    <a:pt x="665517" y="40373"/>
                    <a:pt x="668940" y="35089"/>
                    <a:pt x="673803" y="31666"/>
                  </a:cubicBezTo>
                  <a:cubicBezTo>
                    <a:pt x="678664" y="28244"/>
                    <a:pt x="685907" y="26532"/>
                    <a:pt x="695531" y="26532"/>
                  </a:cubicBezTo>
                  <a:cubicBezTo>
                    <a:pt x="704362" y="26532"/>
                    <a:pt x="710910" y="27574"/>
                    <a:pt x="715176" y="29657"/>
                  </a:cubicBezTo>
                  <a:cubicBezTo>
                    <a:pt x="719443" y="31740"/>
                    <a:pt x="722444" y="34370"/>
                    <a:pt x="724180" y="37545"/>
                  </a:cubicBezTo>
                  <a:cubicBezTo>
                    <a:pt x="725917" y="40720"/>
                    <a:pt x="726786" y="46574"/>
                    <a:pt x="726786" y="55107"/>
                  </a:cubicBezTo>
                  <a:lnTo>
                    <a:pt x="726636" y="77878"/>
                  </a:lnTo>
                  <a:cubicBezTo>
                    <a:pt x="726636" y="84426"/>
                    <a:pt x="726934" y="89238"/>
                    <a:pt x="727529" y="92314"/>
                  </a:cubicBezTo>
                  <a:cubicBezTo>
                    <a:pt x="728125" y="95390"/>
                    <a:pt x="729315" y="98714"/>
                    <a:pt x="731101" y="102285"/>
                  </a:cubicBezTo>
                  <a:lnTo>
                    <a:pt x="711605" y="102285"/>
                  </a:lnTo>
                  <a:cubicBezTo>
                    <a:pt x="711108" y="100996"/>
                    <a:pt x="710513" y="99061"/>
                    <a:pt x="709819" y="96481"/>
                  </a:cubicBezTo>
                  <a:cubicBezTo>
                    <a:pt x="709421" y="95290"/>
                    <a:pt x="709174" y="94546"/>
                    <a:pt x="709075" y="94248"/>
                  </a:cubicBezTo>
                  <a:cubicBezTo>
                    <a:pt x="705701" y="97423"/>
                    <a:pt x="702104" y="99830"/>
                    <a:pt x="698285" y="101467"/>
                  </a:cubicBezTo>
                  <a:cubicBezTo>
                    <a:pt x="694464" y="103104"/>
                    <a:pt x="690421" y="103923"/>
                    <a:pt x="686155" y="103923"/>
                  </a:cubicBezTo>
                  <a:cubicBezTo>
                    <a:pt x="678515" y="103923"/>
                    <a:pt x="672488" y="101864"/>
                    <a:pt x="668072" y="97746"/>
                  </a:cubicBezTo>
                  <a:cubicBezTo>
                    <a:pt x="663657" y="93628"/>
                    <a:pt x="661450" y="88395"/>
                    <a:pt x="661450" y="82045"/>
                  </a:cubicBezTo>
                  <a:cubicBezTo>
                    <a:pt x="661450" y="77878"/>
                    <a:pt x="662467" y="74157"/>
                    <a:pt x="664501" y="70882"/>
                  </a:cubicBezTo>
                  <a:cubicBezTo>
                    <a:pt x="666534" y="67608"/>
                    <a:pt x="669337" y="65103"/>
                    <a:pt x="672909" y="63367"/>
                  </a:cubicBezTo>
                  <a:cubicBezTo>
                    <a:pt x="676481" y="61631"/>
                    <a:pt x="681690" y="60068"/>
                    <a:pt x="688536" y="58679"/>
                  </a:cubicBezTo>
                  <a:cubicBezTo>
                    <a:pt x="697664" y="56992"/>
                    <a:pt x="704014" y="55404"/>
                    <a:pt x="707586" y="53917"/>
                  </a:cubicBezTo>
                  <a:lnTo>
                    <a:pt x="707586" y="51982"/>
                  </a:lnTo>
                  <a:cubicBezTo>
                    <a:pt x="707586" y="48211"/>
                    <a:pt x="706644" y="45532"/>
                    <a:pt x="704759" y="43945"/>
                  </a:cubicBezTo>
                  <a:cubicBezTo>
                    <a:pt x="702874" y="42357"/>
                    <a:pt x="699352" y="41564"/>
                    <a:pt x="694192" y="41564"/>
                  </a:cubicBezTo>
                  <a:cubicBezTo>
                    <a:pt x="690719" y="41564"/>
                    <a:pt x="688015" y="42233"/>
                    <a:pt x="686080" y="43572"/>
                  </a:cubicBezTo>
                  <a:cubicBezTo>
                    <a:pt x="684146" y="44913"/>
                    <a:pt x="682533" y="47319"/>
                    <a:pt x="681244" y="50791"/>
                  </a:cubicBezTo>
                  <a:close/>
                  <a:moveTo>
                    <a:pt x="707586" y="66715"/>
                  </a:moveTo>
                  <a:cubicBezTo>
                    <a:pt x="705007" y="67509"/>
                    <a:pt x="701013" y="68501"/>
                    <a:pt x="695605" y="69692"/>
                  </a:cubicBezTo>
                  <a:cubicBezTo>
                    <a:pt x="690198" y="70882"/>
                    <a:pt x="686651" y="72024"/>
                    <a:pt x="684964" y="73115"/>
                  </a:cubicBezTo>
                  <a:cubicBezTo>
                    <a:pt x="682385" y="74901"/>
                    <a:pt x="681095" y="77183"/>
                    <a:pt x="681095" y="79961"/>
                  </a:cubicBezTo>
                  <a:cubicBezTo>
                    <a:pt x="681095" y="82739"/>
                    <a:pt x="682112" y="85121"/>
                    <a:pt x="684146" y="87104"/>
                  </a:cubicBezTo>
                  <a:cubicBezTo>
                    <a:pt x="686179" y="89089"/>
                    <a:pt x="688785" y="90082"/>
                    <a:pt x="691959" y="90082"/>
                  </a:cubicBezTo>
                  <a:cubicBezTo>
                    <a:pt x="695531" y="90082"/>
                    <a:pt x="698905" y="88941"/>
                    <a:pt x="702080" y="86659"/>
                  </a:cubicBezTo>
                  <a:cubicBezTo>
                    <a:pt x="704461" y="84872"/>
                    <a:pt x="705999" y="82690"/>
                    <a:pt x="706693" y="80110"/>
                  </a:cubicBezTo>
                  <a:cubicBezTo>
                    <a:pt x="707289" y="78523"/>
                    <a:pt x="707586" y="75348"/>
                    <a:pt x="707586" y="70585"/>
                  </a:cubicBezTo>
                  <a:lnTo>
                    <a:pt x="707586" y="66715"/>
                  </a:lnTo>
                  <a:close/>
                  <a:moveTo>
                    <a:pt x="744298" y="18198"/>
                  </a:moveTo>
                  <a:lnTo>
                    <a:pt x="744298" y="40"/>
                  </a:lnTo>
                  <a:lnTo>
                    <a:pt x="763943" y="40"/>
                  </a:lnTo>
                  <a:lnTo>
                    <a:pt x="763943" y="18198"/>
                  </a:lnTo>
                  <a:lnTo>
                    <a:pt x="744298" y="18198"/>
                  </a:lnTo>
                  <a:close/>
                  <a:moveTo>
                    <a:pt x="744298" y="102285"/>
                  </a:moveTo>
                  <a:lnTo>
                    <a:pt x="744298" y="28169"/>
                  </a:lnTo>
                  <a:lnTo>
                    <a:pt x="763943" y="28169"/>
                  </a:lnTo>
                  <a:lnTo>
                    <a:pt x="763943" y="102285"/>
                  </a:lnTo>
                  <a:lnTo>
                    <a:pt x="744298" y="102285"/>
                  </a:lnTo>
                  <a:close/>
                  <a:moveTo>
                    <a:pt x="850503" y="102285"/>
                  </a:moveTo>
                  <a:lnTo>
                    <a:pt x="830858" y="102285"/>
                  </a:lnTo>
                  <a:lnTo>
                    <a:pt x="830858" y="64483"/>
                  </a:lnTo>
                  <a:cubicBezTo>
                    <a:pt x="830858" y="56446"/>
                    <a:pt x="830436" y="51262"/>
                    <a:pt x="829593" y="48930"/>
                  </a:cubicBezTo>
                  <a:cubicBezTo>
                    <a:pt x="828749" y="46598"/>
                    <a:pt x="827385" y="44788"/>
                    <a:pt x="825500" y="43498"/>
                  </a:cubicBezTo>
                  <a:cubicBezTo>
                    <a:pt x="823615" y="42208"/>
                    <a:pt x="821333" y="41564"/>
                    <a:pt x="818653" y="41564"/>
                  </a:cubicBezTo>
                  <a:cubicBezTo>
                    <a:pt x="815280" y="41564"/>
                    <a:pt x="812254" y="42482"/>
                    <a:pt x="809575" y="44317"/>
                  </a:cubicBezTo>
                  <a:cubicBezTo>
                    <a:pt x="806896" y="46152"/>
                    <a:pt x="805060" y="48608"/>
                    <a:pt x="804069" y="51684"/>
                  </a:cubicBezTo>
                  <a:cubicBezTo>
                    <a:pt x="803076" y="54760"/>
                    <a:pt x="802580" y="60465"/>
                    <a:pt x="802580" y="68799"/>
                  </a:cubicBezTo>
                  <a:lnTo>
                    <a:pt x="802580" y="102285"/>
                  </a:lnTo>
                  <a:lnTo>
                    <a:pt x="782934" y="102285"/>
                  </a:lnTo>
                  <a:lnTo>
                    <a:pt x="782934" y="28169"/>
                  </a:lnTo>
                  <a:lnTo>
                    <a:pt x="801092" y="28169"/>
                  </a:lnTo>
                  <a:lnTo>
                    <a:pt x="801092" y="39034"/>
                  </a:lnTo>
                  <a:cubicBezTo>
                    <a:pt x="807541" y="30699"/>
                    <a:pt x="815677" y="26532"/>
                    <a:pt x="825500" y="26532"/>
                  </a:cubicBezTo>
                  <a:cubicBezTo>
                    <a:pt x="829865" y="26532"/>
                    <a:pt x="833834" y="27301"/>
                    <a:pt x="837406" y="28839"/>
                  </a:cubicBezTo>
                  <a:cubicBezTo>
                    <a:pt x="840978" y="30376"/>
                    <a:pt x="843681" y="32360"/>
                    <a:pt x="845517" y="34792"/>
                  </a:cubicBezTo>
                  <a:cubicBezTo>
                    <a:pt x="847352" y="37223"/>
                    <a:pt x="848643" y="39976"/>
                    <a:pt x="849387" y="43051"/>
                  </a:cubicBezTo>
                  <a:cubicBezTo>
                    <a:pt x="850130" y="46127"/>
                    <a:pt x="850503" y="50543"/>
                    <a:pt x="850503" y="56298"/>
                  </a:cubicBezTo>
                  <a:lnTo>
                    <a:pt x="850503" y="102285"/>
                  </a:lnTo>
                  <a:close/>
                  <a:moveTo>
                    <a:pt x="906547" y="28169"/>
                  </a:moveTo>
                  <a:lnTo>
                    <a:pt x="924853" y="28169"/>
                  </a:lnTo>
                  <a:lnTo>
                    <a:pt x="924853" y="39034"/>
                  </a:lnTo>
                  <a:cubicBezTo>
                    <a:pt x="927234" y="35362"/>
                    <a:pt x="930434" y="32360"/>
                    <a:pt x="934452" y="30030"/>
                  </a:cubicBezTo>
                  <a:cubicBezTo>
                    <a:pt x="938471" y="27698"/>
                    <a:pt x="942960" y="26532"/>
                    <a:pt x="947922" y="26532"/>
                  </a:cubicBezTo>
                  <a:cubicBezTo>
                    <a:pt x="956554" y="26532"/>
                    <a:pt x="963871" y="29906"/>
                    <a:pt x="969874" y="36652"/>
                  </a:cubicBezTo>
                  <a:cubicBezTo>
                    <a:pt x="975877" y="43399"/>
                    <a:pt x="978878" y="52775"/>
                    <a:pt x="978878" y="64781"/>
                  </a:cubicBezTo>
                  <a:cubicBezTo>
                    <a:pt x="978878" y="77183"/>
                    <a:pt x="975852" y="86807"/>
                    <a:pt x="969800" y="93654"/>
                  </a:cubicBezTo>
                  <a:cubicBezTo>
                    <a:pt x="963747" y="100500"/>
                    <a:pt x="956405" y="103923"/>
                    <a:pt x="947773" y="103923"/>
                  </a:cubicBezTo>
                  <a:cubicBezTo>
                    <a:pt x="943705" y="103923"/>
                    <a:pt x="940008" y="103104"/>
                    <a:pt x="936685" y="101467"/>
                  </a:cubicBezTo>
                  <a:cubicBezTo>
                    <a:pt x="933362" y="99830"/>
                    <a:pt x="929864" y="97076"/>
                    <a:pt x="926192" y="93207"/>
                  </a:cubicBezTo>
                  <a:lnTo>
                    <a:pt x="926192" y="130414"/>
                  </a:lnTo>
                  <a:lnTo>
                    <a:pt x="906547" y="130414"/>
                  </a:lnTo>
                  <a:lnTo>
                    <a:pt x="906547" y="28169"/>
                  </a:lnTo>
                  <a:close/>
                  <a:moveTo>
                    <a:pt x="925895" y="64037"/>
                  </a:moveTo>
                  <a:cubicBezTo>
                    <a:pt x="925895" y="72371"/>
                    <a:pt x="927557" y="78523"/>
                    <a:pt x="930881" y="82492"/>
                  </a:cubicBezTo>
                  <a:cubicBezTo>
                    <a:pt x="934205" y="86460"/>
                    <a:pt x="938248" y="88445"/>
                    <a:pt x="943011" y="88445"/>
                  </a:cubicBezTo>
                  <a:cubicBezTo>
                    <a:pt x="947574" y="88445"/>
                    <a:pt x="951370" y="86609"/>
                    <a:pt x="954396" y="82938"/>
                  </a:cubicBezTo>
                  <a:cubicBezTo>
                    <a:pt x="957422" y="79267"/>
                    <a:pt x="958935" y="73264"/>
                    <a:pt x="958935" y="64929"/>
                  </a:cubicBezTo>
                  <a:cubicBezTo>
                    <a:pt x="958935" y="57191"/>
                    <a:pt x="957371" y="51436"/>
                    <a:pt x="954246" y="47665"/>
                  </a:cubicBezTo>
                  <a:cubicBezTo>
                    <a:pt x="951121" y="43895"/>
                    <a:pt x="947277" y="42010"/>
                    <a:pt x="942713" y="42010"/>
                  </a:cubicBezTo>
                  <a:cubicBezTo>
                    <a:pt x="937851" y="42010"/>
                    <a:pt x="933832" y="43870"/>
                    <a:pt x="930658" y="47591"/>
                  </a:cubicBezTo>
                  <a:cubicBezTo>
                    <a:pt x="927483" y="51312"/>
                    <a:pt x="925895" y="56794"/>
                    <a:pt x="925895" y="64037"/>
                  </a:cubicBezTo>
                  <a:close/>
                  <a:moveTo>
                    <a:pt x="992417" y="102285"/>
                  </a:moveTo>
                  <a:lnTo>
                    <a:pt x="992417" y="40"/>
                  </a:lnTo>
                  <a:lnTo>
                    <a:pt x="1012062" y="40"/>
                  </a:lnTo>
                  <a:lnTo>
                    <a:pt x="1012062" y="102285"/>
                  </a:lnTo>
                  <a:lnTo>
                    <a:pt x="992417" y="102285"/>
                  </a:lnTo>
                  <a:close/>
                  <a:moveTo>
                    <a:pt x="1026589" y="64185"/>
                  </a:moveTo>
                  <a:cubicBezTo>
                    <a:pt x="1026589" y="57637"/>
                    <a:pt x="1028201" y="51337"/>
                    <a:pt x="1031426" y="45284"/>
                  </a:cubicBezTo>
                  <a:cubicBezTo>
                    <a:pt x="1034650" y="39232"/>
                    <a:pt x="1039214" y="34593"/>
                    <a:pt x="1045118" y="31369"/>
                  </a:cubicBezTo>
                  <a:cubicBezTo>
                    <a:pt x="1051021" y="28145"/>
                    <a:pt x="1057595" y="26532"/>
                    <a:pt x="1064837" y="26532"/>
                  </a:cubicBezTo>
                  <a:cubicBezTo>
                    <a:pt x="1076049" y="26532"/>
                    <a:pt x="1085227" y="30178"/>
                    <a:pt x="1092370" y="37471"/>
                  </a:cubicBezTo>
                  <a:cubicBezTo>
                    <a:pt x="1099514" y="44764"/>
                    <a:pt x="1103086" y="53966"/>
                    <a:pt x="1103086" y="65079"/>
                  </a:cubicBezTo>
                  <a:cubicBezTo>
                    <a:pt x="1103086" y="76290"/>
                    <a:pt x="1099465" y="85567"/>
                    <a:pt x="1092222" y="92909"/>
                  </a:cubicBezTo>
                  <a:cubicBezTo>
                    <a:pt x="1084979" y="100252"/>
                    <a:pt x="1075901" y="103923"/>
                    <a:pt x="1064986" y="103923"/>
                  </a:cubicBezTo>
                  <a:cubicBezTo>
                    <a:pt x="1058140" y="103923"/>
                    <a:pt x="1051641" y="102385"/>
                    <a:pt x="1045489" y="99309"/>
                  </a:cubicBezTo>
                  <a:cubicBezTo>
                    <a:pt x="1039338" y="96233"/>
                    <a:pt x="1034650" y="91743"/>
                    <a:pt x="1031426" y="85840"/>
                  </a:cubicBezTo>
                  <a:cubicBezTo>
                    <a:pt x="1028201" y="79937"/>
                    <a:pt x="1026589" y="72719"/>
                    <a:pt x="1026589" y="64185"/>
                  </a:cubicBezTo>
                  <a:close/>
                  <a:moveTo>
                    <a:pt x="1046680" y="65227"/>
                  </a:moveTo>
                  <a:cubicBezTo>
                    <a:pt x="1046680" y="72569"/>
                    <a:pt x="1048441" y="78200"/>
                    <a:pt x="1051963" y="82119"/>
                  </a:cubicBezTo>
                  <a:cubicBezTo>
                    <a:pt x="1055486" y="86038"/>
                    <a:pt x="1059777" y="87998"/>
                    <a:pt x="1064837" y="87998"/>
                  </a:cubicBezTo>
                  <a:cubicBezTo>
                    <a:pt x="1069997" y="87998"/>
                    <a:pt x="1074313" y="86038"/>
                    <a:pt x="1077786" y="82119"/>
                  </a:cubicBezTo>
                  <a:cubicBezTo>
                    <a:pt x="1081257" y="78200"/>
                    <a:pt x="1082994" y="72520"/>
                    <a:pt x="1082994" y="65079"/>
                  </a:cubicBezTo>
                  <a:cubicBezTo>
                    <a:pt x="1082994" y="57835"/>
                    <a:pt x="1081257" y="52254"/>
                    <a:pt x="1077786" y="48335"/>
                  </a:cubicBezTo>
                  <a:cubicBezTo>
                    <a:pt x="1074313" y="44416"/>
                    <a:pt x="1069997" y="42457"/>
                    <a:pt x="1064837" y="42457"/>
                  </a:cubicBezTo>
                  <a:cubicBezTo>
                    <a:pt x="1059777" y="42457"/>
                    <a:pt x="1055486" y="44416"/>
                    <a:pt x="1051963" y="48335"/>
                  </a:cubicBezTo>
                  <a:cubicBezTo>
                    <a:pt x="1048441" y="52254"/>
                    <a:pt x="1046680" y="57885"/>
                    <a:pt x="1046680" y="65227"/>
                  </a:cubicBezTo>
                  <a:close/>
                  <a:moveTo>
                    <a:pt x="1150409" y="28169"/>
                  </a:moveTo>
                  <a:lnTo>
                    <a:pt x="1150409" y="43796"/>
                  </a:lnTo>
                  <a:lnTo>
                    <a:pt x="1137014" y="43796"/>
                  </a:lnTo>
                  <a:lnTo>
                    <a:pt x="1137014" y="73710"/>
                  </a:lnTo>
                  <a:cubicBezTo>
                    <a:pt x="1137014" y="79763"/>
                    <a:pt x="1137138" y="83285"/>
                    <a:pt x="1137386" y="84277"/>
                  </a:cubicBezTo>
                  <a:cubicBezTo>
                    <a:pt x="1137634" y="85269"/>
                    <a:pt x="1138229" y="86088"/>
                    <a:pt x="1139172" y="86733"/>
                  </a:cubicBezTo>
                  <a:cubicBezTo>
                    <a:pt x="1140114" y="87378"/>
                    <a:pt x="1141231" y="87701"/>
                    <a:pt x="1142520" y="87701"/>
                  </a:cubicBezTo>
                  <a:cubicBezTo>
                    <a:pt x="1144306" y="87701"/>
                    <a:pt x="1146936" y="87056"/>
                    <a:pt x="1150409" y="85765"/>
                  </a:cubicBezTo>
                  <a:lnTo>
                    <a:pt x="1152045" y="101095"/>
                  </a:lnTo>
                  <a:cubicBezTo>
                    <a:pt x="1147482" y="102980"/>
                    <a:pt x="1142322" y="103923"/>
                    <a:pt x="1136567" y="103923"/>
                  </a:cubicBezTo>
                  <a:cubicBezTo>
                    <a:pt x="1132995" y="103923"/>
                    <a:pt x="1129796" y="103327"/>
                    <a:pt x="1126968" y="102137"/>
                  </a:cubicBezTo>
                  <a:cubicBezTo>
                    <a:pt x="1124140" y="100946"/>
                    <a:pt x="1122057" y="99408"/>
                    <a:pt x="1120718" y="97523"/>
                  </a:cubicBezTo>
                  <a:cubicBezTo>
                    <a:pt x="1119377" y="95638"/>
                    <a:pt x="1118460" y="93107"/>
                    <a:pt x="1117964" y="89932"/>
                  </a:cubicBezTo>
                  <a:cubicBezTo>
                    <a:pt x="1117567" y="87651"/>
                    <a:pt x="1117369" y="83037"/>
                    <a:pt x="1117369" y="76092"/>
                  </a:cubicBezTo>
                  <a:lnTo>
                    <a:pt x="1117369" y="43796"/>
                  </a:lnTo>
                  <a:lnTo>
                    <a:pt x="1108439" y="43796"/>
                  </a:lnTo>
                  <a:lnTo>
                    <a:pt x="1108439" y="28169"/>
                  </a:lnTo>
                  <a:lnTo>
                    <a:pt x="1117369" y="28169"/>
                  </a:lnTo>
                  <a:lnTo>
                    <a:pt x="1117369" y="13435"/>
                  </a:lnTo>
                  <a:lnTo>
                    <a:pt x="1137014" y="1976"/>
                  </a:lnTo>
                  <a:lnTo>
                    <a:pt x="1137014" y="28169"/>
                  </a:lnTo>
                  <a:lnTo>
                    <a:pt x="1150409" y="28169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BB8B994-6065-3734-499D-B1A6C03D192F}"/>
                </a:ext>
              </a:extLst>
            </p:cNvPr>
            <p:cNvSpPr/>
            <p:nvPr/>
          </p:nvSpPr>
          <p:spPr>
            <a:xfrm>
              <a:off x="3395662" y="1138237"/>
              <a:ext cx="2438400" cy="1838325"/>
            </a:xfrm>
            <a:custGeom>
              <a:avLst/>
              <a:gdLst>
                <a:gd name="connsiteX0" fmla="*/ 0 w 2438400"/>
                <a:gd name="connsiteY0" fmla="*/ 612772 h 1838325"/>
                <a:gd name="connsiteX1" fmla="*/ 1229 w 2438400"/>
                <a:gd name="connsiteY1" fmla="*/ 0 h 1838325"/>
                <a:gd name="connsiteX2" fmla="*/ 2457 w 2438400"/>
                <a:gd name="connsiteY2" fmla="*/ 0 h 1838325"/>
                <a:gd name="connsiteX3" fmla="*/ 3677 w 2438400"/>
                <a:gd name="connsiteY3" fmla="*/ 1225553 h 1838325"/>
                <a:gd name="connsiteX4" fmla="*/ 4905 w 2438400"/>
                <a:gd name="connsiteY4" fmla="*/ 1838325 h 1838325"/>
                <a:gd name="connsiteX5" fmla="*/ 6134 w 2438400"/>
                <a:gd name="connsiteY5" fmla="*/ 1838325 h 1838325"/>
                <a:gd name="connsiteX6" fmla="*/ 7363 w 2438400"/>
                <a:gd name="connsiteY6" fmla="*/ 612772 h 1838325"/>
                <a:gd name="connsiteX7" fmla="*/ 8592 w 2438400"/>
                <a:gd name="connsiteY7" fmla="*/ 0 h 1838325"/>
                <a:gd name="connsiteX8" fmla="*/ 9820 w 2438400"/>
                <a:gd name="connsiteY8" fmla="*/ 0 h 1838325"/>
                <a:gd name="connsiteX9" fmla="*/ 11049 w 2438400"/>
                <a:gd name="connsiteY9" fmla="*/ 1225553 h 1838325"/>
                <a:gd name="connsiteX10" fmla="*/ 12268 w 2438400"/>
                <a:gd name="connsiteY10" fmla="*/ 1838325 h 1838325"/>
                <a:gd name="connsiteX11" fmla="*/ 13497 w 2438400"/>
                <a:gd name="connsiteY11" fmla="*/ 1838325 h 1838325"/>
                <a:gd name="connsiteX12" fmla="*/ 14726 w 2438400"/>
                <a:gd name="connsiteY12" fmla="*/ 612772 h 1838325"/>
                <a:gd name="connsiteX13" fmla="*/ 15954 w 2438400"/>
                <a:gd name="connsiteY13" fmla="*/ 0 h 1838325"/>
                <a:gd name="connsiteX14" fmla="*/ 17183 w 2438400"/>
                <a:gd name="connsiteY14" fmla="*/ 612772 h 1838325"/>
                <a:gd name="connsiteX15" fmla="*/ 18412 w 2438400"/>
                <a:gd name="connsiteY15" fmla="*/ 1225553 h 1838325"/>
                <a:gd name="connsiteX16" fmla="*/ 19631 w 2438400"/>
                <a:gd name="connsiteY16" fmla="*/ 1225553 h 1838325"/>
                <a:gd name="connsiteX17" fmla="*/ 20860 w 2438400"/>
                <a:gd name="connsiteY17" fmla="*/ 612772 h 1838325"/>
                <a:gd name="connsiteX18" fmla="*/ 22088 w 2438400"/>
                <a:gd name="connsiteY18" fmla="*/ 0 h 1838325"/>
                <a:gd name="connsiteX19" fmla="*/ 23317 w 2438400"/>
                <a:gd name="connsiteY19" fmla="*/ 612772 h 1838325"/>
                <a:gd name="connsiteX20" fmla="*/ 24546 w 2438400"/>
                <a:gd name="connsiteY20" fmla="*/ 1838325 h 1838325"/>
                <a:gd name="connsiteX21" fmla="*/ 25775 w 2438400"/>
                <a:gd name="connsiteY21" fmla="*/ 1838325 h 1838325"/>
                <a:gd name="connsiteX22" fmla="*/ 26994 w 2438400"/>
                <a:gd name="connsiteY22" fmla="*/ 1838325 h 1838325"/>
                <a:gd name="connsiteX23" fmla="*/ 28223 w 2438400"/>
                <a:gd name="connsiteY23" fmla="*/ 612772 h 1838325"/>
                <a:gd name="connsiteX24" fmla="*/ 29451 w 2438400"/>
                <a:gd name="connsiteY24" fmla="*/ 0 h 1838325"/>
                <a:gd name="connsiteX25" fmla="*/ 30680 w 2438400"/>
                <a:gd name="connsiteY25" fmla="*/ 0 h 1838325"/>
                <a:gd name="connsiteX26" fmla="*/ 31909 w 2438400"/>
                <a:gd name="connsiteY26" fmla="*/ 612772 h 1838325"/>
                <a:gd name="connsiteX27" fmla="*/ 33137 w 2438400"/>
                <a:gd name="connsiteY27" fmla="*/ 1838325 h 1838325"/>
                <a:gd name="connsiteX28" fmla="*/ 34357 w 2438400"/>
                <a:gd name="connsiteY28" fmla="*/ 1838325 h 1838325"/>
                <a:gd name="connsiteX29" fmla="*/ 35585 w 2438400"/>
                <a:gd name="connsiteY29" fmla="*/ 1838325 h 1838325"/>
                <a:gd name="connsiteX30" fmla="*/ 36814 w 2438400"/>
                <a:gd name="connsiteY30" fmla="*/ 1225553 h 1838325"/>
                <a:gd name="connsiteX31" fmla="*/ 38043 w 2438400"/>
                <a:gd name="connsiteY31" fmla="*/ 612772 h 1838325"/>
                <a:gd name="connsiteX32" fmla="*/ 39272 w 2438400"/>
                <a:gd name="connsiteY32" fmla="*/ 0 h 1838325"/>
                <a:gd name="connsiteX33" fmla="*/ 40500 w 2438400"/>
                <a:gd name="connsiteY33" fmla="*/ 0 h 1838325"/>
                <a:gd name="connsiteX34" fmla="*/ 41729 w 2438400"/>
                <a:gd name="connsiteY34" fmla="*/ 612772 h 1838325"/>
                <a:gd name="connsiteX35" fmla="*/ 42948 w 2438400"/>
                <a:gd name="connsiteY35" fmla="*/ 1225553 h 1838325"/>
                <a:gd name="connsiteX36" fmla="*/ 44177 w 2438400"/>
                <a:gd name="connsiteY36" fmla="*/ 1838325 h 1838325"/>
                <a:gd name="connsiteX37" fmla="*/ 45406 w 2438400"/>
                <a:gd name="connsiteY37" fmla="*/ 1838325 h 1838325"/>
                <a:gd name="connsiteX38" fmla="*/ 46634 w 2438400"/>
                <a:gd name="connsiteY38" fmla="*/ 612772 h 1838325"/>
                <a:gd name="connsiteX39" fmla="*/ 47863 w 2438400"/>
                <a:gd name="connsiteY39" fmla="*/ 0 h 1838325"/>
                <a:gd name="connsiteX40" fmla="*/ 49092 w 2438400"/>
                <a:gd name="connsiteY40" fmla="*/ 612772 h 1838325"/>
                <a:gd name="connsiteX41" fmla="*/ 50311 w 2438400"/>
                <a:gd name="connsiteY41" fmla="*/ 1225553 h 1838325"/>
                <a:gd name="connsiteX42" fmla="*/ 51540 w 2438400"/>
                <a:gd name="connsiteY42" fmla="*/ 1225553 h 1838325"/>
                <a:gd name="connsiteX43" fmla="*/ 52769 w 2438400"/>
                <a:gd name="connsiteY43" fmla="*/ 612772 h 1838325"/>
                <a:gd name="connsiteX44" fmla="*/ 53997 w 2438400"/>
                <a:gd name="connsiteY44" fmla="*/ 0 h 1838325"/>
                <a:gd name="connsiteX45" fmla="*/ 55226 w 2438400"/>
                <a:gd name="connsiteY45" fmla="*/ 0 h 1838325"/>
                <a:gd name="connsiteX46" fmla="*/ 56445 w 2438400"/>
                <a:gd name="connsiteY46" fmla="*/ 1225553 h 1838325"/>
                <a:gd name="connsiteX47" fmla="*/ 57674 w 2438400"/>
                <a:gd name="connsiteY47" fmla="*/ 1838325 h 1838325"/>
                <a:gd name="connsiteX48" fmla="*/ 58903 w 2438400"/>
                <a:gd name="connsiteY48" fmla="*/ 1225553 h 1838325"/>
                <a:gd name="connsiteX49" fmla="*/ 60131 w 2438400"/>
                <a:gd name="connsiteY49" fmla="*/ 612772 h 1838325"/>
                <a:gd name="connsiteX50" fmla="*/ 61360 w 2438400"/>
                <a:gd name="connsiteY50" fmla="*/ 0 h 1838325"/>
                <a:gd name="connsiteX51" fmla="*/ 62589 w 2438400"/>
                <a:gd name="connsiteY51" fmla="*/ 612772 h 1838325"/>
                <a:gd name="connsiteX52" fmla="*/ 63817 w 2438400"/>
                <a:gd name="connsiteY52" fmla="*/ 1225553 h 1838325"/>
                <a:gd name="connsiteX53" fmla="*/ 65037 w 2438400"/>
                <a:gd name="connsiteY53" fmla="*/ 1838325 h 1838325"/>
                <a:gd name="connsiteX54" fmla="*/ 66265 w 2438400"/>
                <a:gd name="connsiteY54" fmla="*/ 1225553 h 1838325"/>
                <a:gd name="connsiteX55" fmla="*/ 67494 w 2438400"/>
                <a:gd name="connsiteY55" fmla="*/ 612772 h 1838325"/>
                <a:gd name="connsiteX56" fmla="*/ 68723 w 2438400"/>
                <a:gd name="connsiteY56" fmla="*/ 0 h 1838325"/>
                <a:gd name="connsiteX57" fmla="*/ 69952 w 2438400"/>
                <a:gd name="connsiteY57" fmla="*/ 612772 h 1838325"/>
                <a:gd name="connsiteX58" fmla="*/ 71180 w 2438400"/>
                <a:gd name="connsiteY58" fmla="*/ 612772 h 1838325"/>
                <a:gd name="connsiteX59" fmla="*/ 72400 w 2438400"/>
                <a:gd name="connsiteY59" fmla="*/ 1225553 h 1838325"/>
                <a:gd name="connsiteX60" fmla="*/ 73628 w 2438400"/>
                <a:gd name="connsiteY60" fmla="*/ 1838325 h 1838325"/>
                <a:gd name="connsiteX61" fmla="*/ 74857 w 2438400"/>
                <a:gd name="connsiteY61" fmla="*/ 1225553 h 1838325"/>
                <a:gd name="connsiteX62" fmla="*/ 76086 w 2438400"/>
                <a:gd name="connsiteY62" fmla="*/ 612772 h 1838325"/>
                <a:gd name="connsiteX63" fmla="*/ 77314 w 2438400"/>
                <a:gd name="connsiteY63" fmla="*/ 612772 h 1838325"/>
                <a:gd name="connsiteX64" fmla="*/ 78543 w 2438400"/>
                <a:gd name="connsiteY64" fmla="*/ 612772 h 1838325"/>
                <a:gd name="connsiteX65" fmla="*/ 79762 w 2438400"/>
                <a:gd name="connsiteY65" fmla="*/ 612772 h 1838325"/>
                <a:gd name="connsiteX66" fmla="*/ 80991 w 2438400"/>
                <a:gd name="connsiteY66" fmla="*/ 612772 h 1838325"/>
                <a:gd name="connsiteX67" fmla="*/ 82220 w 2438400"/>
                <a:gd name="connsiteY67" fmla="*/ 612772 h 1838325"/>
                <a:gd name="connsiteX68" fmla="*/ 83449 w 2438400"/>
                <a:gd name="connsiteY68" fmla="*/ 612772 h 1838325"/>
                <a:gd name="connsiteX69" fmla="*/ 84677 w 2438400"/>
                <a:gd name="connsiteY69" fmla="*/ 1225553 h 1838325"/>
                <a:gd name="connsiteX70" fmla="*/ 85906 w 2438400"/>
                <a:gd name="connsiteY70" fmla="*/ 1225553 h 1838325"/>
                <a:gd name="connsiteX71" fmla="*/ 87125 w 2438400"/>
                <a:gd name="connsiteY71" fmla="*/ 1225553 h 1838325"/>
                <a:gd name="connsiteX72" fmla="*/ 88354 w 2438400"/>
                <a:gd name="connsiteY72" fmla="*/ 1838325 h 1838325"/>
                <a:gd name="connsiteX73" fmla="*/ 89583 w 2438400"/>
                <a:gd name="connsiteY73" fmla="*/ 1225553 h 1838325"/>
                <a:gd name="connsiteX74" fmla="*/ 90811 w 2438400"/>
                <a:gd name="connsiteY74" fmla="*/ 612772 h 1838325"/>
                <a:gd name="connsiteX75" fmla="*/ 92040 w 2438400"/>
                <a:gd name="connsiteY75" fmla="*/ 0 h 1838325"/>
                <a:gd name="connsiteX76" fmla="*/ 93269 w 2438400"/>
                <a:gd name="connsiteY76" fmla="*/ 0 h 1838325"/>
                <a:gd name="connsiteX77" fmla="*/ 94498 w 2438400"/>
                <a:gd name="connsiteY77" fmla="*/ 612772 h 1838325"/>
                <a:gd name="connsiteX78" fmla="*/ 95717 w 2438400"/>
                <a:gd name="connsiteY78" fmla="*/ 1225553 h 1838325"/>
                <a:gd name="connsiteX79" fmla="*/ 96945 w 2438400"/>
                <a:gd name="connsiteY79" fmla="*/ 1838325 h 1838325"/>
                <a:gd name="connsiteX80" fmla="*/ 98174 w 2438400"/>
                <a:gd name="connsiteY80" fmla="*/ 1225553 h 1838325"/>
                <a:gd name="connsiteX81" fmla="*/ 99403 w 2438400"/>
                <a:gd name="connsiteY81" fmla="*/ 0 h 1838325"/>
                <a:gd name="connsiteX82" fmla="*/ 100632 w 2438400"/>
                <a:gd name="connsiteY82" fmla="*/ 0 h 1838325"/>
                <a:gd name="connsiteX83" fmla="*/ 101851 w 2438400"/>
                <a:gd name="connsiteY83" fmla="*/ 612772 h 1838325"/>
                <a:gd name="connsiteX84" fmla="*/ 103080 w 2438400"/>
                <a:gd name="connsiteY84" fmla="*/ 1225553 h 1838325"/>
                <a:gd name="connsiteX85" fmla="*/ 104308 w 2438400"/>
                <a:gd name="connsiteY85" fmla="*/ 1838325 h 1838325"/>
                <a:gd name="connsiteX86" fmla="*/ 105537 w 2438400"/>
                <a:gd name="connsiteY86" fmla="*/ 1225553 h 1838325"/>
                <a:gd name="connsiteX87" fmla="*/ 106766 w 2438400"/>
                <a:gd name="connsiteY87" fmla="*/ 612772 h 1838325"/>
                <a:gd name="connsiteX88" fmla="*/ 107994 w 2438400"/>
                <a:gd name="connsiteY88" fmla="*/ 612772 h 1838325"/>
                <a:gd name="connsiteX89" fmla="*/ 109214 w 2438400"/>
                <a:gd name="connsiteY89" fmla="*/ 612772 h 1838325"/>
                <a:gd name="connsiteX90" fmla="*/ 110442 w 2438400"/>
                <a:gd name="connsiteY90" fmla="*/ 612772 h 1838325"/>
                <a:gd name="connsiteX91" fmla="*/ 111671 w 2438400"/>
                <a:gd name="connsiteY91" fmla="*/ 612772 h 1838325"/>
                <a:gd name="connsiteX92" fmla="*/ 112900 w 2438400"/>
                <a:gd name="connsiteY92" fmla="*/ 612772 h 1838325"/>
                <a:gd name="connsiteX93" fmla="*/ 114129 w 2438400"/>
                <a:gd name="connsiteY93" fmla="*/ 1225553 h 1838325"/>
                <a:gd name="connsiteX94" fmla="*/ 115357 w 2438400"/>
                <a:gd name="connsiteY94" fmla="*/ 1225553 h 1838325"/>
                <a:gd name="connsiteX95" fmla="*/ 116586 w 2438400"/>
                <a:gd name="connsiteY95" fmla="*/ 1838325 h 1838325"/>
                <a:gd name="connsiteX96" fmla="*/ 117805 w 2438400"/>
                <a:gd name="connsiteY96" fmla="*/ 1225553 h 1838325"/>
                <a:gd name="connsiteX97" fmla="*/ 119034 w 2438400"/>
                <a:gd name="connsiteY97" fmla="*/ 612772 h 1838325"/>
                <a:gd name="connsiteX98" fmla="*/ 120263 w 2438400"/>
                <a:gd name="connsiteY98" fmla="*/ 612772 h 1838325"/>
                <a:gd name="connsiteX99" fmla="*/ 121491 w 2438400"/>
                <a:gd name="connsiteY99" fmla="*/ 612772 h 1838325"/>
                <a:gd name="connsiteX100" fmla="*/ 122720 w 2438400"/>
                <a:gd name="connsiteY100" fmla="*/ 612772 h 1838325"/>
                <a:gd name="connsiteX101" fmla="*/ 123949 w 2438400"/>
                <a:gd name="connsiteY101" fmla="*/ 0 h 1838325"/>
                <a:gd name="connsiteX102" fmla="*/ 125168 w 2438400"/>
                <a:gd name="connsiteY102" fmla="*/ 0 h 1838325"/>
                <a:gd name="connsiteX103" fmla="*/ 126397 w 2438400"/>
                <a:gd name="connsiteY103" fmla="*/ 1225553 h 1838325"/>
                <a:gd name="connsiteX104" fmla="*/ 127625 w 2438400"/>
                <a:gd name="connsiteY104" fmla="*/ 1838325 h 1838325"/>
                <a:gd name="connsiteX105" fmla="*/ 128854 w 2438400"/>
                <a:gd name="connsiteY105" fmla="*/ 1838325 h 1838325"/>
                <a:gd name="connsiteX106" fmla="*/ 130083 w 2438400"/>
                <a:gd name="connsiteY106" fmla="*/ 1225553 h 1838325"/>
                <a:gd name="connsiteX107" fmla="*/ 131312 w 2438400"/>
                <a:gd name="connsiteY107" fmla="*/ 0 h 1838325"/>
                <a:gd name="connsiteX108" fmla="*/ 132531 w 2438400"/>
                <a:gd name="connsiteY108" fmla="*/ 0 h 1838325"/>
                <a:gd name="connsiteX109" fmla="*/ 133760 w 2438400"/>
                <a:gd name="connsiteY109" fmla="*/ 612772 h 1838325"/>
                <a:gd name="connsiteX110" fmla="*/ 134988 w 2438400"/>
                <a:gd name="connsiteY110" fmla="*/ 1225553 h 1838325"/>
                <a:gd name="connsiteX111" fmla="*/ 136217 w 2438400"/>
                <a:gd name="connsiteY111" fmla="*/ 1225553 h 1838325"/>
                <a:gd name="connsiteX112" fmla="*/ 137446 w 2438400"/>
                <a:gd name="connsiteY112" fmla="*/ 612772 h 1838325"/>
                <a:gd name="connsiteX113" fmla="*/ 138674 w 2438400"/>
                <a:gd name="connsiteY113" fmla="*/ 612772 h 1838325"/>
                <a:gd name="connsiteX114" fmla="*/ 139903 w 2438400"/>
                <a:gd name="connsiteY114" fmla="*/ 612772 h 1838325"/>
                <a:gd name="connsiteX115" fmla="*/ 141122 w 2438400"/>
                <a:gd name="connsiteY115" fmla="*/ 1225553 h 1838325"/>
                <a:gd name="connsiteX116" fmla="*/ 142351 w 2438400"/>
                <a:gd name="connsiteY116" fmla="*/ 1225553 h 1838325"/>
                <a:gd name="connsiteX117" fmla="*/ 143580 w 2438400"/>
                <a:gd name="connsiteY117" fmla="*/ 1225553 h 1838325"/>
                <a:gd name="connsiteX118" fmla="*/ 144809 w 2438400"/>
                <a:gd name="connsiteY118" fmla="*/ 1225553 h 1838325"/>
                <a:gd name="connsiteX119" fmla="*/ 146037 w 2438400"/>
                <a:gd name="connsiteY119" fmla="*/ 1225553 h 1838325"/>
                <a:gd name="connsiteX120" fmla="*/ 147266 w 2438400"/>
                <a:gd name="connsiteY120" fmla="*/ 1838325 h 1838325"/>
                <a:gd name="connsiteX121" fmla="*/ 148485 w 2438400"/>
                <a:gd name="connsiteY121" fmla="*/ 1225553 h 1838325"/>
                <a:gd name="connsiteX122" fmla="*/ 149714 w 2438400"/>
                <a:gd name="connsiteY122" fmla="*/ 0 h 1838325"/>
                <a:gd name="connsiteX123" fmla="*/ 150943 w 2438400"/>
                <a:gd name="connsiteY123" fmla="*/ 0 h 1838325"/>
                <a:gd name="connsiteX124" fmla="*/ 152171 w 2438400"/>
                <a:gd name="connsiteY124" fmla="*/ 0 h 1838325"/>
                <a:gd name="connsiteX125" fmla="*/ 153400 w 2438400"/>
                <a:gd name="connsiteY125" fmla="*/ 1838325 h 1838325"/>
                <a:gd name="connsiteX126" fmla="*/ 154619 w 2438400"/>
                <a:gd name="connsiteY126" fmla="*/ 1838325 h 1838325"/>
                <a:gd name="connsiteX127" fmla="*/ 155848 w 2438400"/>
                <a:gd name="connsiteY127" fmla="*/ 1838325 h 1838325"/>
                <a:gd name="connsiteX128" fmla="*/ 157077 w 2438400"/>
                <a:gd name="connsiteY128" fmla="*/ 0 h 1838325"/>
                <a:gd name="connsiteX129" fmla="*/ 158306 w 2438400"/>
                <a:gd name="connsiteY129" fmla="*/ 0 h 1838325"/>
                <a:gd name="connsiteX130" fmla="*/ 159534 w 2438400"/>
                <a:gd name="connsiteY130" fmla="*/ 0 h 1838325"/>
                <a:gd name="connsiteX131" fmla="*/ 160763 w 2438400"/>
                <a:gd name="connsiteY131" fmla="*/ 1225553 h 1838325"/>
                <a:gd name="connsiteX132" fmla="*/ 161992 w 2438400"/>
                <a:gd name="connsiteY132" fmla="*/ 1838325 h 1838325"/>
                <a:gd name="connsiteX133" fmla="*/ 163211 w 2438400"/>
                <a:gd name="connsiteY133" fmla="*/ 1838325 h 1838325"/>
                <a:gd name="connsiteX134" fmla="*/ 164440 w 2438400"/>
                <a:gd name="connsiteY134" fmla="*/ 1225553 h 1838325"/>
                <a:gd name="connsiteX135" fmla="*/ 165668 w 2438400"/>
                <a:gd name="connsiteY135" fmla="*/ 612772 h 1838325"/>
                <a:gd name="connsiteX136" fmla="*/ 166897 w 2438400"/>
                <a:gd name="connsiteY136" fmla="*/ 612772 h 1838325"/>
                <a:gd name="connsiteX137" fmla="*/ 168126 w 2438400"/>
                <a:gd name="connsiteY137" fmla="*/ 612772 h 1838325"/>
                <a:gd name="connsiteX138" fmla="*/ 169354 w 2438400"/>
                <a:gd name="connsiteY138" fmla="*/ 612772 h 1838325"/>
                <a:gd name="connsiteX139" fmla="*/ 170574 w 2438400"/>
                <a:gd name="connsiteY139" fmla="*/ 0 h 1838325"/>
                <a:gd name="connsiteX140" fmla="*/ 171802 w 2438400"/>
                <a:gd name="connsiteY140" fmla="*/ 0 h 1838325"/>
                <a:gd name="connsiteX141" fmla="*/ 173031 w 2438400"/>
                <a:gd name="connsiteY141" fmla="*/ 1225553 h 1838325"/>
                <a:gd name="connsiteX142" fmla="*/ 174260 w 2438400"/>
                <a:gd name="connsiteY142" fmla="*/ 1225553 h 1838325"/>
                <a:gd name="connsiteX143" fmla="*/ 175489 w 2438400"/>
                <a:gd name="connsiteY143" fmla="*/ 1838325 h 1838325"/>
                <a:gd name="connsiteX144" fmla="*/ 176717 w 2438400"/>
                <a:gd name="connsiteY144" fmla="*/ 1225553 h 1838325"/>
                <a:gd name="connsiteX145" fmla="*/ 177937 w 2438400"/>
                <a:gd name="connsiteY145" fmla="*/ 612772 h 1838325"/>
                <a:gd name="connsiteX146" fmla="*/ 179165 w 2438400"/>
                <a:gd name="connsiteY146" fmla="*/ 612772 h 1838325"/>
                <a:gd name="connsiteX147" fmla="*/ 180394 w 2438400"/>
                <a:gd name="connsiteY147" fmla="*/ 612772 h 1838325"/>
                <a:gd name="connsiteX148" fmla="*/ 181623 w 2438400"/>
                <a:gd name="connsiteY148" fmla="*/ 612772 h 1838325"/>
                <a:gd name="connsiteX149" fmla="*/ 182851 w 2438400"/>
                <a:gd name="connsiteY149" fmla="*/ 0 h 1838325"/>
                <a:gd name="connsiteX150" fmla="*/ 184080 w 2438400"/>
                <a:gd name="connsiteY150" fmla="*/ 0 h 1838325"/>
                <a:gd name="connsiteX151" fmla="*/ 185299 w 2438400"/>
                <a:gd name="connsiteY151" fmla="*/ 612772 h 1838325"/>
                <a:gd name="connsiteX152" fmla="*/ 186528 w 2438400"/>
                <a:gd name="connsiteY152" fmla="*/ 1838325 h 1838325"/>
                <a:gd name="connsiteX153" fmla="*/ 187757 w 2438400"/>
                <a:gd name="connsiteY153" fmla="*/ 1838325 h 1838325"/>
                <a:gd name="connsiteX154" fmla="*/ 188986 w 2438400"/>
                <a:gd name="connsiteY154" fmla="*/ 1838325 h 1838325"/>
                <a:gd name="connsiteX155" fmla="*/ 190214 w 2438400"/>
                <a:gd name="connsiteY155" fmla="*/ 1225553 h 1838325"/>
                <a:gd name="connsiteX156" fmla="*/ 191443 w 2438400"/>
                <a:gd name="connsiteY156" fmla="*/ 612772 h 1838325"/>
                <a:gd name="connsiteX157" fmla="*/ 192672 w 2438400"/>
                <a:gd name="connsiteY157" fmla="*/ 0 h 1838325"/>
                <a:gd name="connsiteX158" fmla="*/ 193891 w 2438400"/>
                <a:gd name="connsiteY158" fmla="*/ 0 h 1838325"/>
                <a:gd name="connsiteX159" fmla="*/ 195120 w 2438400"/>
                <a:gd name="connsiteY159" fmla="*/ 0 h 1838325"/>
                <a:gd name="connsiteX160" fmla="*/ 196348 w 2438400"/>
                <a:gd name="connsiteY160" fmla="*/ 0 h 1838325"/>
                <a:gd name="connsiteX161" fmla="*/ 197577 w 2438400"/>
                <a:gd name="connsiteY161" fmla="*/ 1225553 h 1838325"/>
                <a:gd name="connsiteX162" fmla="*/ 198806 w 2438400"/>
                <a:gd name="connsiteY162" fmla="*/ 1838325 h 1838325"/>
                <a:gd name="connsiteX163" fmla="*/ 200035 w 2438400"/>
                <a:gd name="connsiteY163" fmla="*/ 1838325 h 1838325"/>
                <a:gd name="connsiteX164" fmla="*/ 201254 w 2438400"/>
                <a:gd name="connsiteY164" fmla="*/ 1225553 h 1838325"/>
                <a:gd name="connsiteX165" fmla="*/ 202482 w 2438400"/>
                <a:gd name="connsiteY165" fmla="*/ 0 h 1838325"/>
                <a:gd name="connsiteX166" fmla="*/ 203711 w 2438400"/>
                <a:gd name="connsiteY166" fmla="*/ 0 h 1838325"/>
                <a:gd name="connsiteX167" fmla="*/ 204940 w 2438400"/>
                <a:gd name="connsiteY167" fmla="*/ 0 h 1838325"/>
                <a:gd name="connsiteX168" fmla="*/ 206169 w 2438400"/>
                <a:gd name="connsiteY168" fmla="*/ 1225553 h 1838325"/>
                <a:gd name="connsiteX169" fmla="*/ 207388 w 2438400"/>
                <a:gd name="connsiteY169" fmla="*/ 1838325 h 1838325"/>
                <a:gd name="connsiteX170" fmla="*/ 208617 w 2438400"/>
                <a:gd name="connsiteY170" fmla="*/ 1225553 h 1838325"/>
                <a:gd name="connsiteX171" fmla="*/ 209845 w 2438400"/>
                <a:gd name="connsiteY171" fmla="*/ 612772 h 1838325"/>
                <a:gd name="connsiteX172" fmla="*/ 211074 w 2438400"/>
                <a:gd name="connsiteY172" fmla="*/ 0 h 1838325"/>
                <a:gd name="connsiteX173" fmla="*/ 212303 w 2438400"/>
                <a:gd name="connsiteY173" fmla="*/ 612772 h 1838325"/>
                <a:gd name="connsiteX174" fmla="*/ 213531 w 2438400"/>
                <a:gd name="connsiteY174" fmla="*/ 1225553 h 1838325"/>
                <a:gd name="connsiteX175" fmla="*/ 214760 w 2438400"/>
                <a:gd name="connsiteY175" fmla="*/ 1838325 h 1838325"/>
                <a:gd name="connsiteX176" fmla="*/ 215979 w 2438400"/>
                <a:gd name="connsiteY176" fmla="*/ 1225553 h 1838325"/>
                <a:gd name="connsiteX177" fmla="*/ 217208 w 2438400"/>
                <a:gd name="connsiteY177" fmla="*/ 612772 h 1838325"/>
                <a:gd name="connsiteX178" fmla="*/ 218437 w 2438400"/>
                <a:gd name="connsiteY178" fmla="*/ 612772 h 1838325"/>
                <a:gd name="connsiteX179" fmla="*/ 219666 w 2438400"/>
                <a:gd name="connsiteY179" fmla="*/ 0 h 1838325"/>
                <a:gd name="connsiteX180" fmla="*/ 220894 w 2438400"/>
                <a:gd name="connsiteY180" fmla="*/ 612772 h 1838325"/>
                <a:gd name="connsiteX181" fmla="*/ 222123 w 2438400"/>
                <a:gd name="connsiteY181" fmla="*/ 1225553 h 1838325"/>
                <a:gd name="connsiteX182" fmla="*/ 223342 w 2438400"/>
                <a:gd name="connsiteY182" fmla="*/ 1225553 h 1838325"/>
                <a:gd name="connsiteX183" fmla="*/ 224571 w 2438400"/>
                <a:gd name="connsiteY183" fmla="*/ 1225553 h 1838325"/>
                <a:gd name="connsiteX184" fmla="*/ 225800 w 2438400"/>
                <a:gd name="connsiteY184" fmla="*/ 0 h 1838325"/>
                <a:gd name="connsiteX185" fmla="*/ 227028 w 2438400"/>
                <a:gd name="connsiteY185" fmla="*/ 0 h 1838325"/>
                <a:gd name="connsiteX186" fmla="*/ 228257 w 2438400"/>
                <a:gd name="connsiteY186" fmla="*/ 0 h 1838325"/>
                <a:gd name="connsiteX187" fmla="*/ 229486 w 2438400"/>
                <a:gd name="connsiteY187" fmla="*/ 1225553 h 1838325"/>
                <a:gd name="connsiteX188" fmla="*/ 230705 w 2438400"/>
                <a:gd name="connsiteY188" fmla="*/ 1838325 h 1838325"/>
                <a:gd name="connsiteX189" fmla="*/ 231934 w 2438400"/>
                <a:gd name="connsiteY189" fmla="*/ 1838325 h 1838325"/>
                <a:gd name="connsiteX190" fmla="*/ 233162 w 2438400"/>
                <a:gd name="connsiteY190" fmla="*/ 1225553 h 1838325"/>
                <a:gd name="connsiteX191" fmla="*/ 234391 w 2438400"/>
                <a:gd name="connsiteY191" fmla="*/ 0 h 1838325"/>
                <a:gd name="connsiteX192" fmla="*/ 235620 w 2438400"/>
                <a:gd name="connsiteY192" fmla="*/ 0 h 1838325"/>
                <a:gd name="connsiteX193" fmla="*/ 236849 w 2438400"/>
                <a:gd name="connsiteY193" fmla="*/ 0 h 1838325"/>
                <a:gd name="connsiteX194" fmla="*/ 238068 w 2438400"/>
                <a:gd name="connsiteY194" fmla="*/ 612772 h 1838325"/>
                <a:gd name="connsiteX195" fmla="*/ 239297 w 2438400"/>
                <a:gd name="connsiteY195" fmla="*/ 1225553 h 1838325"/>
                <a:gd name="connsiteX196" fmla="*/ 240525 w 2438400"/>
                <a:gd name="connsiteY196" fmla="*/ 1838325 h 1838325"/>
                <a:gd name="connsiteX197" fmla="*/ 241754 w 2438400"/>
                <a:gd name="connsiteY197" fmla="*/ 1838325 h 1838325"/>
                <a:gd name="connsiteX198" fmla="*/ 242983 w 2438400"/>
                <a:gd name="connsiteY198" fmla="*/ 1225553 h 1838325"/>
                <a:gd name="connsiteX199" fmla="*/ 244211 w 2438400"/>
                <a:gd name="connsiteY199" fmla="*/ 612772 h 1838325"/>
                <a:gd name="connsiteX200" fmla="*/ 245440 w 2438400"/>
                <a:gd name="connsiteY200" fmla="*/ 0 h 1838325"/>
                <a:gd name="connsiteX201" fmla="*/ 246659 w 2438400"/>
                <a:gd name="connsiteY201" fmla="*/ 0 h 1838325"/>
                <a:gd name="connsiteX202" fmla="*/ 247888 w 2438400"/>
                <a:gd name="connsiteY202" fmla="*/ 612772 h 1838325"/>
                <a:gd name="connsiteX203" fmla="*/ 249117 w 2438400"/>
                <a:gd name="connsiteY203" fmla="*/ 1225553 h 1838325"/>
                <a:gd name="connsiteX204" fmla="*/ 250346 w 2438400"/>
                <a:gd name="connsiteY204" fmla="*/ 1225553 h 1838325"/>
                <a:gd name="connsiteX205" fmla="*/ 251574 w 2438400"/>
                <a:gd name="connsiteY205" fmla="*/ 612772 h 1838325"/>
                <a:gd name="connsiteX206" fmla="*/ 252794 w 2438400"/>
                <a:gd name="connsiteY206" fmla="*/ 612772 h 1838325"/>
                <a:gd name="connsiteX207" fmla="*/ 254022 w 2438400"/>
                <a:gd name="connsiteY207" fmla="*/ 1225553 h 1838325"/>
                <a:gd name="connsiteX208" fmla="*/ 255251 w 2438400"/>
                <a:gd name="connsiteY208" fmla="*/ 1225553 h 1838325"/>
                <a:gd name="connsiteX209" fmla="*/ 256480 w 2438400"/>
                <a:gd name="connsiteY209" fmla="*/ 612772 h 1838325"/>
                <a:gd name="connsiteX210" fmla="*/ 257708 w 2438400"/>
                <a:gd name="connsiteY210" fmla="*/ 0 h 1838325"/>
                <a:gd name="connsiteX211" fmla="*/ 258937 w 2438400"/>
                <a:gd name="connsiteY211" fmla="*/ 0 h 1838325"/>
                <a:gd name="connsiteX212" fmla="*/ 260156 w 2438400"/>
                <a:gd name="connsiteY212" fmla="*/ 612772 h 1838325"/>
                <a:gd name="connsiteX213" fmla="*/ 261385 w 2438400"/>
                <a:gd name="connsiteY213" fmla="*/ 1225553 h 1838325"/>
                <a:gd name="connsiteX214" fmla="*/ 262614 w 2438400"/>
                <a:gd name="connsiteY214" fmla="*/ 1225553 h 1838325"/>
                <a:gd name="connsiteX215" fmla="*/ 263842 w 2438400"/>
                <a:gd name="connsiteY215" fmla="*/ 1225553 h 1838325"/>
                <a:gd name="connsiteX216" fmla="*/ 265071 w 2438400"/>
                <a:gd name="connsiteY216" fmla="*/ 1225553 h 1838325"/>
                <a:gd name="connsiteX217" fmla="*/ 266300 w 2438400"/>
                <a:gd name="connsiteY217" fmla="*/ 612772 h 1838325"/>
                <a:gd name="connsiteX218" fmla="*/ 267529 w 2438400"/>
                <a:gd name="connsiteY218" fmla="*/ 612772 h 1838325"/>
                <a:gd name="connsiteX219" fmla="*/ 268748 w 2438400"/>
                <a:gd name="connsiteY219" fmla="*/ 0 h 1838325"/>
                <a:gd name="connsiteX220" fmla="*/ 269977 w 2438400"/>
                <a:gd name="connsiteY220" fmla="*/ 612772 h 1838325"/>
                <a:gd name="connsiteX221" fmla="*/ 271205 w 2438400"/>
                <a:gd name="connsiteY221" fmla="*/ 1225553 h 1838325"/>
                <a:gd name="connsiteX222" fmla="*/ 272434 w 2438400"/>
                <a:gd name="connsiteY222" fmla="*/ 1838325 h 1838325"/>
                <a:gd name="connsiteX223" fmla="*/ 273663 w 2438400"/>
                <a:gd name="connsiteY223" fmla="*/ 1838325 h 1838325"/>
                <a:gd name="connsiteX224" fmla="*/ 274892 w 2438400"/>
                <a:gd name="connsiteY224" fmla="*/ 1838325 h 1838325"/>
                <a:gd name="connsiteX225" fmla="*/ 276111 w 2438400"/>
                <a:gd name="connsiteY225" fmla="*/ 612772 h 1838325"/>
                <a:gd name="connsiteX226" fmla="*/ 277339 w 2438400"/>
                <a:gd name="connsiteY226" fmla="*/ 612772 h 1838325"/>
                <a:gd name="connsiteX227" fmla="*/ 278568 w 2438400"/>
                <a:gd name="connsiteY227" fmla="*/ 612772 h 1838325"/>
                <a:gd name="connsiteX228" fmla="*/ 279797 w 2438400"/>
                <a:gd name="connsiteY228" fmla="*/ 612772 h 1838325"/>
                <a:gd name="connsiteX229" fmla="*/ 281026 w 2438400"/>
                <a:gd name="connsiteY229" fmla="*/ 612772 h 1838325"/>
                <a:gd name="connsiteX230" fmla="*/ 282254 w 2438400"/>
                <a:gd name="connsiteY230" fmla="*/ 612772 h 1838325"/>
                <a:gd name="connsiteX231" fmla="*/ 283474 w 2438400"/>
                <a:gd name="connsiteY231" fmla="*/ 612772 h 1838325"/>
                <a:gd name="connsiteX232" fmla="*/ 284702 w 2438400"/>
                <a:gd name="connsiteY232" fmla="*/ 1225553 h 1838325"/>
                <a:gd name="connsiteX233" fmla="*/ 285931 w 2438400"/>
                <a:gd name="connsiteY233" fmla="*/ 1838325 h 1838325"/>
                <a:gd name="connsiteX234" fmla="*/ 287160 w 2438400"/>
                <a:gd name="connsiteY234" fmla="*/ 1838325 h 1838325"/>
                <a:gd name="connsiteX235" fmla="*/ 288388 w 2438400"/>
                <a:gd name="connsiteY235" fmla="*/ 612772 h 1838325"/>
                <a:gd name="connsiteX236" fmla="*/ 289617 w 2438400"/>
                <a:gd name="connsiteY236" fmla="*/ 0 h 1838325"/>
                <a:gd name="connsiteX237" fmla="*/ 290846 w 2438400"/>
                <a:gd name="connsiteY237" fmla="*/ 612772 h 1838325"/>
                <a:gd name="connsiteX238" fmla="*/ 292065 w 2438400"/>
                <a:gd name="connsiteY238" fmla="*/ 1225553 h 1838325"/>
                <a:gd name="connsiteX239" fmla="*/ 293294 w 2438400"/>
                <a:gd name="connsiteY239" fmla="*/ 1225553 h 1838325"/>
                <a:gd name="connsiteX240" fmla="*/ 294523 w 2438400"/>
                <a:gd name="connsiteY240" fmla="*/ 612772 h 1838325"/>
                <a:gd name="connsiteX241" fmla="*/ 295751 w 2438400"/>
                <a:gd name="connsiteY241" fmla="*/ 0 h 1838325"/>
                <a:gd name="connsiteX242" fmla="*/ 296980 w 2438400"/>
                <a:gd name="connsiteY242" fmla="*/ 0 h 1838325"/>
                <a:gd name="connsiteX243" fmla="*/ 298199 w 2438400"/>
                <a:gd name="connsiteY243" fmla="*/ 1225553 h 1838325"/>
                <a:gd name="connsiteX244" fmla="*/ 299428 w 2438400"/>
                <a:gd name="connsiteY244" fmla="*/ 1838325 h 1838325"/>
                <a:gd name="connsiteX245" fmla="*/ 300657 w 2438400"/>
                <a:gd name="connsiteY245" fmla="*/ 1838325 h 1838325"/>
                <a:gd name="connsiteX246" fmla="*/ 301885 w 2438400"/>
                <a:gd name="connsiteY246" fmla="*/ 1225553 h 1838325"/>
                <a:gd name="connsiteX247" fmla="*/ 303114 w 2438400"/>
                <a:gd name="connsiteY247" fmla="*/ 0 h 1838325"/>
                <a:gd name="connsiteX248" fmla="*/ 304343 w 2438400"/>
                <a:gd name="connsiteY248" fmla="*/ 0 h 1838325"/>
                <a:gd name="connsiteX249" fmla="*/ 305571 w 2438400"/>
                <a:gd name="connsiteY249" fmla="*/ 612772 h 1838325"/>
                <a:gd name="connsiteX250" fmla="*/ 306791 w 2438400"/>
                <a:gd name="connsiteY250" fmla="*/ 1225553 h 1838325"/>
                <a:gd name="connsiteX251" fmla="*/ 308019 w 2438400"/>
                <a:gd name="connsiteY251" fmla="*/ 1225553 h 1838325"/>
                <a:gd name="connsiteX252" fmla="*/ 309248 w 2438400"/>
                <a:gd name="connsiteY252" fmla="*/ 1225553 h 1838325"/>
                <a:gd name="connsiteX253" fmla="*/ 310477 w 2438400"/>
                <a:gd name="connsiteY253" fmla="*/ 612772 h 1838325"/>
                <a:gd name="connsiteX254" fmla="*/ 311706 w 2438400"/>
                <a:gd name="connsiteY254" fmla="*/ 1225553 h 1838325"/>
                <a:gd name="connsiteX255" fmla="*/ 312934 w 2438400"/>
                <a:gd name="connsiteY255" fmla="*/ 1225553 h 1838325"/>
                <a:gd name="connsiteX256" fmla="*/ 314154 w 2438400"/>
                <a:gd name="connsiteY256" fmla="*/ 612772 h 1838325"/>
                <a:gd name="connsiteX257" fmla="*/ 315382 w 2438400"/>
                <a:gd name="connsiteY257" fmla="*/ 612772 h 1838325"/>
                <a:gd name="connsiteX258" fmla="*/ 316611 w 2438400"/>
                <a:gd name="connsiteY258" fmla="*/ 612772 h 1838325"/>
                <a:gd name="connsiteX259" fmla="*/ 317840 w 2438400"/>
                <a:gd name="connsiteY259" fmla="*/ 1225553 h 1838325"/>
                <a:gd name="connsiteX260" fmla="*/ 319068 w 2438400"/>
                <a:gd name="connsiteY260" fmla="*/ 1838325 h 1838325"/>
                <a:gd name="connsiteX261" fmla="*/ 320297 w 2438400"/>
                <a:gd name="connsiteY261" fmla="*/ 1225553 h 1838325"/>
                <a:gd name="connsiteX262" fmla="*/ 321516 w 2438400"/>
                <a:gd name="connsiteY262" fmla="*/ 612772 h 1838325"/>
                <a:gd name="connsiteX263" fmla="*/ 322745 w 2438400"/>
                <a:gd name="connsiteY263" fmla="*/ 612772 h 1838325"/>
                <a:gd name="connsiteX264" fmla="*/ 323974 w 2438400"/>
                <a:gd name="connsiteY264" fmla="*/ 612772 h 1838325"/>
                <a:gd name="connsiteX265" fmla="*/ 325203 w 2438400"/>
                <a:gd name="connsiteY265" fmla="*/ 612772 h 1838325"/>
                <a:gd name="connsiteX266" fmla="*/ 326431 w 2438400"/>
                <a:gd name="connsiteY266" fmla="*/ 1225553 h 1838325"/>
                <a:gd name="connsiteX267" fmla="*/ 327660 w 2438400"/>
                <a:gd name="connsiteY267" fmla="*/ 612772 h 1838325"/>
                <a:gd name="connsiteX268" fmla="*/ 328879 w 2438400"/>
                <a:gd name="connsiteY268" fmla="*/ 612772 h 1838325"/>
                <a:gd name="connsiteX269" fmla="*/ 330108 w 2438400"/>
                <a:gd name="connsiteY269" fmla="*/ 612772 h 1838325"/>
                <a:gd name="connsiteX270" fmla="*/ 331337 w 2438400"/>
                <a:gd name="connsiteY270" fmla="*/ 1225553 h 1838325"/>
                <a:gd name="connsiteX271" fmla="*/ 332565 w 2438400"/>
                <a:gd name="connsiteY271" fmla="*/ 1225553 h 1838325"/>
                <a:gd name="connsiteX272" fmla="*/ 333794 w 2438400"/>
                <a:gd name="connsiteY272" fmla="*/ 1225553 h 1838325"/>
                <a:gd name="connsiteX273" fmla="*/ 335023 w 2438400"/>
                <a:gd name="connsiteY273" fmla="*/ 612772 h 1838325"/>
                <a:gd name="connsiteX274" fmla="*/ 336242 w 2438400"/>
                <a:gd name="connsiteY274" fmla="*/ 0 h 1838325"/>
                <a:gd name="connsiteX275" fmla="*/ 337471 w 2438400"/>
                <a:gd name="connsiteY275" fmla="*/ 0 h 1838325"/>
                <a:gd name="connsiteX276" fmla="*/ 338700 w 2438400"/>
                <a:gd name="connsiteY276" fmla="*/ 612772 h 1838325"/>
                <a:gd name="connsiteX277" fmla="*/ 339928 w 2438400"/>
                <a:gd name="connsiteY277" fmla="*/ 1225553 h 1838325"/>
                <a:gd name="connsiteX278" fmla="*/ 341157 w 2438400"/>
                <a:gd name="connsiteY278" fmla="*/ 1838325 h 1838325"/>
                <a:gd name="connsiteX279" fmla="*/ 342386 w 2438400"/>
                <a:gd name="connsiteY279" fmla="*/ 1225553 h 1838325"/>
                <a:gd name="connsiteX280" fmla="*/ 343605 w 2438400"/>
                <a:gd name="connsiteY280" fmla="*/ 612772 h 1838325"/>
                <a:gd name="connsiteX281" fmla="*/ 344834 w 2438400"/>
                <a:gd name="connsiteY281" fmla="*/ 612772 h 1838325"/>
                <a:gd name="connsiteX282" fmla="*/ 346062 w 2438400"/>
                <a:gd name="connsiteY282" fmla="*/ 612772 h 1838325"/>
                <a:gd name="connsiteX283" fmla="*/ 347291 w 2438400"/>
                <a:gd name="connsiteY283" fmla="*/ 1225553 h 1838325"/>
                <a:gd name="connsiteX284" fmla="*/ 348520 w 2438400"/>
                <a:gd name="connsiteY284" fmla="*/ 612772 h 1838325"/>
                <a:gd name="connsiteX285" fmla="*/ 349748 w 2438400"/>
                <a:gd name="connsiteY285" fmla="*/ 612772 h 1838325"/>
                <a:gd name="connsiteX286" fmla="*/ 350977 w 2438400"/>
                <a:gd name="connsiteY286" fmla="*/ 0 h 1838325"/>
                <a:gd name="connsiteX287" fmla="*/ 352196 w 2438400"/>
                <a:gd name="connsiteY287" fmla="*/ 612772 h 1838325"/>
                <a:gd name="connsiteX288" fmla="*/ 353425 w 2438400"/>
                <a:gd name="connsiteY288" fmla="*/ 1225553 h 1838325"/>
                <a:gd name="connsiteX289" fmla="*/ 354654 w 2438400"/>
                <a:gd name="connsiteY289" fmla="*/ 1838325 h 1838325"/>
                <a:gd name="connsiteX290" fmla="*/ 355883 w 2438400"/>
                <a:gd name="connsiteY290" fmla="*/ 1838325 h 1838325"/>
                <a:gd name="connsiteX291" fmla="*/ 357111 w 2438400"/>
                <a:gd name="connsiteY291" fmla="*/ 612772 h 1838325"/>
                <a:gd name="connsiteX292" fmla="*/ 358330 w 2438400"/>
                <a:gd name="connsiteY292" fmla="*/ 0 h 1838325"/>
                <a:gd name="connsiteX293" fmla="*/ 359559 w 2438400"/>
                <a:gd name="connsiteY293" fmla="*/ 0 h 1838325"/>
                <a:gd name="connsiteX294" fmla="*/ 360788 w 2438400"/>
                <a:gd name="connsiteY294" fmla="*/ 612772 h 1838325"/>
                <a:gd name="connsiteX295" fmla="*/ 362017 w 2438400"/>
                <a:gd name="connsiteY295" fmla="*/ 1838325 h 1838325"/>
                <a:gd name="connsiteX296" fmla="*/ 363245 w 2438400"/>
                <a:gd name="connsiteY296" fmla="*/ 1838325 h 1838325"/>
                <a:gd name="connsiteX297" fmla="*/ 364474 w 2438400"/>
                <a:gd name="connsiteY297" fmla="*/ 1838325 h 1838325"/>
                <a:gd name="connsiteX298" fmla="*/ 365703 w 2438400"/>
                <a:gd name="connsiteY298" fmla="*/ 612772 h 1838325"/>
                <a:gd name="connsiteX299" fmla="*/ 366922 w 2438400"/>
                <a:gd name="connsiteY299" fmla="*/ 0 h 1838325"/>
                <a:gd name="connsiteX300" fmla="*/ 368151 w 2438400"/>
                <a:gd name="connsiteY300" fmla="*/ 612772 h 1838325"/>
                <a:gd name="connsiteX301" fmla="*/ 369380 w 2438400"/>
                <a:gd name="connsiteY301" fmla="*/ 1225553 h 1838325"/>
                <a:gd name="connsiteX302" fmla="*/ 370608 w 2438400"/>
                <a:gd name="connsiteY302" fmla="*/ 1225553 h 1838325"/>
                <a:gd name="connsiteX303" fmla="*/ 371837 w 2438400"/>
                <a:gd name="connsiteY303" fmla="*/ 612772 h 1838325"/>
                <a:gd name="connsiteX304" fmla="*/ 373066 w 2438400"/>
                <a:gd name="connsiteY304" fmla="*/ 612772 h 1838325"/>
                <a:gd name="connsiteX305" fmla="*/ 374285 w 2438400"/>
                <a:gd name="connsiteY305" fmla="*/ 1225553 h 1838325"/>
                <a:gd name="connsiteX306" fmla="*/ 375514 w 2438400"/>
                <a:gd name="connsiteY306" fmla="*/ 1838325 h 1838325"/>
                <a:gd name="connsiteX307" fmla="*/ 376742 w 2438400"/>
                <a:gd name="connsiteY307" fmla="*/ 1225553 h 1838325"/>
                <a:gd name="connsiteX308" fmla="*/ 377971 w 2438400"/>
                <a:gd name="connsiteY308" fmla="*/ 612772 h 1838325"/>
                <a:gd name="connsiteX309" fmla="*/ 379200 w 2438400"/>
                <a:gd name="connsiteY309" fmla="*/ 0 h 1838325"/>
                <a:gd name="connsiteX310" fmla="*/ 380429 w 2438400"/>
                <a:gd name="connsiteY310" fmla="*/ 612772 h 1838325"/>
                <a:gd name="connsiteX311" fmla="*/ 381648 w 2438400"/>
                <a:gd name="connsiteY311" fmla="*/ 1225553 h 1838325"/>
                <a:gd name="connsiteX312" fmla="*/ 382876 w 2438400"/>
                <a:gd name="connsiteY312" fmla="*/ 1225553 h 1838325"/>
                <a:gd name="connsiteX313" fmla="*/ 384105 w 2438400"/>
                <a:gd name="connsiteY313" fmla="*/ 612772 h 1838325"/>
                <a:gd name="connsiteX314" fmla="*/ 385334 w 2438400"/>
                <a:gd name="connsiteY314" fmla="*/ 0 h 1838325"/>
                <a:gd name="connsiteX315" fmla="*/ 386563 w 2438400"/>
                <a:gd name="connsiteY315" fmla="*/ 0 h 1838325"/>
                <a:gd name="connsiteX316" fmla="*/ 387791 w 2438400"/>
                <a:gd name="connsiteY316" fmla="*/ 1225553 h 1838325"/>
                <a:gd name="connsiteX317" fmla="*/ 389020 w 2438400"/>
                <a:gd name="connsiteY317" fmla="*/ 1838325 h 1838325"/>
                <a:gd name="connsiteX318" fmla="*/ 390239 w 2438400"/>
                <a:gd name="connsiteY318" fmla="*/ 1225553 h 1838325"/>
                <a:gd name="connsiteX319" fmla="*/ 391468 w 2438400"/>
                <a:gd name="connsiteY319" fmla="*/ 1225553 h 1838325"/>
                <a:gd name="connsiteX320" fmla="*/ 392697 w 2438400"/>
                <a:gd name="connsiteY320" fmla="*/ 1225553 h 1838325"/>
                <a:gd name="connsiteX321" fmla="*/ 393925 w 2438400"/>
                <a:gd name="connsiteY321" fmla="*/ 1838325 h 1838325"/>
                <a:gd name="connsiteX322" fmla="*/ 395154 w 2438400"/>
                <a:gd name="connsiteY322" fmla="*/ 1225553 h 1838325"/>
                <a:gd name="connsiteX323" fmla="*/ 396383 w 2438400"/>
                <a:gd name="connsiteY323" fmla="*/ 0 h 1838325"/>
                <a:gd name="connsiteX324" fmla="*/ 397602 w 2438400"/>
                <a:gd name="connsiteY324" fmla="*/ 0 h 1838325"/>
                <a:gd name="connsiteX325" fmla="*/ 398831 w 2438400"/>
                <a:gd name="connsiteY325" fmla="*/ 0 h 1838325"/>
                <a:gd name="connsiteX326" fmla="*/ 400060 w 2438400"/>
                <a:gd name="connsiteY326" fmla="*/ 1225553 h 1838325"/>
                <a:gd name="connsiteX327" fmla="*/ 401288 w 2438400"/>
                <a:gd name="connsiteY327" fmla="*/ 1838325 h 1838325"/>
                <a:gd name="connsiteX328" fmla="*/ 402517 w 2438400"/>
                <a:gd name="connsiteY328" fmla="*/ 1838325 h 1838325"/>
                <a:gd name="connsiteX329" fmla="*/ 403736 w 2438400"/>
                <a:gd name="connsiteY329" fmla="*/ 1225553 h 1838325"/>
                <a:gd name="connsiteX330" fmla="*/ 404965 w 2438400"/>
                <a:gd name="connsiteY330" fmla="*/ 612772 h 1838325"/>
                <a:gd name="connsiteX331" fmla="*/ 406194 w 2438400"/>
                <a:gd name="connsiteY331" fmla="*/ 612772 h 1838325"/>
                <a:gd name="connsiteX332" fmla="*/ 407422 w 2438400"/>
                <a:gd name="connsiteY332" fmla="*/ 612772 h 1838325"/>
                <a:gd name="connsiteX333" fmla="*/ 408651 w 2438400"/>
                <a:gd name="connsiteY333" fmla="*/ 612772 h 1838325"/>
                <a:gd name="connsiteX334" fmla="*/ 409880 w 2438400"/>
                <a:gd name="connsiteY334" fmla="*/ 612772 h 1838325"/>
                <a:gd name="connsiteX335" fmla="*/ 411108 w 2438400"/>
                <a:gd name="connsiteY335" fmla="*/ 1225553 h 1838325"/>
                <a:gd name="connsiteX336" fmla="*/ 412328 w 2438400"/>
                <a:gd name="connsiteY336" fmla="*/ 1838325 h 1838325"/>
                <a:gd name="connsiteX337" fmla="*/ 413556 w 2438400"/>
                <a:gd name="connsiteY337" fmla="*/ 1838325 h 1838325"/>
                <a:gd name="connsiteX338" fmla="*/ 414785 w 2438400"/>
                <a:gd name="connsiteY338" fmla="*/ 612772 h 1838325"/>
                <a:gd name="connsiteX339" fmla="*/ 416014 w 2438400"/>
                <a:gd name="connsiteY339" fmla="*/ 0 h 1838325"/>
                <a:gd name="connsiteX340" fmla="*/ 417243 w 2438400"/>
                <a:gd name="connsiteY340" fmla="*/ 612772 h 1838325"/>
                <a:gd name="connsiteX341" fmla="*/ 418471 w 2438400"/>
                <a:gd name="connsiteY341" fmla="*/ 1225553 h 1838325"/>
                <a:gd name="connsiteX342" fmla="*/ 419691 w 2438400"/>
                <a:gd name="connsiteY342" fmla="*/ 1225553 h 1838325"/>
                <a:gd name="connsiteX343" fmla="*/ 420919 w 2438400"/>
                <a:gd name="connsiteY343" fmla="*/ 1225553 h 1838325"/>
                <a:gd name="connsiteX344" fmla="*/ 422148 w 2438400"/>
                <a:gd name="connsiteY344" fmla="*/ 612772 h 1838325"/>
                <a:gd name="connsiteX345" fmla="*/ 423377 w 2438400"/>
                <a:gd name="connsiteY345" fmla="*/ 612772 h 1838325"/>
                <a:gd name="connsiteX346" fmla="*/ 424605 w 2438400"/>
                <a:gd name="connsiteY346" fmla="*/ 612772 h 1838325"/>
                <a:gd name="connsiteX347" fmla="*/ 425834 w 2438400"/>
                <a:gd name="connsiteY347" fmla="*/ 612772 h 1838325"/>
                <a:gd name="connsiteX348" fmla="*/ 427053 w 2438400"/>
                <a:gd name="connsiteY348" fmla="*/ 612772 h 1838325"/>
                <a:gd name="connsiteX349" fmla="*/ 428282 w 2438400"/>
                <a:gd name="connsiteY349" fmla="*/ 612772 h 1838325"/>
                <a:gd name="connsiteX350" fmla="*/ 429511 w 2438400"/>
                <a:gd name="connsiteY350" fmla="*/ 1225553 h 1838325"/>
                <a:gd name="connsiteX351" fmla="*/ 430740 w 2438400"/>
                <a:gd name="connsiteY351" fmla="*/ 1225553 h 1838325"/>
                <a:gd name="connsiteX352" fmla="*/ 431968 w 2438400"/>
                <a:gd name="connsiteY352" fmla="*/ 1838325 h 1838325"/>
                <a:gd name="connsiteX353" fmla="*/ 433197 w 2438400"/>
                <a:gd name="connsiteY353" fmla="*/ 612772 h 1838325"/>
                <a:gd name="connsiteX354" fmla="*/ 434426 w 2438400"/>
                <a:gd name="connsiteY354" fmla="*/ 612772 h 1838325"/>
                <a:gd name="connsiteX355" fmla="*/ 435645 w 2438400"/>
                <a:gd name="connsiteY355" fmla="*/ 0 h 1838325"/>
                <a:gd name="connsiteX356" fmla="*/ 436874 w 2438400"/>
                <a:gd name="connsiteY356" fmla="*/ 612772 h 1838325"/>
                <a:gd name="connsiteX357" fmla="*/ 438102 w 2438400"/>
                <a:gd name="connsiteY357" fmla="*/ 1225553 h 1838325"/>
                <a:gd name="connsiteX358" fmla="*/ 439331 w 2438400"/>
                <a:gd name="connsiteY358" fmla="*/ 1225553 h 1838325"/>
                <a:gd name="connsiteX359" fmla="*/ 440560 w 2438400"/>
                <a:gd name="connsiteY359" fmla="*/ 1225553 h 1838325"/>
                <a:gd name="connsiteX360" fmla="*/ 441789 w 2438400"/>
                <a:gd name="connsiteY360" fmla="*/ 612772 h 1838325"/>
                <a:gd name="connsiteX361" fmla="*/ 443008 w 2438400"/>
                <a:gd name="connsiteY361" fmla="*/ 612772 h 1838325"/>
                <a:gd name="connsiteX362" fmla="*/ 444237 w 2438400"/>
                <a:gd name="connsiteY362" fmla="*/ 0 h 1838325"/>
                <a:gd name="connsiteX363" fmla="*/ 445465 w 2438400"/>
                <a:gd name="connsiteY363" fmla="*/ 612772 h 1838325"/>
                <a:gd name="connsiteX364" fmla="*/ 446694 w 2438400"/>
                <a:gd name="connsiteY364" fmla="*/ 1225553 h 1838325"/>
                <a:gd name="connsiteX365" fmla="*/ 447923 w 2438400"/>
                <a:gd name="connsiteY365" fmla="*/ 1838325 h 1838325"/>
                <a:gd name="connsiteX366" fmla="*/ 449142 w 2438400"/>
                <a:gd name="connsiteY366" fmla="*/ 1838325 h 1838325"/>
                <a:gd name="connsiteX367" fmla="*/ 450371 w 2438400"/>
                <a:gd name="connsiteY367" fmla="*/ 1225553 h 1838325"/>
                <a:gd name="connsiteX368" fmla="*/ 451599 w 2438400"/>
                <a:gd name="connsiteY368" fmla="*/ 0 h 1838325"/>
                <a:gd name="connsiteX369" fmla="*/ 452828 w 2438400"/>
                <a:gd name="connsiteY369" fmla="*/ 0 h 1838325"/>
                <a:gd name="connsiteX370" fmla="*/ 454057 w 2438400"/>
                <a:gd name="connsiteY370" fmla="*/ 0 h 1838325"/>
                <a:gd name="connsiteX371" fmla="*/ 455285 w 2438400"/>
                <a:gd name="connsiteY371" fmla="*/ 1225553 h 1838325"/>
                <a:gd name="connsiteX372" fmla="*/ 456514 w 2438400"/>
                <a:gd name="connsiteY372" fmla="*/ 1838325 h 1838325"/>
                <a:gd name="connsiteX373" fmla="*/ 457733 w 2438400"/>
                <a:gd name="connsiteY373" fmla="*/ 1838325 h 1838325"/>
                <a:gd name="connsiteX374" fmla="*/ 458962 w 2438400"/>
                <a:gd name="connsiteY374" fmla="*/ 612772 h 1838325"/>
                <a:gd name="connsiteX375" fmla="*/ 460191 w 2438400"/>
                <a:gd name="connsiteY375" fmla="*/ 0 h 1838325"/>
                <a:gd name="connsiteX376" fmla="*/ 461420 w 2438400"/>
                <a:gd name="connsiteY376" fmla="*/ 612772 h 1838325"/>
                <a:gd name="connsiteX377" fmla="*/ 462648 w 2438400"/>
                <a:gd name="connsiteY377" fmla="*/ 612772 h 1838325"/>
                <a:gd name="connsiteX378" fmla="*/ 463877 w 2438400"/>
                <a:gd name="connsiteY378" fmla="*/ 612772 h 1838325"/>
                <a:gd name="connsiteX379" fmla="*/ 465096 w 2438400"/>
                <a:gd name="connsiteY379" fmla="*/ 612772 h 1838325"/>
                <a:gd name="connsiteX380" fmla="*/ 466325 w 2438400"/>
                <a:gd name="connsiteY380" fmla="*/ 612772 h 1838325"/>
                <a:gd name="connsiteX381" fmla="*/ 467554 w 2438400"/>
                <a:gd name="connsiteY381" fmla="*/ 1225553 h 1838325"/>
                <a:gd name="connsiteX382" fmla="*/ 468782 w 2438400"/>
                <a:gd name="connsiteY382" fmla="*/ 1838325 h 1838325"/>
                <a:gd name="connsiteX383" fmla="*/ 470011 w 2438400"/>
                <a:gd name="connsiteY383" fmla="*/ 1225553 h 1838325"/>
                <a:gd name="connsiteX384" fmla="*/ 471240 w 2438400"/>
                <a:gd name="connsiteY384" fmla="*/ 612772 h 1838325"/>
                <a:gd name="connsiteX385" fmla="*/ 472459 w 2438400"/>
                <a:gd name="connsiteY385" fmla="*/ 0 h 1838325"/>
                <a:gd name="connsiteX386" fmla="*/ 473688 w 2438400"/>
                <a:gd name="connsiteY386" fmla="*/ 0 h 1838325"/>
                <a:gd name="connsiteX387" fmla="*/ 474917 w 2438400"/>
                <a:gd name="connsiteY387" fmla="*/ 612772 h 1838325"/>
                <a:gd name="connsiteX388" fmla="*/ 476145 w 2438400"/>
                <a:gd name="connsiteY388" fmla="*/ 1225553 h 1838325"/>
                <a:gd name="connsiteX389" fmla="*/ 477374 w 2438400"/>
                <a:gd name="connsiteY389" fmla="*/ 1225553 h 1838325"/>
                <a:gd name="connsiteX390" fmla="*/ 478603 w 2438400"/>
                <a:gd name="connsiteY390" fmla="*/ 1225553 h 1838325"/>
                <a:gd name="connsiteX391" fmla="*/ 479822 w 2438400"/>
                <a:gd name="connsiteY391" fmla="*/ 1225553 h 1838325"/>
                <a:gd name="connsiteX392" fmla="*/ 481051 w 2438400"/>
                <a:gd name="connsiteY392" fmla="*/ 1225553 h 1838325"/>
                <a:gd name="connsiteX393" fmla="*/ 482279 w 2438400"/>
                <a:gd name="connsiteY393" fmla="*/ 612772 h 1838325"/>
                <a:gd name="connsiteX394" fmla="*/ 483508 w 2438400"/>
                <a:gd name="connsiteY394" fmla="*/ 0 h 1838325"/>
                <a:gd name="connsiteX395" fmla="*/ 484737 w 2438400"/>
                <a:gd name="connsiteY395" fmla="*/ 0 h 1838325"/>
                <a:gd name="connsiteX396" fmla="*/ 485966 w 2438400"/>
                <a:gd name="connsiteY396" fmla="*/ 612772 h 1838325"/>
                <a:gd name="connsiteX397" fmla="*/ 487185 w 2438400"/>
                <a:gd name="connsiteY397" fmla="*/ 1838325 h 1838325"/>
                <a:gd name="connsiteX398" fmla="*/ 488413 w 2438400"/>
                <a:gd name="connsiteY398" fmla="*/ 1838325 h 1838325"/>
                <a:gd name="connsiteX399" fmla="*/ 489642 w 2438400"/>
                <a:gd name="connsiteY399" fmla="*/ 1225553 h 1838325"/>
                <a:gd name="connsiteX400" fmla="*/ 490871 w 2438400"/>
                <a:gd name="connsiteY400" fmla="*/ 612772 h 1838325"/>
                <a:gd name="connsiteX401" fmla="*/ 492100 w 2438400"/>
                <a:gd name="connsiteY401" fmla="*/ 612772 h 1838325"/>
                <a:gd name="connsiteX402" fmla="*/ 493328 w 2438400"/>
                <a:gd name="connsiteY402" fmla="*/ 612772 h 1838325"/>
                <a:gd name="connsiteX403" fmla="*/ 494548 w 2438400"/>
                <a:gd name="connsiteY403" fmla="*/ 1225553 h 1838325"/>
                <a:gd name="connsiteX404" fmla="*/ 495776 w 2438400"/>
                <a:gd name="connsiteY404" fmla="*/ 612772 h 1838325"/>
                <a:gd name="connsiteX405" fmla="*/ 497005 w 2438400"/>
                <a:gd name="connsiteY405" fmla="*/ 612772 h 1838325"/>
                <a:gd name="connsiteX406" fmla="*/ 498234 w 2438400"/>
                <a:gd name="connsiteY406" fmla="*/ 1225553 h 1838325"/>
                <a:gd name="connsiteX407" fmla="*/ 499462 w 2438400"/>
                <a:gd name="connsiteY407" fmla="*/ 1225553 h 1838325"/>
                <a:gd name="connsiteX408" fmla="*/ 500691 w 2438400"/>
                <a:gd name="connsiteY408" fmla="*/ 1225553 h 1838325"/>
                <a:gd name="connsiteX409" fmla="*/ 501920 w 2438400"/>
                <a:gd name="connsiteY409" fmla="*/ 612772 h 1838325"/>
                <a:gd name="connsiteX410" fmla="*/ 503139 w 2438400"/>
                <a:gd name="connsiteY410" fmla="*/ 612772 h 1838325"/>
                <a:gd name="connsiteX411" fmla="*/ 504368 w 2438400"/>
                <a:gd name="connsiteY411" fmla="*/ 612772 h 1838325"/>
                <a:gd name="connsiteX412" fmla="*/ 505596 w 2438400"/>
                <a:gd name="connsiteY412" fmla="*/ 1225553 h 1838325"/>
                <a:gd name="connsiteX413" fmla="*/ 506825 w 2438400"/>
                <a:gd name="connsiteY413" fmla="*/ 1838325 h 1838325"/>
                <a:gd name="connsiteX414" fmla="*/ 508054 w 2438400"/>
                <a:gd name="connsiteY414" fmla="*/ 1225553 h 1838325"/>
                <a:gd name="connsiteX415" fmla="*/ 509273 w 2438400"/>
                <a:gd name="connsiteY415" fmla="*/ 0 h 1838325"/>
                <a:gd name="connsiteX416" fmla="*/ 510502 w 2438400"/>
                <a:gd name="connsiteY416" fmla="*/ 612772 h 1838325"/>
                <a:gd name="connsiteX417" fmla="*/ 511731 w 2438400"/>
                <a:gd name="connsiteY417" fmla="*/ 1225553 h 1838325"/>
                <a:gd name="connsiteX418" fmla="*/ 512959 w 2438400"/>
                <a:gd name="connsiteY418" fmla="*/ 1225553 h 1838325"/>
                <a:gd name="connsiteX419" fmla="*/ 514188 w 2438400"/>
                <a:gd name="connsiteY419" fmla="*/ 1225553 h 1838325"/>
                <a:gd name="connsiteX420" fmla="*/ 515417 w 2438400"/>
                <a:gd name="connsiteY420" fmla="*/ 1225553 h 1838325"/>
                <a:gd name="connsiteX421" fmla="*/ 516646 w 2438400"/>
                <a:gd name="connsiteY421" fmla="*/ 1225553 h 1838325"/>
                <a:gd name="connsiteX422" fmla="*/ 517865 w 2438400"/>
                <a:gd name="connsiteY422" fmla="*/ 1225553 h 1838325"/>
                <a:gd name="connsiteX423" fmla="*/ 519093 w 2438400"/>
                <a:gd name="connsiteY423" fmla="*/ 1225553 h 1838325"/>
                <a:gd name="connsiteX424" fmla="*/ 520322 w 2438400"/>
                <a:gd name="connsiteY424" fmla="*/ 612772 h 1838325"/>
                <a:gd name="connsiteX425" fmla="*/ 521551 w 2438400"/>
                <a:gd name="connsiteY425" fmla="*/ 0 h 1838325"/>
                <a:gd name="connsiteX426" fmla="*/ 522780 w 2438400"/>
                <a:gd name="connsiteY426" fmla="*/ 612772 h 1838325"/>
                <a:gd name="connsiteX427" fmla="*/ 524008 w 2438400"/>
                <a:gd name="connsiteY427" fmla="*/ 1225553 h 1838325"/>
                <a:gd name="connsiteX428" fmla="*/ 525228 w 2438400"/>
                <a:gd name="connsiteY428" fmla="*/ 1838325 h 1838325"/>
                <a:gd name="connsiteX429" fmla="*/ 526456 w 2438400"/>
                <a:gd name="connsiteY429" fmla="*/ 1838325 h 1838325"/>
                <a:gd name="connsiteX430" fmla="*/ 527685 w 2438400"/>
                <a:gd name="connsiteY430" fmla="*/ 1225553 h 1838325"/>
                <a:gd name="connsiteX431" fmla="*/ 528914 w 2438400"/>
                <a:gd name="connsiteY431" fmla="*/ 612772 h 1838325"/>
                <a:gd name="connsiteX432" fmla="*/ 530143 w 2438400"/>
                <a:gd name="connsiteY432" fmla="*/ 612772 h 1838325"/>
                <a:gd name="connsiteX433" fmla="*/ 531371 w 2438400"/>
                <a:gd name="connsiteY433" fmla="*/ 612772 h 1838325"/>
                <a:gd name="connsiteX434" fmla="*/ 532590 w 2438400"/>
                <a:gd name="connsiteY434" fmla="*/ 612772 h 1838325"/>
                <a:gd name="connsiteX435" fmla="*/ 533819 w 2438400"/>
                <a:gd name="connsiteY435" fmla="*/ 1225553 h 1838325"/>
                <a:gd name="connsiteX436" fmla="*/ 535048 w 2438400"/>
                <a:gd name="connsiteY436" fmla="*/ 1225553 h 1838325"/>
                <a:gd name="connsiteX437" fmla="*/ 536277 w 2438400"/>
                <a:gd name="connsiteY437" fmla="*/ 1225553 h 1838325"/>
                <a:gd name="connsiteX438" fmla="*/ 537505 w 2438400"/>
                <a:gd name="connsiteY438" fmla="*/ 612772 h 1838325"/>
                <a:gd name="connsiteX439" fmla="*/ 538734 w 2438400"/>
                <a:gd name="connsiteY439" fmla="*/ 0 h 1838325"/>
                <a:gd name="connsiteX440" fmla="*/ 539963 w 2438400"/>
                <a:gd name="connsiteY440" fmla="*/ 612772 h 1838325"/>
                <a:gd name="connsiteX441" fmla="*/ 541182 w 2438400"/>
                <a:gd name="connsiteY441" fmla="*/ 1225553 h 1838325"/>
                <a:gd name="connsiteX442" fmla="*/ 542411 w 2438400"/>
                <a:gd name="connsiteY442" fmla="*/ 1225553 h 1838325"/>
                <a:gd name="connsiteX443" fmla="*/ 543639 w 2438400"/>
                <a:gd name="connsiteY443" fmla="*/ 1838325 h 1838325"/>
                <a:gd name="connsiteX444" fmla="*/ 544868 w 2438400"/>
                <a:gd name="connsiteY444" fmla="*/ 612772 h 1838325"/>
                <a:gd name="connsiteX445" fmla="*/ 546097 w 2438400"/>
                <a:gd name="connsiteY445" fmla="*/ 612772 h 1838325"/>
                <a:gd name="connsiteX446" fmla="*/ 547326 w 2438400"/>
                <a:gd name="connsiteY446" fmla="*/ 0 h 1838325"/>
                <a:gd name="connsiteX447" fmla="*/ 548545 w 2438400"/>
                <a:gd name="connsiteY447" fmla="*/ 612772 h 1838325"/>
                <a:gd name="connsiteX448" fmla="*/ 549773 w 2438400"/>
                <a:gd name="connsiteY448" fmla="*/ 612772 h 1838325"/>
                <a:gd name="connsiteX449" fmla="*/ 551002 w 2438400"/>
                <a:gd name="connsiteY449" fmla="*/ 612772 h 1838325"/>
                <a:gd name="connsiteX450" fmla="*/ 552231 w 2438400"/>
                <a:gd name="connsiteY450" fmla="*/ 1225553 h 1838325"/>
                <a:gd name="connsiteX451" fmla="*/ 553460 w 2438400"/>
                <a:gd name="connsiteY451" fmla="*/ 1838325 h 1838325"/>
                <a:gd name="connsiteX452" fmla="*/ 554679 w 2438400"/>
                <a:gd name="connsiteY452" fmla="*/ 1838325 h 1838325"/>
                <a:gd name="connsiteX453" fmla="*/ 555908 w 2438400"/>
                <a:gd name="connsiteY453" fmla="*/ 1838325 h 1838325"/>
                <a:gd name="connsiteX454" fmla="*/ 557136 w 2438400"/>
                <a:gd name="connsiteY454" fmla="*/ 612772 h 1838325"/>
                <a:gd name="connsiteX455" fmla="*/ 558365 w 2438400"/>
                <a:gd name="connsiteY455" fmla="*/ 0 h 1838325"/>
                <a:gd name="connsiteX456" fmla="*/ 559594 w 2438400"/>
                <a:gd name="connsiteY456" fmla="*/ 0 h 1838325"/>
                <a:gd name="connsiteX457" fmla="*/ 560822 w 2438400"/>
                <a:gd name="connsiteY457" fmla="*/ 0 h 1838325"/>
                <a:gd name="connsiteX458" fmla="*/ 562051 w 2438400"/>
                <a:gd name="connsiteY458" fmla="*/ 612772 h 1838325"/>
                <a:gd name="connsiteX459" fmla="*/ 563270 w 2438400"/>
                <a:gd name="connsiteY459" fmla="*/ 1838325 h 1838325"/>
                <a:gd name="connsiteX460" fmla="*/ 564499 w 2438400"/>
                <a:gd name="connsiteY460" fmla="*/ 1838325 h 1838325"/>
                <a:gd name="connsiteX461" fmla="*/ 565728 w 2438400"/>
                <a:gd name="connsiteY461" fmla="*/ 1838325 h 1838325"/>
                <a:gd name="connsiteX462" fmla="*/ 566957 w 2438400"/>
                <a:gd name="connsiteY462" fmla="*/ 1225553 h 1838325"/>
                <a:gd name="connsiteX463" fmla="*/ 568185 w 2438400"/>
                <a:gd name="connsiteY463" fmla="*/ 0 h 1838325"/>
                <a:gd name="connsiteX464" fmla="*/ 569414 w 2438400"/>
                <a:gd name="connsiteY464" fmla="*/ 0 h 1838325"/>
                <a:gd name="connsiteX465" fmla="*/ 570633 w 2438400"/>
                <a:gd name="connsiteY465" fmla="*/ 0 h 1838325"/>
                <a:gd name="connsiteX466" fmla="*/ 571862 w 2438400"/>
                <a:gd name="connsiteY466" fmla="*/ 1225553 h 1838325"/>
                <a:gd name="connsiteX467" fmla="*/ 573091 w 2438400"/>
                <a:gd name="connsiteY467" fmla="*/ 1838325 h 1838325"/>
                <a:gd name="connsiteX468" fmla="*/ 574319 w 2438400"/>
                <a:gd name="connsiteY468" fmla="*/ 1225553 h 1838325"/>
                <a:gd name="connsiteX469" fmla="*/ 575548 w 2438400"/>
                <a:gd name="connsiteY469" fmla="*/ 612772 h 1838325"/>
                <a:gd name="connsiteX470" fmla="*/ 576777 w 2438400"/>
                <a:gd name="connsiteY470" fmla="*/ 612772 h 1838325"/>
                <a:gd name="connsiteX471" fmla="*/ 577996 w 2438400"/>
                <a:gd name="connsiteY471" fmla="*/ 1225553 h 1838325"/>
                <a:gd name="connsiteX472" fmla="*/ 579225 w 2438400"/>
                <a:gd name="connsiteY472" fmla="*/ 1225553 h 1838325"/>
                <a:gd name="connsiteX473" fmla="*/ 580454 w 2438400"/>
                <a:gd name="connsiteY473" fmla="*/ 612772 h 1838325"/>
                <a:gd name="connsiteX474" fmla="*/ 581682 w 2438400"/>
                <a:gd name="connsiteY474" fmla="*/ 612772 h 1838325"/>
                <a:gd name="connsiteX475" fmla="*/ 582911 w 2438400"/>
                <a:gd name="connsiteY475" fmla="*/ 612772 h 1838325"/>
                <a:gd name="connsiteX476" fmla="*/ 584140 w 2438400"/>
                <a:gd name="connsiteY476" fmla="*/ 1225553 h 1838325"/>
                <a:gd name="connsiteX477" fmla="*/ 585368 w 2438400"/>
                <a:gd name="connsiteY477" fmla="*/ 1225553 h 1838325"/>
                <a:gd name="connsiteX478" fmla="*/ 586588 w 2438400"/>
                <a:gd name="connsiteY478" fmla="*/ 1225553 h 1838325"/>
                <a:gd name="connsiteX479" fmla="*/ 587816 w 2438400"/>
                <a:gd name="connsiteY479" fmla="*/ 612772 h 1838325"/>
                <a:gd name="connsiteX480" fmla="*/ 589045 w 2438400"/>
                <a:gd name="connsiteY480" fmla="*/ 1225553 h 1838325"/>
                <a:gd name="connsiteX481" fmla="*/ 590274 w 2438400"/>
                <a:gd name="connsiteY481" fmla="*/ 1225553 h 1838325"/>
                <a:gd name="connsiteX482" fmla="*/ 591503 w 2438400"/>
                <a:gd name="connsiteY482" fmla="*/ 1225553 h 1838325"/>
                <a:gd name="connsiteX483" fmla="*/ 592731 w 2438400"/>
                <a:gd name="connsiteY483" fmla="*/ 612772 h 1838325"/>
                <a:gd name="connsiteX484" fmla="*/ 593950 w 2438400"/>
                <a:gd name="connsiteY484" fmla="*/ 0 h 1838325"/>
                <a:gd name="connsiteX485" fmla="*/ 595179 w 2438400"/>
                <a:gd name="connsiteY485" fmla="*/ 0 h 1838325"/>
                <a:gd name="connsiteX486" fmla="*/ 596408 w 2438400"/>
                <a:gd name="connsiteY486" fmla="*/ 612772 h 1838325"/>
                <a:gd name="connsiteX487" fmla="*/ 597637 w 2438400"/>
                <a:gd name="connsiteY487" fmla="*/ 1225553 h 1838325"/>
                <a:gd name="connsiteX488" fmla="*/ 598865 w 2438400"/>
                <a:gd name="connsiteY488" fmla="*/ 1225553 h 1838325"/>
                <a:gd name="connsiteX489" fmla="*/ 600085 w 2438400"/>
                <a:gd name="connsiteY489" fmla="*/ 1225553 h 1838325"/>
                <a:gd name="connsiteX490" fmla="*/ 601313 w 2438400"/>
                <a:gd name="connsiteY490" fmla="*/ 1225553 h 1838325"/>
                <a:gd name="connsiteX491" fmla="*/ 602542 w 2438400"/>
                <a:gd name="connsiteY491" fmla="*/ 1225553 h 1838325"/>
                <a:gd name="connsiteX492" fmla="*/ 603771 w 2438400"/>
                <a:gd name="connsiteY492" fmla="*/ 1225553 h 1838325"/>
                <a:gd name="connsiteX493" fmla="*/ 604999 w 2438400"/>
                <a:gd name="connsiteY493" fmla="*/ 612772 h 1838325"/>
                <a:gd name="connsiteX494" fmla="*/ 606228 w 2438400"/>
                <a:gd name="connsiteY494" fmla="*/ 0 h 1838325"/>
                <a:gd name="connsiteX495" fmla="*/ 607457 w 2438400"/>
                <a:gd name="connsiteY495" fmla="*/ 0 h 1838325"/>
                <a:gd name="connsiteX496" fmla="*/ 608676 w 2438400"/>
                <a:gd name="connsiteY496" fmla="*/ 612772 h 1838325"/>
                <a:gd name="connsiteX497" fmla="*/ 609905 w 2438400"/>
                <a:gd name="connsiteY497" fmla="*/ 1225553 h 1838325"/>
                <a:gd name="connsiteX498" fmla="*/ 611134 w 2438400"/>
                <a:gd name="connsiteY498" fmla="*/ 1838325 h 1838325"/>
                <a:gd name="connsiteX499" fmla="*/ 612362 w 2438400"/>
                <a:gd name="connsiteY499" fmla="*/ 1838325 h 1838325"/>
                <a:gd name="connsiteX500" fmla="*/ 613591 w 2438400"/>
                <a:gd name="connsiteY500" fmla="*/ 1225553 h 1838325"/>
                <a:gd name="connsiteX501" fmla="*/ 614820 w 2438400"/>
                <a:gd name="connsiteY501" fmla="*/ 1225553 h 1838325"/>
                <a:gd name="connsiteX502" fmla="*/ 616039 w 2438400"/>
                <a:gd name="connsiteY502" fmla="*/ 612772 h 1838325"/>
                <a:gd name="connsiteX503" fmla="*/ 617268 w 2438400"/>
                <a:gd name="connsiteY503" fmla="*/ 612772 h 1838325"/>
                <a:gd name="connsiteX504" fmla="*/ 618496 w 2438400"/>
                <a:gd name="connsiteY504" fmla="*/ 0 h 1838325"/>
                <a:gd name="connsiteX505" fmla="*/ 619725 w 2438400"/>
                <a:gd name="connsiteY505" fmla="*/ 612772 h 1838325"/>
                <a:gd name="connsiteX506" fmla="*/ 620954 w 2438400"/>
                <a:gd name="connsiteY506" fmla="*/ 612772 h 1838325"/>
                <a:gd name="connsiteX507" fmla="*/ 622183 w 2438400"/>
                <a:gd name="connsiteY507" fmla="*/ 1225553 h 1838325"/>
                <a:gd name="connsiteX508" fmla="*/ 623402 w 2438400"/>
                <a:gd name="connsiteY508" fmla="*/ 612772 h 1838325"/>
                <a:gd name="connsiteX509" fmla="*/ 624631 w 2438400"/>
                <a:gd name="connsiteY509" fmla="*/ 612772 h 1838325"/>
                <a:gd name="connsiteX510" fmla="*/ 625859 w 2438400"/>
                <a:gd name="connsiteY510" fmla="*/ 612772 h 1838325"/>
                <a:gd name="connsiteX511" fmla="*/ 627088 w 2438400"/>
                <a:gd name="connsiteY511" fmla="*/ 1225553 h 1838325"/>
                <a:gd name="connsiteX512" fmla="*/ 628317 w 2438400"/>
                <a:gd name="connsiteY512" fmla="*/ 1838325 h 1838325"/>
                <a:gd name="connsiteX513" fmla="*/ 629545 w 2438400"/>
                <a:gd name="connsiteY513" fmla="*/ 1838325 h 1838325"/>
                <a:gd name="connsiteX514" fmla="*/ 630765 w 2438400"/>
                <a:gd name="connsiteY514" fmla="*/ 612772 h 1838325"/>
                <a:gd name="connsiteX515" fmla="*/ 631993 w 2438400"/>
                <a:gd name="connsiteY515" fmla="*/ 0 h 1838325"/>
                <a:gd name="connsiteX516" fmla="*/ 633222 w 2438400"/>
                <a:gd name="connsiteY516" fmla="*/ 0 h 1838325"/>
                <a:gd name="connsiteX517" fmla="*/ 634451 w 2438400"/>
                <a:gd name="connsiteY517" fmla="*/ 0 h 1838325"/>
                <a:gd name="connsiteX518" fmla="*/ 635680 w 2438400"/>
                <a:gd name="connsiteY518" fmla="*/ 1225553 h 1838325"/>
                <a:gd name="connsiteX519" fmla="*/ 636908 w 2438400"/>
                <a:gd name="connsiteY519" fmla="*/ 1838325 h 1838325"/>
                <a:gd name="connsiteX520" fmla="*/ 638127 w 2438400"/>
                <a:gd name="connsiteY520" fmla="*/ 1838325 h 1838325"/>
                <a:gd name="connsiteX521" fmla="*/ 639356 w 2438400"/>
                <a:gd name="connsiteY521" fmla="*/ 1225553 h 1838325"/>
                <a:gd name="connsiteX522" fmla="*/ 640585 w 2438400"/>
                <a:gd name="connsiteY522" fmla="*/ 1225553 h 1838325"/>
                <a:gd name="connsiteX523" fmla="*/ 641814 w 2438400"/>
                <a:gd name="connsiteY523" fmla="*/ 612772 h 1838325"/>
                <a:gd name="connsiteX524" fmla="*/ 643042 w 2438400"/>
                <a:gd name="connsiteY524" fmla="*/ 612772 h 1838325"/>
                <a:gd name="connsiteX525" fmla="*/ 644271 w 2438400"/>
                <a:gd name="connsiteY525" fmla="*/ 612772 h 1838325"/>
                <a:gd name="connsiteX526" fmla="*/ 645490 w 2438400"/>
                <a:gd name="connsiteY526" fmla="*/ 612772 h 1838325"/>
                <a:gd name="connsiteX527" fmla="*/ 646719 w 2438400"/>
                <a:gd name="connsiteY527" fmla="*/ 612772 h 1838325"/>
                <a:gd name="connsiteX528" fmla="*/ 647948 w 2438400"/>
                <a:gd name="connsiteY528" fmla="*/ 612772 h 1838325"/>
                <a:gd name="connsiteX529" fmla="*/ 649176 w 2438400"/>
                <a:gd name="connsiteY529" fmla="*/ 1225553 h 1838325"/>
                <a:gd name="connsiteX530" fmla="*/ 650405 w 2438400"/>
                <a:gd name="connsiteY530" fmla="*/ 1838325 h 1838325"/>
                <a:gd name="connsiteX531" fmla="*/ 651634 w 2438400"/>
                <a:gd name="connsiteY531" fmla="*/ 1838325 h 1838325"/>
                <a:gd name="connsiteX532" fmla="*/ 652863 w 2438400"/>
                <a:gd name="connsiteY532" fmla="*/ 1838325 h 1838325"/>
                <a:gd name="connsiteX533" fmla="*/ 654082 w 2438400"/>
                <a:gd name="connsiteY533" fmla="*/ 612772 h 1838325"/>
                <a:gd name="connsiteX534" fmla="*/ 655310 w 2438400"/>
                <a:gd name="connsiteY534" fmla="*/ 0 h 1838325"/>
                <a:gd name="connsiteX535" fmla="*/ 656539 w 2438400"/>
                <a:gd name="connsiteY535" fmla="*/ 0 h 1838325"/>
                <a:gd name="connsiteX536" fmla="*/ 657768 w 2438400"/>
                <a:gd name="connsiteY536" fmla="*/ 612772 h 1838325"/>
                <a:gd name="connsiteX537" fmla="*/ 658997 w 2438400"/>
                <a:gd name="connsiteY537" fmla="*/ 1225553 h 1838325"/>
                <a:gd name="connsiteX538" fmla="*/ 660216 w 2438400"/>
                <a:gd name="connsiteY538" fmla="*/ 1225553 h 1838325"/>
                <a:gd name="connsiteX539" fmla="*/ 661445 w 2438400"/>
                <a:gd name="connsiteY539" fmla="*/ 1225553 h 1838325"/>
                <a:gd name="connsiteX540" fmla="*/ 662673 w 2438400"/>
                <a:gd name="connsiteY540" fmla="*/ 1225553 h 1838325"/>
                <a:gd name="connsiteX541" fmla="*/ 663902 w 2438400"/>
                <a:gd name="connsiteY541" fmla="*/ 1225553 h 1838325"/>
                <a:gd name="connsiteX542" fmla="*/ 665131 w 2438400"/>
                <a:gd name="connsiteY542" fmla="*/ 1225553 h 1838325"/>
                <a:gd name="connsiteX543" fmla="*/ 666360 w 2438400"/>
                <a:gd name="connsiteY543" fmla="*/ 1225553 h 1838325"/>
                <a:gd name="connsiteX544" fmla="*/ 667588 w 2438400"/>
                <a:gd name="connsiteY544" fmla="*/ 1225553 h 1838325"/>
                <a:gd name="connsiteX545" fmla="*/ 668807 w 2438400"/>
                <a:gd name="connsiteY545" fmla="*/ 612772 h 1838325"/>
                <a:gd name="connsiteX546" fmla="*/ 670036 w 2438400"/>
                <a:gd name="connsiteY546" fmla="*/ 0 h 1838325"/>
                <a:gd name="connsiteX547" fmla="*/ 671265 w 2438400"/>
                <a:gd name="connsiteY547" fmla="*/ 612772 h 1838325"/>
                <a:gd name="connsiteX548" fmla="*/ 672494 w 2438400"/>
                <a:gd name="connsiteY548" fmla="*/ 1225553 h 1838325"/>
                <a:gd name="connsiteX549" fmla="*/ 673722 w 2438400"/>
                <a:gd name="connsiteY549" fmla="*/ 612772 h 1838325"/>
                <a:gd name="connsiteX550" fmla="*/ 674951 w 2438400"/>
                <a:gd name="connsiteY550" fmla="*/ 612772 h 1838325"/>
                <a:gd name="connsiteX551" fmla="*/ 676170 w 2438400"/>
                <a:gd name="connsiteY551" fmla="*/ 1225553 h 1838325"/>
                <a:gd name="connsiteX552" fmla="*/ 677399 w 2438400"/>
                <a:gd name="connsiteY552" fmla="*/ 1838325 h 1838325"/>
                <a:gd name="connsiteX553" fmla="*/ 678628 w 2438400"/>
                <a:gd name="connsiteY553" fmla="*/ 1838325 h 1838325"/>
                <a:gd name="connsiteX554" fmla="*/ 679856 w 2438400"/>
                <a:gd name="connsiteY554" fmla="*/ 1225553 h 1838325"/>
                <a:gd name="connsiteX555" fmla="*/ 681085 w 2438400"/>
                <a:gd name="connsiteY555" fmla="*/ 612772 h 1838325"/>
                <a:gd name="connsiteX556" fmla="*/ 682314 w 2438400"/>
                <a:gd name="connsiteY556" fmla="*/ 612772 h 1838325"/>
                <a:gd name="connsiteX557" fmla="*/ 683533 w 2438400"/>
                <a:gd name="connsiteY557" fmla="*/ 1225553 h 1838325"/>
                <a:gd name="connsiteX558" fmla="*/ 684762 w 2438400"/>
                <a:gd name="connsiteY558" fmla="*/ 1838325 h 1838325"/>
                <a:gd name="connsiteX559" fmla="*/ 685991 w 2438400"/>
                <a:gd name="connsiteY559" fmla="*/ 612772 h 1838325"/>
                <a:gd name="connsiteX560" fmla="*/ 687219 w 2438400"/>
                <a:gd name="connsiteY560" fmla="*/ 0 h 1838325"/>
                <a:gd name="connsiteX561" fmla="*/ 688448 w 2438400"/>
                <a:gd name="connsiteY561" fmla="*/ 0 h 1838325"/>
                <a:gd name="connsiteX562" fmla="*/ 689677 w 2438400"/>
                <a:gd name="connsiteY562" fmla="*/ 1225553 h 1838325"/>
                <a:gd name="connsiteX563" fmla="*/ 690905 w 2438400"/>
                <a:gd name="connsiteY563" fmla="*/ 1838325 h 1838325"/>
                <a:gd name="connsiteX564" fmla="*/ 692125 w 2438400"/>
                <a:gd name="connsiteY564" fmla="*/ 1838325 h 1838325"/>
                <a:gd name="connsiteX565" fmla="*/ 693353 w 2438400"/>
                <a:gd name="connsiteY565" fmla="*/ 1838325 h 1838325"/>
                <a:gd name="connsiteX566" fmla="*/ 694582 w 2438400"/>
                <a:gd name="connsiteY566" fmla="*/ 1225553 h 1838325"/>
                <a:gd name="connsiteX567" fmla="*/ 695811 w 2438400"/>
                <a:gd name="connsiteY567" fmla="*/ 1225553 h 1838325"/>
                <a:gd name="connsiteX568" fmla="*/ 697039 w 2438400"/>
                <a:gd name="connsiteY568" fmla="*/ 612772 h 1838325"/>
                <a:gd name="connsiteX569" fmla="*/ 698268 w 2438400"/>
                <a:gd name="connsiteY569" fmla="*/ 0 h 1838325"/>
                <a:gd name="connsiteX570" fmla="*/ 699487 w 2438400"/>
                <a:gd name="connsiteY570" fmla="*/ 0 h 1838325"/>
                <a:gd name="connsiteX571" fmla="*/ 700716 w 2438400"/>
                <a:gd name="connsiteY571" fmla="*/ 612772 h 1838325"/>
                <a:gd name="connsiteX572" fmla="*/ 701945 w 2438400"/>
                <a:gd name="connsiteY572" fmla="*/ 1838325 h 1838325"/>
                <a:gd name="connsiteX573" fmla="*/ 703174 w 2438400"/>
                <a:gd name="connsiteY573" fmla="*/ 1838325 h 1838325"/>
                <a:gd name="connsiteX574" fmla="*/ 704402 w 2438400"/>
                <a:gd name="connsiteY574" fmla="*/ 1838325 h 1838325"/>
                <a:gd name="connsiteX575" fmla="*/ 705621 w 2438400"/>
                <a:gd name="connsiteY575" fmla="*/ 612772 h 1838325"/>
                <a:gd name="connsiteX576" fmla="*/ 706850 w 2438400"/>
                <a:gd name="connsiteY576" fmla="*/ 0 h 1838325"/>
                <a:gd name="connsiteX577" fmla="*/ 708079 w 2438400"/>
                <a:gd name="connsiteY577" fmla="*/ 0 h 1838325"/>
                <a:gd name="connsiteX578" fmla="*/ 709308 w 2438400"/>
                <a:gd name="connsiteY578" fmla="*/ 1225553 h 1838325"/>
                <a:gd name="connsiteX579" fmla="*/ 710536 w 2438400"/>
                <a:gd name="connsiteY579" fmla="*/ 1225553 h 1838325"/>
                <a:gd name="connsiteX580" fmla="*/ 711765 w 2438400"/>
                <a:gd name="connsiteY580" fmla="*/ 612772 h 1838325"/>
                <a:gd name="connsiteX581" fmla="*/ 712994 w 2438400"/>
                <a:gd name="connsiteY581" fmla="*/ 612772 h 1838325"/>
                <a:gd name="connsiteX582" fmla="*/ 714213 w 2438400"/>
                <a:gd name="connsiteY582" fmla="*/ 0 h 1838325"/>
                <a:gd name="connsiteX583" fmla="*/ 715442 w 2438400"/>
                <a:gd name="connsiteY583" fmla="*/ 612772 h 1838325"/>
                <a:gd name="connsiteX584" fmla="*/ 716671 w 2438400"/>
                <a:gd name="connsiteY584" fmla="*/ 1225553 h 1838325"/>
                <a:gd name="connsiteX585" fmla="*/ 717899 w 2438400"/>
                <a:gd name="connsiteY585" fmla="*/ 1838325 h 1838325"/>
                <a:gd name="connsiteX586" fmla="*/ 719128 w 2438400"/>
                <a:gd name="connsiteY586" fmla="*/ 1838325 h 1838325"/>
                <a:gd name="connsiteX587" fmla="*/ 720357 w 2438400"/>
                <a:gd name="connsiteY587" fmla="*/ 612772 h 1838325"/>
                <a:gd name="connsiteX588" fmla="*/ 721576 w 2438400"/>
                <a:gd name="connsiteY588" fmla="*/ 0 h 1838325"/>
                <a:gd name="connsiteX589" fmla="*/ 722805 w 2438400"/>
                <a:gd name="connsiteY589" fmla="*/ 0 h 1838325"/>
                <a:gd name="connsiteX590" fmla="*/ 724033 w 2438400"/>
                <a:gd name="connsiteY590" fmla="*/ 612772 h 1838325"/>
                <a:gd name="connsiteX591" fmla="*/ 725262 w 2438400"/>
                <a:gd name="connsiteY591" fmla="*/ 1225553 h 1838325"/>
                <a:gd name="connsiteX592" fmla="*/ 726491 w 2438400"/>
                <a:gd name="connsiteY592" fmla="*/ 1838325 h 1838325"/>
                <a:gd name="connsiteX593" fmla="*/ 727720 w 2438400"/>
                <a:gd name="connsiteY593" fmla="*/ 1225553 h 1838325"/>
                <a:gd name="connsiteX594" fmla="*/ 728939 w 2438400"/>
                <a:gd name="connsiteY594" fmla="*/ 612772 h 1838325"/>
                <a:gd name="connsiteX595" fmla="*/ 730168 w 2438400"/>
                <a:gd name="connsiteY595" fmla="*/ 612772 h 1838325"/>
                <a:gd name="connsiteX596" fmla="*/ 731396 w 2438400"/>
                <a:gd name="connsiteY596" fmla="*/ 1225553 h 1838325"/>
                <a:gd name="connsiteX597" fmla="*/ 732625 w 2438400"/>
                <a:gd name="connsiteY597" fmla="*/ 1225553 h 1838325"/>
                <a:gd name="connsiteX598" fmla="*/ 733854 w 2438400"/>
                <a:gd name="connsiteY598" fmla="*/ 612772 h 1838325"/>
                <a:gd name="connsiteX599" fmla="*/ 735082 w 2438400"/>
                <a:gd name="connsiteY599" fmla="*/ 612772 h 1838325"/>
                <a:gd name="connsiteX600" fmla="*/ 736311 w 2438400"/>
                <a:gd name="connsiteY600" fmla="*/ 612772 h 1838325"/>
                <a:gd name="connsiteX601" fmla="*/ 737530 w 2438400"/>
                <a:gd name="connsiteY601" fmla="*/ 1225553 h 1838325"/>
                <a:gd name="connsiteX602" fmla="*/ 738759 w 2438400"/>
                <a:gd name="connsiteY602" fmla="*/ 1225553 h 1838325"/>
                <a:gd name="connsiteX603" fmla="*/ 739988 w 2438400"/>
                <a:gd name="connsiteY603" fmla="*/ 1225553 h 1838325"/>
                <a:gd name="connsiteX604" fmla="*/ 741216 w 2438400"/>
                <a:gd name="connsiteY604" fmla="*/ 612772 h 1838325"/>
                <a:gd name="connsiteX605" fmla="*/ 742445 w 2438400"/>
                <a:gd name="connsiteY605" fmla="*/ 0 h 1838325"/>
                <a:gd name="connsiteX606" fmla="*/ 743674 w 2438400"/>
                <a:gd name="connsiteY606" fmla="*/ 612772 h 1838325"/>
                <a:gd name="connsiteX607" fmla="*/ 744893 w 2438400"/>
                <a:gd name="connsiteY607" fmla="*/ 1225553 h 1838325"/>
                <a:gd name="connsiteX608" fmla="*/ 746122 w 2438400"/>
                <a:gd name="connsiteY608" fmla="*/ 1225553 h 1838325"/>
                <a:gd name="connsiteX609" fmla="*/ 747351 w 2438400"/>
                <a:gd name="connsiteY609" fmla="*/ 1225553 h 1838325"/>
                <a:gd name="connsiteX610" fmla="*/ 748579 w 2438400"/>
                <a:gd name="connsiteY610" fmla="*/ 612772 h 1838325"/>
                <a:gd name="connsiteX611" fmla="*/ 749808 w 2438400"/>
                <a:gd name="connsiteY611" fmla="*/ 612772 h 1838325"/>
                <a:gd name="connsiteX612" fmla="*/ 751027 w 2438400"/>
                <a:gd name="connsiteY612" fmla="*/ 612772 h 1838325"/>
                <a:gd name="connsiteX613" fmla="*/ 752256 w 2438400"/>
                <a:gd name="connsiteY613" fmla="*/ 612772 h 1838325"/>
                <a:gd name="connsiteX614" fmla="*/ 753485 w 2438400"/>
                <a:gd name="connsiteY614" fmla="*/ 612772 h 1838325"/>
                <a:gd name="connsiteX615" fmla="*/ 754713 w 2438400"/>
                <a:gd name="connsiteY615" fmla="*/ 1225553 h 1838325"/>
                <a:gd name="connsiteX616" fmla="*/ 755942 w 2438400"/>
                <a:gd name="connsiteY616" fmla="*/ 1225553 h 1838325"/>
                <a:gd name="connsiteX617" fmla="*/ 757171 w 2438400"/>
                <a:gd name="connsiteY617" fmla="*/ 1225553 h 1838325"/>
                <a:gd name="connsiteX618" fmla="*/ 758400 w 2438400"/>
                <a:gd name="connsiteY618" fmla="*/ 1225553 h 1838325"/>
                <a:gd name="connsiteX619" fmla="*/ 759619 w 2438400"/>
                <a:gd name="connsiteY619" fmla="*/ 612772 h 1838325"/>
                <a:gd name="connsiteX620" fmla="*/ 760847 w 2438400"/>
                <a:gd name="connsiteY620" fmla="*/ 1225553 h 1838325"/>
                <a:gd name="connsiteX621" fmla="*/ 762076 w 2438400"/>
                <a:gd name="connsiteY621" fmla="*/ 612772 h 1838325"/>
                <a:gd name="connsiteX622" fmla="*/ 763305 w 2438400"/>
                <a:gd name="connsiteY622" fmla="*/ 1225553 h 1838325"/>
                <a:gd name="connsiteX623" fmla="*/ 764534 w 2438400"/>
                <a:gd name="connsiteY623" fmla="*/ 612772 h 1838325"/>
                <a:gd name="connsiteX624" fmla="*/ 765762 w 2438400"/>
                <a:gd name="connsiteY624" fmla="*/ 1225553 h 1838325"/>
                <a:gd name="connsiteX625" fmla="*/ 766982 w 2438400"/>
                <a:gd name="connsiteY625" fmla="*/ 612772 h 1838325"/>
                <a:gd name="connsiteX626" fmla="*/ 768210 w 2438400"/>
                <a:gd name="connsiteY626" fmla="*/ 1225553 h 1838325"/>
                <a:gd name="connsiteX627" fmla="*/ 769439 w 2438400"/>
                <a:gd name="connsiteY627" fmla="*/ 1225553 h 1838325"/>
                <a:gd name="connsiteX628" fmla="*/ 770668 w 2438400"/>
                <a:gd name="connsiteY628" fmla="*/ 1225553 h 1838325"/>
                <a:gd name="connsiteX629" fmla="*/ 771897 w 2438400"/>
                <a:gd name="connsiteY629" fmla="*/ 1225553 h 1838325"/>
                <a:gd name="connsiteX630" fmla="*/ 773125 w 2438400"/>
                <a:gd name="connsiteY630" fmla="*/ 1225553 h 1838325"/>
                <a:gd name="connsiteX631" fmla="*/ 774344 w 2438400"/>
                <a:gd name="connsiteY631" fmla="*/ 612772 h 1838325"/>
                <a:gd name="connsiteX632" fmla="*/ 775573 w 2438400"/>
                <a:gd name="connsiteY632" fmla="*/ 0 h 1838325"/>
                <a:gd name="connsiteX633" fmla="*/ 776802 w 2438400"/>
                <a:gd name="connsiteY633" fmla="*/ 0 h 1838325"/>
                <a:gd name="connsiteX634" fmla="*/ 778031 w 2438400"/>
                <a:gd name="connsiteY634" fmla="*/ 612772 h 1838325"/>
                <a:gd name="connsiteX635" fmla="*/ 779259 w 2438400"/>
                <a:gd name="connsiteY635" fmla="*/ 1225553 h 1838325"/>
                <a:gd name="connsiteX636" fmla="*/ 780488 w 2438400"/>
                <a:gd name="connsiteY636" fmla="*/ 1838325 h 1838325"/>
                <a:gd name="connsiteX637" fmla="*/ 781707 w 2438400"/>
                <a:gd name="connsiteY637" fmla="*/ 1225553 h 1838325"/>
                <a:gd name="connsiteX638" fmla="*/ 782936 w 2438400"/>
                <a:gd name="connsiteY638" fmla="*/ 1225553 h 1838325"/>
                <a:gd name="connsiteX639" fmla="*/ 784165 w 2438400"/>
                <a:gd name="connsiteY639" fmla="*/ 612772 h 1838325"/>
                <a:gd name="connsiteX640" fmla="*/ 785393 w 2438400"/>
                <a:gd name="connsiteY640" fmla="*/ 612772 h 1838325"/>
                <a:gd name="connsiteX641" fmla="*/ 786622 w 2438400"/>
                <a:gd name="connsiteY641" fmla="*/ 1225553 h 1838325"/>
                <a:gd name="connsiteX642" fmla="*/ 787851 w 2438400"/>
                <a:gd name="connsiteY642" fmla="*/ 1225553 h 1838325"/>
                <a:gd name="connsiteX643" fmla="*/ 789070 w 2438400"/>
                <a:gd name="connsiteY643" fmla="*/ 612772 h 1838325"/>
                <a:gd name="connsiteX644" fmla="*/ 790299 w 2438400"/>
                <a:gd name="connsiteY644" fmla="*/ 612772 h 1838325"/>
                <a:gd name="connsiteX645" fmla="*/ 791528 w 2438400"/>
                <a:gd name="connsiteY645" fmla="*/ 0 h 1838325"/>
                <a:gd name="connsiteX646" fmla="*/ 792756 w 2438400"/>
                <a:gd name="connsiteY646" fmla="*/ 1225553 h 1838325"/>
                <a:gd name="connsiteX647" fmla="*/ 793985 w 2438400"/>
                <a:gd name="connsiteY647" fmla="*/ 1225553 h 1838325"/>
                <a:gd name="connsiteX648" fmla="*/ 795214 w 2438400"/>
                <a:gd name="connsiteY648" fmla="*/ 1838325 h 1838325"/>
                <a:gd name="connsiteX649" fmla="*/ 796433 w 2438400"/>
                <a:gd name="connsiteY649" fmla="*/ 1225553 h 1838325"/>
                <a:gd name="connsiteX650" fmla="*/ 797662 w 2438400"/>
                <a:gd name="connsiteY650" fmla="*/ 612772 h 1838325"/>
                <a:gd name="connsiteX651" fmla="*/ 798890 w 2438400"/>
                <a:gd name="connsiteY651" fmla="*/ 612772 h 1838325"/>
                <a:gd name="connsiteX652" fmla="*/ 800119 w 2438400"/>
                <a:gd name="connsiteY652" fmla="*/ 1225553 h 1838325"/>
                <a:gd name="connsiteX653" fmla="*/ 801348 w 2438400"/>
                <a:gd name="connsiteY653" fmla="*/ 1225553 h 1838325"/>
                <a:gd name="connsiteX654" fmla="*/ 802576 w 2438400"/>
                <a:gd name="connsiteY654" fmla="*/ 612772 h 1838325"/>
                <a:gd name="connsiteX655" fmla="*/ 803805 w 2438400"/>
                <a:gd name="connsiteY655" fmla="*/ 0 h 1838325"/>
                <a:gd name="connsiteX656" fmla="*/ 805024 w 2438400"/>
                <a:gd name="connsiteY656" fmla="*/ 612772 h 1838325"/>
                <a:gd name="connsiteX657" fmla="*/ 806253 w 2438400"/>
                <a:gd name="connsiteY657" fmla="*/ 1225553 h 1838325"/>
                <a:gd name="connsiteX658" fmla="*/ 807482 w 2438400"/>
                <a:gd name="connsiteY658" fmla="*/ 1838325 h 1838325"/>
                <a:gd name="connsiteX659" fmla="*/ 808711 w 2438400"/>
                <a:gd name="connsiteY659" fmla="*/ 1838325 h 1838325"/>
                <a:gd name="connsiteX660" fmla="*/ 809939 w 2438400"/>
                <a:gd name="connsiteY660" fmla="*/ 612772 h 1838325"/>
                <a:gd name="connsiteX661" fmla="*/ 811159 w 2438400"/>
                <a:gd name="connsiteY661" fmla="*/ 612772 h 1838325"/>
                <a:gd name="connsiteX662" fmla="*/ 812387 w 2438400"/>
                <a:gd name="connsiteY662" fmla="*/ 612772 h 1838325"/>
                <a:gd name="connsiteX663" fmla="*/ 813616 w 2438400"/>
                <a:gd name="connsiteY663" fmla="*/ 1225553 h 1838325"/>
                <a:gd name="connsiteX664" fmla="*/ 814845 w 2438400"/>
                <a:gd name="connsiteY664" fmla="*/ 612772 h 1838325"/>
                <a:gd name="connsiteX665" fmla="*/ 816073 w 2438400"/>
                <a:gd name="connsiteY665" fmla="*/ 0 h 1838325"/>
                <a:gd name="connsiteX666" fmla="*/ 817302 w 2438400"/>
                <a:gd name="connsiteY666" fmla="*/ 612772 h 1838325"/>
                <a:gd name="connsiteX667" fmla="*/ 818531 w 2438400"/>
                <a:gd name="connsiteY667" fmla="*/ 1225553 h 1838325"/>
                <a:gd name="connsiteX668" fmla="*/ 819750 w 2438400"/>
                <a:gd name="connsiteY668" fmla="*/ 1838325 h 1838325"/>
                <a:gd name="connsiteX669" fmla="*/ 820979 w 2438400"/>
                <a:gd name="connsiteY669" fmla="*/ 1838325 h 1838325"/>
                <a:gd name="connsiteX670" fmla="*/ 822208 w 2438400"/>
                <a:gd name="connsiteY670" fmla="*/ 1225553 h 1838325"/>
                <a:gd name="connsiteX671" fmla="*/ 823436 w 2438400"/>
                <a:gd name="connsiteY671" fmla="*/ 612772 h 1838325"/>
                <a:gd name="connsiteX672" fmla="*/ 824665 w 2438400"/>
                <a:gd name="connsiteY672" fmla="*/ 612772 h 1838325"/>
                <a:gd name="connsiteX673" fmla="*/ 825894 w 2438400"/>
                <a:gd name="connsiteY673" fmla="*/ 612772 h 1838325"/>
                <a:gd name="connsiteX674" fmla="*/ 827113 w 2438400"/>
                <a:gd name="connsiteY674" fmla="*/ 612772 h 1838325"/>
                <a:gd name="connsiteX675" fmla="*/ 828342 w 2438400"/>
                <a:gd name="connsiteY675" fmla="*/ 612772 h 1838325"/>
                <a:gd name="connsiteX676" fmla="*/ 829570 w 2438400"/>
                <a:gd name="connsiteY676" fmla="*/ 1225553 h 1838325"/>
                <a:gd name="connsiteX677" fmla="*/ 830799 w 2438400"/>
                <a:gd name="connsiteY677" fmla="*/ 1838325 h 1838325"/>
                <a:gd name="connsiteX678" fmla="*/ 832028 w 2438400"/>
                <a:gd name="connsiteY678" fmla="*/ 1838325 h 1838325"/>
                <a:gd name="connsiteX679" fmla="*/ 833257 w 2438400"/>
                <a:gd name="connsiteY679" fmla="*/ 1225553 h 1838325"/>
                <a:gd name="connsiteX680" fmla="*/ 834476 w 2438400"/>
                <a:gd name="connsiteY680" fmla="*/ 0 h 1838325"/>
                <a:gd name="connsiteX681" fmla="*/ 835705 w 2438400"/>
                <a:gd name="connsiteY681" fmla="*/ 0 h 1838325"/>
                <a:gd name="connsiteX682" fmla="*/ 836933 w 2438400"/>
                <a:gd name="connsiteY682" fmla="*/ 0 h 1838325"/>
                <a:gd name="connsiteX683" fmla="*/ 838162 w 2438400"/>
                <a:gd name="connsiteY683" fmla="*/ 1225553 h 1838325"/>
                <a:gd name="connsiteX684" fmla="*/ 839391 w 2438400"/>
                <a:gd name="connsiteY684" fmla="*/ 1838325 h 1838325"/>
                <a:gd name="connsiteX685" fmla="*/ 840619 w 2438400"/>
                <a:gd name="connsiteY685" fmla="*/ 1838325 h 1838325"/>
                <a:gd name="connsiteX686" fmla="*/ 841848 w 2438400"/>
                <a:gd name="connsiteY686" fmla="*/ 1838325 h 1838325"/>
                <a:gd name="connsiteX687" fmla="*/ 843067 w 2438400"/>
                <a:gd name="connsiteY687" fmla="*/ 612772 h 1838325"/>
                <a:gd name="connsiteX688" fmla="*/ 844296 w 2438400"/>
                <a:gd name="connsiteY688" fmla="*/ 0 h 1838325"/>
                <a:gd name="connsiteX689" fmla="*/ 845525 w 2438400"/>
                <a:gd name="connsiteY689" fmla="*/ 0 h 1838325"/>
                <a:gd name="connsiteX690" fmla="*/ 846753 w 2438400"/>
                <a:gd name="connsiteY690" fmla="*/ 612772 h 1838325"/>
                <a:gd name="connsiteX691" fmla="*/ 847982 w 2438400"/>
                <a:gd name="connsiteY691" fmla="*/ 612772 h 1838325"/>
                <a:gd name="connsiteX692" fmla="*/ 849211 w 2438400"/>
                <a:gd name="connsiteY692" fmla="*/ 612772 h 1838325"/>
                <a:gd name="connsiteX693" fmla="*/ 850430 w 2438400"/>
                <a:gd name="connsiteY693" fmla="*/ 612772 h 1838325"/>
                <a:gd name="connsiteX694" fmla="*/ 851659 w 2438400"/>
                <a:gd name="connsiteY694" fmla="*/ 612772 h 1838325"/>
                <a:gd name="connsiteX695" fmla="*/ 852888 w 2438400"/>
                <a:gd name="connsiteY695" fmla="*/ 1225553 h 1838325"/>
                <a:gd name="connsiteX696" fmla="*/ 854116 w 2438400"/>
                <a:gd name="connsiteY696" fmla="*/ 1838325 h 1838325"/>
                <a:gd name="connsiteX697" fmla="*/ 855345 w 2438400"/>
                <a:gd name="connsiteY697" fmla="*/ 1838325 h 1838325"/>
                <a:gd name="connsiteX698" fmla="*/ 856564 w 2438400"/>
                <a:gd name="connsiteY698" fmla="*/ 1225553 h 1838325"/>
                <a:gd name="connsiteX699" fmla="*/ 857793 w 2438400"/>
                <a:gd name="connsiteY699" fmla="*/ 612772 h 1838325"/>
                <a:gd name="connsiteX700" fmla="*/ 859022 w 2438400"/>
                <a:gd name="connsiteY700" fmla="*/ 0 h 1838325"/>
                <a:gd name="connsiteX701" fmla="*/ 860250 w 2438400"/>
                <a:gd name="connsiteY701" fmla="*/ 612772 h 1838325"/>
                <a:gd name="connsiteX702" fmla="*/ 861479 w 2438400"/>
                <a:gd name="connsiteY702" fmla="*/ 612772 h 1838325"/>
                <a:gd name="connsiteX703" fmla="*/ 862708 w 2438400"/>
                <a:gd name="connsiteY703" fmla="*/ 612772 h 1838325"/>
                <a:gd name="connsiteX704" fmla="*/ 863937 w 2438400"/>
                <a:gd name="connsiteY704" fmla="*/ 612772 h 1838325"/>
                <a:gd name="connsiteX705" fmla="*/ 865156 w 2438400"/>
                <a:gd name="connsiteY705" fmla="*/ 1225553 h 1838325"/>
                <a:gd name="connsiteX706" fmla="*/ 866385 w 2438400"/>
                <a:gd name="connsiteY706" fmla="*/ 1838325 h 1838325"/>
                <a:gd name="connsiteX707" fmla="*/ 867613 w 2438400"/>
                <a:gd name="connsiteY707" fmla="*/ 1838325 h 1838325"/>
                <a:gd name="connsiteX708" fmla="*/ 868842 w 2438400"/>
                <a:gd name="connsiteY708" fmla="*/ 1225553 h 1838325"/>
                <a:gd name="connsiteX709" fmla="*/ 870071 w 2438400"/>
                <a:gd name="connsiteY709" fmla="*/ 612772 h 1838325"/>
                <a:gd name="connsiteX710" fmla="*/ 871299 w 2438400"/>
                <a:gd name="connsiteY710" fmla="*/ 612772 h 1838325"/>
                <a:gd name="connsiteX711" fmla="*/ 872519 w 2438400"/>
                <a:gd name="connsiteY711" fmla="*/ 612772 h 1838325"/>
                <a:gd name="connsiteX712" fmla="*/ 873747 w 2438400"/>
                <a:gd name="connsiteY712" fmla="*/ 612772 h 1838325"/>
                <a:gd name="connsiteX713" fmla="*/ 874976 w 2438400"/>
                <a:gd name="connsiteY713" fmla="*/ 612772 h 1838325"/>
                <a:gd name="connsiteX714" fmla="*/ 876205 w 2438400"/>
                <a:gd name="connsiteY714" fmla="*/ 612772 h 1838325"/>
                <a:gd name="connsiteX715" fmla="*/ 877434 w 2438400"/>
                <a:gd name="connsiteY715" fmla="*/ 612772 h 1838325"/>
                <a:gd name="connsiteX716" fmla="*/ 878662 w 2438400"/>
                <a:gd name="connsiteY716" fmla="*/ 1225553 h 1838325"/>
                <a:gd name="connsiteX717" fmla="*/ 879881 w 2438400"/>
                <a:gd name="connsiteY717" fmla="*/ 1225553 h 1838325"/>
                <a:gd name="connsiteX718" fmla="*/ 881110 w 2438400"/>
                <a:gd name="connsiteY718" fmla="*/ 1225553 h 1838325"/>
                <a:gd name="connsiteX719" fmla="*/ 882339 w 2438400"/>
                <a:gd name="connsiteY719" fmla="*/ 1225553 h 1838325"/>
                <a:gd name="connsiteX720" fmla="*/ 883568 w 2438400"/>
                <a:gd name="connsiteY720" fmla="*/ 1225553 h 1838325"/>
                <a:gd name="connsiteX721" fmla="*/ 884796 w 2438400"/>
                <a:gd name="connsiteY721" fmla="*/ 1225553 h 1838325"/>
                <a:gd name="connsiteX722" fmla="*/ 886025 w 2438400"/>
                <a:gd name="connsiteY722" fmla="*/ 612772 h 1838325"/>
                <a:gd name="connsiteX723" fmla="*/ 887254 w 2438400"/>
                <a:gd name="connsiteY723" fmla="*/ 0 h 1838325"/>
                <a:gd name="connsiteX724" fmla="*/ 888473 w 2438400"/>
                <a:gd name="connsiteY724" fmla="*/ 0 h 1838325"/>
                <a:gd name="connsiteX725" fmla="*/ 889702 w 2438400"/>
                <a:gd name="connsiteY725" fmla="*/ 612772 h 1838325"/>
                <a:gd name="connsiteX726" fmla="*/ 890930 w 2438400"/>
                <a:gd name="connsiteY726" fmla="*/ 1225553 h 1838325"/>
                <a:gd name="connsiteX727" fmla="*/ 892159 w 2438400"/>
                <a:gd name="connsiteY727" fmla="*/ 1225553 h 1838325"/>
                <a:gd name="connsiteX728" fmla="*/ 893388 w 2438400"/>
                <a:gd name="connsiteY728" fmla="*/ 1225553 h 1838325"/>
                <a:gd name="connsiteX729" fmla="*/ 894617 w 2438400"/>
                <a:gd name="connsiteY729" fmla="*/ 612772 h 1838325"/>
                <a:gd name="connsiteX730" fmla="*/ 895836 w 2438400"/>
                <a:gd name="connsiteY730" fmla="*/ 1225553 h 1838325"/>
                <a:gd name="connsiteX731" fmla="*/ 897064 w 2438400"/>
                <a:gd name="connsiteY731" fmla="*/ 1225553 h 1838325"/>
                <a:gd name="connsiteX732" fmla="*/ 898293 w 2438400"/>
                <a:gd name="connsiteY732" fmla="*/ 1225553 h 1838325"/>
                <a:gd name="connsiteX733" fmla="*/ 899522 w 2438400"/>
                <a:gd name="connsiteY733" fmla="*/ 612772 h 1838325"/>
                <a:gd name="connsiteX734" fmla="*/ 900751 w 2438400"/>
                <a:gd name="connsiteY734" fmla="*/ 0 h 1838325"/>
                <a:gd name="connsiteX735" fmla="*/ 901970 w 2438400"/>
                <a:gd name="connsiteY735" fmla="*/ 0 h 1838325"/>
                <a:gd name="connsiteX736" fmla="*/ 903199 w 2438400"/>
                <a:gd name="connsiteY736" fmla="*/ 612772 h 1838325"/>
                <a:gd name="connsiteX737" fmla="*/ 904427 w 2438400"/>
                <a:gd name="connsiteY737" fmla="*/ 1225553 h 1838325"/>
                <a:gd name="connsiteX738" fmla="*/ 905656 w 2438400"/>
                <a:gd name="connsiteY738" fmla="*/ 1225553 h 1838325"/>
                <a:gd name="connsiteX739" fmla="*/ 906885 w 2438400"/>
                <a:gd name="connsiteY739" fmla="*/ 1225553 h 1838325"/>
                <a:gd name="connsiteX740" fmla="*/ 908113 w 2438400"/>
                <a:gd name="connsiteY740" fmla="*/ 1225553 h 1838325"/>
                <a:gd name="connsiteX741" fmla="*/ 909342 w 2438400"/>
                <a:gd name="connsiteY741" fmla="*/ 1225553 h 1838325"/>
                <a:gd name="connsiteX742" fmla="*/ 910561 w 2438400"/>
                <a:gd name="connsiteY742" fmla="*/ 612772 h 1838325"/>
                <a:gd name="connsiteX743" fmla="*/ 911790 w 2438400"/>
                <a:gd name="connsiteY743" fmla="*/ 612772 h 1838325"/>
                <a:gd name="connsiteX744" fmla="*/ 913019 w 2438400"/>
                <a:gd name="connsiteY744" fmla="*/ 612772 h 1838325"/>
                <a:gd name="connsiteX745" fmla="*/ 914248 w 2438400"/>
                <a:gd name="connsiteY745" fmla="*/ 1225553 h 1838325"/>
                <a:gd name="connsiteX746" fmla="*/ 915476 w 2438400"/>
                <a:gd name="connsiteY746" fmla="*/ 1225553 h 1838325"/>
                <a:gd name="connsiteX747" fmla="*/ 916705 w 2438400"/>
                <a:gd name="connsiteY747" fmla="*/ 612772 h 1838325"/>
                <a:gd name="connsiteX748" fmla="*/ 917924 w 2438400"/>
                <a:gd name="connsiteY748" fmla="*/ 0 h 1838325"/>
                <a:gd name="connsiteX749" fmla="*/ 919153 w 2438400"/>
                <a:gd name="connsiteY749" fmla="*/ 0 h 1838325"/>
                <a:gd name="connsiteX750" fmla="*/ 920382 w 2438400"/>
                <a:gd name="connsiteY750" fmla="*/ 612772 h 1838325"/>
                <a:gd name="connsiteX751" fmla="*/ 921610 w 2438400"/>
                <a:gd name="connsiteY751" fmla="*/ 1838325 h 1838325"/>
                <a:gd name="connsiteX752" fmla="*/ 922839 w 2438400"/>
                <a:gd name="connsiteY752" fmla="*/ 1838325 h 1838325"/>
                <a:gd name="connsiteX753" fmla="*/ 924068 w 2438400"/>
                <a:gd name="connsiteY753" fmla="*/ 1225553 h 1838325"/>
                <a:gd name="connsiteX754" fmla="*/ 925287 w 2438400"/>
                <a:gd name="connsiteY754" fmla="*/ 612772 h 1838325"/>
                <a:gd name="connsiteX755" fmla="*/ 926516 w 2438400"/>
                <a:gd name="connsiteY755" fmla="*/ 612772 h 1838325"/>
                <a:gd name="connsiteX756" fmla="*/ 927745 w 2438400"/>
                <a:gd name="connsiteY756" fmla="*/ 612772 h 1838325"/>
                <a:gd name="connsiteX757" fmla="*/ 928973 w 2438400"/>
                <a:gd name="connsiteY757" fmla="*/ 612772 h 1838325"/>
                <a:gd name="connsiteX758" fmla="*/ 930202 w 2438400"/>
                <a:gd name="connsiteY758" fmla="*/ 0 h 1838325"/>
                <a:gd name="connsiteX759" fmla="*/ 931431 w 2438400"/>
                <a:gd name="connsiteY759" fmla="*/ 612772 h 1838325"/>
                <a:gd name="connsiteX760" fmla="*/ 932660 w 2438400"/>
                <a:gd name="connsiteY760" fmla="*/ 1225553 h 1838325"/>
                <a:gd name="connsiteX761" fmla="*/ 933879 w 2438400"/>
                <a:gd name="connsiteY761" fmla="*/ 1838325 h 1838325"/>
                <a:gd name="connsiteX762" fmla="*/ 935107 w 2438400"/>
                <a:gd name="connsiteY762" fmla="*/ 1838325 h 1838325"/>
                <a:gd name="connsiteX763" fmla="*/ 936336 w 2438400"/>
                <a:gd name="connsiteY763" fmla="*/ 1225553 h 1838325"/>
                <a:gd name="connsiteX764" fmla="*/ 937565 w 2438400"/>
                <a:gd name="connsiteY764" fmla="*/ 0 h 1838325"/>
                <a:gd name="connsiteX765" fmla="*/ 938794 w 2438400"/>
                <a:gd name="connsiteY765" fmla="*/ 0 h 1838325"/>
                <a:gd name="connsiteX766" fmla="*/ 940013 w 2438400"/>
                <a:gd name="connsiteY766" fmla="*/ 0 h 1838325"/>
                <a:gd name="connsiteX767" fmla="*/ 941241 w 2438400"/>
                <a:gd name="connsiteY767" fmla="*/ 1225553 h 1838325"/>
                <a:gd name="connsiteX768" fmla="*/ 942470 w 2438400"/>
                <a:gd name="connsiteY768" fmla="*/ 1838325 h 1838325"/>
                <a:gd name="connsiteX769" fmla="*/ 943699 w 2438400"/>
                <a:gd name="connsiteY769" fmla="*/ 1225553 h 1838325"/>
                <a:gd name="connsiteX770" fmla="*/ 944928 w 2438400"/>
                <a:gd name="connsiteY770" fmla="*/ 612772 h 1838325"/>
                <a:gd name="connsiteX771" fmla="*/ 946156 w 2438400"/>
                <a:gd name="connsiteY771" fmla="*/ 0 h 1838325"/>
                <a:gd name="connsiteX772" fmla="*/ 947376 w 2438400"/>
                <a:gd name="connsiteY772" fmla="*/ 612772 h 1838325"/>
                <a:gd name="connsiteX773" fmla="*/ 948604 w 2438400"/>
                <a:gd name="connsiteY773" fmla="*/ 1225553 h 1838325"/>
                <a:gd name="connsiteX774" fmla="*/ 949833 w 2438400"/>
                <a:gd name="connsiteY774" fmla="*/ 1225553 h 1838325"/>
                <a:gd name="connsiteX775" fmla="*/ 951062 w 2438400"/>
                <a:gd name="connsiteY775" fmla="*/ 612772 h 1838325"/>
                <a:gd name="connsiteX776" fmla="*/ 952290 w 2438400"/>
                <a:gd name="connsiteY776" fmla="*/ 612772 h 1838325"/>
                <a:gd name="connsiteX777" fmla="*/ 953519 w 2438400"/>
                <a:gd name="connsiteY777" fmla="*/ 612772 h 1838325"/>
                <a:gd name="connsiteX778" fmla="*/ 954748 w 2438400"/>
                <a:gd name="connsiteY778" fmla="*/ 612772 h 1838325"/>
                <a:gd name="connsiteX779" fmla="*/ 955967 w 2438400"/>
                <a:gd name="connsiteY779" fmla="*/ 1225553 h 1838325"/>
                <a:gd name="connsiteX780" fmla="*/ 957196 w 2438400"/>
                <a:gd name="connsiteY780" fmla="*/ 1225553 h 1838325"/>
                <a:gd name="connsiteX781" fmla="*/ 958425 w 2438400"/>
                <a:gd name="connsiteY781" fmla="*/ 612772 h 1838325"/>
                <a:gd name="connsiteX782" fmla="*/ 959653 w 2438400"/>
                <a:gd name="connsiteY782" fmla="*/ 612772 h 1838325"/>
                <a:gd name="connsiteX783" fmla="*/ 960882 w 2438400"/>
                <a:gd name="connsiteY783" fmla="*/ 1225553 h 1838325"/>
                <a:gd name="connsiteX784" fmla="*/ 962111 w 2438400"/>
                <a:gd name="connsiteY784" fmla="*/ 612772 h 1838325"/>
                <a:gd name="connsiteX785" fmla="*/ 963330 w 2438400"/>
                <a:gd name="connsiteY785" fmla="*/ 612772 h 1838325"/>
                <a:gd name="connsiteX786" fmla="*/ 964559 w 2438400"/>
                <a:gd name="connsiteY786" fmla="*/ 612772 h 1838325"/>
                <a:gd name="connsiteX787" fmla="*/ 965787 w 2438400"/>
                <a:gd name="connsiteY787" fmla="*/ 1225553 h 1838325"/>
                <a:gd name="connsiteX788" fmla="*/ 967016 w 2438400"/>
                <a:gd name="connsiteY788" fmla="*/ 1225553 h 1838325"/>
                <a:gd name="connsiteX789" fmla="*/ 968245 w 2438400"/>
                <a:gd name="connsiteY789" fmla="*/ 1225553 h 1838325"/>
                <a:gd name="connsiteX790" fmla="*/ 969474 w 2438400"/>
                <a:gd name="connsiteY790" fmla="*/ 612772 h 1838325"/>
                <a:gd name="connsiteX791" fmla="*/ 970693 w 2438400"/>
                <a:gd name="connsiteY791" fmla="*/ 612772 h 1838325"/>
                <a:gd name="connsiteX792" fmla="*/ 971922 w 2438400"/>
                <a:gd name="connsiteY792" fmla="*/ 612772 h 1838325"/>
                <a:gd name="connsiteX793" fmla="*/ 973150 w 2438400"/>
                <a:gd name="connsiteY793" fmla="*/ 1225553 h 1838325"/>
                <a:gd name="connsiteX794" fmla="*/ 974379 w 2438400"/>
                <a:gd name="connsiteY794" fmla="*/ 1225553 h 1838325"/>
                <a:gd name="connsiteX795" fmla="*/ 975608 w 2438400"/>
                <a:gd name="connsiteY795" fmla="*/ 1225553 h 1838325"/>
                <a:gd name="connsiteX796" fmla="*/ 976836 w 2438400"/>
                <a:gd name="connsiteY796" fmla="*/ 612772 h 1838325"/>
                <a:gd name="connsiteX797" fmla="*/ 978056 w 2438400"/>
                <a:gd name="connsiteY797" fmla="*/ 0 h 1838325"/>
                <a:gd name="connsiteX798" fmla="*/ 979284 w 2438400"/>
                <a:gd name="connsiteY798" fmla="*/ 0 h 1838325"/>
                <a:gd name="connsiteX799" fmla="*/ 980513 w 2438400"/>
                <a:gd name="connsiteY799" fmla="*/ 612772 h 1838325"/>
                <a:gd name="connsiteX800" fmla="*/ 981742 w 2438400"/>
                <a:gd name="connsiteY800" fmla="*/ 1225553 h 1838325"/>
                <a:gd name="connsiteX801" fmla="*/ 982971 w 2438400"/>
                <a:gd name="connsiteY801" fmla="*/ 1225553 h 1838325"/>
                <a:gd name="connsiteX802" fmla="*/ 984199 w 2438400"/>
                <a:gd name="connsiteY802" fmla="*/ 1838325 h 1838325"/>
                <a:gd name="connsiteX803" fmla="*/ 985418 w 2438400"/>
                <a:gd name="connsiteY803" fmla="*/ 1225553 h 1838325"/>
                <a:gd name="connsiteX804" fmla="*/ 986647 w 2438400"/>
                <a:gd name="connsiteY804" fmla="*/ 612772 h 1838325"/>
                <a:gd name="connsiteX805" fmla="*/ 987876 w 2438400"/>
                <a:gd name="connsiteY805" fmla="*/ 0 h 1838325"/>
                <a:gd name="connsiteX806" fmla="*/ 989105 w 2438400"/>
                <a:gd name="connsiteY806" fmla="*/ 0 h 1838325"/>
                <a:gd name="connsiteX807" fmla="*/ 990333 w 2438400"/>
                <a:gd name="connsiteY807" fmla="*/ 0 h 1838325"/>
                <a:gd name="connsiteX808" fmla="*/ 991562 w 2438400"/>
                <a:gd name="connsiteY808" fmla="*/ 612772 h 1838325"/>
                <a:gd name="connsiteX809" fmla="*/ 992791 w 2438400"/>
                <a:gd name="connsiteY809" fmla="*/ 1225553 h 1838325"/>
                <a:gd name="connsiteX810" fmla="*/ 994010 w 2438400"/>
                <a:gd name="connsiteY810" fmla="*/ 1838325 h 1838325"/>
                <a:gd name="connsiteX811" fmla="*/ 995239 w 2438400"/>
                <a:gd name="connsiteY811" fmla="*/ 1838325 h 1838325"/>
                <a:gd name="connsiteX812" fmla="*/ 996467 w 2438400"/>
                <a:gd name="connsiteY812" fmla="*/ 1225553 h 1838325"/>
                <a:gd name="connsiteX813" fmla="*/ 997696 w 2438400"/>
                <a:gd name="connsiteY813" fmla="*/ 612772 h 1838325"/>
                <a:gd name="connsiteX814" fmla="*/ 998925 w 2438400"/>
                <a:gd name="connsiteY814" fmla="*/ 0 h 1838325"/>
                <a:gd name="connsiteX815" fmla="*/ 1000154 w 2438400"/>
                <a:gd name="connsiteY815" fmla="*/ 0 h 1838325"/>
                <a:gd name="connsiteX816" fmla="*/ 1001373 w 2438400"/>
                <a:gd name="connsiteY816" fmla="*/ 612772 h 1838325"/>
                <a:gd name="connsiteX817" fmla="*/ 1002601 w 2438400"/>
                <a:gd name="connsiteY817" fmla="*/ 612772 h 1838325"/>
                <a:gd name="connsiteX818" fmla="*/ 1003830 w 2438400"/>
                <a:gd name="connsiteY818" fmla="*/ 1225553 h 1838325"/>
                <a:gd name="connsiteX819" fmla="*/ 1005059 w 2438400"/>
                <a:gd name="connsiteY819" fmla="*/ 1225553 h 1838325"/>
                <a:gd name="connsiteX820" fmla="*/ 1006288 w 2438400"/>
                <a:gd name="connsiteY820" fmla="*/ 1225553 h 1838325"/>
                <a:gd name="connsiteX821" fmla="*/ 1007507 w 2438400"/>
                <a:gd name="connsiteY821" fmla="*/ 1225553 h 1838325"/>
                <a:gd name="connsiteX822" fmla="*/ 1008736 w 2438400"/>
                <a:gd name="connsiteY822" fmla="*/ 612772 h 1838325"/>
                <a:gd name="connsiteX823" fmla="*/ 1009964 w 2438400"/>
                <a:gd name="connsiteY823" fmla="*/ 612772 h 1838325"/>
                <a:gd name="connsiteX824" fmla="*/ 1011193 w 2438400"/>
                <a:gd name="connsiteY824" fmla="*/ 612772 h 1838325"/>
                <a:gd name="connsiteX825" fmla="*/ 1012422 w 2438400"/>
                <a:gd name="connsiteY825" fmla="*/ 612772 h 1838325"/>
                <a:gd name="connsiteX826" fmla="*/ 1013651 w 2438400"/>
                <a:gd name="connsiteY826" fmla="*/ 1225553 h 1838325"/>
                <a:gd name="connsiteX827" fmla="*/ 1014879 w 2438400"/>
                <a:gd name="connsiteY827" fmla="*/ 612772 h 1838325"/>
                <a:gd name="connsiteX828" fmla="*/ 1016098 w 2438400"/>
                <a:gd name="connsiteY828" fmla="*/ 612772 h 1838325"/>
                <a:gd name="connsiteX829" fmla="*/ 1017327 w 2438400"/>
                <a:gd name="connsiteY829" fmla="*/ 612772 h 1838325"/>
                <a:gd name="connsiteX830" fmla="*/ 1018556 w 2438400"/>
                <a:gd name="connsiteY830" fmla="*/ 1225553 h 1838325"/>
                <a:gd name="connsiteX831" fmla="*/ 1019785 w 2438400"/>
                <a:gd name="connsiteY831" fmla="*/ 1225553 h 1838325"/>
                <a:gd name="connsiteX832" fmla="*/ 1021013 w 2438400"/>
                <a:gd name="connsiteY832" fmla="*/ 1225553 h 1838325"/>
                <a:gd name="connsiteX833" fmla="*/ 1022242 w 2438400"/>
                <a:gd name="connsiteY833" fmla="*/ 1225553 h 1838325"/>
                <a:gd name="connsiteX834" fmla="*/ 1023461 w 2438400"/>
                <a:gd name="connsiteY834" fmla="*/ 612772 h 1838325"/>
                <a:gd name="connsiteX835" fmla="*/ 1024690 w 2438400"/>
                <a:gd name="connsiteY835" fmla="*/ 0 h 1838325"/>
                <a:gd name="connsiteX836" fmla="*/ 1025919 w 2438400"/>
                <a:gd name="connsiteY836" fmla="*/ 0 h 1838325"/>
                <a:gd name="connsiteX837" fmla="*/ 1027148 w 2438400"/>
                <a:gd name="connsiteY837" fmla="*/ 0 h 1838325"/>
                <a:gd name="connsiteX838" fmla="*/ 1028376 w 2438400"/>
                <a:gd name="connsiteY838" fmla="*/ 1225553 h 1838325"/>
                <a:gd name="connsiteX839" fmla="*/ 1029605 w 2438400"/>
                <a:gd name="connsiteY839" fmla="*/ 1838325 h 1838325"/>
                <a:gd name="connsiteX840" fmla="*/ 1030824 w 2438400"/>
                <a:gd name="connsiteY840" fmla="*/ 1838325 h 1838325"/>
                <a:gd name="connsiteX841" fmla="*/ 1032053 w 2438400"/>
                <a:gd name="connsiteY841" fmla="*/ 1225553 h 1838325"/>
                <a:gd name="connsiteX842" fmla="*/ 1033282 w 2438400"/>
                <a:gd name="connsiteY842" fmla="*/ 612772 h 1838325"/>
                <a:gd name="connsiteX843" fmla="*/ 1034510 w 2438400"/>
                <a:gd name="connsiteY843" fmla="*/ 0 h 1838325"/>
                <a:gd name="connsiteX844" fmla="*/ 1035739 w 2438400"/>
                <a:gd name="connsiteY844" fmla="*/ 612772 h 1838325"/>
                <a:gd name="connsiteX845" fmla="*/ 1036968 w 2438400"/>
                <a:gd name="connsiteY845" fmla="*/ 1225553 h 1838325"/>
                <a:gd name="connsiteX846" fmla="*/ 1038196 w 2438400"/>
                <a:gd name="connsiteY846" fmla="*/ 1225553 h 1838325"/>
                <a:gd name="connsiteX847" fmla="*/ 1039416 w 2438400"/>
                <a:gd name="connsiteY847" fmla="*/ 612772 h 1838325"/>
                <a:gd name="connsiteX848" fmla="*/ 1040644 w 2438400"/>
                <a:gd name="connsiteY848" fmla="*/ 612772 h 1838325"/>
                <a:gd name="connsiteX849" fmla="*/ 1041873 w 2438400"/>
                <a:gd name="connsiteY849" fmla="*/ 612772 h 1838325"/>
                <a:gd name="connsiteX850" fmla="*/ 1043102 w 2438400"/>
                <a:gd name="connsiteY850" fmla="*/ 612772 h 1838325"/>
                <a:gd name="connsiteX851" fmla="*/ 1044331 w 2438400"/>
                <a:gd name="connsiteY851" fmla="*/ 1225553 h 1838325"/>
                <a:gd name="connsiteX852" fmla="*/ 1045559 w 2438400"/>
                <a:gd name="connsiteY852" fmla="*/ 612772 h 1838325"/>
                <a:gd name="connsiteX853" fmla="*/ 1046778 w 2438400"/>
                <a:gd name="connsiteY853" fmla="*/ 1225553 h 1838325"/>
                <a:gd name="connsiteX854" fmla="*/ 1048007 w 2438400"/>
                <a:gd name="connsiteY854" fmla="*/ 1225553 h 1838325"/>
                <a:gd name="connsiteX855" fmla="*/ 1049236 w 2438400"/>
                <a:gd name="connsiteY855" fmla="*/ 1225553 h 1838325"/>
                <a:gd name="connsiteX856" fmla="*/ 1050465 w 2438400"/>
                <a:gd name="connsiteY856" fmla="*/ 612772 h 1838325"/>
                <a:gd name="connsiteX857" fmla="*/ 1051693 w 2438400"/>
                <a:gd name="connsiteY857" fmla="*/ 0 h 1838325"/>
                <a:gd name="connsiteX858" fmla="*/ 1052913 w 2438400"/>
                <a:gd name="connsiteY858" fmla="*/ 0 h 1838325"/>
                <a:gd name="connsiteX859" fmla="*/ 1054141 w 2438400"/>
                <a:gd name="connsiteY859" fmla="*/ 1225553 h 1838325"/>
                <a:gd name="connsiteX860" fmla="*/ 1055370 w 2438400"/>
                <a:gd name="connsiteY860" fmla="*/ 1838325 h 1838325"/>
                <a:gd name="connsiteX861" fmla="*/ 1056599 w 2438400"/>
                <a:gd name="connsiteY861" fmla="*/ 1838325 h 1838325"/>
                <a:gd name="connsiteX862" fmla="*/ 1057827 w 2438400"/>
                <a:gd name="connsiteY862" fmla="*/ 612772 h 1838325"/>
                <a:gd name="connsiteX863" fmla="*/ 1059056 w 2438400"/>
                <a:gd name="connsiteY863" fmla="*/ 0 h 1838325"/>
                <a:gd name="connsiteX864" fmla="*/ 1060285 w 2438400"/>
                <a:gd name="connsiteY864" fmla="*/ 0 h 1838325"/>
                <a:gd name="connsiteX865" fmla="*/ 1061504 w 2438400"/>
                <a:gd name="connsiteY865" fmla="*/ 612772 h 1838325"/>
                <a:gd name="connsiteX866" fmla="*/ 1062733 w 2438400"/>
                <a:gd name="connsiteY866" fmla="*/ 1838325 h 1838325"/>
                <a:gd name="connsiteX867" fmla="*/ 1063962 w 2438400"/>
                <a:gd name="connsiteY867" fmla="*/ 1838325 h 1838325"/>
                <a:gd name="connsiteX868" fmla="*/ 1065190 w 2438400"/>
                <a:gd name="connsiteY868" fmla="*/ 1225553 h 1838325"/>
                <a:gd name="connsiteX869" fmla="*/ 1066419 w 2438400"/>
                <a:gd name="connsiteY869" fmla="*/ 612772 h 1838325"/>
                <a:gd name="connsiteX870" fmla="*/ 1067648 w 2438400"/>
                <a:gd name="connsiteY870" fmla="*/ 612772 h 1838325"/>
                <a:gd name="connsiteX871" fmla="*/ 1068867 w 2438400"/>
                <a:gd name="connsiteY871" fmla="*/ 612772 h 1838325"/>
                <a:gd name="connsiteX872" fmla="*/ 1070096 w 2438400"/>
                <a:gd name="connsiteY872" fmla="*/ 0 h 1838325"/>
                <a:gd name="connsiteX873" fmla="*/ 1071324 w 2438400"/>
                <a:gd name="connsiteY873" fmla="*/ 0 h 1838325"/>
                <a:gd name="connsiteX874" fmla="*/ 1072553 w 2438400"/>
                <a:gd name="connsiteY874" fmla="*/ 612772 h 1838325"/>
                <a:gd name="connsiteX875" fmla="*/ 1073782 w 2438400"/>
                <a:gd name="connsiteY875" fmla="*/ 1225553 h 1838325"/>
                <a:gd name="connsiteX876" fmla="*/ 1075011 w 2438400"/>
                <a:gd name="connsiteY876" fmla="*/ 1838325 h 1838325"/>
                <a:gd name="connsiteX877" fmla="*/ 1076230 w 2438400"/>
                <a:gd name="connsiteY877" fmla="*/ 1838325 h 1838325"/>
                <a:gd name="connsiteX878" fmla="*/ 1077459 w 2438400"/>
                <a:gd name="connsiteY878" fmla="*/ 1225553 h 1838325"/>
                <a:gd name="connsiteX879" fmla="*/ 1078687 w 2438400"/>
                <a:gd name="connsiteY879" fmla="*/ 612772 h 1838325"/>
                <a:gd name="connsiteX880" fmla="*/ 1079916 w 2438400"/>
                <a:gd name="connsiteY880" fmla="*/ 0 h 1838325"/>
                <a:gd name="connsiteX881" fmla="*/ 1081145 w 2438400"/>
                <a:gd name="connsiteY881" fmla="*/ 612772 h 1838325"/>
                <a:gd name="connsiteX882" fmla="*/ 1082373 w 2438400"/>
                <a:gd name="connsiteY882" fmla="*/ 612772 h 1838325"/>
                <a:gd name="connsiteX883" fmla="*/ 1083602 w 2438400"/>
                <a:gd name="connsiteY883" fmla="*/ 1225553 h 1838325"/>
                <a:gd name="connsiteX884" fmla="*/ 1084821 w 2438400"/>
                <a:gd name="connsiteY884" fmla="*/ 1225553 h 1838325"/>
                <a:gd name="connsiteX885" fmla="*/ 1086050 w 2438400"/>
                <a:gd name="connsiteY885" fmla="*/ 1225553 h 1838325"/>
                <a:gd name="connsiteX886" fmla="*/ 1087279 w 2438400"/>
                <a:gd name="connsiteY886" fmla="*/ 1225553 h 1838325"/>
                <a:gd name="connsiteX887" fmla="*/ 1088508 w 2438400"/>
                <a:gd name="connsiteY887" fmla="*/ 1225553 h 1838325"/>
                <a:gd name="connsiteX888" fmla="*/ 1089736 w 2438400"/>
                <a:gd name="connsiteY888" fmla="*/ 1225553 h 1838325"/>
                <a:gd name="connsiteX889" fmla="*/ 1090955 w 2438400"/>
                <a:gd name="connsiteY889" fmla="*/ 1225553 h 1838325"/>
                <a:gd name="connsiteX890" fmla="*/ 1092184 w 2438400"/>
                <a:gd name="connsiteY890" fmla="*/ 612772 h 1838325"/>
                <a:gd name="connsiteX891" fmla="*/ 1093413 w 2438400"/>
                <a:gd name="connsiteY891" fmla="*/ 0 h 1838325"/>
                <a:gd name="connsiteX892" fmla="*/ 1094642 w 2438400"/>
                <a:gd name="connsiteY892" fmla="*/ 0 h 1838325"/>
                <a:gd name="connsiteX893" fmla="*/ 1095870 w 2438400"/>
                <a:gd name="connsiteY893" fmla="*/ 0 h 1838325"/>
                <a:gd name="connsiteX894" fmla="*/ 1097099 w 2438400"/>
                <a:gd name="connsiteY894" fmla="*/ 1225553 h 1838325"/>
                <a:gd name="connsiteX895" fmla="*/ 1098318 w 2438400"/>
                <a:gd name="connsiteY895" fmla="*/ 1838325 h 1838325"/>
                <a:gd name="connsiteX896" fmla="*/ 1099547 w 2438400"/>
                <a:gd name="connsiteY896" fmla="*/ 1838325 h 1838325"/>
                <a:gd name="connsiteX897" fmla="*/ 1100776 w 2438400"/>
                <a:gd name="connsiteY897" fmla="*/ 1838325 h 1838325"/>
                <a:gd name="connsiteX898" fmla="*/ 1102004 w 2438400"/>
                <a:gd name="connsiteY898" fmla="*/ 1225553 h 1838325"/>
                <a:gd name="connsiteX899" fmla="*/ 1103233 w 2438400"/>
                <a:gd name="connsiteY899" fmla="*/ 612772 h 1838325"/>
                <a:gd name="connsiteX900" fmla="*/ 1104462 w 2438400"/>
                <a:gd name="connsiteY900" fmla="*/ 0 h 1838325"/>
                <a:gd name="connsiteX901" fmla="*/ 1105691 w 2438400"/>
                <a:gd name="connsiteY901" fmla="*/ 612772 h 1838325"/>
                <a:gd name="connsiteX902" fmla="*/ 1106910 w 2438400"/>
                <a:gd name="connsiteY902" fmla="*/ 612772 h 1838325"/>
                <a:gd name="connsiteX903" fmla="*/ 1108139 w 2438400"/>
                <a:gd name="connsiteY903" fmla="*/ 612772 h 1838325"/>
                <a:gd name="connsiteX904" fmla="*/ 1109367 w 2438400"/>
                <a:gd name="connsiteY904" fmla="*/ 1225553 h 1838325"/>
                <a:gd name="connsiteX905" fmla="*/ 1110596 w 2438400"/>
                <a:gd name="connsiteY905" fmla="*/ 1225553 h 1838325"/>
                <a:gd name="connsiteX906" fmla="*/ 1111825 w 2438400"/>
                <a:gd name="connsiteY906" fmla="*/ 1838325 h 1838325"/>
                <a:gd name="connsiteX907" fmla="*/ 1113053 w 2438400"/>
                <a:gd name="connsiteY907" fmla="*/ 1838325 h 1838325"/>
                <a:gd name="connsiteX908" fmla="*/ 1114273 w 2438400"/>
                <a:gd name="connsiteY908" fmla="*/ 1225553 h 1838325"/>
                <a:gd name="connsiteX909" fmla="*/ 1115501 w 2438400"/>
                <a:gd name="connsiteY909" fmla="*/ 0 h 1838325"/>
                <a:gd name="connsiteX910" fmla="*/ 1116730 w 2438400"/>
                <a:gd name="connsiteY910" fmla="*/ 0 h 1838325"/>
                <a:gd name="connsiteX911" fmla="*/ 1117959 w 2438400"/>
                <a:gd name="connsiteY911" fmla="*/ 0 h 1838325"/>
                <a:gd name="connsiteX912" fmla="*/ 1119188 w 2438400"/>
                <a:gd name="connsiteY912" fmla="*/ 612772 h 1838325"/>
                <a:gd name="connsiteX913" fmla="*/ 1120416 w 2438400"/>
                <a:gd name="connsiteY913" fmla="*/ 1225553 h 1838325"/>
                <a:gd name="connsiteX914" fmla="*/ 1121636 w 2438400"/>
                <a:gd name="connsiteY914" fmla="*/ 1225553 h 1838325"/>
                <a:gd name="connsiteX915" fmla="*/ 1122864 w 2438400"/>
                <a:gd name="connsiteY915" fmla="*/ 1225553 h 1838325"/>
                <a:gd name="connsiteX916" fmla="*/ 1124093 w 2438400"/>
                <a:gd name="connsiteY916" fmla="*/ 1838325 h 1838325"/>
                <a:gd name="connsiteX917" fmla="*/ 1125322 w 2438400"/>
                <a:gd name="connsiteY917" fmla="*/ 1838325 h 1838325"/>
                <a:gd name="connsiteX918" fmla="*/ 1126550 w 2438400"/>
                <a:gd name="connsiteY918" fmla="*/ 1225553 h 1838325"/>
                <a:gd name="connsiteX919" fmla="*/ 1127779 w 2438400"/>
                <a:gd name="connsiteY919" fmla="*/ 0 h 1838325"/>
                <a:gd name="connsiteX920" fmla="*/ 1128998 w 2438400"/>
                <a:gd name="connsiteY920" fmla="*/ 0 h 1838325"/>
                <a:gd name="connsiteX921" fmla="*/ 1130227 w 2438400"/>
                <a:gd name="connsiteY921" fmla="*/ 0 h 1838325"/>
                <a:gd name="connsiteX922" fmla="*/ 1131456 w 2438400"/>
                <a:gd name="connsiteY922" fmla="*/ 612772 h 1838325"/>
                <a:gd name="connsiteX923" fmla="*/ 1132685 w 2438400"/>
                <a:gd name="connsiteY923" fmla="*/ 612772 h 1838325"/>
                <a:gd name="connsiteX924" fmla="*/ 1133913 w 2438400"/>
                <a:gd name="connsiteY924" fmla="*/ 1225553 h 1838325"/>
                <a:gd name="connsiteX925" fmla="*/ 1135142 w 2438400"/>
                <a:gd name="connsiteY925" fmla="*/ 1838325 h 1838325"/>
                <a:gd name="connsiteX926" fmla="*/ 1136361 w 2438400"/>
                <a:gd name="connsiteY926" fmla="*/ 1838325 h 1838325"/>
                <a:gd name="connsiteX927" fmla="*/ 1137590 w 2438400"/>
                <a:gd name="connsiteY927" fmla="*/ 1838325 h 1838325"/>
                <a:gd name="connsiteX928" fmla="*/ 1138819 w 2438400"/>
                <a:gd name="connsiteY928" fmla="*/ 1225553 h 1838325"/>
                <a:gd name="connsiteX929" fmla="*/ 1140047 w 2438400"/>
                <a:gd name="connsiteY929" fmla="*/ 0 h 1838325"/>
                <a:gd name="connsiteX930" fmla="*/ 1141276 w 2438400"/>
                <a:gd name="connsiteY930" fmla="*/ 0 h 1838325"/>
                <a:gd name="connsiteX931" fmla="*/ 1142505 w 2438400"/>
                <a:gd name="connsiteY931" fmla="*/ 0 h 1838325"/>
                <a:gd name="connsiteX932" fmla="*/ 1143733 w 2438400"/>
                <a:gd name="connsiteY932" fmla="*/ 1225553 h 1838325"/>
                <a:gd name="connsiteX933" fmla="*/ 1144953 w 2438400"/>
                <a:gd name="connsiteY933" fmla="*/ 1838325 h 1838325"/>
                <a:gd name="connsiteX934" fmla="*/ 1146181 w 2438400"/>
                <a:gd name="connsiteY934" fmla="*/ 1838325 h 1838325"/>
                <a:gd name="connsiteX935" fmla="*/ 1147410 w 2438400"/>
                <a:gd name="connsiteY935" fmla="*/ 1225553 h 1838325"/>
                <a:gd name="connsiteX936" fmla="*/ 1148639 w 2438400"/>
                <a:gd name="connsiteY936" fmla="*/ 612772 h 1838325"/>
                <a:gd name="connsiteX937" fmla="*/ 1149868 w 2438400"/>
                <a:gd name="connsiteY937" fmla="*/ 0 h 1838325"/>
                <a:gd name="connsiteX938" fmla="*/ 1151096 w 2438400"/>
                <a:gd name="connsiteY938" fmla="*/ 612772 h 1838325"/>
                <a:gd name="connsiteX939" fmla="*/ 1152315 w 2438400"/>
                <a:gd name="connsiteY939" fmla="*/ 1225553 h 1838325"/>
                <a:gd name="connsiteX940" fmla="*/ 1153544 w 2438400"/>
                <a:gd name="connsiteY940" fmla="*/ 1838325 h 1838325"/>
                <a:gd name="connsiteX941" fmla="*/ 1154773 w 2438400"/>
                <a:gd name="connsiteY941" fmla="*/ 1838325 h 1838325"/>
                <a:gd name="connsiteX942" fmla="*/ 1156002 w 2438400"/>
                <a:gd name="connsiteY942" fmla="*/ 1225553 h 1838325"/>
                <a:gd name="connsiteX943" fmla="*/ 1157230 w 2438400"/>
                <a:gd name="connsiteY943" fmla="*/ 0 h 1838325"/>
                <a:gd name="connsiteX944" fmla="*/ 1158450 w 2438400"/>
                <a:gd name="connsiteY944" fmla="*/ 0 h 1838325"/>
                <a:gd name="connsiteX945" fmla="*/ 1159678 w 2438400"/>
                <a:gd name="connsiteY945" fmla="*/ 0 h 1838325"/>
                <a:gd name="connsiteX946" fmla="*/ 1160907 w 2438400"/>
                <a:gd name="connsiteY946" fmla="*/ 1225553 h 1838325"/>
                <a:gd name="connsiteX947" fmla="*/ 1162136 w 2438400"/>
                <a:gd name="connsiteY947" fmla="*/ 1225553 h 1838325"/>
                <a:gd name="connsiteX948" fmla="*/ 1163365 w 2438400"/>
                <a:gd name="connsiteY948" fmla="*/ 1225553 h 1838325"/>
                <a:gd name="connsiteX949" fmla="*/ 1164593 w 2438400"/>
                <a:gd name="connsiteY949" fmla="*/ 1225553 h 1838325"/>
                <a:gd name="connsiteX950" fmla="*/ 1165822 w 2438400"/>
                <a:gd name="connsiteY950" fmla="*/ 1225553 h 1838325"/>
                <a:gd name="connsiteX951" fmla="*/ 1167041 w 2438400"/>
                <a:gd name="connsiteY951" fmla="*/ 1225553 h 1838325"/>
                <a:gd name="connsiteX952" fmla="*/ 1168270 w 2438400"/>
                <a:gd name="connsiteY952" fmla="*/ 612772 h 1838325"/>
                <a:gd name="connsiteX953" fmla="*/ 1169499 w 2438400"/>
                <a:gd name="connsiteY953" fmla="*/ 0 h 1838325"/>
                <a:gd name="connsiteX954" fmla="*/ 1170727 w 2438400"/>
                <a:gd name="connsiteY954" fmla="*/ 0 h 1838325"/>
                <a:gd name="connsiteX955" fmla="*/ 1171956 w 2438400"/>
                <a:gd name="connsiteY955" fmla="*/ 0 h 1838325"/>
                <a:gd name="connsiteX956" fmla="*/ 1173185 w 2438400"/>
                <a:gd name="connsiteY956" fmla="*/ 1225553 h 1838325"/>
                <a:gd name="connsiteX957" fmla="*/ 1174404 w 2438400"/>
                <a:gd name="connsiteY957" fmla="*/ 1225553 h 1838325"/>
                <a:gd name="connsiteX958" fmla="*/ 1175633 w 2438400"/>
                <a:gd name="connsiteY958" fmla="*/ 1225553 h 1838325"/>
                <a:gd name="connsiteX959" fmla="*/ 1176861 w 2438400"/>
                <a:gd name="connsiteY959" fmla="*/ 1225553 h 1838325"/>
                <a:gd name="connsiteX960" fmla="*/ 1178090 w 2438400"/>
                <a:gd name="connsiteY960" fmla="*/ 1225553 h 1838325"/>
                <a:gd name="connsiteX961" fmla="*/ 1179319 w 2438400"/>
                <a:gd name="connsiteY961" fmla="*/ 1225553 h 1838325"/>
                <a:gd name="connsiteX962" fmla="*/ 1180548 w 2438400"/>
                <a:gd name="connsiteY962" fmla="*/ 1225553 h 1838325"/>
                <a:gd name="connsiteX963" fmla="*/ 1181767 w 2438400"/>
                <a:gd name="connsiteY963" fmla="*/ 612772 h 1838325"/>
                <a:gd name="connsiteX964" fmla="*/ 1182996 w 2438400"/>
                <a:gd name="connsiteY964" fmla="*/ 0 h 1838325"/>
                <a:gd name="connsiteX965" fmla="*/ 1184224 w 2438400"/>
                <a:gd name="connsiteY965" fmla="*/ 612772 h 1838325"/>
                <a:gd name="connsiteX966" fmla="*/ 1185453 w 2438400"/>
                <a:gd name="connsiteY966" fmla="*/ 1225553 h 1838325"/>
                <a:gd name="connsiteX967" fmla="*/ 1186682 w 2438400"/>
                <a:gd name="connsiteY967" fmla="*/ 1225553 h 1838325"/>
                <a:gd name="connsiteX968" fmla="*/ 1187910 w 2438400"/>
                <a:gd name="connsiteY968" fmla="*/ 612772 h 1838325"/>
                <a:gd name="connsiteX969" fmla="*/ 1189139 w 2438400"/>
                <a:gd name="connsiteY969" fmla="*/ 0 h 1838325"/>
                <a:gd name="connsiteX970" fmla="*/ 1190358 w 2438400"/>
                <a:gd name="connsiteY970" fmla="*/ 612772 h 1838325"/>
                <a:gd name="connsiteX971" fmla="*/ 1191587 w 2438400"/>
                <a:gd name="connsiteY971" fmla="*/ 1225553 h 1838325"/>
                <a:gd name="connsiteX972" fmla="*/ 1192816 w 2438400"/>
                <a:gd name="connsiteY972" fmla="*/ 1838325 h 1838325"/>
                <a:gd name="connsiteX973" fmla="*/ 1194044 w 2438400"/>
                <a:gd name="connsiteY973" fmla="*/ 1838325 h 1838325"/>
                <a:gd name="connsiteX974" fmla="*/ 1195273 w 2438400"/>
                <a:gd name="connsiteY974" fmla="*/ 612772 h 1838325"/>
                <a:gd name="connsiteX975" fmla="*/ 1196502 w 2438400"/>
                <a:gd name="connsiteY975" fmla="*/ 0 h 1838325"/>
                <a:gd name="connsiteX976" fmla="*/ 1197721 w 2438400"/>
                <a:gd name="connsiteY976" fmla="*/ 0 h 1838325"/>
                <a:gd name="connsiteX977" fmla="*/ 1198950 w 2438400"/>
                <a:gd name="connsiteY977" fmla="*/ 612772 h 1838325"/>
                <a:gd name="connsiteX978" fmla="*/ 1200179 w 2438400"/>
                <a:gd name="connsiteY978" fmla="*/ 612772 h 1838325"/>
                <a:gd name="connsiteX979" fmla="*/ 1201407 w 2438400"/>
                <a:gd name="connsiteY979" fmla="*/ 612772 h 1838325"/>
                <a:gd name="connsiteX980" fmla="*/ 1202636 w 2438400"/>
                <a:gd name="connsiteY980" fmla="*/ 1225553 h 1838325"/>
                <a:gd name="connsiteX981" fmla="*/ 1203855 w 2438400"/>
                <a:gd name="connsiteY981" fmla="*/ 1225553 h 1838325"/>
                <a:gd name="connsiteX982" fmla="*/ 1205084 w 2438400"/>
                <a:gd name="connsiteY982" fmla="*/ 1838325 h 1838325"/>
                <a:gd name="connsiteX983" fmla="*/ 1206313 w 2438400"/>
                <a:gd name="connsiteY983" fmla="*/ 612772 h 1838325"/>
                <a:gd name="connsiteX984" fmla="*/ 1207541 w 2438400"/>
                <a:gd name="connsiteY984" fmla="*/ 612772 h 1838325"/>
                <a:gd name="connsiteX985" fmla="*/ 1208770 w 2438400"/>
                <a:gd name="connsiteY985" fmla="*/ 612772 h 1838325"/>
                <a:gd name="connsiteX986" fmla="*/ 1209999 w 2438400"/>
                <a:gd name="connsiteY986" fmla="*/ 612772 h 1838325"/>
                <a:gd name="connsiteX987" fmla="*/ 1211228 w 2438400"/>
                <a:gd name="connsiteY987" fmla="*/ 1225553 h 1838325"/>
                <a:gd name="connsiteX988" fmla="*/ 1212447 w 2438400"/>
                <a:gd name="connsiteY988" fmla="*/ 612772 h 1838325"/>
                <a:gd name="connsiteX989" fmla="*/ 1213676 w 2438400"/>
                <a:gd name="connsiteY989" fmla="*/ 612772 h 1838325"/>
                <a:gd name="connsiteX990" fmla="*/ 1214904 w 2438400"/>
                <a:gd name="connsiteY990" fmla="*/ 612772 h 1838325"/>
                <a:gd name="connsiteX991" fmla="*/ 1216133 w 2438400"/>
                <a:gd name="connsiteY991" fmla="*/ 1225553 h 1838325"/>
                <a:gd name="connsiteX992" fmla="*/ 1217362 w 2438400"/>
                <a:gd name="connsiteY992" fmla="*/ 612772 h 1838325"/>
                <a:gd name="connsiteX993" fmla="*/ 1218591 w 2438400"/>
                <a:gd name="connsiteY993" fmla="*/ 612772 h 1838325"/>
                <a:gd name="connsiteX994" fmla="*/ 1219810 w 2438400"/>
                <a:gd name="connsiteY994" fmla="*/ 0 h 1838325"/>
                <a:gd name="connsiteX995" fmla="*/ 1221038 w 2438400"/>
                <a:gd name="connsiteY995" fmla="*/ 1225553 h 1838325"/>
                <a:gd name="connsiteX996" fmla="*/ 1222267 w 2438400"/>
                <a:gd name="connsiteY996" fmla="*/ 1838325 h 1838325"/>
                <a:gd name="connsiteX997" fmla="*/ 1223496 w 2438400"/>
                <a:gd name="connsiteY997" fmla="*/ 1838325 h 1838325"/>
                <a:gd name="connsiteX998" fmla="*/ 1224725 w 2438400"/>
                <a:gd name="connsiteY998" fmla="*/ 612772 h 1838325"/>
                <a:gd name="connsiteX999" fmla="*/ 1225953 w 2438400"/>
                <a:gd name="connsiteY999" fmla="*/ 0 h 1838325"/>
                <a:gd name="connsiteX1000" fmla="*/ 1227173 w 2438400"/>
                <a:gd name="connsiteY1000" fmla="*/ 0 h 1838325"/>
                <a:gd name="connsiteX1001" fmla="*/ 1228401 w 2438400"/>
                <a:gd name="connsiteY1001" fmla="*/ 1225553 h 1838325"/>
                <a:gd name="connsiteX1002" fmla="*/ 1229630 w 2438400"/>
                <a:gd name="connsiteY1002" fmla="*/ 1838325 h 1838325"/>
                <a:gd name="connsiteX1003" fmla="*/ 1230859 w 2438400"/>
                <a:gd name="connsiteY1003" fmla="*/ 1225553 h 1838325"/>
                <a:gd name="connsiteX1004" fmla="*/ 1232087 w 2438400"/>
                <a:gd name="connsiteY1004" fmla="*/ 612772 h 1838325"/>
                <a:gd name="connsiteX1005" fmla="*/ 1233316 w 2438400"/>
                <a:gd name="connsiteY1005" fmla="*/ 612772 h 1838325"/>
                <a:gd name="connsiteX1006" fmla="*/ 1234545 w 2438400"/>
                <a:gd name="connsiteY1006" fmla="*/ 1225553 h 1838325"/>
                <a:gd name="connsiteX1007" fmla="*/ 1235764 w 2438400"/>
                <a:gd name="connsiteY1007" fmla="*/ 1225553 h 1838325"/>
                <a:gd name="connsiteX1008" fmla="*/ 1236993 w 2438400"/>
                <a:gd name="connsiteY1008" fmla="*/ 1225553 h 1838325"/>
                <a:gd name="connsiteX1009" fmla="*/ 1238221 w 2438400"/>
                <a:gd name="connsiteY1009" fmla="*/ 612772 h 1838325"/>
                <a:gd name="connsiteX1010" fmla="*/ 1239450 w 2438400"/>
                <a:gd name="connsiteY1010" fmla="*/ 612772 h 1838325"/>
                <a:gd name="connsiteX1011" fmla="*/ 1240679 w 2438400"/>
                <a:gd name="connsiteY1011" fmla="*/ 1225553 h 1838325"/>
                <a:gd name="connsiteX1012" fmla="*/ 1241898 w 2438400"/>
                <a:gd name="connsiteY1012" fmla="*/ 1838325 h 1838325"/>
                <a:gd name="connsiteX1013" fmla="*/ 1243127 w 2438400"/>
                <a:gd name="connsiteY1013" fmla="*/ 1225553 h 1838325"/>
                <a:gd name="connsiteX1014" fmla="*/ 1244356 w 2438400"/>
                <a:gd name="connsiteY1014" fmla="*/ 612772 h 1838325"/>
                <a:gd name="connsiteX1015" fmla="*/ 1245584 w 2438400"/>
                <a:gd name="connsiteY1015" fmla="*/ 0 h 1838325"/>
                <a:gd name="connsiteX1016" fmla="*/ 1246813 w 2438400"/>
                <a:gd name="connsiteY1016" fmla="*/ 612772 h 1838325"/>
                <a:gd name="connsiteX1017" fmla="*/ 1248042 w 2438400"/>
                <a:gd name="connsiteY1017" fmla="*/ 1225553 h 1838325"/>
                <a:gd name="connsiteX1018" fmla="*/ 1249261 w 2438400"/>
                <a:gd name="connsiteY1018" fmla="*/ 1838325 h 1838325"/>
                <a:gd name="connsiteX1019" fmla="*/ 1250490 w 2438400"/>
                <a:gd name="connsiteY1019" fmla="*/ 1225553 h 1838325"/>
                <a:gd name="connsiteX1020" fmla="*/ 1251718 w 2438400"/>
                <a:gd name="connsiteY1020" fmla="*/ 612772 h 1838325"/>
                <a:gd name="connsiteX1021" fmla="*/ 1252947 w 2438400"/>
                <a:gd name="connsiteY1021" fmla="*/ 1225553 h 1838325"/>
                <a:gd name="connsiteX1022" fmla="*/ 1254176 w 2438400"/>
                <a:gd name="connsiteY1022" fmla="*/ 1225553 h 1838325"/>
                <a:gd name="connsiteX1023" fmla="*/ 1255405 w 2438400"/>
                <a:gd name="connsiteY1023" fmla="*/ 1225553 h 1838325"/>
                <a:gd name="connsiteX1024" fmla="*/ 1256633 w 2438400"/>
                <a:gd name="connsiteY1024" fmla="*/ 0 h 1838325"/>
                <a:gd name="connsiteX1025" fmla="*/ 1257852 w 2438400"/>
                <a:gd name="connsiteY1025" fmla="*/ 0 h 1838325"/>
                <a:gd name="connsiteX1026" fmla="*/ 1259081 w 2438400"/>
                <a:gd name="connsiteY1026" fmla="*/ 612772 h 1838325"/>
                <a:gd name="connsiteX1027" fmla="*/ 1260310 w 2438400"/>
                <a:gd name="connsiteY1027" fmla="*/ 1225553 h 1838325"/>
                <a:gd name="connsiteX1028" fmla="*/ 1261539 w 2438400"/>
                <a:gd name="connsiteY1028" fmla="*/ 1838325 h 1838325"/>
                <a:gd name="connsiteX1029" fmla="*/ 1262767 w 2438400"/>
                <a:gd name="connsiteY1029" fmla="*/ 1225553 h 1838325"/>
                <a:gd name="connsiteX1030" fmla="*/ 1263996 w 2438400"/>
                <a:gd name="connsiteY1030" fmla="*/ 612772 h 1838325"/>
                <a:gd name="connsiteX1031" fmla="*/ 1265215 w 2438400"/>
                <a:gd name="connsiteY1031" fmla="*/ 612772 h 1838325"/>
                <a:gd name="connsiteX1032" fmla="*/ 1266444 w 2438400"/>
                <a:gd name="connsiteY1032" fmla="*/ 1225553 h 1838325"/>
                <a:gd name="connsiteX1033" fmla="*/ 1267673 w 2438400"/>
                <a:gd name="connsiteY1033" fmla="*/ 1838325 h 1838325"/>
                <a:gd name="connsiteX1034" fmla="*/ 1268902 w 2438400"/>
                <a:gd name="connsiteY1034" fmla="*/ 1225553 h 1838325"/>
                <a:gd name="connsiteX1035" fmla="*/ 1270130 w 2438400"/>
                <a:gd name="connsiteY1035" fmla="*/ 612772 h 1838325"/>
                <a:gd name="connsiteX1036" fmla="*/ 1271359 w 2438400"/>
                <a:gd name="connsiteY1036" fmla="*/ 0 h 1838325"/>
                <a:gd name="connsiteX1037" fmla="*/ 1272578 w 2438400"/>
                <a:gd name="connsiteY1037" fmla="*/ 0 h 1838325"/>
                <a:gd name="connsiteX1038" fmla="*/ 1273807 w 2438400"/>
                <a:gd name="connsiteY1038" fmla="*/ 612772 h 1838325"/>
                <a:gd name="connsiteX1039" fmla="*/ 1275036 w 2438400"/>
                <a:gd name="connsiteY1039" fmla="*/ 1225553 h 1838325"/>
                <a:gd name="connsiteX1040" fmla="*/ 1276264 w 2438400"/>
                <a:gd name="connsiteY1040" fmla="*/ 1225553 h 1838325"/>
                <a:gd name="connsiteX1041" fmla="*/ 1277493 w 2438400"/>
                <a:gd name="connsiteY1041" fmla="*/ 612772 h 1838325"/>
                <a:gd name="connsiteX1042" fmla="*/ 1278722 w 2438400"/>
                <a:gd name="connsiteY1042" fmla="*/ 612772 h 1838325"/>
                <a:gd name="connsiteX1043" fmla="*/ 1279951 w 2438400"/>
                <a:gd name="connsiteY1043" fmla="*/ 1225553 h 1838325"/>
                <a:gd name="connsiteX1044" fmla="*/ 1281170 w 2438400"/>
                <a:gd name="connsiteY1044" fmla="*/ 1838325 h 1838325"/>
                <a:gd name="connsiteX1045" fmla="*/ 1282398 w 2438400"/>
                <a:gd name="connsiteY1045" fmla="*/ 1838325 h 1838325"/>
                <a:gd name="connsiteX1046" fmla="*/ 1283627 w 2438400"/>
                <a:gd name="connsiteY1046" fmla="*/ 1225553 h 1838325"/>
                <a:gd name="connsiteX1047" fmla="*/ 1284856 w 2438400"/>
                <a:gd name="connsiteY1047" fmla="*/ 0 h 1838325"/>
                <a:gd name="connsiteX1048" fmla="*/ 1286085 w 2438400"/>
                <a:gd name="connsiteY1048" fmla="*/ 0 h 1838325"/>
                <a:gd name="connsiteX1049" fmla="*/ 1287304 w 2438400"/>
                <a:gd name="connsiteY1049" fmla="*/ 0 h 1838325"/>
                <a:gd name="connsiteX1050" fmla="*/ 1288533 w 2438400"/>
                <a:gd name="connsiteY1050" fmla="*/ 612772 h 1838325"/>
                <a:gd name="connsiteX1051" fmla="*/ 1289761 w 2438400"/>
                <a:gd name="connsiteY1051" fmla="*/ 612772 h 1838325"/>
                <a:gd name="connsiteX1052" fmla="*/ 1290990 w 2438400"/>
                <a:gd name="connsiteY1052" fmla="*/ 1225553 h 1838325"/>
                <a:gd name="connsiteX1053" fmla="*/ 1292219 w 2438400"/>
                <a:gd name="connsiteY1053" fmla="*/ 1225553 h 1838325"/>
                <a:gd name="connsiteX1054" fmla="*/ 1293447 w 2438400"/>
                <a:gd name="connsiteY1054" fmla="*/ 1838325 h 1838325"/>
                <a:gd name="connsiteX1055" fmla="*/ 1294667 w 2438400"/>
                <a:gd name="connsiteY1055" fmla="*/ 1838325 h 1838325"/>
                <a:gd name="connsiteX1056" fmla="*/ 1295895 w 2438400"/>
                <a:gd name="connsiteY1056" fmla="*/ 1225553 h 1838325"/>
                <a:gd name="connsiteX1057" fmla="*/ 1297124 w 2438400"/>
                <a:gd name="connsiteY1057" fmla="*/ 0 h 1838325"/>
                <a:gd name="connsiteX1058" fmla="*/ 1298353 w 2438400"/>
                <a:gd name="connsiteY1058" fmla="*/ 0 h 1838325"/>
                <a:gd name="connsiteX1059" fmla="*/ 1299581 w 2438400"/>
                <a:gd name="connsiteY1059" fmla="*/ 0 h 1838325"/>
                <a:gd name="connsiteX1060" fmla="*/ 1300810 w 2438400"/>
                <a:gd name="connsiteY1060" fmla="*/ 612772 h 1838325"/>
                <a:gd name="connsiteX1061" fmla="*/ 1302039 w 2438400"/>
                <a:gd name="connsiteY1061" fmla="*/ 612772 h 1838325"/>
                <a:gd name="connsiteX1062" fmla="*/ 1303258 w 2438400"/>
                <a:gd name="connsiteY1062" fmla="*/ 612772 h 1838325"/>
                <a:gd name="connsiteX1063" fmla="*/ 1304487 w 2438400"/>
                <a:gd name="connsiteY1063" fmla="*/ 1225553 h 1838325"/>
                <a:gd name="connsiteX1064" fmla="*/ 1305716 w 2438400"/>
                <a:gd name="connsiteY1064" fmla="*/ 1838325 h 1838325"/>
                <a:gd name="connsiteX1065" fmla="*/ 1306944 w 2438400"/>
                <a:gd name="connsiteY1065" fmla="*/ 1838325 h 1838325"/>
                <a:gd name="connsiteX1066" fmla="*/ 1308173 w 2438400"/>
                <a:gd name="connsiteY1066" fmla="*/ 1225553 h 1838325"/>
                <a:gd name="connsiteX1067" fmla="*/ 1309402 w 2438400"/>
                <a:gd name="connsiteY1067" fmla="*/ 0 h 1838325"/>
                <a:gd name="connsiteX1068" fmla="*/ 1310621 w 2438400"/>
                <a:gd name="connsiteY1068" fmla="*/ 0 h 1838325"/>
                <a:gd name="connsiteX1069" fmla="*/ 1311850 w 2438400"/>
                <a:gd name="connsiteY1069" fmla="*/ 0 h 1838325"/>
                <a:gd name="connsiteX1070" fmla="*/ 1313078 w 2438400"/>
                <a:gd name="connsiteY1070" fmla="*/ 0 h 1838325"/>
                <a:gd name="connsiteX1071" fmla="*/ 1314307 w 2438400"/>
                <a:gd name="connsiteY1071" fmla="*/ 1225553 h 1838325"/>
                <a:gd name="connsiteX1072" fmla="*/ 1315536 w 2438400"/>
                <a:gd name="connsiteY1072" fmla="*/ 1838325 h 1838325"/>
                <a:gd name="connsiteX1073" fmla="*/ 1316765 w 2438400"/>
                <a:gd name="connsiteY1073" fmla="*/ 1225553 h 1838325"/>
                <a:gd name="connsiteX1074" fmla="*/ 1317984 w 2438400"/>
                <a:gd name="connsiteY1074" fmla="*/ 1225553 h 1838325"/>
                <a:gd name="connsiteX1075" fmla="*/ 1319213 w 2438400"/>
                <a:gd name="connsiteY1075" fmla="*/ 1225553 h 1838325"/>
                <a:gd name="connsiteX1076" fmla="*/ 1320441 w 2438400"/>
                <a:gd name="connsiteY1076" fmla="*/ 612772 h 1838325"/>
                <a:gd name="connsiteX1077" fmla="*/ 1321670 w 2438400"/>
                <a:gd name="connsiteY1077" fmla="*/ 1225553 h 1838325"/>
                <a:gd name="connsiteX1078" fmla="*/ 1322899 w 2438400"/>
                <a:gd name="connsiteY1078" fmla="*/ 612772 h 1838325"/>
                <a:gd name="connsiteX1079" fmla="*/ 1324128 w 2438400"/>
                <a:gd name="connsiteY1079" fmla="*/ 612772 h 1838325"/>
                <a:gd name="connsiteX1080" fmla="*/ 1325347 w 2438400"/>
                <a:gd name="connsiteY1080" fmla="*/ 612772 h 1838325"/>
                <a:gd name="connsiteX1081" fmla="*/ 1326575 w 2438400"/>
                <a:gd name="connsiteY1081" fmla="*/ 612772 h 1838325"/>
                <a:gd name="connsiteX1082" fmla="*/ 1327804 w 2438400"/>
                <a:gd name="connsiteY1082" fmla="*/ 612772 h 1838325"/>
                <a:gd name="connsiteX1083" fmla="*/ 1329033 w 2438400"/>
                <a:gd name="connsiteY1083" fmla="*/ 612772 h 1838325"/>
                <a:gd name="connsiteX1084" fmla="*/ 1330262 w 2438400"/>
                <a:gd name="connsiteY1084" fmla="*/ 612772 h 1838325"/>
                <a:gd name="connsiteX1085" fmla="*/ 1331490 w 2438400"/>
                <a:gd name="connsiteY1085" fmla="*/ 612772 h 1838325"/>
                <a:gd name="connsiteX1086" fmla="*/ 1332710 w 2438400"/>
                <a:gd name="connsiteY1086" fmla="*/ 1225553 h 1838325"/>
                <a:gd name="connsiteX1087" fmla="*/ 1333938 w 2438400"/>
                <a:gd name="connsiteY1087" fmla="*/ 1225553 h 1838325"/>
                <a:gd name="connsiteX1088" fmla="*/ 1335167 w 2438400"/>
                <a:gd name="connsiteY1088" fmla="*/ 1838325 h 1838325"/>
                <a:gd name="connsiteX1089" fmla="*/ 1336396 w 2438400"/>
                <a:gd name="connsiteY1089" fmla="*/ 1225553 h 1838325"/>
                <a:gd name="connsiteX1090" fmla="*/ 1337624 w 2438400"/>
                <a:gd name="connsiteY1090" fmla="*/ 0 h 1838325"/>
                <a:gd name="connsiteX1091" fmla="*/ 1338853 w 2438400"/>
                <a:gd name="connsiteY1091" fmla="*/ 0 h 1838325"/>
                <a:gd name="connsiteX1092" fmla="*/ 1340082 w 2438400"/>
                <a:gd name="connsiteY1092" fmla="*/ 0 h 1838325"/>
                <a:gd name="connsiteX1093" fmla="*/ 1341301 w 2438400"/>
                <a:gd name="connsiteY1093" fmla="*/ 1225553 h 1838325"/>
                <a:gd name="connsiteX1094" fmla="*/ 1342530 w 2438400"/>
                <a:gd name="connsiteY1094" fmla="*/ 1838325 h 1838325"/>
                <a:gd name="connsiteX1095" fmla="*/ 1343758 w 2438400"/>
                <a:gd name="connsiteY1095" fmla="*/ 1225553 h 1838325"/>
                <a:gd name="connsiteX1096" fmla="*/ 1344987 w 2438400"/>
                <a:gd name="connsiteY1096" fmla="*/ 612772 h 1838325"/>
                <a:gd name="connsiteX1097" fmla="*/ 1346216 w 2438400"/>
                <a:gd name="connsiteY1097" fmla="*/ 0 h 1838325"/>
                <a:gd name="connsiteX1098" fmla="*/ 1347445 w 2438400"/>
                <a:gd name="connsiteY1098" fmla="*/ 612772 h 1838325"/>
                <a:gd name="connsiteX1099" fmla="*/ 1348664 w 2438400"/>
                <a:gd name="connsiteY1099" fmla="*/ 1225553 h 1838325"/>
                <a:gd name="connsiteX1100" fmla="*/ 1349893 w 2438400"/>
                <a:gd name="connsiteY1100" fmla="*/ 1225553 h 1838325"/>
                <a:gd name="connsiteX1101" fmla="*/ 1351121 w 2438400"/>
                <a:gd name="connsiteY1101" fmla="*/ 1225553 h 1838325"/>
                <a:gd name="connsiteX1102" fmla="*/ 1352350 w 2438400"/>
                <a:gd name="connsiteY1102" fmla="*/ 1225553 h 1838325"/>
                <a:gd name="connsiteX1103" fmla="*/ 1353579 w 2438400"/>
                <a:gd name="connsiteY1103" fmla="*/ 612772 h 1838325"/>
                <a:gd name="connsiteX1104" fmla="*/ 1354798 w 2438400"/>
                <a:gd name="connsiteY1104" fmla="*/ 1225553 h 1838325"/>
                <a:gd name="connsiteX1105" fmla="*/ 1356027 w 2438400"/>
                <a:gd name="connsiteY1105" fmla="*/ 1225553 h 1838325"/>
                <a:gd name="connsiteX1106" fmla="*/ 1357255 w 2438400"/>
                <a:gd name="connsiteY1106" fmla="*/ 612772 h 1838325"/>
                <a:gd name="connsiteX1107" fmla="*/ 1358484 w 2438400"/>
                <a:gd name="connsiteY1107" fmla="*/ 612772 h 1838325"/>
                <a:gd name="connsiteX1108" fmla="*/ 1359713 w 2438400"/>
                <a:gd name="connsiteY1108" fmla="*/ 612772 h 1838325"/>
                <a:gd name="connsiteX1109" fmla="*/ 1360942 w 2438400"/>
                <a:gd name="connsiteY1109" fmla="*/ 612772 h 1838325"/>
                <a:gd name="connsiteX1110" fmla="*/ 1362170 w 2438400"/>
                <a:gd name="connsiteY1110" fmla="*/ 1225553 h 1838325"/>
                <a:gd name="connsiteX1111" fmla="*/ 1363390 w 2438400"/>
                <a:gd name="connsiteY1111" fmla="*/ 1838325 h 1838325"/>
                <a:gd name="connsiteX1112" fmla="*/ 1364618 w 2438400"/>
                <a:gd name="connsiteY1112" fmla="*/ 1838325 h 1838325"/>
                <a:gd name="connsiteX1113" fmla="*/ 1365847 w 2438400"/>
                <a:gd name="connsiteY1113" fmla="*/ 1225553 h 1838325"/>
                <a:gd name="connsiteX1114" fmla="*/ 1367076 w 2438400"/>
                <a:gd name="connsiteY1114" fmla="*/ 0 h 1838325"/>
                <a:gd name="connsiteX1115" fmla="*/ 1368304 w 2438400"/>
                <a:gd name="connsiteY1115" fmla="*/ 0 h 1838325"/>
                <a:gd name="connsiteX1116" fmla="*/ 1369533 w 2438400"/>
                <a:gd name="connsiteY1116" fmla="*/ 0 h 1838325"/>
                <a:gd name="connsiteX1117" fmla="*/ 1370752 w 2438400"/>
                <a:gd name="connsiteY1117" fmla="*/ 612772 h 1838325"/>
                <a:gd name="connsiteX1118" fmla="*/ 1371981 w 2438400"/>
                <a:gd name="connsiteY1118" fmla="*/ 1225553 h 1838325"/>
                <a:gd name="connsiteX1119" fmla="*/ 1373210 w 2438400"/>
                <a:gd name="connsiteY1119" fmla="*/ 1225553 h 1838325"/>
                <a:gd name="connsiteX1120" fmla="*/ 1374439 w 2438400"/>
                <a:gd name="connsiteY1120" fmla="*/ 1225553 h 1838325"/>
                <a:gd name="connsiteX1121" fmla="*/ 1375667 w 2438400"/>
                <a:gd name="connsiteY1121" fmla="*/ 1225553 h 1838325"/>
                <a:gd name="connsiteX1122" fmla="*/ 1376896 w 2438400"/>
                <a:gd name="connsiteY1122" fmla="*/ 1225553 h 1838325"/>
                <a:gd name="connsiteX1123" fmla="*/ 1378115 w 2438400"/>
                <a:gd name="connsiteY1123" fmla="*/ 1225553 h 1838325"/>
                <a:gd name="connsiteX1124" fmla="*/ 1379344 w 2438400"/>
                <a:gd name="connsiteY1124" fmla="*/ 1225553 h 1838325"/>
                <a:gd name="connsiteX1125" fmla="*/ 1380573 w 2438400"/>
                <a:gd name="connsiteY1125" fmla="*/ 612772 h 1838325"/>
                <a:gd name="connsiteX1126" fmla="*/ 1381801 w 2438400"/>
                <a:gd name="connsiteY1126" fmla="*/ 612772 h 1838325"/>
                <a:gd name="connsiteX1127" fmla="*/ 1383030 w 2438400"/>
                <a:gd name="connsiteY1127" fmla="*/ 0 h 1838325"/>
                <a:gd name="connsiteX1128" fmla="*/ 1384259 w 2438400"/>
                <a:gd name="connsiteY1128" fmla="*/ 612772 h 1838325"/>
                <a:gd name="connsiteX1129" fmla="*/ 1385487 w 2438400"/>
                <a:gd name="connsiteY1129" fmla="*/ 1225553 h 1838325"/>
                <a:gd name="connsiteX1130" fmla="*/ 1386707 w 2438400"/>
                <a:gd name="connsiteY1130" fmla="*/ 1225553 h 1838325"/>
                <a:gd name="connsiteX1131" fmla="*/ 1387935 w 2438400"/>
                <a:gd name="connsiteY1131" fmla="*/ 1225553 h 1838325"/>
                <a:gd name="connsiteX1132" fmla="*/ 1389164 w 2438400"/>
                <a:gd name="connsiteY1132" fmla="*/ 1225553 h 1838325"/>
                <a:gd name="connsiteX1133" fmla="*/ 1390393 w 2438400"/>
                <a:gd name="connsiteY1133" fmla="*/ 1225553 h 1838325"/>
                <a:gd name="connsiteX1134" fmla="*/ 1391622 w 2438400"/>
                <a:gd name="connsiteY1134" fmla="*/ 1225553 h 1838325"/>
                <a:gd name="connsiteX1135" fmla="*/ 1392841 w 2438400"/>
                <a:gd name="connsiteY1135" fmla="*/ 1838325 h 1838325"/>
                <a:gd name="connsiteX1136" fmla="*/ 1394069 w 2438400"/>
                <a:gd name="connsiteY1136" fmla="*/ 1838325 h 1838325"/>
                <a:gd name="connsiteX1137" fmla="*/ 1395298 w 2438400"/>
                <a:gd name="connsiteY1137" fmla="*/ 612772 h 1838325"/>
                <a:gd name="connsiteX1138" fmla="*/ 1396527 w 2438400"/>
                <a:gd name="connsiteY1138" fmla="*/ 0 h 1838325"/>
                <a:gd name="connsiteX1139" fmla="*/ 1397756 w 2438400"/>
                <a:gd name="connsiteY1139" fmla="*/ 0 h 1838325"/>
                <a:gd name="connsiteX1140" fmla="*/ 1398984 w 2438400"/>
                <a:gd name="connsiteY1140" fmla="*/ 0 h 1838325"/>
                <a:gd name="connsiteX1141" fmla="*/ 1400204 w 2438400"/>
                <a:gd name="connsiteY1141" fmla="*/ 1225553 h 1838325"/>
                <a:gd name="connsiteX1142" fmla="*/ 1401432 w 2438400"/>
                <a:gd name="connsiteY1142" fmla="*/ 1838325 h 1838325"/>
                <a:gd name="connsiteX1143" fmla="*/ 1402661 w 2438400"/>
                <a:gd name="connsiteY1143" fmla="*/ 1838325 h 1838325"/>
                <a:gd name="connsiteX1144" fmla="*/ 1403890 w 2438400"/>
                <a:gd name="connsiteY1144" fmla="*/ 1838325 h 1838325"/>
                <a:gd name="connsiteX1145" fmla="*/ 1405119 w 2438400"/>
                <a:gd name="connsiteY1145" fmla="*/ 1225553 h 1838325"/>
                <a:gd name="connsiteX1146" fmla="*/ 1406347 w 2438400"/>
                <a:gd name="connsiteY1146" fmla="*/ 612772 h 1838325"/>
                <a:gd name="connsiteX1147" fmla="*/ 1407576 w 2438400"/>
                <a:gd name="connsiteY1147" fmla="*/ 612772 h 1838325"/>
                <a:gd name="connsiteX1148" fmla="*/ 1408795 w 2438400"/>
                <a:gd name="connsiteY1148" fmla="*/ 0 h 1838325"/>
                <a:gd name="connsiteX1149" fmla="*/ 1410024 w 2438400"/>
                <a:gd name="connsiteY1149" fmla="*/ 0 h 1838325"/>
                <a:gd name="connsiteX1150" fmla="*/ 1411253 w 2438400"/>
                <a:gd name="connsiteY1150" fmla="*/ 612772 h 1838325"/>
                <a:gd name="connsiteX1151" fmla="*/ 1412481 w 2438400"/>
                <a:gd name="connsiteY1151" fmla="*/ 1225553 h 1838325"/>
                <a:gd name="connsiteX1152" fmla="*/ 1413710 w 2438400"/>
                <a:gd name="connsiteY1152" fmla="*/ 1838325 h 1838325"/>
                <a:gd name="connsiteX1153" fmla="*/ 1414939 w 2438400"/>
                <a:gd name="connsiteY1153" fmla="*/ 1838325 h 1838325"/>
                <a:gd name="connsiteX1154" fmla="*/ 1416158 w 2438400"/>
                <a:gd name="connsiteY1154" fmla="*/ 1225553 h 1838325"/>
                <a:gd name="connsiteX1155" fmla="*/ 1417387 w 2438400"/>
                <a:gd name="connsiteY1155" fmla="*/ 0 h 1838325"/>
                <a:gd name="connsiteX1156" fmla="*/ 1418616 w 2438400"/>
                <a:gd name="connsiteY1156" fmla="*/ 0 h 1838325"/>
                <a:gd name="connsiteX1157" fmla="*/ 1419844 w 2438400"/>
                <a:gd name="connsiteY1157" fmla="*/ 1225553 h 1838325"/>
                <a:gd name="connsiteX1158" fmla="*/ 1421073 w 2438400"/>
                <a:gd name="connsiteY1158" fmla="*/ 1838325 h 1838325"/>
                <a:gd name="connsiteX1159" fmla="*/ 1422302 w 2438400"/>
                <a:gd name="connsiteY1159" fmla="*/ 1225553 h 1838325"/>
                <a:gd name="connsiteX1160" fmla="*/ 1423521 w 2438400"/>
                <a:gd name="connsiteY1160" fmla="*/ 612772 h 1838325"/>
                <a:gd name="connsiteX1161" fmla="*/ 1424750 w 2438400"/>
                <a:gd name="connsiteY1161" fmla="*/ 0 h 1838325"/>
                <a:gd name="connsiteX1162" fmla="*/ 1425978 w 2438400"/>
                <a:gd name="connsiteY1162" fmla="*/ 612772 h 1838325"/>
                <a:gd name="connsiteX1163" fmla="*/ 1427207 w 2438400"/>
                <a:gd name="connsiteY1163" fmla="*/ 1838325 h 1838325"/>
                <a:gd name="connsiteX1164" fmla="*/ 1428436 w 2438400"/>
                <a:gd name="connsiteY1164" fmla="*/ 1838325 h 1838325"/>
                <a:gd name="connsiteX1165" fmla="*/ 1429664 w 2438400"/>
                <a:gd name="connsiteY1165" fmla="*/ 1225553 h 1838325"/>
                <a:gd name="connsiteX1166" fmla="*/ 1430893 w 2438400"/>
                <a:gd name="connsiteY1166" fmla="*/ 0 h 1838325"/>
                <a:gd name="connsiteX1167" fmla="*/ 1432112 w 2438400"/>
                <a:gd name="connsiteY1167" fmla="*/ 0 h 1838325"/>
                <a:gd name="connsiteX1168" fmla="*/ 1433341 w 2438400"/>
                <a:gd name="connsiteY1168" fmla="*/ 1225553 h 1838325"/>
                <a:gd name="connsiteX1169" fmla="*/ 1434570 w 2438400"/>
                <a:gd name="connsiteY1169" fmla="*/ 1838325 h 1838325"/>
                <a:gd name="connsiteX1170" fmla="*/ 1435799 w 2438400"/>
                <a:gd name="connsiteY1170" fmla="*/ 1838325 h 1838325"/>
                <a:gd name="connsiteX1171" fmla="*/ 1437027 w 2438400"/>
                <a:gd name="connsiteY1171" fmla="*/ 612772 h 1838325"/>
                <a:gd name="connsiteX1172" fmla="*/ 1438246 w 2438400"/>
                <a:gd name="connsiteY1172" fmla="*/ 0 h 1838325"/>
                <a:gd name="connsiteX1173" fmla="*/ 1439475 w 2438400"/>
                <a:gd name="connsiteY1173" fmla="*/ 612772 h 1838325"/>
                <a:gd name="connsiteX1174" fmla="*/ 1440704 w 2438400"/>
                <a:gd name="connsiteY1174" fmla="*/ 1838325 h 1838325"/>
                <a:gd name="connsiteX1175" fmla="*/ 1441933 w 2438400"/>
                <a:gd name="connsiteY1175" fmla="*/ 1838325 h 1838325"/>
                <a:gd name="connsiteX1176" fmla="*/ 1443161 w 2438400"/>
                <a:gd name="connsiteY1176" fmla="*/ 1225553 h 1838325"/>
                <a:gd name="connsiteX1177" fmla="*/ 1444390 w 2438400"/>
                <a:gd name="connsiteY1177" fmla="*/ 612772 h 1838325"/>
                <a:gd name="connsiteX1178" fmla="*/ 1445609 w 2438400"/>
                <a:gd name="connsiteY1178" fmla="*/ 612772 h 1838325"/>
                <a:gd name="connsiteX1179" fmla="*/ 1446838 w 2438400"/>
                <a:gd name="connsiteY1179" fmla="*/ 1225553 h 1838325"/>
                <a:gd name="connsiteX1180" fmla="*/ 1448067 w 2438400"/>
                <a:gd name="connsiteY1180" fmla="*/ 612772 h 1838325"/>
                <a:gd name="connsiteX1181" fmla="*/ 1449295 w 2438400"/>
                <a:gd name="connsiteY1181" fmla="*/ 0 h 1838325"/>
                <a:gd name="connsiteX1182" fmla="*/ 1450524 w 2438400"/>
                <a:gd name="connsiteY1182" fmla="*/ 0 h 1838325"/>
                <a:gd name="connsiteX1183" fmla="*/ 1451753 w 2438400"/>
                <a:gd name="connsiteY1183" fmla="*/ 612772 h 1838325"/>
                <a:gd name="connsiteX1184" fmla="*/ 1452982 w 2438400"/>
                <a:gd name="connsiteY1184" fmla="*/ 1225553 h 1838325"/>
                <a:gd name="connsiteX1185" fmla="*/ 1454201 w 2438400"/>
                <a:gd name="connsiteY1185" fmla="*/ 1225553 h 1838325"/>
                <a:gd name="connsiteX1186" fmla="*/ 1455430 w 2438400"/>
                <a:gd name="connsiteY1186" fmla="*/ 1225553 h 1838325"/>
                <a:gd name="connsiteX1187" fmla="*/ 1456658 w 2438400"/>
                <a:gd name="connsiteY1187" fmla="*/ 612772 h 1838325"/>
                <a:gd name="connsiteX1188" fmla="*/ 1457887 w 2438400"/>
                <a:gd name="connsiteY1188" fmla="*/ 1225553 h 1838325"/>
                <a:gd name="connsiteX1189" fmla="*/ 1459116 w 2438400"/>
                <a:gd name="connsiteY1189" fmla="*/ 1225553 h 1838325"/>
                <a:gd name="connsiteX1190" fmla="*/ 1460345 w 2438400"/>
                <a:gd name="connsiteY1190" fmla="*/ 1225553 h 1838325"/>
                <a:gd name="connsiteX1191" fmla="*/ 1461564 w 2438400"/>
                <a:gd name="connsiteY1191" fmla="*/ 0 h 1838325"/>
                <a:gd name="connsiteX1192" fmla="*/ 1462792 w 2438400"/>
                <a:gd name="connsiteY1192" fmla="*/ 0 h 1838325"/>
                <a:gd name="connsiteX1193" fmla="*/ 1464021 w 2438400"/>
                <a:gd name="connsiteY1193" fmla="*/ 612772 h 1838325"/>
                <a:gd name="connsiteX1194" fmla="*/ 1465250 w 2438400"/>
                <a:gd name="connsiteY1194" fmla="*/ 1225553 h 1838325"/>
                <a:gd name="connsiteX1195" fmla="*/ 1466479 w 2438400"/>
                <a:gd name="connsiteY1195" fmla="*/ 1225553 h 1838325"/>
                <a:gd name="connsiteX1196" fmla="*/ 1467707 w 2438400"/>
                <a:gd name="connsiteY1196" fmla="*/ 1225553 h 1838325"/>
                <a:gd name="connsiteX1197" fmla="*/ 1468927 w 2438400"/>
                <a:gd name="connsiteY1197" fmla="*/ 1225553 h 1838325"/>
                <a:gd name="connsiteX1198" fmla="*/ 1470155 w 2438400"/>
                <a:gd name="connsiteY1198" fmla="*/ 1225553 h 1838325"/>
                <a:gd name="connsiteX1199" fmla="*/ 1471384 w 2438400"/>
                <a:gd name="connsiteY1199" fmla="*/ 1225553 h 1838325"/>
                <a:gd name="connsiteX1200" fmla="*/ 1472613 w 2438400"/>
                <a:gd name="connsiteY1200" fmla="*/ 612772 h 1838325"/>
                <a:gd name="connsiteX1201" fmla="*/ 1473841 w 2438400"/>
                <a:gd name="connsiteY1201" fmla="*/ 0 h 1838325"/>
                <a:gd name="connsiteX1202" fmla="*/ 1475070 w 2438400"/>
                <a:gd name="connsiteY1202" fmla="*/ 0 h 1838325"/>
                <a:gd name="connsiteX1203" fmla="*/ 1476289 w 2438400"/>
                <a:gd name="connsiteY1203" fmla="*/ 1225553 h 1838325"/>
                <a:gd name="connsiteX1204" fmla="*/ 1477518 w 2438400"/>
                <a:gd name="connsiteY1204" fmla="*/ 1838325 h 1838325"/>
                <a:gd name="connsiteX1205" fmla="*/ 1478747 w 2438400"/>
                <a:gd name="connsiteY1205" fmla="*/ 1838325 h 1838325"/>
                <a:gd name="connsiteX1206" fmla="*/ 1479976 w 2438400"/>
                <a:gd name="connsiteY1206" fmla="*/ 612772 h 1838325"/>
                <a:gd name="connsiteX1207" fmla="*/ 1481204 w 2438400"/>
                <a:gd name="connsiteY1207" fmla="*/ 0 h 1838325"/>
                <a:gd name="connsiteX1208" fmla="*/ 1482433 w 2438400"/>
                <a:gd name="connsiteY1208" fmla="*/ 0 h 1838325"/>
                <a:gd name="connsiteX1209" fmla="*/ 1483652 w 2438400"/>
                <a:gd name="connsiteY1209" fmla="*/ 612772 h 1838325"/>
                <a:gd name="connsiteX1210" fmla="*/ 1484881 w 2438400"/>
                <a:gd name="connsiteY1210" fmla="*/ 1838325 h 1838325"/>
                <a:gd name="connsiteX1211" fmla="*/ 1486110 w 2438400"/>
                <a:gd name="connsiteY1211" fmla="*/ 1838325 h 1838325"/>
                <a:gd name="connsiteX1212" fmla="*/ 1487338 w 2438400"/>
                <a:gd name="connsiteY1212" fmla="*/ 1225553 h 1838325"/>
                <a:gd name="connsiteX1213" fmla="*/ 1488567 w 2438400"/>
                <a:gd name="connsiteY1213" fmla="*/ 0 h 1838325"/>
                <a:gd name="connsiteX1214" fmla="*/ 1489796 w 2438400"/>
                <a:gd name="connsiteY1214" fmla="*/ 0 h 1838325"/>
                <a:gd name="connsiteX1215" fmla="*/ 1491024 w 2438400"/>
                <a:gd name="connsiteY1215" fmla="*/ 612772 h 1838325"/>
                <a:gd name="connsiteX1216" fmla="*/ 1492244 w 2438400"/>
                <a:gd name="connsiteY1216" fmla="*/ 1225553 h 1838325"/>
                <a:gd name="connsiteX1217" fmla="*/ 1493473 w 2438400"/>
                <a:gd name="connsiteY1217" fmla="*/ 1225553 h 1838325"/>
                <a:gd name="connsiteX1218" fmla="*/ 1494701 w 2438400"/>
                <a:gd name="connsiteY1218" fmla="*/ 1225553 h 1838325"/>
                <a:gd name="connsiteX1219" fmla="*/ 1495930 w 2438400"/>
                <a:gd name="connsiteY1219" fmla="*/ 612772 h 1838325"/>
                <a:gd name="connsiteX1220" fmla="*/ 1497159 w 2438400"/>
                <a:gd name="connsiteY1220" fmla="*/ 612772 h 1838325"/>
                <a:gd name="connsiteX1221" fmla="*/ 1498378 w 2438400"/>
                <a:gd name="connsiteY1221" fmla="*/ 612772 h 1838325"/>
                <a:gd name="connsiteX1222" fmla="*/ 1499606 w 2438400"/>
                <a:gd name="connsiteY1222" fmla="*/ 1225553 h 1838325"/>
                <a:gd name="connsiteX1223" fmla="*/ 1500835 w 2438400"/>
                <a:gd name="connsiteY1223" fmla="*/ 1225553 h 1838325"/>
                <a:gd name="connsiteX1224" fmla="*/ 1502064 w 2438400"/>
                <a:gd name="connsiteY1224" fmla="*/ 1225553 h 1838325"/>
                <a:gd name="connsiteX1225" fmla="*/ 1503293 w 2438400"/>
                <a:gd name="connsiteY1225" fmla="*/ 612772 h 1838325"/>
                <a:gd name="connsiteX1226" fmla="*/ 1504521 w 2438400"/>
                <a:gd name="connsiteY1226" fmla="*/ 0 h 1838325"/>
                <a:gd name="connsiteX1227" fmla="*/ 1505750 w 2438400"/>
                <a:gd name="connsiteY1227" fmla="*/ 612772 h 1838325"/>
                <a:gd name="connsiteX1228" fmla="*/ 1506969 w 2438400"/>
                <a:gd name="connsiteY1228" fmla="*/ 1225553 h 1838325"/>
                <a:gd name="connsiteX1229" fmla="*/ 1508198 w 2438400"/>
                <a:gd name="connsiteY1229" fmla="*/ 1838325 h 1838325"/>
                <a:gd name="connsiteX1230" fmla="*/ 1509427 w 2438400"/>
                <a:gd name="connsiteY1230" fmla="*/ 1225553 h 1838325"/>
                <a:gd name="connsiteX1231" fmla="*/ 1510656 w 2438400"/>
                <a:gd name="connsiteY1231" fmla="*/ 612772 h 1838325"/>
                <a:gd name="connsiteX1232" fmla="*/ 1511884 w 2438400"/>
                <a:gd name="connsiteY1232" fmla="*/ 0 h 1838325"/>
                <a:gd name="connsiteX1233" fmla="*/ 1513113 w 2438400"/>
                <a:gd name="connsiteY1233" fmla="*/ 0 h 1838325"/>
                <a:gd name="connsiteX1234" fmla="*/ 1514332 w 2438400"/>
                <a:gd name="connsiteY1234" fmla="*/ 1225553 h 1838325"/>
                <a:gd name="connsiteX1235" fmla="*/ 1515561 w 2438400"/>
                <a:gd name="connsiteY1235" fmla="*/ 1838325 h 1838325"/>
                <a:gd name="connsiteX1236" fmla="*/ 1516790 w 2438400"/>
                <a:gd name="connsiteY1236" fmla="*/ 1838325 h 1838325"/>
                <a:gd name="connsiteX1237" fmla="*/ 1518018 w 2438400"/>
                <a:gd name="connsiteY1237" fmla="*/ 612772 h 1838325"/>
                <a:gd name="connsiteX1238" fmla="*/ 1519247 w 2438400"/>
                <a:gd name="connsiteY1238" fmla="*/ 612772 h 1838325"/>
                <a:gd name="connsiteX1239" fmla="*/ 1520476 w 2438400"/>
                <a:gd name="connsiteY1239" fmla="*/ 612772 h 1838325"/>
                <a:gd name="connsiteX1240" fmla="*/ 1521695 w 2438400"/>
                <a:gd name="connsiteY1240" fmla="*/ 612772 h 1838325"/>
                <a:gd name="connsiteX1241" fmla="*/ 1522924 w 2438400"/>
                <a:gd name="connsiteY1241" fmla="*/ 612772 h 1838325"/>
                <a:gd name="connsiteX1242" fmla="*/ 1524152 w 2438400"/>
                <a:gd name="connsiteY1242" fmla="*/ 612772 h 1838325"/>
                <a:gd name="connsiteX1243" fmla="*/ 1525381 w 2438400"/>
                <a:gd name="connsiteY1243" fmla="*/ 1225553 h 1838325"/>
                <a:gd name="connsiteX1244" fmla="*/ 1526610 w 2438400"/>
                <a:gd name="connsiteY1244" fmla="*/ 1838325 h 1838325"/>
                <a:gd name="connsiteX1245" fmla="*/ 1527839 w 2438400"/>
                <a:gd name="connsiteY1245" fmla="*/ 1838325 h 1838325"/>
                <a:gd name="connsiteX1246" fmla="*/ 1529058 w 2438400"/>
                <a:gd name="connsiteY1246" fmla="*/ 612772 h 1838325"/>
                <a:gd name="connsiteX1247" fmla="*/ 1530287 w 2438400"/>
                <a:gd name="connsiteY1247" fmla="*/ 0 h 1838325"/>
                <a:gd name="connsiteX1248" fmla="*/ 1531515 w 2438400"/>
                <a:gd name="connsiteY1248" fmla="*/ 0 h 1838325"/>
                <a:gd name="connsiteX1249" fmla="*/ 1532744 w 2438400"/>
                <a:gd name="connsiteY1249" fmla="*/ 1225553 h 1838325"/>
                <a:gd name="connsiteX1250" fmla="*/ 1533973 w 2438400"/>
                <a:gd name="connsiteY1250" fmla="*/ 1838325 h 1838325"/>
                <a:gd name="connsiteX1251" fmla="*/ 1535201 w 2438400"/>
                <a:gd name="connsiteY1251" fmla="*/ 1838325 h 1838325"/>
                <a:gd name="connsiteX1252" fmla="*/ 1536430 w 2438400"/>
                <a:gd name="connsiteY1252" fmla="*/ 612772 h 1838325"/>
                <a:gd name="connsiteX1253" fmla="*/ 1537650 w 2438400"/>
                <a:gd name="connsiteY1253" fmla="*/ 0 h 1838325"/>
                <a:gd name="connsiteX1254" fmla="*/ 1538878 w 2438400"/>
                <a:gd name="connsiteY1254" fmla="*/ 0 h 1838325"/>
                <a:gd name="connsiteX1255" fmla="*/ 1540107 w 2438400"/>
                <a:gd name="connsiteY1255" fmla="*/ 1225553 h 1838325"/>
                <a:gd name="connsiteX1256" fmla="*/ 1541336 w 2438400"/>
                <a:gd name="connsiteY1256" fmla="*/ 1838325 h 1838325"/>
                <a:gd name="connsiteX1257" fmla="*/ 1542564 w 2438400"/>
                <a:gd name="connsiteY1257" fmla="*/ 1838325 h 1838325"/>
                <a:gd name="connsiteX1258" fmla="*/ 1543793 w 2438400"/>
                <a:gd name="connsiteY1258" fmla="*/ 1225553 h 1838325"/>
                <a:gd name="connsiteX1259" fmla="*/ 1545012 w 2438400"/>
                <a:gd name="connsiteY1259" fmla="*/ 1225553 h 1838325"/>
                <a:gd name="connsiteX1260" fmla="*/ 1546241 w 2438400"/>
                <a:gd name="connsiteY1260" fmla="*/ 612772 h 1838325"/>
                <a:gd name="connsiteX1261" fmla="*/ 1547470 w 2438400"/>
                <a:gd name="connsiteY1261" fmla="*/ 612772 h 1838325"/>
                <a:gd name="connsiteX1262" fmla="*/ 1548698 w 2438400"/>
                <a:gd name="connsiteY1262" fmla="*/ 0 h 1838325"/>
                <a:gd name="connsiteX1263" fmla="*/ 1549927 w 2438400"/>
                <a:gd name="connsiteY1263" fmla="*/ 0 h 1838325"/>
                <a:gd name="connsiteX1264" fmla="*/ 1551146 w 2438400"/>
                <a:gd name="connsiteY1264" fmla="*/ 612772 h 1838325"/>
                <a:gd name="connsiteX1265" fmla="*/ 1552375 w 2438400"/>
                <a:gd name="connsiteY1265" fmla="*/ 1225553 h 1838325"/>
                <a:gd name="connsiteX1266" fmla="*/ 1553604 w 2438400"/>
                <a:gd name="connsiteY1266" fmla="*/ 1225553 h 1838325"/>
                <a:gd name="connsiteX1267" fmla="*/ 1554832 w 2438400"/>
                <a:gd name="connsiteY1267" fmla="*/ 1838325 h 1838325"/>
                <a:gd name="connsiteX1268" fmla="*/ 1556061 w 2438400"/>
                <a:gd name="connsiteY1268" fmla="*/ 1838325 h 1838325"/>
                <a:gd name="connsiteX1269" fmla="*/ 1557290 w 2438400"/>
                <a:gd name="connsiteY1269" fmla="*/ 1225553 h 1838325"/>
                <a:gd name="connsiteX1270" fmla="*/ 1558519 w 2438400"/>
                <a:gd name="connsiteY1270" fmla="*/ 612772 h 1838325"/>
                <a:gd name="connsiteX1271" fmla="*/ 1559738 w 2438400"/>
                <a:gd name="connsiteY1271" fmla="*/ 0 h 1838325"/>
                <a:gd name="connsiteX1272" fmla="*/ 1560967 w 2438400"/>
                <a:gd name="connsiteY1272" fmla="*/ 612772 h 1838325"/>
                <a:gd name="connsiteX1273" fmla="*/ 1562195 w 2438400"/>
                <a:gd name="connsiteY1273" fmla="*/ 1838325 h 1838325"/>
                <a:gd name="connsiteX1274" fmla="*/ 1563424 w 2438400"/>
                <a:gd name="connsiteY1274" fmla="*/ 1838325 h 1838325"/>
                <a:gd name="connsiteX1275" fmla="*/ 1564653 w 2438400"/>
                <a:gd name="connsiteY1275" fmla="*/ 1225553 h 1838325"/>
                <a:gd name="connsiteX1276" fmla="*/ 1565882 w 2438400"/>
                <a:gd name="connsiteY1276" fmla="*/ 0 h 1838325"/>
                <a:gd name="connsiteX1277" fmla="*/ 1567101 w 2438400"/>
                <a:gd name="connsiteY1277" fmla="*/ 0 h 1838325"/>
                <a:gd name="connsiteX1278" fmla="*/ 1568329 w 2438400"/>
                <a:gd name="connsiteY1278" fmla="*/ 0 h 1838325"/>
                <a:gd name="connsiteX1279" fmla="*/ 1569558 w 2438400"/>
                <a:gd name="connsiteY1279" fmla="*/ 1225553 h 1838325"/>
                <a:gd name="connsiteX1280" fmla="*/ 1570787 w 2438400"/>
                <a:gd name="connsiteY1280" fmla="*/ 1838325 h 1838325"/>
                <a:gd name="connsiteX1281" fmla="*/ 1572015 w 2438400"/>
                <a:gd name="connsiteY1281" fmla="*/ 1838325 h 1838325"/>
                <a:gd name="connsiteX1282" fmla="*/ 1573244 w 2438400"/>
                <a:gd name="connsiteY1282" fmla="*/ 612772 h 1838325"/>
                <a:gd name="connsiteX1283" fmla="*/ 1574464 w 2438400"/>
                <a:gd name="connsiteY1283" fmla="*/ 612772 h 1838325"/>
                <a:gd name="connsiteX1284" fmla="*/ 1575692 w 2438400"/>
                <a:gd name="connsiteY1284" fmla="*/ 612772 h 1838325"/>
                <a:gd name="connsiteX1285" fmla="*/ 1576921 w 2438400"/>
                <a:gd name="connsiteY1285" fmla="*/ 1225553 h 1838325"/>
                <a:gd name="connsiteX1286" fmla="*/ 1578150 w 2438400"/>
                <a:gd name="connsiteY1286" fmla="*/ 1225553 h 1838325"/>
                <a:gd name="connsiteX1287" fmla="*/ 1579378 w 2438400"/>
                <a:gd name="connsiteY1287" fmla="*/ 612772 h 1838325"/>
                <a:gd name="connsiteX1288" fmla="*/ 1580607 w 2438400"/>
                <a:gd name="connsiteY1288" fmla="*/ 0 h 1838325"/>
                <a:gd name="connsiteX1289" fmla="*/ 1581836 w 2438400"/>
                <a:gd name="connsiteY1289" fmla="*/ 0 h 1838325"/>
                <a:gd name="connsiteX1290" fmla="*/ 1583055 w 2438400"/>
                <a:gd name="connsiteY1290" fmla="*/ 1225553 h 1838325"/>
                <a:gd name="connsiteX1291" fmla="*/ 1584284 w 2438400"/>
                <a:gd name="connsiteY1291" fmla="*/ 1838325 h 1838325"/>
                <a:gd name="connsiteX1292" fmla="*/ 1585513 w 2438400"/>
                <a:gd name="connsiteY1292" fmla="*/ 1838325 h 1838325"/>
                <a:gd name="connsiteX1293" fmla="*/ 1586741 w 2438400"/>
                <a:gd name="connsiteY1293" fmla="*/ 1838325 h 1838325"/>
                <a:gd name="connsiteX1294" fmla="*/ 1587970 w 2438400"/>
                <a:gd name="connsiteY1294" fmla="*/ 612772 h 1838325"/>
                <a:gd name="connsiteX1295" fmla="*/ 1589199 w 2438400"/>
                <a:gd name="connsiteY1295" fmla="*/ 0 h 1838325"/>
                <a:gd name="connsiteX1296" fmla="*/ 1590418 w 2438400"/>
                <a:gd name="connsiteY1296" fmla="*/ 0 h 1838325"/>
                <a:gd name="connsiteX1297" fmla="*/ 1591647 w 2438400"/>
                <a:gd name="connsiteY1297" fmla="*/ 0 h 1838325"/>
                <a:gd name="connsiteX1298" fmla="*/ 1592875 w 2438400"/>
                <a:gd name="connsiteY1298" fmla="*/ 1225553 h 1838325"/>
                <a:gd name="connsiteX1299" fmla="*/ 1594104 w 2438400"/>
                <a:gd name="connsiteY1299" fmla="*/ 1225553 h 1838325"/>
                <a:gd name="connsiteX1300" fmla="*/ 1595333 w 2438400"/>
                <a:gd name="connsiteY1300" fmla="*/ 1838325 h 1838325"/>
                <a:gd name="connsiteX1301" fmla="*/ 1596552 w 2438400"/>
                <a:gd name="connsiteY1301" fmla="*/ 1838325 h 1838325"/>
                <a:gd name="connsiteX1302" fmla="*/ 1597781 w 2438400"/>
                <a:gd name="connsiteY1302" fmla="*/ 1225553 h 1838325"/>
                <a:gd name="connsiteX1303" fmla="*/ 1599009 w 2438400"/>
                <a:gd name="connsiteY1303" fmla="*/ 612772 h 1838325"/>
                <a:gd name="connsiteX1304" fmla="*/ 1600238 w 2438400"/>
                <a:gd name="connsiteY1304" fmla="*/ 612772 h 1838325"/>
                <a:gd name="connsiteX1305" fmla="*/ 1601467 w 2438400"/>
                <a:gd name="connsiteY1305" fmla="*/ 612772 h 1838325"/>
                <a:gd name="connsiteX1306" fmla="*/ 1602696 w 2438400"/>
                <a:gd name="connsiteY1306" fmla="*/ 1225553 h 1838325"/>
                <a:gd name="connsiteX1307" fmla="*/ 1603924 w 2438400"/>
                <a:gd name="connsiteY1307" fmla="*/ 1225553 h 1838325"/>
                <a:gd name="connsiteX1308" fmla="*/ 1605144 w 2438400"/>
                <a:gd name="connsiteY1308" fmla="*/ 612772 h 1838325"/>
                <a:gd name="connsiteX1309" fmla="*/ 1606372 w 2438400"/>
                <a:gd name="connsiteY1309" fmla="*/ 612772 h 1838325"/>
                <a:gd name="connsiteX1310" fmla="*/ 1607601 w 2438400"/>
                <a:gd name="connsiteY1310" fmla="*/ 612772 h 1838325"/>
                <a:gd name="connsiteX1311" fmla="*/ 1608830 w 2438400"/>
                <a:gd name="connsiteY1311" fmla="*/ 1225553 h 1838325"/>
                <a:gd name="connsiteX1312" fmla="*/ 1610058 w 2438400"/>
                <a:gd name="connsiteY1312" fmla="*/ 1225553 h 1838325"/>
                <a:gd name="connsiteX1313" fmla="*/ 1611287 w 2438400"/>
                <a:gd name="connsiteY1313" fmla="*/ 612772 h 1838325"/>
                <a:gd name="connsiteX1314" fmla="*/ 1612506 w 2438400"/>
                <a:gd name="connsiteY1314" fmla="*/ 612772 h 1838325"/>
                <a:gd name="connsiteX1315" fmla="*/ 1613735 w 2438400"/>
                <a:gd name="connsiteY1315" fmla="*/ 0 h 1838325"/>
                <a:gd name="connsiteX1316" fmla="*/ 1614964 w 2438400"/>
                <a:gd name="connsiteY1316" fmla="*/ 612772 h 1838325"/>
                <a:gd name="connsiteX1317" fmla="*/ 1616192 w 2438400"/>
                <a:gd name="connsiteY1317" fmla="*/ 1225553 h 1838325"/>
                <a:gd name="connsiteX1318" fmla="*/ 1617421 w 2438400"/>
                <a:gd name="connsiteY1318" fmla="*/ 1225553 h 1838325"/>
                <a:gd name="connsiteX1319" fmla="*/ 1618650 w 2438400"/>
                <a:gd name="connsiteY1319" fmla="*/ 612772 h 1838325"/>
                <a:gd name="connsiteX1320" fmla="*/ 1619869 w 2438400"/>
                <a:gd name="connsiteY1320" fmla="*/ 612772 h 1838325"/>
                <a:gd name="connsiteX1321" fmla="*/ 1621098 w 2438400"/>
                <a:gd name="connsiteY1321" fmla="*/ 1225553 h 1838325"/>
                <a:gd name="connsiteX1322" fmla="*/ 1622327 w 2438400"/>
                <a:gd name="connsiteY1322" fmla="*/ 612772 h 1838325"/>
                <a:gd name="connsiteX1323" fmla="*/ 1623555 w 2438400"/>
                <a:gd name="connsiteY1323" fmla="*/ 612772 h 1838325"/>
                <a:gd name="connsiteX1324" fmla="*/ 1624784 w 2438400"/>
                <a:gd name="connsiteY1324" fmla="*/ 0 h 1838325"/>
                <a:gd name="connsiteX1325" fmla="*/ 1626013 w 2438400"/>
                <a:gd name="connsiteY1325" fmla="*/ 612772 h 1838325"/>
                <a:gd name="connsiteX1326" fmla="*/ 1627232 w 2438400"/>
                <a:gd name="connsiteY1326" fmla="*/ 1838325 h 1838325"/>
                <a:gd name="connsiteX1327" fmla="*/ 1628461 w 2438400"/>
                <a:gd name="connsiteY1327" fmla="*/ 1838325 h 1838325"/>
                <a:gd name="connsiteX1328" fmla="*/ 1629690 w 2438400"/>
                <a:gd name="connsiteY1328" fmla="*/ 1225553 h 1838325"/>
                <a:gd name="connsiteX1329" fmla="*/ 1630918 w 2438400"/>
                <a:gd name="connsiteY1329" fmla="*/ 612772 h 1838325"/>
                <a:gd name="connsiteX1330" fmla="*/ 1632147 w 2438400"/>
                <a:gd name="connsiteY1330" fmla="*/ 612772 h 1838325"/>
                <a:gd name="connsiteX1331" fmla="*/ 1633376 w 2438400"/>
                <a:gd name="connsiteY1331" fmla="*/ 612772 h 1838325"/>
                <a:gd name="connsiteX1332" fmla="*/ 1634604 w 2438400"/>
                <a:gd name="connsiteY1332" fmla="*/ 612772 h 1838325"/>
                <a:gd name="connsiteX1333" fmla="*/ 1635823 w 2438400"/>
                <a:gd name="connsiteY1333" fmla="*/ 612772 h 1838325"/>
                <a:gd name="connsiteX1334" fmla="*/ 1637052 w 2438400"/>
                <a:gd name="connsiteY1334" fmla="*/ 0 h 1838325"/>
                <a:gd name="connsiteX1335" fmla="*/ 1638281 w 2438400"/>
                <a:gd name="connsiteY1335" fmla="*/ 1225553 h 1838325"/>
                <a:gd name="connsiteX1336" fmla="*/ 1639510 w 2438400"/>
                <a:gd name="connsiteY1336" fmla="*/ 1838325 h 1838325"/>
                <a:gd name="connsiteX1337" fmla="*/ 1640739 w 2438400"/>
                <a:gd name="connsiteY1337" fmla="*/ 1225553 h 1838325"/>
                <a:gd name="connsiteX1338" fmla="*/ 1641958 w 2438400"/>
                <a:gd name="connsiteY1338" fmla="*/ 612772 h 1838325"/>
                <a:gd name="connsiteX1339" fmla="*/ 1643186 w 2438400"/>
                <a:gd name="connsiteY1339" fmla="*/ 612772 h 1838325"/>
                <a:gd name="connsiteX1340" fmla="*/ 1644415 w 2438400"/>
                <a:gd name="connsiteY1340" fmla="*/ 612772 h 1838325"/>
                <a:gd name="connsiteX1341" fmla="*/ 1645644 w 2438400"/>
                <a:gd name="connsiteY1341" fmla="*/ 612772 h 1838325"/>
                <a:gd name="connsiteX1342" fmla="*/ 1646873 w 2438400"/>
                <a:gd name="connsiteY1342" fmla="*/ 612772 h 1838325"/>
                <a:gd name="connsiteX1343" fmla="*/ 1648101 w 2438400"/>
                <a:gd name="connsiteY1343" fmla="*/ 0 h 1838325"/>
                <a:gd name="connsiteX1344" fmla="*/ 1649330 w 2438400"/>
                <a:gd name="connsiteY1344" fmla="*/ 612772 h 1838325"/>
                <a:gd name="connsiteX1345" fmla="*/ 1650549 w 2438400"/>
                <a:gd name="connsiteY1345" fmla="*/ 1225553 h 1838325"/>
                <a:gd name="connsiteX1346" fmla="*/ 1651778 w 2438400"/>
                <a:gd name="connsiteY1346" fmla="*/ 1838325 h 1838325"/>
                <a:gd name="connsiteX1347" fmla="*/ 1653007 w 2438400"/>
                <a:gd name="connsiteY1347" fmla="*/ 1838325 h 1838325"/>
                <a:gd name="connsiteX1348" fmla="*/ 1654235 w 2438400"/>
                <a:gd name="connsiteY1348" fmla="*/ 612772 h 1838325"/>
                <a:gd name="connsiteX1349" fmla="*/ 1655464 w 2438400"/>
                <a:gd name="connsiteY1349" fmla="*/ 0 h 1838325"/>
                <a:gd name="connsiteX1350" fmla="*/ 1656693 w 2438400"/>
                <a:gd name="connsiteY1350" fmla="*/ 612772 h 1838325"/>
                <a:gd name="connsiteX1351" fmla="*/ 1657912 w 2438400"/>
                <a:gd name="connsiteY1351" fmla="*/ 1225553 h 1838325"/>
                <a:gd name="connsiteX1352" fmla="*/ 1659141 w 2438400"/>
                <a:gd name="connsiteY1352" fmla="*/ 612772 h 1838325"/>
                <a:gd name="connsiteX1353" fmla="*/ 1660369 w 2438400"/>
                <a:gd name="connsiteY1353" fmla="*/ 612772 h 1838325"/>
                <a:gd name="connsiteX1354" fmla="*/ 1661598 w 2438400"/>
                <a:gd name="connsiteY1354" fmla="*/ 612772 h 1838325"/>
                <a:gd name="connsiteX1355" fmla="*/ 1662827 w 2438400"/>
                <a:gd name="connsiteY1355" fmla="*/ 1225553 h 1838325"/>
                <a:gd name="connsiteX1356" fmla="*/ 1664056 w 2438400"/>
                <a:gd name="connsiteY1356" fmla="*/ 1838325 h 1838325"/>
                <a:gd name="connsiteX1357" fmla="*/ 1665275 w 2438400"/>
                <a:gd name="connsiteY1357" fmla="*/ 1225553 h 1838325"/>
                <a:gd name="connsiteX1358" fmla="*/ 1666504 w 2438400"/>
                <a:gd name="connsiteY1358" fmla="*/ 612772 h 1838325"/>
                <a:gd name="connsiteX1359" fmla="*/ 1667732 w 2438400"/>
                <a:gd name="connsiteY1359" fmla="*/ 0 h 1838325"/>
                <a:gd name="connsiteX1360" fmla="*/ 1668961 w 2438400"/>
                <a:gd name="connsiteY1360" fmla="*/ 612772 h 1838325"/>
                <a:gd name="connsiteX1361" fmla="*/ 1670190 w 2438400"/>
                <a:gd name="connsiteY1361" fmla="*/ 612772 h 1838325"/>
                <a:gd name="connsiteX1362" fmla="*/ 1671418 w 2438400"/>
                <a:gd name="connsiteY1362" fmla="*/ 612772 h 1838325"/>
                <a:gd name="connsiteX1363" fmla="*/ 1672638 w 2438400"/>
                <a:gd name="connsiteY1363" fmla="*/ 612772 h 1838325"/>
                <a:gd name="connsiteX1364" fmla="*/ 1673866 w 2438400"/>
                <a:gd name="connsiteY1364" fmla="*/ 1225553 h 1838325"/>
                <a:gd name="connsiteX1365" fmla="*/ 1675095 w 2438400"/>
                <a:gd name="connsiteY1365" fmla="*/ 1838325 h 1838325"/>
                <a:gd name="connsiteX1366" fmla="*/ 1676324 w 2438400"/>
                <a:gd name="connsiteY1366" fmla="*/ 1838325 h 1838325"/>
                <a:gd name="connsiteX1367" fmla="*/ 1677553 w 2438400"/>
                <a:gd name="connsiteY1367" fmla="*/ 612772 h 1838325"/>
                <a:gd name="connsiteX1368" fmla="*/ 1678781 w 2438400"/>
                <a:gd name="connsiteY1368" fmla="*/ 0 h 1838325"/>
                <a:gd name="connsiteX1369" fmla="*/ 1680000 w 2438400"/>
                <a:gd name="connsiteY1369" fmla="*/ 612772 h 1838325"/>
                <a:gd name="connsiteX1370" fmla="*/ 1681229 w 2438400"/>
                <a:gd name="connsiteY1370" fmla="*/ 1225553 h 1838325"/>
                <a:gd name="connsiteX1371" fmla="*/ 1682458 w 2438400"/>
                <a:gd name="connsiteY1371" fmla="*/ 1225553 h 1838325"/>
                <a:gd name="connsiteX1372" fmla="*/ 1683687 w 2438400"/>
                <a:gd name="connsiteY1372" fmla="*/ 0 h 1838325"/>
                <a:gd name="connsiteX1373" fmla="*/ 1684916 w 2438400"/>
                <a:gd name="connsiteY1373" fmla="*/ 0 h 1838325"/>
                <a:gd name="connsiteX1374" fmla="*/ 1686144 w 2438400"/>
                <a:gd name="connsiteY1374" fmla="*/ 612772 h 1838325"/>
                <a:gd name="connsiteX1375" fmla="*/ 1687363 w 2438400"/>
                <a:gd name="connsiteY1375" fmla="*/ 1838325 h 1838325"/>
                <a:gd name="connsiteX1376" fmla="*/ 1688592 w 2438400"/>
                <a:gd name="connsiteY1376" fmla="*/ 1838325 h 1838325"/>
                <a:gd name="connsiteX1377" fmla="*/ 1689821 w 2438400"/>
                <a:gd name="connsiteY1377" fmla="*/ 1225553 h 1838325"/>
                <a:gd name="connsiteX1378" fmla="*/ 1691049 w 2438400"/>
                <a:gd name="connsiteY1378" fmla="*/ 0 h 1838325"/>
                <a:gd name="connsiteX1379" fmla="*/ 1692278 w 2438400"/>
                <a:gd name="connsiteY1379" fmla="*/ 0 h 1838325"/>
                <a:gd name="connsiteX1380" fmla="*/ 1693507 w 2438400"/>
                <a:gd name="connsiteY1380" fmla="*/ 612772 h 1838325"/>
                <a:gd name="connsiteX1381" fmla="*/ 1694726 w 2438400"/>
                <a:gd name="connsiteY1381" fmla="*/ 612772 h 1838325"/>
                <a:gd name="connsiteX1382" fmla="*/ 1695955 w 2438400"/>
                <a:gd name="connsiteY1382" fmla="*/ 612772 h 1838325"/>
                <a:gd name="connsiteX1383" fmla="*/ 1697184 w 2438400"/>
                <a:gd name="connsiteY1383" fmla="*/ 612772 h 1838325"/>
                <a:gd name="connsiteX1384" fmla="*/ 1698412 w 2438400"/>
                <a:gd name="connsiteY1384" fmla="*/ 1225553 h 1838325"/>
                <a:gd name="connsiteX1385" fmla="*/ 1699641 w 2438400"/>
                <a:gd name="connsiteY1385" fmla="*/ 1225553 h 1838325"/>
                <a:gd name="connsiteX1386" fmla="*/ 1700870 w 2438400"/>
                <a:gd name="connsiteY1386" fmla="*/ 612772 h 1838325"/>
                <a:gd name="connsiteX1387" fmla="*/ 1702098 w 2438400"/>
                <a:gd name="connsiteY1387" fmla="*/ 612772 h 1838325"/>
                <a:gd name="connsiteX1388" fmla="*/ 1703318 w 2438400"/>
                <a:gd name="connsiteY1388" fmla="*/ 612772 h 1838325"/>
                <a:gd name="connsiteX1389" fmla="*/ 1704546 w 2438400"/>
                <a:gd name="connsiteY1389" fmla="*/ 1225553 h 1838325"/>
                <a:gd name="connsiteX1390" fmla="*/ 1705775 w 2438400"/>
                <a:gd name="connsiteY1390" fmla="*/ 1225553 h 1838325"/>
                <a:gd name="connsiteX1391" fmla="*/ 1707004 w 2438400"/>
                <a:gd name="connsiteY1391" fmla="*/ 1225553 h 1838325"/>
                <a:gd name="connsiteX1392" fmla="*/ 1708233 w 2438400"/>
                <a:gd name="connsiteY1392" fmla="*/ 0 h 1838325"/>
                <a:gd name="connsiteX1393" fmla="*/ 1709461 w 2438400"/>
                <a:gd name="connsiteY1393" fmla="*/ 0 h 1838325"/>
                <a:gd name="connsiteX1394" fmla="*/ 1710681 w 2438400"/>
                <a:gd name="connsiteY1394" fmla="*/ 0 h 1838325"/>
                <a:gd name="connsiteX1395" fmla="*/ 1711909 w 2438400"/>
                <a:gd name="connsiteY1395" fmla="*/ 1225553 h 1838325"/>
                <a:gd name="connsiteX1396" fmla="*/ 1713138 w 2438400"/>
                <a:gd name="connsiteY1396" fmla="*/ 1838325 h 1838325"/>
                <a:gd name="connsiteX1397" fmla="*/ 1714367 w 2438400"/>
                <a:gd name="connsiteY1397" fmla="*/ 1838325 h 1838325"/>
                <a:gd name="connsiteX1398" fmla="*/ 1715595 w 2438400"/>
                <a:gd name="connsiteY1398" fmla="*/ 1225553 h 1838325"/>
                <a:gd name="connsiteX1399" fmla="*/ 1716824 w 2438400"/>
                <a:gd name="connsiteY1399" fmla="*/ 612772 h 1838325"/>
                <a:gd name="connsiteX1400" fmla="*/ 1718043 w 2438400"/>
                <a:gd name="connsiteY1400" fmla="*/ 0 h 1838325"/>
                <a:gd name="connsiteX1401" fmla="*/ 1719272 w 2438400"/>
                <a:gd name="connsiteY1401" fmla="*/ 0 h 1838325"/>
                <a:gd name="connsiteX1402" fmla="*/ 1720501 w 2438400"/>
                <a:gd name="connsiteY1402" fmla="*/ 612772 h 1838325"/>
                <a:gd name="connsiteX1403" fmla="*/ 1721730 w 2438400"/>
                <a:gd name="connsiteY1403" fmla="*/ 1225553 h 1838325"/>
                <a:gd name="connsiteX1404" fmla="*/ 1722958 w 2438400"/>
                <a:gd name="connsiteY1404" fmla="*/ 1838325 h 1838325"/>
                <a:gd name="connsiteX1405" fmla="*/ 1724187 w 2438400"/>
                <a:gd name="connsiteY1405" fmla="*/ 1225553 h 1838325"/>
                <a:gd name="connsiteX1406" fmla="*/ 1725406 w 2438400"/>
                <a:gd name="connsiteY1406" fmla="*/ 612772 h 1838325"/>
                <a:gd name="connsiteX1407" fmla="*/ 1726635 w 2438400"/>
                <a:gd name="connsiteY1407" fmla="*/ 0 h 1838325"/>
                <a:gd name="connsiteX1408" fmla="*/ 1727864 w 2438400"/>
                <a:gd name="connsiteY1408" fmla="*/ 612772 h 1838325"/>
                <a:gd name="connsiteX1409" fmla="*/ 1729092 w 2438400"/>
                <a:gd name="connsiteY1409" fmla="*/ 1225553 h 1838325"/>
                <a:gd name="connsiteX1410" fmla="*/ 1730321 w 2438400"/>
                <a:gd name="connsiteY1410" fmla="*/ 1225553 h 1838325"/>
                <a:gd name="connsiteX1411" fmla="*/ 1731550 w 2438400"/>
                <a:gd name="connsiteY1411" fmla="*/ 612772 h 1838325"/>
                <a:gd name="connsiteX1412" fmla="*/ 1732769 w 2438400"/>
                <a:gd name="connsiteY1412" fmla="*/ 612772 h 1838325"/>
                <a:gd name="connsiteX1413" fmla="*/ 1733998 w 2438400"/>
                <a:gd name="connsiteY1413" fmla="*/ 0 h 1838325"/>
                <a:gd name="connsiteX1414" fmla="*/ 1735226 w 2438400"/>
                <a:gd name="connsiteY1414" fmla="*/ 612772 h 1838325"/>
                <a:gd name="connsiteX1415" fmla="*/ 1736455 w 2438400"/>
                <a:gd name="connsiteY1415" fmla="*/ 1225553 h 1838325"/>
                <a:gd name="connsiteX1416" fmla="*/ 1737684 w 2438400"/>
                <a:gd name="connsiteY1416" fmla="*/ 1225553 h 1838325"/>
                <a:gd name="connsiteX1417" fmla="*/ 1738913 w 2438400"/>
                <a:gd name="connsiteY1417" fmla="*/ 1225553 h 1838325"/>
                <a:gd name="connsiteX1418" fmla="*/ 1740132 w 2438400"/>
                <a:gd name="connsiteY1418" fmla="*/ 1225553 h 1838325"/>
                <a:gd name="connsiteX1419" fmla="*/ 1741361 w 2438400"/>
                <a:gd name="connsiteY1419" fmla="*/ 612772 h 1838325"/>
                <a:gd name="connsiteX1420" fmla="*/ 1742589 w 2438400"/>
                <a:gd name="connsiteY1420" fmla="*/ 0 h 1838325"/>
                <a:gd name="connsiteX1421" fmla="*/ 1743818 w 2438400"/>
                <a:gd name="connsiteY1421" fmla="*/ 0 h 1838325"/>
                <a:gd name="connsiteX1422" fmla="*/ 1745047 w 2438400"/>
                <a:gd name="connsiteY1422" fmla="*/ 612772 h 1838325"/>
                <a:gd name="connsiteX1423" fmla="*/ 1746275 w 2438400"/>
                <a:gd name="connsiteY1423" fmla="*/ 1838325 h 1838325"/>
                <a:gd name="connsiteX1424" fmla="*/ 1747504 w 2438400"/>
                <a:gd name="connsiteY1424" fmla="*/ 1838325 h 1838325"/>
                <a:gd name="connsiteX1425" fmla="*/ 1748723 w 2438400"/>
                <a:gd name="connsiteY1425" fmla="*/ 1838325 h 1838325"/>
                <a:gd name="connsiteX1426" fmla="*/ 1749952 w 2438400"/>
                <a:gd name="connsiteY1426" fmla="*/ 612772 h 1838325"/>
                <a:gd name="connsiteX1427" fmla="*/ 1751181 w 2438400"/>
                <a:gd name="connsiteY1427" fmla="*/ 0 h 1838325"/>
                <a:gd name="connsiteX1428" fmla="*/ 1752410 w 2438400"/>
                <a:gd name="connsiteY1428" fmla="*/ 0 h 1838325"/>
                <a:gd name="connsiteX1429" fmla="*/ 1753638 w 2438400"/>
                <a:gd name="connsiteY1429" fmla="*/ 612772 h 1838325"/>
                <a:gd name="connsiteX1430" fmla="*/ 1754857 w 2438400"/>
                <a:gd name="connsiteY1430" fmla="*/ 1225553 h 1838325"/>
                <a:gd name="connsiteX1431" fmla="*/ 1756086 w 2438400"/>
                <a:gd name="connsiteY1431" fmla="*/ 1838325 h 1838325"/>
                <a:gd name="connsiteX1432" fmla="*/ 1757315 w 2438400"/>
                <a:gd name="connsiteY1432" fmla="*/ 1838325 h 1838325"/>
                <a:gd name="connsiteX1433" fmla="*/ 1758544 w 2438400"/>
                <a:gd name="connsiteY1433" fmla="*/ 1225553 h 1838325"/>
                <a:gd name="connsiteX1434" fmla="*/ 1759772 w 2438400"/>
                <a:gd name="connsiteY1434" fmla="*/ 612772 h 1838325"/>
                <a:gd name="connsiteX1435" fmla="*/ 1761001 w 2438400"/>
                <a:gd name="connsiteY1435" fmla="*/ 0 h 1838325"/>
                <a:gd name="connsiteX1436" fmla="*/ 1762230 w 2438400"/>
                <a:gd name="connsiteY1436" fmla="*/ 0 h 1838325"/>
                <a:gd name="connsiteX1437" fmla="*/ 1763449 w 2438400"/>
                <a:gd name="connsiteY1437" fmla="*/ 1225553 h 1838325"/>
                <a:gd name="connsiteX1438" fmla="*/ 1764678 w 2438400"/>
                <a:gd name="connsiteY1438" fmla="*/ 1838325 h 1838325"/>
                <a:gd name="connsiteX1439" fmla="*/ 1765907 w 2438400"/>
                <a:gd name="connsiteY1439" fmla="*/ 1838325 h 1838325"/>
                <a:gd name="connsiteX1440" fmla="*/ 1767135 w 2438400"/>
                <a:gd name="connsiteY1440" fmla="*/ 1225553 h 1838325"/>
                <a:gd name="connsiteX1441" fmla="*/ 1768364 w 2438400"/>
                <a:gd name="connsiteY1441" fmla="*/ 0 h 1838325"/>
                <a:gd name="connsiteX1442" fmla="*/ 1769593 w 2438400"/>
                <a:gd name="connsiteY1442" fmla="*/ 0 h 1838325"/>
                <a:gd name="connsiteX1443" fmla="*/ 1770812 w 2438400"/>
                <a:gd name="connsiteY1443" fmla="*/ 612772 h 1838325"/>
                <a:gd name="connsiteX1444" fmla="*/ 1772040 w 2438400"/>
                <a:gd name="connsiteY1444" fmla="*/ 1225553 h 1838325"/>
                <a:gd name="connsiteX1445" fmla="*/ 1773269 w 2438400"/>
                <a:gd name="connsiteY1445" fmla="*/ 612772 h 1838325"/>
                <a:gd name="connsiteX1446" fmla="*/ 1774498 w 2438400"/>
                <a:gd name="connsiteY1446" fmla="*/ 612772 h 1838325"/>
                <a:gd name="connsiteX1447" fmla="*/ 1775727 w 2438400"/>
                <a:gd name="connsiteY1447" fmla="*/ 612772 h 1838325"/>
                <a:gd name="connsiteX1448" fmla="*/ 1776956 w 2438400"/>
                <a:gd name="connsiteY1448" fmla="*/ 1225553 h 1838325"/>
                <a:gd name="connsiteX1449" fmla="*/ 1778175 w 2438400"/>
                <a:gd name="connsiteY1449" fmla="*/ 1838325 h 1838325"/>
                <a:gd name="connsiteX1450" fmla="*/ 1779403 w 2438400"/>
                <a:gd name="connsiteY1450" fmla="*/ 1225553 h 1838325"/>
                <a:gd name="connsiteX1451" fmla="*/ 1780632 w 2438400"/>
                <a:gd name="connsiteY1451" fmla="*/ 0 h 1838325"/>
                <a:gd name="connsiteX1452" fmla="*/ 1781861 w 2438400"/>
                <a:gd name="connsiteY1452" fmla="*/ 0 h 1838325"/>
                <a:gd name="connsiteX1453" fmla="*/ 1783089 w 2438400"/>
                <a:gd name="connsiteY1453" fmla="*/ 612772 h 1838325"/>
                <a:gd name="connsiteX1454" fmla="*/ 1784318 w 2438400"/>
                <a:gd name="connsiteY1454" fmla="*/ 1838325 h 1838325"/>
                <a:gd name="connsiteX1455" fmla="*/ 1785538 w 2438400"/>
                <a:gd name="connsiteY1455" fmla="*/ 1838325 h 1838325"/>
                <a:gd name="connsiteX1456" fmla="*/ 1786766 w 2438400"/>
                <a:gd name="connsiteY1456" fmla="*/ 1225553 h 1838325"/>
                <a:gd name="connsiteX1457" fmla="*/ 1787995 w 2438400"/>
                <a:gd name="connsiteY1457" fmla="*/ 0 h 1838325"/>
                <a:gd name="connsiteX1458" fmla="*/ 1789224 w 2438400"/>
                <a:gd name="connsiteY1458" fmla="*/ 0 h 1838325"/>
                <a:gd name="connsiteX1459" fmla="*/ 1790452 w 2438400"/>
                <a:gd name="connsiteY1459" fmla="*/ 612772 h 1838325"/>
                <a:gd name="connsiteX1460" fmla="*/ 1791681 w 2438400"/>
                <a:gd name="connsiteY1460" fmla="*/ 1225553 h 1838325"/>
                <a:gd name="connsiteX1461" fmla="*/ 1792910 w 2438400"/>
                <a:gd name="connsiteY1461" fmla="*/ 1225553 h 1838325"/>
                <a:gd name="connsiteX1462" fmla="*/ 1794129 w 2438400"/>
                <a:gd name="connsiteY1462" fmla="*/ 612772 h 1838325"/>
                <a:gd name="connsiteX1463" fmla="*/ 1795358 w 2438400"/>
                <a:gd name="connsiteY1463" fmla="*/ 612772 h 1838325"/>
                <a:gd name="connsiteX1464" fmla="*/ 1796587 w 2438400"/>
                <a:gd name="connsiteY1464" fmla="*/ 1225553 h 1838325"/>
                <a:gd name="connsiteX1465" fmla="*/ 1797815 w 2438400"/>
                <a:gd name="connsiteY1465" fmla="*/ 1225553 h 1838325"/>
                <a:gd name="connsiteX1466" fmla="*/ 1799044 w 2438400"/>
                <a:gd name="connsiteY1466" fmla="*/ 1225553 h 1838325"/>
                <a:gd name="connsiteX1467" fmla="*/ 1800263 w 2438400"/>
                <a:gd name="connsiteY1467" fmla="*/ 612772 h 1838325"/>
                <a:gd name="connsiteX1468" fmla="*/ 1801492 w 2438400"/>
                <a:gd name="connsiteY1468" fmla="*/ 0 h 1838325"/>
                <a:gd name="connsiteX1469" fmla="*/ 1802721 w 2438400"/>
                <a:gd name="connsiteY1469" fmla="*/ 612772 h 1838325"/>
                <a:gd name="connsiteX1470" fmla="*/ 1803949 w 2438400"/>
                <a:gd name="connsiteY1470" fmla="*/ 1225553 h 1838325"/>
                <a:gd name="connsiteX1471" fmla="*/ 1805178 w 2438400"/>
                <a:gd name="connsiteY1471" fmla="*/ 1838325 h 1838325"/>
                <a:gd name="connsiteX1472" fmla="*/ 1806407 w 2438400"/>
                <a:gd name="connsiteY1472" fmla="*/ 1225553 h 1838325"/>
                <a:gd name="connsiteX1473" fmla="*/ 1807636 w 2438400"/>
                <a:gd name="connsiteY1473" fmla="*/ 0 h 1838325"/>
                <a:gd name="connsiteX1474" fmla="*/ 1808855 w 2438400"/>
                <a:gd name="connsiteY1474" fmla="*/ 0 h 1838325"/>
                <a:gd name="connsiteX1475" fmla="*/ 1810083 w 2438400"/>
                <a:gd name="connsiteY1475" fmla="*/ 612772 h 1838325"/>
                <a:gd name="connsiteX1476" fmla="*/ 1811312 w 2438400"/>
                <a:gd name="connsiteY1476" fmla="*/ 1225553 h 1838325"/>
                <a:gd name="connsiteX1477" fmla="*/ 1812541 w 2438400"/>
                <a:gd name="connsiteY1477" fmla="*/ 1838325 h 1838325"/>
                <a:gd name="connsiteX1478" fmla="*/ 1813770 w 2438400"/>
                <a:gd name="connsiteY1478" fmla="*/ 1225553 h 1838325"/>
                <a:gd name="connsiteX1479" fmla="*/ 1814998 w 2438400"/>
                <a:gd name="connsiteY1479" fmla="*/ 612772 h 1838325"/>
                <a:gd name="connsiteX1480" fmla="*/ 1816217 w 2438400"/>
                <a:gd name="connsiteY1480" fmla="*/ 612772 h 1838325"/>
                <a:gd name="connsiteX1481" fmla="*/ 1817446 w 2438400"/>
                <a:gd name="connsiteY1481" fmla="*/ 612772 h 1838325"/>
                <a:gd name="connsiteX1482" fmla="*/ 1818675 w 2438400"/>
                <a:gd name="connsiteY1482" fmla="*/ 612772 h 1838325"/>
                <a:gd name="connsiteX1483" fmla="*/ 1819904 w 2438400"/>
                <a:gd name="connsiteY1483" fmla="*/ 612772 h 1838325"/>
                <a:gd name="connsiteX1484" fmla="*/ 1821133 w 2438400"/>
                <a:gd name="connsiteY1484" fmla="*/ 1225553 h 1838325"/>
                <a:gd name="connsiteX1485" fmla="*/ 1822361 w 2438400"/>
                <a:gd name="connsiteY1485" fmla="*/ 1225553 h 1838325"/>
                <a:gd name="connsiteX1486" fmla="*/ 1823580 w 2438400"/>
                <a:gd name="connsiteY1486" fmla="*/ 1225553 h 1838325"/>
                <a:gd name="connsiteX1487" fmla="*/ 1824809 w 2438400"/>
                <a:gd name="connsiteY1487" fmla="*/ 612772 h 1838325"/>
                <a:gd name="connsiteX1488" fmla="*/ 1826038 w 2438400"/>
                <a:gd name="connsiteY1488" fmla="*/ 0 h 1838325"/>
                <a:gd name="connsiteX1489" fmla="*/ 1827266 w 2438400"/>
                <a:gd name="connsiteY1489" fmla="*/ 612772 h 1838325"/>
                <a:gd name="connsiteX1490" fmla="*/ 1828495 w 2438400"/>
                <a:gd name="connsiteY1490" fmla="*/ 1225553 h 1838325"/>
                <a:gd name="connsiteX1491" fmla="*/ 1829724 w 2438400"/>
                <a:gd name="connsiteY1491" fmla="*/ 1225553 h 1838325"/>
                <a:gd name="connsiteX1492" fmla="*/ 1830943 w 2438400"/>
                <a:gd name="connsiteY1492" fmla="*/ 1225553 h 1838325"/>
                <a:gd name="connsiteX1493" fmla="*/ 1832172 w 2438400"/>
                <a:gd name="connsiteY1493" fmla="*/ 612772 h 1838325"/>
                <a:gd name="connsiteX1494" fmla="*/ 1833401 w 2438400"/>
                <a:gd name="connsiteY1494" fmla="*/ 0 h 1838325"/>
                <a:gd name="connsiteX1495" fmla="*/ 1834629 w 2438400"/>
                <a:gd name="connsiteY1495" fmla="*/ 612772 h 1838325"/>
                <a:gd name="connsiteX1496" fmla="*/ 1835858 w 2438400"/>
                <a:gd name="connsiteY1496" fmla="*/ 1225553 h 1838325"/>
                <a:gd name="connsiteX1497" fmla="*/ 1837087 w 2438400"/>
                <a:gd name="connsiteY1497" fmla="*/ 1838325 h 1838325"/>
                <a:gd name="connsiteX1498" fmla="*/ 1838315 w 2438400"/>
                <a:gd name="connsiteY1498" fmla="*/ 1225553 h 1838325"/>
                <a:gd name="connsiteX1499" fmla="*/ 1839535 w 2438400"/>
                <a:gd name="connsiteY1499" fmla="*/ 612772 h 1838325"/>
                <a:gd name="connsiteX1500" fmla="*/ 1840764 w 2438400"/>
                <a:gd name="connsiteY1500" fmla="*/ 612772 h 1838325"/>
                <a:gd name="connsiteX1501" fmla="*/ 1841992 w 2438400"/>
                <a:gd name="connsiteY1501" fmla="*/ 0 h 1838325"/>
                <a:gd name="connsiteX1502" fmla="*/ 1843221 w 2438400"/>
                <a:gd name="connsiteY1502" fmla="*/ 0 h 1838325"/>
                <a:gd name="connsiteX1503" fmla="*/ 1844450 w 2438400"/>
                <a:gd name="connsiteY1503" fmla="*/ 612772 h 1838325"/>
                <a:gd name="connsiteX1504" fmla="*/ 1845678 w 2438400"/>
                <a:gd name="connsiteY1504" fmla="*/ 612772 h 1838325"/>
                <a:gd name="connsiteX1505" fmla="*/ 1846898 w 2438400"/>
                <a:gd name="connsiteY1505" fmla="*/ 1225553 h 1838325"/>
                <a:gd name="connsiteX1506" fmla="*/ 1848126 w 2438400"/>
                <a:gd name="connsiteY1506" fmla="*/ 1225553 h 1838325"/>
                <a:gd name="connsiteX1507" fmla="*/ 1849355 w 2438400"/>
                <a:gd name="connsiteY1507" fmla="*/ 1225553 h 1838325"/>
                <a:gd name="connsiteX1508" fmla="*/ 1850584 w 2438400"/>
                <a:gd name="connsiteY1508" fmla="*/ 1225553 h 1838325"/>
                <a:gd name="connsiteX1509" fmla="*/ 1851812 w 2438400"/>
                <a:gd name="connsiteY1509" fmla="*/ 612772 h 1838325"/>
                <a:gd name="connsiteX1510" fmla="*/ 1853032 w 2438400"/>
                <a:gd name="connsiteY1510" fmla="*/ 0 h 1838325"/>
                <a:gd name="connsiteX1511" fmla="*/ 1854260 w 2438400"/>
                <a:gd name="connsiteY1511" fmla="*/ 0 h 1838325"/>
                <a:gd name="connsiteX1512" fmla="*/ 1855489 w 2438400"/>
                <a:gd name="connsiteY1512" fmla="*/ 1225553 h 1838325"/>
                <a:gd name="connsiteX1513" fmla="*/ 1856718 w 2438400"/>
                <a:gd name="connsiteY1513" fmla="*/ 1225553 h 1838325"/>
                <a:gd name="connsiteX1514" fmla="*/ 1857947 w 2438400"/>
                <a:gd name="connsiteY1514" fmla="*/ 1225553 h 1838325"/>
                <a:gd name="connsiteX1515" fmla="*/ 1859175 w 2438400"/>
                <a:gd name="connsiteY1515" fmla="*/ 1225553 h 1838325"/>
                <a:gd name="connsiteX1516" fmla="*/ 1860404 w 2438400"/>
                <a:gd name="connsiteY1516" fmla="*/ 612772 h 1838325"/>
                <a:gd name="connsiteX1517" fmla="*/ 1861623 w 2438400"/>
                <a:gd name="connsiteY1517" fmla="*/ 1225553 h 1838325"/>
                <a:gd name="connsiteX1518" fmla="*/ 1862852 w 2438400"/>
                <a:gd name="connsiteY1518" fmla="*/ 1225553 h 1838325"/>
                <a:gd name="connsiteX1519" fmla="*/ 1864081 w 2438400"/>
                <a:gd name="connsiteY1519" fmla="*/ 1225553 h 1838325"/>
                <a:gd name="connsiteX1520" fmla="*/ 1865309 w 2438400"/>
                <a:gd name="connsiteY1520" fmla="*/ 0 h 1838325"/>
                <a:gd name="connsiteX1521" fmla="*/ 1866538 w 2438400"/>
                <a:gd name="connsiteY1521" fmla="*/ 0 h 1838325"/>
                <a:gd name="connsiteX1522" fmla="*/ 1867767 w 2438400"/>
                <a:gd name="connsiteY1522" fmla="*/ 0 h 1838325"/>
                <a:gd name="connsiteX1523" fmla="*/ 1868986 w 2438400"/>
                <a:gd name="connsiteY1523" fmla="*/ 1225553 h 1838325"/>
                <a:gd name="connsiteX1524" fmla="*/ 1870215 w 2438400"/>
                <a:gd name="connsiteY1524" fmla="*/ 1838325 h 1838325"/>
                <a:gd name="connsiteX1525" fmla="*/ 1871443 w 2438400"/>
                <a:gd name="connsiteY1525" fmla="*/ 1838325 h 1838325"/>
                <a:gd name="connsiteX1526" fmla="*/ 1872672 w 2438400"/>
                <a:gd name="connsiteY1526" fmla="*/ 1225553 h 1838325"/>
                <a:gd name="connsiteX1527" fmla="*/ 1873901 w 2438400"/>
                <a:gd name="connsiteY1527" fmla="*/ 612772 h 1838325"/>
                <a:gd name="connsiteX1528" fmla="*/ 1875130 w 2438400"/>
                <a:gd name="connsiteY1528" fmla="*/ 1225553 h 1838325"/>
                <a:gd name="connsiteX1529" fmla="*/ 1876349 w 2438400"/>
                <a:gd name="connsiteY1529" fmla="*/ 1225553 h 1838325"/>
                <a:gd name="connsiteX1530" fmla="*/ 1877578 w 2438400"/>
                <a:gd name="connsiteY1530" fmla="*/ 612772 h 1838325"/>
                <a:gd name="connsiteX1531" fmla="*/ 1878806 w 2438400"/>
                <a:gd name="connsiteY1531" fmla="*/ 0 h 1838325"/>
                <a:gd name="connsiteX1532" fmla="*/ 1880035 w 2438400"/>
                <a:gd name="connsiteY1532" fmla="*/ 0 h 1838325"/>
                <a:gd name="connsiteX1533" fmla="*/ 1881264 w 2438400"/>
                <a:gd name="connsiteY1533" fmla="*/ 612772 h 1838325"/>
                <a:gd name="connsiteX1534" fmla="*/ 1882492 w 2438400"/>
                <a:gd name="connsiteY1534" fmla="*/ 1838325 h 1838325"/>
                <a:gd name="connsiteX1535" fmla="*/ 1883721 w 2438400"/>
                <a:gd name="connsiteY1535" fmla="*/ 1838325 h 1838325"/>
                <a:gd name="connsiteX1536" fmla="*/ 1884941 w 2438400"/>
                <a:gd name="connsiteY1536" fmla="*/ 1225553 h 1838325"/>
                <a:gd name="connsiteX1537" fmla="*/ 1886169 w 2438400"/>
                <a:gd name="connsiteY1537" fmla="*/ 1225553 h 1838325"/>
                <a:gd name="connsiteX1538" fmla="*/ 1887398 w 2438400"/>
                <a:gd name="connsiteY1538" fmla="*/ 612772 h 1838325"/>
                <a:gd name="connsiteX1539" fmla="*/ 1888627 w 2438400"/>
                <a:gd name="connsiteY1539" fmla="*/ 612772 h 1838325"/>
                <a:gd name="connsiteX1540" fmla="*/ 1889855 w 2438400"/>
                <a:gd name="connsiteY1540" fmla="*/ 0 h 1838325"/>
                <a:gd name="connsiteX1541" fmla="*/ 1891084 w 2438400"/>
                <a:gd name="connsiteY1541" fmla="*/ 0 h 1838325"/>
                <a:gd name="connsiteX1542" fmla="*/ 1892303 w 2438400"/>
                <a:gd name="connsiteY1542" fmla="*/ 1225553 h 1838325"/>
                <a:gd name="connsiteX1543" fmla="*/ 1893532 w 2438400"/>
                <a:gd name="connsiteY1543" fmla="*/ 1225553 h 1838325"/>
                <a:gd name="connsiteX1544" fmla="*/ 1894761 w 2438400"/>
                <a:gd name="connsiteY1544" fmla="*/ 1225553 h 1838325"/>
                <a:gd name="connsiteX1545" fmla="*/ 1895989 w 2438400"/>
                <a:gd name="connsiteY1545" fmla="*/ 612772 h 1838325"/>
                <a:gd name="connsiteX1546" fmla="*/ 1897218 w 2438400"/>
                <a:gd name="connsiteY1546" fmla="*/ 0 h 1838325"/>
                <a:gd name="connsiteX1547" fmla="*/ 1898437 w 2438400"/>
                <a:gd name="connsiteY1547" fmla="*/ 1225553 h 1838325"/>
                <a:gd name="connsiteX1548" fmla="*/ 1899666 w 2438400"/>
                <a:gd name="connsiteY1548" fmla="*/ 1225553 h 1838325"/>
                <a:gd name="connsiteX1549" fmla="*/ 1900895 w 2438400"/>
                <a:gd name="connsiteY1549" fmla="*/ 1225553 h 1838325"/>
                <a:gd name="connsiteX1550" fmla="*/ 1902123 w 2438400"/>
                <a:gd name="connsiteY1550" fmla="*/ 612772 h 1838325"/>
                <a:gd name="connsiteX1551" fmla="*/ 1903352 w 2438400"/>
                <a:gd name="connsiteY1551" fmla="*/ 0 h 1838325"/>
                <a:gd name="connsiteX1552" fmla="*/ 1904581 w 2438400"/>
                <a:gd name="connsiteY1552" fmla="*/ 612772 h 1838325"/>
                <a:gd name="connsiteX1553" fmla="*/ 1905810 w 2438400"/>
                <a:gd name="connsiteY1553" fmla="*/ 1225553 h 1838325"/>
                <a:gd name="connsiteX1554" fmla="*/ 1907029 w 2438400"/>
                <a:gd name="connsiteY1554" fmla="*/ 1838325 h 1838325"/>
                <a:gd name="connsiteX1555" fmla="*/ 1908258 w 2438400"/>
                <a:gd name="connsiteY1555" fmla="*/ 612772 h 1838325"/>
                <a:gd name="connsiteX1556" fmla="*/ 1909486 w 2438400"/>
                <a:gd name="connsiteY1556" fmla="*/ 0 h 1838325"/>
                <a:gd name="connsiteX1557" fmla="*/ 1910715 w 2438400"/>
                <a:gd name="connsiteY1557" fmla="*/ 612772 h 1838325"/>
                <a:gd name="connsiteX1558" fmla="*/ 1911944 w 2438400"/>
                <a:gd name="connsiteY1558" fmla="*/ 1225553 h 1838325"/>
                <a:gd name="connsiteX1559" fmla="*/ 1913173 w 2438400"/>
                <a:gd name="connsiteY1559" fmla="*/ 1225553 h 1838325"/>
                <a:gd name="connsiteX1560" fmla="*/ 1914392 w 2438400"/>
                <a:gd name="connsiteY1560" fmla="*/ 1225553 h 1838325"/>
                <a:gd name="connsiteX1561" fmla="*/ 1915620 w 2438400"/>
                <a:gd name="connsiteY1561" fmla="*/ 612772 h 1838325"/>
                <a:gd name="connsiteX1562" fmla="*/ 1916849 w 2438400"/>
                <a:gd name="connsiteY1562" fmla="*/ 1225553 h 1838325"/>
                <a:gd name="connsiteX1563" fmla="*/ 1918078 w 2438400"/>
                <a:gd name="connsiteY1563" fmla="*/ 1225553 h 1838325"/>
                <a:gd name="connsiteX1564" fmla="*/ 1919307 w 2438400"/>
                <a:gd name="connsiteY1564" fmla="*/ 1225553 h 1838325"/>
                <a:gd name="connsiteX1565" fmla="*/ 1920535 w 2438400"/>
                <a:gd name="connsiteY1565" fmla="*/ 612772 h 1838325"/>
                <a:gd name="connsiteX1566" fmla="*/ 1921755 w 2438400"/>
                <a:gd name="connsiteY1566" fmla="*/ 0 h 1838325"/>
                <a:gd name="connsiteX1567" fmla="*/ 1922983 w 2438400"/>
                <a:gd name="connsiteY1567" fmla="*/ 0 h 1838325"/>
                <a:gd name="connsiteX1568" fmla="*/ 1924212 w 2438400"/>
                <a:gd name="connsiteY1568" fmla="*/ 612772 h 1838325"/>
                <a:gd name="connsiteX1569" fmla="*/ 1925441 w 2438400"/>
                <a:gd name="connsiteY1569" fmla="*/ 612772 h 1838325"/>
                <a:gd name="connsiteX1570" fmla="*/ 1926669 w 2438400"/>
                <a:gd name="connsiteY1570" fmla="*/ 612772 h 1838325"/>
                <a:gd name="connsiteX1571" fmla="*/ 1927898 w 2438400"/>
                <a:gd name="connsiteY1571" fmla="*/ 612772 h 1838325"/>
                <a:gd name="connsiteX1572" fmla="*/ 1929127 w 2438400"/>
                <a:gd name="connsiteY1572" fmla="*/ 1225553 h 1838325"/>
                <a:gd name="connsiteX1573" fmla="*/ 1930346 w 2438400"/>
                <a:gd name="connsiteY1573" fmla="*/ 1838325 h 1838325"/>
                <a:gd name="connsiteX1574" fmla="*/ 1931575 w 2438400"/>
                <a:gd name="connsiteY1574" fmla="*/ 1838325 h 1838325"/>
                <a:gd name="connsiteX1575" fmla="*/ 1932804 w 2438400"/>
                <a:gd name="connsiteY1575" fmla="*/ 1225553 h 1838325"/>
                <a:gd name="connsiteX1576" fmla="*/ 1934032 w 2438400"/>
                <a:gd name="connsiteY1576" fmla="*/ 0 h 1838325"/>
                <a:gd name="connsiteX1577" fmla="*/ 1935261 w 2438400"/>
                <a:gd name="connsiteY1577" fmla="*/ 0 h 1838325"/>
                <a:gd name="connsiteX1578" fmla="*/ 1936490 w 2438400"/>
                <a:gd name="connsiteY1578" fmla="*/ 0 h 1838325"/>
                <a:gd name="connsiteX1579" fmla="*/ 1937709 w 2438400"/>
                <a:gd name="connsiteY1579" fmla="*/ 612772 h 1838325"/>
                <a:gd name="connsiteX1580" fmla="*/ 1938938 w 2438400"/>
                <a:gd name="connsiteY1580" fmla="*/ 1225553 h 1838325"/>
                <a:gd name="connsiteX1581" fmla="*/ 1940166 w 2438400"/>
                <a:gd name="connsiteY1581" fmla="*/ 1838325 h 1838325"/>
                <a:gd name="connsiteX1582" fmla="*/ 1941395 w 2438400"/>
                <a:gd name="connsiteY1582" fmla="*/ 1838325 h 1838325"/>
                <a:gd name="connsiteX1583" fmla="*/ 1942624 w 2438400"/>
                <a:gd name="connsiteY1583" fmla="*/ 1225553 h 1838325"/>
                <a:gd name="connsiteX1584" fmla="*/ 1943843 w 2438400"/>
                <a:gd name="connsiteY1584" fmla="*/ 612772 h 1838325"/>
                <a:gd name="connsiteX1585" fmla="*/ 1945072 w 2438400"/>
                <a:gd name="connsiteY1585" fmla="*/ 0 h 1838325"/>
                <a:gd name="connsiteX1586" fmla="*/ 1946300 w 2438400"/>
                <a:gd name="connsiteY1586" fmla="*/ 0 h 1838325"/>
                <a:gd name="connsiteX1587" fmla="*/ 1947529 w 2438400"/>
                <a:gd name="connsiteY1587" fmla="*/ 612772 h 1838325"/>
                <a:gd name="connsiteX1588" fmla="*/ 1948758 w 2438400"/>
                <a:gd name="connsiteY1588" fmla="*/ 1225553 h 1838325"/>
                <a:gd name="connsiteX1589" fmla="*/ 1949987 w 2438400"/>
                <a:gd name="connsiteY1589" fmla="*/ 1225553 h 1838325"/>
                <a:gd name="connsiteX1590" fmla="*/ 1951215 w 2438400"/>
                <a:gd name="connsiteY1590" fmla="*/ 1225553 h 1838325"/>
                <a:gd name="connsiteX1591" fmla="*/ 1952435 w 2438400"/>
                <a:gd name="connsiteY1591" fmla="*/ 612772 h 1838325"/>
                <a:gd name="connsiteX1592" fmla="*/ 1953663 w 2438400"/>
                <a:gd name="connsiteY1592" fmla="*/ 612772 h 1838325"/>
                <a:gd name="connsiteX1593" fmla="*/ 1954892 w 2438400"/>
                <a:gd name="connsiteY1593" fmla="*/ 1225553 h 1838325"/>
                <a:gd name="connsiteX1594" fmla="*/ 1956121 w 2438400"/>
                <a:gd name="connsiteY1594" fmla="*/ 1225553 h 1838325"/>
                <a:gd name="connsiteX1595" fmla="*/ 1957349 w 2438400"/>
                <a:gd name="connsiteY1595" fmla="*/ 1225553 h 1838325"/>
                <a:gd name="connsiteX1596" fmla="*/ 1958578 w 2438400"/>
                <a:gd name="connsiteY1596" fmla="*/ 612772 h 1838325"/>
                <a:gd name="connsiteX1597" fmla="*/ 1959797 w 2438400"/>
                <a:gd name="connsiteY1597" fmla="*/ 612772 h 1838325"/>
                <a:gd name="connsiteX1598" fmla="*/ 1961026 w 2438400"/>
                <a:gd name="connsiteY1598" fmla="*/ 612772 h 1838325"/>
                <a:gd name="connsiteX1599" fmla="*/ 1962255 w 2438400"/>
                <a:gd name="connsiteY1599" fmla="*/ 612772 h 1838325"/>
                <a:gd name="connsiteX1600" fmla="*/ 1963484 w 2438400"/>
                <a:gd name="connsiteY1600" fmla="*/ 1225553 h 1838325"/>
                <a:gd name="connsiteX1601" fmla="*/ 1964712 w 2438400"/>
                <a:gd name="connsiteY1601" fmla="*/ 1225553 h 1838325"/>
                <a:gd name="connsiteX1602" fmla="*/ 1965941 w 2438400"/>
                <a:gd name="connsiteY1602" fmla="*/ 1225553 h 1838325"/>
                <a:gd name="connsiteX1603" fmla="*/ 1967160 w 2438400"/>
                <a:gd name="connsiteY1603" fmla="*/ 1225553 h 1838325"/>
                <a:gd name="connsiteX1604" fmla="*/ 1968389 w 2438400"/>
                <a:gd name="connsiteY1604" fmla="*/ 612772 h 1838325"/>
                <a:gd name="connsiteX1605" fmla="*/ 1969618 w 2438400"/>
                <a:gd name="connsiteY1605" fmla="*/ 612772 h 1838325"/>
                <a:gd name="connsiteX1606" fmla="*/ 1970846 w 2438400"/>
                <a:gd name="connsiteY1606" fmla="*/ 0 h 1838325"/>
                <a:gd name="connsiteX1607" fmla="*/ 1972075 w 2438400"/>
                <a:gd name="connsiteY1607" fmla="*/ 0 h 1838325"/>
                <a:gd name="connsiteX1608" fmla="*/ 1973304 w 2438400"/>
                <a:gd name="connsiteY1608" fmla="*/ 612772 h 1838325"/>
                <a:gd name="connsiteX1609" fmla="*/ 1974523 w 2438400"/>
                <a:gd name="connsiteY1609" fmla="*/ 612772 h 1838325"/>
                <a:gd name="connsiteX1610" fmla="*/ 1975752 w 2438400"/>
                <a:gd name="connsiteY1610" fmla="*/ 1225553 h 1838325"/>
                <a:gd name="connsiteX1611" fmla="*/ 1976981 w 2438400"/>
                <a:gd name="connsiteY1611" fmla="*/ 1838325 h 1838325"/>
                <a:gd name="connsiteX1612" fmla="*/ 1978209 w 2438400"/>
                <a:gd name="connsiteY1612" fmla="*/ 1838325 h 1838325"/>
                <a:gd name="connsiteX1613" fmla="*/ 1979438 w 2438400"/>
                <a:gd name="connsiteY1613" fmla="*/ 612772 h 1838325"/>
                <a:gd name="connsiteX1614" fmla="*/ 1980667 w 2438400"/>
                <a:gd name="connsiteY1614" fmla="*/ 0 h 1838325"/>
                <a:gd name="connsiteX1615" fmla="*/ 1981886 w 2438400"/>
                <a:gd name="connsiteY1615" fmla="*/ 0 h 1838325"/>
                <a:gd name="connsiteX1616" fmla="*/ 1983114 w 2438400"/>
                <a:gd name="connsiteY1616" fmla="*/ 0 h 1838325"/>
                <a:gd name="connsiteX1617" fmla="*/ 1984343 w 2438400"/>
                <a:gd name="connsiteY1617" fmla="*/ 612772 h 1838325"/>
                <a:gd name="connsiteX1618" fmla="*/ 1985572 w 2438400"/>
                <a:gd name="connsiteY1618" fmla="*/ 1225553 h 1838325"/>
                <a:gd name="connsiteX1619" fmla="*/ 1986801 w 2438400"/>
                <a:gd name="connsiteY1619" fmla="*/ 1838325 h 1838325"/>
                <a:gd name="connsiteX1620" fmla="*/ 1988030 w 2438400"/>
                <a:gd name="connsiteY1620" fmla="*/ 1838325 h 1838325"/>
                <a:gd name="connsiteX1621" fmla="*/ 1989249 w 2438400"/>
                <a:gd name="connsiteY1621" fmla="*/ 1225553 h 1838325"/>
                <a:gd name="connsiteX1622" fmla="*/ 1990477 w 2438400"/>
                <a:gd name="connsiteY1622" fmla="*/ 612772 h 1838325"/>
                <a:gd name="connsiteX1623" fmla="*/ 1991706 w 2438400"/>
                <a:gd name="connsiteY1623" fmla="*/ 612772 h 1838325"/>
                <a:gd name="connsiteX1624" fmla="*/ 1992935 w 2438400"/>
                <a:gd name="connsiteY1624" fmla="*/ 612772 h 1838325"/>
                <a:gd name="connsiteX1625" fmla="*/ 1994164 w 2438400"/>
                <a:gd name="connsiteY1625" fmla="*/ 612772 h 1838325"/>
                <a:gd name="connsiteX1626" fmla="*/ 1995392 w 2438400"/>
                <a:gd name="connsiteY1626" fmla="*/ 612772 h 1838325"/>
                <a:gd name="connsiteX1627" fmla="*/ 1996612 w 2438400"/>
                <a:gd name="connsiteY1627" fmla="*/ 612772 h 1838325"/>
                <a:gd name="connsiteX1628" fmla="*/ 1997840 w 2438400"/>
                <a:gd name="connsiteY1628" fmla="*/ 1225553 h 1838325"/>
                <a:gd name="connsiteX1629" fmla="*/ 1999069 w 2438400"/>
                <a:gd name="connsiteY1629" fmla="*/ 1225553 h 1838325"/>
                <a:gd name="connsiteX1630" fmla="*/ 2000298 w 2438400"/>
                <a:gd name="connsiteY1630" fmla="*/ 1225553 h 1838325"/>
                <a:gd name="connsiteX1631" fmla="*/ 2001526 w 2438400"/>
                <a:gd name="connsiteY1631" fmla="*/ 1225553 h 1838325"/>
                <a:gd name="connsiteX1632" fmla="*/ 2002755 w 2438400"/>
                <a:gd name="connsiteY1632" fmla="*/ 612772 h 1838325"/>
                <a:gd name="connsiteX1633" fmla="*/ 2003984 w 2438400"/>
                <a:gd name="connsiteY1633" fmla="*/ 612772 h 1838325"/>
                <a:gd name="connsiteX1634" fmla="*/ 2005203 w 2438400"/>
                <a:gd name="connsiteY1634" fmla="*/ 1225553 h 1838325"/>
                <a:gd name="connsiteX1635" fmla="*/ 2006432 w 2438400"/>
                <a:gd name="connsiteY1635" fmla="*/ 1225553 h 1838325"/>
                <a:gd name="connsiteX1636" fmla="*/ 2007661 w 2438400"/>
                <a:gd name="connsiteY1636" fmla="*/ 612772 h 1838325"/>
                <a:gd name="connsiteX1637" fmla="*/ 2008889 w 2438400"/>
                <a:gd name="connsiteY1637" fmla="*/ 0 h 1838325"/>
                <a:gd name="connsiteX1638" fmla="*/ 2010118 w 2438400"/>
                <a:gd name="connsiteY1638" fmla="*/ 0 h 1838325"/>
                <a:gd name="connsiteX1639" fmla="*/ 2011347 w 2438400"/>
                <a:gd name="connsiteY1639" fmla="*/ 1225553 h 1838325"/>
                <a:gd name="connsiteX1640" fmla="*/ 2012566 w 2438400"/>
                <a:gd name="connsiteY1640" fmla="*/ 1225553 h 1838325"/>
                <a:gd name="connsiteX1641" fmla="*/ 2013795 w 2438400"/>
                <a:gd name="connsiteY1641" fmla="*/ 1225553 h 1838325"/>
                <a:gd name="connsiteX1642" fmla="*/ 2015023 w 2438400"/>
                <a:gd name="connsiteY1642" fmla="*/ 612772 h 1838325"/>
                <a:gd name="connsiteX1643" fmla="*/ 2016252 w 2438400"/>
                <a:gd name="connsiteY1643" fmla="*/ 612772 h 1838325"/>
                <a:gd name="connsiteX1644" fmla="*/ 2017481 w 2438400"/>
                <a:gd name="connsiteY1644" fmla="*/ 1838325 h 1838325"/>
                <a:gd name="connsiteX1645" fmla="*/ 2018709 w 2438400"/>
                <a:gd name="connsiteY1645" fmla="*/ 1838325 h 1838325"/>
                <a:gd name="connsiteX1646" fmla="*/ 2019929 w 2438400"/>
                <a:gd name="connsiteY1646" fmla="*/ 1225553 h 1838325"/>
                <a:gd name="connsiteX1647" fmla="*/ 2021158 w 2438400"/>
                <a:gd name="connsiteY1647" fmla="*/ 0 h 1838325"/>
                <a:gd name="connsiteX1648" fmla="*/ 2022386 w 2438400"/>
                <a:gd name="connsiteY1648" fmla="*/ 0 h 1838325"/>
                <a:gd name="connsiteX1649" fmla="*/ 2023615 w 2438400"/>
                <a:gd name="connsiteY1649" fmla="*/ 0 h 1838325"/>
                <a:gd name="connsiteX1650" fmla="*/ 2024844 w 2438400"/>
                <a:gd name="connsiteY1650" fmla="*/ 1225553 h 1838325"/>
                <a:gd name="connsiteX1651" fmla="*/ 2026072 w 2438400"/>
                <a:gd name="connsiteY1651" fmla="*/ 1838325 h 1838325"/>
                <a:gd name="connsiteX1652" fmla="*/ 2027291 w 2438400"/>
                <a:gd name="connsiteY1652" fmla="*/ 1838325 h 1838325"/>
                <a:gd name="connsiteX1653" fmla="*/ 2028520 w 2438400"/>
                <a:gd name="connsiteY1653" fmla="*/ 612772 h 1838325"/>
                <a:gd name="connsiteX1654" fmla="*/ 2029749 w 2438400"/>
                <a:gd name="connsiteY1654" fmla="*/ 612772 h 1838325"/>
                <a:gd name="connsiteX1655" fmla="*/ 2030978 w 2438400"/>
                <a:gd name="connsiteY1655" fmla="*/ 612772 h 1838325"/>
                <a:gd name="connsiteX1656" fmla="*/ 2032207 w 2438400"/>
                <a:gd name="connsiteY1656" fmla="*/ 1225553 h 1838325"/>
                <a:gd name="connsiteX1657" fmla="*/ 2033435 w 2438400"/>
                <a:gd name="connsiteY1657" fmla="*/ 1225553 h 1838325"/>
                <a:gd name="connsiteX1658" fmla="*/ 2034654 w 2438400"/>
                <a:gd name="connsiteY1658" fmla="*/ 612772 h 1838325"/>
                <a:gd name="connsiteX1659" fmla="*/ 2035883 w 2438400"/>
                <a:gd name="connsiteY1659" fmla="*/ 612772 h 1838325"/>
                <a:gd name="connsiteX1660" fmla="*/ 2037112 w 2438400"/>
                <a:gd name="connsiteY1660" fmla="*/ 612772 h 1838325"/>
                <a:gd name="connsiteX1661" fmla="*/ 2038340 w 2438400"/>
                <a:gd name="connsiteY1661" fmla="*/ 1225553 h 1838325"/>
                <a:gd name="connsiteX1662" fmla="*/ 2039569 w 2438400"/>
                <a:gd name="connsiteY1662" fmla="*/ 1225553 h 1838325"/>
                <a:gd name="connsiteX1663" fmla="*/ 2040798 w 2438400"/>
                <a:gd name="connsiteY1663" fmla="*/ 1225553 h 1838325"/>
                <a:gd name="connsiteX1664" fmla="*/ 2042017 w 2438400"/>
                <a:gd name="connsiteY1664" fmla="*/ 612772 h 1838325"/>
                <a:gd name="connsiteX1665" fmla="*/ 2043246 w 2438400"/>
                <a:gd name="connsiteY1665" fmla="*/ 612772 h 1838325"/>
                <a:gd name="connsiteX1666" fmla="*/ 2044475 w 2438400"/>
                <a:gd name="connsiteY1666" fmla="*/ 612772 h 1838325"/>
                <a:gd name="connsiteX1667" fmla="*/ 2045703 w 2438400"/>
                <a:gd name="connsiteY1667" fmla="*/ 612772 h 1838325"/>
                <a:gd name="connsiteX1668" fmla="*/ 2046932 w 2438400"/>
                <a:gd name="connsiteY1668" fmla="*/ 1225553 h 1838325"/>
                <a:gd name="connsiteX1669" fmla="*/ 2048161 w 2438400"/>
                <a:gd name="connsiteY1669" fmla="*/ 1838325 h 1838325"/>
                <a:gd name="connsiteX1670" fmla="*/ 2049390 w 2438400"/>
                <a:gd name="connsiteY1670" fmla="*/ 1838325 h 1838325"/>
                <a:gd name="connsiteX1671" fmla="*/ 2050609 w 2438400"/>
                <a:gd name="connsiteY1671" fmla="*/ 1225553 h 1838325"/>
                <a:gd name="connsiteX1672" fmla="*/ 2051837 w 2438400"/>
                <a:gd name="connsiteY1672" fmla="*/ 0 h 1838325"/>
                <a:gd name="connsiteX1673" fmla="*/ 2053066 w 2438400"/>
                <a:gd name="connsiteY1673" fmla="*/ 0 h 1838325"/>
                <a:gd name="connsiteX1674" fmla="*/ 2054295 w 2438400"/>
                <a:gd name="connsiteY1674" fmla="*/ 0 h 1838325"/>
                <a:gd name="connsiteX1675" fmla="*/ 2055524 w 2438400"/>
                <a:gd name="connsiteY1675" fmla="*/ 1225553 h 1838325"/>
                <a:gd name="connsiteX1676" fmla="*/ 2056743 w 2438400"/>
                <a:gd name="connsiteY1676" fmla="*/ 1838325 h 1838325"/>
                <a:gd name="connsiteX1677" fmla="*/ 2057972 w 2438400"/>
                <a:gd name="connsiteY1677" fmla="*/ 1838325 h 1838325"/>
                <a:gd name="connsiteX1678" fmla="*/ 2059200 w 2438400"/>
                <a:gd name="connsiteY1678" fmla="*/ 1225553 h 1838325"/>
                <a:gd name="connsiteX1679" fmla="*/ 2060429 w 2438400"/>
                <a:gd name="connsiteY1679" fmla="*/ 1225553 h 1838325"/>
                <a:gd name="connsiteX1680" fmla="*/ 2061658 w 2438400"/>
                <a:gd name="connsiteY1680" fmla="*/ 1225553 h 1838325"/>
                <a:gd name="connsiteX1681" fmla="*/ 2062886 w 2438400"/>
                <a:gd name="connsiteY1681" fmla="*/ 612772 h 1838325"/>
                <a:gd name="connsiteX1682" fmla="*/ 2064115 w 2438400"/>
                <a:gd name="connsiteY1682" fmla="*/ 612772 h 1838325"/>
                <a:gd name="connsiteX1683" fmla="*/ 2065334 w 2438400"/>
                <a:gd name="connsiteY1683" fmla="*/ 0 h 1838325"/>
                <a:gd name="connsiteX1684" fmla="*/ 2066563 w 2438400"/>
                <a:gd name="connsiteY1684" fmla="*/ 612772 h 1838325"/>
                <a:gd name="connsiteX1685" fmla="*/ 2067792 w 2438400"/>
                <a:gd name="connsiteY1685" fmla="*/ 1225553 h 1838325"/>
                <a:gd name="connsiteX1686" fmla="*/ 2069021 w 2438400"/>
                <a:gd name="connsiteY1686" fmla="*/ 1225553 h 1838325"/>
                <a:gd name="connsiteX1687" fmla="*/ 2070249 w 2438400"/>
                <a:gd name="connsiteY1687" fmla="*/ 1225553 h 1838325"/>
                <a:gd name="connsiteX1688" fmla="*/ 2071478 w 2438400"/>
                <a:gd name="connsiteY1688" fmla="*/ 612772 h 1838325"/>
                <a:gd name="connsiteX1689" fmla="*/ 2072697 w 2438400"/>
                <a:gd name="connsiteY1689" fmla="*/ 612772 h 1838325"/>
                <a:gd name="connsiteX1690" fmla="*/ 2073926 w 2438400"/>
                <a:gd name="connsiteY1690" fmla="*/ 612772 h 1838325"/>
                <a:gd name="connsiteX1691" fmla="*/ 2075155 w 2438400"/>
                <a:gd name="connsiteY1691" fmla="*/ 1225553 h 1838325"/>
                <a:gd name="connsiteX1692" fmla="*/ 2076383 w 2438400"/>
                <a:gd name="connsiteY1692" fmla="*/ 1225553 h 1838325"/>
                <a:gd name="connsiteX1693" fmla="*/ 2077612 w 2438400"/>
                <a:gd name="connsiteY1693" fmla="*/ 612772 h 1838325"/>
                <a:gd name="connsiteX1694" fmla="*/ 2078841 w 2438400"/>
                <a:gd name="connsiteY1694" fmla="*/ 612772 h 1838325"/>
                <a:gd name="connsiteX1695" fmla="*/ 2080060 w 2438400"/>
                <a:gd name="connsiteY1695" fmla="*/ 0 h 1838325"/>
                <a:gd name="connsiteX1696" fmla="*/ 2081289 w 2438400"/>
                <a:gd name="connsiteY1696" fmla="*/ 0 h 1838325"/>
                <a:gd name="connsiteX1697" fmla="*/ 2082517 w 2438400"/>
                <a:gd name="connsiteY1697" fmla="*/ 612772 h 1838325"/>
                <a:gd name="connsiteX1698" fmla="*/ 2083746 w 2438400"/>
                <a:gd name="connsiteY1698" fmla="*/ 1225553 h 1838325"/>
                <a:gd name="connsiteX1699" fmla="*/ 2084975 w 2438400"/>
                <a:gd name="connsiteY1699" fmla="*/ 1225553 h 1838325"/>
                <a:gd name="connsiteX1700" fmla="*/ 2086204 w 2438400"/>
                <a:gd name="connsiteY1700" fmla="*/ 1225553 h 1838325"/>
                <a:gd name="connsiteX1701" fmla="*/ 2087423 w 2438400"/>
                <a:gd name="connsiteY1701" fmla="*/ 1225553 h 1838325"/>
                <a:gd name="connsiteX1702" fmla="*/ 2088652 w 2438400"/>
                <a:gd name="connsiteY1702" fmla="*/ 1225553 h 1838325"/>
                <a:gd name="connsiteX1703" fmla="*/ 2089880 w 2438400"/>
                <a:gd name="connsiteY1703" fmla="*/ 1225553 h 1838325"/>
                <a:gd name="connsiteX1704" fmla="*/ 2091109 w 2438400"/>
                <a:gd name="connsiteY1704" fmla="*/ 1225553 h 1838325"/>
                <a:gd name="connsiteX1705" fmla="*/ 2092338 w 2438400"/>
                <a:gd name="connsiteY1705" fmla="*/ 612772 h 1838325"/>
                <a:gd name="connsiteX1706" fmla="*/ 2093566 w 2438400"/>
                <a:gd name="connsiteY1706" fmla="*/ 0 h 1838325"/>
                <a:gd name="connsiteX1707" fmla="*/ 2094795 w 2438400"/>
                <a:gd name="connsiteY1707" fmla="*/ 0 h 1838325"/>
                <a:gd name="connsiteX1708" fmla="*/ 2096014 w 2438400"/>
                <a:gd name="connsiteY1708" fmla="*/ 0 h 1838325"/>
                <a:gd name="connsiteX1709" fmla="*/ 2097243 w 2438400"/>
                <a:gd name="connsiteY1709" fmla="*/ 1225553 h 1838325"/>
                <a:gd name="connsiteX1710" fmla="*/ 2098472 w 2438400"/>
                <a:gd name="connsiteY1710" fmla="*/ 1225553 h 1838325"/>
                <a:gd name="connsiteX1711" fmla="*/ 2099701 w 2438400"/>
                <a:gd name="connsiteY1711" fmla="*/ 1838325 h 1838325"/>
                <a:gd name="connsiteX1712" fmla="*/ 2100929 w 2438400"/>
                <a:gd name="connsiteY1712" fmla="*/ 1225553 h 1838325"/>
                <a:gd name="connsiteX1713" fmla="*/ 2102149 w 2438400"/>
                <a:gd name="connsiteY1713" fmla="*/ 1225553 h 1838325"/>
                <a:gd name="connsiteX1714" fmla="*/ 2103377 w 2438400"/>
                <a:gd name="connsiteY1714" fmla="*/ 612772 h 1838325"/>
                <a:gd name="connsiteX1715" fmla="*/ 2104606 w 2438400"/>
                <a:gd name="connsiteY1715" fmla="*/ 612772 h 1838325"/>
                <a:gd name="connsiteX1716" fmla="*/ 2105835 w 2438400"/>
                <a:gd name="connsiteY1716" fmla="*/ 612772 h 1838325"/>
                <a:gd name="connsiteX1717" fmla="*/ 2107063 w 2438400"/>
                <a:gd name="connsiteY1717" fmla="*/ 612772 h 1838325"/>
                <a:gd name="connsiteX1718" fmla="*/ 2108292 w 2438400"/>
                <a:gd name="connsiteY1718" fmla="*/ 1225553 h 1838325"/>
                <a:gd name="connsiteX1719" fmla="*/ 2109521 w 2438400"/>
                <a:gd name="connsiteY1719" fmla="*/ 1225553 h 1838325"/>
                <a:gd name="connsiteX1720" fmla="*/ 2110740 w 2438400"/>
                <a:gd name="connsiteY1720" fmla="*/ 612772 h 1838325"/>
                <a:gd name="connsiteX1721" fmla="*/ 2111969 w 2438400"/>
                <a:gd name="connsiteY1721" fmla="*/ 612772 h 1838325"/>
                <a:gd name="connsiteX1722" fmla="*/ 2113198 w 2438400"/>
                <a:gd name="connsiteY1722" fmla="*/ 612772 h 1838325"/>
                <a:gd name="connsiteX1723" fmla="*/ 2114426 w 2438400"/>
                <a:gd name="connsiteY1723" fmla="*/ 1225553 h 1838325"/>
                <a:gd name="connsiteX1724" fmla="*/ 2115655 w 2438400"/>
                <a:gd name="connsiteY1724" fmla="*/ 1838325 h 1838325"/>
                <a:gd name="connsiteX1725" fmla="*/ 2116884 w 2438400"/>
                <a:gd name="connsiteY1725" fmla="*/ 1838325 h 1838325"/>
                <a:gd name="connsiteX1726" fmla="*/ 2118103 w 2438400"/>
                <a:gd name="connsiteY1726" fmla="*/ 1225553 h 1838325"/>
                <a:gd name="connsiteX1727" fmla="*/ 2119332 w 2438400"/>
                <a:gd name="connsiteY1727" fmla="*/ 612772 h 1838325"/>
                <a:gd name="connsiteX1728" fmla="*/ 2120561 w 2438400"/>
                <a:gd name="connsiteY1728" fmla="*/ 0 h 1838325"/>
                <a:gd name="connsiteX1729" fmla="*/ 2121789 w 2438400"/>
                <a:gd name="connsiteY1729" fmla="*/ 0 h 1838325"/>
                <a:gd name="connsiteX1730" fmla="*/ 2123018 w 2438400"/>
                <a:gd name="connsiteY1730" fmla="*/ 0 h 1838325"/>
                <a:gd name="connsiteX1731" fmla="*/ 2124247 w 2438400"/>
                <a:gd name="connsiteY1731" fmla="*/ 612772 h 1838325"/>
                <a:gd name="connsiteX1732" fmla="*/ 2125475 w 2438400"/>
                <a:gd name="connsiteY1732" fmla="*/ 1225553 h 1838325"/>
                <a:gd name="connsiteX1733" fmla="*/ 2126694 w 2438400"/>
                <a:gd name="connsiteY1733" fmla="*/ 1225553 h 1838325"/>
                <a:gd name="connsiteX1734" fmla="*/ 2127923 w 2438400"/>
                <a:gd name="connsiteY1734" fmla="*/ 1225553 h 1838325"/>
                <a:gd name="connsiteX1735" fmla="*/ 2129152 w 2438400"/>
                <a:gd name="connsiteY1735" fmla="*/ 1225553 h 1838325"/>
                <a:gd name="connsiteX1736" fmla="*/ 2130381 w 2438400"/>
                <a:gd name="connsiteY1736" fmla="*/ 1838325 h 1838325"/>
                <a:gd name="connsiteX1737" fmla="*/ 2131609 w 2438400"/>
                <a:gd name="connsiteY1737" fmla="*/ 1225553 h 1838325"/>
                <a:gd name="connsiteX1738" fmla="*/ 2132829 w 2438400"/>
                <a:gd name="connsiteY1738" fmla="*/ 612772 h 1838325"/>
                <a:gd name="connsiteX1739" fmla="*/ 2134057 w 2438400"/>
                <a:gd name="connsiteY1739" fmla="*/ 0 h 1838325"/>
                <a:gd name="connsiteX1740" fmla="*/ 2135286 w 2438400"/>
                <a:gd name="connsiteY1740" fmla="*/ 0 h 1838325"/>
                <a:gd name="connsiteX1741" fmla="*/ 2136515 w 2438400"/>
                <a:gd name="connsiteY1741" fmla="*/ 0 h 1838325"/>
                <a:gd name="connsiteX1742" fmla="*/ 2137743 w 2438400"/>
                <a:gd name="connsiteY1742" fmla="*/ 1225553 h 1838325"/>
                <a:gd name="connsiteX1743" fmla="*/ 2138972 w 2438400"/>
                <a:gd name="connsiteY1743" fmla="*/ 1838325 h 1838325"/>
                <a:gd name="connsiteX1744" fmla="*/ 2140201 w 2438400"/>
                <a:gd name="connsiteY1744" fmla="*/ 1225553 h 1838325"/>
                <a:gd name="connsiteX1745" fmla="*/ 2141420 w 2438400"/>
                <a:gd name="connsiteY1745" fmla="*/ 612772 h 1838325"/>
                <a:gd name="connsiteX1746" fmla="*/ 2142649 w 2438400"/>
                <a:gd name="connsiteY1746" fmla="*/ 612772 h 1838325"/>
                <a:gd name="connsiteX1747" fmla="*/ 2143878 w 2438400"/>
                <a:gd name="connsiteY1747" fmla="*/ 1225553 h 1838325"/>
                <a:gd name="connsiteX1748" fmla="*/ 2145106 w 2438400"/>
                <a:gd name="connsiteY1748" fmla="*/ 1225553 h 1838325"/>
                <a:gd name="connsiteX1749" fmla="*/ 2146335 w 2438400"/>
                <a:gd name="connsiteY1749" fmla="*/ 1225553 h 1838325"/>
                <a:gd name="connsiteX1750" fmla="*/ 2147564 w 2438400"/>
                <a:gd name="connsiteY1750" fmla="*/ 612772 h 1838325"/>
                <a:gd name="connsiteX1751" fmla="*/ 2148783 w 2438400"/>
                <a:gd name="connsiteY1751" fmla="*/ 612772 h 1838325"/>
                <a:gd name="connsiteX1752" fmla="*/ 2150012 w 2438400"/>
                <a:gd name="connsiteY1752" fmla="*/ 612772 h 1838325"/>
                <a:gd name="connsiteX1753" fmla="*/ 2151240 w 2438400"/>
                <a:gd name="connsiteY1753" fmla="*/ 612772 h 1838325"/>
                <a:gd name="connsiteX1754" fmla="*/ 2152469 w 2438400"/>
                <a:gd name="connsiteY1754" fmla="*/ 612772 h 1838325"/>
                <a:gd name="connsiteX1755" fmla="*/ 2153698 w 2438400"/>
                <a:gd name="connsiteY1755" fmla="*/ 612772 h 1838325"/>
                <a:gd name="connsiteX1756" fmla="*/ 2154927 w 2438400"/>
                <a:gd name="connsiteY1756" fmla="*/ 1225553 h 1838325"/>
                <a:gd name="connsiteX1757" fmla="*/ 2156146 w 2438400"/>
                <a:gd name="connsiteY1757" fmla="*/ 1838325 h 1838325"/>
                <a:gd name="connsiteX1758" fmla="*/ 2157375 w 2438400"/>
                <a:gd name="connsiteY1758" fmla="*/ 1838325 h 1838325"/>
                <a:gd name="connsiteX1759" fmla="*/ 2158603 w 2438400"/>
                <a:gd name="connsiteY1759" fmla="*/ 1838325 h 1838325"/>
                <a:gd name="connsiteX1760" fmla="*/ 2159832 w 2438400"/>
                <a:gd name="connsiteY1760" fmla="*/ 612772 h 1838325"/>
                <a:gd name="connsiteX1761" fmla="*/ 2161061 w 2438400"/>
                <a:gd name="connsiteY1761" fmla="*/ 0 h 1838325"/>
                <a:gd name="connsiteX1762" fmla="*/ 2162289 w 2438400"/>
                <a:gd name="connsiteY1762" fmla="*/ 0 h 1838325"/>
                <a:gd name="connsiteX1763" fmla="*/ 2163509 w 2438400"/>
                <a:gd name="connsiteY1763" fmla="*/ 0 h 1838325"/>
                <a:gd name="connsiteX1764" fmla="*/ 2164737 w 2438400"/>
                <a:gd name="connsiteY1764" fmla="*/ 0 h 1838325"/>
                <a:gd name="connsiteX1765" fmla="*/ 2165966 w 2438400"/>
                <a:gd name="connsiteY1765" fmla="*/ 0 h 1838325"/>
                <a:gd name="connsiteX1766" fmla="*/ 2167195 w 2438400"/>
                <a:gd name="connsiteY1766" fmla="*/ 1225553 h 1838325"/>
                <a:gd name="connsiteX1767" fmla="*/ 2168424 w 2438400"/>
                <a:gd name="connsiteY1767" fmla="*/ 1838325 h 1838325"/>
                <a:gd name="connsiteX1768" fmla="*/ 2169652 w 2438400"/>
                <a:gd name="connsiteY1768" fmla="*/ 1838325 h 1838325"/>
                <a:gd name="connsiteX1769" fmla="*/ 2170881 w 2438400"/>
                <a:gd name="connsiteY1769" fmla="*/ 1838325 h 1838325"/>
                <a:gd name="connsiteX1770" fmla="*/ 2172100 w 2438400"/>
                <a:gd name="connsiteY1770" fmla="*/ 612772 h 1838325"/>
                <a:gd name="connsiteX1771" fmla="*/ 2173329 w 2438400"/>
                <a:gd name="connsiteY1771" fmla="*/ 0 h 1838325"/>
                <a:gd name="connsiteX1772" fmla="*/ 2174558 w 2438400"/>
                <a:gd name="connsiteY1772" fmla="*/ 0 h 1838325"/>
                <a:gd name="connsiteX1773" fmla="*/ 2175786 w 2438400"/>
                <a:gd name="connsiteY1773" fmla="*/ 0 h 1838325"/>
                <a:gd name="connsiteX1774" fmla="*/ 2177015 w 2438400"/>
                <a:gd name="connsiteY1774" fmla="*/ 612772 h 1838325"/>
                <a:gd name="connsiteX1775" fmla="*/ 2178234 w 2438400"/>
                <a:gd name="connsiteY1775" fmla="*/ 1225553 h 1838325"/>
                <a:gd name="connsiteX1776" fmla="*/ 2179463 w 2438400"/>
                <a:gd name="connsiteY1776" fmla="*/ 1225553 h 1838325"/>
                <a:gd name="connsiteX1777" fmla="*/ 2180692 w 2438400"/>
                <a:gd name="connsiteY1777" fmla="*/ 1225553 h 1838325"/>
                <a:gd name="connsiteX1778" fmla="*/ 2181920 w 2438400"/>
                <a:gd name="connsiteY1778" fmla="*/ 612772 h 1838325"/>
                <a:gd name="connsiteX1779" fmla="*/ 2183149 w 2438400"/>
                <a:gd name="connsiteY1779" fmla="*/ 612772 h 1838325"/>
                <a:gd name="connsiteX1780" fmla="*/ 2184378 w 2438400"/>
                <a:gd name="connsiteY1780" fmla="*/ 612772 h 1838325"/>
                <a:gd name="connsiteX1781" fmla="*/ 2185607 w 2438400"/>
                <a:gd name="connsiteY1781" fmla="*/ 1225553 h 1838325"/>
                <a:gd name="connsiteX1782" fmla="*/ 2186826 w 2438400"/>
                <a:gd name="connsiteY1782" fmla="*/ 1838325 h 1838325"/>
                <a:gd name="connsiteX1783" fmla="*/ 2188055 w 2438400"/>
                <a:gd name="connsiteY1783" fmla="*/ 612772 h 1838325"/>
                <a:gd name="connsiteX1784" fmla="*/ 2189283 w 2438400"/>
                <a:gd name="connsiteY1784" fmla="*/ 0 h 1838325"/>
                <a:gd name="connsiteX1785" fmla="*/ 2190512 w 2438400"/>
                <a:gd name="connsiteY1785" fmla="*/ 0 h 1838325"/>
                <a:gd name="connsiteX1786" fmla="*/ 2191741 w 2438400"/>
                <a:gd name="connsiteY1786" fmla="*/ 1225553 h 1838325"/>
                <a:gd name="connsiteX1787" fmla="*/ 2192969 w 2438400"/>
                <a:gd name="connsiteY1787" fmla="*/ 1838325 h 1838325"/>
                <a:gd name="connsiteX1788" fmla="*/ 2194189 w 2438400"/>
                <a:gd name="connsiteY1788" fmla="*/ 1838325 h 1838325"/>
                <a:gd name="connsiteX1789" fmla="*/ 2195417 w 2438400"/>
                <a:gd name="connsiteY1789" fmla="*/ 612772 h 1838325"/>
                <a:gd name="connsiteX1790" fmla="*/ 2196646 w 2438400"/>
                <a:gd name="connsiteY1790" fmla="*/ 0 h 1838325"/>
                <a:gd name="connsiteX1791" fmla="*/ 2197875 w 2438400"/>
                <a:gd name="connsiteY1791" fmla="*/ 612772 h 1838325"/>
                <a:gd name="connsiteX1792" fmla="*/ 2199104 w 2438400"/>
                <a:gd name="connsiteY1792" fmla="*/ 1225553 h 1838325"/>
                <a:gd name="connsiteX1793" fmla="*/ 2200323 w 2438400"/>
                <a:gd name="connsiteY1793" fmla="*/ 1225553 h 1838325"/>
                <a:gd name="connsiteX1794" fmla="*/ 2201552 w 2438400"/>
                <a:gd name="connsiteY1794" fmla="*/ 612772 h 1838325"/>
                <a:gd name="connsiteX1795" fmla="*/ 2202780 w 2438400"/>
                <a:gd name="connsiteY1795" fmla="*/ 612772 h 1838325"/>
                <a:gd name="connsiteX1796" fmla="*/ 2204009 w 2438400"/>
                <a:gd name="connsiteY1796" fmla="*/ 1225553 h 1838325"/>
                <a:gd name="connsiteX1797" fmla="*/ 2205238 w 2438400"/>
                <a:gd name="connsiteY1797" fmla="*/ 1838325 h 1838325"/>
                <a:gd name="connsiteX1798" fmla="*/ 2206466 w 2438400"/>
                <a:gd name="connsiteY1798" fmla="*/ 1225553 h 1838325"/>
                <a:gd name="connsiteX1799" fmla="*/ 2207695 w 2438400"/>
                <a:gd name="connsiteY1799" fmla="*/ 612772 h 1838325"/>
                <a:gd name="connsiteX1800" fmla="*/ 2208914 w 2438400"/>
                <a:gd name="connsiteY1800" fmla="*/ 0 h 1838325"/>
                <a:gd name="connsiteX1801" fmla="*/ 2210143 w 2438400"/>
                <a:gd name="connsiteY1801" fmla="*/ 0 h 1838325"/>
                <a:gd name="connsiteX1802" fmla="*/ 2211372 w 2438400"/>
                <a:gd name="connsiteY1802" fmla="*/ 1225553 h 1838325"/>
                <a:gd name="connsiteX1803" fmla="*/ 2212601 w 2438400"/>
                <a:gd name="connsiteY1803" fmla="*/ 1838325 h 1838325"/>
                <a:gd name="connsiteX1804" fmla="*/ 2213829 w 2438400"/>
                <a:gd name="connsiteY1804" fmla="*/ 1838325 h 1838325"/>
                <a:gd name="connsiteX1805" fmla="*/ 2215058 w 2438400"/>
                <a:gd name="connsiteY1805" fmla="*/ 612772 h 1838325"/>
                <a:gd name="connsiteX1806" fmla="*/ 2216277 w 2438400"/>
                <a:gd name="connsiteY1806" fmla="*/ 612772 h 1838325"/>
                <a:gd name="connsiteX1807" fmla="*/ 2217506 w 2438400"/>
                <a:gd name="connsiteY1807" fmla="*/ 612772 h 1838325"/>
                <a:gd name="connsiteX1808" fmla="*/ 2218734 w 2438400"/>
                <a:gd name="connsiteY1808" fmla="*/ 612772 h 1838325"/>
                <a:gd name="connsiteX1809" fmla="*/ 2219963 w 2438400"/>
                <a:gd name="connsiteY1809" fmla="*/ 612772 h 1838325"/>
                <a:gd name="connsiteX1810" fmla="*/ 2221192 w 2438400"/>
                <a:gd name="connsiteY1810" fmla="*/ 612772 h 1838325"/>
                <a:gd name="connsiteX1811" fmla="*/ 2222421 w 2438400"/>
                <a:gd name="connsiteY1811" fmla="*/ 612772 h 1838325"/>
                <a:gd name="connsiteX1812" fmla="*/ 2223640 w 2438400"/>
                <a:gd name="connsiteY1812" fmla="*/ 1225553 h 1838325"/>
                <a:gd name="connsiteX1813" fmla="*/ 2224869 w 2438400"/>
                <a:gd name="connsiteY1813" fmla="*/ 1225553 h 1838325"/>
                <a:gd name="connsiteX1814" fmla="*/ 2226097 w 2438400"/>
                <a:gd name="connsiteY1814" fmla="*/ 1838325 h 1838325"/>
                <a:gd name="connsiteX1815" fmla="*/ 2227326 w 2438400"/>
                <a:gd name="connsiteY1815" fmla="*/ 1225553 h 1838325"/>
                <a:gd name="connsiteX1816" fmla="*/ 2228555 w 2438400"/>
                <a:gd name="connsiteY1816" fmla="*/ 612772 h 1838325"/>
                <a:gd name="connsiteX1817" fmla="*/ 2229783 w 2438400"/>
                <a:gd name="connsiteY1817" fmla="*/ 0 h 1838325"/>
                <a:gd name="connsiteX1818" fmla="*/ 2231012 w 2438400"/>
                <a:gd name="connsiteY1818" fmla="*/ 612772 h 1838325"/>
                <a:gd name="connsiteX1819" fmla="*/ 2232232 w 2438400"/>
                <a:gd name="connsiteY1819" fmla="*/ 1838325 h 1838325"/>
                <a:gd name="connsiteX1820" fmla="*/ 2233460 w 2438400"/>
                <a:gd name="connsiteY1820" fmla="*/ 1838325 h 1838325"/>
                <a:gd name="connsiteX1821" fmla="*/ 2234689 w 2438400"/>
                <a:gd name="connsiteY1821" fmla="*/ 1225553 h 1838325"/>
                <a:gd name="connsiteX1822" fmla="*/ 2235918 w 2438400"/>
                <a:gd name="connsiteY1822" fmla="*/ 0 h 1838325"/>
                <a:gd name="connsiteX1823" fmla="*/ 2237146 w 2438400"/>
                <a:gd name="connsiteY1823" fmla="*/ 0 h 1838325"/>
                <a:gd name="connsiteX1824" fmla="*/ 2238375 w 2438400"/>
                <a:gd name="connsiteY1824" fmla="*/ 0 h 1838325"/>
                <a:gd name="connsiteX1825" fmla="*/ 2239594 w 2438400"/>
                <a:gd name="connsiteY1825" fmla="*/ 1225553 h 1838325"/>
                <a:gd name="connsiteX1826" fmla="*/ 2240823 w 2438400"/>
                <a:gd name="connsiteY1826" fmla="*/ 1838325 h 1838325"/>
                <a:gd name="connsiteX1827" fmla="*/ 2242052 w 2438400"/>
                <a:gd name="connsiteY1827" fmla="*/ 1838325 h 1838325"/>
                <a:gd name="connsiteX1828" fmla="*/ 2243281 w 2438400"/>
                <a:gd name="connsiteY1828" fmla="*/ 1225553 h 1838325"/>
                <a:gd name="connsiteX1829" fmla="*/ 2244509 w 2438400"/>
                <a:gd name="connsiteY1829" fmla="*/ 0 h 1838325"/>
                <a:gd name="connsiteX1830" fmla="*/ 2245728 w 2438400"/>
                <a:gd name="connsiteY1830" fmla="*/ 0 h 1838325"/>
                <a:gd name="connsiteX1831" fmla="*/ 2246957 w 2438400"/>
                <a:gd name="connsiteY1831" fmla="*/ 0 h 1838325"/>
                <a:gd name="connsiteX1832" fmla="*/ 2248186 w 2438400"/>
                <a:gd name="connsiteY1832" fmla="*/ 1225553 h 1838325"/>
                <a:gd name="connsiteX1833" fmla="*/ 2249415 w 2438400"/>
                <a:gd name="connsiteY1833" fmla="*/ 1225553 h 1838325"/>
                <a:gd name="connsiteX1834" fmla="*/ 2250643 w 2438400"/>
                <a:gd name="connsiteY1834" fmla="*/ 1838325 h 1838325"/>
                <a:gd name="connsiteX1835" fmla="*/ 2251872 w 2438400"/>
                <a:gd name="connsiteY1835" fmla="*/ 1225553 h 1838325"/>
                <a:gd name="connsiteX1836" fmla="*/ 2253101 w 2438400"/>
                <a:gd name="connsiteY1836" fmla="*/ 1225553 h 1838325"/>
                <a:gd name="connsiteX1837" fmla="*/ 2254320 w 2438400"/>
                <a:gd name="connsiteY1837" fmla="*/ 612772 h 1838325"/>
                <a:gd name="connsiteX1838" fmla="*/ 2255549 w 2438400"/>
                <a:gd name="connsiteY1838" fmla="*/ 612772 h 1838325"/>
                <a:gd name="connsiteX1839" fmla="*/ 2256777 w 2438400"/>
                <a:gd name="connsiteY1839" fmla="*/ 612772 h 1838325"/>
                <a:gd name="connsiteX1840" fmla="*/ 2258006 w 2438400"/>
                <a:gd name="connsiteY1840" fmla="*/ 1225553 h 1838325"/>
                <a:gd name="connsiteX1841" fmla="*/ 2259235 w 2438400"/>
                <a:gd name="connsiteY1841" fmla="*/ 1225553 h 1838325"/>
                <a:gd name="connsiteX1842" fmla="*/ 2260464 w 2438400"/>
                <a:gd name="connsiteY1842" fmla="*/ 612772 h 1838325"/>
                <a:gd name="connsiteX1843" fmla="*/ 2261683 w 2438400"/>
                <a:gd name="connsiteY1843" fmla="*/ 0 h 1838325"/>
                <a:gd name="connsiteX1844" fmla="*/ 2262911 w 2438400"/>
                <a:gd name="connsiteY1844" fmla="*/ 612772 h 1838325"/>
                <a:gd name="connsiteX1845" fmla="*/ 2264140 w 2438400"/>
                <a:gd name="connsiteY1845" fmla="*/ 1225553 h 1838325"/>
                <a:gd name="connsiteX1846" fmla="*/ 2265369 w 2438400"/>
                <a:gd name="connsiteY1846" fmla="*/ 1838325 h 1838325"/>
                <a:gd name="connsiteX1847" fmla="*/ 2266598 w 2438400"/>
                <a:gd name="connsiteY1847" fmla="*/ 1838325 h 1838325"/>
                <a:gd name="connsiteX1848" fmla="*/ 2267827 w 2438400"/>
                <a:gd name="connsiteY1848" fmla="*/ 612772 h 1838325"/>
                <a:gd name="connsiteX1849" fmla="*/ 2269046 w 2438400"/>
                <a:gd name="connsiteY1849" fmla="*/ 0 h 1838325"/>
                <a:gd name="connsiteX1850" fmla="*/ 2270274 w 2438400"/>
                <a:gd name="connsiteY1850" fmla="*/ 0 h 1838325"/>
                <a:gd name="connsiteX1851" fmla="*/ 2271503 w 2438400"/>
                <a:gd name="connsiteY1851" fmla="*/ 1225553 h 1838325"/>
                <a:gd name="connsiteX1852" fmla="*/ 2272732 w 2438400"/>
                <a:gd name="connsiteY1852" fmla="*/ 1838325 h 1838325"/>
                <a:gd name="connsiteX1853" fmla="*/ 2273960 w 2438400"/>
                <a:gd name="connsiteY1853" fmla="*/ 612772 h 1838325"/>
                <a:gd name="connsiteX1854" fmla="*/ 2275189 w 2438400"/>
                <a:gd name="connsiteY1854" fmla="*/ 0 h 1838325"/>
                <a:gd name="connsiteX1855" fmla="*/ 2276409 w 2438400"/>
                <a:gd name="connsiteY1855" fmla="*/ 612772 h 1838325"/>
                <a:gd name="connsiteX1856" fmla="*/ 2277637 w 2438400"/>
                <a:gd name="connsiteY1856" fmla="*/ 1225553 h 1838325"/>
                <a:gd name="connsiteX1857" fmla="*/ 2278866 w 2438400"/>
                <a:gd name="connsiteY1857" fmla="*/ 1838325 h 1838325"/>
                <a:gd name="connsiteX1858" fmla="*/ 2280095 w 2438400"/>
                <a:gd name="connsiteY1858" fmla="*/ 1225553 h 1838325"/>
                <a:gd name="connsiteX1859" fmla="*/ 2281323 w 2438400"/>
                <a:gd name="connsiteY1859" fmla="*/ 612772 h 1838325"/>
                <a:gd name="connsiteX1860" fmla="*/ 2282552 w 2438400"/>
                <a:gd name="connsiteY1860" fmla="*/ 612772 h 1838325"/>
                <a:gd name="connsiteX1861" fmla="*/ 2283781 w 2438400"/>
                <a:gd name="connsiteY1861" fmla="*/ 1225553 h 1838325"/>
                <a:gd name="connsiteX1862" fmla="*/ 2285000 w 2438400"/>
                <a:gd name="connsiteY1862" fmla="*/ 1225553 h 1838325"/>
                <a:gd name="connsiteX1863" fmla="*/ 2286229 w 2438400"/>
                <a:gd name="connsiteY1863" fmla="*/ 1225553 h 1838325"/>
                <a:gd name="connsiteX1864" fmla="*/ 2287458 w 2438400"/>
                <a:gd name="connsiteY1864" fmla="*/ 612772 h 1838325"/>
                <a:gd name="connsiteX1865" fmla="*/ 2288686 w 2438400"/>
                <a:gd name="connsiteY1865" fmla="*/ 612772 h 1838325"/>
                <a:gd name="connsiteX1866" fmla="*/ 2289915 w 2438400"/>
                <a:gd name="connsiteY1866" fmla="*/ 0 h 1838325"/>
                <a:gd name="connsiteX1867" fmla="*/ 2291134 w 2438400"/>
                <a:gd name="connsiteY1867" fmla="*/ 612772 h 1838325"/>
                <a:gd name="connsiteX1868" fmla="*/ 2292363 w 2438400"/>
                <a:gd name="connsiteY1868" fmla="*/ 1225553 h 1838325"/>
                <a:gd name="connsiteX1869" fmla="*/ 2293592 w 2438400"/>
                <a:gd name="connsiteY1869" fmla="*/ 1838325 h 1838325"/>
                <a:gd name="connsiteX1870" fmla="*/ 2294820 w 2438400"/>
                <a:gd name="connsiteY1870" fmla="*/ 1838325 h 1838325"/>
                <a:gd name="connsiteX1871" fmla="*/ 2296049 w 2438400"/>
                <a:gd name="connsiteY1871" fmla="*/ 1838325 h 1838325"/>
                <a:gd name="connsiteX1872" fmla="*/ 2297278 w 2438400"/>
                <a:gd name="connsiteY1872" fmla="*/ 612772 h 1838325"/>
                <a:gd name="connsiteX1873" fmla="*/ 2298497 w 2438400"/>
                <a:gd name="connsiteY1873" fmla="*/ 0 h 1838325"/>
                <a:gd name="connsiteX1874" fmla="*/ 2299726 w 2438400"/>
                <a:gd name="connsiteY1874" fmla="*/ 0 h 1838325"/>
                <a:gd name="connsiteX1875" fmla="*/ 2300954 w 2438400"/>
                <a:gd name="connsiteY1875" fmla="*/ 612772 h 1838325"/>
                <a:gd name="connsiteX1876" fmla="*/ 2302183 w 2438400"/>
                <a:gd name="connsiteY1876" fmla="*/ 612772 h 1838325"/>
                <a:gd name="connsiteX1877" fmla="*/ 2303412 w 2438400"/>
                <a:gd name="connsiteY1877" fmla="*/ 612772 h 1838325"/>
                <a:gd name="connsiteX1878" fmla="*/ 2304641 w 2438400"/>
                <a:gd name="connsiteY1878" fmla="*/ 612772 h 1838325"/>
                <a:gd name="connsiteX1879" fmla="*/ 2305869 w 2438400"/>
                <a:gd name="connsiteY1879" fmla="*/ 1225553 h 1838325"/>
                <a:gd name="connsiteX1880" fmla="*/ 2307088 w 2438400"/>
                <a:gd name="connsiteY1880" fmla="*/ 1838325 h 1838325"/>
                <a:gd name="connsiteX1881" fmla="*/ 2308317 w 2438400"/>
                <a:gd name="connsiteY1881" fmla="*/ 1838325 h 1838325"/>
                <a:gd name="connsiteX1882" fmla="*/ 2309546 w 2438400"/>
                <a:gd name="connsiteY1882" fmla="*/ 1225553 h 1838325"/>
                <a:gd name="connsiteX1883" fmla="*/ 2310775 w 2438400"/>
                <a:gd name="connsiteY1883" fmla="*/ 612772 h 1838325"/>
                <a:gd name="connsiteX1884" fmla="*/ 2312003 w 2438400"/>
                <a:gd name="connsiteY1884" fmla="*/ 0 h 1838325"/>
                <a:gd name="connsiteX1885" fmla="*/ 2313232 w 2438400"/>
                <a:gd name="connsiteY1885" fmla="*/ 0 h 1838325"/>
                <a:gd name="connsiteX1886" fmla="*/ 2314451 w 2438400"/>
                <a:gd name="connsiteY1886" fmla="*/ 612772 h 1838325"/>
                <a:gd name="connsiteX1887" fmla="*/ 2315680 w 2438400"/>
                <a:gd name="connsiteY1887" fmla="*/ 0 h 1838325"/>
                <a:gd name="connsiteX1888" fmla="*/ 2316909 w 2438400"/>
                <a:gd name="connsiteY1888" fmla="*/ 612772 h 1838325"/>
                <a:gd name="connsiteX1889" fmla="*/ 2318137 w 2438400"/>
                <a:gd name="connsiteY1889" fmla="*/ 1225553 h 1838325"/>
                <a:gd name="connsiteX1890" fmla="*/ 2319366 w 2438400"/>
                <a:gd name="connsiteY1890" fmla="*/ 1838325 h 1838325"/>
                <a:gd name="connsiteX1891" fmla="*/ 2320595 w 2438400"/>
                <a:gd name="connsiteY1891" fmla="*/ 1838325 h 1838325"/>
                <a:gd name="connsiteX1892" fmla="*/ 2321814 w 2438400"/>
                <a:gd name="connsiteY1892" fmla="*/ 1225553 h 1838325"/>
                <a:gd name="connsiteX1893" fmla="*/ 2323043 w 2438400"/>
                <a:gd name="connsiteY1893" fmla="*/ 612772 h 1838325"/>
                <a:gd name="connsiteX1894" fmla="*/ 2324272 w 2438400"/>
                <a:gd name="connsiteY1894" fmla="*/ 0 h 1838325"/>
                <a:gd name="connsiteX1895" fmla="*/ 2325500 w 2438400"/>
                <a:gd name="connsiteY1895" fmla="*/ 0 h 1838325"/>
                <a:gd name="connsiteX1896" fmla="*/ 2326729 w 2438400"/>
                <a:gd name="connsiteY1896" fmla="*/ 0 h 1838325"/>
                <a:gd name="connsiteX1897" fmla="*/ 2327958 w 2438400"/>
                <a:gd name="connsiteY1897" fmla="*/ 612772 h 1838325"/>
                <a:gd name="connsiteX1898" fmla="*/ 2329186 w 2438400"/>
                <a:gd name="connsiteY1898" fmla="*/ 1225553 h 1838325"/>
                <a:gd name="connsiteX1899" fmla="*/ 2330406 w 2438400"/>
                <a:gd name="connsiteY1899" fmla="*/ 1225553 h 1838325"/>
                <a:gd name="connsiteX1900" fmla="*/ 2331634 w 2438400"/>
                <a:gd name="connsiteY1900" fmla="*/ 1225553 h 1838325"/>
                <a:gd name="connsiteX1901" fmla="*/ 2332863 w 2438400"/>
                <a:gd name="connsiteY1901" fmla="*/ 1225553 h 1838325"/>
                <a:gd name="connsiteX1902" fmla="*/ 2334092 w 2438400"/>
                <a:gd name="connsiteY1902" fmla="*/ 1225553 h 1838325"/>
                <a:gd name="connsiteX1903" fmla="*/ 2335321 w 2438400"/>
                <a:gd name="connsiteY1903" fmla="*/ 1225553 h 1838325"/>
                <a:gd name="connsiteX1904" fmla="*/ 2336540 w 2438400"/>
                <a:gd name="connsiteY1904" fmla="*/ 1225553 h 1838325"/>
                <a:gd name="connsiteX1905" fmla="*/ 2337768 w 2438400"/>
                <a:gd name="connsiteY1905" fmla="*/ 1225553 h 1838325"/>
                <a:gd name="connsiteX1906" fmla="*/ 2338997 w 2438400"/>
                <a:gd name="connsiteY1906" fmla="*/ 612772 h 1838325"/>
                <a:gd name="connsiteX1907" fmla="*/ 2340226 w 2438400"/>
                <a:gd name="connsiteY1907" fmla="*/ 0 h 1838325"/>
                <a:gd name="connsiteX1908" fmla="*/ 2341455 w 2438400"/>
                <a:gd name="connsiteY1908" fmla="*/ 0 h 1838325"/>
                <a:gd name="connsiteX1909" fmla="*/ 2342683 w 2438400"/>
                <a:gd name="connsiteY1909" fmla="*/ 612772 h 1838325"/>
                <a:gd name="connsiteX1910" fmla="*/ 2343903 w 2438400"/>
                <a:gd name="connsiteY1910" fmla="*/ 1225553 h 1838325"/>
                <a:gd name="connsiteX1911" fmla="*/ 2345131 w 2438400"/>
                <a:gd name="connsiteY1911" fmla="*/ 1838325 h 1838325"/>
                <a:gd name="connsiteX1912" fmla="*/ 2346360 w 2438400"/>
                <a:gd name="connsiteY1912" fmla="*/ 1838325 h 1838325"/>
                <a:gd name="connsiteX1913" fmla="*/ 2347589 w 2438400"/>
                <a:gd name="connsiteY1913" fmla="*/ 1838325 h 1838325"/>
                <a:gd name="connsiteX1914" fmla="*/ 2348818 w 2438400"/>
                <a:gd name="connsiteY1914" fmla="*/ 612772 h 1838325"/>
                <a:gd name="connsiteX1915" fmla="*/ 2350046 w 2438400"/>
                <a:gd name="connsiteY1915" fmla="*/ 0 h 1838325"/>
                <a:gd name="connsiteX1916" fmla="*/ 2351275 w 2438400"/>
                <a:gd name="connsiteY1916" fmla="*/ 0 h 1838325"/>
                <a:gd name="connsiteX1917" fmla="*/ 2352494 w 2438400"/>
                <a:gd name="connsiteY1917" fmla="*/ 612772 h 1838325"/>
                <a:gd name="connsiteX1918" fmla="*/ 2353723 w 2438400"/>
                <a:gd name="connsiteY1918" fmla="*/ 1225553 h 1838325"/>
                <a:gd name="connsiteX1919" fmla="*/ 2354952 w 2438400"/>
                <a:gd name="connsiteY1919" fmla="*/ 1225553 h 1838325"/>
                <a:gd name="connsiteX1920" fmla="*/ 2356180 w 2438400"/>
                <a:gd name="connsiteY1920" fmla="*/ 612772 h 1838325"/>
                <a:gd name="connsiteX1921" fmla="*/ 2357409 w 2438400"/>
                <a:gd name="connsiteY1921" fmla="*/ 0 h 1838325"/>
                <a:gd name="connsiteX1922" fmla="*/ 2358628 w 2438400"/>
                <a:gd name="connsiteY1922" fmla="*/ 612772 h 1838325"/>
                <a:gd name="connsiteX1923" fmla="*/ 2359857 w 2438400"/>
                <a:gd name="connsiteY1923" fmla="*/ 1838325 h 1838325"/>
                <a:gd name="connsiteX1924" fmla="*/ 2361086 w 2438400"/>
                <a:gd name="connsiteY1924" fmla="*/ 1838325 h 1838325"/>
                <a:gd name="connsiteX1925" fmla="*/ 2362314 w 2438400"/>
                <a:gd name="connsiteY1925" fmla="*/ 1225553 h 1838325"/>
                <a:gd name="connsiteX1926" fmla="*/ 2363543 w 2438400"/>
                <a:gd name="connsiteY1926" fmla="*/ 612772 h 1838325"/>
                <a:gd name="connsiteX1927" fmla="*/ 2364772 w 2438400"/>
                <a:gd name="connsiteY1927" fmla="*/ 1225553 h 1838325"/>
                <a:gd name="connsiteX1928" fmla="*/ 2366000 w 2438400"/>
                <a:gd name="connsiteY1928" fmla="*/ 1838325 h 1838325"/>
                <a:gd name="connsiteX1929" fmla="*/ 2367220 w 2438400"/>
                <a:gd name="connsiteY1929" fmla="*/ 1225553 h 1838325"/>
                <a:gd name="connsiteX1930" fmla="*/ 2368449 w 2438400"/>
                <a:gd name="connsiteY1930" fmla="*/ 612772 h 1838325"/>
                <a:gd name="connsiteX1931" fmla="*/ 2369677 w 2438400"/>
                <a:gd name="connsiteY1931" fmla="*/ 612772 h 1838325"/>
                <a:gd name="connsiteX1932" fmla="*/ 2370906 w 2438400"/>
                <a:gd name="connsiteY1932" fmla="*/ 612772 h 1838325"/>
                <a:gd name="connsiteX1933" fmla="*/ 2372135 w 2438400"/>
                <a:gd name="connsiteY1933" fmla="*/ 1225553 h 1838325"/>
                <a:gd name="connsiteX1934" fmla="*/ 2373363 w 2438400"/>
                <a:gd name="connsiteY1934" fmla="*/ 1225553 h 1838325"/>
                <a:gd name="connsiteX1935" fmla="*/ 2374583 w 2438400"/>
                <a:gd name="connsiteY1935" fmla="*/ 1225553 h 1838325"/>
                <a:gd name="connsiteX1936" fmla="*/ 2375811 w 2438400"/>
                <a:gd name="connsiteY1936" fmla="*/ 1225553 h 1838325"/>
                <a:gd name="connsiteX1937" fmla="*/ 2377040 w 2438400"/>
                <a:gd name="connsiteY1937" fmla="*/ 1225553 h 1838325"/>
                <a:gd name="connsiteX1938" fmla="*/ 2378269 w 2438400"/>
                <a:gd name="connsiteY1938" fmla="*/ 1225553 h 1838325"/>
                <a:gd name="connsiteX1939" fmla="*/ 2379498 w 2438400"/>
                <a:gd name="connsiteY1939" fmla="*/ 1225553 h 1838325"/>
                <a:gd name="connsiteX1940" fmla="*/ 2380726 w 2438400"/>
                <a:gd name="connsiteY1940" fmla="*/ 612772 h 1838325"/>
                <a:gd name="connsiteX1941" fmla="*/ 2381945 w 2438400"/>
                <a:gd name="connsiteY1941" fmla="*/ 0 h 1838325"/>
                <a:gd name="connsiteX1942" fmla="*/ 2383174 w 2438400"/>
                <a:gd name="connsiteY1942" fmla="*/ 612772 h 1838325"/>
                <a:gd name="connsiteX1943" fmla="*/ 2384403 w 2438400"/>
                <a:gd name="connsiteY1943" fmla="*/ 1225553 h 1838325"/>
                <a:gd name="connsiteX1944" fmla="*/ 2385632 w 2438400"/>
                <a:gd name="connsiteY1944" fmla="*/ 1225553 h 1838325"/>
                <a:gd name="connsiteX1945" fmla="*/ 2386860 w 2438400"/>
                <a:gd name="connsiteY1945" fmla="*/ 1225553 h 1838325"/>
                <a:gd name="connsiteX1946" fmla="*/ 2388089 w 2438400"/>
                <a:gd name="connsiteY1946" fmla="*/ 1225553 h 1838325"/>
                <a:gd name="connsiteX1947" fmla="*/ 2389308 w 2438400"/>
                <a:gd name="connsiteY1947" fmla="*/ 1225553 h 1838325"/>
                <a:gd name="connsiteX1948" fmla="*/ 2390537 w 2438400"/>
                <a:gd name="connsiteY1948" fmla="*/ 612772 h 1838325"/>
                <a:gd name="connsiteX1949" fmla="*/ 2391766 w 2438400"/>
                <a:gd name="connsiteY1949" fmla="*/ 612772 h 1838325"/>
                <a:gd name="connsiteX1950" fmla="*/ 2392994 w 2438400"/>
                <a:gd name="connsiteY1950" fmla="*/ 0 h 1838325"/>
                <a:gd name="connsiteX1951" fmla="*/ 2394223 w 2438400"/>
                <a:gd name="connsiteY1951" fmla="*/ 612772 h 1838325"/>
                <a:gd name="connsiteX1952" fmla="*/ 2395452 w 2438400"/>
                <a:gd name="connsiteY1952" fmla="*/ 1225553 h 1838325"/>
                <a:gd name="connsiteX1953" fmla="*/ 2396681 w 2438400"/>
                <a:gd name="connsiteY1953" fmla="*/ 1838325 h 1838325"/>
                <a:gd name="connsiteX1954" fmla="*/ 2397900 w 2438400"/>
                <a:gd name="connsiteY1954" fmla="*/ 1838325 h 1838325"/>
                <a:gd name="connsiteX1955" fmla="*/ 2399129 w 2438400"/>
                <a:gd name="connsiteY1955" fmla="*/ 1225553 h 1838325"/>
                <a:gd name="connsiteX1956" fmla="*/ 2400357 w 2438400"/>
                <a:gd name="connsiteY1956" fmla="*/ 612772 h 1838325"/>
                <a:gd name="connsiteX1957" fmla="*/ 2401586 w 2438400"/>
                <a:gd name="connsiteY1957" fmla="*/ 0 h 1838325"/>
                <a:gd name="connsiteX1958" fmla="*/ 2402815 w 2438400"/>
                <a:gd name="connsiteY1958" fmla="*/ 0 h 1838325"/>
                <a:gd name="connsiteX1959" fmla="*/ 2404034 w 2438400"/>
                <a:gd name="connsiteY1959" fmla="*/ 0 h 1838325"/>
                <a:gd name="connsiteX1960" fmla="*/ 2405263 w 2438400"/>
                <a:gd name="connsiteY1960" fmla="*/ 1225553 h 1838325"/>
                <a:gd name="connsiteX1961" fmla="*/ 2406491 w 2438400"/>
                <a:gd name="connsiteY1961" fmla="*/ 1838325 h 1838325"/>
                <a:gd name="connsiteX1962" fmla="*/ 2407720 w 2438400"/>
                <a:gd name="connsiteY1962" fmla="*/ 1838325 h 1838325"/>
                <a:gd name="connsiteX1963" fmla="*/ 2408949 w 2438400"/>
                <a:gd name="connsiteY1963" fmla="*/ 1838325 h 1838325"/>
                <a:gd name="connsiteX1964" fmla="*/ 2410177 w 2438400"/>
                <a:gd name="connsiteY1964" fmla="*/ 1838325 h 1838325"/>
                <a:gd name="connsiteX1965" fmla="*/ 2411406 w 2438400"/>
                <a:gd name="connsiteY1965" fmla="*/ 1225553 h 1838325"/>
                <a:gd name="connsiteX1966" fmla="*/ 2412626 w 2438400"/>
                <a:gd name="connsiteY1966" fmla="*/ 0 h 1838325"/>
                <a:gd name="connsiteX1967" fmla="*/ 2413854 w 2438400"/>
                <a:gd name="connsiteY1967" fmla="*/ 0 h 1838325"/>
                <a:gd name="connsiteX1968" fmla="*/ 2415083 w 2438400"/>
                <a:gd name="connsiteY1968" fmla="*/ 0 h 1838325"/>
                <a:gd name="connsiteX1969" fmla="*/ 2416312 w 2438400"/>
                <a:gd name="connsiteY1969" fmla="*/ 0 h 1838325"/>
                <a:gd name="connsiteX1970" fmla="*/ 2417540 w 2438400"/>
                <a:gd name="connsiteY1970" fmla="*/ 1838325 h 1838325"/>
                <a:gd name="connsiteX1971" fmla="*/ 2418769 w 2438400"/>
                <a:gd name="connsiteY1971" fmla="*/ 1838325 h 1838325"/>
                <a:gd name="connsiteX1972" fmla="*/ 2419988 w 2438400"/>
                <a:gd name="connsiteY1972" fmla="*/ 1838325 h 1838325"/>
                <a:gd name="connsiteX1973" fmla="*/ 2421217 w 2438400"/>
                <a:gd name="connsiteY1973" fmla="*/ 1225553 h 1838325"/>
                <a:gd name="connsiteX1974" fmla="*/ 2422446 w 2438400"/>
                <a:gd name="connsiteY1974" fmla="*/ 612772 h 1838325"/>
                <a:gd name="connsiteX1975" fmla="*/ 2423675 w 2438400"/>
                <a:gd name="connsiteY1975" fmla="*/ 612772 h 1838325"/>
                <a:gd name="connsiteX1976" fmla="*/ 2424903 w 2438400"/>
                <a:gd name="connsiteY1976" fmla="*/ 612772 h 1838325"/>
                <a:gd name="connsiteX1977" fmla="*/ 2426132 w 2438400"/>
                <a:gd name="connsiteY1977" fmla="*/ 612772 h 1838325"/>
                <a:gd name="connsiteX1978" fmla="*/ 2427361 w 2438400"/>
                <a:gd name="connsiteY1978" fmla="*/ 612772 h 1838325"/>
                <a:gd name="connsiteX1979" fmla="*/ 2428580 w 2438400"/>
                <a:gd name="connsiteY1979" fmla="*/ 0 h 1838325"/>
                <a:gd name="connsiteX1980" fmla="*/ 2429808 w 2438400"/>
                <a:gd name="connsiteY1980" fmla="*/ 612772 h 1838325"/>
                <a:gd name="connsiteX1981" fmla="*/ 2431037 w 2438400"/>
                <a:gd name="connsiteY1981" fmla="*/ 612772 h 1838325"/>
                <a:gd name="connsiteX1982" fmla="*/ 2432266 w 2438400"/>
                <a:gd name="connsiteY1982" fmla="*/ 1225553 h 1838325"/>
                <a:gd name="connsiteX1983" fmla="*/ 2433495 w 2438400"/>
                <a:gd name="connsiteY1983" fmla="*/ 1225553 h 1838325"/>
                <a:gd name="connsiteX1984" fmla="*/ 2434714 w 2438400"/>
                <a:gd name="connsiteY1984" fmla="*/ 1838325 h 1838325"/>
                <a:gd name="connsiteX1985" fmla="*/ 2435943 w 2438400"/>
                <a:gd name="connsiteY1985" fmla="*/ 1225553 h 1838325"/>
                <a:gd name="connsiteX1986" fmla="*/ 2437171 w 2438400"/>
                <a:gd name="connsiteY1986" fmla="*/ 1225553 h 1838325"/>
                <a:gd name="connsiteX1987" fmla="*/ 2438400 w 2438400"/>
                <a:gd name="connsiteY1987" fmla="*/ 612772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</a:cxnLst>
              <a:rect l="l" t="t" r="r" b="b"/>
              <a:pathLst>
                <a:path w="2438400" h="1838325">
                  <a:moveTo>
                    <a:pt x="0" y="612772"/>
                  </a:moveTo>
                  <a:lnTo>
                    <a:pt x="1229" y="0"/>
                  </a:lnTo>
                  <a:lnTo>
                    <a:pt x="2457" y="0"/>
                  </a:lnTo>
                  <a:lnTo>
                    <a:pt x="3677" y="1225553"/>
                  </a:lnTo>
                  <a:lnTo>
                    <a:pt x="4905" y="1838325"/>
                  </a:lnTo>
                  <a:lnTo>
                    <a:pt x="6134" y="1838325"/>
                  </a:lnTo>
                  <a:lnTo>
                    <a:pt x="7363" y="612772"/>
                  </a:lnTo>
                  <a:lnTo>
                    <a:pt x="8592" y="0"/>
                  </a:lnTo>
                  <a:lnTo>
                    <a:pt x="9820" y="0"/>
                  </a:lnTo>
                  <a:lnTo>
                    <a:pt x="11049" y="1225553"/>
                  </a:lnTo>
                  <a:lnTo>
                    <a:pt x="12268" y="1838325"/>
                  </a:lnTo>
                  <a:lnTo>
                    <a:pt x="13497" y="1838325"/>
                  </a:lnTo>
                  <a:lnTo>
                    <a:pt x="14726" y="612772"/>
                  </a:lnTo>
                  <a:lnTo>
                    <a:pt x="15954" y="0"/>
                  </a:lnTo>
                  <a:lnTo>
                    <a:pt x="17183" y="612772"/>
                  </a:lnTo>
                  <a:lnTo>
                    <a:pt x="18412" y="1225553"/>
                  </a:lnTo>
                  <a:lnTo>
                    <a:pt x="19631" y="1225553"/>
                  </a:lnTo>
                  <a:lnTo>
                    <a:pt x="20860" y="612772"/>
                  </a:lnTo>
                  <a:lnTo>
                    <a:pt x="22088" y="0"/>
                  </a:lnTo>
                  <a:lnTo>
                    <a:pt x="23317" y="612772"/>
                  </a:lnTo>
                  <a:lnTo>
                    <a:pt x="24546" y="1838325"/>
                  </a:lnTo>
                  <a:lnTo>
                    <a:pt x="25775" y="1838325"/>
                  </a:lnTo>
                  <a:lnTo>
                    <a:pt x="26994" y="1838325"/>
                  </a:lnTo>
                  <a:lnTo>
                    <a:pt x="28223" y="612772"/>
                  </a:lnTo>
                  <a:lnTo>
                    <a:pt x="29451" y="0"/>
                  </a:lnTo>
                  <a:lnTo>
                    <a:pt x="30680" y="0"/>
                  </a:lnTo>
                  <a:lnTo>
                    <a:pt x="31909" y="612772"/>
                  </a:lnTo>
                  <a:lnTo>
                    <a:pt x="33137" y="1838325"/>
                  </a:lnTo>
                  <a:lnTo>
                    <a:pt x="34357" y="1838325"/>
                  </a:lnTo>
                  <a:lnTo>
                    <a:pt x="35585" y="1838325"/>
                  </a:lnTo>
                  <a:lnTo>
                    <a:pt x="36814" y="1225553"/>
                  </a:lnTo>
                  <a:lnTo>
                    <a:pt x="38043" y="612772"/>
                  </a:lnTo>
                  <a:lnTo>
                    <a:pt x="39272" y="0"/>
                  </a:lnTo>
                  <a:lnTo>
                    <a:pt x="40500" y="0"/>
                  </a:lnTo>
                  <a:lnTo>
                    <a:pt x="41729" y="612772"/>
                  </a:lnTo>
                  <a:lnTo>
                    <a:pt x="42948" y="1225553"/>
                  </a:lnTo>
                  <a:lnTo>
                    <a:pt x="44177" y="1838325"/>
                  </a:lnTo>
                  <a:lnTo>
                    <a:pt x="45406" y="1838325"/>
                  </a:lnTo>
                  <a:lnTo>
                    <a:pt x="46634" y="612772"/>
                  </a:lnTo>
                  <a:lnTo>
                    <a:pt x="47863" y="0"/>
                  </a:lnTo>
                  <a:lnTo>
                    <a:pt x="49092" y="612772"/>
                  </a:lnTo>
                  <a:lnTo>
                    <a:pt x="50311" y="1225553"/>
                  </a:lnTo>
                  <a:lnTo>
                    <a:pt x="51540" y="1225553"/>
                  </a:lnTo>
                  <a:lnTo>
                    <a:pt x="52769" y="612772"/>
                  </a:lnTo>
                  <a:lnTo>
                    <a:pt x="53997" y="0"/>
                  </a:lnTo>
                  <a:lnTo>
                    <a:pt x="55226" y="0"/>
                  </a:lnTo>
                  <a:lnTo>
                    <a:pt x="56445" y="1225553"/>
                  </a:lnTo>
                  <a:lnTo>
                    <a:pt x="57674" y="1838325"/>
                  </a:lnTo>
                  <a:lnTo>
                    <a:pt x="58903" y="1225553"/>
                  </a:lnTo>
                  <a:lnTo>
                    <a:pt x="60131" y="612772"/>
                  </a:lnTo>
                  <a:lnTo>
                    <a:pt x="61360" y="0"/>
                  </a:lnTo>
                  <a:lnTo>
                    <a:pt x="62589" y="612772"/>
                  </a:lnTo>
                  <a:lnTo>
                    <a:pt x="63817" y="1225553"/>
                  </a:lnTo>
                  <a:lnTo>
                    <a:pt x="65037" y="1838325"/>
                  </a:lnTo>
                  <a:lnTo>
                    <a:pt x="66265" y="1225553"/>
                  </a:lnTo>
                  <a:lnTo>
                    <a:pt x="67494" y="612772"/>
                  </a:lnTo>
                  <a:lnTo>
                    <a:pt x="68723" y="0"/>
                  </a:lnTo>
                  <a:lnTo>
                    <a:pt x="69952" y="612772"/>
                  </a:lnTo>
                  <a:lnTo>
                    <a:pt x="71180" y="612772"/>
                  </a:lnTo>
                  <a:lnTo>
                    <a:pt x="72400" y="1225553"/>
                  </a:lnTo>
                  <a:lnTo>
                    <a:pt x="73628" y="1838325"/>
                  </a:lnTo>
                  <a:lnTo>
                    <a:pt x="74857" y="1225553"/>
                  </a:lnTo>
                  <a:lnTo>
                    <a:pt x="76086" y="612772"/>
                  </a:lnTo>
                  <a:lnTo>
                    <a:pt x="77314" y="612772"/>
                  </a:lnTo>
                  <a:lnTo>
                    <a:pt x="78543" y="612772"/>
                  </a:lnTo>
                  <a:lnTo>
                    <a:pt x="79762" y="612772"/>
                  </a:lnTo>
                  <a:lnTo>
                    <a:pt x="80991" y="612772"/>
                  </a:lnTo>
                  <a:lnTo>
                    <a:pt x="82220" y="612772"/>
                  </a:lnTo>
                  <a:lnTo>
                    <a:pt x="83449" y="612772"/>
                  </a:lnTo>
                  <a:lnTo>
                    <a:pt x="84677" y="1225553"/>
                  </a:lnTo>
                  <a:lnTo>
                    <a:pt x="85906" y="1225553"/>
                  </a:lnTo>
                  <a:lnTo>
                    <a:pt x="87125" y="1225553"/>
                  </a:lnTo>
                  <a:lnTo>
                    <a:pt x="88354" y="1838325"/>
                  </a:lnTo>
                  <a:lnTo>
                    <a:pt x="89583" y="1225553"/>
                  </a:lnTo>
                  <a:lnTo>
                    <a:pt x="90811" y="612772"/>
                  </a:lnTo>
                  <a:lnTo>
                    <a:pt x="92040" y="0"/>
                  </a:lnTo>
                  <a:lnTo>
                    <a:pt x="93269" y="0"/>
                  </a:lnTo>
                  <a:lnTo>
                    <a:pt x="94498" y="612772"/>
                  </a:lnTo>
                  <a:lnTo>
                    <a:pt x="95717" y="1225553"/>
                  </a:lnTo>
                  <a:lnTo>
                    <a:pt x="96945" y="1838325"/>
                  </a:lnTo>
                  <a:lnTo>
                    <a:pt x="98174" y="1225553"/>
                  </a:lnTo>
                  <a:lnTo>
                    <a:pt x="99403" y="0"/>
                  </a:lnTo>
                  <a:lnTo>
                    <a:pt x="100632" y="0"/>
                  </a:lnTo>
                  <a:lnTo>
                    <a:pt x="101851" y="612772"/>
                  </a:lnTo>
                  <a:lnTo>
                    <a:pt x="103080" y="1225553"/>
                  </a:lnTo>
                  <a:lnTo>
                    <a:pt x="104308" y="1838325"/>
                  </a:lnTo>
                  <a:lnTo>
                    <a:pt x="105537" y="1225553"/>
                  </a:lnTo>
                  <a:lnTo>
                    <a:pt x="106766" y="612772"/>
                  </a:lnTo>
                  <a:lnTo>
                    <a:pt x="107994" y="612772"/>
                  </a:lnTo>
                  <a:lnTo>
                    <a:pt x="109214" y="612772"/>
                  </a:lnTo>
                  <a:lnTo>
                    <a:pt x="110442" y="612772"/>
                  </a:lnTo>
                  <a:lnTo>
                    <a:pt x="111671" y="612772"/>
                  </a:lnTo>
                  <a:lnTo>
                    <a:pt x="112900" y="612772"/>
                  </a:lnTo>
                  <a:lnTo>
                    <a:pt x="114129" y="1225553"/>
                  </a:lnTo>
                  <a:lnTo>
                    <a:pt x="115357" y="1225553"/>
                  </a:lnTo>
                  <a:lnTo>
                    <a:pt x="116586" y="1838325"/>
                  </a:lnTo>
                  <a:lnTo>
                    <a:pt x="117805" y="1225553"/>
                  </a:lnTo>
                  <a:lnTo>
                    <a:pt x="119034" y="612772"/>
                  </a:lnTo>
                  <a:lnTo>
                    <a:pt x="120263" y="612772"/>
                  </a:lnTo>
                  <a:lnTo>
                    <a:pt x="121491" y="612772"/>
                  </a:lnTo>
                  <a:lnTo>
                    <a:pt x="122720" y="612772"/>
                  </a:lnTo>
                  <a:lnTo>
                    <a:pt x="123949" y="0"/>
                  </a:lnTo>
                  <a:lnTo>
                    <a:pt x="125168" y="0"/>
                  </a:lnTo>
                  <a:lnTo>
                    <a:pt x="126397" y="1225553"/>
                  </a:lnTo>
                  <a:lnTo>
                    <a:pt x="127625" y="1838325"/>
                  </a:lnTo>
                  <a:lnTo>
                    <a:pt x="128854" y="1838325"/>
                  </a:lnTo>
                  <a:lnTo>
                    <a:pt x="130083" y="1225553"/>
                  </a:lnTo>
                  <a:lnTo>
                    <a:pt x="131312" y="0"/>
                  </a:lnTo>
                  <a:lnTo>
                    <a:pt x="132531" y="0"/>
                  </a:lnTo>
                  <a:lnTo>
                    <a:pt x="133760" y="612772"/>
                  </a:lnTo>
                  <a:lnTo>
                    <a:pt x="134988" y="1225553"/>
                  </a:lnTo>
                  <a:lnTo>
                    <a:pt x="136217" y="1225553"/>
                  </a:lnTo>
                  <a:lnTo>
                    <a:pt x="137446" y="612772"/>
                  </a:lnTo>
                  <a:lnTo>
                    <a:pt x="138674" y="612772"/>
                  </a:lnTo>
                  <a:lnTo>
                    <a:pt x="139903" y="612772"/>
                  </a:lnTo>
                  <a:lnTo>
                    <a:pt x="141122" y="1225553"/>
                  </a:lnTo>
                  <a:lnTo>
                    <a:pt x="142351" y="1225553"/>
                  </a:lnTo>
                  <a:lnTo>
                    <a:pt x="143580" y="1225553"/>
                  </a:lnTo>
                  <a:lnTo>
                    <a:pt x="144809" y="1225553"/>
                  </a:lnTo>
                  <a:lnTo>
                    <a:pt x="146037" y="1225553"/>
                  </a:lnTo>
                  <a:lnTo>
                    <a:pt x="147266" y="1838325"/>
                  </a:lnTo>
                  <a:lnTo>
                    <a:pt x="148485" y="1225553"/>
                  </a:lnTo>
                  <a:lnTo>
                    <a:pt x="149714" y="0"/>
                  </a:lnTo>
                  <a:lnTo>
                    <a:pt x="150943" y="0"/>
                  </a:lnTo>
                  <a:lnTo>
                    <a:pt x="152171" y="0"/>
                  </a:lnTo>
                  <a:lnTo>
                    <a:pt x="153400" y="1838325"/>
                  </a:lnTo>
                  <a:lnTo>
                    <a:pt x="154619" y="1838325"/>
                  </a:lnTo>
                  <a:lnTo>
                    <a:pt x="155848" y="1838325"/>
                  </a:lnTo>
                  <a:lnTo>
                    <a:pt x="157077" y="0"/>
                  </a:lnTo>
                  <a:lnTo>
                    <a:pt x="158306" y="0"/>
                  </a:lnTo>
                  <a:lnTo>
                    <a:pt x="159534" y="0"/>
                  </a:lnTo>
                  <a:lnTo>
                    <a:pt x="160763" y="1225553"/>
                  </a:lnTo>
                  <a:lnTo>
                    <a:pt x="161992" y="1838325"/>
                  </a:lnTo>
                  <a:lnTo>
                    <a:pt x="163211" y="1838325"/>
                  </a:lnTo>
                  <a:lnTo>
                    <a:pt x="164440" y="1225553"/>
                  </a:lnTo>
                  <a:lnTo>
                    <a:pt x="165668" y="612772"/>
                  </a:lnTo>
                  <a:lnTo>
                    <a:pt x="166897" y="612772"/>
                  </a:lnTo>
                  <a:lnTo>
                    <a:pt x="168126" y="612772"/>
                  </a:lnTo>
                  <a:lnTo>
                    <a:pt x="169354" y="612772"/>
                  </a:lnTo>
                  <a:lnTo>
                    <a:pt x="170574" y="0"/>
                  </a:lnTo>
                  <a:lnTo>
                    <a:pt x="171802" y="0"/>
                  </a:lnTo>
                  <a:lnTo>
                    <a:pt x="173031" y="1225553"/>
                  </a:lnTo>
                  <a:lnTo>
                    <a:pt x="174260" y="1225553"/>
                  </a:lnTo>
                  <a:lnTo>
                    <a:pt x="175489" y="1838325"/>
                  </a:lnTo>
                  <a:lnTo>
                    <a:pt x="176717" y="1225553"/>
                  </a:lnTo>
                  <a:lnTo>
                    <a:pt x="177937" y="612772"/>
                  </a:lnTo>
                  <a:lnTo>
                    <a:pt x="179165" y="612772"/>
                  </a:lnTo>
                  <a:lnTo>
                    <a:pt x="180394" y="612772"/>
                  </a:lnTo>
                  <a:lnTo>
                    <a:pt x="181623" y="612772"/>
                  </a:lnTo>
                  <a:lnTo>
                    <a:pt x="182851" y="0"/>
                  </a:lnTo>
                  <a:lnTo>
                    <a:pt x="184080" y="0"/>
                  </a:lnTo>
                  <a:lnTo>
                    <a:pt x="185299" y="612772"/>
                  </a:lnTo>
                  <a:lnTo>
                    <a:pt x="186528" y="1838325"/>
                  </a:lnTo>
                  <a:lnTo>
                    <a:pt x="187757" y="1838325"/>
                  </a:lnTo>
                  <a:lnTo>
                    <a:pt x="188986" y="1838325"/>
                  </a:lnTo>
                  <a:lnTo>
                    <a:pt x="190214" y="1225553"/>
                  </a:lnTo>
                  <a:lnTo>
                    <a:pt x="191443" y="612772"/>
                  </a:lnTo>
                  <a:lnTo>
                    <a:pt x="192672" y="0"/>
                  </a:lnTo>
                  <a:lnTo>
                    <a:pt x="193891" y="0"/>
                  </a:lnTo>
                  <a:lnTo>
                    <a:pt x="195120" y="0"/>
                  </a:lnTo>
                  <a:lnTo>
                    <a:pt x="196348" y="0"/>
                  </a:lnTo>
                  <a:lnTo>
                    <a:pt x="197577" y="1225553"/>
                  </a:lnTo>
                  <a:lnTo>
                    <a:pt x="198806" y="1838325"/>
                  </a:lnTo>
                  <a:lnTo>
                    <a:pt x="200035" y="1838325"/>
                  </a:lnTo>
                  <a:lnTo>
                    <a:pt x="201254" y="1225553"/>
                  </a:lnTo>
                  <a:lnTo>
                    <a:pt x="202482" y="0"/>
                  </a:lnTo>
                  <a:lnTo>
                    <a:pt x="203711" y="0"/>
                  </a:lnTo>
                  <a:lnTo>
                    <a:pt x="204940" y="0"/>
                  </a:lnTo>
                  <a:lnTo>
                    <a:pt x="206169" y="1225553"/>
                  </a:lnTo>
                  <a:lnTo>
                    <a:pt x="207388" y="1838325"/>
                  </a:lnTo>
                  <a:lnTo>
                    <a:pt x="208617" y="1225553"/>
                  </a:lnTo>
                  <a:lnTo>
                    <a:pt x="209845" y="612772"/>
                  </a:lnTo>
                  <a:lnTo>
                    <a:pt x="211074" y="0"/>
                  </a:lnTo>
                  <a:lnTo>
                    <a:pt x="212303" y="612772"/>
                  </a:lnTo>
                  <a:lnTo>
                    <a:pt x="213531" y="1225553"/>
                  </a:lnTo>
                  <a:lnTo>
                    <a:pt x="214760" y="1838325"/>
                  </a:lnTo>
                  <a:lnTo>
                    <a:pt x="215979" y="1225553"/>
                  </a:lnTo>
                  <a:lnTo>
                    <a:pt x="217208" y="612772"/>
                  </a:lnTo>
                  <a:lnTo>
                    <a:pt x="218437" y="612772"/>
                  </a:lnTo>
                  <a:lnTo>
                    <a:pt x="219666" y="0"/>
                  </a:lnTo>
                  <a:lnTo>
                    <a:pt x="220894" y="612772"/>
                  </a:lnTo>
                  <a:lnTo>
                    <a:pt x="222123" y="1225553"/>
                  </a:lnTo>
                  <a:lnTo>
                    <a:pt x="223342" y="1225553"/>
                  </a:lnTo>
                  <a:lnTo>
                    <a:pt x="224571" y="1225553"/>
                  </a:lnTo>
                  <a:lnTo>
                    <a:pt x="225800" y="0"/>
                  </a:lnTo>
                  <a:lnTo>
                    <a:pt x="227028" y="0"/>
                  </a:lnTo>
                  <a:lnTo>
                    <a:pt x="228257" y="0"/>
                  </a:lnTo>
                  <a:lnTo>
                    <a:pt x="229486" y="1225553"/>
                  </a:lnTo>
                  <a:lnTo>
                    <a:pt x="230705" y="1838325"/>
                  </a:lnTo>
                  <a:lnTo>
                    <a:pt x="231934" y="1838325"/>
                  </a:lnTo>
                  <a:lnTo>
                    <a:pt x="233162" y="1225553"/>
                  </a:lnTo>
                  <a:lnTo>
                    <a:pt x="234391" y="0"/>
                  </a:lnTo>
                  <a:lnTo>
                    <a:pt x="235620" y="0"/>
                  </a:lnTo>
                  <a:lnTo>
                    <a:pt x="236849" y="0"/>
                  </a:lnTo>
                  <a:lnTo>
                    <a:pt x="238068" y="612772"/>
                  </a:lnTo>
                  <a:lnTo>
                    <a:pt x="239297" y="1225553"/>
                  </a:lnTo>
                  <a:lnTo>
                    <a:pt x="240525" y="1838325"/>
                  </a:lnTo>
                  <a:lnTo>
                    <a:pt x="241754" y="1838325"/>
                  </a:lnTo>
                  <a:lnTo>
                    <a:pt x="242983" y="1225553"/>
                  </a:lnTo>
                  <a:lnTo>
                    <a:pt x="244211" y="612772"/>
                  </a:lnTo>
                  <a:lnTo>
                    <a:pt x="245440" y="0"/>
                  </a:lnTo>
                  <a:lnTo>
                    <a:pt x="246659" y="0"/>
                  </a:lnTo>
                  <a:lnTo>
                    <a:pt x="247888" y="612772"/>
                  </a:lnTo>
                  <a:lnTo>
                    <a:pt x="249117" y="1225553"/>
                  </a:lnTo>
                  <a:lnTo>
                    <a:pt x="250346" y="1225553"/>
                  </a:lnTo>
                  <a:lnTo>
                    <a:pt x="251574" y="612772"/>
                  </a:lnTo>
                  <a:lnTo>
                    <a:pt x="252794" y="612772"/>
                  </a:lnTo>
                  <a:lnTo>
                    <a:pt x="254022" y="1225553"/>
                  </a:lnTo>
                  <a:lnTo>
                    <a:pt x="255251" y="1225553"/>
                  </a:lnTo>
                  <a:lnTo>
                    <a:pt x="256480" y="612772"/>
                  </a:lnTo>
                  <a:lnTo>
                    <a:pt x="257708" y="0"/>
                  </a:lnTo>
                  <a:lnTo>
                    <a:pt x="258937" y="0"/>
                  </a:lnTo>
                  <a:lnTo>
                    <a:pt x="260156" y="612772"/>
                  </a:lnTo>
                  <a:lnTo>
                    <a:pt x="261385" y="1225553"/>
                  </a:lnTo>
                  <a:lnTo>
                    <a:pt x="262614" y="1225553"/>
                  </a:lnTo>
                  <a:lnTo>
                    <a:pt x="263842" y="1225553"/>
                  </a:lnTo>
                  <a:lnTo>
                    <a:pt x="265071" y="1225553"/>
                  </a:lnTo>
                  <a:lnTo>
                    <a:pt x="266300" y="612772"/>
                  </a:lnTo>
                  <a:lnTo>
                    <a:pt x="267529" y="612772"/>
                  </a:lnTo>
                  <a:lnTo>
                    <a:pt x="268748" y="0"/>
                  </a:lnTo>
                  <a:lnTo>
                    <a:pt x="269977" y="612772"/>
                  </a:lnTo>
                  <a:lnTo>
                    <a:pt x="271205" y="1225553"/>
                  </a:lnTo>
                  <a:lnTo>
                    <a:pt x="272434" y="1838325"/>
                  </a:lnTo>
                  <a:lnTo>
                    <a:pt x="273663" y="1838325"/>
                  </a:lnTo>
                  <a:lnTo>
                    <a:pt x="274892" y="1838325"/>
                  </a:lnTo>
                  <a:lnTo>
                    <a:pt x="276111" y="612772"/>
                  </a:lnTo>
                  <a:lnTo>
                    <a:pt x="277339" y="612772"/>
                  </a:lnTo>
                  <a:lnTo>
                    <a:pt x="278568" y="612772"/>
                  </a:lnTo>
                  <a:lnTo>
                    <a:pt x="279797" y="612772"/>
                  </a:lnTo>
                  <a:lnTo>
                    <a:pt x="281026" y="612772"/>
                  </a:lnTo>
                  <a:lnTo>
                    <a:pt x="282254" y="612772"/>
                  </a:lnTo>
                  <a:lnTo>
                    <a:pt x="283474" y="612772"/>
                  </a:lnTo>
                  <a:lnTo>
                    <a:pt x="284702" y="1225553"/>
                  </a:lnTo>
                  <a:lnTo>
                    <a:pt x="285931" y="1838325"/>
                  </a:lnTo>
                  <a:lnTo>
                    <a:pt x="287160" y="1838325"/>
                  </a:lnTo>
                  <a:lnTo>
                    <a:pt x="288388" y="612772"/>
                  </a:lnTo>
                  <a:lnTo>
                    <a:pt x="289617" y="0"/>
                  </a:lnTo>
                  <a:lnTo>
                    <a:pt x="290846" y="612772"/>
                  </a:lnTo>
                  <a:lnTo>
                    <a:pt x="292065" y="1225553"/>
                  </a:lnTo>
                  <a:lnTo>
                    <a:pt x="293294" y="1225553"/>
                  </a:lnTo>
                  <a:lnTo>
                    <a:pt x="294523" y="612772"/>
                  </a:lnTo>
                  <a:lnTo>
                    <a:pt x="295751" y="0"/>
                  </a:lnTo>
                  <a:lnTo>
                    <a:pt x="296980" y="0"/>
                  </a:lnTo>
                  <a:lnTo>
                    <a:pt x="298199" y="1225553"/>
                  </a:lnTo>
                  <a:lnTo>
                    <a:pt x="299428" y="1838325"/>
                  </a:lnTo>
                  <a:lnTo>
                    <a:pt x="300657" y="1838325"/>
                  </a:lnTo>
                  <a:lnTo>
                    <a:pt x="301885" y="1225553"/>
                  </a:lnTo>
                  <a:lnTo>
                    <a:pt x="303114" y="0"/>
                  </a:lnTo>
                  <a:lnTo>
                    <a:pt x="304343" y="0"/>
                  </a:lnTo>
                  <a:lnTo>
                    <a:pt x="305571" y="612772"/>
                  </a:lnTo>
                  <a:lnTo>
                    <a:pt x="306791" y="1225553"/>
                  </a:lnTo>
                  <a:lnTo>
                    <a:pt x="308019" y="1225553"/>
                  </a:lnTo>
                  <a:lnTo>
                    <a:pt x="309248" y="1225553"/>
                  </a:lnTo>
                  <a:lnTo>
                    <a:pt x="310477" y="612772"/>
                  </a:lnTo>
                  <a:lnTo>
                    <a:pt x="311706" y="1225553"/>
                  </a:lnTo>
                  <a:lnTo>
                    <a:pt x="312934" y="1225553"/>
                  </a:lnTo>
                  <a:lnTo>
                    <a:pt x="314154" y="612772"/>
                  </a:lnTo>
                  <a:lnTo>
                    <a:pt x="315382" y="612772"/>
                  </a:lnTo>
                  <a:lnTo>
                    <a:pt x="316611" y="612772"/>
                  </a:lnTo>
                  <a:lnTo>
                    <a:pt x="317840" y="1225553"/>
                  </a:lnTo>
                  <a:lnTo>
                    <a:pt x="319068" y="1838325"/>
                  </a:lnTo>
                  <a:lnTo>
                    <a:pt x="320297" y="1225553"/>
                  </a:lnTo>
                  <a:lnTo>
                    <a:pt x="321516" y="612772"/>
                  </a:lnTo>
                  <a:lnTo>
                    <a:pt x="322745" y="612772"/>
                  </a:lnTo>
                  <a:lnTo>
                    <a:pt x="323974" y="612772"/>
                  </a:lnTo>
                  <a:lnTo>
                    <a:pt x="325203" y="612772"/>
                  </a:lnTo>
                  <a:lnTo>
                    <a:pt x="326431" y="1225553"/>
                  </a:lnTo>
                  <a:lnTo>
                    <a:pt x="327660" y="612772"/>
                  </a:lnTo>
                  <a:lnTo>
                    <a:pt x="328879" y="612772"/>
                  </a:lnTo>
                  <a:lnTo>
                    <a:pt x="330108" y="612772"/>
                  </a:lnTo>
                  <a:lnTo>
                    <a:pt x="331337" y="1225553"/>
                  </a:lnTo>
                  <a:lnTo>
                    <a:pt x="332565" y="1225553"/>
                  </a:lnTo>
                  <a:lnTo>
                    <a:pt x="333794" y="1225553"/>
                  </a:lnTo>
                  <a:lnTo>
                    <a:pt x="335023" y="612772"/>
                  </a:lnTo>
                  <a:lnTo>
                    <a:pt x="336242" y="0"/>
                  </a:lnTo>
                  <a:lnTo>
                    <a:pt x="337471" y="0"/>
                  </a:lnTo>
                  <a:lnTo>
                    <a:pt x="338700" y="612772"/>
                  </a:lnTo>
                  <a:lnTo>
                    <a:pt x="339928" y="1225553"/>
                  </a:lnTo>
                  <a:lnTo>
                    <a:pt x="341157" y="1838325"/>
                  </a:lnTo>
                  <a:lnTo>
                    <a:pt x="342386" y="1225553"/>
                  </a:lnTo>
                  <a:lnTo>
                    <a:pt x="343605" y="612772"/>
                  </a:lnTo>
                  <a:lnTo>
                    <a:pt x="344834" y="612772"/>
                  </a:lnTo>
                  <a:lnTo>
                    <a:pt x="346062" y="612772"/>
                  </a:lnTo>
                  <a:lnTo>
                    <a:pt x="347291" y="1225553"/>
                  </a:lnTo>
                  <a:lnTo>
                    <a:pt x="348520" y="612772"/>
                  </a:lnTo>
                  <a:lnTo>
                    <a:pt x="349748" y="612772"/>
                  </a:lnTo>
                  <a:lnTo>
                    <a:pt x="350977" y="0"/>
                  </a:lnTo>
                  <a:lnTo>
                    <a:pt x="352196" y="612772"/>
                  </a:lnTo>
                  <a:lnTo>
                    <a:pt x="353425" y="1225553"/>
                  </a:lnTo>
                  <a:lnTo>
                    <a:pt x="354654" y="1838325"/>
                  </a:lnTo>
                  <a:lnTo>
                    <a:pt x="355883" y="1838325"/>
                  </a:lnTo>
                  <a:lnTo>
                    <a:pt x="357111" y="612772"/>
                  </a:lnTo>
                  <a:lnTo>
                    <a:pt x="358330" y="0"/>
                  </a:lnTo>
                  <a:lnTo>
                    <a:pt x="359559" y="0"/>
                  </a:lnTo>
                  <a:lnTo>
                    <a:pt x="360788" y="612772"/>
                  </a:lnTo>
                  <a:lnTo>
                    <a:pt x="362017" y="1838325"/>
                  </a:lnTo>
                  <a:lnTo>
                    <a:pt x="363245" y="1838325"/>
                  </a:lnTo>
                  <a:lnTo>
                    <a:pt x="364474" y="1838325"/>
                  </a:lnTo>
                  <a:lnTo>
                    <a:pt x="365703" y="612772"/>
                  </a:lnTo>
                  <a:lnTo>
                    <a:pt x="366922" y="0"/>
                  </a:lnTo>
                  <a:lnTo>
                    <a:pt x="368151" y="612772"/>
                  </a:lnTo>
                  <a:lnTo>
                    <a:pt x="369380" y="1225553"/>
                  </a:lnTo>
                  <a:lnTo>
                    <a:pt x="370608" y="1225553"/>
                  </a:lnTo>
                  <a:lnTo>
                    <a:pt x="371837" y="612772"/>
                  </a:lnTo>
                  <a:lnTo>
                    <a:pt x="373066" y="612772"/>
                  </a:lnTo>
                  <a:lnTo>
                    <a:pt x="374285" y="1225553"/>
                  </a:lnTo>
                  <a:lnTo>
                    <a:pt x="375514" y="1838325"/>
                  </a:lnTo>
                  <a:lnTo>
                    <a:pt x="376742" y="1225553"/>
                  </a:lnTo>
                  <a:lnTo>
                    <a:pt x="377971" y="612772"/>
                  </a:lnTo>
                  <a:lnTo>
                    <a:pt x="379200" y="0"/>
                  </a:lnTo>
                  <a:lnTo>
                    <a:pt x="380429" y="612772"/>
                  </a:lnTo>
                  <a:lnTo>
                    <a:pt x="381648" y="1225553"/>
                  </a:lnTo>
                  <a:lnTo>
                    <a:pt x="382876" y="1225553"/>
                  </a:lnTo>
                  <a:lnTo>
                    <a:pt x="384105" y="612772"/>
                  </a:lnTo>
                  <a:lnTo>
                    <a:pt x="385334" y="0"/>
                  </a:lnTo>
                  <a:lnTo>
                    <a:pt x="386563" y="0"/>
                  </a:lnTo>
                  <a:lnTo>
                    <a:pt x="387791" y="1225553"/>
                  </a:lnTo>
                  <a:lnTo>
                    <a:pt x="389020" y="1838325"/>
                  </a:lnTo>
                  <a:lnTo>
                    <a:pt x="390239" y="1225553"/>
                  </a:lnTo>
                  <a:lnTo>
                    <a:pt x="391468" y="1225553"/>
                  </a:lnTo>
                  <a:lnTo>
                    <a:pt x="392697" y="1225553"/>
                  </a:lnTo>
                  <a:lnTo>
                    <a:pt x="393925" y="1838325"/>
                  </a:lnTo>
                  <a:lnTo>
                    <a:pt x="395154" y="1225553"/>
                  </a:lnTo>
                  <a:lnTo>
                    <a:pt x="396383" y="0"/>
                  </a:lnTo>
                  <a:lnTo>
                    <a:pt x="397602" y="0"/>
                  </a:lnTo>
                  <a:lnTo>
                    <a:pt x="398831" y="0"/>
                  </a:lnTo>
                  <a:lnTo>
                    <a:pt x="400060" y="1225553"/>
                  </a:lnTo>
                  <a:lnTo>
                    <a:pt x="401288" y="1838325"/>
                  </a:lnTo>
                  <a:lnTo>
                    <a:pt x="402517" y="1838325"/>
                  </a:lnTo>
                  <a:lnTo>
                    <a:pt x="403736" y="1225553"/>
                  </a:lnTo>
                  <a:lnTo>
                    <a:pt x="404965" y="612772"/>
                  </a:lnTo>
                  <a:lnTo>
                    <a:pt x="406194" y="612772"/>
                  </a:lnTo>
                  <a:lnTo>
                    <a:pt x="407422" y="612772"/>
                  </a:lnTo>
                  <a:lnTo>
                    <a:pt x="408651" y="612772"/>
                  </a:lnTo>
                  <a:lnTo>
                    <a:pt x="409880" y="612772"/>
                  </a:lnTo>
                  <a:lnTo>
                    <a:pt x="411108" y="1225553"/>
                  </a:lnTo>
                  <a:lnTo>
                    <a:pt x="412328" y="1838325"/>
                  </a:lnTo>
                  <a:lnTo>
                    <a:pt x="413556" y="1838325"/>
                  </a:lnTo>
                  <a:lnTo>
                    <a:pt x="414785" y="612772"/>
                  </a:lnTo>
                  <a:lnTo>
                    <a:pt x="416014" y="0"/>
                  </a:lnTo>
                  <a:lnTo>
                    <a:pt x="417243" y="612772"/>
                  </a:lnTo>
                  <a:lnTo>
                    <a:pt x="418471" y="1225553"/>
                  </a:lnTo>
                  <a:lnTo>
                    <a:pt x="419691" y="1225553"/>
                  </a:lnTo>
                  <a:lnTo>
                    <a:pt x="420919" y="1225553"/>
                  </a:lnTo>
                  <a:lnTo>
                    <a:pt x="422148" y="612772"/>
                  </a:lnTo>
                  <a:lnTo>
                    <a:pt x="423377" y="612772"/>
                  </a:lnTo>
                  <a:lnTo>
                    <a:pt x="424605" y="612772"/>
                  </a:lnTo>
                  <a:lnTo>
                    <a:pt x="425834" y="612772"/>
                  </a:lnTo>
                  <a:lnTo>
                    <a:pt x="427053" y="612772"/>
                  </a:lnTo>
                  <a:lnTo>
                    <a:pt x="428282" y="612772"/>
                  </a:lnTo>
                  <a:lnTo>
                    <a:pt x="429511" y="1225553"/>
                  </a:lnTo>
                  <a:lnTo>
                    <a:pt x="430740" y="1225553"/>
                  </a:lnTo>
                  <a:lnTo>
                    <a:pt x="431968" y="1838325"/>
                  </a:lnTo>
                  <a:lnTo>
                    <a:pt x="433197" y="612772"/>
                  </a:lnTo>
                  <a:lnTo>
                    <a:pt x="434426" y="612772"/>
                  </a:lnTo>
                  <a:lnTo>
                    <a:pt x="435645" y="0"/>
                  </a:lnTo>
                  <a:lnTo>
                    <a:pt x="436874" y="612772"/>
                  </a:lnTo>
                  <a:lnTo>
                    <a:pt x="438102" y="1225553"/>
                  </a:lnTo>
                  <a:lnTo>
                    <a:pt x="439331" y="1225553"/>
                  </a:lnTo>
                  <a:lnTo>
                    <a:pt x="440560" y="1225553"/>
                  </a:lnTo>
                  <a:lnTo>
                    <a:pt x="441789" y="612772"/>
                  </a:lnTo>
                  <a:lnTo>
                    <a:pt x="443008" y="612772"/>
                  </a:lnTo>
                  <a:lnTo>
                    <a:pt x="444237" y="0"/>
                  </a:lnTo>
                  <a:lnTo>
                    <a:pt x="445465" y="612772"/>
                  </a:lnTo>
                  <a:lnTo>
                    <a:pt x="446694" y="1225553"/>
                  </a:lnTo>
                  <a:lnTo>
                    <a:pt x="447923" y="1838325"/>
                  </a:lnTo>
                  <a:lnTo>
                    <a:pt x="449142" y="1838325"/>
                  </a:lnTo>
                  <a:lnTo>
                    <a:pt x="450371" y="1225553"/>
                  </a:lnTo>
                  <a:lnTo>
                    <a:pt x="451599" y="0"/>
                  </a:lnTo>
                  <a:lnTo>
                    <a:pt x="452828" y="0"/>
                  </a:lnTo>
                  <a:lnTo>
                    <a:pt x="454057" y="0"/>
                  </a:lnTo>
                  <a:lnTo>
                    <a:pt x="455285" y="1225553"/>
                  </a:lnTo>
                  <a:lnTo>
                    <a:pt x="456514" y="1838325"/>
                  </a:lnTo>
                  <a:lnTo>
                    <a:pt x="457733" y="1838325"/>
                  </a:lnTo>
                  <a:lnTo>
                    <a:pt x="458962" y="612772"/>
                  </a:lnTo>
                  <a:lnTo>
                    <a:pt x="460191" y="0"/>
                  </a:lnTo>
                  <a:lnTo>
                    <a:pt x="461420" y="612772"/>
                  </a:lnTo>
                  <a:lnTo>
                    <a:pt x="462648" y="612772"/>
                  </a:lnTo>
                  <a:lnTo>
                    <a:pt x="463877" y="612772"/>
                  </a:lnTo>
                  <a:lnTo>
                    <a:pt x="465096" y="612772"/>
                  </a:lnTo>
                  <a:lnTo>
                    <a:pt x="466325" y="612772"/>
                  </a:lnTo>
                  <a:lnTo>
                    <a:pt x="467554" y="1225553"/>
                  </a:lnTo>
                  <a:lnTo>
                    <a:pt x="468782" y="1838325"/>
                  </a:lnTo>
                  <a:lnTo>
                    <a:pt x="470011" y="1225553"/>
                  </a:lnTo>
                  <a:lnTo>
                    <a:pt x="471240" y="612772"/>
                  </a:lnTo>
                  <a:lnTo>
                    <a:pt x="472459" y="0"/>
                  </a:lnTo>
                  <a:lnTo>
                    <a:pt x="473688" y="0"/>
                  </a:lnTo>
                  <a:lnTo>
                    <a:pt x="474917" y="612772"/>
                  </a:lnTo>
                  <a:lnTo>
                    <a:pt x="476145" y="1225553"/>
                  </a:lnTo>
                  <a:lnTo>
                    <a:pt x="477374" y="1225553"/>
                  </a:lnTo>
                  <a:lnTo>
                    <a:pt x="478603" y="1225553"/>
                  </a:lnTo>
                  <a:lnTo>
                    <a:pt x="479822" y="1225553"/>
                  </a:lnTo>
                  <a:lnTo>
                    <a:pt x="481051" y="1225553"/>
                  </a:lnTo>
                  <a:lnTo>
                    <a:pt x="482279" y="612772"/>
                  </a:lnTo>
                  <a:lnTo>
                    <a:pt x="483508" y="0"/>
                  </a:lnTo>
                  <a:lnTo>
                    <a:pt x="484737" y="0"/>
                  </a:lnTo>
                  <a:lnTo>
                    <a:pt x="485966" y="612772"/>
                  </a:lnTo>
                  <a:lnTo>
                    <a:pt x="487185" y="1838325"/>
                  </a:lnTo>
                  <a:lnTo>
                    <a:pt x="488413" y="1838325"/>
                  </a:lnTo>
                  <a:lnTo>
                    <a:pt x="489642" y="1225553"/>
                  </a:lnTo>
                  <a:lnTo>
                    <a:pt x="490871" y="612772"/>
                  </a:lnTo>
                  <a:lnTo>
                    <a:pt x="492100" y="612772"/>
                  </a:lnTo>
                  <a:lnTo>
                    <a:pt x="493328" y="612772"/>
                  </a:lnTo>
                  <a:lnTo>
                    <a:pt x="494548" y="1225553"/>
                  </a:lnTo>
                  <a:lnTo>
                    <a:pt x="495776" y="612772"/>
                  </a:lnTo>
                  <a:lnTo>
                    <a:pt x="497005" y="612772"/>
                  </a:lnTo>
                  <a:lnTo>
                    <a:pt x="498234" y="1225553"/>
                  </a:lnTo>
                  <a:lnTo>
                    <a:pt x="499462" y="1225553"/>
                  </a:lnTo>
                  <a:lnTo>
                    <a:pt x="500691" y="1225553"/>
                  </a:lnTo>
                  <a:lnTo>
                    <a:pt x="501920" y="612772"/>
                  </a:lnTo>
                  <a:lnTo>
                    <a:pt x="503139" y="612772"/>
                  </a:lnTo>
                  <a:lnTo>
                    <a:pt x="504368" y="612772"/>
                  </a:lnTo>
                  <a:lnTo>
                    <a:pt x="505596" y="1225553"/>
                  </a:lnTo>
                  <a:lnTo>
                    <a:pt x="506825" y="1838325"/>
                  </a:lnTo>
                  <a:lnTo>
                    <a:pt x="508054" y="1225553"/>
                  </a:lnTo>
                  <a:lnTo>
                    <a:pt x="509273" y="0"/>
                  </a:lnTo>
                  <a:lnTo>
                    <a:pt x="510502" y="612772"/>
                  </a:lnTo>
                  <a:lnTo>
                    <a:pt x="511731" y="1225553"/>
                  </a:lnTo>
                  <a:lnTo>
                    <a:pt x="512959" y="1225553"/>
                  </a:lnTo>
                  <a:lnTo>
                    <a:pt x="514188" y="1225553"/>
                  </a:lnTo>
                  <a:lnTo>
                    <a:pt x="515417" y="1225553"/>
                  </a:lnTo>
                  <a:lnTo>
                    <a:pt x="516646" y="1225553"/>
                  </a:lnTo>
                  <a:lnTo>
                    <a:pt x="517865" y="1225553"/>
                  </a:lnTo>
                  <a:lnTo>
                    <a:pt x="519093" y="1225553"/>
                  </a:lnTo>
                  <a:lnTo>
                    <a:pt x="520322" y="612772"/>
                  </a:lnTo>
                  <a:lnTo>
                    <a:pt x="521551" y="0"/>
                  </a:lnTo>
                  <a:lnTo>
                    <a:pt x="522780" y="612772"/>
                  </a:lnTo>
                  <a:lnTo>
                    <a:pt x="524008" y="1225553"/>
                  </a:lnTo>
                  <a:lnTo>
                    <a:pt x="525228" y="1838325"/>
                  </a:lnTo>
                  <a:lnTo>
                    <a:pt x="526456" y="1838325"/>
                  </a:lnTo>
                  <a:lnTo>
                    <a:pt x="527685" y="1225553"/>
                  </a:lnTo>
                  <a:lnTo>
                    <a:pt x="528914" y="612772"/>
                  </a:lnTo>
                  <a:lnTo>
                    <a:pt x="530143" y="612772"/>
                  </a:lnTo>
                  <a:lnTo>
                    <a:pt x="531371" y="612772"/>
                  </a:lnTo>
                  <a:lnTo>
                    <a:pt x="532590" y="612772"/>
                  </a:lnTo>
                  <a:lnTo>
                    <a:pt x="533819" y="1225553"/>
                  </a:lnTo>
                  <a:lnTo>
                    <a:pt x="535048" y="1225553"/>
                  </a:lnTo>
                  <a:lnTo>
                    <a:pt x="536277" y="1225553"/>
                  </a:lnTo>
                  <a:lnTo>
                    <a:pt x="537505" y="612772"/>
                  </a:lnTo>
                  <a:lnTo>
                    <a:pt x="538734" y="0"/>
                  </a:lnTo>
                  <a:lnTo>
                    <a:pt x="539963" y="612772"/>
                  </a:lnTo>
                  <a:lnTo>
                    <a:pt x="541182" y="1225553"/>
                  </a:lnTo>
                  <a:lnTo>
                    <a:pt x="542411" y="1225553"/>
                  </a:lnTo>
                  <a:lnTo>
                    <a:pt x="543639" y="1838325"/>
                  </a:lnTo>
                  <a:lnTo>
                    <a:pt x="544868" y="612772"/>
                  </a:lnTo>
                  <a:lnTo>
                    <a:pt x="546097" y="612772"/>
                  </a:lnTo>
                  <a:lnTo>
                    <a:pt x="547326" y="0"/>
                  </a:lnTo>
                  <a:lnTo>
                    <a:pt x="548545" y="612772"/>
                  </a:lnTo>
                  <a:lnTo>
                    <a:pt x="549773" y="612772"/>
                  </a:lnTo>
                  <a:lnTo>
                    <a:pt x="551002" y="612772"/>
                  </a:lnTo>
                  <a:lnTo>
                    <a:pt x="552231" y="1225553"/>
                  </a:lnTo>
                  <a:lnTo>
                    <a:pt x="553460" y="1838325"/>
                  </a:lnTo>
                  <a:lnTo>
                    <a:pt x="554679" y="1838325"/>
                  </a:lnTo>
                  <a:lnTo>
                    <a:pt x="555908" y="1838325"/>
                  </a:lnTo>
                  <a:lnTo>
                    <a:pt x="557136" y="612772"/>
                  </a:lnTo>
                  <a:lnTo>
                    <a:pt x="558365" y="0"/>
                  </a:lnTo>
                  <a:lnTo>
                    <a:pt x="559594" y="0"/>
                  </a:lnTo>
                  <a:lnTo>
                    <a:pt x="560822" y="0"/>
                  </a:lnTo>
                  <a:lnTo>
                    <a:pt x="562051" y="612772"/>
                  </a:lnTo>
                  <a:lnTo>
                    <a:pt x="563270" y="1838325"/>
                  </a:lnTo>
                  <a:lnTo>
                    <a:pt x="564499" y="1838325"/>
                  </a:lnTo>
                  <a:lnTo>
                    <a:pt x="565728" y="1838325"/>
                  </a:lnTo>
                  <a:lnTo>
                    <a:pt x="566957" y="1225553"/>
                  </a:lnTo>
                  <a:lnTo>
                    <a:pt x="568185" y="0"/>
                  </a:lnTo>
                  <a:lnTo>
                    <a:pt x="569414" y="0"/>
                  </a:lnTo>
                  <a:lnTo>
                    <a:pt x="570633" y="0"/>
                  </a:lnTo>
                  <a:lnTo>
                    <a:pt x="571862" y="1225553"/>
                  </a:lnTo>
                  <a:lnTo>
                    <a:pt x="573091" y="1838325"/>
                  </a:lnTo>
                  <a:lnTo>
                    <a:pt x="574319" y="1225553"/>
                  </a:lnTo>
                  <a:lnTo>
                    <a:pt x="575548" y="612772"/>
                  </a:lnTo>
                  <a:lnTo>
                    <a:pt x="576777" y="612772"/>
                  </a:lnTo>
                  <a:lnTo>
                    <a:pt x="577996" y="1225553"/>
                  </a:lnTo>
                  <a:lnTo>
                    <a:pt x="579225" y="1225553"/>
                  </a:lnTo>
                  <a:lnTo>
                    <a:pt x="580454" y="612772"/>
                  </a:lnTo>
                  <a:lnTo>
                    <a:pt x="581682" y="612772"/>
                  </a:lnTo>
                  <a:lnTo>
                    <a:pt x="582911" y="612772"/>
                  </a:lnTo>
                  <a:lnTo>
                    <a:pt x="584140" y="1225553"/>
                  </a:lnTo>
                  <a:lnTo>
                    <a:pt x="585368" y="1225553"/>
                  </a:lnTo>
                  <a:lnTo>
                    <a:pt x="586588" y="1225553"/>
                  </a:lnTo>
                  <a:lnTo>
                    <a:pt x="587816" y="612772"/>
                  </a:lnTo>
                  <a:lnTo>
                    <a:pt x="589045" y="1225553"/>
                  </a:lnTo>
                  <a:lnTo>
                    <a:pt x="590274" y="1225553"/>
                  </a:lnTo>
                  <a:lnTo>
                    <a:pt x="591503" y="1225553"/>
                  </a:lnTo>
                  <a:lnTo>
                    <a:pt x="592731" y="612772"/>
                  </a:lnTo>
                  <a:lnTo>
                    <a:pt x="593950" y="0"/>
                  </a:lnTo>
                  <a:lnTo>
                    <a:pt x="595179" y="0"/>
                  </a:lnTo>
                  <a:lnTo>
                    <a:pt x="596408" y="612772"/>
                  </a:lnTo>
                  <a:lnTo>
                    <a:pt x="597637" y="1225553"/>
                  </a:lnTo>
                  <a:lnTo>
                    <a:pt x="598865" y="1225553"/>
                  </a:lnTo>
                  <a:lnTo>
                    <a:pt x="600085" y="1225553"/>
                  </a:lnTo>
                  <a:lnTo>
                    <a:pt x="601313" y="1225553"/>
                  </a:lnTo>
                  <a:lnTo>
                    <a:pt x="602542" y="1225553"/>
                  </a:lnTo>
                  <a:lnTo>
                    <a:pt x="603771" y="1225553"/>
                  </a:lnTo>
                  <a:lnTo>
                    <a:pt x="604999" y="612772"/>
                  </a:lnTo>
                  <a:lnTo>
                    <a:pt x="606228" y="0"/>
                  </a:lnTo>
                  <a:lnTo>
                    <a:pt x="607457" y="0"/>
                  </a:lnTo>
                  <a:lnTo>
                    <a:pt x="608676" y="612772"/>
                  </a:lnTo>
                  <a:lnTo>
                    <a:pt x="609905" y="1225553"/>
                  </a:lnTo>
                  <a:lnTo>
                    <a:pt x="611134" y="1838325"/>
                  </a:lnTo>
                  <a:lnTo>
                    <a:pt x="612362" y="1838325"/>
                  </a:lnTo>
                  <a:lnTo>
                    <a:pt x="613591" y="1225553"/>
                  </a:lnTo>
                  <a:lnTo>
                    <a:pt x="614820" y="1225553"/>
                  </a:lnTo>
                  <a:lnTo>
                    <a:pt x="616039" y="612772"/>
                  </a:lnTo>
                  <a:lnTo>
                    <a:pt x="617268" y="612772"/>
                  </a:lnTo>
                  <a:lnTo>
                    <a:pt x="618496" y="0"/>
                  </a:lnTo>
                  <a:lnTo>
                    <a:pt x="619725" y="612772"/>
                  </a:lnTo>
                  <a:lnTo>
                    <a:pt x="620954" y="612772"/>
                  </a:lnTo>
                  <a:lnTo>
                    <a:pt x="622183" y="1225553"/>
                  </a:lnTo>
                  <a:lnTo>
                    <a:pt x="623402" y="612772"/>
                  </a:lnTo>
                  <a:lnTo>
                    <a:pt x="624631" y="612772"/>
                  </a:lnTo>
                  <a:lnTo>
                    <a:pt x="625859" y="612772"/>
                  </a:lnTo>
                  <a:lnTo>
                    <a:pt x="627088" y="1225553"/>
                  </a:lnTo>
                  <a:lnTo>
                    <a:pt x="628317" y="1838325"/>
                  </a:lnTo>
                  <a:lnTo>
                    <a:pt x="629545" y="1838325"/>
                  </a:lnTo>
                  <a:lnTo>
                    <a:pt x="630765" y="612772"/>
                  </a:lnTo>
                  <a:lnTo>
                    <a:pt x="631993" y="0"/>
                  </a:lnTo>
                  <a:lnTo>
                    <a:pt x="633222" y="0"/>
                  </a:lnTo>
                  <a:lnTo>
                    <a:pt x="634451" y="0"/>
                  </a:lnTo>
                  <a:lnTo>
                    <a:pt x="635680" y="1225553"/>
                  </a:lnTo>
                  <a:lnTo>
                    <a:pt x="636908" y="1838325"/>
                  </a:lnTo>
                  <a:lnTo>
                    <a:pt x="638127" y="1838325"/>
                  </a:lnTo>
                  <a:lnTo>
                    <a:pt x="639356" y="1225553"/>
                  </a:lnTo>
                  <a:lnTo>
                    <a:pt x="640585" y="1225553"/>
                  </a:lnTo>
                  <a:lnTo>
                    <a:pt x="641814" y="612772"/>
                  </a:lnTo>
                  <a:lnTo>
                    <a:pt x="643042" y="612772"/>
                  </a:lnTo>
                  <a:lnTo>
                    <a:pt x="644271" y="612772"/>
                  </a:lnTo>
                  <a:lnTo>
                    <a:pt x="645490" y="612772"/>
                  </a:lnTo>
                  <a:lnTo>
                    <a:pt x="646719" y="612772"/>
                  </a:lnTo>
                  <a:lnTo>
                    <a:pt x="647948" y="612772"/>
                  </a:lnTo>
                  <a:lnTo>
                    <a:pt x="649176" y="1225553"/>
                  </a:lnTo>
                  <a:lnTo>
                    <a:pt x="650405" y="1838325"/>
                  </a:lnTo>
                  <a:lnTo>
                    <a:pt x="651634" y="1838325"/>
                  </a:lnTo>
                  <a:lnTo>
                    <a:pt x="652863" y="1838325"/>
                  </a:lnTo>
                  <a:lnTo>
                    <a:pt x="654082" y="612772"/>
                  </a:lnTo>
                  <a:lnTo>
                    <a:pt x="655310" y="0"/>
                  </a:lnTo>
                  <a:lnTo>
                    <a:pt x="656539" y="0"/>
                  </a:lnTo>
                  <a:lnTo>
                    <a:pt x="657768" y="612772"/>
                  </a:lnTo>
                  <a:lnTo>
                    <a:pt x="658997" y="1225553"/>
                  </a:lnTo>
                  <a:lnTo>
                    <a:pt x="660216" y="1225553"/>
                  </a:lnTo>
                  <a:lnTo>
                    <a:pt x="661445" y="1225553"/>
                  </a:lnTo>
                  <a:lnTo>
                    <a:pt x="662673" y="1225553"/>
                  </a:lnTo>
                  <a:lnTo>
                    <a:pt x="663902" y="1225553"/>
                  </a:lnTo>
                  <a:lnTo>
                    <a:pt x="665131" y="1225553"/>
                  </a:lnTo>
                  <a:lnTo>
                    <a:pt x="666360" y="1225553"/>
                  </a:lnTo>
                  <a:lnTo>
                    <a:pt x="667588" y="1225553"/>
                  </a:lnTo>
                  <a:lnTo>
                    <a:pt x="668807" y="612772"/>
                  </a:lnTo>
                  <a:lnTo>
                    <a:pt x="670036" y="0"/>
                  </a:lnTo>
                  <a:lnTo>
                    <a:pt x="671265" y="612772"/>
                  </a:lnTo>
                  <a:lnTo>
                    <a:pt x="672494" y="1225553"/>
                  </a:lnTo>
                  <a:lnTo>
                    <a:pt x="673722" y="612772"/>
                  </a:lnTo>
                  <a:lnTo>
                    <a:pt x="674951" y="612772"/>
                  </a:lnTo>
                  <a:lnTo>
                    <a:pt x="676170" y="1225553"/>
                  </a:lnTo>
                  <a:lnTo>
                    <a:pt x="677399" y="1838325"/>
                  </a:lnTo>
                  <a:lnTo>
                    <a:pt x="678628" y="1838325"/>
                  </a:lnTo>
                  <a:lnTo>
                    <a:pt x="679856" y="1225553"/>
                  </a:lnTo>
                  <a:lnTo>
                    <a:pt x="681085" y="612772"/>
                  </a:lnTo>
                  <a:lnTo>
                    <a:pt x="682314" y="612772"/>
                  </a:lnTo>
                  <a:lnTo>
                    <a:pt x="683533" y="1225553"/>
                  </a:lnTo>
                  <a:lnTo>
                    <a:pt x="684762" y="1838325"/>
                  </a:lnTo>
                  <a:lnTo>
                    <a:pt x="685991" y="612772"/>
                  </a:lnTo>
                  <a:lnTo>
                    <a:pt x="687219" y="0"/>
                  </a:lnTo>
                  <a:lnTo>
                    <a:pt x="688448" y="0"/>
                  </a:lnTo>
                  <a:lnTo>
                    <a:pt x="689677" y="1225553"/>
                  </a:lnTo>
                  <a:lnTo>
                    <a:pt x="690905" y="1838325"/>
                  </a:lnTo>
                  <a:lnTo>
                    <a:pt x="692125" y="1838325"/>
                  </a:lnTo>
                  <a:lnTo>
                    <a:pt x="693353" y="1838325"/>
                  </a:lnTo>
                  <a:lnTo>
                    <a:pt x="694582" y="1225553"/>
                  </a:lnTo>
                  <a:lnTo>
                    <a:pt x="695811" y="1225553"/>
                  </a:lnTo>
                  <a:lnTo>
                    <a:pt x="697039" y="612772"/>
                  </a:lnTo>
                  <a:lnTo>
                    <a:pt x="698268" y="0"/>
                  </a:lnTo>
                  <a:lnTo>
                    <a:pt x="699487" y="0"/>
                  </a:lnTo>
                  <a:lnTo>
                    <a:pt x="700716" y="612772"/>
                  </a:lnTo>
                  <a:lnTo>
                    <a:pt x="701945" y="1838325"/>
                  </a:lnTo>
                  <a:lnTo>
                    <a:pt x="703174" y="1838325"/>
                  </a:lnTo>
                  <a:lnTo>
                    <a:pt x="704402" y="1838325"/>
                  </a:lnTo>
                  <a:lnTo>
                    <a:pt x="705621" y="612772"/>
                  </a:lnTo>
                  <a:lnTo>
                    <a:pt x="706850" y="0"/>
                  </a:lnTo>
                  <a:lnTo>
                    <a:pt x="708079" y="0"/>
                  </a:lnTo>
                  <a:lnTo>
                    <a:pt x="709308" y="1225553"/>
                  </a:lnTo>
                  <a:lnTo>
                    <a:pt x="710536" y="1225553"/>
                  </a:lnTo>
                  <a:lnTo>
                    <a:pt x="711765" y="612772"/>
                  </a:lnTo>
                  <a:lnTo>
                    <a:pt x="712994" y="612772"/>
                  </a:lnTo>
                  <a:lnTo>
                    <a:pt x="714213" y="0"/>
                  </a:lnTo>
                  <a:lnTo>
                    <a:pt x="715442" y="612772"/>
                  </a:lnTo>
                  <a:lnTo>
                    <a:pt x="716671" y="1225553"/>
                  </a:lnTo>
                  <a:lnTo>
                    <a:pt x="717899" y="1838325"/>
                  </a:lnTo>
                  <a:lnTo>
                    <a:pt x="719128" y="1838325"/>
                  </a:lnTo>
                  <a:lnTo>
                    <a:pt x="720357" y="612772"/>
                  </a:lnTo>
                  <a:lnTo>
                    <a:pt x="721576" y="0"/>
                  </a:lnTo>
                  <a:lnTo>
                    <a:pt x="722805" y="0"/>
                  </a:lnTo>
                  <a:lnTo>
                    <a:pt x="724033" y="612772"/>
                  </a:lnTo>
                  <a:lnTo>
                    <a:pt x="725262" y="1225553"/>
                  </a:lnTo>
                  <a:lnTo>
                    <a:pt x="726491" y="1838325"/>
                  </a:lnTo>
                  <a:lnTo>
                    <a:pt x="727720" y="1225553"/>
                  </a:lnTo>
                  <a:lnTo>
                    <a:pt x="728939" y="612772"/>
                  </a:lnTo>
                  <a:lnTo>
                    <a:pt x="730168" y="612772"/>
                  </a:lnTo>
                  <a:lnTo>
                    <a:pt x="731396" y="1225553"/>
                  </a:lnTo>
                  <a:lnTo>
                    <a:pt x="732625" y="1225553"/>
                  </a:lnTo>
                  <a:lnTo>
                    <a:pt x="733854" y="612772"/>
                  </a:lnTo>
                  <a:lnTo>
                    <a:pt x="735082" y="612772"/>
                  </a:lnTo>
                  <a:lnTo>
                    <a:pt x="736311" y="612772"/>
                  </a:lnTo>
                  <a:lnTo>
                    <a:pt x="737530" y="1225553"/>
                  </a:lnTo>
                  <a:lnTo>
                    <a:pt x="738759" y="1225553"/>
                  </a:lnTo>
                  <a:lnTo>
                    <a:pt x="739988" y="1225553"/>
                  </a:lnTo>
                  <a:lnTo>
                    <a:pt x="741216" y="612772"/>
                  </a:lnTo>
                  <a:lnTo>
                    <a:pt x="742445" y="0"/>
                  </a:lnTo>
                  <a:lnTo>
                    <a:pt x="743674" y="612772"/>
                  </a:lnTo>
                  <a:lnTo>
                    <a:pt x="744893" y="1225553"/>
                  </a:lnTo>
                  <a:lnTo>
                    <a:pt x="746122" y="1225553"/>
                  </a:lnTo>
                  <a:lnTo>
                    <a:pt x="747351" y="1225553"/>
                  </a:lnTo>
                  <a:lnTo>
                    <a:pt x="748579" y="612772"/>
                  </a:lnTo>
                  <a:lnTo>
                    <a:pt x="749808" y="612772"/>
                  </a:lnTo>
                  <a:lnTo>
                    <a:pt x="751027" y="612772"/>
                  </a:lnTo>
                  <a:lnTo>
                    <a:pt x="752256" y="612772"/>
                  </a:lnTo>
                  <a:lnTo>
                    <a:pt x="753485" y="612772"/>
                  </a:lnTo>
                  <a:lnTo>
                    <a:pt x="754713" y="1225553"/>
                  </a:lnTo>
                  <a:lnTo>
                    <a:pt x="755942" y="1225553"/>
                  </a:lnTo>
                  <a:lnTo>
                    <a:pt x="757171" y="1225553"/>
                  </a:lnTo>
                  <a:lnTo>
                    <a:pt x="758400" y="1225553"/>
                  </a:lnTo>
                  <a:lnTo>
                    <a:pt x="759619" y="612772"/>
                  </a:lnTo>
                  <a:lnTo>
                    <a:pt x="760847" y="1225553"/>
                  </a:lnTo>
                  <a:lnTo>
                    <a:pt x="762076" y="612772"/>
                  </a:lnTo>
                  <a:lnTo>
                    <a:pt x="763305" y="1225553"/>
                  </a:lnTo>
                  <a:lnTo>
                    <a:pt x="764534" y="612772"/>
                  </a:lnTo>
                  <a:lnTo>
                    <a:pt x="765762" y="1225553"/>
                  </a:lnTo>
                  <a:lnTo>
                    <a:pt x="766982" y="612772"/>
                  </a:lnTo>
                  <a:lnTo>
                    <a:pt x="768210" y="1225553"/>
                  </a:lnTo>
                  <a:lnTo>
                    <a:pt x="769439" y="1225553"/>
                  </a:lnTo>
                  <a:lnTo>
                    <a:pt x="770668" y="1225553"/>
                  </a:lnTo>
                  <a:lnTo>
                    <a:pt x="771897" y="1225553"/>
                  </a:lnTo>
                  <a:lnTo>
                    <a:pt x="773125" y="1225553"/>
                  </a:lnTo>
                  <a:lnTo>
                    <a:pt x="774344" y="612772"/>
                  </a:lnTo>
                  <a:lnTo>
                    <a:pt x="775573" y="0"/>
                  </a:lnTo>
                  <a:lnTo>
                    <a:pt x="776802" y="0"/>
                  </a:lnTo>
                  <a:lnTo>
                    <a:pt x="778031" y="612772"/>
                  </a:lnTo>
                  <a:lnTo>
                    <a:pt x="779259" y="1225553"/>
                  </a:lnTo>
                  <a:lnTo>
                    <a:pt x="780488" y="1838325"/>
                  </a:lnTo>
                  <a:lnTo>
                    <a:pt x="781707" y="1225553"/>
                  </a:lnTo>
                  <a:lnTo>
                    <a:pt x="782936" y="1225553"/>
                  </a:lnTo>
                  <a:lnTo>
                    <a:pt x="784165" y="612772"/>
                  </a:lnTo>
                  <a:lnTo>
                    <a:pt x="785393" y="612772"/>
                  </a:lnTo>
                  <a:lnTo>
                    <a:pt x="786622" y="1225553"/>
                  </a:lnTo>
                  <a:lnTo>
                    <a:pt x="787851" y="1225553"/>
                  </a:lnTo>
                  <a:lnTo>
                    <a:pt x="789070" y="612772"/>
                  </a:lnTo>
                  <a:lnTo>
                    <a:pt x="790299" y="612772"/>
                  </a:lnTo>
                  <a:lnTo>
                    <a:pt x="791528" y="0"/>
                  </a:lnTo>
                  <a:lnTo>
                    <a:pt x="792756" y="1225553"/>
                  </a:lnTo>
                  <a:lnTo>
                    <a:pt x="793985" y="1225553"/>
                  </a:lnTo>
                  <a:lnTo>
                    <a:pt x="795214" y="1838325"/>
                  </a:lnTo>
                  <a:lnTo>
                    <a:pt x="796433" y="1225553"/>
                  </a:lnTo>
                  <a:lnTo>
                    <a:pt x="797662" y="612772"/>
                  </a:lnTo>
                  <a:lnTo>
                    <a:pt x="798890" y="612772"/>
                  </a:lnTo>
                  <a:lnTo>
                    <a:pt x="800119" y="1225553"/>
                  </a:lnTo>
                  <a:lnTo>
                    <a:pt x="801348" y="1225553"/>
                  </a:lnTo>
                  <a:lnTo>
                    <a:pt x="802576" y="612772"/>
                  </a:lnTo>
                  <a:lnTo>
                    <a:pt x="803805" y="0"/>
                  </a:lnTo>
                  <a:lnTo>
                    <a:pt x="805024" y="612772"/>
                  </a:lnTo>
                  <a:lnTo>
                    <a:pt x="806253" y="1225553"/>
                  </a:lnTo>
                  <a:lnTo>
                    <a:pt x="807482" y="1838325"/>
                  </a:lnTo>
                  <a:lnTo>
                    <a:pt x="808711" y="1838325"/>
                  </a:lnTo>
                  <a:lnTo>
                    <a:pt x="809939" y="612772"/>
                  </a:lnTo>
                  <a:lnTo>
                    <a:pt x="811159" y="612772"/>
                  </a:lnTo>
                  <a:lnTo>
                    <a:pt x="812387" y="612772"/>
                  </a:lnTo>
                  <a:lnTo>
                    <a:pt x="813616" y="1225553"/>
                  </a:lnTo>
                  <a:lnTo>
                    <a:pt x="814845" y="612772"/>
                  </a:lnTo>
                  <a:lnTo>
                    <a:pt x="816073" y="0"/>
                  </a:lnTo>
                  <a:lnTo>
                    <a:pt x="817302" y="612772"/>
                  </a:lnTo>
                  <a:lnTo>
                    <a:pt x="818531" y="1225553"/>
                  </a:lnTo>
                  <a:lnTo>
                    <a:pt x="819750" y="1838325"/>
                  </a:lnTo>
                  <a:lnTo>
                    <a:pt x="820979" y="1838325"/>
                  </a:lnTo>
                  <a:lnTo>
                    <a:pt x="822208" y="1225553"/>
                  </a:lnTo>
                  <a:lnTo>
                    <a:pt x="823436" y="612772"/>
                  </a:lnTo>
                  <a:lnTo>
                    <a:pt x="824665" y="612772"/>
                  </a:lnTo>
                  <a:lnTo>
                    <a:pt x="825894" y="612772"/>
                  </a:lnTo>
                  <a:lnTo>
                    <a:pt x="827113" y="612772"/>
                  </a:lnTo>
                  <a:lnTo>
                    <a:pt x="828342" y="612772"/>
                  </a:lnTo>
                  <a:lnTo>
                    <a:pt x="829570" y="1225553"/>
                  </a:lnTo>
                  <a:lnTo>
                    <a:pt x="830799" y="1838325"/>
                  </a:lnTo>
                  <a:lnTo>
                    <a:pt x="832028" y="1838325"/>
                  </a:lnTo>
                  <a:lnTo>
                    <a:pt x="833257" y="1225553"/>
                  </a:lnTo>
                  <a:lnTo>
                    <a:pt x="834476" y="0"/>
                  </a:lnTo>
                  <a:lnTo>
                    <a:pt x="835705" y="0"/>
                  </a:lnTo>
                  <a:lnTo>
                    <a:pt x="836933" y="0"/>
                  </a:lnTo>
                  <a:lnTo>
                    <a:pt x="838162" y="1225553"/>
                  </a:lnTo>
                  <a:lnTo>
                    <a:pt x="839391" y="1838325"/>
                  </a:lnTo>
                  <a:lnTo>
                    <a:pt x="840619" y="1838325"/>
                  </a:lnTo>
                  <a:lnTo>
                    <a:pt x="841848" y="1838325"/>
                  </a:lnTo>
                  <a:lnTo>
                    <a:pt x="843067" y="612772"/>
                  </a:lnTo>
                  <a:lnTo>
                    <a:pt x="844296" y="0"/>
                  </a:lnTo>
                  <a:lnTo>
                    <a:pt x="845525" y="0"/>
                  </a:lnTo>
                  <a:lnTo>
                    <a:pt x="846753" y="612772"/>
                  </a:lnTo>
                  <a:lnTo>
                    <a:pt x="847982" y="612772"/>
                  </a:lnTo>
                  <a:lnTo>
                    <a:pt x="849211" y="612772"/>
                  </a:lnTo>
                  <a:lnTo>
                    <a:pt x="850430" y="612772"/>
                  </a:lnTo>
                  <a:lnTo>
                    <a:pt x="851659" y="612772"/>
                  </a:lnTo>
                  <a:lnTo>
                    <a:pt x="852888" y="1225553"/>
                  </a:lnTo>
                  <a:lnTo>
                    <a:pt x="854116" y="1838325"/>
                  </a:lnTo>
                  <a:lnTo>
                    <a:pt x="855345" y="1838325"/>
                  </a:lnTo>
                  <a:lnTo>
                    <a:pt x="856564" y="1225553"/>
                  </a:lnTo>
                  <a:lnTo>
                    <a:pt x="857793" y="612772"/>
                  </a:lnTo>
                  <a:lnTo>
                    <a:pt x="859022" y="0"/>
                  </a:lnTo>
                  <a:lnTo>
                    <a:pt x="860250" y="612772"/>
                  </a:lnTo>
                  <a:lnTo>
                    <a:pt x="861479" y="612772"/>
                  </a:lnTo>
                  <a:lnTo>
                    <a:pt x="862708" y="612772"/>
                  </a:lnTo>
                  <a:lnTo>
                    <a:pt x="863937" y="612772"/>
                  </a:lnTo>
                  <a:lnTo>
                    <a:pt x="865156" y="1225553"/>
                  </a:lnTo>
                  <a:lnTo>
                    <a:pt x="866385" y="1838325"/>
                  </a:lnTo>
                  <a:lnTo>
                    <a:pt x="867613" y="1838325"/>
                  </a:lnTo>
                  <a:lnTo>
                    <a:pt x="868842" y="1225553"/>
                  </a:lnTo>
                  <a:lnTo>
                    <a:pt x="870071" y="612772"/>
                  </a:lnTo>
                  <a:lnTo>
                    <a:pt x="871299" y="612772"/>
                  </a:lnTo>
                  <a:lnTo>
                    <a:pt x="872519" y="612772"/>
                  </a:lnTo>
                  <a:lnTo>
                    <a:pt x="873747" y="612772"/>
                  </a:lnTo>
                  <a:lnTo>
                    <a:pt x="874976" y="612772"/>
                  </a:lnTo>
                  <a:lnTo>
                    <a:pt x="876205" y="612772"/>
                  </a:lnTo>
                  <a:lnTo>
                    <a:pt x="877434" y="612772"/>
                  </a:lnTo>
                  <a:lnTo>
                    <a:pt x="878662" y="1225553"/>
                  </a:lnTo>
                  <a:lnTo>
                    <a:pt x="879881" y="1225553"/>
                  </a:lnTo>
                  <a:lnTo>
                    <a:pt x="881110" y="1225553"/>
                  </a:lnTo>
                  <a:lnTo>
                    <a:pt x="882339" y="1225553"/>
                  </a:lnTo>
                  <a:lnTo>
                    <a:pt x="883568" y="1225553"/>
                  </a:lnTo>
                  <a:lnTo>
                    <a:pt x="884796" y="1225553"/>
                  </a:lnTo>
                  <a:lnTo>
                    <a:pt x="886025" y="612772"/>
                  </a:lnTo>
                  <a:lnTo>
                    <a:pt x="887254" y="0"/>
                  </a:lnTo>
                  <a:lnTo>
                    <a:pt x="888473" y="0"/>
                  </a:lnTo>
                  <a:lnTo>
                    <a:pt x="889702" y="612772"/>
                  </a:lnTo>
                  <a:lnTo>
                    <a:pt x="890930" y="1225553"/>
                  </a:lnTo>
                  <a:lnTo>
                    <a:pt x="892159" y="1225553"/>
                  </a:lnTo>
                  <a:lnTo>
                    <a:pt x="893388" y="1225553"/>
                  </a:lnTo>
                  <a:lnTo>
                    <a:pt x="894617" y="612772"/>
                  </a:lnTo>
                  <a:lnTo>
                    <a:pt x="895836" y="1225553"/>
                  </a:lnTo>
                  <a:lnTo>
                    <a:pt x="897064" y="1225553"/>
                  </a:lnTo>
                  <a:lnTo>
                    <a:pt x="898293" y="1225553"/>
                  </a:lnTo>
                  <a:lnTo>
                    <a:pt x="899522" y="612772"/>
                  </a:lnTo>
                  <a:lnTo>
                    <a:pt x="900751" y="0"/>
                  </a:lnTo>
                  <a:lnTo>
                    <a:pt x="901970" y="0"/>
                  </a:lnTo>
                  <a:lnTo>
                    <a:pt x="903199" y="612772"/>
                  </a:lnTo>
                  <a:lnTo>
                    <a:pt x="904427" y="1225553"/>
                  </a:lnTo>
                  <a:lnTo>
                    <a:pt x="905656" y="1225553"/>
                  </a:lnTo>
                  <a:lnTo>
                    <a:pt x="906885" y="1225553"/>
                  </a:lnTo>
                  <a:lnTo>
                    <a:pt x="908113" y="1225553"/>
                  </a:lnTo>
                  <a:lnTo>
                    <a:pt x="909342" y="1225553"/>
                  </a:lnTo>
                  <a:lnTo>
                    <a:pt x="910561" y="612772"/>
                  </a:lnTo>
                  <a:lnTo>
                    <a:pt x="911790" y="612772"/>
                  </a:lnTo>
                  <a:lnTo>
                    <a:pt x="913019" y="612772"/>
                  </a:lnTo>
                  <a:lnTo>
                    <a:pt x="914248" y="1225553"/>
                  </a:lnTo>
                  <a:lnTo>
                    <a:pt x="915476" y="1225553"/>
                  </a:lnTo>
                  <a:lnTo>
                    <a:pt x="916705" y="612772"/>
                  </a:lnTo>
                  <a:lnTo>
                    <a:pt x="917924" y="0"/>
                  </a:lnTo>
                  <a:lnTo>
                    <a:pt x="919153" y="0"/>
                  </a:lnTo>
                  <a:lnTo>
                    <a:pt x="920382" y="612772"/>
                  </a:lnTo>
                  <a:lnTo>
                    <a:pt x="921610" y="1838325"/>
                  </a:lnTo>
                  <a:lnTo>
                    <a:pt x="922839" y="1838325"/>
                  </a:lnTo>
                  <a:lnTo>
                    <a:pt x="924068" y="1225553"/>
                  </a:lnTo>
                  <a:lnTo>
                    <a:pt x="925287" y="612772"/>
                  </a:lnTo>
                  <a:lnTo>
                    <a:pt x="926516" y="612772"/>
                  </a:lnTo>
                  <a:lnTo>
                    <a:pt x="927745" y="612772"/>
                  </a:lnTo>
                  <a:lnTo>
                    <a:pt x="928973" y="612772"/>
                  </a:lnTo>
                  <a:lnTo>
                    <a:pt x="930202" y="0"/>
                  </a:lnTo>
                  <a:lnTo>
                    <a:pt x="931431" y="612772"/>
                  </a:lnTo>
                  <a:lnTo>
                    <a:pt x="932660" y="1225553"/>
                  </a:lnTo>
                  <a:lnTo>
                    <a:pt x="933879" y="1838325"/>
                  </a:lnTo>
                  <a:lnTo>
                    <a:pt x="935107" y="1838325"/>
                  </a:lnTo>
                  <a:lnTo>
                    <a:pt x="936336" y="1225553"/>
                  </a:lnTo>
                  <a:lnTo>
                    <a:pt x="937565" y="0"/>
                  </a:lnTo>
                  <a:lnTo>
                    <a:pt x="938794" y="0"/>
                  </a:lnTo>
                  <a:lnTo>
                    <a:pt x="940013" y="0"/>
                  </a:lnTo>
                  <a:lnTo>
                    <a:pt x="941241" y="1225553"/>
                  </a:lnTo>
                  <a:lnTo>
                    <a:pt x="942470" y="1838325"/>
                  </a:lnTo>
                  <a:lnTo>
                    <a:pt x="943699" y="1225553"/>
                  </a:lnTo>
                  <a:lnTo>
                    <a:pt x="944928" y="612772"/>
                  </a:lnTo>
                  <a:lnTo>
                    <a:pt x="946156" y="0"/>
                  </a:lnTo>
                  <a:lnTo>
                    <a:pt x="947376" y="612772"/>
                  </a:lnTo>
                  <a:lnTo>
                    <a:pt x="948604" y="1225553"/>
                  </a:lnTo>
                  <a:lnTo>
                    <a:pt x="949833" y="1225553"/>
                  </a:lnTo>
                  <a:lnTo>
                    <a:pt x="951062" y="612772"/>
                  </a:lnTo>
                  <a:lnTo>
                    <a:pt x="952290" y="612772"/>
                  </a:lnTo>
                  <a:lnTo>
                    <a:pt x="953519" y="612772"/>
                  </a:lnTo>
                  <a:lnTo>
                    <a:pt x="954748" y="612772"/>
                  </a:lnTo>
                  <a:lnTo>
                    <a:pt x="955967" y="1225553"/>
                  </a:lnTo>
                  <a:lnTo>
                    <a:pt x="957196" y="1225553"/>
                  </a:lnTo>
                  <a:lnTo>
                    <a:pt x="958425" y="612772"/>
                  </a:lnTo>
                  <a:lnTo>
                    <a:pt x="959653" y="612772"/>
                  </a:lnTo>
                  <a:lnTo>
                    <a:pt x="960882" y="1225553"/>
                  </a:lnTo>
                  <a:lnTo>
                    <a:pt x="962111" y="612772"/>
                  </a:lnTo>
                  <a:lnTo>
                    <a:pt x="963330" y="612772"/>
                  </a:lnTo>
                  <a:lnTo>
                    <a:pt x="964559" y="612772"/>
                  </a:lnTo>
                  <a:lnTo>
                    <a:pt x="965787" y="1225553"/>
                  </a:lnTo>
                  <a:lnTo>
                    <a:pt x="967016" y="1225553"/>
                  </a:lnTo>
                  <a:lnTo>
                    <a:pt x="968245" y="1225553"/>
                  </a:lnTo>
                  <a:lnTo>
                    <a:pt x="969474" y="612772"/>
                  </a:lnTo>
                  <a:lnTo>
                    <a:pt x="970693" y="612772"/>
                  </a:lnTo>
                  <a:lnTo>
                    <a:pt x="971922" y="612772"/>
                  </a:lnTo>
                  <a:lnTo>
                    <a:pt x="973150" y="1225553"/>
                  </a:lnTo>
                  <a:lnTo>
                    <a:pt x="974379" y="1225553"/>
                  </a:lnTo>
                  <a:lnTo>
                    <a:pt x="975608" y="1225553"/>
                  </a:lnTo>
                  <a:lnTo>
                    <a:pt x="976836" y="612772"/>
                  </a:lnTo>
                  <a:lnTo>
                    <a:pt x="978056" y="0"/>
                  </a:lnTo>
                  <a:lnTo>
                    <a:pt x="979284" y="0"/>
                  </a:lnTo>
                  <a:lnTo>
                    <a:pt x="980513" y="612772"/>
                  </a:lnTo>
                  <a:lnTo>
                    <a:pt x="981742" y="1225553"/>
                  </a:lnTo>
                  <a:lnTo>
                    <a:pt x="982971" y="1225553"/>
                  </a:lnTo>
                  <a:lnTo>
                    <a:pt x="984199" y="1838325"/>
                  </a:lnTo>
                  <a:lnTo>
                    <a:pt x="985418" y="1225553"/>
                  </a:lnTo>
                  <a:lnTo>
                    <a:pt x="986647" y="612772"/>
                  </a:lnTo>
                  <a:lnTo>
                    <a:pt x="987876" y="0"/>
                  </a:lnTo>
                  <a:lnTo>
                    <a:pt x="989105" y="0"/>
                  </a:lnTo>
                  <a:lnTo>
                    <a:pt x="990333" y="0"/>
                  </a:lnTo>
                  <a:lnTo>
                    <a:pt x="991562" y="612772"/>
                  </a:lnTo>
                  <a:lnTo>
                    <a:pt x="992791" y="1225553"/>
                  </a:lnTo>
                  <a:lnTo>
                    <a:pt x="994010" y="1838325"/>
                  </a:lnTo>
                  <a:lnTo>
                    <a:pt x="995239" y="1838325"/>
                  </a:lnTo>
                  <a:lnTo>
                    <a:pt x="996467" y="1225553"/>
                  </a:lnTo>
                  <a:lnTo>
                    <a:pt x="997696" y="612772"/>
                  </a:lnTo>
                  <a:lnTo>
                    <a:pt x="998925" y="0"/>
                  </a:lnTo>
                  <a:lnTo>
                    <a:pt x="1000154" y="0"/>
                  </a:lnTo>
                  <a:lnTo>
                    <a:pt x="1001373" y="612772"/>
                  </a:lnTo>
                  <a:lnTo>
                    <a:pt x="1002601" y="612772"/>
                  </a:lnTo>
                  <a:lnTo>
                    <a:pt x="1003830" y="1225553"/>
                  </a:lnTo>
                  <a:lnTo>
                    <a:pt x="1005059" y="1225553"/>
                  </a:lnTo>
                  <a:lnTo>
                    <a:pt x="1006288" y="1225553"/>
                  </a:lnTo>
                  <a:lnTo>
                    <a:pt x="1007507" y="1225553"/>
                  </a:lnTo>
                  <a:lnTo>
                    <a:pt x="1008736" y="612772"/>
                  </a:lnTo>
                  <a:lnTo>
                    <a:pt x="1009964" y="612772"/>
                  </a:lnTo>
                  <a:lnTo>
                    <a:pt x="1011193" y="612772"/>
                  </a:lnTo>
                  <a:lnTo>
                    <a:pt x="1012422" y="612772"/>
                  </a:lnTo>
                  <a:lnTo>
                    <a:pt x="1013651" y="1225553"/>
                  </a:lnTo>
                  <a:lnTo>
                    <a:pt x="1014879" y="612772"/>
                  </a:lnTo>
                  <a:lnTo>
                    <a:pt x="1016098" y="612772"/>
                  </a:lnTo>
                  <a:lnTo>
                    <a:pt x="1017327" y="612772"/>
                  </a:lnTo>
                  <a:lnTo>
                    <a:pt x="1018556" y="1225553"/>
                  </a:lnTo>
                  <a:lnTo>
                    <a:pt x="1019785" y="1225553"/>
                  </a:lnTo>
                  <a:lnTo>
                    <a:pt x="1021013" y="1225553"/>
                  </a:lnTo>
                  <a:lnTo>
                    <a:pt x="1022242" y="1225553"/>
                  </a:lnTo>
                  <a:lnTo>
                    <a:pt x="1023461" y="612772"/>
                  </a:lnTo>
                  <a:lnTo>
                    <a:pt x="1024690" y="0"/>
                  </a:lnTo>
                  <a:lnTo>
                    <a:pt x="1025919" y="0"/>
                  </a:lnTo>
                  <a:lnTo>
                    <a:pt x="1027148" y="0"/>
                  </a:lnTo>
                  <a:lnTo>
                    <a:pt x="1028376" y="1225553"/>
                  </a:lnTo>
                  <a:lnTo>
                    <a:pt x="1029605" y="1838325"/>
                  </a:lnTo>
                  <a:lnTo>
                    <a:pt x="1030824" y="1838325"/>
                  </a:lnTo>
                  <a:lnTo>
                    <a:pt x="1032053" y="1225553"/>
                  </a:lnTo>
                  <a:lnTo>
                    <a:pt x="1033282" y="612772"/>
                  </a:lnTo>
                  <a:lnTo>
                    <a:pt x="1034510" y="0"/>
                  </a:lnTo>
                  <a:lnTo>
                    <a:pt x="1035739" y="612772"/>
                  </a:lnTo>
                  <a:lnTo>
                    <a:pt x="1036968" y="1225553"/>
                  </a:lnTo>
                  <a:lnTo>
                    <a:pt x="1038196" y="1225553"/>
                  </a:lnTo>
                  <a:lnTo>
                    <a:pt x="1039416" y="612772"/>
                  </a:lnTo>
                  <a:lnTo>
                    <a:pt x="1040644" y="612772"/>
                  </a:lnTo>
                  <a:lnTo>
                    <a:pt x="1041873" y="612772"/>
                  </a:lnTo>
                  <a:lnTo>
                    <a:pt x="1043102" y="612772"/>
                  </a:lnTo>
                  <a:lnTo>
                    <a:pt x="1044331" y="1225553"/>
                  </a:lnTo>
                  <a:lnTo>
                    <a:pt x="1045559" y="612772"/>
                  </a:lnTo>
                  <a:lnTo>
                    <a:pt x="1046778" y="1225553"/>
                  </a:lnTo>
                  <a:lnTo>
                    <a:pt x="1048007" y="1225553"/>
                  </a:lnTo>
                  <a:lnTo>
                    <a:pt x="1049236" y="1225553"/>
                  </a:lnTo>
                  <a:lnTo>
                    <a:pt x="1050465" y="612772"/>
                  </a:lnTo>
                  <a:lnTo>
                    <a:pt x="1051693" y="0"/>
                  </a:lnTo>
                  <a:lnTo>
                    <a:pt x="1052913" y="0"/>
                  </a:lnTo>
                  <a:lnTo>
                    <a:pt x="1054141" y="1225553"/>
                  </a:lnTo>
                  <a:lnTo>
                    <a:pt x="1055370" y="1838325"/>
                  </a:lnTo>
                  <a:lnTo>
                    <a:pt x="1056599" y="1838325"/>
                  </a:lnTo>
                  <a:lnTo>
                    <a:pt x="1057827" y="612772"/>
                  </a:lnTo>
                  <a:lnTo>
                    <a:pt x="1059056" y="0"/>
                  </a:lnTo>
                  <a:lnTo>
                    <a:pt x="1060285" y="0"/>
                  </a:lnTo>
                  <a:lnTo>
                    <a:pt x="1061504" y="612772"/>
                  </a:lnTo>
                  <a:lnTo>
                    <a:pt x="1062733" y="1838325"/>
                  </a:lnTo>
                  <a:lnTo>
                    <a:pt x="1063962" y="1838325"/>
                  </a:lnTo>
                  <a:lnTo>
                    <a:pt x="1065190" y="1225553"/>
                  </a:lnTo>
                  <a:lnTo>
                    <a:pt x="1066419" y="612772"/>
                  </a:lnTo>
                  <a:lnTo>
                    <a:pt x="1067648" y="612772"/>
                  </a:lnTo>
                  <a:lnTo>
                    <a:pt x="1068867" y="612772"/>
                  </a:lnTo>
                  <a:lnTo>
                    <a:pt x="1070096" y="0"/>
                  </a:lnTo>
                  <a:lnTo>
                    <a:pt x="1071324" y="0"/>
                  </a:lnTo>
                  <a:lnTo>
                    <a:pt x="1072553" y="612772"/>
                  </a:lnTo>
                  <a:lnTo>
                    <a:pt x="1073782" y="1225553"/>
                  </a:lnTo>
                  <a:lnTo>
                    <a:pt x="1075011" y="1838325"/>
                  </a:lnTo>
                  <a:lnTo>
                    <a:pt x="1076230" y="1838325"/>
                  </a:lnTo>
                  <a:lnTo>
                    <a:pt x="1077459" y="1225553"/>
                  </a:lnTo>
                  <a:lnTo>
                    <a:pt x="1078687" y="612772"/>
                  </a:lnTo>
                  <a:lnTo>
                    <a:pt x="1079916" y="0"/>
                  </a:lnTo>
                  <a:lnTo>
                    <a:pt x="1081145" y="612772"/>
                  </a:lnTo>
                  <a:lnTo>
                    <a:pt x="1082373" y="612772"/>
                  </a:lnTo>
                  <a:lnTo>
                    <a:pt x="1083602" y="1225553"/>
                  </a:lnTo>
                  <a:lnTo>
                    <a:pt x="1084821" y="1225553"/>
                  </a:lnTo>
                  <a:lnTo>
                    <a:pt x="1086050" y="1225553"/>
                  </a:lnTo>
                  <a:lnTo>
                    <a:pt x="1087279" y="1225553"/>
                  </a:lnTo>
                  <a:lnTo>
                    <a:pt x="1088508" y="1225553"/>
                  </a:lnTo>
                  <a:lnTo>
                    <a:pt x="1089736" y="1225553"/>
                  </a:lnTo>
                  <a:lnTo>
                    <a:pt x="1090955" y="1225553"/>
                  </a:lnTo>
                  <a:lnTo>
                    <a:pt x="1092184" y="612772"/>
                  </a:lnTo>
                  <a:lnTo>
                    <a:pt x="1093413" y="0"/>
                  </a:lnTo>
                  <a:lnTo>
                    <a:pt x="1094642" y="0"/>
                  </a:lnTo>
                  <a:lnTo>
                    <a:pt x="1095870" y="0"/>
                  </a:lnTo>
                  <a:lnTo>
                    <a:pt x="1097099" y="1225553"/>
                  </a:lnTo>
                  <a:lnTo>
                    <a:pt x="1098318" y="1838325"/>
                  </a:lnTo>
                  <a:lnTo>
                    <a:pt x="1099547" y="1838325"/>
                  </a:lnTo>
                  <a:lnTo>
                    <a:pt x="1100776" y="1838325"/>
                  </a:lnTo>
                  <a:lnTo>
                    <a:pt x="1102004" y="1225553"/>
                  </a:lnTo>
                  <a:lnTo>
                    <a:pt x="1103233" y="612772"/>
                  </a:lnTo>
                  <a:lnTo>
                    <a:pt x="1104462" y="0"/>
                  </a:lnTo>
                  <a:lnTo>
                    <a:pt x="1105691" y="612772"/>
                  </a:lnTo>
                  <a:lnTo>
                    <a:pt x="1106910" y="612772"/>
                  </a:lnTo>
                  <a:lnTo>
                    <a:pt x="1108139" y="612772"/>
                  </a:lnTo>
                  <a:lnTo>
                    <a:pt x="1109367" y="1225553"/>
                  </a:lnTo>
                  <a:lnTo>
                    <a:pt x="1110596" y="1225553"/>
                  </a:lnTo>
                  <a:lnTo>
                    <a:pt x="1111825" y="1838325"/>
                  </a:lnTo>
                  <a:lnTo>
                    <a:pt x="1113053" y="1838325"/>
                  </a:lnTo>
                  <a:lnTo>
                    <a:pt x="1114273" y="1225553"/>
                  </a:lnTo>
                  <a:lnTo>
                    <a:pt x="1115501" y="0"/>
                  </a:lnTo>
                  <a:lnTo>
                    <a:pt x="1116730" y="0"/>
                  </a:lnTo>
                  <a:lnTo>
                    <a:pt x="1117959" y="0"/>
                  </a:lnTo>
                  <a:lnTo>
                    <a:pt x="1119188" y="612772"/>
                  </a:lnTo>
                  <a:lnTo>
                    <a:pt x="1120416" y="1225553"/>
                  </a:lnTo>
                  <a:lnTo>
                    <a:pt x="1121636" y="1225553"/>
                  </a:lnTo>
                  <a:lnTo>
                    <a:pt x="1122864" y="1225553"/>
                  </a:lnTo>
                  <a:lnTo>
                    <a:pt x="1124093" y="1838325"/>
                  </a:lnTo>
                  <a:lnTo>
                    <a:pt x="1125322" y="1838325"/>
                  </a:lnTo>
                  <a:lnTo>
                    <a:pt x="1126550" y="1225553"/>
                  </a:lnTo>
                  <a:lnTo>
                    <a:pt x="1127779" y="0"/>
                  </a:lnTo>
                  <a:lnTo>
                    <a:pt x="1128998" y="0"/>
                  </a:lnTo>
                  <a:lnTo>
                    <a:pt x="1130227" y="0"/>
                  </a:lnTo>
                  <a:lnTo>
                    <a:pt x="1131456" y="612772"/>
                  </a:lnTo>
                  <a:lnTo>
                    <a:pt x="1132685" y="612772"/>
                  </a:lnTo>
                  <a:lnTo>
                    <a:pt x="1133913" y="1225553"/>
                  </a:lnTo>
                  <a:lnTo>
                    <a:pt x="1135142" y="1838325"/>
                  </a:lnTo>
                  <a:lnTo>
                    <a:pt x="1136361" y="1838325"/>
                  </a:lnTo>
                  <a:lnTo>
                    <a:pt x="1137590" y="1838325"/>
                  </a:lnTo>
                  <a:lnTo>
                    <a:pt x="1138819" y="1225553"/>
                  </a:lnTo>
                  <a:lnTo>
                    <a:pt x="1140047" y="0"/>
                  </a:lnTo>
                  <a:lnTo>
                    <a:pt x="1141276" y="0"/>
                  </a:lnTo>
                  <a:lnTo>
                    <a:pt x="1142505" y="0"/>
                  </a:lnTo>
                  <a:lnTo>
                    <a:pt x="1143733" y="1225553"/>
                  </a:lnTo>
                  <a:lnTo>
                    <a:pt x="1144953" y="1838325"/>
                  </a:lnTo>
                  <a:lnTo>
                    <a:pt x="1146181" y="1838325"/>
                  </a:lnTo>
                  <a:lnTo>
                    <a:pt x="1147410" y="1225553"/>
                  </a:lnTo>
                  <a:lnTo>
                    <a:pt x="1148639" y="612772"/>
                  </a:lnTo>
                  <a:lnTo>
                    <a:pt x="1149868" y="0"/>
                  </a:lnTo>
                  <a:lnTo>
                    <a:pt x="1151096" y="612772"/>
                  </a:lnTo>
                  <a:lnTo>
                    <a:pt x="1152315" y="1225553"/>
                  </a:lnTo>
                  <a:lnTo>
                    <a:pt x="1153544" y="1838325"/>
                  </a:lnTo>
                  <a:lnTo>
                    <a:pt x="1154773" y="1838325"/>
                  </a:lnTo>
                  <a:lnTo>
                    <a:pt x="1156002" y="1225553"/>
                  </a:lnTo>
                  <a:lnTo>
                    <a:pt x="1157230" y="0"/>
                  </a:lnTo>
                  <a:lnTo>
                    <a:pt x="1158450" y="0"/>
                  </a:lnTo>
                  <a:lnTo>
                    <a:pt x="1159678" y="0"/>
                  </a:lnTo>
                  <a:lnTo>
                    <a:pt x="1160907" y="1225553"/>
                  </a:lnTo>
                  <a:lnTo>
                    <a:pt x="1162136" y="1225553"/>
                  </a:lnTo>
                  <a:lnTo>
                    <a:pt x="1163365" y="1225553"/>
                  </a:lnTo>
                  <a:lnTo>
                    <a:pt x="1164593" y="1225553"/>
                  </a:lnTo>
                  <a:lnTo>
                    <a:pt x="1165822" y="1225553"/>
                  </a:lnTo>
                  <a:lnTo>
                    <a:pt x="1167041" y="1225553"/>
                  </a:lnTo>
                  <a:lnTo>
                    <a:pt x="1168270" y="612772"/>
                  </a:lnTo>
                  <a:lnTo>
                    <a:pt x="1169499" y="0"/>
                  </a:lnTo>
                  <a:lnTo>
                    <a:pt x="1170727" y="0"/>
                  </a:lnTo>
                  <a:lnTo>
                    <a:pt x="1171956" y="0"/>
                  </a:lnTo>
                  <a:lnTo>
                    <a:pt x="1173185" y="1225553"/>
                  </a:lnTo>
                  <a:lnTo>
                    <a:pt x="1174404" y="1225553"/>
                  </a:lnTo>
                  <a:lnTo>
                    <a:pt x="1175633" y="1225553"/>
                  </a:lnTo>
                  <a:lnTo>
                    <a:pt x="1176861" y="1225553"/>
                  </a:lnTo>
                  <a:lnTo>
                    <a:pt x="1178090" y="1225553"/>
                  </a:lnTo>
                  <a:lnTo>
                    <a:pt x="1179319" y="1225553"/>
                  </a:lnTo>
                  <a:lnTo>
                    <a:pt x="1180548" y="1225553"/>
                  </a:lnTo>
                  <a:lnTo>
                    <a:pt x="1181767" y="612772"/>
                  </a:lnTo>
                  <a:lnTo>
                    <a:pt x="1182996" y="0"/>
                  </a:lnTo>
                  <a:lnTo>
                    <a:pt x="1184224" y="612772"/>
                  </a:lnTo>
                  <a:lnTo>
                    <a:pt x="1185453" y="1225553"/>
                  </a:lnTo>
                  <a:lnTo>
                    <a:pt x="1186682" y="1225553"/>
                  </a:lnTo>
                  <a:lnTo>
                    <a:pt x="1187910" y="612772"/>
                  </a:lnTo>
                  <a:lnTo>
                    <a:pt x="1189139" y="0"/>
                  </a:lnTo>
                  <a:lnTo>
                    <a:pt x="1190358" y="612772"/>
                  </a:lnTo>
                  <a:lnTo>
                    <a:pt x="1191587" y="1225553"/>
                  </a:lnTo>
                  <a:lnTo>
                    <a:pt x="1192816" y="1838325"/>
                  </a:lnTo>
                  <a:lnTo>
                    <a:pt x="1194044" y="1838325"/>
                  </a:lnTo>
                  <a:lnTo>
                    <a:pt x="1195273" y="612772"/>
                  </a:lnTo>
                  <a:lnTo>
                    <a:pt x="1196502" y="0"/>
                  </a:lnTo>
                  <a:lnTo>
                    <a:pt x="1197721" y="0"/>
                  </a:lnTo>
                  <a:lnTo>
                    <a:pt x="1198950" y="612772"/>
                  </a:lnTo>
                  <a:lnTo>
                    <a:pt x="1200179" y="612772"/>
                  </a:lnTo>
                  <a:lnTo>
                    <a:pt x="1201407" y="612772"/>
                  </a:lnTo>
                  <a:lnTo>
                    <a:pt x="1202636" y="1225553"/>
                  </a:lnTo>
                  <a:lnTo>
                    <a:pt x="1203855" y="1225553"/>
                  </a:lnTo>
                  <a:lnTo>
                    <a:pt x="1205084" y="1838325"/>
                  </a:lnTo>
                  <a:lnTo>
                    <a:pt x="1206313" y="612772"/>
                  </a:lnTo>
                  <a:lnTo>
                    <a:pt x="1207541" y="612772"/>
                  </a:lnTo>
                  <a:lnTo>
                    <a:pt x="1208770" y="612772"/>
                  </a:lnTo>
                  <a:lnTo>
                    <a:pt x="1209999" y="612772"/>
                  </a:lnTo>
                  <a:lnTo>
                    <a:pt x="1211228" y="1225553"/>
                  </a:lnTo>
                  <a:lnTo>
                    <a:pt x="1212447" y="612772"/>
                  </a:lnTo>
                  <a:lnTo>
                    <a:pt x="1213676" y="612772"/>
                  </a:lnTo>
                  <a:lnTo>
                    <a:pt x="1214904" y="612772"/>
                  </a:lnTo>
                  <a:lnTo>
                    <a:pt x="1216133" y="1225553"/>
                  </a:lnTo>
                  <a:lnTo>
                    <a:pt x="1217362" y="612772"/>
                  </a:lnTo>
                  <a:lnTo>
                    <a:pt x="1218591" y="612772"/>
                  </a:lnTo>
                  <a:lnTo>
                    <a:pt x="1219810" y="0"/>
                  </a:lnTo>
                  <a:lnTo>
                    <a:pt x="1221038" y="1225553"/>
                  </a:lnTo>
                  <a:lnTo>
                    <a:pt x="1222267" y="1838325"/>
                  </a:lnTo>
                  <a:lnTo>
                    <a:pt x="1223496" y="1838325"/>
                  </a:lnTo>
                  <a:lnTo>
                    <a:pt x="1224725" y="612772"/>
                  </a:lnTo>
                  <a:lnTo>
                    <a:pt x="1225953" y="0"/>
                  </a:lnTo>
                  <a:lnTo>
                    <a:pt x="1227173" y="0"/>
                  </a:lnTo>
                  <a:lnTo>
                    <a:pt x="1228401" y="1225553"/>
                  </a:lnTo>
                  <a:lnTo>
                    <a:pt x="1229630" y="1838325"/>
                  </a:lnTo>
                  <a:lnTo>
                    <a:pt x="1230859" y="1225553"/>
                  </a:lnTo>
                  <a:lnTo>
                    <a:pt x="1232087" y="612772"/>
                  </a:lnTo>
                  <a:lnTo>
                    <a:pt x="1233316" y="612772"/>
                  </a:lnTo>
                  <a:lnTo>
                    <a:pt x="1234545" y="1225553"/>
                  </a:lnTo>
                  <a:lnTo>
                    <a:pt x="1235764" y="1225553"/>
                  </a:lnTo>
                  <a:lnTo>
                    <a:pt x="1236993" y="1225553"/>
                  </a:lnTo>
                  <a:lnTo>
                    <a:pt x="1238221" y="612772"/>
                  </a:lnTo>
                  <a:lnTo>
                    <a:pt x="1239450" y="612772"/>
                  </a:lnTo>
                  <a:lnTo>
                    <a:pt x="1240679" y="1225553"/>
                  </a:lnTo>
                  <a:lnTo>
                    <a:pt x="1241898" y="1838325"/>
                  </a:lnTo>
                  <a:lnTo>
                    <a:pt x="1243127" y="1225553"/>
                  </a:lnTo>
                  <a:lnTo>
                    <a:pt x="1244356" y="612772"/>
                  </a:lnTo>
                  <a:lnTo>
                    <a:pt x="1245584" y="0"/>
                  </a:lnTo>
                  <a:lnTo>
                    <a:pt x="1246813" y="612772"/>
                  </a:lnTo>
                  <a:lnTo>
                    <a:pt x="1248042" y="1225553"/>
                  </a:lnTo>
                  <a:lnTo>
                    <a:pt x="1249261" y="1838325"/>
                  </a:lnTo>
                  <a:lnTo>
                    <a:pt x="1250490" y="1225553"/>
                  </a:lnTo>
                  <a:lnTo>
                    <a:pt x="1251718" y="612772"/>
                  </a:lnTo>
                  <a:lnTo>
                    <a:pt x="1252947" y="1225553"/>
                  </a:lnTo>
                  <a:lnTo>
                    <a:pt x="1254176" y="1225553"/>
                  </a:lnTo>
                  <a:lnTo>
                    <a:pt x="1255405" y="1225553"/>
                  </a:lnTo>
                  <a:lnTo>
                    <a:pt x="1256633" y="0"/>
                  </a:lnTo>
                  <a:lnTo>
                    <a:pt x="1257852" y="0"/>
                  </a:lnTo>
                  <a:lnTo>
                    <a:pt x="1259081" y="612772"/>
                  </a:lnTo>
                  <a:lnTo>
                    <a:pt x="1260310" y="1225553"/>
                  </a:lnTo>
                  <a:lnTo>
                    <a:pt x="1261539" y="1838325"/>
                  </a:lnTo>
                  <a:lnTo>
                    <a:pt x="1262767" y="1225553"/>
                  </a:lnTo>
                  <a:lnTo>
                    <a:pt x="1263996" y="612772"/>
                  </a:lnTo>
                  <a:lnTo>
                    <a:pt x="1265215" y="612772"/>
                  </a:lnTo>
                  <a:lnTo>
                    <a:pt x="1266444" y="1225553"/>
                  </a:lnTo>
                  <a:lnTo>
                    <a:pt x="1267673" y="1838325"/>
                  </a:lnTo>
                  <a:lnTo>
                    <a:pt x="1268902" y="1225553"/>
                  </a:lnTo>
                  <a:lnTo>
                    <a:pt x="1270130" y="612772"/>
                  </a:lnTo>
                  <a:lnTo>
                    <a:pt x="1271359" y="0"/>
                  </a:lnTo>
                  <a:lnTo>
                    <a:pt x="1272578" y="0"/>
                  </a:lnTo>
                  <a:lnTo>
                    <a:pt x="1273807" y="612772"/>
                  </a:lnTo>
                  <a:lnTo>
                    <a:pt x="1275036" y="1225553"/>
                  </a:lnTo>
                  <a:lnTo>
                    <a:pt x="1276264" y="1225553"/>
                  </a:lnTo>
                  <a:lnTo>
                    <a:pt x="1277493" y="612772"/>
                  </a:lnTo>
                  <a:lnTo>
                    <a:pt x="1278722" y="612772"/>
                  </a:lnTo>
                  <a:lnTo>
                    <a:pt x="1279951" y="1225553"/>
                  </a:lnTo>
                  <a:lnTo>
                    <a:pt x="1281170" y="1838325"/>
                  </a:lnTo>
                  <a:lnTo>
                    <a:pt x="1282398" y="1838325"/>
                  </a:lnTo>
                  <a:lnTo>
                    <a:pt x="1283627" y="1225553"/>
                  </a:lnTo>
                  <a:lnTo>
                    <a:pt x="1284856" y="0"/>
                  </a:lnTo>
                  <a:lnTo>
                    <a:pt x="1286085" y="0"/>
                  </a:lnTo>
                  <a:lnTo>
                    <a:pt x="1287304" y="0"/>
                  </a:lnTo>
                  <a:lnTo>
                    <a:pt x="1288533" y="612772"/>
                  </a:lnTo>
                  <a:lnTo>
                    <a:pt x="1289761" y="612772"/>
                  </a:lnTo>
                  <a:lnTo>
                    <a:pt x="1290990" y="1225553"/>
                  </a:lnTo>
                  <a:lnTo>
                    <a:pt x="1292219" y="1225553"/>
                  </a:lnTo>
                  <a:lnTo>
                    <a:pt x="1293447" y="1838325"/>
                  </a:lnTo>
                  <a:lnTo>
                    <a:pt x="1294667" y="1838325"/>
                  </a:lnTo>
                  <a:lnTo>
                    <a:pt x="1295895" y="1225553"/>
                  </a:lnTo>
                  <a:lnTo>
                    <a:pt x="1297124" y="0"/>
                  </a:lnTo>
                  <a:lnTo>
                    <a:pt x="1298353" y="0"/>
                  </a:lnTo>
                  <a:lnTo>
                    <a:pt x="1299581" y="0"/>
                  </a:lnTo>
                  <a:lnTo>
                    <a:pt x="1300810" y="612772"/>
                  </a:lnTo>
                  <a:lnTo>
                    <a:pt x="1302039" y="612772"/>
                  </a:lnTo>
                  <a:lnTo>
                    <a:pt x="1303258" y="612772"/>
                  </a:lnTo>
                  <a:lnTo>
                    <a:pt x="1304487" y="1225553"/>
                  </a:lnTo>
                  <a:lnTo>
                    <a:pt x="1305716" y="1838325"/>
                  </a:lnTo>
                  <a:lnTo>
                    <a:pt x="1306944" y="1838325"/>
                  </a:lnTo>
                  <a:lnTo>
                    <a:pt x="1308173" y="1225553"/>
                  </a:lnTo>
                  <a:lnTo>
                    <a:pt x="1309402" y="0"/>
                  </a:lnTo>
                  <a:lnTo>
                    <a:pt x="1310621" y="0"/>
                  </a:lnTo>
                  <a:lnTo>
                    <a:pt x="1311850" y="0"/>
                  </a:lnTo>
                  <a:lnTo>
                    <a:pt x="1313078" y="0"/>
                  </a:lnTo>
                  <a:lnTo>
                    <a:pt x="1314307" y="1225553"/>
                  </a:lnTo>
                  <a:lnTo>
                    <a:pt x="1315536" y="1838325"/>
                  </a:lnTo>
                  <a:lnTo>
                    <a:pt x="1316765" y="1225553"/>
                  </a:lnTo>
                  <a:lnTo>
                    <a:pt x="1317984" y="1225553"/>
                  </a:lnTo>
                  <a:lnTo>
                    <a:pt x="1319213" y="1225553"/>
                  </a:lnTo>
                  <a:lnTo>
                    <a:pt x="1320441" y="612772"/>
                  </a:lnTo>
                  <a:lnTo>
                    <a:pt x="1321670" y="1225553"/>
                  </a:lnTo>
                  <a:lnTo>
                    <a:pt x="1322899" y="612772"/>
                  </a:lnTo>
                  <a:lnTo>
                    <a:pt x="1324128" y="612772"/>
                  </a:lnTo>
                  <a:lnTo>
                    <a:pt x="1325347" y="612772"/>
                  </a:lnTo>
                  <a:lnTo>
                    <a:pt x="1326575" y="612772"/>
                  </a:lnTo>
                  <a:lnTo>
                    <a:pt x="1327804" y="612772"/>
                  </a:lnTo>
                  <a:lnTo>
                    <a:pt x="1329033" y="612772"/>
                  </a:lnTo>
                  <a:lnTo>
                    <a:pt x="1330262" y="612772"/>
                  </a:lnTo>
                  <a:lnTo>
                    <a:pt x="1331490" y="612772"/>
                  </a:lnTo>
                  <a:lnTo>
                    <a:pt x="1332710" y="1225553"/>
                  </a:lnTo>
                  <a:lnTo>
                    <a:pt x="1333938" y="1225553"/>
                  </a:lnTo>
                  <a:lnTo>
                    <a:pt x="1335167" y="1838325"/>
                  </a:lnTo>
                  <a:lnTo>
                    <a:pt x="1336396" y="1225553"/>
                  </a:lnTo>
                  <a:lnTo>
                    <a:pt x="1337624" y="0"/>
                  </a:lnTo>
                  <a:lnTo>
                    <a:pt x="1338853" y="0"/>
                  </a:lnTo>
                  <a:lnTo>
                    <a:pt x="1340082" y="0"/>
                  </a:lnTo>
                  <a:lnTo>
                    <a:pt x="1341301" y="1225553"/>
                  </a:lnTo>
                  <a:lnTo>
                    <a:pt x="1342530" y="1838325"/>
                  </a:lnTo>
                  <a:lnTo>
                    <a:pt x="1343758" y="1225553"/>
                  </a:lnTo>
                  <a:lnTo>
                    <a:pt x="1344987" y="612772"/>
                  </a:lnTo>
                  <a:lnTo>
                    <a:pt x="1346216" y="0"/>
                  </a:lnTo>
                  <a:lnTo>
                    <a:pt x="1347445" y="612772"/>
                  </a:lnTo>
                  <a:lnTo>
                    <a:pt x="1348664" y="1225553"/>
                  </a:lnTo>
                  <a:lnTo>
                    <a:pt x="1349893" y="1225553"/>
                  </a:lnTo>
                  <a:lnTo>
                    <a:pt x="1351121" y="1225553"/>
                  </a:lnTo>
                  <a:lnTo>
                    <a:pt x="1352350" y="1225553"/>
                  </a:lnTo>
                  <a:lnTo>
                    <a:pt x="1353579" y="612772"/>
                  </a:lnTo>
                  <a:lnTo>
                    <a:pt x="1354798" y="1225553"/>
                  </a:lnTo>
                  <a:lnTo>
                    <a:pt x="1356027" y="1225553"/>
                  </a:lnTo>
                  <a:lnTo>
                    <a:pt x="1357255" y="612772"/>
                  </a:lnTo>
                  <a:lnTo>
                    <a:pt x="1358484" y="612772"/>
                  </a:lnTo>
                  <a:lnTo>
                    <a:pt x="1359713" y="612772"/>
                  </a:lnTo>
                  <a:lnTo>
                    <a:pt x="1360942" y="612772"/>
                  </a:lnTo>
                  <a:lnTo>
                    <a:pt x="1362170" y="1225553"/>
                  </a:lnTo>
                  <a:lnTo>
                    <a:pt x="1363390" y="1838325"/>
                  </a:lnTo>
                  <a:lnTo>
                    <a:pt x="1364618" y="1838325"/>
                  </a:lnTo>
                  <a:lnTo>
                    <a:pt x="1365847" y="1225553"/>
                  </a:lnTo>
                  <a:lnTo>
                    <a:pt x="1367076" y="0"/>
                  </a:lnTo>
                  <a:lnTo>
                    <a:pt x="1368304" y="0"/>
                  </a:lnTo>
                  <a:lnTo>
                    <a:pt x="1369533" y="0"/>
                  </a:lnTo>
                  <a:lnTo>
                    <a:pt x="1370752" y="612772"/>
                  </a:lnTo>
                  <a:lnTo>
                    <a:pt x="1371981" y="1225553"/>
                  </a:lnTo>
                  <a:lnTo>
                    <a:pt x="1373210" y="1225553"/>
                  </a:lnTo>
                  <a:lnTo>
                    <a:pt x="1374439" y="1225553"/>
                  </a:lnTo>
                  <a:lnTo>
                    <a:pt x="1375667" y="1225553"/>
                  </a:lnTo>
                  <a:lnTo>
                    <a:pt x="1376896" y="1225553"/>
                  </a:lnTo>
                  <a:lnTo>
                    <a:pt x="1378115" y="1225553"/>
                  </a:lnTo>
                  <a:lnTo>
                    <a:pt x="1379344" y="1225553"/>
                  </a:lnTo>
                  <a:lnTo>
                    <a:pt x="1380573" y="612772"/>
                  </a:lnTo>
                  <a:lnTo>
                    <a:pt x="1381801" y="612772"/>
                  </a:lnTo>
                  <a:lnTo>
                    <a:pt x="1383030" y="0"/>
                  </a:lnTo>
                  <a:lnTo>
                    <a:pt x="1384259" y="612772"/>
                  </a:lnTo>
                  <a:lnTo>
                    <a:pt x="1385487" y="1225553"/>
                  </a:lnTo>
                  <a:lnTo>
                    <a:pt x="1386707" y="1225553"/>
                  </a:lnTo>
                  <a:lnTo>
                    <a:pt x="1387935" y="1225553"/>
                  </a:lnTo>
                  <a:lnTo>
                    <a:pt x="1389164" y="1225553"/>
                  </a:lnTo>
                  <a:lnTo>
                    <a:pt x="1390393" y="1225553"/>
                  </a:lnTo>
                  <a:lnTo>
                    <a:pt x="1391622" y="1225553"/>
                  </a:lnTo>
                  <a:lnTo>
                    <a:pt x="1392841" y="1838325"/>
                  </a:lnTo>
                  <a:lnTo>
                    <a:pt x="1394069" y="1838325"/>
                  </a:lnTo>
                  <a:lnTo>
                    <a:pt x="1395298" y="612772"/>
                  </a:lnTo>
                  <a:lnTo>
                    <a:pt x="1396527" y="0"/>
                  </a:lnTo>
                  <a:lnTo>
                    <a:pt x="1397756" y="0"/>
                  </a:lnTo>
                  <a:lnTo>
                    <a:pt x="1398984" y="0"/>
                  </a:lnTo>
                  <a:lnTo>
                    <a:pt x="1400204" y="1225553"/>
                  </a:lnTo>
                  <a:lnTo>
                    <a:pt x="1401432" y="1838325"/>
                  </a:lnTo>
                  <a:lnTo>
                    <a:pt x="1402661" y="1838325"/>
                  </a:lnTo>
                  <a:lnTo>
                    <a:pt x="1403890" y="1838325"/>
                  </a:lnTo>
                  <a:lnTo>
                    <a:pt x="1405119" y="1225553"/>
                  </a:lnTo>
                  <a:lnTo>
                    <a:pt x="1406347" y="612772"/>
                  </a:lnTo>
                  <a:lnTo>
                    <a:pt x="1407576" y="612772"/>
                  </a:lnTo>
                  <a:lnTo>
                    <a:pt x="1408795" y="0"/>
                  </a:lnTo>
                  <a:lnTo>
                    <a:pt x="1410024" y="0"/>
                  </a:lnTo>
                  <a:lnTo>
                    <a:pt x="1411253" y="612772"/>
                  </a:lnTo>
                  <a:lnTo>
                    <a:pt x="1412481" y="1225553"/>
                  </a:lnTo>
                  <a:lnTo>
                    <a:pt x="1413710" y="1838325"/>
                  </a:lnTo>
                  <a:lnTo>
                    <a:pt x="1414939" y="1838325"/>
                  </a:lnTo>
                  <a:lnTo>
                    <a:pt x="1416158" y="1225553"/>
                  </a:lnTo>
                  <a:lnTo>
                    <a:pt x="1417387" y="0"/>
                  </a:lnTo>
                  <a:lnTo>
                    <a:pt x="1418616" y="0"/>
                  </a:lnTo>
                  <a:lnTo>
                    <a:pt x="1419844" y="1225553"/>
                  </a:lnTo>
                  <a:lnTo>
                    <a:pt x="1421073" y="1838325"/>
                  </a:lnTo>
                  <a:lnTo>
                    <a:pt x="1422302" y="1225553"/>
                  </a:lnTo>
                  <a:lnTo>
                    <a:pt x="1423521" y="612772"/>
                  </a:lnTo>
                  <a:lnTo>
                    <a:pt x="1424750" y="0"/>
                  </a:lnTo>
                  <a:lnTo>
                    <a:pt x="1425978" y="612772"/>
                  </a:lnTo>
                  <a:lnTo>
                    <a:pt x="1427207" y="1838325"/>
                  </a:lnTo>
                  <a:lnTo>
                    <a:pt x="1428436" y="1838325"/>
                  </a:lnTo>
                  <a:lnTo>
                    <a:pt x="1429664" y="1225553"/>
                  </a:lnTo>
                  <a:lnTo>
                    <a:pt x="1430893" y="0"/>
                  </a:lnTo>
                  <a:lnTo>
                    <a:pt x="1432112" y="0"/>
                  </a:lnTo>
                  <a:lnTo>
                    <a:pt x="1433341" y="1225553"/>
                  </a:lnTo>
                  <a:lnTo>
                    <a:pt x="1434570" y="1838325"/>
                  </a:lnTo>
                  <a:lnTo>
                    <a:pt x="1435799" y="1838325"/>
                  </a:lnTo>
                  <a:lnTo>
                    <a:pt x="1437027" y="612772"/>
                  </a:lnTo>
                  <a:lnTo>
                    <a:pt x="1438246" y="0"/>
                  </a:lnTo>
                  <a:lnTo>
                    <a:pt x="1439475" y="612772"/>
                  </a:lnTo>
                  <a:lnTo>
                    <a:pt x="1440704" y="1838325"/>
                  </a:lnTo>
                  <a:lnTo>
                    <a:pt x="1441933" y="1838325"/>
                  </a:lnTo>
                  <a:lnTo>
                    <a:pt x="1443161" y="1225553"/>
                  </a:lnTo>
                  <a:lnTo>
                    <a:pt x="1444390" y="612772"/>
                  </a:lnTo>
                  <a:lnTo>
                    <a:pt x="1445609" y="612772"/>
                  </a:lnTo>
                  <a:lnTo>
                    <a:pt x="1446838" y="1225553"/>
                  </a:lnTo>
                  <a:lnTo>
                    <a:pt x="1448067" y="612772"/>
                  </a:lnTo>
                  <a:lnTo>
                    <a:pt x="1449295" y="0"/>
                  </a:lnTo>
                  <a:lnTo>
                    <a:pt x="1450524" y="0"/>
                  </a:lnTo>
                  <a:lnTo>
                    <a:pt x="1451753" y="612772"/>
                  </a:lnTo>
                  <a:lnTo>
                    <a:pt x="1452982" y="1225553"/>
                  </a:lnTo>
                  <a:lnTo>
                    <a:pt x="1454201" y="1225553"/>
                  </a:lnTo>
                  <a:lnTo>
                    <a:pt x="1455430" y="1225553"/>
                  </a:lnTo>
                  <a:lnTo>
                    <a:pt x="1456658" y="612772"/>
                  </a:lnTo>
                  <a:lnTo>
                    <a:pt x="1457887" y="1225553"/>
                  </a:lnTo>
                  <a:lnTo>
                    <a:pt x="1459116" y="1225553"/>
                  </a:lnTo>
                  <a:lnTo>
                    <a:pt x="1460345" y="1225553"/>
                  </a:lnTo>
                  <a:lnTo>
                    <a:pt x="1461564" y="0"/>
                  </a:lnTo>
                  <a:lnTo>
                    <a:pt x="1462792" y="0"/>
                  </a:lnTo>
                  <a:lnTo>
                    <a:pt x="1464021" y="612772"/>
                  </a:lnTo>
                  <a:lnTo>
                    <a:pt x="1465250" y="1225553"/>
                  </a:lnTo>
                  <a:lnTo>
                    <a:pt x="1466479" y="1225553"/>
                  </a:lnTo>
                  <a:lnTo>
                    <a:pt x="1467707" y="1225553"/>
                  </a:lnTo>
                  <a:lnTo>
                    <a:pt x="1468927" y="1225553"/>
                  </a:lnTo>
                  <a:lnTo>
                    <a:pt x="1470155" y="1225553"/>
                  </a:lnTo>
                  <a:lnTo>
                    <a:pt x="1471384" y="1225553"/>
                  </a:lnTo>
                  <a:lnTo>
                    <a:pt x="1472613" y="612772"/>
                  </a:lnTo>
                  <a:lnTo>
                    <a:pt x="1473841" y="0"/>
                  </a:lnTo>
                  <a:lnTo>
                    <a:pt x="1475070" y="0"/>
                  </a:lnTo>
                  <a:lnTo>
                    <a:pt x="1476289" y="1225553"/>
                  </a:lnTo>
                  <a:lnTo>
                    <a:pt x="1477518" y="1838325"/>
                  </a:lnTo>
                  <a:lnTo>
                    <a:pt x="1478747" y="1838325"/>
                  </a:lnTo>
                  <a:lnTo>
                    <a:pt x="1479976" y="612772"/>
                  </a:lnTo>
                  <a:lnTo>
                    <a:pt x="1481204" y="0"/>
                  </a:lnTo>
                  <a:lnTo>
                    <a:pt x="1482433" y="0"/>
                  </a:lnTo>
                  <a:lnTo>
                    <a:pt x="1483652" y="612772"/>
                  </a:lnTo>
                  <a:lnTo>
                    <a:pt x="1484881" y="1838325"/>
                  </a:lnTo>
                  <a:lnTo>
                    <a:pt x="1486110" y="1838325"/>
                  </a:lnTo>
                  <a:lnTo>
                    <a:pt x="1487338" y="1225553"/>
                  </a:lnTo>
                  <a:lnTo>
                    <a:pt x="1488567" y="0"/>
                  </a:lnTo>
                  <a:lnTo>
                    <a:pt x="1489796" y="0"/>
                  </a:lnTo>
                  <a:lnTo>
                    <a:pt x="1491024" y="612772"/>
                  </a:lnTo>
                  <a:lnTo>
                    <a:pt x="1492244" y="1225553"/>
                  </a:lnTo>
                  <a:lnTo>
                    <a:pt x="1493473" y="1225553"/>
                  </a:lnTo>
                  <a:lnTo>
                    <a:pt x="1494701" y="1225553"/>
                  </a:lnTo>
                  <a:lnTo>
                    <a:pt x="1495930" y="612772"/>
                  </a:lnTo>
                  <a:lnTo>
                    <a:pt x="1497159" y="612772"/>
                  </a:lnTo>
                  <a:lnTo>
                    <a:pt x="1498378" y="612772"/>
                  </a:lnTo>
                  <a:lnTo>
                    <a:pt x="1499606" y="1225553"/>
                  </a:lnTo>
                  <a:lnTo>
                    <a:pt x="1500835" y="1225553"/>
                  </a:lnTo>
                  <a:lnTo>
                    <a:pt x="1502064" y="1225553"/>
                  </a:lnTo>
                  <a:lnTo>
                    <a:pt x="1503293" y="612772"/>
                  </a:lnTo>
                  <a:lnTo>
                    <a:pt x="1504521" y="0"/>
                  </a:lnTo>
                  <a:lnTo>
                    <a:pt x="1505750" y="612772"/>
                  </a:lnTo>
                  <a:lnTo>
                    <a:pt x="1506969" y="1225553"/>
                  </a:lnTo>
                  <a:lnTo>
                    <a:pt x="1508198" y="1838325"/>
                  </a:lnTo>
                  <a:lnTo>
                    <a:pt x="1509427" y="1225553"/>
                  </a:lnTo>
                  <a:lnTo>
                    <a:pt x="1510656" y="612772"/>
                  </a:lnTo>
                  <a:lnTo>
                    <a:pt x="1511884" y="0"/>
                  </a:lnTo>
                  <a:lnTo>
                    <a:pt x="1513113" y="0"/>
                  </a:lnTo>
                  <a:lnTo>
                    <a:pt x="1514332" y="1225553"/>
                  </a:lnTo>
                  <a:lnTo>
                    <a:pt x="1515561" y="1838325"/>
                  </a:lnTo>
                  <a:lnTo>
                    <a:pt x="1516790" y="1838325"/>
                  </a:lnTo>
                  <a:lnTo>
                    <a:pt x="1518018" y="612772"/>
                  </a:lnTo>
                  <a:lnTo>
                    <a:pt x="1519247" y="612772"/>
                  </a:lnTo>
                  <a:lnTo>
                    <a:pt x="1520476" y="612772"/>
                  </a:lnTo>
                  <a:lnTo>
                    <a:pt x="1521695" y="612772"/>
                  </a:lnTo>
                  <a:lnTo>
                    <a:pt x="1522924" y="612772"/>
                  </a:lnTo>
                  <a:lnTo>
                    <a:pt x="1524152" y="612772"/>
                  </a:lnTo>
                  <a:lnTo>
                    <a:pt x="1525381" y="1225553"/>
                  </a:lnTo>
                  <a:lnTo>
                    <a:pt x="1526610" y="1838325"/>
                  </a:lnTo>
                  <a:lnTo>
                    <a:pt x="1527839" y="1838325"/>
                  </a:lnTo>
                  <a:lnTo>
                    <a:pt x="1529058" y="612772"/>
                  </a:lnTo>
                  <a:lnTo>
                    <a:pt x="1530287" y="0"/>
                  </a:lnTo>
                  <a:lnTo>
                    <a:pt x="1531515" y="0"/>
                  </a:lnTo>
                  <a:lnTo>
                    <a:pt x="1532744" y="1225553"/>
                  </a:lnTo>
                  <a:lnTo>
                    <a:pt x="1533973" y="1838325"/>
                  </a:lnTo>
                  <a:lnTo>
                    <a:pt x="1535201" y="1838325"/>
                  </a:lnTo>
                  <a:lnTo>
                    <a:pt x="1536430" y="612772"/>
                  </a:lnTo>
                  <a:lnTo>
                    <a:pt x="1537650" y="0"/>
                  </a:lnTo>
                  <a:lnTo>
                    <a:pt x="1538878" y="0"/>
                  </a:lnTo>
                  <a:lnTo>
                    <a:pt x="1540107" y="1225553"/>
                  </a:lnTo>
                  <a:lnTo>
                    <a:pt x="1541336" y="1838325"/>
                  </a:lnTo>
                  <a:lnTo>
                    <a:pt x="1542564" y="1838325"/>
                  </a:lnTo>
                  <a:lnTo>
                    <a:pt x="1543793" y="1225553"/>
                  </a:lnTo>
                  <a:lnTo>
                    <a:pt x="1545012" y="1225553"/>
                  </a:lnTo>
                  <a:lnTo>
                    <a:pt x="1546241" y="612772"/>
                  </a:lnTo>
                  <a:lnTo>
                    <a:pt x="1547470" y="612772"/>
                  </a:lnTo>
                  <a:lnTo>
                    <a:pt x="1548698" y="0"/>
                  </a:lnTo>
                  <a:lnTo>
                    <a:pt x="1549927" y="0"/>
                  </a:lnTo>
                  <a:lnTo>
                    <a:pt x="1551146" y="612772"/>
                  </a:lnTo>
                  <a:lnTo>
                    <a:pt x="1552375" y="1225553"/>
                  </a:lnTo>
                  <a:lnTo>
                    <a:pt x="1553604" y="1225553"/>
                  </a:lnTo>
                  <a:lnTo>
                    <a:pt x="1554832" y="1838325"/>
                  </a:lnTo>
                  <a:lnTo>
                    <a:pt x="1556061" y="1838325"/>
                  </a:lnTo>
                  <a:lnTo>
                    <a:pt x="1557290" y="1225553"/>
                  </a:lnTo>
                  <a:lnTo>
                    <a:pt x="1558519" y="612772"/>
                  </a:lnTo>
                  <a:lnTo>
                    <a:pt x="1559738" y="0"/>
                  </a:lnTo>
                  <a:lnTo>
                    <a:pt x="1560967" y="612772"/>
                  </a:lnTo>
                  <a:lnTo>
                    <a:pt x="1562195" y="1838325"/>
                  </a:lnTo>
                  <a:lnTo>
                    <a:pt x="1563424" y="1838325"/>
                  </a:lnTo>
                  <a:lnTo>
                    <a:pt x="1564653" y="1225553"/>
                  </a:lnTo>
                  <a:lnTo>
                    <a:pt x="1565882" y="0"/>
                  </a:lnTo>
                  <a:lnTo>
                    <a:pt x="1567101" y="0"/>
                  </a:lnTo>
                  <a:lnTo>
                    <a:pt x="1568329" y="0"/>
                  </a:lnTo>
                  <a:lnTo>
                    <a:pt x="1569558" y="1225553"/>
                  </a:lnTo>
                  <a:lnTo>
                    <a:pt x="1570787" y="1838325"/>
                  </a:lnTo>
                  <a:lnTo>
                    <a:pt x="1572015" y="1838325"/>
                  </a:lnTo>
                  <a:lnTo>
                    <a:pt x="1573244" y="612772"/>
                  </a:lnTo>
                  <a:lnTo>
                    <a:pt x="1574464" y="612772"/>
                  </a:lnTo>
                  <a:lnTo>
                    <a:pt x="1575692" y="612772"/>
                  </a:lnTo>
                  <a:lnTo>
                    <a:pt x="1576921" y="1225553"/>
                  </a:lnTo>
                  <a:lnTo>
                    <a:pt x="1578150" y="1225553"/>
                  </a:lnTo>
                  <a:lnTo>
                    <a:pt x="1579378" y="612772"/>
                  </a:lnTo>
                  <a:lnTo>
                    <a:pt x="1580607" y="0"/>
                  </a:lnTo>
                  <a:lnTo>
                    <a:pt x="1581836" y="0"/>
                  </a:lnTo>
                  <a:lnTo>
                    <a:pt x="1583055" y="1225553"/>
                  </a:lnTo>
                  <a:lnTo>
                    <a:pt x="1584284" y="1838325"/>
                  </a:lnTo>
                  <a:lnTo>
                    <a:pt x="1585513" y="1838325"/>
                  </a:lnTo>
                  <a:lnTo>
                    <a:pt x="1586741" y="1838325"/>
                  </a:lnTo>
                  <a:lnTo>
                    <a:pt x="1587970" y="612772"/>
                  </a:lnTo>
                  <a:lnTo>
                    <a:pt x="1589199" y="0"/>
                  </a:lnTo>
                  <a:lnTo>
                    <a:pt x="1590418" y="0"/>
                  </a:lnTo>
                  <a:lnTo>
                    <a:pt x="1591647" y="0"/>
                  </a:lnTo>
                  <a:lnTo>
                    <a:pt x="1592875" y="1225553"/>
                  </a:lnTo>
                  <a:lnTo>
                    <a:pt x="1594104" y="1225553"/>
                  </a:lnTo>
                  <a:lnTo>
                    <a:pt x="1595333" y="1838325"/>
                  </a:lnTo>
                  <a:lnTo>
                    <a:pt x="1596552" y="1838325"/>
                  </a:lnTo>
                  <a:lnTo>
                    <a:pt x="1597781" y="1225553"/>
                  </a:lnTo>
                  <a:lnTo>
                    <a:pt x="1599009" y="612772"/>
                  </a:lnTo>
                  <a:lnTo>
                    <a:pt x="1600238" y="612772"/>
                  </a:lnTo>
                  <a:lnTo>
                    <a:pt x="1601467" y="612772"/>
                  </a:lnTo>
                  <a:lnTo>
                    <a:pt x="1602696" y="1225553"/>
                  </a:lnTo>
                  <a:lnTo>
                    <a:pt x="1603924" y="1225553"/>
                  </a:lnTo>
                  <a:lnTo>
                    <a:pt x="1605144" y="612772"/>
                  </a:lnTo>
                  <a:lnTo>
                    <a:pt x="1606372" y="612772"/>
                  </a:lnTo>
                  <a:lnTo>
                    <a:pt x="1607601" y="612772"/>
                  </a:lnTo>
                  <a:lnTo>
                    <a:pt x="1608830" y="1225553"/>
                  </a:lnTo>
                  <a:lnTo>
                    <a:pt x="1610058" y="1225553"/>
                  </a:lnTo>
                  <a:lnTo>
                    <a:pt x="1611287" y="612772"/>
                  </a:lnTo>
                  <a:lnTo>
                    <a:pt x="1612506" y="612772"/>
                  </a:lnTo>
                  <a:lnTo>
                    <a:pt x="1613735" y="0"/>
                  </a:lnTo>
                  <a:lnTo>
                    <a:pt x="1614964" y="612772"/>
                  </a:lnTo>
                  <a:lnTo>
                    <a:pt x="1616192" y="1225553"/>
                  </a:lnTo>
                  <a:lnTo>
                    <a:pt x="1617421" y="1225553"/>
                  </a:lnTo>
                  <a:lnTo>
                    <a:pt x="1618650" y="612772"/>
                  </a:lnTo>
                  <a:lnTo>
                    <a:pt x="1619869" y="612772"/>
                  </a:lnTo>
                  <a:lnTo>
                    <a:pt x="1621098" y="1225553"/>
                  </a:lnTo>
                  <a:lnTo>
                    <a:pt x="1622327" y="612772"/>
                  </a:lnTo>
                  <a:lnTo>
                    <a:pt x="1623555" y="612772"/>
                  </a:lnTo>
                  <a:lnTo>
                    <a:pt x="1624784" y="0"/>
                  </a:lnTo>
                  <a:lnTo>
                    <a:pt x="1626013" y="612772"/>
                  </a:lnTo>
                  <a:lnTo>
                    <a:pt x="1627232" y="1838325"/>
                  </a:lnTo>
                  <a:lnTo>
                    <a:pt x="1628461" y="1838325"/>
                  </a:lnTo>
                  <a:lnTo>
                    <a:pt x="1629690" y="1225553"/>
                  </a:lnTo>
                  <a:lnTo>
                    <a:pt x="1630918" y="612772"/>
                  </a:lnTo>
                  <a:lnTo>
                    <a:pt x="1632147" y="612772"/>
                  </a:lnTo>
                  <a:lnTo>
                    <a:pt x="1633376" y="612772"/>
                  </a:lnTo>
                  <a:lnTo>
                    <a:pt x="1634604" y="612772"/>
                  </a:lnTo>
                  <a:lnTo>
                    <a:pt x="1635823" y="612772"/>
                  </a:lnTo>
                  <a:lnTo>
                    <a:pt x="1637052" y="0"/>
                  </a:lnTo>
                  <a:lnTo>
                    <a:pt x="1638281" y="1225553"/>
                  </a:lnTo>
                  <a:lnTo>
                    <a:pt x="1639510" y="1838325"/>
                  </a:lnTo>
                  <a:lnTo>
                    <a:pt x="1640739" y="1225553"/>
                  </a:lnTo>
                  <a:lnTo>
                    <a:pt x="1641958" y="612772"/>
                  </a:lnTo>
                  <a:lnTo>
                    <a:pt x="1643186" y="612772"/>
                  </a:lnTo>
                  <a:lnTo>
                    <a:pt x="1644415" y="612772"/>
                  </a:lnTo>
                  <a:lnTo>
                    <a:pt x="1645644" y="612772"/>
                  </a:lnTo>
                  <a:lnTo>
                    <a:pt x="1646873" y="612772"/>
                  </a:lnTo>
                  <a:lnTo>
                    <a:pt x="1648101" y="0"/>
                  </a:lnTo>
                  <a:lnTo>
                    <a:pt x="1649330" y="612772"/>
                  </a:lnTo>
                  <a:lnTo>
                    <a:pt x="1650549" y="1225553"/>
                  </a:lnTo>
                  <a:lnTo>
                    <a:pt x="1651778" y="1838325"/>
                  </a:lnTo>
                  <a:lnTo>
                    <a:pt x="1653007" y="1838325"/>
                  </a:lnTo>
                  <a:lnTo>
                    <a:pt x="1654235" y="612772"/>
                  </a:lnTo>
                  <a:lnTo>
                    <a:pt x="1655464" y="0"/>
                  </a:lnTo>
                  <a:lnTo>
                    <a:pt x="1656693" y="612772"/>
                  </a:lnTo>
                  <a:lnTo>
                    <a:pt x="1657912" y="1225553"/>
                  </a:lnTo>
                  <a:lnTo>
                    <a:pt x="1659141" y="612772"/>
                  </a:lnTo>
                  <a:lnTo>
                    <a:pt x="1660369" y="612772"/>
                  </a:lnTo>
                  <a:lnTo>
                    <a:pt x="1661598" y="612772"/>
                  </a:lnTo>
                  <a:lnTo>
                    <a:pt x="1662827" y="1225553"/>
                  </a:lnTo>
                  <a:lnTo>
                    <a:pt x="1664056" y="1838325"/>
                  </a:lnTo>
                  <a:lnTo>
                    <a:pt x="1665275" y="1225553"/>
                  </a:lnTo>
                  <a:lnTo>
                    <a:pt x="1666504" y="612772"/>
                  </a:lnTo>
                  <a:lnTo>
                    <a:pt x="1667732" y="0"/>
                  </a:lnTo>
                  <a:lnTo>
                    <a:pt x="1668961" y="612772"/>
                  </a:lnTo>
                  <a:lnTo>
                    <a:pt x="1670190" y="612772"/>
                  </a:lnTo>
                  <a:lnTo>
                    <a:pt x="1671418" y="612772"/>
                  </a:lnTo>
                  <a:lnTo>
                    <a:pt x="1672638" y="612772"/>
                  </a:lnTo>
                  <a:lnTo>
                    <a:pt x="1673866" y="1225553"/>
                  </a:lnTo>
                  <a:lnTo>
                    <a:pt x="1675095" y="1838325"/>
                  </a:lnTo>
                  <a:lnTo>
                    <a:pt x="1676324" y="1838325"/>
                  </a:lnTo>
                  <a:lnTo>
                    <a:pt x="1677553" y="612772"/>
                  </a:lnTo>
                  <a:lnTo>
                    <a:pt x="1678781" y="0"/>
                  </a:lnTo>
                  <a:lnTo>
                    <a:pt x="1680000" y="612772"/>
                  </a:lnTo>
                  <a:lnTo>
                    <a:pt x="1681229" y="1225553"/>
                  </a:lnTo>
                  <a:lnTo>
                    <a:pt x="1682458" y="1225553"/>
                  </a:lnTo>
                  <a:lnTo>
                    <a:pt x="1683687" y="0"/>
                  </a:lnTo>
                  <a:lnTo>
                    <a:pt x="1684916" y="0"/>
                  </a:lnTo>
                  <a:lnTo>
                    <a:pt x="1686144" y="612772"/>
                  </a:lnTo>
                  <a:lnTo>
                    <a:pt x="1687363" y="1838325"/>
                  </a:lnTo>
                  <a:lnTo>
                    <a:pt x="1688592" y="1838325"/>
                  </a:lnTo>
                  <a:lnTo>
                    <a:pt x="1689821" y="1225553"/>
                  </a:lnTo>
                  <a:lnTo>
                    <a:pt x="1691049" y="0"/>
                  </a:lnTo>
                  <a:lnTo>
                    <a:pt x="1692278" y="0"/>
                  </a:lnTo>
                  <a:lnTo>
                    <a:pt x="1693507" y="612772"/>
                  </a:lnTo>
                  <a:lnTo>
                    <a:pt x="1694726" y="612772"/>
                  </a:lnTo>
                  <a:lnTo>
                    <a:pt x="1695955" y="612772"/>
                  </a:lnTo>
                  <a:lnTo>
                    <a:pt x="1697184" y="612772"/>
                  </a:lnTo>
                  <a:lnTo>
                    <a:pt x="1698412" y="1225553"/>
                  </a:lnTo>
                  <a:lnTo>
                    <a:pt x="1699641" y="1225553"/>
                  </a:lnTo>
                  <a:lnTo>
                    <a:pt x="1700870" y="612772"/>
                  </a:lnTo>
                  <a:lnTo>
                    <a:pt x="1702098" y="612772"/>
                  </a:lnTo>
                  <a:lnTo>
                    <a:pt x="1703318" y="612772"/>
                  </a:lnTo>
                  <a:lnTo>
                    <a:pt x="1704546" y="1225553"/>
                  </a:lnTo>
                  <a:lnTo>
                    <a:pt x="1705775" y="1225553"/>
                  </a:lnTo>
                  <a:lnTo>
                    <a:pt x="1707004" y="1225553"/>
                  </a:lnTo>
                  <a:lnTo>
                    <a:pt x="1708233" y="0"/>
                  </a:lnTo>
                  <a:lnTo>
                    <a:pt x="1709461" y="0"/>
                  </a:lnTo>
                  <a:lnTo>
                    <a:pt x="1710681" y="0"/>
                  </a:lnTo>
                  <a:lnTo>
                    <a:pt x="1711909" y="1225553"/>
                  </a:lnTo>
                  <a:lnTo>
                    <a:pt x="1713138" y="1838325"/>
                  </a:lnTo>
                  <a:lnTo>
                    <a:pt x="1714367" y="1838325"/>
                  </a:lnTo>
                  <a:lnTo>
                    <a:pt x="1715595" y="1225553"/>
                  </a:lnTo>
                  <a:lnTo>
                    <a:pt x="1716824" y="612772"/>
                  </a:lnTo>
                  <a:lnTo>
                    <a:pt x="1718043" y="0"/>
                  </a:lnTo>
                  <a:lnTo>
                    <a:pt x="1719272" y="0"/>
                  </a:lnTo>
                  <a:lnTo>
                    <a:pt x="1720501" y="612772"/>
                  </a:lnTo>
                  <a:lnTo>
                    <a:pt x="1721730" y="1225553"/>
                  </a:lnTo>
                  <a:lnTo>
                    <a:pt x="1722958" y="1838325"/>
                  </a:lnTo>
                  <a:lnTo>
                    <a:pt x="1724187" y="1225553"/>
                  </a:lnTo>
                  <a:lnTo>
                    <a:pt x="1725406" y="612772"/>
                  </a:lnTo>
                  <a:lnTo>
                    <a:pt x="1726635" y="0"/>
                  </a:lnTo>
                  <a:lnTo>
                    <a:pt x="1727864" y="612772"/>
                  </a:lnTo>
                  <a:lnTo>
                    <a:pt x="1729092" y="1225553"/>
                  </a:lnTo>
                  <a:lnTo>
                    <a:pt x="1730321" y="1225553"/>
                  </a:lnTo>
                  <a:lnTo>
                    <a:pt x="1731550" y="612772"/>
                  </a:lnTo>
                  <a:lnTo>
                    <a:pt x="1732769" y="612772"/>
                  </a:lnTo>
                  <a:lnTo>
                    <a:pt x="1733998" y="0"/>
                  </a:lnTo>
                  <a:lnTo>
                    <a:pt x="1735226" y="612772"/>
                  </a:lnTo>
                  <a:lnTo>
                    <a:pt x="1736455" y="1225553"/>
                  </a:lnTo>
                  <a:lnTo>
                    <a:pt x="1737684" y="1225553"/>
                  </a:lnTo>
                  <a:lnTo>
                    <a:pt x="1738913" y="1225553"/>
                  </a:lnTo>
                  <a:lnTo>
                    <a:pt x="1740132" y="1225553"/>
                  </a:lnTo>
                  <a:lnTo>
                    <a:pt x="1741361" y="612772"/>
                  </a:lnTo>
                  <a:lnTo>
                    <a:pt x="1742589" y="0"/>
                  </a:lnTo>
                  <a:lnTo>
                    <a:pt x="1743818" y="0"/>
                  </a:lnTo>
                  <a:lnTo>
                    <a:pt x="1745047" y="612772"/>
                  </a:lnTo>
                  <a:lnTo>
                    <a:pt x="1746275" y="1838325"/>
                  </a:lnTo>
                  <a:lnTo>
                    <a:pt x="1747504" y="1838325"/>
                  </a:lnTo>
                  <a:lnTo>
                    <a:pt x="1748723" y="1838325"/>
                  </a:lnTo>
                  <a:lnTo>
                    <a:pt x="1749952" y="612772"/>
                  </a:lnTo>
                  <a:lnTo>
                    <a:pt x="1751181" y="0"/>
                  </a:lnTo>
                  <a:lnTo>
                    <a:pt x="1752410" y="0"/>
                  </a:lnTo>
                  <a:lnTo>
                    <a:pt x="1753638" y="612772"/>
                  </a:lnTo>
                  <a:lnTo>
                    <a:pt x="1754857" y="1225553"/>
                  </a:lnTo>
                  <a:lnTo>
                    <a:pt x="1756086" y="1838325"/>
                  </a:lnTo>
                  <a:lnTo>
                    <a:pt x="1757315" y="1838325"/>
                  </a:lnTo>
                  <a:lnTo>
                    <a:pt x="1758544" y="1225553"/>
                  </a:lnTo>
                  <a:lnTo>
                    <a:pt x="1759772" y="612772"/>
                  </a:lnTo>
                  <a:lnTo>
                    <a:pt x="1761001" y="0"/>
                  </a:lnTo>
                  <a:lnTo>
                    <a:pt x="1762230" y="0"/>
                  </a:lnTo>
                  <a:lnTo>
                    <a:pt x="1763449" y="1225553"/>
                  </a:lnTo>
                  <a:lnTo>
                    <a:pt x="1764678" y="1838325"/>
                  </a:lnTo>
                  <a:lnTo>
                    <a:pt x="1765907" y="1838325"/>
                  </a:lnTo>
                  <a:lnTo>
                    <a:pt x="1767135" y="1225553"/>
                  </a:lnTo>
                  <a:lnTo>
                    <a:pt x="1768364" y="0"/>
                  </a:lnTo>
                  <a:lnTo>
                    <a:pt x="1769593" y="0"/>
                  </a:lnTo>
                  <a:lnTo>
                    <a:pt x="1770812" y="612772"/>
                  </a:lnTo>
                  <a:lnTo>
                    <a:pt x="1772040" y="1225553"/>
                  </a:lnTo>
                  <a:lnTo>
                    <a:pt x="1773269" y="612772"/>
                  </a:lnTo>
                  <a:lnTo>
                    <a:pt x="1774498" y="612772"/>
                  </a:lnTo>
                  <a:lnTo>
                    <a:pt x="1775727" y="612772"/>
                  </a:lnTo>
                  <a:lnTo>
                    <a:pt x="1776956" y="1225553"/>
                  </a:lnTo>
                  <a:lnTo>
                    <a:pt x="1778175" y="1838325"/>
                  </a:lnTo>
                  <a:lnTo>
                    <a:pt x="1779403" y="1225553"/>
                  </a:lnTo>
                  <a:lnTo>
                    <a:pt x="1780632" y="0"/>
                  </a:lnTo>
                  <a:lnTo>
                    <a:pt x="1781861" y="0"/>
                  </a:lnTo>
                  <a:lnTo>
                    <a:pt x="1783089" y="612772"/>
                  </a:lnTo>
                  <a:lnTo>
                    <a:pt x="1784318" y="1838325"/>
                  </a:lnTo>
                  <a:lnTo>
                    <a:pt x="1785538" y="1838325"/>
                  </a:lnTo>
                  <a:lnTo>
                    <a:pt x="1786766" y="1225553"/>
                  </a:lnTo>
                  <a:lnTo>
                    <a:pt x="1787995" y="0"/>
                  </a:lnTo>
                  <a:lnTo>
                    <a:pt x="1789224" y="0"/>
                  </a:lnTo>
                  <a:lnTo>
                    <a:pt x="1790452" y="612772"/>
                  </a:lnTo>
                  <a:lnTo>
                    <a:pt x="1791681" y="1225553"/>
                  </a:lnTo>
                  <a:lnTo>
                    <a:pt x="1792910" y="1225553"/>
                  </a:lnTo>
                  <a:lnTo>
                    <a:pt x="1794129" y="612772"/>
                  </a:lnTo>
                  <a:lnTo>
                    <a:pt x="1795358" y="612772"/>
                  </a:lnTo>
                  <a:lnTo>
                    <a:pt x="1796587" y="1225553"/>
                  </a:lnTo>
                  <a:lnTo>
                    <a:pt x="1797815" y="1225553"/>
                  </a:lnTo>
                  <a:lnTo>
                    <a:pt x="1799044" y="1225553"/>
                  </a:lnTo>
                  <a:lnTo>
                    <a:pt x="1800263" y="612772"/>
                  </a:lnTo>
                  <a:lnTo>
                    <a:pt x="1801492" y="0"/>
                  </a:lnTo>
                  <a:lnTo>
                    <a:pt x="1802721" y="612772"/>
                  </a:lnTo>
                  <a:lnTo>
                    <a:pt x="1803949" y="1225553"/>
                  </a:lnTo>
                  <a:lnTo>
                    <a:pt x="1805178" y="1838325"/>
                  </a:lnTo>
                  <a:lnTo>
                    <a:pt x="1806407" y="1225553"/>
                  </a:lnTo>
                  <a:lnTo>
                    <a:pt x="1807636" y="0"/>
                  </a:lnTo>
                  <a:lnTo>
                    <a:pt x="1808855" y="0"/>
                  </a:lnTo>
                  <a:lnTo>
                    <a:pt x="1810083" y="612772"/>
                  </a:lnTo>
                  <a:lnTo>
                    <a:pt x="1811312" y="1225553"/>
                  </a:lnTo>
                  <a:lnTo>
                    <a:pt x="1812541" y="1838325"/>
                  </a:lnTo>
                  <a:lnTo>
                    <a:pt x="1813770" y="1225553"/>
                  </a:lnTo>
                  <a:lnTo>
                    <a:pt x="1814998" y="612772"/>
                  </a:lnTo>
                  <a:lnTo>
                    <a:pt x="1816217" y="612772"/>
                  </a:lnTo>
                  <a:lnTo>
                    <a:pt x="1817446" y="612772"/>
                  </a:lnTo>
                  <a:lnTo>
                    <a:pt x="1818675" y="612772"/>
                  </a:lnTo>
                  <a:lnTo>
                    <a:pt x="1819904" y="612772"/>
                  </a:lnTo>
                  <a:lnTo>
                    <a:pt x="1821133" y="1225553"/>
                  </a:lnTo>
                  <a:lnTo>
                    <a:pt x="1822361" y="1225553"/>
                  </a:lnTo>
                  <a:lnTo>
                    <a:pt x="1823580" y="1225553"/>
                  </a:lnTo>
                  <a:lnTo>
                    <a:pt x="1824809" y="612772"/>
                  </a:lnTo>
                  <a:lnTo>
                    <a:pt x="1826038" y="0"/>
                  </a:lnTo>
                  <a:lnTo>
                    <a:pt x="1827266" y="612772"/>
                  </a:lnTo>
                  <a:lnTo>
                    <a:pt x="1828495" y="1225553"/>
                  </a:lnTo>
                  <a:lnTo>
                    <a:pt x="1829724" y="1225553"/>
                  </a:lnTo>
                  <a:lnTo>
                    <a:pt x="1830943" y="1225553"/>
                  </a:lnTo>
                  <a:lnTo>
                    <a:pt x="1832172" y="612772"/>
                  </a:lnTo>
                  <a:lnTo>
                    <a:pt x="1833401" y="0"/>
                  </a:lnTo>
                  <a:lnTo>
                    <a:pt x="1834629" y="612772"/>
                  </a:lnTo>
                  <a:lnTo>
                    <a:pt x="1835858" y="1225553"/>
                  </a:lnTo>
                  <a:lnTo>
                    <a:pt x="1837087" y="1838325"/>
                  </a:lnTo>
                  <a:lnTo>
                    <a:pt x="1838315" y="1225553"/>
                  </a:lnTo>
                  <a:lnTo>
                    <a:pt x="1839535" y="612772"/>
                  </a:lnTo>
                  <a:lnTo>
                    <a:pt x="1840764" y="612772"/>
                  </a:lnTo>
                  <a:lnTo>
                    <a:pt x="1841992" y="0"/>
                  </a:lnTo>
                  <a:lnTo>
                    <a:pt x="1843221" y="0"/>
                  </a:lnTo>
                  <a:lnTo>
                    <a:pt x="1844450" y="612772"/>
                  </a:lnTo>
                  <a:lnTo>
                    <a:pt x="1845678" y="612772"/>
                  </a:lnTo>
                  <a:lnTo>
                    <a:pt x="1846898" y="1225553"/>
                  </a:lnTo>
                  <a:lnTo>
                    <a:pt x="1848126" y="1225553"/>
                  </a:lnTo>
                  <a:lnTo>
                    <a:pt x="1849355" y="1225553"/>
                  </a:lnTo>
                  <a:lnTo>
                    <a:pt x="1850584" y="1225553"/>
                  </a:lnTo>
                  <a:lnTo>
                    <a:pt x="1851812" y="612772"/>
                  </a:lnTo>
                  <a:lnTo>
                    <a:pt x="1853032" y="0"/>
                  </a:lnTo>
                  <a:lnTo>
                    <a:pt x="1854260" y="0"/>
                  </a:lnTo>
                  <a:lnTo>
                    <a:pt x="1855489" y="1225553"/>
                  </a:lnTo>
                  <a:lnTo>
                    <a:pt x="1856718" y="1225553"/>
                  </a:lnTo>
                  <a:lnTo>
                    <a:pt x="1857947" y="1225553"/>
                  </a:lnTo>
                  <a:lnTo>
                    <a:pt x="1859175" y="1225553"/>
                  </a:lnTo>
                  <a:lnTo>
                    <a:pt x="1860404" y="612772"/>
                  </a:lnTo>
                  <a:lnTo>
                    <a:pt x="1861623" y="1225553"/>
                  </a:lnTo>
                  <a:lnTo>
                    <a:pt x="1862852" y="1225553"/>
                  </a:lnTo>
                  <a:lnTo>
                    <a:pt x="1864081" y="1225553"/>
                  </a:lnTo>
                  <a:lnTo>
                    <a:pt x="1865309" y="0"/>
                  </a:lnTo>
                  <a:lnTo>
                    <a:pt x="1866538" y="0"/>
                  </a:lnTo>
                  <a:lnTo>
                    <a:pt x="1867767" y="0"/>
                  </a:lnTo>
                  <a:lnTo>
                    <a:pt x="1868986" y="1225553"/>
                  </a:lnTo>
                  <a:lnTo>
                    <a:pt x="1870215" y="1838325"/>
                  </a:lnTo>
                  <a:lnTo>
                    <a:pt x="1871443" y="1838325"/>
                  </a:lnTo>
                  <a:lnTo>
                    <a:pt x="1872672" y="1225553"/>
                  </a:lnTo>
                  <a:lnTo>
                    <a:pt x="1873901" y="612772"/>
                  </a:lnTo>
                  <a:lnTo>
                    <a:pt x="1875130" y="1225553"/>
                  </a:lnTo>
                  <a:lnTo>
                    <a:pt x="1876349" y="1225553"/>
                  </a:lnTo>
                  <a:lnTo>
                    <a:pt x="1877578" y="612772"/>
                  </a:lnTo>
                  <a:lnTo>
                    <a:pt x="1878806" y="0"/>
                  </a:lnTo>
                  <a:lnTo>
                    <a:pt x="1880035" y="0"/>
                  </a:lnTo>
                  <a:lnTo>
                    <a:pt x="1881264" y="612772"/>
                  </a:lnTo>
                  <a:lnTo>
                    <a:pt x="1882492" y="1838325"/>
                  </a:lnTo>
                  <a:lnTo>
                    <a:pt x="1883721" y="1838325"/>
                  </a:lnTo>
                  <a:lnTo>
                    <a:pt x="1884941" y="1225553"/>
                  </a:lnTo>
                  <a:lnTo>
                    <a:pt x="1886169" y="1225553"/>
                  </a:lnTo>
                  <a:lnTo>
                    <a:pt x="1887398" y="612772"/>
                  </a:lnTo>
                  <a:lnTo>
                    <a:pt x="1888627" y="612772"/>
                  </a:lnTo>
                  <a:lnTo>
                    <a:pt x="1889855" y="0"/>
                  </a:lnTo>
                  <a:lnTo>
                    <a:pt x="1891084" y="0"/>
                  </a:lnTo>
                  <a:lnTo>
                    <a:pt x="1892303" y="1225553"/>
                  </a:lnTo>
                  <a:lnTo>
                    <a:pt x="1893532" y="1225553"/>
                  </a:lnTo>
                  <a:lnTo>
                    <a:pt x="1894761" y="1225553"/>
                  </a:lnTo>
                  <a:lnTo>
                    <a:pt x="1895989" y="612772"/>
                  </a:lnTo>
                  <a:lnTo>
                    <a:pt x="1897218" y="0"/>
                  </a:lnTo>
                  <a:lnTo>
                    <a:pt x="1898437" y="1225553"/>
                  </a:lnTo>
                  <a:lnTo>
                    <a:pt x="1899666" y="1225553"/>
                  </a:lnTo>
                  <a:lnTo>
                    <a:pt x="1900895" y="1225553"/>
                  </a:lnTo>
                  <a:lnTo>
                    <a:pt x="1902123" y="612772"/>
                  </a:lnTo>
                  <a:lnTo>
                    <a:pt x="1903352" y="0"/>
                  </a:lnTo>
                  <a:lnTo>
                    <a:pt x="1904581" y="612772"/>
                  </a:lnTo>
                  <a:lnTo>
                    <a:pt x="1905810" y="1225553"/>
                  </a:lnTo>
                  <a:lnTo>
                    <a:pt x="1907029" y="1838325"/>
                  </a:lnTo>
                  <a:lnTo>
                    <a:pt x="1908258" y="612772"/>
                  </a:lnTo>
                  <a:lnTo>
                    <a:pt x="1909486" y="0"/>
                  </a:lnTo>
                  <a:lnTo>
                    <a:pt x="1910715" y="612772"/>
                  </a:lnTo>
                  <a:lnTo>
                    <a:pt x="1911944" y="1225553"/>
                  </a:lnTo>
                  <a:lnTo>
                    <a:pt x="1913173" y="1225553"/>
                  </a:lnTo>
                  <a:lnTo>
                    <a:pt x="1914392" y="1225553"/>
                  </a:lnTo>
                  <a:lnTo>
                    <a:pt x="1915620" y="612772"/>
                  </a:lnTo>
                  <a:lnTo>
                    <a:pt x="1916849" y="1225553"/>
                  </a:lnTo>
                  <a:lnTo>
                    <a:pt x="1918078" y="1225553"/>
                  </a:lnTo>
                  <a:lnTo>
                    <a:pt x="1919307" y="1225553"/>
                  </a:lnTo>
                  <a:lnTo>
                    <a:pt x="1920535" y="612772"/>
                  </a:lnTo>
                  <a:lnTo>
                    <a:pt x="1921755" y="0"/>
                  </a:lnTo>
                  <a:lnTo>
                    <a:pt x="1922983" y="0"/>
                  </a:lnTo>
                  <a:lnTo>
                    <a:pt x="1924212" y="612772"/>
                  </a:lnTo>
                  <a:lnTo>
                    <a:pt x="1925441" y="612772"/>
                  </a:lnTo>
                  <a:lnTo>
                    <a:pt x="1926669" y="612772"/>
                  </a:lnTo>
                  <a:lnTo>
                    <a:pt x="1927898" y="612772"/>
                  </a:lnTo>
                  <a:lnTo>
                    <a:pt x="1929127" y="1225553"/>
                  </a:lnTo>
                  <a:lnTo>
                    <a:pt x="1930346" y="1838325"/>
                  </a:lnTo>
                  <a:lnTo>
                    <a:pt x="1931575" y="1838325"/>
                  </a:lnTo>
                  <a:lnTo>
                    <a:pt x="1932804" y="1225553"/>
                  </a:lnTo>
                  <a:lnTo>
                    <a:pt x="1934032" y="0"/>
                  </a:lnTo>
                  <a:lnTo>
                    <a:pt x="1935261" y="0"/>
                  </a:lnTo>
                  <a:lnTo>
                    <a:pt x="1936490" y="0"/>
                  </a:lnTo>
                  <a:lnTo>
                    <a:pt x="1937709" y="612772"/>
                  </a:lnTo>
                  <a:lnTo>
                    <a:pt x="1938938" y="1225553"/>
                  </a:lnTo>
                  <a:lnTo>
                    <a:pt x="1940166" y="1838325"/>
                  </a:lnTo>
                  <a:lnTo>
                    <a:pt x="1941395" y="1838325"/>
                  </a:lnTo>
                  <a:lnTo>
                    <a:pt x="1942624" y="1225553"/>
                  </a:lnTo>
                  <a:lnTo>
                    <a:pt x="1943843" y="612772"/>
                  </a:lnTo>
                  <a:lnTo>
                    <a:pt x="1945072" y="0"/>
                  </a:lnTo>
                  <a:lnTo>
                    <a:pt x="1946300" y="0"/>
                  </a:lnTo>
                  <a:lnTo>
                    <a:pt x="1947529" y="612772"/>
                  </a:lnTo>
                  <a:lnTo>
                    <a:pt x="1948758" y="1225553"/>
                  </a:lnTo>
                  <a:lnTo>
                    <a:pt x="1949987" y="1225553"/>
                  </a:lnTo>
                  <a:lnTo>
                    <a:pt x="1951215" y="1225553"/>
                  </a:lnTo>
                  <a:lnTo>
                    <a:pt x="1952435" y="612772"/>
                  </a:lnTo>
                  <a:lnTo>
                    <a:pt x="1953663" y="612772"/>
                  </a:lnTo>
                  <a:lnTo>
                    <a:pt x="1954892" y="1225553"/>
                  </a:lnTo>
                  <a:lnTo>
                    <a:pt x="1956121" y="1225553"/>
                  </a:lnTo>
                  <a:lnTo>
                    <a:pt x="1957349" y="1225553"/>
                  </a:lnTo>
                  <a:lnTo>
                    <a:pt x="1958578" y="612772"/>
                  </a:lnTo>
                  <a:lnTo>
                    <a:pt x="1959797" y="612772"/>
                  </a:lnTo>
                  <a:lnTo>
                    <a:pt x="1961026" y="612772"/>
                  </a:lnTo>
                  <a:lnTo>
                    <a:pt x="1962255" y="612772"/>
                  </a:lnTo>
                  <a:lnTo>
                    <a:pt x="1963484" y="1225553"/>
                  </a:lnTo>
                  <a:lnTo>
                    <a:pt x="1964712" y="1225553"/>
                  </a:lnTo>
                  <a:lnTo>
                    <a:pt x="1965941" y="1225553"/>
                  </a:lnTo>
                  <a:lnTo>
                    <a:pt x="1967160" y="1225553"/>
                  </a:lnTo>
                  <a:lnTo>
                    <a:pt x="1968389" y="612772"/>
                  </a:lnTo>
                  <a:lnTo>
                    <a:pt x="1969618" y="612772"/>
                  </a:lnTo>
                  <a:lnTo>
                    <a:pt x="1970846" y="0"/>
                  </a:lnTo>
                  <a:lnTo>
                    <a:pt x="1972075" y="0"/>
                  </a:lnTo>
                  <a:lnTo>
                    <a:pt x="1973304" y="612772"/>
                  </a:lnTo>
                  <a:lnTo>
                    <a:pt x="1974523" y="612772"/>
                  </a:lnTo>
                  <a:lnTo>
                    <a:pt x="1975752" y="1225553"/>
                  </a:lnTo>
                  <a:lnTo>
                    <a:pt x="1976981" y="1838325"/>
                  </a:lnTo>
                  <a:lnTo>
                    <a:pt x="1978209" y="1838325"/>
                  </a:lnTo>
                  <a:lnTo>
                    <a:pt x="1979438" y="612772"/>
                  </a:lnTo>
                  <a:lnTo>
                    <a:pt x="1980667" y="0"/>
                  </a:lnTo>
                  <a:lnTo>
                    <a:pt x="1981886" y="0"/>
                  </a:lnTo>
                  <a:lnTo>
                    <a:pt x="1983114" y="0"/>
                  </a:lnTo>
                  <a:lnTo>
                    <a:pt x="1984343" y="612772"/>
                  </a:lnTo>
                  <a:lnTo>
                    <a:pt x="1985572" y="1225553"/>
                  </a:lnTo>
                  <a:lnTo>
                    <a:pt x="1986801" y="1838325"/>
                  </a:lnTo>
                  <a:lnTo>
                    <a:pt x="1988030" y="1838325"/>
                  </a:lnTo>
                  <a:lnTo>
                    <a:pt x="1989249" y="1225553"/>
                  </a:lnTo>
                  <a:lnTo>
                    <a:pt x="1990477" y="612772"/>
                  </a:lnTo>
                  <a:lnTo>
                    <a:pt x="1991706" y="612772"/>
                  </a:lnTo>
                  <a:lnTo>
                    <a:pt x="1992935" y="612772"/>
                  </a:lnTo>
                  <a:lnTo>
                    <a:pt x="1994164" y="612772"/>
                  </a:lnTo>
                  <a:lnTo>
                    <a:pt x="1995392" y="612772"/>
                  </a:lnTo>
                  <a:lnTo>
                    <a:pt x="1996612" y="612772"/>
                  </a:lnTo>
                  <a:lnTo>
                    <a:pt x="1997840" y="1225553"/>
                  </a:lnTo>
                  <a:lnTo>
                    <a:pt x="1999069" y="1225553"/>
                  </a:lnTo>
                  <a:lnTo>
                    <a:pt x="2000298" y="1225553"/>
                  </a:lnTo>
                  <a:lnTo>
                    <a:pt x="2001526" y="1225553"/>
                  </a:lnTo>
                  <a:lnTo>
                    <a:pt x="2002755" y="612772"/>
                  </a:lnTo>
                  <a:lnTo>
                    <a:pt x="2003984" y="612772"/>
                  </a:lnTo>
                  <a:lnTo>
                    <a:pt x="2005203" y="1225553"/>
                  </a:lnTo>
                  <a:lnTo>
                    <a:pt x="2006432" y="1225553"/>
                  </a:lnTo>
                  <a:lnTo>
                    <a:pt x="2007661" y="612772"/>
                  </a:lnTo>
                  <a:lnTo>
                    <a:pt x="2008889" y="0"/>
                  </a:lnTo>
                  <a:lnTo>
                    <a:pt x="2010118" y="0"/>
                  </a:lnTo>
                  <a:lnTo>
                    <a:pt x="2011347" y="1225553"/>
                  </a:lnTo>
                  <a:lnTo>
                    <a:pt x="2012566" y="1225553"/>
                  </a:lnTo>
                  <a:lnTo>
                    <a:pt x="2013795" y="1225553"/>
                  </a:lnTo>
                  <a:lnTo>
                    <a:pt x="2015023" y="612772"/>
                  </a:lnTo>
                  <a:lnTo>
                    <a:pt x="2016252" y="612772"/>
                  </a:lnTo>
                  <a:lnTo>
                    <a:pt x="2017481" y="1838325"/>
                  </a:lnTo>
                  <a:lnTo>
                    <a:pt x="2018709" y="1838325"/>
                  </a:lnTo>
                  <a:lnTo>
                    <a:pt x="2019929" y="1225553"/>
                  </a:lnTo>
                  <a:lnTo>
                    <a:pt x="2021158" y="0"/>
                  </a:lnTo>
                  <a:lnTo>
                    <a:pt x="2022386" y="0"/>
                  </a:lnTo>
                  <a:lnTo>
                    <a:pt x="2023615" y="0"/>
                  </a:lnTo>
                  <a:lnTo>
                    <a:pt x="2024844" y="1225553"/>
                  </a:lnTo>
                  <a:lnTo>
                    <a:pt x="2026072" y="1838325"/>
                  </a:lnTo>
                  <a:lnTo>
                    <a:pt x="2027291" y="1838325"/>
                  </a:lnTo>
                  <a:lnTo>
                    <a:pt x="2028520" y="612772"/>
                  </a:lnTo>
                  <a:lnTo>
                    <a:pt x="2029749" y="612772"/>
                  </a:lnTo>
                  <a:lnTo>
                    <a:pt x="2030978" y="612772"/>
                  </a:lnTo>
                  <a:lnTo>
                    <a:pt x="2032207" y="1225553"/>
                  </a:lnTo>
                  <a:lnTo>
                    <a:pt x="2033435" y="1225553"/>
                  </a:lnTo>
                  <a:lnTo>
                    <a:pt x="2034654" y="612772"/>
                  </a:lnTo>
                  <a:lnTo>
                    <a:pt x="2035883" y="612772"/>
                  </a:lnTo>
                  <a:lnTo>
                    <a:pt x="2037112" y="612772"/>
                  </a:lnTo>
                  <a:lnTo>
                    <a:pt x="2038340" y="1225553"/>
                  </a:lnTo>
                  <a:lnTo>
                    <a:pt x="2039569" y="1225553"/>
                  </a:lnTo>
                  <a:lnTo>
                    <a:pt x="2040798" y="1225553"/>
                  </a:lnTo>
                  <a:lnTo>
                    <a:pt x="2042017" y="612772"/>
                  </a:lnTo>
                  <a:lnTo>
                    <a:pt x="2043246" y="612772"/>
                  </a:lnTo>
                  <a:lnTo>
                    <a:pt x="2044475" y="612772"/>
                  </a:lnTo>
                  <a:lnTo>
                    <a:pt x="2045703" y="612772"/>
                  </a:lnTo>
                  <a:lnTo>
                    <a:pt x="2046932" y="1225553"/>
                  </a:lnTo>
                  <a:lnTo>
                    <a:pt x="2048161" y="1838325"/>
                  </a:lnTo>
                  <a:lnTo>
                    <a:pt x="2049390" y="1838325"/>
                  </a:lnTo>
                  <a:lnTo>
                    <a:pt x="2050609" y="1225553"/>
                  </a:lnTo>
                  <a:lnTo>
                    <a:pt x="2051837" y="0"/>
                  </a:lnTo>
                  <a:lnTo>
                    <a:pt x="2053066" y="0"/>
                  </a:lnTo>
                  <a:lnTo>
                    <a:pt x="2054295" y="0"/>
                  </a:lnTo>
                  <a:lnTo>
                    <a:pt x="2055524" y="1225553"/>
                  </a:lnTo>
                  <a:lnTo>
                    <a:pt x="2056743" y="1838325"/>
                  </a:lnTo>
                  <a:lnTo>
                    <a:pt x="2057972" y="1838325"/>
                  </a:lnTo>
                  <a:lnTo>
                    <a:pt x="2059200" y="1225553"/>
                  </a:lnTo>
                  <a:lnTo>
                    <a:pt x="2060429" y="1225553"/>
                  </a:lnTo>
                  <a:lnTo>
                    <a:pt x="2061658" y="1225553"/>
                  </a:lnTo>
                  <a:lnTo>
                    <a:pt x="2062886" y="612772"/>
                  </a:lnTo>
                  <a:lnTo>
                    <a:pt x="2064115" y="612772"/>
                  </a:lnTo>
                  <a:lnTo>
                    <a:pt x="2065334" y="0"/>
                  </a:lnTo>
                  <a:lnTo>
                    <a:pt x="2066563" y="612772"/>
                  </a:lnTo>
                  <a:lnTo>
                    <a:pt x="2067792" y="1225553"/>
                  </a:lnTo>
                  <a:lnTo>
                    <a:pt x="2069021" y="1225553"/>
                  </a:lnTo>
                  <a:lnTo>
                    <a:pt x="2070249" y="1225553"/>
                  </a:lnTo>
                  <a:lnTo>
                    <a:pt x="2071478" y="612772"/>
                  </a:lnTo>
                  <a:lnTo>
                    <a:pt x="2072697" y="612772"/>
                  </a:lnTo>
                  <a:lnTo>
                    <a:pt x="2073926" y="612772"/>
                  </a:lnTo>
                  <a:lnTo>
                    <a:pt x="2075155" y="1225553"/>
                  </a:lnTo>
                  <a:lnTo>
                    <a:pt x="2076383" y="1225553"/>
                  </a:lnTo>
                  <a:lnTo>
                    <a:pt x="2077612" y="612772"/>
                  </a:lnTo>
                  <a:lnTo>
                    <a:pt x="2078841" y="612772"/>
                  </a:lnTo>
                  <a:lnTo>
                    <a:pt x="2080060" y="0"/>
                  </a:lnTo>
                  <a:lnTo>
                    <a:pt x="2081289" y="0"/>
                  </a:lnTo>
                  <a:lnTo>
                    <a:pt x="2082517" y="612772"/>
                  </a:lnTo>
                  <a:lnTo>
                    <a:pt x="2083746" y="1225553"/>
                  </a:lnTo>
                  <a:lnTo>
                    <a:pt x="2084975" y="1225553"/>
                  </a:lnTo>
                  <a:lnTo>
                    <a:pt x="2086204" y="1225553"/>
                  </a:lnTo>
                  <a:lnTo>
                    <a:pt x="2087423" y="1225553"/>
                  </a:lnTo>
                  <a:lnTo>
                    <a:pt x="2088652" y="1225553"/>
                  </a:lnTo>
                  <a:lnTo>
                    <a:pt x="2089880" y="1225553"/>
                  </a:lnTo>
                  <a:lnTo>
                    <a:pt x="2091109" y="1225553"/>
                  </a:lnTo>
                  <a:lnTo>
                    <a:pt x="2092338" y="612772"/>
                  </a:lnTo>
                  <a:lnTo>
                    <a:pt x="2093566" y="0"/>
                  </a:lnTo>
                  <a:lnTo>
                    <a:pt x="2094795" y="0"/>
                  </a:lnTo>
                  <a:lnTo>
                    <a:pt x="2096014" y="0"/>
                  </a:lnTo>
                  <a:lnTo>
                    <a:pt x="2097243" y="1225553"/>
                  </a:lnTo>
                  <a:lnTo>
                    <a:pt x="2098472" y="1225553"/>
                  </a:lnTo>
                  <a:lnTo>
                    <a:pt x="2099701" y="1838325"/>
                  </a:lnTo>
                  <a:lnTo>
                    <a:pt x="2100929" y="1225553"/>
                  </a:lnTo>
                  <a:lnTo>
                    <a:pt x="2102149" y="1225553"/>
                  </a:lnTo>
                  <a:lnTo>
                    <a:pt x="2103377" y="612772"/>
                  </a:lnTo>
                  <a:lnTo>
                    <a:pt x="2104606" y="612772"/>
                  </a:lnTo>
                  <a:lnTo>
                    <a:pt x="2105835" y="612772"/>
                  </a:lnTo>
                  <a:lnTo>
                    <a:pt x="2107063" y="612772"/>
                  </a:lnTo>
                  <a:lnTo>
                    <a:pt x="2108292" y="1225553"/>
                  </a:lnTo>
                  <a:lnTo>
                    <a:pt x="2109521" y="1225553"/>
                  </a:lnTo>
                  <a:lnTo>
                    <a:pt x="2110740" y="612772"/>
                  </a:lnTo>
                  <a:lnTo>
                    <a:pt x="2111969" y="612772"/>
                  </a:lnTo>
                  <a:lnTo>
                    <a:pt x="2113198" y="612772"/>
                  </a:lnTo>
                  <a:lnTo>
                    <a:pt x="2114426" y="1225553"/>
                  </a:lnTo>
                  <a:lnTo>
                    <a:pt x="2115655" y="1838325"/>
                  </a:lnTo>
                  <a:lnTo>
                    <a:pt x="2116884" y="1838325"/>
                  </a:lnTo>
                  <a:lnTo>
                    <a:pt x="2118103" y="1225553"/>
                  </a:lnTo>
                  <a:lnTo>
                    <a:pt x="2119332" y="612772"/>
                  </a:lnTo>
                  <a:lnTo>
                    <a:pt x="2120561" y="0"/>
                  </a:lnTo>
                  <a:lnTo>
                    <a:pt x="2121789" y="0"/>
                  </a:lnTo>
                  <a:lnTo>
                    <a:pt x="2123018" y="0"/>
                  </a:lnTo>
                  <a:lnTo>
                    <a:pt x="2124247" y="612772"/>
                  </a:lnTo>
                  <a:lnTo>
                    <a:pt x="2125475" y="1225553"/>
                  </a:lnTo>
                  <a:lnTo>
                    <a:pt x="2126694" y="1225553"/>
                  </a:lnTo>
                  <a:lnTo>
                    <a:pt x="2127923" y="1225553"/>
                  </a:lnTo>
                  <a:lnTo>
                    <a:pt x="2129152" y="1225553"/>
                  </a:lnTo>
                  <a:lnTo>
                    <a:pt x="2130381" y="1838325"/>
                  </a:lnTo>
                  <a:lnTo>
                    <a:pt x="2131609" y="1225553"/>
                  </a:lnTo>
                  <a:lnTo>
                    <a:pt x="2132829" y="612772"/>
                  </a:lnTo>
                  <a:lnTo>
                    <a:pt x="2134057" y="0"/>
                  </a:lnTo>
                  <a:lnTo>
                    <a:pt x="2135286" y="0"/>
                  </a:lnTo>
                  <a:lnTo>
                    <a:pt x="2136515" y="0"/>
                  </a:lnTo>
                  <a:lnTo>
                    <a:pt x="2137743" y="1225553"/>
                  </a:lnTo>
                  <a:lnTo>
                    <a:pt x="2138972" y="1838325"/>
                  </a:lnTo>
                  <a:lnTo>
                    <a:pt x="2140201" y="1225553"/>
                  </a:lnTo>
                  <a:lnTo>
                    <a:pt x="2141420" y="612772"/>
                  </a:lnTo>
                  <a:lnTo>
                    <a:pt x="2142649" y="612772"/>
                  </a:lnTo>
                  <a:lnTo>
                    <a:pt x="2143878" y="1225553"/>
                  </a:lnTo>
                  <a:lnTo>
                    <a:pt x="2145106" y="1225553"/>
                  </a:lnTo>
                  <a:lnTo>
                    <a:pt x="2146335" y="1225553"/>
                  </a:lnTo>
                  <a:lnTo>
                    <a:pt x="2147564" y="612772"/>
                  </a:lnTo>
                  <a:lnTo>
                    <a:pt x="2148783" y="612772"/>
                  </a:lnTo>
                  <a:lnTo>
                    <a:pt x="2150012" y="612772"/>
                  </a:lnTo>
                  <a:lnTo>
                    <a:pt x="2151240" y="612772"/>
                  </a:lnTo>
                  <a:lnTo>
                    <a:pt x="2152469" y="612772"/>
                  </a:lnTo>
                  <a:lnTo>
                    <a:pt x="2153698" y="612772"/>
                  </a:lnTo>
                  <a:lnTo>
                    <a:pt x="2154927" y="1225553"/>
                  </a:lnTo>
                  <a:lnTo>
                    <a:pt x="2156146" y="1838325"/>
                  </a:lnTo>
                  <a:lnTo>
                    <a:pt x="2157375" y="1838325"/>
                  </a:lnTo>
                  <a:lnTo>
                    <a:pt x="2158603" y="1838325"/>
                  </a:lnTo>
                  <a:lnTo>
                    <a:pt x="2159832" y="612772"/>
                  </a:lnTo>
                  <a:lnTo>
                    <a:pt x="2161061" y="0"/>
                  </a:lnTo>
                  <a:lnTo>
                    <a:pt x="2162289" y="0"/>
                  </a:lnTo>
                  <a:lnTo>
                    <a:pt x="2163509" y="0"/>
                  </a:lnTo>
                  <a:lnTo>
                    <a:pt x="2164737" y="0"/>
                  </a:lnTo>
                  <a:lnTo>
                    <a:pt x="2165966" y="0"/>
                  </a:lnTo>
                  <a:lnTo>
                    <a:pt x="2167195" y="1225553"/>
                  </a:lnTo>
                  <a:lnTo>
                    <a:pt x="2168424" y="1838325"/>
                  </a:lnTo>
                  <a:lnTo>
                    <a:pt x="2169652" y="1838325"/>
                  </a:lnTo>
                  <a:lnTo>
                    <a:pt x="2170881" y="1838325"/>
                  </a:lnTo>
                  <a:lnTo>
                    <a:pt x="2172100" y="612772"/>
                  </a:lnTo>
                  <a:lnTo>
                    <a:pt x="2173329" y="0"/>
                  </a:lnTo>
                  <a:lnTo>
                    <a:pt x="2174558" y="0"/>
                  </a:lnTo>
                  <a:lnTo>
                    <a:pt x="2175786" y="0"/>
                  </a:lnTo>
                  <a:lnTo>
                    <a:pt x="2177015" y="612772"/>
                  </a:lnTo>
                  <a:lnTo>
                    <a:pt x="2178234" y="1225553"/>
                  </a:lnTo>
                  <a:lnTo>
                    <a:pt x="2179463" y="1225553"/>
                  </a:lnTo>
                  <a:lnTo>
                    <a:pt x="2180692" y="1225553"/>
                  </a:lnTo>
                  <a:lnTo>
                    <a:pt x="2181920" y="612772"/>
                  </a:lnTo>
                  <a:lnTo>
                    <a:pt x="2183149" y="612772"/>
                  </a:lnTo>
                  <a:lnTo>
                    <a:pt x="2184378" y="612772"/>
                  </a:lnTo>
                  <a:lnTo>
                    <a:pt x="2185607" y="1225553"/>
                  </a:lnTo>
                  <a:lnTo>
                    <a:pt x="2186826" y="1838325"/>
                  </a:lnTo>
                  <a:lnTo>
                    <a:pt x="2188055" y="612772"/>
                  </a:lnTo>
                  <a:lnTo>
                    <a:pt x="2189283" y="0"/>
                  </a:lnTo>
                  <a:lnTo>
                    <a:pt x="2190512" y="0"/>
                  </a:lnTo>
                  <a:lnTo>
                    <a:pt x="2191741" y="1225553"/>
                  </a:lnTo>
                  <a:lnTo>
                    <a:pt x="2192969" y="1838325"/>
                  </a:lnTo>
                  <a:lnTo>
                    <a:pt x="2194189" y="1838325"/>
                  </a:lnTo>
                  <a:lnTo>
                    <a:pt x="2195417" y="612772"/>
                  </a:lnTo>
                  <a:lnTo>
                    <a:pt x="2196646" y="0"/>
                  </a:lnTo>
                  <a:lnTo>
                    <a:pt x="2197875" y="612772"/>
                  </a:lnTo>
                  <a:lnTo>
                    <a:pt x="2199104" y="1225553"/>
                  </a:lnTo>
                  <a:lnTo>
                    <a:pt x="2200323" y="1225553"/>
                  </a:lnTo>
                  <a:lnTo>
                    <a:pt x="2201552" y="612772"/>
                  </a:lnTo>
                  <a:lnTo>
                    <a:pt x="2202780" y="612772"/>
                  </a:lnTo>
                  <a:lnTo>
                    <a:pt x="2204009" y="1225553"/>
                  </a:lnTo>
                  <a:lnTo>
                    <a:pt x="2205238" y="1838325"/>
                  </a:lnTo>
                  <a:lnTo>
                    <a:pt x="2206466" y="1225553"/>
                  </a:lnTo>
                  <a:lnTo>
                    <a:pt x="2207695" y="612772"/>
                  </a:lnTo>
                  <a:lnTo>
                    <a:pt x="2208914" y="0"/>
                  </a:lnTo>
                  <a:lnTo>
                    <a:pt x="2210143" y="0"/>
                  </a:lnTo>
                  <a:lnTo>
                    <a:pt x="2211372" y="1225553"/>
                  </a:lnTo>
                  <a:lnTo>
                    <a:pt x="2212601" y="1838325"/>
                  </a:lnTo>
                  <a:lnTo>
                    <a:pt x="2213829" y="1838325"/>
                  </a:lnTo>
                  <a:lnTo>
                    <a:pt x="2215058" y="612772"/>
                  </a:lnTo>
                  <a:lnTo>
                    <a:pt x="2216277" y="612772"/>
                  </a:lnTo>
                  <a:lnTo>
                    <a:pt x="2217506" y="612772"/>
                  </a:lnTo>
                  <a:lnTo>
                    <a:pt x="2218734" y="612772"/>
                  </a:lnTo>
                  <a:lnTo>
                    <a:pt x="2219963" y="612772"/>
                  </a:lnTo>
                  <a:lnTo>
                    <a:pt x="2221192" y="612772"/>
                  </a:lnTo>
                  <a:lnTo>
                    <a:pt x="2222421" y="612772"/>
                  </a:lnTo>
                  <a:lnTo>
                    <a:pt x="2223640" y="1225553"/>
                  </a:lnTo>
                  <a:lnTo>
                    <a:pt x="2224869" y="1225553"/>
                  </a:lnTo>
                  <a:lnTo>
                    <a:pt x="2226097" y="1838325"/>
                  </a:lnTo>
                  <a:lnTo>
                    <a:pt x="2227326" y="1225553"/>
                  </a:lnTo>
                  <a:lnTo>
                    <a:pt x="2228555" y="612772"/>
                  </a:lnTo>
                  <a:lnTo>
                    <a:pt x="2229783" y="0"/>
                  </a:lnTo>
                  <a:lnTo>
                    <a:pt x="2231012" y="612772"/>
                  </a:lnTo>
                  <a:lnTo>
                    <a:pt x="2232232" y="1838325"/>
                  </a:lnTo>
                  <a:lnTo>
                    <a:pt x="2233460" y="1838325"/>
                  </a:lnTo>
                  <a:lnTo>
                    <a:pt x="2234689" y="1225553"/>
                  </a:lnTo>
                  <a:lnTo>
                    <a:pt x="2235918" y="0"/>
                  </a:lnTo>
                  <a:lnTo>
                    <a:pt x="2237146" y="0"/>
                  </a:lnTo>
                  <a:lnTo>
                    <a:pt x="2238375" y="0"/>
                  </a:lnTo>
                  <a:lnTo>
                    <a:pt x="2239594" y="1225553"/>
                  </a:lnTo>
                  <a:lnTo>
                    <a:pt x="2240823" y="1838325"/>
                  </a:lnTo>
                  <a:lnTo>
                    <a:pt x="2242052" y="1838325"/>
                  </a:lnTo>
                  <a:lnTo>
                    <a:pt x="2243281" y="1225553"/>
                  </a:lnTo>
                  <a:lnTo>
                    <a:pt x="2244509" y="0"/>
                  </a:lnTo>
                  <a:lnTo>
                    <a:pt x="2245728" y="0"/>
                  </a:lnTo>
                  <a:lnTo>
                    <a:pt x="2246957" y="0"/>
                  </a:lnTo>
                  <a:lnTo>
                    <a:pt x="2248186" y="1225553"/>
                  </a:lnTo>
                  <a:lnTo>
                    <a:pt x="2249415" y="1225553"/>
                  </a:lnTo>
                  <a:lnTo>
                    <a:pt x="2250643" y="1838325"/>
                  </a:lnTo>
                  <a:lnTo>
                    <a:pt x="2251872" y="1225553"/>
                  </a:lnTo>
                  <a:lnTo>
                    <a:pt x="2253101" y="1225553"/>
                  </a:lnTo>
                  <a:lnTo>
                    <a:pt x="2254320" y="612772"/>
                  </a:lnTo>
                  <a:lnTo>
                    <a:pt x="2255549" y="612772"/>
                  </a:lnTo>
                  <a:lnTo>
                    <a:pt x="2256777" y="612772"/>
                  </a:lnTo>
                  <a:lnTo>
                    <a:pt x="2258006" y="1225553"/>
                  </a:lnTo>
                  <a:lnTo>
                    <a:pt x="2259235" y="1225553"/>
                  </a:lnTo>
                  <a:lnTo>
                    <a:pt x="2260464" y="612772"/>
                  </a:lnTo>
                  <a:lnTo>
                    <a:pt x="2261683" y="0"/>
                  </a:lnTo>
                  <a:lnTo>
                    <a:pt x="2262911" y="612772"/>
                  </a:lnTo>
                  <a:lnTo>
                    <a:pt x="2264140" y="1225553"/>
                  </a:lnTo>
                  <a:lnTo>
                    <a:pt x="2265369" y="1838325"/>
                  </a:lnTo>
                  <a:lnTo>
                    <a:pt x="2266598" y="1838325"/>
                  </a:lnTo>
                  <a:lnTo>
                    <a:pt x="2267827" y="612772"/>
                  </a:lnTo>
                  <a:lnTo>
                    <a:pt x="2269046" y="0"/>
                  </a:lnTo>
                  <a:lnTo>
                    <a:pt x="2270274" y="0"/>
                  </a:lnTo>
                  <a:lnTo>
                    <a:pt x="2271503" y="1225553"/>
                  </a:lnTo>
                  <a:lnTo>
                    <a:pt x="2272732" y="1838325"/>
                  </a:lnTo>
                  <a:lnTo>
                    <a:pt x="2273960" y="612772"/>
                  </a:lnTo>
                  <a:lnTo>
                    <a:pt x="2275189" y="0"/>
                  </a:lnTo>
                  <a:lnTo>
                    <a:pt x="2276409" y="612772"/>
                  </a:lnTo>
                  <a:lnTo>
                    <a:pt x="2277637" y="1225553"/>
                  </a:lnTo>
                  <a:lnTo>
                    <a:pt x="2278866" y="1838325"/>
                  </a:lnTo>
                  <a:lnTo>
                    <a:pt x="2280095" y="1225553"/>
                  </a:lnTo>
                  <a:lnTo>
                    <a:pt x="2281323" y="612772"/>
                  </a:lnTo>
                  <a:lnTo>
                    <a:pt x="2282552" y="612772"/>
                  </a:lnTo>
                  <a:lnTo>
                    <a:pt x="2283781" y="1225553"/>
                  </a:lnTo>
                  <a:lnTo>
                    <a:pt x="2285000" y="1225553"/>
                  </a:lnTo>
                  <a:lnTo>
                    <a:pt x="2286229" y="1225553"/>
                  </a:lnTo>
                  <a:lnTo>
                    <a:pt x="2287458" y="612772"/>
                  </a:lnTo>
                  <a:lnTo>
                    <a:pt x="2288686" y="612772"/>
                  </a:lnTo>
                  <a:lnTo>
                    <a:pt x="2289915" y="0"/>
                  </a:lnTo>
                  <a:lnTo>
                    <a:pt x="2291134" y="612772"/>
                  </a:lnTo>
                  <a:lnTo>
                    <a:pt x="2292363" y="1225553"/>
                  </a:lnTo>
                  <a:lnTo>
                    <a:pt x="2293592" y="1838325"/>
                  </a:lnTo>
                  <a:lnTo>
                    <a:pt x="2294820" y="1838325"/>
                  </a:lnTo>
                  <a:lnTo>
                    <a:pt x="2296049" y="1838325"/>
                  </a:lnTo>
                  <a:lnTo>
                    <a:pt x="2297278" y="612772"/>
                  </a:lnTo>
                  <a:lnTo>
                    <a:pt x="2298497" y="0"/>
                  </a:lnTo>
                  <a:lnTo>
                    <a:pt x="2299726" y="0"/>
                  </a:lnTo>
                  <a:lnTo>
                    <a:pt x="2300954" y="612772"/>
                  </a:lnTo>
                  <a:lnTo>
                    <a:pt x="2302183" y="612772"/>
                  </a:lnTo>
                  <a:lnTo>
                    <a:pt x="2303412" y="612772"/>
                  </a:lnTo>
                  <a:lnTo>
                    <a:pt x="2304641" y="612772"/>
                  </a:lnTo>
                  <a:lnTo>
                    <a:pt x="2305869" y="1225553"/>
                  </a:lnTo>
                  <a:lnTo>
                    <a:pt x="2307088" y="1838325"/>
                  </a:lnTo>
                  <a:lnTo>
                    <a:pt x="2308317" y="1838325"/>
                  </a:lnTo>
                  <a:lnTo>
                    <a:pt x="2309546" y="1225553"/>
                  </a:lnTo>
                  <a:lnTo>
                    <a:pt x="2310775" y="612772"/>
                  </a:lnTo>
                  <a:lnTo>
                    <a:pt x="2312003" y="0"/>
                  </a:lnTo>
                  <a:lnTo>
                    <a:pt x="2313232" y="0"/>
                  </a:lnTo>
                  <a:lnTo>
                    <a:pt x="2314451" y="612772"/>
                  </a:lnTo>
                  <a:lnTo>
                    <a:pt x="2315680" y="0"/>
                  </a:lnTo>
                  <a:lnTo>
                    <a:pt x="2316909" y="612772"/>
                  </a:lnTo>
                  <a:lnTo>
                    <a:pt x="2318137" y="1225553"/>
                  </a:lnTo>
                  <a:lnTo>
                    <a:pt x="2319366" y="1838325"/>
                  </a:lnTo>
                  <a:lnTo>
                    <a:pt x="2320595" y="1838325"/>
                  </a:lnTo>
                  <a:lnTo>
                    <a:pt x="2321814" y="1225553"/>
                  </a:lnTo>
                  <a:lnTo>
                    <a:pt x="2323043" y="612772"/>
                  </a:lnTo>
                  <a:lnTo>
                    <a:pt x="2324272" y="0"/>
                  </a:lnTo>
                  <a:lnTo>
                    <a:pt x="2325500" y="0"/>
                  </a:lnTo>
                  <a:lnTo>
                    <a:pt x="2326729" y="0"/>
                  </a:lnTo>
                  <a:lnTo>
                    <a:pt x="2327958" y="612772"/>
                  </a:lnTo>
                  <a:lnTo>
                    <a:pt x="2329186" y="1225553"/>
                  </a:lnTo>
                  <a:lnTo>
                    <a:pt x="2330406" y="1225553"/>
                  </a:lnTo>
                  <a:lnTo>
                    <a:pt x="2331634" y="1225553"/>
                  </a:lnTo>
                  <a:lnTo>
                    <a:pt x="2332863" y="1225553"/>
                  </a:lnTo>
                  <a:lnTo>
                    <a:pt x="2334092" y="1225553"/>
                  </a:lnTo>
                  <a:lnTo>
                    <a:pt x="2335321" y="1225553"/>
                  </a:lnTo>
                  <a:lnTo>
                    <a:pt x="2336540" y="1225553"/>
                  </a:lnTo>
                  <a:lnTo>
                    <a:pt x="2337768" y="1225553"/>
                  </a:lnTo>
                  <a:lnTo>
                    <a:pt x="2338997" y="612772"/>
                  </a:lnTo>
                  <a:lnTo>
                    <a:pt x="2340226" y="0"/>
                  </a:lnTo>
                  <a:lnTo>
                    <a:pt x="2341455" y="0"/>
                  </a:lnTo>
                  <a:lnTo>
                    <a:pt x="2342683" y="612772"/>
                  </a:lnTo>
                  <a:lnTo>
                    <a:pt x="2343903" y="1225553"/>
                  </a:lnTo>
                  <a:lnTo>
                    <a:pt x="2345131" y="1838325"/>
                  </a:lnTo>
                  <a:lnTo>
                    <a:pt x="2346360" y="1838325"/>
                  </a:lnTo>
                  <a:lnTo>
                    <a:pt x="2347589" y="1838325"/>
                  </a:lnTo>
                  <a:lnTo>
                    <a:pt x="2348818" y="612772"/>
                  </a:lnTo>
                  <a:lnTo>
                    <a:pt x="2350046" y="0"/>
                  </a:lnTo>
                  <a:lnTo>
                    <a:pt x="2351275" y="0"/>
                  </a:lnTo>
                  <a:lnTo>
                    <a:pt x="2352494" y="612772"/>
                  </a:lnTo>
                  <a:lnTo>
                    <a:pt x="2353723" y="1225553"/>
                  </a:lnTo>
                  <a:lnTo>
                    <a:pt x="2354952" y="1225553"/>
                  </a:lnTo>
                  <a:lnTo>
                    <a:pt x="2356180" y="612772"/>
                  </a:lnTo>
                  <a:lnTo>
                    <a:pt x="2357409" y="0"/>
                  </a:lnTo>
                  <a:lnTo>
                    <a:pt x="2358628" y="612772"/>
                  </a:lnTo>
                  <a:lnTo>
                    <a:pt x="2359857" y="1838325"/>
                  </a:lnTo>
                  <a:lnTo>
                    <a:pt x="2361086" y="1838325"/>
                  </a:lnTo>
                  <a:lnTo>
                    <a:pt x="2362314" y="1225553"/>
                  </a:lnTo>
                  <a:lnTo>
                    <a:pt x="2363543" y="612772"/>
                  </a:lnTo>
                  <a:lnTo>
                    <a:pt x="2364772" y="1225553"/>
                  </a:lnTo>
                  <a:lnTo>
                    <a:pt x="2366000" y="1838325"/>
                  </a:lnTo>
                  <a:lnTo>
                    <a:pt x="2367220" y="1225553"/>
                  </a:lnTo>
                  <a:lnTo>
                    <a:pt x="2368449" y="612772"/>
                  </a:lnTo>
                  <a:lnTo>
                    <a:pt x="2369677" y="612772"/>
                  </a:lnTo>
                  <a:lnTo>
                    <a:pt x="2370906" y="612772"/>
                  </a:lnTo>
                  <a:lnTo>
                    <a:pt x="2372135" y="1225553"/>
                  </a:lnTo>
                  <a:lnTo>
                    <a:pt x="2373363" y="1225553"/>
                  </a:lnTo>
                  <a:lnTo>
                    <a:pt x="2374583" y="1225553"/>
                  </a:lnTo>
                  <a:lnTo>
                    <a:pt x="2375811" y="1225553"/>
                  </a:lnTo>
                  <a:lnTo>
                    <a:pt x="2377040" y="1225553"/>
                  </a:lnTo>
                  <a:lnTo>
                    <a:pt x="2378269" y="1225553"/>
                  </a:lnTo>
                  <a:lnTo>
                    <a:pt x="2379498" y="1225553"/>
                  </a:lnTo>
                  <a:lnTo>
                    <a:pt x="2380726" y="612772"/>
                  </a:lnTo>
                  <a:lnTo>
                    <a:pt x="2381945" y="0"/>
                  </a:lnTo>
                  <a:lnTo>
                    <a:pt x="2383174" y="612772"/>
                  </a:lnTo>
                  <a:lnTo>
                    <a:pt x="2384403" y="1225553"/>
                  </a:lnTo>
                  <a:lnTo>
                    <a:pt x="2385632" y="1225553"/>
                  </a:lnTo>
                  <a:lnTo>
                    <a:pt x="2386860" y="1225553"/>
                  </a:lnTo>
                  <a:lnTo>
                    <a:pt x="2388089" y="1225553"/>
                  </a:lnTo>
                  <a:lnTo>
                    <a:pt x="2389308" y="1225553"/>
                  </a:lnTo>
                  <a:lnTo>
                    <a:pt x="2390537" y="612772"/>
                  </a:lnTo>
                  <a:lnTo>
                    <a:pt x="2391766" y="612772"/>
                  </a:lnTo>
                  <a:lnTo>
                    <a:pt x="2392994" y="0"/>
                  </a:lnTo>
                  <a:lnTo>
                    <a:pt x="2394223" y="612772"/>
                  </a:lnTo>
                  <a:lnTo>
                    <a:pt x="2395452" y="1225553"/>
                  </a:lnTo>
                  <a:lnTo>
                    <a:pt x="2396681" y="1838325"/>
                  </a:lnTo>
                  <a:lnTo>
                    <a:pt x="2397900" y="1838325"/>
                  </a:lnTo>
                  <a:lnTo>
                    <a:pt x="2399129" y="1225553"/>
                  </a:lnTo>
                  <a:lnTo>
                    <a:pt x="2400357" y="612772"/>
                  </a:lnTo>
                  <a:lnTo>
                    <a:pt x="2401586" y="0"/>
                  </a:lnTo>
                  <a:lnTo>
                    <a:pt x="2402815" y="0"/>
                  </a:lnTo>
                  <a:lnTo>
                    <a:pt x="2404034" y="0"/>
                  </a:lnTo>
                  <a:lnTo>
                    <a:pt x="2405263" y="1225553"/>
                  </a:lnTo>
                  <a:lnTo>
                    <a:pt x="2406491" y="1838325"/>
                  </a:lnTo>
                  <a:lnTo>
                    <a:pt x="2407720" y="1838325"/>
                  </a:lnTo>
                  <a:lnTo>
                    <a:pt x="2408949" y="1838325"/>
                  </a:lnTo>
                  <a:lnTo>
                    <a:pt x="2410177" y="1838325"/>
                  </a:lnTo>
                  <a:lnTo>
                    <a:pt x="2411406" y="1225553"/>
                  </a:lnTo>
                  <a:lnTo>
                    <a:pt x="2412626" y="0"/>
                  </a:lnTo>
                  <a:lnTo>
                    <a:pt x="2413854" y="0"/>
                  </a:lnTo>
                  <a:lnTo>
                    <a:pt x="2415083" y="0"/>
                  </a:lnTo>
                  <a:lnTo>
                    <a:pt x="2416312" y="0"/>
                  </a:lnTo>
                  <a:lnTo>
                    <a:pt x="2417540" y="1838325"/>
                  </a:lnTo>
                  <a:lnTo>
                    <a:pt x="2418769" y="1838325"/>
                  </a:lnTo>
                  <a:lnTo>
                    <a:pt x="2419988" y="1838325"/>
                  </a:lnTo>
                  <a:lnTo>
                    <a:pt x="2421217" y="1225553"/>
                  </a:lnTo>
                  <a:lnTo>
                    <a:pt x="2422446" y="612772"/>
                  </a:lnTo>
                  <a:lnTo>
                    <a:pt x="2423675" y="612772"/>
                  </a:lnTo>
                  <a:lnTo>
                    <a:pt x="2424903" y="612772"/>
                  </a:lnTo>
                  <a:lnTo>
                    <a:pt x="2426132" y="612772"/>
                  </a:lnTo>
                  <a:lnTo>
                    <a:pt x="2427361" y="612772"/>
                  </a:lnTo>
                  <a:lnTo>
                    <a:pt x="2428580" y="0"/>
                  </a:lnTo>
                  <a:lnTo>
                    <a:pt x="2429808" y="612772"/>
                  </a:lnTo>
                  <a:lnTo>
                    <a:pt x="2431037" y="612772"/>
                  </a:lnTo>
                  <a:lnTo>
                    <a:pt x="2432266" y="1225553"/>
                  </a:lnTo>
                  <a:lnTo>
                    <a:pt x="2433495" y="1225553"/>
                  </a:lnTo>
                  <a:lnTo>
                    <a:pt x="2434714" y="1838325"/>
                  </a:lnTo>
                  <a:lnTo>
                    <a:pt x="2435943" y="1225553"/>
                  </a:lnTo>
                  <a:lnTo>
                    <a:pt x="2437171" y="1225553"/>
                  </a:lnTo>
                  <a:lnTo>
                    <a:pt x="2438400" y="612772"/>
                  </a:lnTo>
                </a:path>
              </a:pathLst>
            </a:custGeom>
            <a:noFill/>
            <a:ln w="63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31BB50F-D31A-CAF6-3969-4A1AA822C42D}"/>
                </a:ext>
              </a:extLst>
            </p:cNvPr>
            <p:cNvSpPr/>
            <p:nvPr/>
          </p:nvSpPr>
          <p:spPr>
            <a:xfrm>
              <a:off x="6605587" y="1138237"/>
              <a:ext cx="2447925" cy="1838325"/>
            </a:xfrm>
            <a:custGeom>
              <a:avLst/>
              <a:gdLst>
                <a:gd name="connsiteX0" fmla="*/ 0 w 2447925"/>
                <a:gd name="connsiteY0" fmla="*/ 1838325 h 1838325"/>
                <a:gd name="connsiteX1" fmla="*/ 2447925 w 2447925"/>
                <a:gd name="connsiteY1" fmla="*/ 1838325 h 1838325"/>
                <a:gd name="connsiteX2" fmla="*/ 2447925 w 2447925"/>
                <a:gd name="connsiteY2" fmla="*/ 0 h 1838325"/>
                <a:gd name="connsiteX3" fmla="*/ 0 w 2447925"/>
                <a:gd name="connsiteY3" fmla="*/ 0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7925" h="1838325">
                  <a:moveTo>
                    <a:pt x="0" y="1838325"/>
                  </a:moveTo>
                  <a:lnTo>
                    <a:pt x="2447925" y="1838325"/>
                  </a:lnTo>
                  <a:lnTo>
                    <a:pt x="24479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6" name="Graphic 4">
              <a:extLst>
                <a:ext uri="{FF2B5EF4-FFF2-40B4-BE49-F238E27FC236}">
                  <a16:creationId xmlns:a16="http://schemas.microsoft.com/office/drawing/2014/main" id="{6A74416E-62AE-7F07-5065-6C5735BE6CEC}"/>
                </a:ext>
              </a:extLst>
            </p:cNvPr>
            <p:cNvGrpSpPr/>
            <p:nvPr/>
          </p:nvGrpSpPr>
          <p:grpSpPr>
            <a:xfrm>
              <a:off x="6605587" y="1138237"/>
              <a:ext cx="2447925" cy="1838325"/>
              <a:chOff x="6605587" y="1138237"/>
              <a:chExt cx="2447925" cy="1838325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4EE9A1A-FBCD-8B37-8D61-B68D7F5DFF00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8147FBE-47B2-D00F-BAFF-47758F3984DD}"/>
                  </a:ext>
                </a:extLst>
              </p:cNvPr>
              <p:cNvSpPr/>
              <p:nvPr/>
            </p:nvSpPr>
            <p:spPr>
              <a:xfrm>
                <a:off x="7098248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2893DFC-CA8D-E722-1444-E5E2D14E3C70}"/>
                  </a:ext>
                </a:extLst>
              </p:cNvPr>
              <p:cNvSpPr/>
              <p:nvPr/>
            </p:nvSpPr>
            <p:spPr>
              <a:xfrm>
                <a:off x="7590919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E34143B-7D36-A2FA-A860-D66CE1686C26}"/>
                  </a:ext>
                </a:extLst>
              </p:cNvPr>
              <p:cNvSpPr/>
              <p:nvPr/>
            </p:nvSpPr>
            <p:spPr>
              <a:xfrm>
                <a:off x="8083581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6173699-35D6-40C3-19BD-1BF9C57BD56D}"/>
                  </a:ext>
                </a:extLst>
              </p:cNvPr>
              <p:cNvSpPr/>
              <p:nvPr/>
            </p:nvSpPr>
            <p:spPr>
              <a:xfrm>
                <a:off x="857624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C34E19E-0B3C-044B-9088-47690507A15D}"/>
                  </a:ext>
                </a:extLst>
              </p:cNvPr>
              <p:cNvSpPr/>
              <p:nvPr/>
            </p:nvSpPr>
            <p:spPr>
              <a:xfrm>
                <a:off x="6605587" y="2619155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3415B66-820E-34AC-E6F9-24A8D75B0A5F}"/>
                  </a:ext>
                </a:extLst>
              </p:cNvPr>
              <p:cNvSpPr/>
              <p:nvPr/>
            </p:nvSpPr>
            <p:spPr>
              <a:xfrm>
                <a:off x="6605587" y="2150211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B2FDCE0-0F7A-85CE-3C00-E0BCFC8D624E}"/>
                  </a:ext>
                </a:extLst>
              </p:cNvPr>
              <p:cNvSpPr/>
              <p:nvPr/>
            </p:nvSpPr>
            <p:spPr>
              <a:xfrm>
                <a:off x="6605587" y="1681266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06A1F98-1754-0F3A-B427-72735548C492}"/>
                  </a:ext>
                </a:extLst>
              </p:cNvPr>
              <p:cNvSpPr/>
              <p:nvPr/>
            </p:nvSpPr>
            <p:spPr>
              <a:xfrm>
                <a:off x="6605587" y="1212322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5844EF9-1E15-636D-5D13-D591FC91CA73}"/>
                  </a:ext>
                </a:extLst>
              </p:cNvPr>
              <p:cNvSpPr/>
              <p:nvPr/>
            </p:nvSpPr>
            <p:spPr>
              <a:xfrm>
                <a:off x="6605587" y="2976562"/>
                <a:ext cx="2447925" cy="9525"/>
              </a:xfrm>
              <a:custGeom>
                <a:avLst/>
                <a:gdLst>
                  <a:gd name="connsiteX0" fmla="*/ 0 w 2447925"/>
                  <a:gd name="connsiteY0" fmla="*/ 0 h 9525"/>
                  <a:gd name="connsiteX1" fmla="*/ 2447925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0" y="0"/>
                    </a:moveTo>
                    <a:lnTo>
                      <a:pt x="244792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FF59DA5-55D0-1D29-FB14-BA01E660B714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2447925" cy="9525"/>
              </a:xfrm>
              <a:custGeom>
                <a:avLst/>
                <a:gdLst>
                  <a:gd name="connsiteX0" fmla="*/ 0 w 2447925"/>
                  <a:gd name="connsiteY0" fmla="*/ 0 h 9525"/>
                  <a:gd name="connsiteX1" fmla="*/ 2447925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0" y="0"/>
                    </a:moveTo>
                    <a:lnTo>
                      <a:pt x="244792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344B078-B777-61BD-CEED-F6A45EA5D14E}"/>
                  </a:ext>
                </a:extLst>
              </p:cNvPr>
              <p:cNvSpPr/>
              <p:nvPr/>
            </p:nvSpPr>
            <p:spPr>
              <a:xfrm>
                <a:off x="6605587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19364B5-E1D4-8F33-29EB-3565D20BD5FE}"/>
                  </a:ext>
                </a:extLst>
              </p:cNvPr>
              <p:cNvSpPr/>
              <p:nvPr/>
            </p:nvSpPr>
            <p:spPr>
              <a:xfrm>
                <a:off x="7098248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E30DF8E-3AD5-37EA-9D35-08D517241CB0}"/>
                  </a:ext>
                </a:extLst>
              </p:cNvPr>
              <p:cNvSpPr/>
              <p:nvPr/>
            </p:nvSpPr>
            <p:spPr>
              <a:xfrm>
                <a:off x="7590919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C6B0D4D-DF90-129C-75EA-8D924C686466}"/>
                  </a:ext>
                </a:extLst>
              </p:cNvPr>
              <p:cNvSpPr/>
              <p:nvPr/>
            </p:nvSpPr>
            <p:spPr>
              <a:xfrm>
                <a:off x="8083581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11B3D7A-821B-A265-227A-343576010D5D}"/>
                  </a:ext>
                </a:extLst>
              </p:cNvPr>
              <p:cNvSpPr/>
              <p:nvPr/>
            </p:nvSpPr>
            <p:spPr>
              <a:xfrm>
                <a:off x="8576242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E1FBA5D-A397-717B-FA70-EF305D526AEE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242AB8E-C2D5-50FF-5E29-22DAD419A86F}"/>
                  </a:ext>
                </a:extLst>
              </p:cNvPr>
              <p:cNvSpPr/>
              <p:nvPr/>
            </p:nvSpPr>
            <p:spPr>
              <a:xfrm>
                <a:off x="7098248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F789494-19C9-AF81-5215-318F5727EB7C}"/>
                  </a:ext>
                </a:extLst>
              </p:cNvPr>
              <p:cNvSpPr/>
              <p:nvPr/>
            </p:nvSpPr>
            <p:spPr>
              <a:xfrm>
                <a:off x="7590919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3E937AA-3773-E96D-516B-A22461ED9DEE}"/>
                  </a:ext>
                </a:extLst>
              </p:cNvPr>
              <p:cNvSpPr/>
              <p:nvPr/>
            </p:nvSpPr>
            <p:spPr>
              <a:xfrm>
                <a:off x="8083581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EBDAAC4-9B4B-74DA-E93F-98CD66E77887}"/>
                  </a:ext>
                </a:extLst>
              </p:cNvPr>
              <p:cNvSpPr/>
              <p:nvPr/>
            </p:nvSpPr>
            <p:spPr>
              <a:xfrm>
                <a:off x="8576242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CD54BD8-C9D7-C786-7A5B-92A51B2BE615}"/>
                </a:ext>
              </a:extLst>
            </p:cNvPr>
            <p:cNvSpPr/>
            <p:nvPr/>
          </p:nvSpPr>
          <p:spPr>
            <a:xfrm>
              <a:off x="6572696" y="3071709"/>
              <a:ext cx="57745" cy="90487"/>
            </a:xfrm>
            <a:custGeom>
              <a:avLst/>
              <a:gdLst>
                <a:gd name="connsiteX0" fmla="*/ 437 w 57745"/>
                <a:gd name="connsiteY0" fmla="*/ 45485 h 90487"/>
                <a:gd name="connsiteX1" fmla="*/ 3636 w 57745"/>
                <a:gd name="connsiteY1" fmla="*/ 20259 h 90487"/>
                <a:gd name="connsiteX2" fmla="*/ 13236 w 57745"/>
                <a:gd name="connsiteY2" fmla="*/ 5451 h 90487"/>
                <a:gd name="connsiteX3" fmla="*/ 29309 w 57745"/>
                <a:gd name="connsiteY3" fmla="*/ 241 h 90487"/>
                <a:gd name="connsiteX4" fmla="*/ 41811 w 57745"/>
                <a:gd name="connsiteY4" fmla="*/ 3144 h 90487"/>
                <a:gd name="connsiteX5" fmla="*/ 50666 w 57745"/>
                <a:gd name="connsiteY5" fmla="*/ 11404 h 90487"/>
                <a:gd name="connsiteX6" fmla="*/ 56173 w 57745"/>
                <a:gd name="connsiteY6" fmla="*/ 24575 h 90487"/>
                <a:gd name="connsiteX7" fmla="*/ 58182 w 57745"/>
                <a:gd name="connsiteY7" fmla="*/ 45485 h 90487"/>
                <a:gd name="connsiteX8" fmla="*/ 54982 w 57745"/>
                <a:gd name="connsiteY8" fmla="*/ 70712 h 90487"/>
                <a:gd name="connsiteX9" fmla="*/ 45383 w 57745"/>
                <a:gd name="connsiteY9" fmla="*/ 85521 h 90487"/>
                <a:gd name="connsiteX10" fmla="*/ 29309 w 57745"/>
                <a:gd name="connsiteY10" fmla="*/ 90729 h 90487"/>
                <a:gd name="connsiteX11" fmla="*/ 9069 w 57745"/>
                <a:gd name="connsiteY11" fmla="*/ 81502 h 90487"/>
                <a:gd name="connsiteX12" fmla="*/ 437 w 57745"/>
                <a:gd name="connsiteY12" fmla="*/ 45485 h 90487"/>
                <a:gd name="connsiteX13" fmla="*/ 11599 w 57745"/>
                <a:gd name="connsiteY13" fmla="*/ 45485 h 90487"/>
                <a:gd name="connsiteX14" fmla="*/ 16659 w 57745"/>
                <a:gd name="connsiteY14" fmla="*/ 74581 h 90487"/>
                <a:gd name="connsiteX15" fmla="*/ 29309 w 57745"/>
                <a:gd name="connsiteY15" fmla="*/ 81800 h 90487"/>
                <a:gd name="connsiteX16" fmla="*/ 41885 w 57745"/>
                <a:gd name="connsiteY16" fmla="*/ 74581 h 90487"/>
                <a:gd name="connsiteX17" fmla="*/ 47020 w 57745"/>
                <a:gd name="connsiteY17" fmla="*/ 45485 h 90487"/>
                <a:gd name="connsiteX18" fmla="*/ 41885 w 57745"/>
                <a:gd name="connsiteY18" fmla="*/ 16464 h 90487"/>
                <a:gd name="connsiteX19" fmla="*/ 29161 w 57745"/>
                <a:gd name="connsiteY19" fmla="*/ 9321 h 90487"/>
                <a:gd name="connsiteX20" fmla="*/ 17106 w 57745"/>
                <a:gd name="connsiteY20" fmla="*/ 15571 h 90487"/>
                <a:gd name="connsiteX21" fmla="*/ 11599 w 57745"/>
                <a:gd name="connsiteY21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437" y="45485"/>
                  </a:moveTo>
                  <a:cubicBezTo>
                    <a:pt x="437" y="35067"/>
                    <a:pt x="1504" y="26659"/>
                    <a:pt x="3636" y="20259"/>
                  </a:cubicBezTo>
                  <a:cubicBezTo>
                    <a:pt x="5770" y="13860"/>
                    <a:pt x="8970" y="8923"/>
                    <a:pt x="13236" y="5451"/>
                  </a:cubicBezTo>
                  <a:cubicBezTo>
                    <a:pt x="17502" y="1978"/>
                    <a:pt x="22860" y="241"/>
                    <a:pt x="29309" y="241"/>
                  </a:cubicBezTo>
                  <a:cubicBezTo>
                    <a:pt x="34072" y="241"/>
                    <a:pt x="38239" y="1209"/>
                    <a:pt x="41811" y="3144"/>
                  </a:cubicBezTo>
                  <a:cubicBezTo>
                    <a:pt x="45383" y="5078"/>
                    <a:pt x="48334" y="7832"/>
                    <a:pt x="50666" y="11404"/>
                  </a:cubicBezTo>
                  <a:cubicBezTo>
                    <a:pt x="52998" y="14976"/>
                    <a:pt x="54833" y="19366"/>
                    <a:pt x="56173" y="24575"/>
                  </a:cubicBezTo>
                  <a:cubicBezTo>
                    <a:pt x="57512" y="29784"/>
                    <a:pt x="58182" y="36754"/>
                    <a:pt x="58182" y="45485"/>
                  </a:cubicBezTo>
                  <a:cubicBezTo>
                    <a:pt x="58182" y="55904"/>
                    <a:pt x="57116" y="64312"/>
                    <a:pt x="54982" y="70712"/>
                  </a:cubicBezTo>
                  <a:cubicBezTo>
                    <a:pt x="52849" y="77112"/>
                    <a:pt x="49649" y="82048"/>
                    <a:pt x="45383" y="85521"/>
                  </a:cubicBezTo>
                  <a:cubicBezTo>
                    <a:pt x="41117" y="88992"/>
                    <a:pt x="35759" y="90729"/>
                    <a:pt x="29309" y="90729"/>
                  </a:cubicBezTo>
                  <a:cubicBezTo>
                    <a:pt x="20777" y="90729"/>
                    <a:pt x="14030" y="87653"/>
                    <a:pt x="9069" y="81502"/>
                  </a:cubicBezTo>
                  <a:cubicBezTo>
                    <a:pt x="3314" y="74159"/>
                    <a:pt x="437" y="62154"/>
                    <a:pt x="437" y="45485"/>
                  </a:cubicBezTo>
                  <a:close/>
                  <a:moveTo>
                    <a:pt x="11599" y="45485"/>
                  </a:moveTo>
                  <a:cubicBezTo>
                    <a:pt x="11599" y="60071"/>
                    <a:pt x="13286" y="69769"/>
                    <a:pt x="16659" y="74581"/>
                  </a:cubicBezTo>
                  <a:cubicBezTo>
                    <a:pt x="20032" y="79394"/>
                    <a:pt x="24249" y="81800"/>
                    <a:pt x="29309" y="81800"/>
                  </a:cubicBezTo>
                  <a:cubicBezTo>
                    <a:pt x="34270" y="81800"/>
                    <a:pt x="38462" y="79394"/>
                    <a:pt x="41885" y="74581"/>
                  </a:cubicBezTo>
                  <a:cubicBezTo>
                    <a:pt x="45308" y="69769"/>
                    <a:pt x="47020" y="60071"/>
                    <a:pt x="47020" y="45485"/>
                  </a:cubicBezTo>
                  <a:cubicBezTo>
                    <a:pt x="47020" y="30900"/>
                    <a:pt x="45308" y="21227"/>
                    <a:pt x="41885" y="16464"/>
                  </a:cubicBezTo>
                  <a:cubicBezTo>
                    <a:pt x="38462" y="11702"/>
                    <a:pt x="34221" y="9321"/>
                    <a:pt x="29161" y="9321"/>
                  </a:cubicBezTo>
                  <a:cubicBezTo>
                    <a:pt x="24199" y="9321"/>
                    <a:pt x="20181" y="11404"/>
                    <a:pt x="17106" y="15571"/>
                  </a:cubicBezTo>
                  <a:cubicBezTo>
                    <a:pt x="13435" y="21028"/>
                    <a:pt x="11599" y="30999"/>
                    <a:pt x="11599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4627F93-C4CC-AE63-8A09-CF437189707B}"/>
                </a:ext>
              </a:extLst>
            </p:cNvPr>
            <p:cNvSpPr/>
            <p:nvPr/>
          </p:nvSpPr>
          <p:spPr>
            <a:xfrm>
              <a:off x="7040354" y="3071709"/>
              <a:ext cx="119932" cy="90487"/>
            </a:xfrm>
            <a:custGeom>
              <a:avLst/>
              <a:gdLst>
                <a:gd name="connsiteX0" fmla="*/ 33082 w 119932"/>
                <a:gd name="connsiteY0" fmla="*/ 89241 h 90487"/>
                <a:gd name="connsiteX1" fmla="*/ 22217 w 119932"/>
                <a:gd name="connsiteY1" fmla="*/ 89241 h 90487"/>
                <a:gd name="connsiteX2" fmla="*/ 22217 w 119932"/>
                <a:gd name="connsiteY2" fmla="*/ 19888 h 90487"/>
                <a:gd name="connsiteX3" fmla="*/ 11874 w 119932"/>
                <a:gd name="connsiteY3" fmla="*/ 27403 h 90487"/>
                <a:gd name="connsiteX4" fmla="*/ 489 w 119932"/>
                <a:gd name="connsiteY4" fmla="*/ 32984 h 90487"/>
                <a:gd name="connsiteX5" fmla="*/ 489 w 119932"/>
                <a:gd name="connsiteY5" fmla="*/ 22417 h 90487"/>
                <a:gd name="connsiteX6" fmla="*/ 16414 w 119932"/>
                <a:gd name="connsiteY6" fmla="*/ 12148 h 90487"/>
                <a:gd name="connsiteX7" fmla="*/ 26087 w 119932"/>
                <a:gd name="connsiteY7" fmla="*/ 241 h 90487"/>
                <a:gd name="connsiteX8" fmla="*/ 33082 w 119932"/>
                <a:gd name="connsiteY8" fmla="*/ 241 h 90487"/>
                <a:gd name="connsiteX9" fmla="*/ 33082 w 119932"/>
                <a:gd name="connsiteY9" fmla="*/ 89241 h 90487"/>
                <a:gd name="connsiteX10" fmla="*/ 62676 w 119932"/>
                <a:gd name="connsiteY10" fmla="*/ 45485 h 90487"/>
                <a:gd name="connsiteX11" fmla="*/ 65875 w 119932"/>
                <a:gd name="connsiteY11" fmla="*/ 20259 h 90487"/>
                <a:gd name="connsiteX12" fmla="*/ 75474 w 119932"/>
                <a:gd name="connsiteY12" fmla="*/ 5451 h 90487"/>
                <a:gd name="connsiteX13" fmla="*/ 91548 w 119932"/>
                <a:gd name="connsiteY13" fmla="*/ 241 h 90487"/>
                <a:gd name="connsiteX14" fmla="*/ 104049 w 119932"/>
                <a:gd name="connsiteY14" fmla="*/ 3144 h 90487"/>
                <a:gd name="connsiteX15" fmla="*/ 112905 w 119932"/>
                <a:gd name="connsiteY15" fmla="*/ 11404 h 90487"/>
                <a:gd name="connsiteX16" fmla="*/ 118411 w 119932"/>
                <a:gd name="connsiteY16" fmla="*/ 24575 h 90487"/>
                <a:gd name="connsiteX17" fmla="*/ 120421 w 119932"/>
                <a:gd name="connsiteY17" fmla="*/ 45485 h 90487"/>
                <a:gd name="connsiteX18" fmla="*/ 117220 w 119932"/>
                <a:gd name="connsiteY18" fmla="*/ 70712 h 90487"/>
                <a:gd name="connsiteX19" fmla="*/ 107621 w 119932"/>
                <a:gd name="connsiteY19" fmla="*/ 85521 h 90487"/>
                <a:gd name="connsiteX20" fmla="*/ 91548 w 119932"/>
                <a:gd name="connsiteY20" fmla="*/ 90729 h 90487"/>
                <a:gd name="connsiteX21" fmla="*/ 71307 w 119932"/>
                <a:gd name="connsiteY21" fmla="*/ 81502 h 90487"/>
                <a:gd name="connsiteX22" fmla="*/ 62676 w 119932"/>
                <a:gd name="connsiteY22" fmla="*/ 45485 h 90487"/>
                <a:gd name="connsiteX23" fmla="*/ 73837 w 119932"/>
                <a:gd name="connsiteY23" fmla="*/ 45485 h 90487"/>
                <a:gd name="connsiteX24" fmla="*/ 78898 w 119932"/>
                <a:gd name="connsiteY24" fmla="*/ 74581 h 90487"/>
                <a:gd name="connsiteX25" fmla="*/ 91548 w 119932"/>
                <a:gd name="connsiteY25" fmla="*/ 81800 h 90487"/>
                <a:gd name="connsiteX26" fmla="*/ 104124 w 119932"/>
                <a:gd name="connsiteY26" fmla="*/ 74581 h 90487"/>
                <a:gd name="connsiteX27" fmla="*/ 109259 w 119932"/>
                <a:gd name="connsiteY27" fmla="*/ 45485 h 90487"/>
                <a:gd name="connsiteX28" fmla="*/ 104124 w 119932"/>
                <a:gd name="connsiteY28" fmla="*/ 16464 h 90487"/>
                <a:gd name="connsiteX29" fmla="*/ 91399 w 119932"/>
                <a:gd name="connsiteY29" fmla="*/ 9321 h 90487"/>
                <a:gd name="connsiteX30" fmla="*/ 79344 w 119932"/>
                <a:gd name="connsiteY30" fmla="*/ 15571 h 90487"/>
                <a:gd name="connsiteX31" fmla="*/ 73837 w 119932"/>
                <a:gd name="connsiteY31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9932" h="90487">
                  <a:moveTo>
                    <a:pt x="33082" y="89241"/>
                  </a:moveTo>
                  <a:lnTo>
                    <a:pt x="22217" y="89241"/>
                  </a:lnTo>
                  <a:lnTo>
                    <a:pt x="22217" y="19888"/>
                  </a:lnTo>
                  <a:cubicBezTo>
                    <a:pt x="19538" y="22368"/>
                    <a:pt x="16090" y="24873"/>
                    <a:pt x="11874" y="27403"/>
                  </a:cubicBezTo>
                  <a:cubicBezTo>
                    <a:pt x="7657" y="29933"/>
                    <a:pt x="3862" y="31793"/>
                    <a:pt x="489" y="32984"/>
                  </a:cubicBezTo>
                  <a:lnTo>
                    <a:pt x="489" y="22417"/>
                  </a:lnTo>
                  <a:cubicBezTo>
                    <a:pt x="6541" y="19639"/>
                    <a:pt x="11849" y="16216"/>
                    <a:pt x="16414" y="12148"/>
                  </a:cubicBezTo>
                  <a:cubicBezTo>
                    <a:pt x="20977" y="8080"/>
                    <a:pt x="24202" y="4111"/>
                    <a:pt x="26087" y="241"/>
                  </a:cubicBezTo>
                  <a:lnTo>
                    <a:pt x="33082" y="241"/>
                  </a:lnTo>
                  <a:lnTo>
                    <a:pt x="33082" y="89241"/>
                  </a:lnTo>
                  <a:close/>
                  <a:moveTo>
                    <a:pt x="62676" y="45485"/>
                  </a:moveTo>
                  <a:cubicBezTo>
                    <a:pt x="62676" y="35067"/>
                    <a:pt x="63742" y="26659"/>
                    <a:pt x="65875" y="20259"/>
                  </a:cubicBezTo>
                  <a:cubicBezTo>
                    <a:pt x="68008" y="13860"/>
                    <a:pt x="71208" y="8923"/>
                    <a:pt x="75474" y="5451"/>
                  </a:cubicBezTo>
                  <a:cubicBezTo>
                    <a:pt x="79741" y="1978"/>
                    <a:pt x="85099" y="241"/>
                    <a:pt x="91548" y="241"/>
                  </a:cubicBezTo>
                  <a:cubicBezTo>
                    <a:pt x="96310" y="241"/>
                    <a:pt x="100477" y="1209"/>
                    <a:pt x="104049" y="3144"/>
                  </a:cubicBezTo>
                  <a:cubicBezTo>
                    <a:pt x="107621" y="5078"/>
                    <a:pt x="110573" y="7832"/>
                    <a:pt x="112905" y="11404"/>
                  </a:cubicBezTo>
                  <a:cubicBezTo>
                    <a:pt x="115236" y="14976"/>
                    <a:pt x="117072" y="19366"/>
                    <a:pt x="118411" y="24575"/>
                  </a:cubicBezTo>
                  <a:cubicBezTo>
                    <a:pt x="119751" y="29784"/>
                    <a:pt x="120421" y="36754"/>
                    <a:pt x="120421" y="45485"/>
                  </a:cubicBezTo>
                  <a:cubicBezTo>
                    <a:pt x="120421" y="55904"/>
                    <a:pt x="119354" y="64312"/>
                    <a:pt x="117220" y="70712"/>
                  </a:cubicBezTo>
                  <a:cubicBezTo>
                    <a:pt x="115088" y="77112"/>
                    <a:pt x="111888" y="82048"/>
                    <a:pt x="107621" y="85521"/>
                  </a:cubicBezTo>
                  <a:cubicBezTo>
                    <a:pt x="103355" y="88992"/>
                    <a:pt x="97997" y="90729"/>
                    <a:pt x="91548" y="90729"/>
                  </a:cubicBezTo>
                  <a:cubicBezTo>
                    <a:pt x="83015" y="90729"/>
                    <a:pt x="76268" y="87653"/>
                    <a:pt x="71307" y="81502"/>
                  </a:cubicBezTo>
                  <a:cubicBezTo>
                    <a:pt x="65553" y="74159"/>
                    <a:pt x="62676" y="62154"/>
                    <a:pt x="62676" y="45485"/>
                  </a:cubicBezTo>
                  <a:close/>
                  <a:moveTo>
                    <a:pt x="73837" y="45485"/>
                  </a:moveTo>
                  <a:cubicBezTo>
                    <a:pt x="73837" y="60071"/>
                    <a:pt x="75524" y="69769"/>
                    <a:pt x="78898" y="74581"/>
                  </a:cubicBezTo>
                  <a:cubicBezTo>
                    <a:pt x="82271" y="79394"/>
                    <a:pt x="86487" y="81800"/>
                    <a:pt x="91548" y="81800"/>
                  </a:cubicBezTo>
                  <a:cubicBezTo>
                    <a:pt x="96509" y="81800"/>
                    <a:pt x="100701" y="79394"/>
                    <a:pt x="104124" y="74581"/>
                  </a:cubicBezTo>
                  <a:cubicBezTo>
                    <a:pt x="107547" y="69769"/>
                    <a:pt x="109259" y="60071"/>
                    <a:pt x="109259" y="45485"/>
                  </a:cubicBezTo>
                  <a:cubicBezTo>
                    <a:pt x="109259" y="30900"/>
                    <a:pt x="107547" y="21227"/>
                    <a:pt x="104124" y="16464"/>
                  </a:cubicBezTo>
                  <a:cubicBezTo>
                    <a:pt x="100701" y="11702"/>
                    <a:pt x="96459" y="9321"/>
                    <a:pt x="91399" y="9321"/>
                  </a:cubicBezTo>
                  <a:cubicBezTo>
                    <a:pt x="86438" y="9321"/>
                    <a:pt x="82420" y="11404"/>
                    <a:pt x="79344" y="15571"/>
                  </a:cubicBezTo>
                  <a:cubicBezTo>
                    <a:pt x="75673" y="21028"/>
                    <a:pt x="73837" y="30999"/>
                    <a:pt x="73837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BA791B9-03D4-42B1-C5DC-8D8D52272428}"/>
                </a:ext>
              </a:extLst>
            </p:cNvPr>
            <p:cNvSpPr/>
            <p:nvPr/>
          </p:nvSpPr>
          <p:spPr>
            <a:xfrm>
              <a:off x="7523189" y="3071709"/>
              <a:ext cx="129768" cy="90487"/>
            </a:xfrm>
            <a:custGeom>
              <a:avLst/>
              <a:gdLst>
                <a:gd name="connsiteX0" fmla="*/ 59193 w 129768"/>
                <a:gd name="connsiteY0" fmla="*/ 78823 h 90487"/>
                <a:gd name="connsiteX1" fmla="*/ 59193 w 129768"/>
                <a:gd name="connsiteY1" fmla="*/ 89241 h 90487"/>
                <a:gd name="connsiteX2" fmla="*/ 554 w 129768"/>
                <a:gd name="connsiteY2" fmla="*/ 89241 h 90487"/>
                <a:gd name="connsiteX3" fmla="*/ 1893 w 129768"/>
                <a:gd name="connsiteY3" fmla="*/ 81651 h 90487"/>
                <a:gd name="connsiteX4" fmla="*/ 9037 w 129768"/>
                <a:gd name="connsiteY4" fmla="*/ 69894 h 90487"/>
                <a:gd name="connsiteX5" fmla="*/ 23324 w 129768"/>
                <a:gd name="connsiteY5" fmla="*/ 56499 h 90487"/>
                <a:gd name="connsiteX6" fmla="*/ 42821 w 129768"/>
                <a:gd name="connsiteY6" fmla="*/ 37672 h 90487"/>
                <a:gd name="connsiteX7" fmla="*/ 47882 w 129768"/>
                <a:gd name="connsiteY7" fmla="*/ 24650 h 90487"/>
                <a:gd name="connsiteX8" fmla="*/ 43268 w 129768"/>
                <a:gd name="connsiteY8" fmla="*/ 13711 h 90487"/>
                <a:gd name="connsiteX9" fmla="*/ 31213 w 129768"/>
                <a:gd name="connsiteY9" fmla="*/ 9321 h 90487"/>
                <a:gd name="connsiteX10" fmla="*/ 18637 w 129768"/>
                <a:gd name="connsiteY10" fmla="*/ 14009 h 90487"/>
                <a:gd name="connsiteX11" fmla="*/ 13799 w 129768"/>
                <a:gd name="connsiteY11" fmla="*/ 27031 h 90487"/>
                <a:gd name="connsiteX12" fmla="*/ 2638 w 129768"/>
                <a:gd name="connsiteY12" fmla="*/ 25841 h 90487"/>
                <a:gd name="connsiteX13" fmla="*/ 11270 w 129768"/>
                <a:gd name="connsiteY13" fmla="*/ 6791 h 90487"/>
                <a:gd name="connsiteX14" fmla="*/ 31362 w 129768"/>
                <a:gd name="connsiteY14" fmla="*/ 241 h 90487"/>
                <a:gd name="connsiteX15" fmla="*/ 51602 w 129768"/>
                <a:gd name="connsiteY15" fmla="*/ 7311 h 90487"/>
                <a:gd name="connsiteX16" fmla="*/ 59043 w 129768"/>
                <a:gd name="connsiteY16" fmla="*/ 24799 h 90487"/>
                <a:gd name="connsiteX17" fmla="*/ 56886 w 129768"/>
                <a:gd name="connsiteY17" fmla="*/ 35290 h 90487"/>
                <a:gd name="connsiteX18" fmla="*/ 49668 w 129768"/>
                <a:gd name="connsiteY18" fmla="*/ 46156 h 90487"/>
                <a:gd name="connsiteX19" fmla="*/ 32849 w 129768"/>
                <a:gd name="connsiteY19" fmla="*/ 61708 h 90487"/>
                <a:gd name="connsiteX20" fmla="*/ 20274 w 129768"/>
                <a:gd name="connsiteY20" fmla="*/ 72869 h 90487"/>
                <a:gd name="connsiteX21" fmla="*/ 15735 w 129768"/>
                <a:gd name="connsiteY21" fmla="*/ 78823 h 90487"/>
                <a:gd name="connsiteX22" fmla="*/ 59193 w 129768"/>
                <a:gd name="connsiteY22" fmla="*/ 78823 h 90487"/>
                <a:gd name="connsiteX23" fmla="*/ 72564 w 129768"/>
                <a:gd name="connsiteY23" fmla="*/ 45485 h 90487"/>
                <a:gd name="connsiteX24" fmla="*/ 75763 w 129768"/>
                <a:gd name="connsiteY24" fmla="*/ 20259 h 90487"/>
                <a:gd name="connsiteX25" fmla="*/ 85363 w 129768"/>
                <a:gd name="connsiteY25" fmla="*/ 5451 h 90487"/>
                <a:gd name="connsiteX26" fmla="*/ 101436 w 129768"/>
                <a:gd name="connsiteY26" fmla="*/ 241 h 90487"/>
                <a:gd name="connsiteX27" fmla="*/ 113938 w 129768"/>
                <a:gd name="connsiteY27" fmla="*/ 3144 h 90487"/>
                <a:gd name="connsiteX28" fmla="*/ 122793 w 129768"/>
                <a:gd name="connsiteY28" fmla="*/ 11404 h 90487"/>
                <a:gd name="connsiteX29" fmla="*/ 128299 w 129768"/>
                <a:gd name="connsiteY29" fmla="*/ 24575 h 90487"/>
                <a:gd name="connsiteX30" fmla="*/ 130309 w 129768"/>
                <a:gd name="connsiteY30" fmla="*/ 45485 h 90487"/>
                <a:gd name="connsiteX31" fmla="*/ 127109 w 129768"/>
                <a:gd name="connsiteY31" fmla="*/ 70712 h 90487"/>
                <a:gd name="connsiteX32" fmla="*/ 117510 w 129768"/>
                <a:gd name="connsiteY32" fmla="*/ 85521 h 90487"/>
                <a:gd name="connsiteX33" fmla="*/ 101436 w 129768"/>
                <a:gd name="connsiteY33" fmla="*/ 90729 h 90487"/>
                <a:gd name="connsiteX34" fmla="*/ 81195 w 129768"/>
                <a:gd name="connsiteY34" fmla="*/ 81502 h 90487"/>
                <a:gd name="connsiteX35" fmla="*/ 72564 w 129768"/>
                <a:gd name="connsiteY35" fmla="*/ 45485 h 90487"/>
                <a:gd name="connsiteX36" fmla="*/ 83725 w 129768"/>
                <a:gd name="connsiteY36" fmla="*/ 45485 h 90487"/>
                <a:gd name="connsiteX37" fmla="*/ 88786 w 129768"/>
                <a:gd name="connsiteY37" fmla="*/ 74581 h 90487"/>
                <a:gd name="connsiteX38" fmla="*/ 101436 w 129768"/>
                <a:gd name="connsiteY38" fmla="*/ 81800 h 90487"/>
                <a:gd name="connsiteX39" fmla="*/ 114012 w 129768"/>
                <a:gd name="connsiteY39" fmla="*/ 74581 h 90487"/>
                <a:gd name="connsiteX40" fmla="*/ 119147 w 129768"/>
                <a:gd name="connsiteY40" fmla="*/ 45485 h 90487"/>
                <a:gd name="connsiteX41" fmla="*/ 114012 w 129768"/>
                <a:gd name="connsiteY41" fmla="*/ 16464 h 90487"/>
                <a:gd name="connsiteX42" fmla="*/ 101287 w 129768"/>
                <a:gd name="connsiteY42" fmla="*/ 9321 h 90487"/>
                <a:gd name="connsiteX43" fmla="*/ 89233 w 129768"/>
                <a:gd name="connsiteY43" fmla="*/ 15571 h 90487"/>
                <a:gd name="connsiteX44" fmla="*/ 83725 w 129768"/>
                <a:gd name="connsiteY44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9768" h="90487">
                  <a:moveTo>
                    <a:pt x="59193" y="78823"/>
                  </a:moveTo>
                  <a:lnTo>
                    <a:pt x="59193" y="89241"/>
                  </a:lnTo>
                  <a:lnTo>
                    <a:pt x="554" y="89241"/>
                  </a:lnTo>
                  <a:cubicBezTo>
                    <a:pt x="455" y="86662"/>
                    <a:pt x="901" y="84132"/>
                    <a:pt x="1893" y="81651"/>
                  </a:cubicBezTo>
                  <a:cubicBezTo>
                    <a:pt x="3382" y="77681"/>
                    <a:pt x="5763" y="73763"/>
                    <a:pt x="9037" y="69894"/>
                  </a:cubicBezTo>
                  <a:cubicBezTo>
                    <a:pt x="12312" y="66024"/>
                    <a:pt x="17074" y="61559"/>
                    <a:pt x="23324" y="56499"/>
                  </a:cubicBezTo>
                  <a:cubicBezTo>
                    <a:pt x="32949" y="48561"/>
                    <a:pt x="39448" y="42286"/>
                    <a:pt x="42821" y="37672"/>
                  </a:cubicBezTo>
                  <a:cubicBezTo>
                    <a:pt x="46195" y="33058"/>
                    <a:pt x="47882" y="28718"/>
                    <a:pt x="47882" y="24650"/>
                  </a:cubicBezTo>
                  <a:cubicBezTo>
                    <a:pt x="47882" y="20284"/>
                    <a:pt x="46344" y="16637"/>
                    <a:pt x="43268" y="13711"/>
                  </a:cubicBezTo>
                  <a:cubicBezTo>
                    <a:pt x="40192" y="10784"/>
                    <a:pt x="36174" y="9321"/>
                    <a:pt x="31213" y="9321"/>
                  </a:cubicBezTo>
                  <a:cubicBezTo>
                    <a:pt x="25954" y="9321"/>
                    <a:pt x="21762" y="10883"/>
                    <a:pt x="18637" y="14009"/>
                  </a:cubicBezTo>
                  <a:cubicBezTo>
                    <a:pt x="15512" y="17134"/>
                    <a:pt x="13899" y="21475"/>
                    <a:pt x="13799" y="27031"/>
                  </a:cubicBezTo>
                  <a:lnTo>
                    <a:pt x="2638" y="25841"/>
                  </a:lnTo>
                  <a:cubicBezTo>
                    <a:pt x="3432" y="17506"/>
                    <a:pt x="6309" y="11156"/>
                    <a:pt x="11270" y="6791"/>
                  </a:cubicBezTo>
                  <a:cubicBezTo>
                    <a:pt x="16231" y="2424"/>
                    <a:pt x="22928" y="241"/>
                    <a:pt x="31362" y="241"/>
                  </a:cubicBezTo>
                  <a:cubicBezTo>
                    <a:pt x="39895" y="241"/>
                    <a:pt x="46642" y="2598"/>
                    <a:pt x="51602" y="7311"/>
                  </a:cubicBezTo>
                  <a:cubicBezTo>
                    <a:pt x="56563" y="12024"/>
                    <a:pt x="59043" y="17853"/>
                    <a:pt x="59043" y="24799"/>
                  </a:cubicBezTo>
                  <a:cubicBezTo>
                    <a:pt x="59043" y="28371"/>
                    <a:pt x="58324" y="31868"/>
                    <a:pt x="56886" y="35290"/>
                  </a:cubicBezTo>
                  <a:cubicBezTo>
                    <a:pt x="55447" y="38714"/>
                    <a:pt x="53041" y="42335"/>
                    <a:pt x="49668" y="46156"/>
                  </a:cubicBezTo>
                  <a:cubicBezTo>
                    <a:pt x="46294" y="49975"/>
                    <a:pt x="40688" y="55160"/>
                    <a:pt x="32849" y="61708"/>
                  </a:cubicBezTo>
                  <a:cubicBezTo>
                    <a:pt x="26301" y="67165"/>
                    <a:pt x="22109" y="70885"/>
                    <a:pt x="20274" y="72869"/>
                  </a:cubicBezTo>
                  <a:cubicBezTo>
                    <a:pt x="18438" y="74854"/>
                    <a:pt x="16926" y="76839"/>
                    <a:pt x="15735" y="78823"/>
                  </a:cubicBezTo>
                  <a:lnTo>
                    <a:pt x="59193" y="78823"/>
                  </a:lnTo>
                  <a:close/>
                  <a:moveTo>
                    <a:pt x="72564" y="45485"/>
                  </a:moveTo>
                  <a:cubicBezTo>
                    <a:pt x="72564" y="35067"/>
                    <a:pt x="73630" y="26659"/>
                    <a:pt x="75763" y="20259"/>
                  </a:cubicBezTo>
                  <a:cubicBezTo>
                    <a:pt x="77896" y="13860"/>
                    <a:pt x="81096" y="8923"/>
                    <a:pt x="85363" y="5451"/>
                  </a:cubicBezTo>
                  <a:cubicBezTo>
                    <a:pt x="89629" y="1978"/>
                    <a:pt x="94987" y="241"/>
                    <a:pt x="101436" y="241"/>
                  </a:cubicBezTo>
                  <a:cubicBezTo>
                    <a:pt x="106199" y="241"/>
                    <a:pt x="110366" y="1209"/>
                    <a:pt x="113938" y="3144"/>
                  </a:cubicBezTo>
                  <a:cubicBezTo>
                    <a:pt x="117510" y="5078"/>
                    <a:pt x="120461" y="7832"/>
                    <a:pt x="122793" y="11404"/>
                  </a:cubicBezTo>
                  <a:cubicBezTo>
                    <a:pt x="125125" y="14976"/>
                    <a:pt x="126960" y="19366"/>
                    <a:pt x="128299" y="24575"/>
                  </a:cubicBezTo>
                  <a:cubicBezTo>
                    <a:pt x="129639" y="29784"/>
                    <a:pt x="130309" y="36754"/>
                    <a:pt x="130309" y="45485"/>
                  </a:cubicBezTo>
                  <a:cubicBezTo>
                    <a:pt x="130309" y="55904"/>
                    <a:pt x="129242" y="64312"/>
                    <a:pt x="127109" y="70712"/>
                  </a:cubicBezTo>
                  <a:cubicBezTo>
                    <a:pt x="124976" y="77112"/>
                    <a:pt x="121776" y="82048"/>
                    <a:pt x="117510" y="85521"/>
                  </a:cubicBezTo>
                  <a:cubicBezTo>
                    <a:pt x="113243" y="88992"/>
                    <a:pt x="107885" y="90729"/>
                    <a:pt x="101436" y="90729"/>
                  </a:cubicBezTo>
                  <a:cubicBezTo>
                    <a:pt x="92904" y="90729"/>
                    <a:pt x="86157" y="87653"/>
                    <a:pt x="81195" y="81502"/>
                  </a:cubicBezTo>
                  <a:cubicBezTo>
                    <a:pt x="75441" y="74159"/>
                    <a:pt x="72564" y="62154"/>
                    <a:pt x="72564" y="45485"/>
                  </a:cubicBezTo>
                  <a:close/>
                  <a:moveTo>
                    <a:pt x="83725" y="45485"/>
                  </a:moveTo>
                  <a:cubicBezTo>
                    <a:pt x="83725" y="60071"/>
                    <a:pt x="85412" y="69769"/>
                    <a:pt x="88786" y="74581"/>
                  </a:cubicBezTo>
                  <a:cubicBezTo>
                    <a:pt x="92159" y="79394"/>
                    <a:pt x="96376" y="81800"/>
                    <a:pt x="101436" y="81800"/>
                  </a:cubicBezTo>
                  <a:cubicBezTo>
                    <a:pt x="106397" y="81800"/>
                    <a:pt x="110589" y="79394"/>
                    <a:pt x="114012" y="74581"/>
                  </a:cubicBezTo>
                  <a:cubicBezTo>
                    <a:pt x="117435" y="69769"/>
                    <a:pt x="119147" y="60071"/>
                    <a:pt x="119147" y="45485"/>
                  </a:cubicBezTo>
                  <a:cubicBezTo>
                    <a:pt x="119147" y="30900"/>
                    <a:pt x="117435" y="21227"/>
                    <a:pt x="114012" y="16464"/>
                  </a:cubicBezTo>
                  <a:cubicBezTo>
                    <a:pt x="110589" y="11702"/>
                    <a:pt x="106348" y="9321"/>
                    <a:pt x="101287" y="9321"/>
                  </a:cubicBezTo>
                  <a:cubicBezTo>
                    <a:pt x="96326" y="9321"/>
                    <a:pt x="92308" y="11404"/>
                    <a:pt x="89233" y="15571"/>
                  </a:cubicBezTo>
                  <a:cubicBezTo>
                    <a:pt x="85561" y="21028"/>
                    <a:pt x="83725" y="30999"/>
                    <a:pt x="83725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3E3B2D5-BA00-C3FF-8C40-093BA283F8DB}"/>
                </a:ext>
              </a:extLst>
            </p:cNvPr>
            <p:cNvSpPr/>
            <p:nvPr/>
          </p:nvSpPr>
          <p:spPr>
            <a:xfrm>
              <a:off x="8017352" y="3071709"/>
              <a:ext cx="128266" cy="90637"/>
            </a:xfrm>
            <a:custGeom>
              <a:avLst/>
              <a:gdLst>
                <a:gd name="connsiteX0" fmla="*/ 592 w 128266"/>
                <a:gd name="connsiteY0" fmla="*/ 65875 h 90637"/>
                <a:gd name="connsiteX1" fmla="*/ 11456 w 128266"/>
                <a:gd name="connsiteY1" fmla="*/ 64386 h 90637"/>
                <a:gd name="connsiteX2" fmla="*/ 17856 w 128266"/>
                <a:gd name="connsiteY2" fmla="*/ 77707 h 90637"/>
                <a:gd name="connsiteX3" fmla="*/ 28869 w 128266"/>
                <a:gd name="connsiteY3" fmla="*/ 81800 h 90637"/>
                <a:gd name="connsiteX4" fmla="*/ 41743 w 128266"/>
                <a:gd name="connsiteY4" fmla="*/ 76517 h 90637"/>
                <a:gd name="connsiteX5" fmla="*/ 47027 w 128266"/>
                <a:gd name="connsiteY5" fmla="*/ 63344 h 90637"/>
                <a:gd name="connsiteX6" fmla="*/ 42190 w 128266"/>
                <a:gd name="connsiteY6" fmla="*/ 50918 h 90637"/>
                <a:gd name="connsiteX7" fmla="*/ 29762 w 128266"/>
                <a:gd name="connsiteY7" fmla="*/ 46081 h 90637"/>
                <a:gd name="connsiteX8" fmla="*/ 22023 w 128266"/>
                <a:gd name="connsiteY8" fmla="*/ 47272 h 90637"/>
                <a:gd name="connsiteX9" fmla="*/ 23214 w 128266"/>
                <a:gd name="connsiteY9" fmla="*/ 37747 h 90637"/>
                <a:gd name="connsiteX10" fmla="*/ 25000 w 128266"/>
                <a:gd name="connsiteY10" fmla="*/ 37896 h 90637"/>
                <a:gd name="connsiteX11" fmla="*/ 37576 w 128266"/>
                <a:gd name="connsiteY11" fmla="*/ 34249 h 90637"/>
                <a:gd name="connsiteX12" fmla="*/ 43157 w 128266"/>
                <a:gd name="connsiteY12" fmla="*/ 23013 h 90637"/>
                <a:gd name="connsiteX13" fmla="*/ 39064 w 128266"/>
                <a:gd name="connsiteY13" fmla="*/ 13115 h 90637"/>
                <a:gd name="connsiteX14" fmla="*/ 28572 w 128266"/>
                <a:gd name="connsiteY14" fmla="*/ 9172 h 90637"/>
                <a:gd name="connsiteX15" fmla="*/ 18005 w 128266"/>
                <a:gd name="connsiteY15" fmla="*/ 13190 h 90637"/>
                <a:gd name="connsiteX16" fmla="*/ 12498 w 128266"/>
                <a:gd name="connsiteY16" fmla="*/ 25096 h 90637"/>
                <a:gd name="connsiteX17" fmla="*/ 1633 w 128266"/>
                <a:gd name="connsiteY17" fmla="*/ 23161 h 90637"/>
                <a:gd name="connsiteX18" fmla="*/ 10787 w 128266"/>
                <a:gd name="connsiteY18" fmla="*/ 6270 h 90637"/>
                <a:gd name="connsiteX19" fmla="*/ 28274 w 128266"/>
                <a:gd name="connsiteY19" fmla="*/ 241 h 90637"/>
                <a:gd name="connsiteX20" fmla="*/ 41669 w 128266"/>
                <a:gd name="connsiteY20" fmla="*/ 3367 h 90637"/>
                <a:gd name="connsiteX21" fmla="*/ 51045 w 128266"/>
                <a:gd name="connsiteY21" fmla="*/ 11850 h 90637"/>
                <a:gd name="connsiteX22" fmla="*/ 54319 w 128266"/>
                <a:gd name="connsiteY22" fmla="*/ 23310 h 90637"/>
                <a:gd name="connsiteX23" fmla="*/ 51194 w 128266"/>
                <a:gd name="connsiteY23" fmla="*/ 33728 h 90637"/>
                <a:gd name="connsiteX24" fmla="*/ 42115 w 128266"/>
                <a:gd name="connsiteY24" fmla="*/ 41169 h 90637"/>
                <a:gd name="connsiteX25" fmla="*/ 54245 w 128266"/>
                <a:gd name="connsiteY25" fmla="*/ 48760 h 90637"/>
                <a:gd name="connsiteX26" fmla="*/ 58635 w 128266"/>
                <a:gd name="connsiteY26" fmla="*/ 63047 h 90637"/>
                <a:gd name="connsiteX27" fmla="*/ 50152 w 128266"/>
                <a:gd name="connsiteY27" fmla="*/ 82767 h 90637"/>
                <a:gd name="connsiteX28" fmla="*/ 28720 w 128266"/>
                <a:gd name="connsiteY28" fmla="*/ 90878 h 90637"/>
                <a:gd name="connsiteX29" fmla="*/ 9373 w 128266"/>
                <a:gd name="connsiteY29" fmla="*/ 83883 h 90637"/>
                <a:gd name="connsiteX30" fmla="*/ 592 w 128266"/>
                <a:gd name="connsiteY30" fmla="*/ 65875 h 90637"/>
                <a:gd name="connsiteX31" fmla="*/ 71113 w 128266"/>
                <a:gd name="connsiteY31" fmla="*/ 45485 h 90637"/>
                <a:gd name="connsiteX32" fmla="*/ 74313 w 128266"/>
                <a:gd name="connsiteY32" fmla="*/ 20259 h 90637"/>
                <a:gd name="connsiteX33" fmla="*/ 83912 w 128266"/>
                <a:gd name="connsiteY33" fmla="*/ 5451 h 90637"/>
                <a:gd name="connsiteX34" fmla="*/ 99986 w 128266"/>
                <a:gd name="connsiteY34" fmla="*/ 241 h 90637"/>
                <a:gd name="connsiteX35" fmla="*/ 112487 w 128266"/>
                <a:gd name="connsiteY35" fmla="*/ 3144 h 90637"/>
                <a:gd name="connsiteX36" fmla="*/ 121343 w 128266"/>
                <a:gd name="connsiteY36" fmla="*/ 11404 h 90637"/>
                <a:gd name="connsiteX37" fmla="*/ 126849 w 128266"/>
                <a:gd name="connsiteY37" fmla="*/ 24575 h 90637"/>
                <a:gd name="connsiteX38" fmla="*/ 128859 w 128266"/>
                <a:gd name="connsiteY38" fmla="*/ 45485 h 90637"/>
                <a:gd name="connsiteX39" fmla="*/ 125658 w 128266"/>
                <a:gd name="connsiteY39" fmla="*/ 70712 h 90637"/>
                <a:gd name="connsiteX40" fmla="*/ 116059 w 128266"/>
                <a:gd name="connsiteY40" fmla="*/ 85521 h 90637"/>
                <a:gd name="connsiteX41" fmla="*/ 99986 w 128266"/>
                <a:gd name="connsiteY41" fmla="*/ 90729 h 90637"/>
                <a:gd name="connsiteX42" fmla="*/ 79745 w 128266"/>
                <a:gd name="connsiteY42" fmla="*/ 81502 h 90637"/>
                <a:gd name="connsiteX43" fmla="*/ 71113 w 128266"/>
                <a:gd name="connsiteY43" fmla="*/ 45485 h 90637"/>
                <a:gd name="connsiteX44" fmla="*/ 82275 w 128266"/>
                <a:gd name="connsiteY44" fmla="*/ 45485 h 90637"/>
                <a:gd name="connsiteX45" fmla="*/ 87335 w 128266"/>
                <a:gd name="connsiteY45" fmla="*/ 74581 h 90637"/>
                <a:gd name="connsiteX46" fmla="*/ 99986 w 128266"/>
                <a:gd name="connsiteY46" fmla="*/ 81800 h 90637"/>
                <a:gd name="connsiteX47" fmla="*/ 112561 w 128266"/>
                <a:gd name="connsiteY47" fmla="*/ 74581 h 90637"/>
                <a:gd name="connsiteX48" fmla="*/ 117696 w 128266"/>
                <a:gd name="connsiteY48" fmla="*/ 45485 h 90637"/>
                <a:gd name="connsiteX49" fmla="*/ 112561 w 128266"/>
                <a:gd name="connsiteY49" fmla="*/ 16464 h 90637"/>
                <a:gd name="connsiteX50" fmla="*/ 99837 w 128266"/>
                <a:gd name="connsiteY50" fmla="*/ 9321 h 90637"/>
                <a:gd name="connsiteX51" fmla="*/ 87782 w 128266"/>
                <a:gd name="connsiteY51" fmla="*/ 15571 h 90637"/>
                <a:gd name="connsiteX52" fmla="*/ 82275 w 128266"/>
                <a:gd name="connsiteY52" fmla="*/ 45485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28266" h="90637">
                  <a:moveTo>
                    <a:pt x="592" y="65875"/>
                  </a:moveTo>
                  <a:lnTo>
                    <a:pt x="11456" y="64386"/>
                  </a:lnTo>
                  <a:cubicBezTo>
                    <a:pt x="12746" y="70539"/>
                    <a:pt x="14879" y="74978"/>
                    <a:pt x="17856" y="77707"/>
                  </a:cubicBezTo>
                  <a:cubicBezTo>
                    <a:pt x="20833" y="80436"/>
                    <a:pt x="24503" y="81800"/>
                    <a:pt x="28869" y="81800"/>
                  </a:cubicBezTo>
                  <a:cubicBezTo>
                    <a:pt x="33929" y="81800"/>
                    <a:pt x="38221" y="80039"/>
                    <a:pt x="41743" y="76517"/>
                  </a:cubicBezTo>
                  <a:cubicBezTo>
                    <a:pt x="45265" y="72994"/>
                    <a:pt x="47027" y="68603"/>
                    <a:pt x="47027" y="63344"/>
                  </a:cubicBezTo>
                  <a:cubicBezTo>
                    <a:pt x="47027" y="58285"/>
                    <a:pt x="45414" y="54142"/>
                    <a:pt x="42190" y="50918"/>
                  </a:cubicBezTo>
                  <a:cubicBezTo>
                    <a:pt x="38965" y="47694"/>
                    <a:pt x="34822" y="46081"/>
                    <a:pt x="29762" y="46081"/>
                  </a:cubicBezTo>
                  <a:cubicBezTo>
                    <a:pt x="27678" y="46081"/>
                    <a:pt x="25099" y="46478"/>
                    <a:pt x="22023" y="47272"/>
                  </a:cubicBezTo>
                  <a:lnTo>
                    <a:pt x="23214" y="37747"/>
                  </a:lnTo>
                  <a:cubicBezTo>
                    <a:pt x="24008" y="37846"/>
                    <a:pt x="24603" y="37896"/>
                    <a:pt x="25000" y="37896"/>
                  </a:cubicBezTo>
                  <a:cubicBezTo>
                    <a:pt x="29663" y="37896"/>
                    <a:pt x="33855" y="36680"/>
                    <a:pt x="37576" y="34249"/>
                  </a:cubicBezTo>
                  <a:cubicBezTo>
                    <a:pt x="41296" y="31819"/>
                    <a:pt x="43157" y="28073"/>
                    <a:pt x="43157" y="23013"/>
                  </a:cubicBezTo>
                  <a:cubicBezTo>
                    <a:pt x="43157" y="19044"/>
                    <a:pt x="41792" y="15745"/>
                    <a:pt x="39064" y="13115"/>
                  </a:cubicBezTo>
                  <a:cubicBezTo>
                    <a:pt x="36335" y="10486"/>
                    <a:pt x="32838" y="9172"/>
                    <a:pt x="28572" y="9172"/>
                  </a:cubicBezTo>
                  <a:cubicBezTo>
                    <a:pt x="24305" y="9172"/>
                    <a:pt x="20783" y="10511"/>
                    <a:pt x="18005" y="13190"/>
                  </a:cubicBezTo>
                  <a:cubicBezTo>
                    <a:pt x="15227" y="15869"/>
                    <a:pt x="13391" y="19837"/>
                    <a:pt x="12498" y="25096"/>
                  </a:cubicBezTo>
                  <a:lnTo>
                    <a:pt x="1633" y="23161"/>
                  </a:lnTo>
                  <a:cubicBezTo>
                    <a:pt x="3023" y="15919"/>
                    <a:pt x="6074" y="10288"/>
                    <a:pt x="10787" y="6270"/>
                  </a:cubicBezTo>
                  <a:cubicBezTo>
                    <a:pt x="15500" y="2251"/>
                    <a:pt x="21329" y="241"/>
                    <a:pt x="28274" y="241"/>
                  </a:cubicBezTo>
                  <a:cubicBezTo>
                    <a:pt x="33136" y="241"/>
                    <a:pt x="37601" y="1283"/>
                    <a:pt x="41669" y="3367"/>
                  </a:cubicBezTo>
                  <a:cubicBezTo>
                    <a:pt x="45737" y="5451"/>
                    <a:pt x="48862" y="8279"/>
                    <a:pt x="51045" y="11850"/>
                  </a:cubicBezTo>
                  <a:cubicBezTo>
                    <a:pt x="53228" y="15422"/>
                    <a:pt x="54319" y="19242"/>
                    <a:pt x="54319" y="23310"/>
                  </a:cubicBezTo>
                  <a:cubicBezTo>
                    <a:pt x="54319" y="27081"/>
                    <a:pt x="53277" y="30553"/>
                    <a:pt x="51194" y="33728"/>
                  </a:cubicBezTo>
                  <a:cubicBezTo>
                    <a:pt x="49110" y="36903"/>
                    <a:pt x="46083" y="39384"/>
                    <a:pt x="42115" y="41169"/>
                  </a:cubicBezTo>
                  <a:cubicBezTo>
                    <a:pt x="47274" y="42459"/>
                    <a:pt x="51318" y="44989"/>
                    <a:pt x="54245" y="48760"/>
                  </a:cubicBezTo>
                  <a:cubicBezTo>
                    <a:pt x="57171" y="52531"/>
                    <a:pt x="58635" y="57293"/>
                    <a:pt x="58635" y="63047"/>
                  </a:cubicBezTo>
                  <a:cubicBezTo>
                    <a:pt x="58635" y="70786"/>
                    <a:pt x="55807" y="77360"/>
                    <a:pt x="50152" y="82767"/>
                  </a:cubicBezTo>
                  <a:cubicBezTo>
                    <a:pt x="44496" y="88174"/>
                    <a:pt x="37353" y="90878"/>
                    <a:pt x="28720" y="90878"/>
                  </a:cubicBezTo>
                  <a:cubicBezTo>
                    <a:pt x="20981" y="90878"/>
                    <a:pt x="14532" y="88547"/>
                    <a:pt x="9373" y="83883"/>
                  </a:cubicBezTo>
                  <a:cubicBezTo>
                    <a:pt x="4213" y="79220"/>
                    <a:pt x="1286" y="73217"/>
                    <a:pt x="592" y="65875"/>
                  </a:cubicBezTo>
                  <a:close/>
                  <a:moveTo>
                    <a:pt x="71113" y="45485"/>
                  </a:moveTo>
                  <a:cubicBezTo>
                    <a:pt x="71113" y="35067"/>
                    <a:pt x="72180" y="26659"/>
                    <a:pt x="74313" y="20259"/>
                  </a:cubicBezTo>
                  <a:cubicBezTo>
                    <a:pt x="76446" y="13860"/>
                    <a:pt x="79646" y="8923"/>
                    <a:pt x="83912" y="5451"/>
                  </a:cubicBezTo>
                  <a:cubicBezTo>
                    <a:pt x="88179" y="1978"/>
                    <a:pt x="93536" y="241"/>
                    <a:pt x="99986" y="241"/>
                  </a:cubicBezTo>
                  <a:cubicBezTo>
                    <a:pt x="104748" y="241"/>
                    <a:pt x="108915" y="1209"/>
                    <a:pt x="112487" y="3144"/>
                  </a:cubicBezTo>
                  <a:cubicBezTo>
                    <a:pt x="116059" y="5078"/>
                    <a:pt x="119011" y="7832"/>
                    <a:pt x="121343" y="11404"/>
                  </a:cubicBezTo>
                  <a:cubicBezTo>
                    <a:pt x="123674" y="14976"/>
                    <a:pt x="125510" y="19366"/>
                    <a:pt x="126849" y="24575"/>
                  </a:cubicBezTo>
                  <a:cubicBezTo>
                    <a:pt x="128189" y="29784"/>
                    <a:pt x="128859" y="36754"/>
                    <a:pt x="128859" y="45485"/>
                  </a:cubicBezTo>
                  <a:cubicBezTo>
                    <a:pt x="128859" y="55904"/>
                    <a:pt x="127792" y="64312"/>
                    <a:pt x="125658" y="70712"/>
                  </a:cubicBezTo>
                  <a:cubicBezTo>
                    <a:pt x="123525" y="77112"/>
                    <a:pt x="120326" y="82048"/>
                    <a:pt x="116059" y="85521"/>
                  </a:cubicBezTo>
                  <a:cubicBezTo>
                    <a:pt x="111792" y="88992"/>
                    <a:pt x="106435" y="90729"/>
                    <a:pt x="99986" y="90729"/>
                  </a:cubicBezTo>
                  <a:cubicBezTo>
                    <a:pt x="91453" y="90729"/>
                    <a:pt x="84706" y="87653"/>
                    <a:pt x="79745" y="81502"/>
                  </a:cubicBezTo>
                  <a:cubicBezTo>
                    <a:pt x="73991" y="74159"/>
                    <a:pt x="71113" y="62154"/>
                    <a:pt x="71113" y="45485"/>
                  </a:cubicBezTo>
                  <a:close/>
                  <a:moveTo>
                    <a:pt x="82275" y="45485"/>
                  </a:moveTo>
                  <a:cubicBezTo>
                    <a:pt x="82275" y="60071"/>
                    <a:pt x="83962" y="69769"/>
                    <a:pt x="87335" y="74581"/>
                  </a:cubicBezTo>
                  <a:cubicBezTo>
                    <a:pt x="90708" y="79394"/>
                    <a:pt x="94925" y="81800"/>
                    <a:pt x="99986" y="81800"/>
                  </a:cubicBezTo>
                  <a:cubicBezTo>
                    <a:pt x="104947" y="81800"/>
                    <a:pt x="109139" y="79394"/>
                    <a:pt x="112561" y="74581"/>
                  </a:cubicBezTo>
                  <a:cubicBezTo>
                    <a:pt x="115985" y="69769"/>
                    <a:pt x="117696" y="60071"/>
                    <a:pt x="117696" y="45485"/>
                  </a:cubicBezTo>
                  <a:cubicBezTo>
                    <a:pt x="117696" y="30900"/>
                    <a:pt x="115985" y="21227"/>
                    <a:pt x="112561" y="16464"/>
                  </a:cubicBezTo>
                  <a:cubicBezTo>
                    <a:pt x="109139" y="11702"/>
                    <a:pt x="104897" y="9321"/>
                    <a:pt x="99837" y="9321"/>
                  </a:cubicBezTo>
                  <a:cubicBezTo>
                    <a:pt x="94876" y="9321"/>
                    <a:pt x="90857" y="11404"/>
                    <a:pt x="87782" y="15571"/>
                  </a:cubicBezTo>
                  <a:cubicBezTo>
                    <a:pt x="84111" y="21028"/>
                    <a:pt x="82275" y="30999"/>
                    <a:pt x="82275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F38853E-CEE9-6A4F-218D-17B88D02BA02}"/>
                </a:ext>
              </a:extLst>
            </p:cNvPr>
            <p:cNvSpPr/>
            <p:nvPr/>
          </p:nvSpPr>
          <p:spPr>
            <a:xfrm>
              <a:off x="8506442" y="3071709"/>
              <a:ext cx="131838" cy="90487"/>
            </a:xfrm>
            <a:custGeom>
              <a:avLst/>
              <a:gdLst>
                <a:gd name="connsiteX0" fmla="*/ 39041 w 131838"/>
                <a:gd name="connsiteY0" fmla="*/ 89241 h 90487"/>
                <a:gd name="connsiteX1" fmla="*/ 39041 w 131838"/>
                <a:gd name="connsiteY1" fmla="*/ 67958 h 90487"/>
                <a:gd name="connsiteX2" fmla="*/ 644 w 131838"/>
                <a:gd name="connsiteY2" fmla="*/ 67958 h 90487"/>
                <a:gd name="connsiteX3" fmla="*/ 644 w 131838"/>
                <a:gd name="connsiteY3" fmla="*/ 57988 h 90487"/>
                <a:gd name="connsiteX4" fmla="*/ 40976 w 131838"/>
                <a:gd name="connsiteY4" fmla="*/ 539 h 90487"/>
                <a:gd name="connsiteX5" fmla="*/ 49906 w 131838"/>
                <a:gd name="connsiteY5" fmla="*/ 539 h 90487"/>
                <a:gd name="connsiteX6" fmla="*/ 49906 w 131838"/>
                <a:gd name="connsiteY6" fmla="*/ 57988 h 90487"/>
                <a:gd name="connsiteX7" fmla="*/ 61961 w 131838"/>
                <a:gd name="connsiteY7" fmla="*/ 57988 h 90487"/>
                <a:gd name="connsiteX8" fmla="*/ 61961 w 131838"/>
                <a:gd name="connsiteY8" fmla="*/ 67958 h 90487"/>
                <a:gd name="connsiteX9" fmla="*/ 49906 w 131838"/>
                <a:gd name="connsiteY9" fmla="*/ 67958 h 90487"/>
                <a:gd name="connsiteX10" fmla="*/ 49906 w 131838"/>
                <a:gd name="connsiteY10" fmla="*/ 89241 h 90487"/>
                <a:gd name="connsiteX11" fmla="*/ 39041 w 131838"/>
                <a:gd name="connsiteY11" fmla="*/ 89241 h 90487"/>
                <a:gd name="connsiteX12" fmla="*/ 39041 w 131838"/>
                <a:gd name="connsiteY12" fmla="*/ 57988 h 90487"/>
                <a:gd name="connsiteX13" fmla="*/ 39041 w 131838"/>
                <a:gd name="connsiteY13" fmla="*/ 18101 h 90487"/>
                <a:gd name="connsiteX14" fmla="*/ 11210 w 131838"/>
                <a:gd name="connsiteY14" fmla="*/ 57988 h 90487"/>
                <a:gd name="connsiteX15" fmla="*/ 39041 w 131838"/>
                <a:gd name="connsiteY15" fmla="*/ 57988 h 90487"/>
                <a:gd name="connsiteX16" fmla="*/ 74737 w 131838"/>
                <a:gd name="connsiteY16" fmla="*/ 45485 h 90487"/>
                <a:gd name="connsiteX17" fmla="*/ 77936 w 131838"/>
                <a:gd name="connsiteY17" fmla="*/ 20259 h 90487"/>
                <a:gd name="connsiteX18" fmla="*/ 87536 w 131838"/>
                <a:gd name="connsiteY18" fmla="*/ 5451 h 90487"/>
                <a:gd name="connsiteX19" fmla="*/ 103609 w 131838"/>
                <a:gd name="connsiteY19" fmla="*/ 241 h 90487"/>
                <a:gd name="connsiteX20" fmla="*/ 116111 w 131838"/>
                <a:gd name="connsiteY20" fmla="*/ 3144 h 90487"/>
                <a:gd name="connsiteX21" fmla="*/ 124966 w 131838"/>
                <a:gd name="connsiteY21" fmla="*/ 11404 h 90487"/>
                <a:gd name="connsiteX22" fmla="*/ 130473 w 131838"/>
                <a:gd name="connsiteY22" fmla="*/ 24575 h 90487"/>
                <a:gd name="connsiteX23" fmla="*/ 132482 w 131838"/>
                <a:gd name="connsiteY23" fmla="*/ 45485 h 90487"/>
                <a:gd name="connsiteX24" fmla="*/ 129282 w 131838"/>
                <a:gd name="connsiteY24" fmla="*/ 70712 h 90487"/>
                <a:gd name="connsiteX25" fmla="*/ 119683 w 131838"/>
                <a:gd name="connsiteY25" fmla="*/ 85521 h 90487"/>
                <a:gd name="connsiteX26" fmla="*/ 103609 w 131838"/>
                <a:gd name="connsiteY26" fmla="*/ 90729 h 90487"/>
                <a:gd name="connsiteX27" fmla="*/ 83369 w 131838"/>
                <a:gd name="connsiteY27" fmla="*/ 81502 h 90487"/>
                <a:gd name="connsiteX28" fmla="*/ 74737 w 131838"/>
                <a:gd name="connsiteY28" fmla="*/ 45485 h 90487"/>
                <a:gd name="connsiteX29" fmla="*/ 85898 w 131838"/>
                <a:gd name="connsiteY29" fmla="*/ 45485 h 90487"/>
                <a:gd name="connsiteX30" fmla="*/ 90959 w 131838"/>
                <a:gd name="connsiteY30" fmla="*/ 74581 h 90487"/>
                <a:gd name="connsiteX31" fmla="*/ 103609 w 131838"/>
                <a:gd name="connsiteY31" fmla="*/ 81800 h 90487"/>
                <a:gd name="connsiteX32" fmla="*/ 116185 w 131838"/>
                <a:gd name="connsiteY32" fmla="*/ 74581 h 90487"/>
                <a:gd name="connsiteX33" fmla="*/ 121320 w 131838"/>
                <a:gd name="connsiteY33" fmla="*/ 45485 h 90487"/>
                <a:gd name="connsiteX34" fmla="*/ 116185 w 131838"/>
                <a:gd name="connsiteY34" fmla="*/ 16464 h 90487"/>
                <a:gd name="connsiteX35" fmla="*/ 103461 w 131838"/>
                <a:gd name="connsiteY35" fmla="*/ 9321 h 90487"/>
                <a:gd name="connsiteX36" fmla="*/ 91406 w 131838"/>
                <a:gd name="connsiteY36" fmla="*/ 15571 h 90487"/>
                <a:gd name="connsiteX37" fmla="*/ 85898 w 131838"/>
                <a:gd name="connsiteY37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1838" h="90487">
                  <a:moveTo>
                    <a:pt x="39041" y="89241"/>
                  </a:moveTo>
                  <a:lnTo>
                    <a:pt x="39041" y="67958"/>
                  </a:lnTo>
                  <a:lnTo>
                    <a:pt x="644" y="67958"/>
                  </a:lnTo>
                  <a:lnTo>
                    <a:pt x="644" y="57988"/>
                  </a:lnTo>
                  <a:lnTo>
                    <a:pt x="40976" y="539"/>
                  </a:lnTo>
                  <a:lnTo>
                    <a:pt x="49906" y="539"/>
                  </a:lnTo>
                  <a:lnTo>
                    <a:pt x="49906" y="57988"/>
                  </a:lnTo>
                  <a:lnTo>
                    <a:pt x="61961" y="57988"/>
                  </a:lnTo>
                  <a:lnTo>
                    <a:pt x="61961" y="67958"/>
                  </a:lnTo>
                  <a:lnTo>
                    <a:pt x="49906" y="67958"/>
                  </a:lnTo>
                  <a:lnTo>
                    <a:pt x="49906" y="89241"/>
                  </a:lnTo>
                  <a:lnTo>
                    <a:pt x="39041" y="89241"/>
                  </a:lnTo>
                  <a:close/>
                  <a:moveTo>
                    <a:pt x="39041" y="57988"/>
                  </a:moveTo>
                  <a:lnTo>
                    <a:pt x="39041" y="18101"/>
                  </a:lnTo>
                  <a:lnTo>
                    <a:pt x="11210" y="57988"/>
                  </a:lnTo>
                  <a:lnTo>
                    <a:pt x="39041" y="57988"/>
                  </a:lnTo>
                  <a:close/>
                  <a:moveTo>
                    <a:pt x="74737" y="45485"/>
                  </a:moveTo>
                  <a:cubicBezTo>
                    <a:pt x="74737" y="35067"/>
                    <a:pt x="75803" y="26659"/>
                    <a:pt x="77936" y="20259"/>
                  </a:cubicBezTo>
                  <a:cubicBezTo>
                    <a:pt x="80069" y="13860"/>
                    <a:pt x="83269" y="8923"/>
                    <a:pt x="87536" y="5451"/>
                  </a:cubicBezTo>
                  <a:cubicBezTo>
                    <a:pt x="91802" y="1978"/>
                    <a:pt x="97160" y="241"/>
                    <a:pt x="103609" y="241"/>
                  </a:cubicBezTo>
                  <a:cubicBezTo>
                    <a:pt x="108372" y="241"/>
                    <a:pt x="112539" y="1209"/>
                    <a:pt x="116111" y="3144"/>
                  </a:cubicBezTo>
                  <a:cubicBezTo>
                    <a:pt x="119683" y="5078"/>
                    <a:pt x="122634" y="7832"/>
                    <a:pt x="124966" y="11404"/>
                  </a:cubicBezTo>
                  <a:cubicBezTo>
                    <a:pt x="127298" y="14976"/>
                    <a:pt x="129133" y="19366"/>
                    <a:pt x="130473" y="24575"/>
                  </a:cubicBezTo>
                  <a:cubicBezTo>
                    <a:pt x="131812" y="29784"/>
                    <a:pt x="132482" y="36754"/>
                    <a:pt x="132482" y="45485"/>
                  </a:cubicBezTo>
                  <a:cubicBezTo>
                    <a:pt x="132482" y="55904"/>
                    <a:pt x="131415" y="64312"/>
                    <a:pt x="129282" y="70712"/>
                  </a:cubicBezTo>
                  <a:cubicBezTo>
                    <a:pt x="127149" y="77112"/>
                    <a:pt x="123949" y="82048"/>
                    <a:pt x="119683" y="85521"/>
                  </a:cubicBezTo>
                  <a:cubicBezTo>
                    <a:pt x="115416" y="88992"/>
                    <a:pt x="110058" y="90729"/>
                    <a:pt x="103609" y="90729"/>
                  </a:cubicBezTo>
                  <a:cubicBezTo>
                    <a:pt x="95077" y="90729"/>
                    <a:pt x="88330" y="87653"/>
                    <a:pt x="83369" y="81502"/>
                  </a:cubicBezTo>
                  <a:cubicBezTo>
                    <a:pt x="77614" y="74159"/>
                    <a:pt x="74737" y="62154"/>
                    <a:pt x="74737" y="45485"/>
                  </a:cubicBezTo>
                  <a:close/>
                  <a:moveTo>
                    <a:pt x="85898" y="45485"/>
                  </a:moveTo>
                  <a:cubicBezTo>
                    <a:pt x="85898" y="60071"/>
                    <a:pt x="87585" y="69769"/>
                    <a:pt x="90959" y="74581"/>
                  </a:cubicBezTo>
                  <a:cubicBezTo>
                    <a:pt x="94332" y="79394"/>
                    <a:pt x="98549" y="81800"/>
                    <a:pt x="103609" y="81800"/>
                  </a:cubicBezTo>
                  <a:cubicBezTo>
                    <a:pt x="108570" y="81800"/>
                    <a:pt x="112762" y="79394"/>
                    <a:pt x="116185" y="74581"/>
                  </a:cubicBezTo>
                  <a:cubicBezTo>
                    <a:pt x="119608" y="69769"/>
                    <a:pt x="121320" y="60071"/>
                    <a:pt x="121320" y="45485"/>
                  </a:cubicBezTo>
                  <a:cubicBezTo>
                    <a:pt x="121320" y="30900"/>
                    <a:pt x="119608" y="21227"/>
                    <a:pt x="116185" y="16464"/>
                  </a:cubicBezTo>
                  <a:cubicBezTo>
                    <a:pt x="112762" y="11702"/>
                    <a:pt x="108521" y="9321"/>
                    <a:pt x="103461" y="9321"/>
                  </a:cubicBezTo>
                  <a:cubicBezTo>
                    <a:pt x="98499" y="9321"/>
                    <a:pt x="94481" y="11404"/>
                    <a:pt x="91406" y="15571"/>
                  </a:cubicBezTo>
                  <a:cubicBezTo>
                    <a:pt x="87734" y="21028"/>
                    <a:pt x="85898" y="30999"/>
                    <a:pt x="85898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0F45223-A2FC-D7A5-0E09-7AA3CA7C3F8B}"/>
                </a:ext>
              </a:extLst>
            </p:cNvPr>
            <p:cNvSpPr/>
            <p:nvPr/>
          </p:nvSpPr>
          <p:spPr>
            <a:xfrm>
              <a:off x="7298382" y="3240834"/>
              <a:ext cx="1062395" cy="134093"/>
            </a:xfrm>
            <a:custGeom>
              <a:avLst/>
              <a:gdLst>
                <a:gd name="connsiteX0" fmla="*/ 566 w 1062395"/>
                <a:gd name="connsiteY0" fmla="*/ 104291 h 134093"/>
                <a:gd name="connsiteX1" fmla="*/ 566 w 1062395"/>
                <a:gd name="connsiteY1" fmla="*/ 2046 h 134093"/>
                <a:gd name="connsiteX2" fmla="*/ 69473 w 1062395"/>
                <a:gd name="connsiteY2" fmla="*/ 2046 h 134093"/>
                <a:gd name="connsiteX3" fmla="*/ 69473 w 1062395"/>
                <a:gd name="connsiteY3" fmla="*/ 14100 h 134093"/>
                <a:gd name="connsiteX4" fmla="*/ 14108 w 1062395"/>
                <a:gd name="connsiteY4" fmla="*/ 14100 h 134093"/>
                <a:gd name="connsiteX5" fmla="*/ 14108 w 1062395"/>
                <a:gd name="connsiteY5" fmla="*/ 45802 h 134093"/>
                <a:gd name="connsiteX6" fmla="*/ 62031 w 1062395"/>
                <a:gd name="connsiteY6" fmla="*/ 45802 h 134093"/>
                <a:gd name="connsiteX7" fmla="*/ 62031 w 1062395"/>
                <a:gd name="connsiteY7" fmla="*/ 57856 h 134093"/>
                <a:gd name="connsiteX8" fmla="*/ 14108 w 1062395"/>
                <a:gd name="connsiteY8" fmla="*/ 57856 h 134093"/>
                <a:gd name="connsiteX9" fmla="*/ 14108 w 1062395"/>
                <a:gd name="connsiteY9" fmla="*/ 104291 h 134093"/>
                <a:gd name="connsiteX10" fmla="*/ 566 w 1062395"/>
                <a:gd name="connsiteY10" fmla="*/ 104291 h 134093"/>
                <a:gd name="connsiteX11" fmla="*/ 83309 w 1062395"/>
                <a:gd name="connsiteY11" fmla="*/ 104291 h 134093"/>
                <a:gd name="connsiteX12" fmla="*/ 83309 w 1062395"/>
                <a:gd name="connsiteY12" fmla="*/ 30175 h 134093"/>
                <a:gd name="connsiteX13" fmla="*/ 94620 w 1062395"/>
                <a:gd name="connsiteY13" fmla="*/ 30175 h 134093"/>
                <a:gd name="connsiteX14" fmla="*/ 94620 w 1062395"/>
                <a:gd name="connsiteY14" fmla="*/ 41485 h 134093"/>
                <a:gd name="connsiteX15" fmla="*/ 102656 w 1062395"/>
                <a:gd name="connsiteY15" fmla="*/ 31067 h 134093"/>
                <a:gd name="connsiteX16" fmla="*/ 110694 w 1062395"/>
                <a:gd name="connsiteY16" fmla="*/ 28537 h 134093"/>
                <a:gd name="connsiteX17" fmla="*/ 123641 w 1062395"/>
                <a:gd name="connsiteY17" fmla="*/ 32556 h 134093"/>
                <a:gd name="connsiteX18" fmla="*/ 119325 w 1062395"/>
                <a:gd name="connsiteY18" fmla="*/ 44164 h 134093"/>
                <a:gd name="connsiteX19" fmla="*/ 110098 w 1062395"/>
                <a:gd name="connsiteY19" fmla="*/ 41485 h 134093"/>
                <a:gd name="connsiteX20" fmla="*/ 102656 w 1062395"/>
                <a:gd name="connsiteY20" fmla="*/ 43941 h 134093"/>
                <a:gd name="connsiteX21" fmla="*/ 98042 w 1062395"/>
                <a:gd name="connsiteY21" fmla="*/ 50861 h 134093"/>
                <a:gd name="connsiteX22" fmla="*/ 95959 w 1062395"/>
                <a:gd name="connsiteY22" fmla="*/ 65447 h 134093"/>
                <a:gd name="connsiteX23" fmla="*/ 95959 w 1062395"/>
                <a:gd name="connsiteY23" fmla="*/ 104291 h 134093"/>
                <a:gd name="connsiteX24" fmla="*/ 83309 w 1062395"/>
                <a:gd name="connsiteY24" fmla="*/ 104291 h 134093"/>
                <a:gd name="connsiteX25" fmla="*/ 180697 w 1062395"/>
                <a:gd name="connsiteY25" fmla="*/ 80478 h 134093"/>
                <a:gd name="connsiteX26" fmla="*/ 193644 w 1062395"/>
                <a:gd name="connsiteY26" fmla="*/ 81966 h 134093"/>
                <a:gd name="connsiteX27" fmla="*/ 182333 w 1062395"/>
                <a:gd name="connsiteY27" fmla="*/ 99677 h 134093"/>
                <a:gd name="connsiteX28" fmla="*/ 161051 w 1062395"/>
                <a:gd name="connsiteY28" fmla="*/ 105928 h 134093"/>
                <a:gd name="connsiteX29" fmla="*/ 135303 w 1062395"/>
                <a:gd name="connsiteY29" fmla="*/ 95956 h 134093"/>
                <a:gd name="connsiteX30" fmla="*/ 125778 w 1062395"/>
                <a:gd name="connsiteY30" fmla="*/ 67828 h 134093"/>
                <a:gd name="connsiteX31" fmla="*/ 135453 w 1062395"/>
                <a:gd name="connsiteY31" fmla="*/ 38881 h 134093"/>
                <a:gd name="connsiteX32" fmla="*/ 160456 w 1062395"/>
                <a:gd name="connsiteY32" fmla="*/ 28537 h 134093"/>
                <a:gd name="connsiteX33" fmla="*/ 184714 w 1062395"/>
                <a:gd name="connsiteY33" fmla="*/ 38658 h 134093"/>
                <a:gd name="connsiteX34" fmla="*/ 194091 w 1062395"/>
                <a:gd name="connsiteY34" fmla="*/ 67084 h 134093"/>
                <a:gd name="connsiteX35" fmla="*/ 194091 w 1062395"/>
                <a:gd name="connsiteY35" fmla="*/ 70507 h 134093"/>
                <a:gd name="connsiteX36" fmla="*/ 138727 w 1062395"/>
                <a:gd name="connsiteY36" fmla="*/ 70507 h 134093"/>
                <a:gd name="connsiteX37" fmla="*/ 145647 w 1062395"/>
                <a:gd name="connsiteY37" fmla="*/ 89185 h 134093"/>
                <a:gd name="connsiteX38" fmla="*/ 161200 w 1062395"/>
                <a:gd name="connsiteY38" fmla="*/ 95659 h 134093"/>
                <a:gd name="connsiteX39" fmla="*/ 172958 w 1062395"/>
                <a:gd name="connsiteY39" fmla="*/ 92012 h 134093"/>
                <a:gd name="connsiteX40" fmla="*/ 180697 w 1062395"/>
                <a:gd name="connsiteY40" fmla="*/ 80478 h 134093"/>
                <a:gd name="connsiteX41" fmla="*/ 139470 w 1062395"/>
                <a:gd name="connsiteY41" fmla="*/ 60089 h 134093"/>
                <a:gd name="connsiteX42" fmla="*/ 180845 w 1062395"/>
                <a:gd name="connsiteY42" fmla="*/ 60089 h 134093"/>
                <a:gd name="connsiteX43" fmla="*/ 176083 w 1062395"/>
                <a:gd name="connsiteY43" fmla="*/ 46099 h 134093"/>
                <a:gd name="connsiteX44" fmla="*/ 160605 w 1062395"/>
                <a:gd name="connsiteY44" fmla="*/ 38806 h 134093"/>
                <a:gd name="connsiteX45" fmla="*/ 145945 w 1062395"/>
                <a:gd name="connsiteY45" fmla="*/ 44611 h 134093"/>
                <a:gd name="connsiteX46" fmla="*/ 139470 w 1062395"/>
                <a:gd name="connsiteY46" fmla="*/ 60089 h 134093"/>
                <a:gd name="connsiteX47" fmla="*/ 254913 w 1062395"/>
                <a:gd name="connsiteY47" fmla="*/ 132717 h 134093"/>
                <a:gd name="connsiteX48" fmla="*/ 254913 w 1062395"/>
                <a:gd name="connsiteY48" fmla="*/ 96403 h 134093"/>
                <a:gd name="connsiteX49" fmla="*/ 246652 w 1062395"/>
                <a:gd name="connsiteY49" fmla="*/ 103249 h 134093"/>
                <a:gd name="connsiteX50" fmla="*/ 235416 w 1062395"/>
                <a:gd name="connsiteY50" fmla="*/ 105928 h 134093"/>
                <a:gd name="connsiteX51" fmla="*/ 212794 w 1062395"/>
                <a:gd name="connsiteY51" fmla="*/ 95435 h 134093"/>
                <a:gd name="connsiteX52" fmla="*/ 203269 w 1062395"/>
                <a:gd name="connsiteY52" fmla="*/ 66488 h 134093"/>
                <a:gd name="connsiteX53" fmla="*/ 207139 w 1062395"/>
                <a:gd name="connsiteY53" fmla="*/ 46471 h 134093"/>
                <a:gd name="connsiteX54" fmla="*/ 218376 w 1062395"/>
                <a:gd name="connsiteY54" fmla="*/ 33076 h 134093"/>
                <a:gd name="connsiteX55" fmla="*/ 234523 w 1062395"/>
                <a:gd name="connsiteY55" fmla="*/ 28537 h 134093"/>
                <a:gd name="connsiteX56" fmla="*/ 256103 w 1062395"/>
                <a:gd name="connsiteY56" fmla="*/ 40146 h 134093"/>
                <a:gd name="connsiteX57" fmla="*/ 256103 w 1062395"/>
                <a:gd name="connsiteY57" fmla="*/ 30175 h 134093"/>
                <a:gd name="connsiteX58" fmla="*/ 267414 w 1062395"/>
                <a:gd name="connsiteY58" fmla="*/ 30175 h 134093"/>
                <a:gd name="connsiteX59" fmla="*/ 267414 w 1062395"/>
                <a:gd name="connsiteY59" fmla="*/ 132717 h 134093"/>
                <a:gd name="connsiteX60" fmla="*/ 254913 w 1062395"/>
                <a:gd name="connsiteY60" fmla="*/ 132717 h 134093"/>
                <a:gd name="connsiteX61" fmla="*/ 216069 w 1062395"/>
                <a:gd name="connsiteY61" fmla="*/ 67084 h 134093"/>
                <a:gd name="connsiteX62" fmla="*/ 222096 w 1062395"/>
                <a:gd name="connsiteY62" fmla="*/ 88515 h 134093"/>
                <a:gd name="connsiteX63" fmla="*/ 236458 w 1062395"/>
                <a:gd name="connsiteY63" fmla="*/ 95659 h 134093"/>
                <a:gd name="connsiteX64" fmla="*/ 250299 w 1062395"/>
                <a:gd name="connsiteY64" fmla="*/ 88813 h 134093"/>
                <a:gd name="connsiteX65" fmla="*/ 256103 w 1062395"/>
                <a:gd name="connsiteY65" fmla="*/ 68125 h 134093"/>
                <a:gd name="connsiteX66" fmla="*/ 250001 w 1062395"/>
                <a:gd name="connsiteY66" fmla="*/ 45876 h 134093"/>
                <a:gd name="connsiteX67" fmla="*/ 235714 w 1062395"/>
                <a:gd name="connsiteY67" fmla="*/ 38360 h 134093"/>
                <a:gd name="connsiteX68" fmla="*/ 221798 w 1062395"/>
                <a:gd name="connsiteY68" fmla="*/ 45355 h 134093"/>
                <a:gd name="connsiteX69" fmla="*/ 216069 w 1062395"/>
                <a:gd name="connsiteY69" fmla="*/ 67084 h 134093"/>
                <a:gd name="connsiteX70" fmla="*/ 333891 w 1062395"/>
                <a:gd name="connsiteY70" fmla="*/ 104291 h 134093"/>
                <a:gd name="connsiteX71" fmla="*/ 333891 w 1062395"/>
                <a:gd name="connsiteY71" fmla="*/ 93427 h 134093"/>
                <a:gd name="connsiteX72" fmla="*/ 310377 w 1062395"/>
                <a:gd name="connsiteY72" fmla="*/ 105928 h 134093"/>
                <a:gd name="connsiteX73" fmla="*/ 298098 w 1062395"/>
                <a:gd name="connsiteY73" fmla="*/ 103397 h 134093"/>
                <a:gd name="connsiteX74" fmla="*/ 289615 w 1062395"/>
                <a:gd name="connsiteY74" fmla="*/ 97073 h 134093"/>
                <a:gd name="connsiteX75" fmla="*/ 285820 w 1062395"/>
                <a:gd name="connsiteY75" fmla="*/ 87771 h 134093"/>
                <a:gd name="connsiteX76" fmla="*/ 284927 w 1062395"/>
                <a:gd name="connsiteY76" fmla="*/ 76162 h 134093"/>
                <a:gd name="connsiteX77" fmla="*/ 284927 w 1062395"/>
                <a:gd name="connsiteY77" fmla="*/ 30175 h 134093"/>
                <a:gd name="connsiteX78" fmla="*/ 297577 w 1062395"/>
                <a:gd name="connsiteY78" fmla="*/ 30175 h 134093"/>
                <a:gd name="connsiteX79" fmla="*/ 297577 w 1062395"/>
                <a:gd name="connsiteY79" fmla="*/ 71250 h 134093"/>
                <a:gd name="connsiteX80" fmla="*/ 298322 w 1062395"/>
                <a:gd name="connsiteY80" fmla="*/ 84497 h 134093"/>
                <a:gd name="connsiteX81" fmla="*/ 303307 w 1062395"/>
                <a:gd name="connsiteY81" fmla="*/ 92385 h 134093"/>
                <a:gd name="connsiteX82" fmla="*/ 312758 w 1062395"/>
                <a:gd name="connsiteY82" fmla="*/ 95212 h 134093"/>
                <a:gd name="connsiteX83" fmla="*/ 323399 w 1062395"/>
                <a:gd name="connsiteY83" fmla="*/ 92310 h 134093"/>
                <a:gd name="connsiteX84" fmla="*/ 330469 w 1062395"/>
                <a:gd name="connsiteY84" fmla="*/ 84423 h 134093"/>
                <a:gd name="connsiteX85" fmla="*/ 332552 w 1062395"/>
                <a:gd name="connsiteY85" fmla="*/ 69911 h 134093"/>
                <a:gd name="connsiteX86" fmla="*/ 332552 w 1062395"/>
                <a:gd name="connsiteY86" fmla="*/ 30175 h 134093"/>
                <a:gd name="connsiteX87" fmla="*/ 345053 w 1062395"/>
                <a:gd name="connsiteY87" fmla="*/ 30175 h 134093"/>
                <a:gd name="connsiteX88" fmla="*/ 345053 w 1062395"/>
                <a:gd name="connsiteY88" fmla="*/ 104291 h 134093"/>
                <a:gd name="connsiteX89" fmla="*/ 333891 w 1062395"/>
                <a:gd name="connsiteY89" fmla="*/ 104291 h 134093"/>
                <a:gd name="connsiteX90" fmla="*/ 413614 w 1062395"/>
                <a:gd name="connsiteY90" fmla="*/ 80478 h 134093"/>
                <a:gd name="connsiteX91" fmla="*/ 426563 w 1062395"/>
                <a:gd name="connsiteY91" fmla="*/ 81966 h 134093"/>
                <a:gd name="connsiteX92" fmla="*/ 415252 w 1062395"/>
                <a:gd name="connsiteY92" fmla="*/ 99677 h 134093"/>
                <a:gd name="connsiteX93" fmla="*/ 393969 w 1062395"/>
                <a:gd name="connsiteY93" fmla="*/ 105928 h 134093"/>
                <a:gd name="connsiteX94" fmla="*/ 368222 w 1062395"/>
                <a:gd name="connsiteY94" fmla="*/ 95956 h 134093"/>
                <a:gd name="connsiteX95" fmla="*/ 358697 w 1062395"/>
                <a:gd name="connsiteY95" fmla="*/ 67828 h 134093"/>
                <a:gd name="connsiteX96" fmla="*/ 368371 w 1062395"/>
                <a:gd name="connsiteY96" fmla="*/ 38881 h 134093"/>
                <a:gd name="connsiteX97" fmla="*/ 393374 w 1062395"/>
                <a:gd name="connsiteY97" fmla="*/ 28537 h 134093"/>
                <a:gd name="connsiteX98" fmla="*/ 417633 w 1062395"/>
                <a:gd name="connsiteY98" fmla="*/ 38658 h 134093"/>
                <a:gd name="connsiteX99" fmla="*/ 427008 w 1062395"/>
                <a:gd name="connsiteY99" fmla="*/ 67084 h 134093"/>
                <a:gd name="connsiteX100" fmla="*/ 427008 w 1062395"/>
                <a:gd name="connsiteY100" fmla="*/ 70507 h 134093"/>
                <a:gd name="connsiteX101" fmla="*/ 371644 w 1062395"/>
                <a:gd name="connsiteY101" fmla="*/ 70507 h 134093"/>
                <a:gd name="connsiteX102" fmla="*/ 378565 w 1062395"/>
                <a:gd name="connsiteY102" fmla="*/ 89185 h 134093"/>
                <a:gd name="connsiteX103" fmla="*/ 394118 w 1062395"/>
                <a:gd name="connsiteY103" fmla="*/ 95659 h 134093"/>
                <a:gd name="connsiteX104" fmla="*/ 405875 w 1062395"/>
                <a:gd name="connsiteY104" fmla="*/ 92012 h 134093"/>
                <a:gd name="connsiteX105" fmla="*/ 413614 w 1062395"/>
                <a:gd name="connsiteY105" fmla="*/ 80478 h 134093"/>
                <a:gd name="connsiteX106" fmla="*/ 372389 w 1062395"/>
                <a:gd name="connsiteY106" fmla="*/ 60089 h 134093"/>
                <a:gd name="connsiteX107" fmla="*/ 413763 w 1062395"/>
                <a:gd name="connsiteY107" fmla="*/ 60089 h 134093"/>
                <a:gd name="connsiteX108" fmla="*/ 409000 w 1062395"/>
                <a:gd name="connsiteY108" fmla="*/ 46099 h 134093"/>
                <a:gd name="connsiteX109" fmla="*/ 393522 w 1062395"/>
                <a:gd name="connsiteY109" fmla="*/ 38806 h 134093"/>
                <a:gd name="connsiteX110" fmla="*/ 378863 w 1062395"/>
                <a:gd name="connsiteY110" fmla="*/ 44611 h 134093"/>
                <a:gd name="connsiteX111" fmla="*/ 372389 w 1062395"/>
                <a:gd name="connsiteY111" fmla="*/ 60089 h 134093"/>
                <a:gd name="connsiteX112" fmla="*/ 440503 w 1062395"/>
                <a:gd name="connsiteY112" fmla="*/ 104291 h 134093"/>
                <a:gd name="connsiteX113" fmla="*/ 440503 w 1062395"/>
                <a:gd name="connsiteY113" fmla="*/ 30175 h 134093"/>
                <a:gd name="connsiteX114" fmla="*/ 451814 w 1062395"/>
                <a:gd name="connsiteY114" fmla="*/ 30175 h 134093"/>
                <a:gd name="connsiteX115" fmla="*/ 451814 w 1062395"/>
                <a:gd name="connsiteY115" fmla="*/ 40741 h 134093"/>
                <a:gd name="connsiteX116" fmla="*/ 475477 w 1062395"/>
                <a:gd name="connsiteY116" fmla="*/ 28537 h 134093"/>
                <a:gd name="connsiteX117" fmla="*/ 487756 w 1062395"/>
                <a:gd name="connsiteY117" fmla="*/ 30919 h 134093"/>
                <a:gd name="connsiteX118" fmla="*/ 496165 w 1062395"/>
                <a:gd name="connsiteY118" fmla="*/ 37243 h 134093"/>
                <a:gd name="connsiteX119" fmla="*/ 500035 w 1062395"/>
                <a:gd name="connsiteY119" fmla="*/ 46545 h 134093"/>
                <a:gd name="connsiteX120" fmla="*/ 500778 w 1062395"/>
                <a:gd name="connsiteY120" fmla="*/ 58750 h 134093"/>
                <a:gd name="connsiteX121" fmla="*/ 500778 w 1062395"/>
                <a:gd name="connsiteY121" fmla="*/ 104291 h 134093"/>
                <a:gd name="connsiteX122" fmla="*/ 488128 w 1062395"/>
                <a:gd name="connsiteY122" fmla="*/ 104291 h 134093"/>
                <a:gd name="connsiteX123" fmla="*/ 488128 w 1062395"/>
                <a:gd name="connsiteY123" fmla="*/ 59196 h 134093"/>
                <a:gd name="connsiteX124" fmla="*/ 486714 w 1062395"/>
                <a:gd name="connsiteY124" fmla="*/ 47810 h 134093"/>
                <a:gd name="connsiteX125" fmla="*/ 481580 w 1062395"/>
                <a:gd name="connsiteY125" fmla="*/ 41709 h 134093"/>
                <a:gd name="connsiteX126" fmla="*/ 472799 w 1062395"/>
                <a:gd name="connsiteY126" fmla="*/ 39402 h 134093"/>
                <a:gd name="connsiteX127" fmla="*/ 458958 w 1062395"/>
                <a:gd name="connsiteY127" fmla="*/ 44462 h 134093"/>
                <a:gd name="connsiteX128" fmla="*/ 453153 w 1062395"/>
                <a:gd name="connsiteY128" fmla="*/ 63810 h 134093"/>
                <a:gd name="connsiteX129" fmla="*/ 453153 w 1062395"/>
                <a:gd name="connsiteY129" fmla="*/ 104291 h 134093"/>
                <a:gd name="connsiteX130" fmla="*/ 440503 w 1062395"/>
                <a:gd name="connsiteY130" fmla="*/ 104291 h 134093"/>
                <a:gd name="connsiteX131" fmla="*/ 566511 w 1062395"/>
                <a:gd name="connsiteY131" fmla="*/ 77204 h 134093"/>
                <a:gd name="connsiteX132" fmla="*/ 578864 w 1062395"/>
                <a:gd name="connsiteY132" fmla="*/ 78692 h 134093"/>
                <a:gd name="connsiteX133" fmla="*/ 568520 w 1062395"/>
                <a:gd name="connsiteY133" fmla="*/ 98710 h 134093"/>
                <a:gd name="connsiteX134" fmla="*/ 548057 w 1062395"/>
                <a:gd name="connsiteY134" fmla="*/ 105928 h 134093"/>
                <a:gd name="connsiteX135" fmla="*/ 523649 w 1062395"/>
                <a:gd name="connsiteY135" fmla="*/ 96031 h 134093"/>
                <a:gd name="connsiteX136" fmla="*/ 514422 w 1062395"/>
                <a:gd name="connsiteY136" fmla="*/ 67530 h 134093"/>
                <a:gd name="connsiteX137" fmla="*/ 518365 w 1062395"/>
                <a:gd name="connsiteY137" fmla="*/ 46471 h 134093"/>
                <a:gd name="connsiteX138" fmla="*/ 530420 w 1062395"/>
                <a:gd name="connsiteY138" fmla="*/ 33002 h 134093"/>
                <a:gd name="connsiteX139" fmla="*/ 548057 w 1062395"/>
                <a:gd name="connsiteY139" fmla="*/ 28537 h 134093"/>
                <a:gd name="connsiteX140" fmla="*/ 567851 w 1062395"/>
                <a:gd name="connsiteY140" fmla="*/ 34639 h 134093"/>
                <a:gd name="connsiteX141" fmla="*/ 577674 w 1062395"/>
                <a:gd name="connsiteY141" fmla="*/ 51903 h 134093"/>
                <a:gd name="connsiteX142" fmla="*/ 565469 w 1062395"/>
                <a:gd name="connsiteY142" fmla="*/ 53838 h 134093"/>
                <a:gd name="connsiteX143" fmla="*/ 559293 w 1062395"/>
                <a:gd name="connsiteY143" fmla="*/ 42601 h 134093"/>
                <a:gd name="connsiteX144" fmla="*/ 548652 w 1062395"/>
                <a:gd name="connsiteY144" fmla="*/ 38806 h 134093"/>
                <a:gd name="connsiteX145" fmla="*/ 533174 w 1062395"/>
                <a:gd name="connsiteY145" fmla="*/ 45653 h 134093"/>
                <a:gd name="connsiteX146" fmla="*/ 527221 w 1062395"/>
                <a:gd name="connsiteY146" fmla="*/ 67233 h 134093"/>
                <a:gd name="connsiteX147" fmla="*/ 532951 w 1062395"/>
                <a:gd name="connsiteY147" fmla="*/ 88887 h 134093"/>
                <a:gd name="connsiteX148" fmla="*/ 547908 w 1062395"/>
                <a:gd name="connsiteY148" fmla="*/ 95659 h 134093"/>
                <a:gd name="connsiteX149" fmla="*/ 560261 w 1062395"/>
                <a:gd name="connsiteY149" fmla="*/ 91120 h 134093"/>
                <a:gd name="connsiteX150" fmla="*/ 566511 w 1062395"/>
                <a:gd name="connsiteY150" fmla="*/ 77204 h 134093"/>
                <a:gd name="connsiteX151" fmla="*/ 587496 w 1062395"/>
                <a:gd name="connsiteY151" fmla="*/ 132866 h 134093"/>
                <a:gd name="connsiteX152" fmla="*/ 586008 w 1062395"/>
                <a:gd name="connsiteY152" fmla="*/ 121108 h 134093"/>
                <a:gd name="connsiteX153" fmla="*/ 593152 w 1062395"/>
                <a:gd name="connsiteY153" fmla="*/ 122150 h 134093"/>
                <a:gd name="connsiteX154" fmla="*/ 599923 w 1062395"/>
                <a:gd name="connsiteY154" fmla="*/ 120737 h 134093"/>
                <a:gd name="connsiteX155" fmla="*/ 604016 w 1062395"/>
                <a:gd name="connsiteY155" fmla="*/ 116792 h 134093"/>
                <a:gd name="connsiteX156" fmla="*/ 607886 w 1062395"/>
                <a:gd name="connsiteY156" fmla="*/ 107565 h 134093"/>
                <a:gd name="connsiteX157" fmla="*/ 608927 w 1062395"/>
                <a:gd name="connsiteY157" fmla="*/ 104439 h 134093"/>
                <a:gd name="connsiteX158" fmla="*/ 580799 w 1062395"/>
                <a:gd name="connsiteY158" fmla="*/ 30175 h 134093"/>
                <a:gd name="connsiteX159" fmla="*/ 594343 w 1062395"/>
                <a:gd name="connsiteY159" fmla="*/ 30175 h 134093"/>
                <a:gd name="connsiteX160" fmla="*/ 609821 w 1062395"/>
                <a:gd name="connsiteY160" fmla="*/ 73037 h 134093"/>
                <a:gd name="connsiteX161" fmla="*/ 615179 w 1062395"/>
                <a:gd name="connsiteY161" fmla="*/ 90300 h 134093"/>
                <a:gd name="connsiteX162" fmla="*/ 620388 w 1062395"/>
                <a:gd name="connsiteY162" fmla="*/ 73335 h 134093"/>
                <a:gd name="connsiteX163" fmla="*/ 636163 w 1062395"/>
                <a:gd name="connsiteY163" fmla="*/ 30175 h 134093"/>
                <a:gd name="connsiteX164" fmla="*/ 648813 w 1062395"/>
                <a:gd name="connsiteY164" fmla="*/ 30175 h 134093"/>
                <a:gd name="connsiteX165" fmla="*/ 620536 w 1062395"/>
                <a:gd name="connsiteY165" fmla="*/ 105481 h 134093"/>
                <a:gd name="connsiteX166" fmla="*/ 613541 w 1062395"/>
                <a:gd name="connsiteY166" fmla="*/ 122299 h 134093"/>
                <a:gd name="connsiteX167" fmla="*/ 605802 w 1062395"/>
                <a:gd name="connsiteY167" fmla="*/ 131452 h 134093"/>
                <a:gd name="connsiteX168" fmla="*/ 595533 w 1062395"/>
                <a:gd name="connsiteY168" fmla="*/ 134354 h 134093"/>
                <a:gd name="connsiteX169" fmla="*/ 587496 w 1062395"/>
                <a:gd name="connsiteY169" fmla="*/ 132866 h 134093"/>
                <a:gd name="connsiteX170" fmla="*/ 720639 w 1062395"/>
                <a:gd name="connsiteY170" fmla="*/ 134354 h 134093"/>
                <a:gd name="connsiteX171" fmla="*/ 703003 w 1062395"/>
                <a:gd name="connsiteY171" fmla="*/ 103695 h 134093"/>
                <a:gd name="connsiteX172" fmla="*/ 695785 w 1062395"/>
                <a:gd name="connsiteY172" fmla="*/ 67233 h 134093"/>
                <a:gd name="connsiteX173" fmla="*/ 701143 w 1062395"/>
                <a:gd name="connsiteY173" fmla="*/ 35383 h 134093"/>
                <a:gd name="connsiteX174" fmla="*/ 720639 w 1062395"/>
                <a:gd name="connsiteY174" fmla="*/ 260 h 134093"/>
                <a:gd name="connsiteX175" fmla="*/ 729569 w 1062395"/>
                <a:gd name="connsiteY175" fmla="*/ 260 h 134093"/>
                <a:gd name="connsiteX176" fmla="*/ 718407 w 1062395"/>
                <a:gd name="connsiteY176" fmla="*/ 20947 h 134093"/>
                <a:gd name="connsiteX177" fmla="*/ 711710 w 1062395"/>
                <a:gd name="connsiteY177" fmla="*/ 41039 h 134093"/>
                <a:gd name="connsiteX178" fmla="*/ 708733 w 1062395"/>
                <a:gd name="connsiteY178" fmla="*/ 67381 h 134093"/>
                <a:gd name="connsiteX179" fmla="*/ 729569 w 1062395"/>
                <a:gd name="connsiteY179" fmla="*/ 134354 h 134093"/>
                <a:gd name="connsiteX180" fmla="*/ 720639 w 1062395"/>
                <a:gd name="connsiteY180" fmla="*/ 134354 h 134093"/>
                <a:gd name="connsiteX181" fmla="*/ 744208 w 1062395"/>
                <a:gd name="connsiteY181" fmla="*/ 104291 h 134093"/>
                <a:gd name="connsiteX182" fmla="*/ 744208 w 1062395"/>
                <a:gd name="connsiteY182" fmla="*/ 2046 h 134093"/>
                <a:gd name="connsiteX183" fmla="*/ 764597 w 1062395"/>
                <a:gd name="connsiteY183" fmla="*/ 2046 h 134093"/>
                <a:gd name="connsiteX184" fmla="*/ 788856 w 1062395"/>
                <a:gd name="connsiteY184" fmla="*/ 74377 h 134093"/>
                <a:gd name="connsiteX185" fmla="*/ 793768 w 1062395"/>
                <a:gd name="connsiteY185" fmla="*/ 89557 h 134093"/>
                <a:gd name="connsiteX186" fmla="*/ 799125 w 1062395"/>
                <a:gd name="connsiteY186" fmla="*/ 73186 h 134093"/>
                <a:gd name="connsiteX187" fmla="*/ 823682 w 1062395"/>
                <a:gd name="connsiteY187" fmla="*/ 2046 h 134093"/>
                <a:gd name="connsiteX188" fmla="*/ 841839 w 1062395"/>
                <a:gd name="connsiteY188" fmla="*/ 2046 h 134093"/>
                <a:gd name="connsiteX189" fmla="*/ 841839 w 1062395"/>
                <a:gd name="connsiteY189" fmla="*/ 104291 h 134093"/>
                <a:gd name="connsiteX190" fmla="*/ 828742 w 1062395"/>
                <a:gd name="connsiteY190" fmla="*/ 104291 h 134093"/>
                <a:gd name="connsiteX191" fmla="*/ 828742 w 1062395"/>
                <a:gd name="connsiteY191" fmla="*/ 18714 h 134093"/>
                <a:gd name="connsiteX192" fmla="*/ 799125 w 1062395"/>
                <a:gd name="connsiteY192" fmla="*/ 104291 h 134093"/>
                <a:gd name="connsiteX193" fmla="*/ 786921 w 1062395"/>
                <a:gd name="connsiteY193" fmla="*/ 104291 h 134093"/>
                <a:gd name="connsiteX194" fmla="*/ 757305 w 1062395"/>
                <a:gd name="connsiteY194" fmla="*/ 17227 h 134093"/>
                <a:gd name="connsiteX195" fmla="*/ 757305 w 1062395"/>
                <a:gd name="connsiteY195" fmla="*/ 104291 h 134093"/>
                <a:gd name="connsiteX196" fmla="*/ 744208 w 1062395"/>
                <a:gd name="connsiteY196" fmla="*/ 104291 h 134093"/>
                <a:gd name="connsiteX197" fmla="*/ 861389 w 1062395"/>
                <a:gd name="connsiteY197" fmla="*/ 104291 h 134093"/>
                <a:gd name="connsiteX198" fmla="*/ 861389 w 1062395"/>
                <a:gd name="connsiteY198" fmla="*/ 2046 h 134093"/>
                <a:gd name="connsiteX199" fmla="*/ 874932 w 1062395"/>
                <a:gd name="connsiteY199" fmla="*/ 2046 h 134093"/>
                <a:gd name="connsiteX200" fmla="*/ 874932 w 1062395"/>
                <a:gd name="connsiteY200" fmla="*/ 44016 h 134093"/>
                <a:gd name="connsiteX201" fmla="*/ 928064 w 1062395"/>
                <a:gd name="connsiteY201" fmla="*/ 44016 h 134093"/>
                <a:gd name="connsiteX202" fmla="*/ 928064 w 1062395"/>
                <a:gd name="connsiteY202" fmla="*/ 2046 h 134093"/>
                <a:gd name="connsiteX203" fmla="*/ 941607 w 1062395"/>
                <a:gd name="connsiteY203" fmla="*/ 2046 h 134093"/>
                <a:gd name="connsiteX204" fmla="*/ 941607 w 1062395"/>
                <a:gd name="connsiteY204" fmla="*/ 104291 h 134093"/>
                <a:gd name="connsiteX205" fmla="*/ 928064 w 1062395"/>
                <a:gd name="connsiteY205" fmla="*/ 104291 h 134093"/>
                <a:gd name="connsiteX206" fmla="*/ 928064 w 1062395"/>
                <a:gd name="connsiteY206" fmla="*/ 56070 h 134093"/>
                <a:gd name="connsiteX207" fmla="*/ 874932 w 1062395"/>
                <a:gd name="connsiteY207" fmla="*/ 56070 h 134093"/>
                <a:gd name="connsiteX208" fmla="*/ 874932 w 1062395"/>
                <a:gd name="connsiteY208" fmla="*/ 104291 h 134093"/>
                <a:gd name="connsiteX209" fmla="*/ 861389 w 1062395"/>
                <a:gd name="connsiteY209" fmla="*/ 104291 h 134093"/>
                <a:gd name="connsiteX210" fmla="*/ 953572 w 1062395"/>
                <a:gd name="connsiteY210" fmla="*/ 104291 h 134093"/>
                <a:gd name="connsiteX211" fmla="*/ 953572 w 1062395"/>
                <a:gd name="connsiteY211" fmla="*/ 94170 h 134093"/>
                <a:gd name="connsiteX212" fmla="*/ 1000751 w 1062395"/>
                <a:gd name="connsiteY212" fmla="*/ 39997 h 134093"/>
                <a:gd name="connsiteX213" fmla="*/ 986463 w 1062395"/>
                <a:gd name="connsiteY213" fmla="*/ 40444 h 134093"/>
                <a:gd name="connsiteX214" fmla="*/ 956400 w 1062395"/>
                <a:gd name="connsiteY214" fmla="*/ 40444 h 134093"/>
                <a:gd name="connsiteX215" fmla="*/ 956400 w 1062395"/>
                <a:gd name="connsiteY215" fmla="*/ 30175 h 134093"/>
                <a:gd name="connsiteX216" fmla="*/ 1016824 w 1062395"/>
                <a:gd name="connsiteY216" fmla="*/ 30175 h 134093"/>
                <a:gd name="connsiteX217" fmla="*/ 1016824 w 1062395"/>
                <a:gd name="connsiteY217" fmla="*/ 38509 h 134093"/>
                <a:gd name="connsiteX218" fmla="*/ 976789 w 1062395"/>
                <a:gd name="connsiteY218" fmla="*/ 85538 h 134093"/>
                <a:gd name="connsiteX219" fmla="*/ 969050 w 1062395"/>
                <a:gd name="connsiteY219" fmla="*/ 94170 h 134093"/>
                <a:gd name="connsiteX220" fmla="*/ 984826 w 1062395"/>
                <a:gd name="connsiteY220" fmla="*/ 93427 h 134093"/>
                <a:gd name="connsiteX221" fmla="*/ 1019057 w 1062395"/>
                <a:gd name="connsiteY221" fmla="*/ 93427 h 134093"/>
                <a:gd name="connsiteX222" fmla="*/ 1019057 w 1062395"/>
                <a:gd name="connsiteY222" fmla="*/ 104291 h 134093"/>
                <a:gd name="connsiteX223" fmla="*/ 953572 w 1062395"/>
                <a:gd name="connsiteY223" fmla="*/ 104291 h 134093"/>
                <a:gd name="connsiteX224" fmla="*/ 1038255 w 1062395"/>
                <a:gd name="connsiteY224" fmla="*/ 134354 h 134093"/>
                <a:gd name="connsiteX225" fmla="*/ 1029177 w 1062395"/>
                <a:gd name="connsiteY225" fmla="*/ 134354 h 134093"/>
                <a:gd name="connsiteX226" fmla="*/ 1050013 w 1062395"/>
                <a:gd name="connsiteY226" fmla="*/ 67381 h 134093"/>
                <a:gd name="connsiteX227" fmla="*/ 1047036 w 1062395"/>
                <a:gd name="connsiteY227" fmla="*/ 41336 h 134093"/>
                <a:gd name="connsiteX228" fmla="*/ 1040488 w 1062395"/>
                <a:gd name="connsiteY228" fmla="*/ 21244 h 134093"/>
                <a:gd name="connsiteX229" fmla="*/ 1029177 w 1062395"/>
                <a:gd name="connsiteY229" fmla="*/ 260 h 134093"/>
                <a:gd name="connsiteX230" fmla="*/ 1038255 w 1062395"/>
                <a:gd name="connsiteY230" fmla="*/ 260 h 134093"/>
                <a:gd name="connsiteX231" fmla="*/ 1057603 w 1062395"/>
                <a:gd name="connsiteY231" fmla="*/ 35383 h 134093"/>
                <a:gd name="connsiteX232" fmla="*/ 1062961 w 1062395"/>
                <a:gd name="connsiteY232" fmla="*/ 67233 h 134093"/>
                <a:gd name="connsiteX233" fmla="*/ 1055743 w 1062395"/>
                <a:gd name="connsiteY233" fmla="*/ 103695 h 134093"/>
                <a:gd name="connsiteX234" fmla="*/ 1038255 w 1062395"/>
                <a:gd name="connsiteY234" fmla="*/ 134354 h 13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</a:cxnLst>
              <a:rect l="l" t="t" r="r" b="b"/>
              <a:pathLst>
                <a:path w="1062395" h="134093">
                  <a:moveTo>
                    <a:pt x="566" y="104291"/>
                  </a:moveTo>
                  <a:lnTo>
                    <a:pt x="566" y="2046"/>
                  </a:lnTo>
                  <a:lnTo>
                    <a:pt x="69473" y="2046"/>
                  </a:lnTo>
                  <a:lnTo>
                    <a:pt x="69473" y="14100"/>
                  </a:lnTo>
                  <a:lnTo>
                    <a:pt x="14108" y="14100"/>
                  </a:lnTo>
                  <a:lnTo>
                    <a:pt x="14108" y="45802"/>
                  </a:lnTo>
                  <a:lnTo>
                    <a:pt x="62031" y="45802"/>
                  </a:lnTo>
                  <a:lnTo>
                    <a:pt x="62031" y="57856"/>
                  </a:lnTo>
                  <a:lnTo>
                    <a:pt x="14108" y="57856"/>
                  </a:lnTo>
                  <a:lnTo>
                    <a:pt x="14108" y="104291"/>
                  </a:lnTo>
                  <a:lnTo>
                    <a:pt x="566" y="104291"/>
                  </a:lnTo>
                  <a:close/>
                  <a:moveTo>
                    <a:pt x="83309" y="104291"/>
                  </a:moveTo>
                  <a:lnTo>
                    <a:pt x="83309" y="30175"/>
                  </a:lnTo>
                  <a:lnTo>
                    <a:pt x="94620" y="30175"/>
                  </a:lnTo>
                  <a:lnTo>
                    <a:pt x="94620" y="41485"/>
                  </a:lnTo>
                  <a:cubicBezTo>
                    <a:pt x="97498" y="36226"/>
                    <a:pt x="100176" y="32754"/>
                    <a:pt x="102656" y="31067"/>
                  </a:cubicBezTo>
                  <a:cubicBezTo>
                    <a:pt x="105137" y="29381"/>
                    <a:pt x="107816" y="28537"/>
                    <a:pt x="110694" y="28537"/>
                  </a:cubicBezTo>
                  <a:cubicBezTo>
                    <a:pt x="114960" y="28537"/>
                    <a:pt x="119276" y="29877"/>
                    <a:pt x="123641" y="32556"/>
                  </a:cubicBezTo>
                  <a:lnTo>
                    <a:pt x="119325" y="44164"/>
                  </a:lnTo>
                  <a:cubicBezTo>
                    <a:pt x="116249" y="42378"/>
                    <a:pt x="113174" y="41485"/>
                    <a:pt x="110098" y="41485"/>
                  </a:cubicBezTo>
                  <a:cubicBezTo>
                    <a:pt x="107320" y="41485"/>
                    <a:pt x="104839" y="42304"/>
                    <a:pt x="102656" y="43941"/>
                  </a:cubicBezTo>
                  <a:cubicBezTo>
                    <a:pt x="100474" y="45578"/>
                    <a:pt x="98936" y="47885"/>
                    <a:pt x="98042" y="50861"/>
                  </a:cubicBezTo>
                  <a:cubicBezTo>
                    <a:pt x="96654" y="55327"/>
                    <a:pt x="95959" y="60188"/>
                    <a:pt x="95959" y="65447"/>
                  </a:cubicBezTo>
                  <a:lnTo>
                    <a:pt x="95959" y="104291"/>
                  </a:lnTo>
                  <a:lnTo>
                    <a:pt x="83309" y="104291"/>
                  </a:lnTo>
                  <a:close/>
                  <a:moveTo>
                    <a:pt x="180697" y="80478"/>
                  </a:moveTo>
                  <a:lnTo>
                    <a:pt x="193644" y="81966"/>
                  </a:lnTo>
                  <a:cubicBezTo>
                    <a:pt x="191660" y="89606"/>
                    <a:pt x="187889" y="95510"/>
                    <a:pt x="182333" y="99677"/>
                  </a:cubicBezTo>
                  <a:cubicBezTo>
                    <a:pt x="176777" y="103844"/>
                    <a:pt x="169683" y="105928"/>
                    <a:pt x="161051" y="105928"/>
                  </a:cubicBezTo>
                  <a:cubicBezTo>
                    <a:pt x="150236" y="105928"/>
                    <a:pt x="141654" y="102604"/>
                    <a:pt x="135303" y="95956"/>
                  </a:cubicBezTo>
                  <a:cubicBezTo>
                    <a:pt x="128953" y="89309"/>
                    <a:pt x="125778" y="79932"/>
                    <a:pt x="125778" y="67828"/>
                  </a:cubicBezTo>
                  <a:cubicBezTo>
                    <a:pt x="125778" y="55426"/>
                    <a:pt x="129003" y="45777"/>
                    <a:pt x="135453" y="38881"/>
                  </a:cubicBezTo>
                  <a:cubicBezTo>
                    <a:pt x="141902" y="31985"/>
                    <a:pt x="150237" y="28537"/>
                    <a:pt x="160456" y="28537"/>
                  </a:cubicBezTo>
                  <a:cubicBezTo>
                    <a:pt x="170378" y="28537"/>
                    <a:pt x="178464" y="31911"/>
                    <a:pt x="184714" y="38658"/>
                  </a:cubicBezTo>
                  <a:cubicBezTo>
                    <a:pt x="190965" y="45405"/>
                    <a:pt x="194091" y="54880"/>
                    <a:pt x="194091" y="67084"/>
                  </a:cubicBezTo>
                  <a:cubicBezTo>
                    <a:pt x="194091" y="67878"/>
                    <a:pt x="194091" y="69019"/>
                    <a:pt x="194091" y="70507"/>
                  </a:cubicBezTo>
                  <a:lnTo>
                    <a:pt x="138727" y="70507"/>
                  </a:lnTo>
                  <a:cubicBezTo>
                    <a:pt x="139223" y="78643"/>
                    <a:pt x="141530" y="84869"/>
                    <a:pt x="145647" y="89185"/>
                  </a:cubicBezTo>
                  <a:cubicBezTo>
                    <a:pt x="149765" y="93501"/>
                    <a:pt x="154949" y="95659"/>
                    <a:pt x="161200" y="95659"/>
                  </a:cubicBezTo>
                  <a:cubicBezTo>
                    <a:pt x="165763" y="95659"/>
                    <a:pt x="169683" y="94444"/>
                    <a:pt x="172958" y="92012"/>
                  </a:cubicBezTo>
                  <a:cubicBezTo>
                    <a:pt x="176231" y="89581"/>
                    <a:pt x="178812" y="85737"/>
                    <a:pt x="180697" y="80478"/>
                  </a:cubicBezTo>
                  <a:close/>
                  <a:moveTo>
                    <a:pt x="139470" y="60089"/>
                  </a:moveTo>
                  <a:lnTo>
                    <a:pt x="180845" y="60089"/>
                  </a:lnTo>
                  <a:cubicBezTo>
                    <a:pt x="180250" y="53838"/>
                    <a:pt x="178662" y="49175"/>
                    <a:pt x="176083" y="46099"/>
                  </a:cubicBezTo>
                  <a:cubicBezTo>
                    <a:pt x="172114" y="41237"/>
                    <a:pt x="166955" y="38806"/>
                    <a:pt x="160605" y="38806"/>
                  </a:cubicBezTo>
                  <a:cubicBezTo>
                    <a:pt x="154750" y="38806"/>
                    <a:pt x="149864" y="40741"/>
                    <a:pt x="145945" y="44611"/>
                  </a:cubicBezTo>
                  <a:cubicBezTo>
                    <a:pt x="142025" y="48481"/>
                    <a:pt x="139868" y="53640"/>
                    <a:pt x="139470" y="60089"/>
                  </a:cubicBezTo>
                  <a:close/>
                  <a:moveTo>
                    <a:pt x="254913" y="132717"/>
                  </a:moveTo>
                  <a:lnTo>
                    <a:pt x="254913" y="96403"/>
                  </a:lnTo>
                  <a:cubicBezTo>
                    <a:pt x="252928" y="99182"/>
                    <a:pt x="250175" y="101463"/>
                    <a:pt x="246652" y="103249"/>
                  </a:cubicBezTo>
                  <a:cubicBezTo>
                    <a:pt x="243130" y="105035"/>
                    <a:pt x="239385" y="105928"/>
                    <a:pt x="235416" y="105928"/>
                  </a:cubicBezTo>
                  <a:cubicBezTo>
                    <a:pt x="226684" y="105928"/>
                    <a:pt x="219144" y="102431"/>
                    <a:pt x="212794" y="95435"/>
                  </a:cubicBezTo>
                  <a:cubicBezTo>
                    <a:pt x="206444" y="88441"/>
                    <a:pt x="203269" y="78791"/>
                    <a:pt x="203269" y="66488"/>
                  </a:cubicBezTo>
                  <a:cubicBezTo>
                    <a:pt x="203269" y="59047"/>
                    <a:pt x="204559" y="52375"/>
                    <a:pt x="207139" y="46471"/>
                  </a:cubicBezTo>
                  <a:cubicBezTo>
                    <a:pt x="209718" y="40568"/>
                    <a:pt x="213464" y="36103"/>
                    <a:pt x="218376" y="33076"/>
                  </a:cubicBezTo>
                  <a:cubicBezTo>
                    <a:pt x="223287" y="30050"/>
                    <a:pt x="228669" y="28537"/>
                    <a:pt x="234523" y="28537"/>
                  </a:cubicBezTo>
                  <a:cubicBezTo>
                    <a:pt x="243651" y="28537"/>
                    <a:pt x="250844" y="32407"/>
                    <a:pt x="256103" y="40146"/>
                  </a:cubicBezTo>
                  <a:lnTo>
                    <a:pt x="256103" y="30175"/>
                  </a:lnTo>
                  <a:lnTo>
                    <a:pt x="267414" y="30175"/>
                  </a:lnTo>
                  <a:lnTo>
                    <a:pt x="267414" y="132717"/>
                  </a:lnTo>
                  <a:lnTo>
                    <a:pt x="254913" y="132717"/>
                  </a:lnTo>
                  <a:close/>
                  <a:moveTo>
                    <a:pt x="216069" y="67084"/>
                  </a:moveTo>
                  <a:cubicBezTo>
                    <a:pt x="216069" y="76609"/>
                    <a:pt x="218077" y="83753"/>
                    <a:pt x="222096" y="88515"/>
                  </a:cubicBezTo>
                  <a:cubicBezTo>
                    <a:pt x="226115" y="93278"/>
                    <a:pt x="230902" y="95659"/>
                    <a:pt x="236458" y="95659"/>
                  </a:cubicBezTo>
                  <a:cubicBezTo>
                    <a:pt x="241816" y="95659"/>
                    <a:pt x="246430" y="93377"/>
                    <a:pt x="250299" y="88813"/>
                  </a:cubicBezTo>
                  <a:cubicBezTo>
                    <a:pt x="254169" y="84248"/>
                    <a:pt x="256103" y="77352"/>
                    <a:pt x="256103" y="68125"/>
                  </a:cubicBezTo>
                  <a:cubicBezTo>
                    <a:pt x="256103" y="58302"/>
                    <a:pt x="254070" y="50886"/>
                    <a:pt x="250001" y="45876"/>
                  </a:cubicBezTo>
                  <a:cubicBezTo>
                    <a:pt x="245933" y="40865"/>
                    <a:pt x="241171" y="38360"/>
                    <a:pt x="235714" y="38360"/>
                  </a:cubicBezTo>
                  <a:cubicBezTo>
                    <a:pt x="230257" y="38360"/>
                    <a:pt x="225618" y="40691"/>
                    <a:pt x="221798" y="45355"/>
                  </a:cubicBezTo>
                  <a:cubicBezTo>
                    <a:pt x="217978" y="50018"/>
                    <a:pt x="216069" y="57261"/>
                    <a:pt x="216069" y="67084"/>
                  </a:cubicBezTo>
                  <a:close/>
                  <a:moveTo>
                    <a:pt x="333891" y="104291"/>
                  </a:moveTo>
                  <a:lnTo>
                    <a:pt x="333891" y="93427"/>
                  </a:lnTo>
                  <a:cubicBezTo>
                    <a:pt x="328038" y="101761"/>
                    <a:pt x="320200" y="105928"/>
                    <a:pt x="310377" y="105928"/>
                  </a:cubicBezTo>
                  <a:cubicBezTo>
                    <a:pt x="306011" y="105928"/>
                    <a:pt x="301918" y="105084"/>
                    <a:pt x="298098" y="103397"/>
                  </a:cubicBezTo>
                  <a:cubicBezTo>
                    <a:pt x="294278" y="101710"/>
                    <a:pt x="291450" y="99603"/>
                    <a:pt x="289615" y="97073"/>
                  </a:cubicBezTo>
                  <a:cubicBezTo>
                    <a:pt x="287779" y="94543"/>
                    <a:pt x="286515" y="91442"/>
                    <a:pt x="285820" y="87771"/>
                  </a:cubicBezTo>
                  <a:cubicBezTo>
                    <a:pt x="285225" y="85389"/>
                    <a:pt x="284927" y="81520"/>
                    <a:pt x="284927" y="76162"/>
                  </a:cubicBezTo>
                  <a:lnTo>
                    <a:pt x="284927" y="30175"/>
                  </a:lnTo>
                  <a:lnTo>
                    <a:pt x="297577" y="30175"/>
                  </a:lnTo>
                  <a:lnTo>
                    <a:pt x="297577" y="71250"/>
                  </a:lnTo>
                  <a:cubicBezTo>
                    <a:pt x="297577" y="77799"/>
                    <a:pt x="297826" y="82215"/>
                    <a:pt x="298322" y="84497"/>
                  </a:cubicBezTo>
                  <a:cubicBezTo>
                    <a:pt x="299115" y="87870"/>
                    <a:pt x="300777" y="90500"/>
                    <a:pt x="303307" y="92385"/>
                  </a:cubicBezTo>
                  <a:cubicBezTo>
                    <a:pt x="305837" y="94270"/>
                    <a:pt x="308987" y="95212"/>
                    <a:pt x="312758" y="95212"/>
                  </a:cubicBezTo>
                  <a:cubicBezTo>
                    <a:pt x="316528" y="95212"/>
                    <a:pt x="320075" y="94245"/>
                    <a:pt x="323399" y="92310"/>
                  </a:cubicBezTo>
                  <a:cubicBezTo>
                    <a:pt x="326722" y="90376"/>
                    <a:pt x="329079" y="87746"/>
                    <a:pt x="330469" y="84423"/>
                  </a:cubicBezTo>
                  <a:cubicBezTo>
                    <a:pt x="331857" y="81098"/>
                    <a:pt x="332552" y="76262"/>
                    <a:pt x="332552" y="69911"/>
                  </a:cubicBezTo>
                  <a:lnTo>
                    <a:pt x="332552" y="30175"/>
                  </a:lnTo>
                  <a:lnTo>
                    <a:pt x="345053" y="30175"/>
                  </a:lnTo>
                  <a:lnTo>
                    <a:pt x="345053" y="104291"/>
                  </a:lnTo>
                  <a:lnTo>
                    <a:pt x="333891" y="104291"/>
                  </a:lnTo>
                  <a:close/>
                  <a:moveTo>
                    <a:pt x="413614" y="80478"/>
                  </a:moveTo>
                  <a:lnTo>
                    <a:pt x="426563" y="81966"/>
                  </a:lnTo>
                  <a:cubicBezTo>
                    <a:pt x="424578" y="89606"/>
                    <a:pt x="420808" y="95510"/>
                    <a:pt x="415252" y="99677"/>
                  </a:cubicBezTo>
                  <a:cubicBezTo>
                    <a:pt x="409696" y="103844"/>
                    <a:pt x="402601" y="105928"/>
                    <a:pt x="393969" y="105928"/>
                  </a:cubicBezTo>
                  <a:cubicBezTo>
                    <a:pt x="383154" y="105928"/>
                    <a:pt x="374572" y="102604"/>
                    <a:pt x="368222" y="95956"/>
                  </a:cubicBezTo>
                  <a:cubicBezTo>
                    <a:pt x="361872" y="89309"/>
                    <a:pt x="358697" y="79932"/>
                    <a:pt x="358697" y="67828"/>
                  </a:cubicBezTo>
                  <a:cubicBezTo>
                    <a:pt x="358697" y="55426"/>
                    <a:pt x="361921" y="45777"/>
                    <a:pt x="368371" y="38881"/>
                  </a:cubicBezTo>
                  <a:cubicBezTo>
                    <a:pt x="374820" y="31985"/>
                    <a:pt x="383154" y="28537"/>
                    <a:pt x="393374" y="28537"/>
                  </a:cubicBezTo>
                  <a:cubicBezTo>
                    <a:pt x="403296" y="28537"/>
                    <a:pt x="411382" y="31911"/>
                    <a:pt x="417633" y="38658"/>
                  </a:cubicBezTo>
                  <a:cubicBezTo>
                    <a:pt x="423883" y="45405"/>
                    <a:pt x="427008" y="54880"/>
                    <a:pt x="427008" y="67084"/>
                  </a:cubicBezTo>
                  <a:cubicBezTo>
                    <a:pt x="427008" y="67878"/>
                    <a:pt x="427008" y="69019"/>
                    <a:pt x="427008" y="70507"/>
                  </a:cubicBezTo>
                  <a:lnTo>
                    <a:pt x="371644" y="70507"/>
                  </a:lnTo>
                  <a:cubicBezTo>
                    <a:pt x="372141" y="78643"/>
                    <a:pt x="374447" y="84869"/>
                    <a:pt x="378565" y="89185"/>
                  </a:cubicBezTo>
                  <a:cubicBezTo>
                    <a:pt x="382683" y="93501"/>
                    <a:pt x="387866" y="95659"/>
                    <a:pt x="394118" y="95659"/>
                  </a:cubicBezTo>
                  <a:cubicBezTo>
                    <a:pt x="398682" y="95659"/>
                    <a:pt x="402601" y="94444"/>
                    <a:pt x="405875" y="92012"/>
                  </a:cubicBezTo>
                  <a:cubicBezTo>
                    <a:pt x="409149" y="89581"/>
                    <a:pt x="411729" y="85737"/>
                    <a:pt x="413614" y="80478"/>
                  </a:cubicBezTo>
                  <a:close/>
                  <a:moveTo>
                    <a:pt x="372389" y="60089"/>
                  </a:moveTo>
                  <a:lnTo>
                    <a:pt x="413763" y="60089"/>
                  </a:lnTo>
                  <a:cubicBezTo>
                    <a:pt x="413168" y="53838"/>
                    <a:pt x="411581" y="49175"/>
                    <a:pt x="409000" y="46099"/>
                  </a:cubicBezTo>
                  <a:cubicBezTo>
                    <a:pt x="405031" y="41237"/>
                    <a:pt x="399873" y="38806"/>
                    <a:pt x="393522" y="38806"/>
                  </a:cubicBezTo>
                  <a:cubicBezTo>
                    <a:pt x="387668" y="38806"/>
                    <a:pt x="382782" y="40741"/>
                    <a:pt x="378863" y="44611"/>
                  </a:cubicBezTo>
                  <a:cubicBezTo>
                    <a:pt x="374944" y="48481"/>
                    <a:pt x="372786" y="53640"/>
                    <a:pt x="372389" y="60089"/>
                  </a:cubicBezTo>
                  <a:close/>
                  <a:moveTo>
                    <a:pt x="440503" y="104291"/>
                  </a:moveTo>
                  <a:lnTo>
                    <a:pt x="440503" y="30175"/>
                  </a:lnTo>
                  <a:lnTo>
                    <a:pt x="451814" y="30175"/>
                  </a:lnTo>
                  <a:lnTo>
                    <a:pt x="451814" y="40741"/>
                  </a:lnTo>
                  <a:cubicBezTo>
                    <a:pt x="457271" y="32605"/>
                    <a:pt x="465159" y="28537"/>
                    <a:pt x="475477" y="28537"/>
                  </a:cubicBezTo>
                  <a:cubicBezTo>
                    <a:pt x="479943" y="28537"/>
                    <a:pt x="484035" y="29331"/>
                    <a:pt x="487756" y="30919"/>
                  </a:cubicBezTo>
                  <a:cubicBezTo>
                    <a:pt x="491476" y="32506"/>
                    <a:pt x="494279" y="34614"/>
                    <a:pt x="496165" y="37243"/>
                  </a:cubicBezTo>
                  <a:cubicBezTo>
                    <a:pt x="498050" y="39873"/>
                    <a:pt x="499340" y="42974"/>
                    <a:pt x="500035" y="46545"/>
                  </a:cubicBezTo>
                  <a:cubicBezTo>
                    <a:pt x="500531" y="48828"/>
                    <a:pt x="500778" y="52896"/>
                    <a:pt x="500778" y="58750"/>
                  </a:cubicBezTo>
                  <a:lnTo>
                    <a:pt x="500778" y="104291"/>
                  </a:lnTo>
                  <a:lnTo>
                    <a:pt x="488128" y="104291"/>
                  </a:lnTo>
                  <a:lnTo>
                    <a:pt x="488128" y="59196"/>
                  </a:lnTo>
                  <a:cubicBezTo>
                    <a:pt x="488128" y="54136"/>
                    <a:pt x="487657" y="50341"/>
                    <a:pt x="486714" y="47810"/>
                  </a:cubicBezTo>
                  <a:cubicBezTo>
                    <a:pt x="485772" y="45281"/>
                    <a:pt x="484060" y="43247"/>
                    <a:pt x="481580" y="41709"/>
                  </a:cubicBezTo>
                  <a:cubicBezTo>
                    <a:pt x="479099" y="40171"/>
                    <a:pt x="476172" y="39402"/>
                    <a:pt x="472799" y="39402"/>
                  </a:cubicBezTo>
                  <a:cubicBezTo>
                    <a:pt x="467441" y="39402"/>
                    <a:pt x="462827" y="41089"/>
                    <a:pt x="458958" y="44462"/>
                  </a:cubicBezTo>
                  <a:cubicBezTo>
                    <a:pt x="455088" y="47835"/>
                    <a:pt x="453153" y="54285"/>
                    <a:pt x="453153" y="63810"/>
                  </a:cubicBezTo>
                  <a:lnTo>
                    <a:pt x="453153" y="104291"/>
                  </a:lnTo>
                  <a:lnTo>
                    <a:pt x="440503" y="104291"/>
                  </a:lnTo>
                  <a:close/>
                  <a:moveTo>
                    <a:pt x="566511" y="77204"/>
                  </a:moveTo>
                  <a:lnTo>
                    <a:pt x="578864" y="78692"/>
                  </a:lnTo>
                  <a:cubicBezTo>
                    <a:pt x="577575" y="87225"/>
                    <a:pt x="574127" y="93897"/>
                    <a:pt x="568520" y="98710"/>
                  </a:cubicBezTo>
                  <a:cubicBezTo>
                    <a:pt x="562915" y="103522"/>
                    <a:pt x="556093" y="105928"/>
                    <a:pt x="548057" y="105928"/>
                  </a:cubicBezTo>
                  <a:cubicBezTo>
                    <a:pt x="537937" y="105928"/>
                    <a:pt x="529801" y="102629"/>
                    <a:pt x="523649" y="96031"/>
                  </a:cubicBezTo>
                  <a:cubicBezTo>
                    <a:pt x="517498" y="89433"/>
                    <a:pt x="514422" y="79932"/>
                    <a:pt x="514422" y="67530"/>
                  </a:cubicBezTo>
                  <a:cubicBezTo>
                    <a:pt x="514422" y="59494"/>
                    <a:pt x="515737" y="52474"/>
                    <a:pt x="518365" y="46471"/>
                  </a:cubicBezTo>
                  <a:cubicBezTo>
                    <a:pt x="520995" y="40469"/>
                    <a:pt x="525013" y="35979"/>
                    <a:pt x="530420" y="33002"/>
                  </a:cubicBezTo>
                  <a:cubicBezTo>
                    <a:pt x="535828" y="30026"/>
                    <a:pt x="541707" y="28537"/>
                    <a:pt x="548057" y="28537"/>
                  </a:cubicBezTo>
                  <a:cubicBezTo>
                    <a:pt x="556093" y="28537"/>
                    <a:pt x="562691" y="30571"/>
                    <a:pt x="567851" y="34639"/>
                  </a:cubicBezTo>
                  <a:cubicBezTo>
                    <a:pt x="573010" y="38707"/>
                    <a:pt x="576284" y="44462"/>
                    <a:pt x="577674" y="51903"/>
                  </a:cubicBezTo>
                  <a:lnTo>
                    <a:pt x="565469" y="53838"/>
                  </a:lnTo>
                  <a:cubicBezTo>
                    <a:pt x="564279" y="48877"/>
                    <a:pt x="562220" y="45132"/>
                    <a:pt x="559293" y="42601"/>
                  </a:cubicBezTo>
                  <a:cubicBezTo>
                    <a:pt x="556367" y="40071"/>
                    <a:pt x="552820" y="38806"/>
                    <a:pt x="548652" y="38806"/>
                  </a:cubicBezTo>
                  <a:cubicBezTo>
                    <a:pt x="542302" y="38806"/>
                    <a:pt x="537143" y="41089"/>
                    <a:pt x="533174" y="45653"/>
                  </a:cubicBezTo>
                  <a:cubicBezTo>
                    <a:pt x="529205" y="50217"/>
                    <a:pt x="527221" y="57410"/>
                    <a:pt x="527221" y="67233"/>
                  </a:cubicBezTo>
                  <a:cubicBezTo>
                    <a:pt x="527221" y="77155"/>
                    <a:pt x="529131" y="84373"/>
                    <a:pt x="532951" y="88887"/>
                  </a:cubicBezTo>
                  <a:cubicBezTo>
                    <a:pt x="536771" y="93402"/>
                    <a:pt x="541756" y="95659"/>
                    <a:pt x="547908" y="95659"/>
                  </a:cubicBezTo>
                  <a:cubicBezTo>
                    <a:pt x="552869" y="95659"/>
                    <a:pt x="556986" y="94146"/>
                    <a:pt x="560261" y="91120"/>
                  </a:cubicBezTo>
                  <a:cubicBezTo>
                    <a:pt x="563535" y="88094"/>
                    <a:pt x="565619" y="83455"/>
                    <a:pt x="566511" y="77204"/>
                  </a:cubicBezTo>
                  <a:close/>
                  <a:moveTo>
                    <a:pt x="587496" y="132866"/>
                  </a:moveTo>
                  <a:lnTo>
                    <a:pt x="586008" y="121108"/>
                  </a:lnTo>
                  <a:cubicBezTo>
                    <a:pt x="588786" y="121802"/>
                    <a:pt x="591168" y="122150"/>
                    <a:pt x="593152" y="122150"/>
                  </a:cubicBezTo>
                  <a:cubicBezTo>
                    <a:pt x="596029" y="122150"/>
                    <a:pt x="598286" y="121679"/>
                    <a:pt x="599923" y="120737"/>
                  </a:cubicBezTo>
                  <a:cubicBezTo>
                    <a:pt x="601560" y="119794"/>
                    <a:pt x="602925" y="118479"/>
                    <a:pt x="604016" y="116792"/>
                  </a:cubicBezTo>
                  <a:cubicBezTo>
                    <a:pt x="604810" y="115602"/>
                    <a:pt x="606100" y="112526"/>
                    <a:pt x="607886" y="107565"/>
                  </a:cubicBezTo>
                  <a:cubicBezTo>
                    <a:pt x="608084" y="106871"/>
                    <a:pt x="608431" y="105829"/>
                    <a:pt x="608927" y="104439"/>
                  </a:cubicBezTo>
                  <a:lnTo>
                    <a:pt x="580799" y="30175"/>
                  </a:lnTo>
                  <a:lnTo>
                    <a:pt x="594343" y="30175"/>
                  </a:lnTo>
                  <a:lnTo>
                    <a:pt x="609821" y="73037"/>
                  </a:lnTo>
                  <a:cubicBezTo>
                    <a:pt x="611805" y="78494"/>
                    <a:pt x="613591" y="84248"/>
                    <a:pt x="615179" y="90300"/>
                  </a:cubicBezTo>
                  <a:cubicBezTo>
                    <a:pt x="616667" y="84546"/>
                    <a:pt x="618403" y="78890"/>
                    <a:pt x="620388" y="73335"/>
                  </a:cubicBezTo>
                  <a:lnTo>
                    <a:pt x="636163" y="30175"/>
                  </a:lnTo>
                  <a:lnTo>
                    <a:pt x="648813" y="30175"/>
                  </a:lnTo>
                  <a:lnTo>
                    <a:pt x="620536" y="105481"/>
                  </a:lnTo>
                  <a:cubicBezTo>
                    <a:pt x="617559" y="113617"/>
                    <a:pt x="615228" y="119223"/>
                    <a:pt x="613541" y="122299"/>
                  </a:cubicBezTo>
                  <a:cubicBezTo>
                    <a:pt x="611259" y="126466"/>
                    <a:pt x="608679" y="129518"/>
                    <a:pt x="605802" y="131452"/>
                  </a:cubicBezTo>
                  <a:cubicBezTo>
                    <a:pt x="602925" y="133387"/>
                    <a:pt x="599502" y="134354"/>
                    <a:pt x="595533" y="134354"/>
                  </a:cubicBezTo>
                  <a:cubicBezTo>
                    <a:pt x="593152" y="134354"/>
                    <a:pt x="590473" y="133857"/>
                    <a:pt x="587496" y="132866"/>
                  </a:cubicBezTo>
                  <a:close/>
                  <a:moveTo>
                    <a:pt x="720639" y="134354"/>
                  </a:moveTo>
                  <a:cubicBezTo>
                    <a:pt x="713694" y="125622"/>
                    <a:pt x="707815" y="115403"/>
                    <a:pt x="703003" y="103695"/>
                  </a:cubicBezTo>
                  <a:cubicBezTo>
                    <a:pt x="698191" y="91988"/>
                    <a:pt x="695785" y="79833"/>
                    <a:pt x="695785" y="67233"/>
                  </a:cubicBezTo>
                  <a:cubicBezTo>
                    <a:pt x="695785" y="56219"/>
                    <a:pt x="697571" y="45603"/>
                    <a:pt x="701143" y="35383"/>
                  </a:cubicBezTo>
                  <a:cubicBezTo>
                    <a:pt x="705310" y="23676"/>
                    <a:pt x="711809" y="11968"/>
                    <a:pt x="720639" y="260"/>
                  </a:cubicBezTo>
                  <a:lnTo>
                    <a:pt x="729569" y="260"/>
                  </a:lnTo>
                  <a:cubicBezTo>
                    <a:pt x="723913" y="9983"/>
                    <a:pt x="720193" y="16879"/>
                    <a:pt x="718407" y="20947"/>
                  </a:cubicBezTo>
                  <a:cubicBezTo>
                    <a:pt x="715529" y="27396"/>
                    <a:pt x="713297" y="34093"/>
                    <a:pt x="711710" y="41039"/>
                  </a:cubicBezTo>
                  <a:cubicBezTo>
                    <a:pt x="709726" y="49770"/>
                    <a:pt x="708733" y="58551"/>
                    <a:pt x="708733" y="67381"/>
                  </a:cubicBezTo>
                  <a:cubicBezTo>
                    <a:pt x="708733" y="89705"/>
                    <a:pt x="715679" y="112030"/>
                    <a:pt x="729569" y="134354"/>
                  </a:cubicBezTo>
                  <a:lnTo>
                    <a:pt x="720639" y="134354"/>
                  </a:lnTo>
                  <a:close/>
                  <a:moveTo>
                    <a:pt x="744208" y="104291"/>
                  </a:moveTo>
                  <a:lnTo>
                    <a:pt x="744208" y="2046"/>
                  </a:lnTo>
                  <a:lnTo>
                    <a:pt x="764597" y="2046"/>
                  </a:lnTo>
                  <a:lnTo>
                    <a:pt x="788856" y="74377"/>
                  </a:lnTo>
                  <a:cubicBezTo>
                    <a:pt x="791039" y="81123"/>
                    <a:pt x="792676" y="86184"/>
                    <a:pt x="793768" y="89557"/>
                  </a:cubicBezTo>
                  <a:cubicBezTo>
                    <a:pt x="794859" y="85886"/>
                    <a:pt x="796645" y="80429"/>
                    <a:pt x="799125" y="73186"/>
                  </a:cubicBezTo>
                  <a:lnTo>
                    <a:pt x="823682" y="2046"/>
                  </a:lnTo>
                  <a:lnTo>
                    <a:pt x="841839" y="2046"/>
                  </a:lnTo>
                  <a:lnTo>
                    <a:pt x="841839" y="104291"/>
                  </a:lnTo>
                  <a:lnTo>
                    <a:pt x="828742" y="104291"/>
                  </a:lnTo>
                  <a:lnTo>
                    <a:pt x="828742" y="18714"/>
                  </a:lnTo>
                  <a:lnTo>
                    <a:pt x="799125" y="104291"/>
                  </a:lnTo>
                  <a:lnTo>
                    <a:pt x="786921" y="104291"/>
                  </a:lnTo>
                  <a:lnTo>
                    <a:pt x="757305" y="17227"/>
                  </a:lnTo>
                  <a:lnTo>
                    <a:pt x="757305" y="104291"/>
                  </a:lnTo>
                  <a:lnTo>
                    <a:pt x="744208" y="104291"/>
                  </a:lnTo>
                  <a:close/>
                  <a:moveTo>
                    <a:pt x="861389" y="104291"/>
                  </a:moveTo>
                  <a:lnTo>
                    <a:pt x="861389" y="2046"/>
                  </a:lnTo>
                  <a:lnTo>
                    <a:pt x="874932" y="2046"/>
                  </a:lnTo>
                  <a:lnTo>
                    <a:pt x="874932" y="44016"/>
                  </a:lnTo>
                  <a:lnTo>
                    <a:pt x="928064" y="44016"/>
                  </a:lnTo>
                  <a:lnTo>
                    <a:pt x="928064" y="2046"/>
                  </a:lnTo>
                  <a:lnTo>
                    <a:pt x="941607" y="2046"/>
                  </a:lnTo>
                  <a:lnTo>
                    <a:pt x="941607" y="104291"/>
                  </a:lnTo>
                  <a:lnTo>
                    <a:pt x="928064" y="104291"/>
                  </a:lnTo>
                  <a:lnTo>
                    <a:pt x="928064" y="56070"/>
                  </a:lnTo>
                  <a:lnTo>
                    <a:pt x="874932" y="56070"/>
                  </a:lnTo>
                  <a:lnTo>
                    <a:pt x="874932" y="104291"/>
                  </a:lnTo>
                  <a:lnTo>
                    <a:pt x="861389" y="104291"/>
                  </a:lnTo>
                  <a:close/>
                  <a:moveTo>
                    <a:pt x="953572" y="104291"/>
                  </a:moveTo>
                  <a:lnTo>
                    <a:pt x="953572" y="94170"/>
                  </a:lnTo>
                  <a:lnTo>
                    <a:pt x="1000751" y="39997"/>
                  </a:lnTo>
                  <a:cubicBezTo>
                    <a:pt x="995393" y="40295"/>
                    <a:pt x="990630" y="40444"/>
                    <a:pt x="986463" y="40444"/>
                  </a:cubicBezTo>
                  <a:lnTo>
                    <a:pt x="956400" y="40444"/>
                  </a:lnTo>
                  <a:lnTo>
                    <a:pt x="956400" y="30175"/>
                  </a:lnTo>
                  <a:lnTo>
                    <a:pt x="1016824" y="30175"/>
                  </a:lnTo>
                  <a:lnTo>
                    <a:pt x="1016824" y="38509"/>
                  </a:lnTo>
                  <a:lnTo>
                    <a:pt x="976789" y="85538"/>
                  </a:lnTo>
                  <a:lnTo>
                    <a:pt x="969050" y="94170"/>
                  </a:lnTo>
                  <a:cubicBezTo>
                    <a:pt x="974705" y="93674"/>
                    <a:pt x="979964" y="93427"/>
                    <a:pt x="984826" y="93427"/>
                  </a:cubicBezTo>
                  <a:lnTo>
                    <a:pt x="1019057" y="93427"/>
                  </a:lnTo>
                  <a:lnTo>
                    <a:pt x="1019057" y="104291"/>
                  </a:lnTo>
                  <a:lnTo>
                    <a:pt x="953572" y="104291"/>
                  </a:lnTo>
                  <a:close/>
                  <a:moveTo>
                    <a:pt x="1038255" y="134354"/>
                  </a:moveTo>
                  <a:lnTo>
                    <a:pt x="1029177" y="134354"/>
                  </a:lnTo>
                  <a:cubicBezTo>
                    <a:pt x="1043067" y="112030"/>
                    <a:pt x="1050013" y="89705"/>
                    <a:pt x="1050013" y="67381"/>
                  </a:cubicBezTo>
                  <a:cubicBezTo>
                    <a:pt x="1050013" y="58551"/>
                    <a:pt x="1049020" y="49869"/>
                    <a:pt x="1047036" y="41336"/>
                  </a:cubicBezTo>
                  <a:cubicBezTo>
                    <a:pt x="1045448" y="34292"/>
                    <a:pt x="1043266" y="27594"/>
                    <a:pt x="1040488" y="21244"/>
                  </a:cubicBezTo>
                  <a:cubicBezTo>
                    <a:pt x="1038603" y="17077"/>
                    <a:pt x="1034832" y="10083"/>
                    <a:pt x="1029177" y="260"/>
                  </a:cubicBezTo>
                  <a:lnTo>
                    <a:pt x="1038255" y="260"/>
                  </a:lnTo>
                  <a:cubicBezTo>
                    <a:pt x="1046987" y="11968"/>
                    <a:pt x="1053436" y="23676"/>
                    <a:pt x="1057603" y="35383"/>
                  </a:cubicBezTo>
                  <a:cubicBezTo>
                    <a:pt x="1061175" y="45603"/>
                    <a:pt x="1062961" y="56219"/>
                    <a:pt x="1062961" y="67233"/>
                  </a:cubicBezTo>
                  <a:cubicBezTo>
                    <a:pt x="1062961" y="79833"/>
                    <a:pt x="1060555" y="91988"/>
                    <a:pt x="1055743" y="103695"/>
                  </a:cubicBezTo>
                  <a:cubicBezTo>
                    <a:pt x="1050930" y="115403"/>
                    <a:pt x="1045101" y="125622"/>
                    <a:pt x="1038255" y="13435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94" name="Graphic 4">
              <a:extLst>
                <a:ext uri="{FF2B5EF4-FFF2-40B4-BE49-F238E27FC236}">
                  <a16:creationId xmlns:a16="http://schemas.microsoft.com/office/drawing/2014/main" id="{07AF5B5C-8465-8FC6-D0A2-AE83BE50DD3B}"/>
                </a:ext>
              </a:extLst>
            </p:cNvPr>
            <p:cNvGrpSpPr/>
            <p:nvPr/>
          </p:nvGrpSpPr>
          <p:grpSpPr>
            <a:xfrm>
              <a:off x="6605587" y="1138237"/>
              <a:ext cx="2447925" cy="1838325"/>
              <a:chOff x="6605587" y="1138237"/>
              <a:chExt cx="2447925" cy="1838325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EFF9CDB-BE21-E952-9D5C-11E4FADE9902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7059B-2CEA-7EC2-2FDD-EE545F16F06E}"/>
                  </a:ext>
                </a:extLst>
              </p:cNvPr>
              <p:cNvSpPr/>
              <p:nvPr/>
            </p:nvSpPr>
            <p:spPr>
              <a:xfrm>
                <a:off x="905351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5E1229D-8C13-797D-D4BE-DF8EBC5B2A75}"/>
                  </a:ext>
                </a:extLst>
              </p:cNvPr>
              <p:cNvSpPr/>
              <p:nvPr/>
            </p:nvSpPr>
            <p:spPr>
              <a:xfrm>
                <a:off x="6605587" y="2619155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10EC454-8F2E-533E-04E1-BE8249F0559E}"/>
                  </a:ext>
                </a:extLst>
              </p:cNvPr>
              <p:cNvSpPr/>
              <p:nvPr/>
            </p:nvSpPr>
            <p:spPr>
              <a:xfrm>
                <a:off x="6605587" y="2150211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7782496-99EA-8978-CB6D-F435813187FF}"/>
                  </a:ext>
                </a:extLst>
              </p:cNvPr>
              <p:cNvSpPr/>
              <p:nvPr/>
            </p:nvSpPr>
            <p:spPr>
              <a:xfrm>
                <a:off x="6605587" y="1681266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C7F20AC-4B13-690D-C53D-6D36CE5CE2CC}"/>
                  </a:ext>
                </a:extLst>
              </p:cNvPr>
              <p:cNvSpPr/>
              <p:nvPr/>
            </p:nvSpPr>
            <p:spPr>
              <a:xfrm>
                <a:off x="6605587" y="1212322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3704073-2305-FD68-DF17-254C9D73C2DF}"/>
                  </a:ext>
                </a:extLst>
              </p:cNvPr>
              <p:cNvSpPr/>
              <p:nvPr/>
            </p:nvSpPr>
            <p:spPr>
              <a:xfrm>
                <a:off x="9029032" y="2619155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B78D58B-40C4-30F0-A7AC-B35C2CA1BE61}"/>
                  </a:ext>
                </a:extLst>
              </p:cNvPr>
              <p:cNvSpPr/>
              <p:nvPr/>
            </p:nvSpPr>
            <p:spPr>
              <a:xfrm>
                <a:off x="9029032" y="2150211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26A5461-2C82-94A5-11BD-DE59C2CDA697}"/>
                  </a:ext>
                </a:extLst>
              </p:cNvPr>
              <p:cNvSpPr/>
              <p:nvPr/>
            </p:nvSpPr>
            <p:spPr>
              <a:xfrm>
                <a:off x="9029032" y="1681266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665EA74-58EA-CF63-2A07-39048174AD1D}"/>
                  </a:ext>
                </a:extLst>
              </p:cNvPr>
              <p:cNvSpPr/>
              <p:nvPr/>
            </p:nvSpPr>
            <p:spPr>
              <a:xfrm>
                <a:off x="9029032" y="1212322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1FC2B26-7E5E-AACF-9100-7D13BFDA7C78}"/>
                </a:ext>
              </a:extLst>
            </p:cNvPr>
            <p:cNvSpPr/>
            <p:nvPr/>
          </p:nvSpPr>
          <p:spPr>
            <a:xfrm>
              <a:off x="6368159" y="2582543"/>
              <a:ext cx="171831" cy="90487"/>
            </a:xfrm>
            <a:custGeom>
              <a:avLst/>
              <a:gdLst>
                <a:gd name="connsiteX0" fmla="*/ 432 w 171831"/>
                <a:gd name="connsiteY0" fmla="*/ 62558 h 90487"/>
                <a:gd name="connsiteX1" fmla="*/ 432 w 171831"/>
                <a:gd name="connsiteY1" fmla="*/ 51693 h 90487"/>
                <a:gd name="connsiteX2" fmla="*/ 33919 w 171831"/>
                <a:gd name="connsiteY2" fmla="*/ 51693 h 90487"/>
                <a:gd name="connsiteX3" fmla="*/ 33919 w 171831"/>
                <a:gd name="connsiteY3" fmla="*/ 62558 h 90487"/>
                <a:gd name="connsiteX4" fmla="*/ 432 w 171831"/>
                <a:gd name="connsiteY4" fmla="*/ 62558 h 90487"/>
                <a:gd name="connsiteX5" fmla="*/ 101147 w 171831"/>
                <a:gd name="connsiteY5" fmla="*/ 78780 h 90487"/>
                <a:gd name="connsiteX6" fmla="*/ 101147 w 171831"/>
                <a:gd name="connsiteY6" fmla="*/ 89198 h 90487"/>
                <a:gd name="connsiteX7" fmla="*/ 42509 w 171831"/>
                <a:gd name="connsiteY7" fmla="*/ 89198 h 90487"/>
                <a:gd name="connsiteX8" fmla="*/ 43849 w 171831"/>
                <a:gd name="connsiteY8" fmla="*/ 81608 h 90487"/>
                <a:gd name="connsiteX9" fmla="*/ 50992 w 171831"/>
                <a:gd name="connsiteY9" fmla="*/ 69851 h 90487"/>
                <a:gd name="connsiteX10" fmla="*/ 65280 w 171831"/>
                <a:gd name="connsiteY10" fmla="*/ 56456 h 90487"/>
                <a:gd name="connsiteX11" fmla="*/ 84776 w 171831"/>
                <a:gd name="connsiteY11" fmla="*/ 37629 h 90487"/>
                <a:gd name="connsiteX12" fmla="*/ 89836 w 171831"/>
                <a:gd name="connsiteY12" fmla="*/ 24607 h 90487"/>
                <a:gd name="connsiteX13" fmla="*/ 85223 w 171831"/>
                <a:gd name="connsiteY13" fmla="*/ 13668 h 90487"/>
                <a:gd name="connsiteX14" fmla="*/ 73167 w 171831"/>
                <a:gd name="connsiteY14" fmla="*/ 9278 h 90487"/>
                <a:gd name="connsiteX15" fmla="*/ 60592 w 171831"/>
                <a:gd name="connsiteY15" fmla="*/ 13966 h 90487"/>
                <a:gd name="connsiteX16" fmla="*/ 55755 w 171831"/>
                <a:gd name="connsiteY16" fmla="*/ 26988 h 90487"/>
                <a:gd name="connsiteX17" fmla="*/ 44592 w 171831"/>
                <a:gd name="connsiteY17" fmla="*/ 25798 h 90487"/>
                <a:gd name="connsiteX18" fmla="*/ 53225 w 171831"/>
                <a:gd name="connsiteY18" fmla="*/ 6748 h 90487"/>
                <a:gd name="connsiteX19" fmla="*/ 73317 w 171831"/>
                <a:gd name="connsiteY19" fmla="*/ 198 h 90487"/>
                <a:gd name="connsiteX20" fmla="*/ 93558 w 171831"/>
                <a:gd name="connsiteY20" fmla="*/ 7268 h 90487"/>
                <a:gd name="connsiteX21" fmla="*/ 100999 w 171831"/>
                <a:gd name="connsiteY21" fmla="*/ 24756 h 90487"/>
                <a:gd name="connsiteX22" fmla="*/ 98841 w 171831"/>
                <a:gd name="connsiteY22" fmla="*/ 35248 h 90487"/>
                <a:gd name="connsiteX23" fmla="*/ 91622 w 171831"/>
                <a:gd name="connsiteY23" fmla="*/ 46113 h 90487"/>
                <a:gd name="connsiteX24" fmla="*/ 74805 w 171831"/>
                <a:gd name="connsiteY24" fmla="*/ 61665 h 90487"/>
                <a:gd name="connsiteX25" fmla="*/ 62229 w 171831"/>
                <a:gd name="connsiteY25" fmla="*/ 72827 h 90487"/>
                <a:gd name="connsiteX26" fmla="*/ 57689 w 171831"/>
                <a:gd name="connsiteY26" fmla="*/ 78780 h 90487"/>
                <a:gd name="connsiteX27" fmla="*/ 101147 w 171831"/>
                <a:gd name="connsiteY27" fmla="*/ 78780 h 90487"/>
                <a:gd name="connsiteX28" fmla="*/ 114518 w 171831"/>
                <a:gd name="connsiteY28" fmla="*/ 45442 h 90487"/>
                <a:gd name="connsiteX29" fmla="*/ 117719 w 171831"/>
                <a:gd name="connsiteY29" fmla="*/ 20216 h 90487"/>
                <a:gd name="connsiteX30" fmla="*/ 127318 w 171831"/>
                <a:gd name="connsiteY30" fmla="*/ 5408 h 90487"/>
                <a:gd name="connsiteX31" fmla="*/ 143391 w 171831"/>
                <a:gd name="connsiteY31" fmla="*/ 198 h 90487"/>
                <a:gd name="connsiteX32" fmla="*/ 155893 w 171831"/>
                <a:gd name="connsiteY32" fmla="*/ 3101 h 90487"/>
                <a:gd name="connsiteX33" fmla="*/ 164748 w 171831"/>
                <a:gd name="connsiteY33" fmla="*/ 11361 h 90487"/>
                <a:gd name="connsiteX34" fmla="*/ 170255 w 171831"/>
                <a:gd name="connsiteY34" fmla="*/ 24532 h 90487"/>
                <a:gd name="connsiteX35" fmla="*/ 172264 w 171831"/>
                <a:gd name="connsiteY35" fmla="*/ 45442 h 90487"/>
                <a:gd name="connsiteX36" fmla="*/ 169064 w 171831"/>
                <a:gd name="connsiteY36" fmla="*/ 70669 h 90487"/>
                <a:gd name="connsiteX37" fmla="*/ 159465 w 171831"/>
                <a:gd name="connsiteY37" fmla="*/ 85478 h 90487"/>
                <a:gd name="connsiteX38" fmla="*/ 143391 w 171831"/>
                <a:gd name="connsiteY38" fmla="*/ 90686 h 90487"/>
                <a:gd name="connsiteX39" fmla="*/ 123151 w 171831"/>
                <a:gd name="connsiteY39" fmla="*/ 81459 h 90487"/>
                <a:gd name="connsiteX40" fmla="*/ 114518 w 171831"/>
                <a:gd name="connsiteY40" fmla="*/ 45442 h 90487"/>
                <a:gd name="connsiteX41" fmla="*/ 125681 w 171831"/>
                <a:gd name="connsiteY41" fmla="*/ 45442 h 90487"/>
                <a:gd name="connsiteX42" fmla="*/ 130740 w 171831"/>
                <a:gd name="connsiteY42" fmla="*/ 74538 h 90487"/>
                <a:gd name="connsiteX43" fmla="*/ 143391 w 171831"/>
                <a:gd name="connsiteY43" fmla="*/ 81757 h 90487"/>
                <a:gd name="connsiteX44" fmla="*/ 155967 w 171831"/>
                <a:gd name="connsiteY44" fmla="*/ 74538 h 90487"/>
                <a:gd name="connsiteX45" fmla="*/ 161101 w 171831"/>
                <a:gd name="connsiteY45" fmla="*/ 45442 h 90487"/>
                <a:gd name="connsiteX46" fmla="*/ 155967 w 171831"/>
                <a:gd name="connsiteY46" fmla="*/ 16421 h 90487"/>
                <a:gd name="connsiteX47" fmla="*/ 143242 w 171831"/>
                <a:gd name="connsiteY47" fmla="*/ 9278 h 90487"/>
                <a:gd name="connsiteX48" fmla="*/ 131187 w 171831"/>
                <a:gd name="connsiteY48" fmla="*/ 15528 h 90487"/>
                <a:gd name="connsiteX49" fmla="*/ 125681 w 171831"/>
                <a:gd name="connsiteY49" fmla="*/ 4544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1831" h="90487">
                  <a:moveTo>
                    <a:pt x="432" y="62558"/>
                  </a:moveTo>
                  <a:lnTo>
                    <a:pt x="432" y="51693"/>
                  </a:lnTo>
                  <a:lnTo>
                    <a:pt x="33919" y="51693"/>
                  </a:lnTo>
                  <a:lnTo>
                    <a:pt x="33919" y="62558"/>
                  </a:lnTo>
                  <a:lnTo>
                    <a:pt x="432" y="62558"/>
                  </a:lnTo>
                  <a:close/>
                  <a:moveTo>
                    <a:pt x="101147" y="78780"/>
                  </a:moveTo>
                  <a:lnTo>
                    <a:pt x="101147" y="89198"/>
                  </a:lnTo>
                  <a:lnTo>
                    <a:pt x="42509" y="89198"/>
                  </a:lnTo>
                  <a:cubicBezTo>
                    <a:pt x="42410" y="86619"/>
                    <a:pt x="42857" y="84089"/>
                    <a:pt x="43849" y="81608"/>
                  </a:cubicBezTo>
                  <a:cubicBezTo>
                    <a:pt x="45337" y="77639"/>
                    <a:pt x="47719" y="73720"/>
                    <a:pt x="50992" y="69851"/>
                  </a:cubicBezTo>
                  <a:cubicBezTo>
                    <a:pt x="54266" y="65981"/>
                    <a:pt x="59029" y="61516"/>
                    <a:pt x="65280" y="56456"/>
                  </a:cubicBezTo>
                  <a:cubicBezTo>
                    <a:pt x="74904" y="48519"/>
                    <a:pt x="81403" y="42243"/>
                    <a:pt x="84776" y="37629"/>
                  </a:cubicBezTo>
                  <a:cubicBezTo>
                    <a:pt x="88149" y="33016"/>
                    <a:pt x="89836" y="28675"/>
                    <a:pt x="89836" y="24607"/>
                  </a:cubicBezTo>
                  <a:cubicBezTo>
                    <a:pt x="89836" y="20241"/>
                    <a:pt x="88299" y="16595"/>
                    <a:pt x="85223" y="13668"/>
                  </a:cubicBezTo>
                  <a:cubicBezTo>
                    <a:pt x="82148" y="10741"/>
                    <a:pt x="78129" y="9278"/>
                    <a:pt x="73167" y="9278"/>
                  </a:cubicBezTo>
                  <a:cubicBezTo>
                    <a:pt x="67909" y="9278"/>
                    <a:pt x="63717" y="10840"/>
                    <a:pt x="60592" y="13966"/>
                  </a:cubicBezTo>
                  <a:cubicBezTo>
                    <a:pt x="57466" y="17091"/>
                    <a:pt x="55854" y="21432"/>
                    <a:pt x="55755" y="26988"/>
                  </a:cubicBezTo>
                  <a:lnTo>
                    <a:pt x="44592" y="25798"/>
                  </a:lnTo>
                  <a:cubicBezTo>
                    <a:pt x="45386" y="17463"/>
                    <a:pt x="48263" y="11113"/>
                    <a:pt x="53225" y="6748"/>
                  </a:cubicBezTo>
                  <a:cubicBezTo>
                    <a:pt x="58186" y="2382"/>
                    <a:pt x="64883" y="198"/>
                    <a:pt x="73317" y="198"/>
                  </a:cubicBezTo>
                  <a:cubicBezTo>
                    <a:pt x="81849" y="198"/>
                    <a:pt x="88596" y="2555"/>
                    <a:pt x="93558" y="7268"/>
                  </a:cubicBezTo>
                  <a:cubicBezTo>
                    <a:pt x="98518" y="11981"/>
                    <a:pt x="100999" y="17810"/>
                    <a:pt x="100999" y="24756"/>
                  </a:cubicBezTo>
                  <a:cubicBezTo>
                    <a:pt x="100999" y="28328"/>
                    <a:pt x="100279" y="31825"/>
                    <a:pt x="98841" y="35248"/>
                  </a:cubicBezTo>
                  <a:cubicBezTo>
                    <a:pt x="97402" y="38671"/>
                    <a:pt x="94996" y="42293"/>
                    <a:pt x="91622" y="46113"/>
                  </a:cubicBezTo>
                  <a:cubicBezTo>
                    <a:pt x="88249" y="49932"/>
                    <a:pt x="82643" y="55116"/>
                    <a:pt x="74805" y="61665"/>
                  </a:cubicBezTo>
                  <a:cubicBezTo>
                    <a:pt x="68256" y="67122"/>
                    <a:pt x="64064" y="70843"/>
                    <a:pt x="62229" y="72827"/>
                  </a:cubicBezTo>
                  <a:cubicBezTo>
                    <a:pt x="60393" y="74812"/>
                    <a:pt x="58880" y="76796"/>
                    <a:pt x="57689" y="78780"/>
                  </a:cubicBezTo>
                  <a:lnTo>
                    <a:pt x="101147" y="78780"/>
                  </a:lnTo>
                  <a:close/>
                  <a:moveTo>
                    <a:pt x="114518" y="45442"/>
                  </a:moveTo>
                  <a:cubicBezTo>
                    <a:pt x="114518" y="35024"/>
                    <a:pt x="115585" y="26616"/>
                    <a:pt x="117719" y="20216"/>
                  </a:cubicBezTo>
                  <a:cubicBezTo>
                    <a:pt x="119852" y="13817"/>
                    <a:pt x="123051" y="8881"/>
                    <a:pt x="127318" y="5408"/>
                  </a:cubicBezTo>
                  <a:cubicBezTo>
                    <a:pt x="131584" y="1935"/>
                    <a:pt x="136942" y="198"/>
                    <a:pt x="143391" y="198"/>
                  </a:cubicBezTo>
                  <a:cubicBezTo>
                    <a:pt x="148154" y="198"/>
                    <a:pt x="152321" y="1166"/>
                    <a:pt x="155893" y="3101"/>
                  </a:cubicBezTo>
                  <a:cubicBezTo>
                    <a:pt x="159465" y="5036"/>
                    <a:pt x="162417" y="7789"/>
                    <a:pt x="164748" y="11361"/>
                  </a:cubicBezTo>
                  <a:cubicBezTo>
                    <a:pt x="167079" y="14933"/>
                    <a:pt x="168915" y="19323"/>
                    <a:pt x="170255" y="24532"/>
                  </a:cubicBezTo>
                  <a:cubicBezTo>
                    <a:pt x="171594" y="29741"/>
                    <a:pt x="172264" y="36711"/>
                    <a:pt x="172264" y="45442"/>
                  </a:cubicBezTo>
                  <a:cubicBezTo>
                    <a:pt x="172264" y="55861"/>
                    <a:pt x="171197" y="64270"/>
                    <a:pt x="169064" y="70669"/>
                  </a:cubicBezTo>
                  <a:cubicBezTo>
                    <a:pt x="166931" y="77069"/>
                    <a:pt x="163731" y="82005"/>
                    <a:pt x="159465" y="85478"/>
                  </a:cubicBezTo>
                  <a:cubicBezTo>
                    <a:pt x="155198" y="88950"/>
                    <a:pt x="149841" y="90686"/>
                    <a:pt x="143391" y="90686"/>
                  </a:cubicBezTo>
                  <a:cubicBezTo>
                    <a:pt x="134858" y="90686"/>
                    <a:pt x="128111" y="87610"/>
                    <a:pt x="123151" y="81459"/>
                  </a:cubicBezTo>
                  <a:cubicBezTo>
                    <a:pt x="117396" y="74117"/>
                    <a:pt x="114518" y="62111"/>
                    <a:pt x="114518" y="45442"/>
                  </a:cubicBezTo>
                  <a:close/>
                  <a:moveTo>
                    <a:pt x="125681" y="45442"/>
                  </a:moveTo>
                  <a:cubicBezTo>
                    <a:pt x="125681" y="60028"/>
                    <a:pt x="127367" y="69726"/>
                    <a:pt x="130740" y="74538"/>
                  </a:cubicBezTo>
                  <a:cubicBezTo>
                    <a:pt x="134114" y="79351"/>
                    <a:pt x="138331" y="81757"/>
                    <a:pt x="143391" y="81757"/>
                  </a:cubicBezTo>
                  <a:cubicBezTo>
                    <a:pt x="148352" y="81757"/>
                    <a:pt x="152544" y="79351"/>
                    <a:pt x="155967" y="74538"/>
                  </a:cubicBezTo>
                  <a:cubicBezTo>
                    <a:pt x="159390" y="69726"/>
                    <a:pt x="161101" y="60028"/>
                    <a:pt x="161101" y="45442"/>
                  </a:cubicBezTo>
                  <a:cubicBezTo>
                    <a:pt x="161101" y="30858"/>
                    <a:pt x="159390" y="21184"/>
                    <a:pt x="155967" y="16421"/>
                  </a:cubicBezTo>
                  <a:cubicBezTo>
                    <a:pt x="152544" y="11659"/>
                    <a:pt x="148302" y="9278"/>
                    <a:pt x="143242" y="9278"/>
                  </a:cubicBezTo>
                  <a:cubicBezTo>
                    <a:pt x="138281" y="9278"/>
                    <a:pt x="134263" y="11361"/>
                    <a:pt x="131187" y="15528"/>
                  </a:cubicBezTo>
                  <a:cubicBezTo>
                    <a:pt x="127516" y="20985"/>
                    <a:pt x="125681" y="30957"/>
                    <a:pt x="125681" y="4544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F99942-96C8-3D42-8843-4E658B218020}"/>
                </a:ext>
              </a:extLst>
            </p:cNvPr>
            <p:cNvSpPr/>
            <p:nvPr/>
          </p:nvSpPr>
          <p:spPr>
            <a:xfrm>
              <a:off x="6368159" y="2113598"/>
              <a:ext cx="172725" cy="90487"/>
            </a:xfrm>
            <a:custGeom>
              <a:avLst/>
              <a:gdLst>
                <a:gd name="connsiteX0" fmla="*/ 432 w 172725"/>
                <a:gd name="connsiteY0" fmla="*/ 62508 h 90487"/>
                <a:gd name="connsiteX1" fmla="*/ 432 w 172725"/>
                <a:gd name="connsiteY1" fmla="*/ 51644 h 90487"/>
                <a:gd name="connsiteX2" fmla="*/ 33919 w 172725"/>
                <a:gd name="connsiteY2" fmla="*/ 51644 h 90487"/>
                <a:gd name="connsiteX3" fmla="*/ 33919 w 172725"/>
                <a:gd name="connsiteY3" fmla="*/ 62508 h 90487"/>
                <a:gd name="connsiteX4" fmla="*/ 432 w 172725"/>
                <a:gd name="connsiteY4" fmla="*/ 62508 h 90487"/>
                <a:gd name="connsiteX5" fmla="*/ 84925 w 172725"/>
                <a:gd name="connsiteY5" fmla="*/ 89149 h 90487"/>
                <a:gd name="connsiteX6" fmla="*/ 74061 w 172725"/>
                <a:gd name="connsiteY6" fmla="*/ 89149 h 90487"/>
                <a:gd name="connsiteX7" fmla="*/ 74061 w 172725"/>
                <a:gd name="connsiteY7" fmla="*/ 19796 h 90487"/>
                <a:gd name="connsiteX8" fmla="*/ 63718 w 172725"/>
                <a:gd name="connsiteY8" fmla="*/ 27311 h 90487"/>
                <a:gd name="connsiteX9" fmla="*/ 52331 w 172725"/>
                <a:gd name="connsiteY9" fmla="*/ 32892 h 90487"/>
                <a:gd name="connsiteX10" fmla="*/ 52331 w 172725"/>
                <a:gd name="connsiteY10" fmla="*/ 22325 h 90487"/>
                <a:gd name="connsiteX11" fmla="*/ 68256 w 172725"/>
                <a:gd name="connsiteY11" fmla="*/ 12055 h 90487"/>
                <a:gd name="connsiteX12" fmla="*/ 77930 w 172725"/>
                <a:gd name="connsiteY12" fmla="*/ 149 h 90487"/>
                <a:gd name="connsiteX13" fmla="*/ 84925 w 172725"/>
                <a:gd name="connsiteY13" fmla="*/ 149 h 90487"/>
                <a:gd name="connsiteX14" fmla="*/ 84925 w 172725"/>
                <a:gd name="connsiteY14" fmla="*/ 89149 h 90487"/>
                <a:gd name="connsiteX15" fmla="*/ 114518 w 172725"/>
                <a:gd name="connsiteY15" fmla="*/ 65932 h 90487"/>
                <a:gd name="connsiteX16" fmla="*/ 125829 w 172725"/>
                <a:gd name="connsiteY16" fmla="*/ 64890 h 90487"/>
                <a:gd name="connsiteX17" fmla="*/ 131782 w 172725"/>
                <a:gd name="connsiteY17" fmla="*/ 77540 h 90487"/>
                <a:gd name="connsiteX18" fmla="*/ 142945 w 172725"/>
                <a:gd name="connsiteY18" fmla="*/ 81708 h 90487"/>
                <a:gd name="connsiteX19" fmla="*/ 156264 w 172725"/>
                <a:gd name="connsiteY19" fmla="*/ 75755 h 90487"/>
                <a:gd name="connsiteX20" fmla="*/ 161697 w 172725"/>
                <a:gd name="connsiteY20" fmla="*/ 60127 h 90487"/>
                <a:gd name="connsiteX21" fmla="*/ 156488 w 172725"/>
                <a:gd name="connsiteY21" fmla="*/ 45393 h 90487"/>
                <a:gd name="connsiteX22" fmla="*/ 142796 w 172725"/>
                <a:gd name="connsiteY22" fmla="*/ 40036 h 90487"/>
                <a:gd name="connsiteX23" fmla="*/ 133197 w 172725"/>
                <a:gd name="connsiteY23" fmla="*/ 42417 h 90487"/>
                <a:gd name="connsiteX24" fmla="*/ 126573 w 172725"/>
                <a:gd name="connsiteY24" fmla="*/ 48519 h 90487"/>
                <a:gd name="connsiteX25" fmla="*/ 116453 w 172725"/>
                <a:gd name="connsiteY25" fmla="*/ 47180 h 90487"/>
                <a:gd name="connsiteX26" fmla="*/ 124937 w 172725"/>
                <a:gd name="connsiteY26" fmla="*/ 1787 h 90487"/>
                <a:gd name="connsiteX27" fmla="*/ 168990 w 172725"/>
                <a:gd name="connsiteY27" fmla="*/ 1787 h 90487"/>
                <a:gd name="connsiteX28" fmla="*/ 168990 w 172725"/>
                <a:gd name="connsiteY28" fmla="*/ 12055 h 90487"/>
                <a:gd name="connsiteX29" fmla="*/ 133717 w 172725"/>
                <a:gd name="connsiteY29" fmla="*/ 12055 h 90487"/>
                <a:gd name="connsiteX30" fmla="*/ 128954 w 172725"/>
                <a:gd name="connsiteY30" fmla="*/ 35868 h 90487"/>
                <a:gd name="connsiteX31" fmla="*/ 145623 w 172725"/>
                <a:gd name="connsiteY31" fmla="*/ 30362 h 90487"/>
                <a:gd name="connsiteX32" fmla="*/ 165194 w 172725"/>
                <a:gd name="connsiteY32" fmla="*/ 38399 h 90487"/>
                <a:gd name="connsiteX33" fmla="*/ 173157 w 172725"/>
                <a:gd name="connsiteY33" fmla="*/ 59086 h 90487"/>
                <a:gd name="connsiteX34" fmla="*/ 166162 w 172725"/>
                <a:gd name="connsiteY34" fmla="*/ 79921 h 90487"/>
                <a:gd name="connsiteX35" fmla="*/ 142945 w 172725"/>
                <a:gd name="connsiteY35" fmla="*/ 90637 h 90487"/>
                <a:gd name="connsiteX36" fmla="*/ 123225 w 172725"/>
                <a:gd name="connsiteY36" fmla="*/ 83865 h 90487"/>
                <a:gd name="connsiteX37" fmla="*/ 114518 w 172725"/>
                <a:gd name="connsiteY37" fmla="*/ 6593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2725" h="90487">
                  <a:moveTo>
                    <a:pt x="432" y="62508"/>
                  </a:moveTo>
                  <a:lnTo>
                    <a:pt x="432" y="51644"/>
                  </a:lnTo>
                  <a:lnTo>
                    <a:pt x="33919" y="51644"/>
                  </a:lnTo>
                  <a:lnTo>
                    <a:pt x="33919" y="62508"/>
                  </a:lnTo>
                  <a:lnTo>
                    <a:pt x="432" y="62508"/>
                  </a:lnTo>
                  <a:close/>
                  <a:moveTo>
                    <a:pt x="84925" y="89149"/>
                  </a:moveTo>
                  <a:lnTo>
                    <a:pt x="74061" y="89149"/>
                  </a:lnTo>
                  <a:lnTo>
                    <a:pt x="74061" y="19796"/>
                  </a:lnTo>
                  <a:cubicBezTo>
                    <a:pt x="71381" y="22276"/>
                    <a:pt x="67934" y="24781"/>
                    <a:pt x="63718" y="27311"/>
                  </a:cubicBezTo>
                  <a:cubicBezTo>
                    <a:pt x="59501" y="29841"/>
                    <a:pt x="55705" y="31701"/>
                    <a:pt x="52331" y="32892"/>
                  </a:cubicBezTo>
                  <a:lnTo>
                    <a:pt x="52331" y="22325"/>
                  </a:lnTo>
                  <a:cubicBezTo>
                    <a:pt x="58385" y="19547"/>
                    <a:pt x="63693" y="16124"/>
                    <a:pt x="68256" y="12055"/>
                  </a:cubicBezTo>
                  <a:cubicBezTo>
                    <a:pt x="72821" y="7988"/>
                    <a:pt x="76045" y="4019"/>
                    <a:pt x="77930" y="149"/>
                  </a:cubicBezTo>
                  <a:lnTo>
                    <a:pt x="84925" y="149"/>
                  </a:lnTo>
                  <a:lnTo>
                    <a:pt x="84925" y="89149"/>
                  </a:lnTo>
                  <a:close/>
                  <a:moveTo>
                    <a:pt x="114518" y="65932"/>
                  </a:moveTo>
                  <a:lnTo>
                    <a:pt x="125829" y="64890"/>
                  </a:lnTo>
                  <a:cubicBezTo>
                    <a:pt x="126722" y="70546"/>
                    <a:pt x="128706" y="74762"/>
                    <a:pt x="131782" y="77540"/>
                  </a:cubicBezTo>
                  <a:cubicBezTo>
                    <a:pt x="134858" y="80319"/>
                    <a:pt x="138579" y="81708"/>
                    <a:pt x="142945" y="81708"/>
                  </a:cubicBezTo>
                  <a:cubicBezTo>
                    <a:pt x="148203" y="81708"/>
                    <a:pt x="152643" y="79724"/>
                    <a:pt x="156264" y="75755"/>
                  </a:cubicBezTo>
                  <a:cubicBezTo>
                    <a:pt x="159886" y="71786"/>
                    <a:pt x="161697" y="66577"/>
                    <a:pt x="161697" y="60127"/>
                  </a:cubicBezTo>
                  <a:cubicBezTo>
                    <a:pt x="161697" y="53877"/>
                    <a:pt x="159960" y="48966"/>
                    <a:pt x="156488" y="45393"/>
                  </a:cubicBezTo>
                  <a:cubicBezTo>
                    <a:pt x="153016" y="41822"/>
                    <a:pt x="148451" y="40036"/>
                    <a:pt x="142796" y="40036"/>
                  </a:cubicBezTo>
                  <a:cubicBezTo>
                    <a:pt x="139224" y="40036"/>
                    <a:pt x="136025" y="40830"/>
                    <a:pt x="133197" y="42417"/>
                  </a:cubicBezTo>
                  <a:cubicBezTo>
                    <a:pt x="130369" y="44005"/>
                    <a:pt x="128161" y="46039"/>
                    <a:pt x="126573" y="48519"/>
                  </a:cubicBezTo>
                  <a:lnTo>
                    <a:pt x="116453" y="47180"/>
                  </a:lnTo>
                  <a:lnTo>
                    <a:pt x="124937" y="1787"/>
                  </a:lnTo>
                  <a:lnTo>
                    <a:pt x="168990" y="1787"/>
                  </a:lnTo>
                  <a:lnTo>
                    <a:pt x="168990" y="12055"/>
                  </a:lnTo>
                  <a:lnTo>
                    <a:pt x="133717" y="12055"/>
                  </a:lnTo>
                  <a:lnTo>
                    <a:pt x="128954" y="35868"/>
                  </a:lnTo>
                  <a:cubicBezTo>
                    <a:pt x="134213" y="32197"/>
                    <a:pt x="139770" y="30362"/>
                    <a:pt x="145623" y="30362"/>
                  </a:cubicBezTo>
                  <a:cubicBezTo>
                    <a:pt x="153362" y="30362"/>
                    <a:pt x="159886" y="33041"/>
                    <a:pt x="165194" y="38399"/>
                  </a:cubicBezTo>
                  <a:cubicBezTo>
                    <a:pt x="170503" y="43756"/>
                    <a:pt x="173157" y="50652"/>
                    <a:pt x="173157" y="59086"/>
                  </a:cubicBezTo>
                  <a:cubicBezTo>
                    <a:pt x="173157" y="67123"/>
                    <a:pt x="170825" y="74068"/>
                    <a:pt x="166162" y="79921"/>
                  </a:cubicBezTo>
                  <a:cubicBezTo>
                    <a:pt x="160507" y="87065"/>
                    <a:pt x="152768" y="90637"/>
                    <a:pt x="142945" y="90637"/>
                  </a:cubicBezTo>
                  <a:cubicBezTo>
                    <a:pt x="134908" y="90637"/>
                    <a:pt x="128335" y="88380"/>
                    <a:pt x="123225" y="83865"/>
                  </a:cubicBezTo>
                  <a:cubicBezTo>
                    <a:pt x="118115" y="79351"/>
                    <a:pt x="115213" y="73373"/>
                    <a:pt x="114518" y="6593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3E27227-DB39-03D8-924D-6674A4BD18F3}"/>
                </a:ext>
              </a:extLst>
            </p:cNvPr>
            <p:cNvSpPr/>
            <p:nvPr/>
          </p:nvSpPr>
          <p:spPr>
            <a:xfrm>
              <a:off x="6368159" y="1644654"/>
              <a:ext cx="171831" cy="90487"/>
            </a:xfrm>
            <a:custGeom>
              <a:avLst/>
              <a:gdLst>
                <a:gd name="connsiteX0" fmla="*/ 432 w 171831"/>
                <a:gd name="connsiteY0" fmla="*/ 62459 h 90487"/>
                <a:gd name="connsiteX1" fmla="*/ 432 w 171831"/>
                <a:gd name="connsiteY1" fmla="*/ 51595 h 90487"/>
                <a:gd name="connsiteX2" fmla="*/ 33919 w 171831"/>
                <a:gd name="connsiteY2" fmla="*/ 51595 h 90487"/>
                <a:gd name="connsiteX3" fmla="*/ 33919 w 171831"/>
                <a:gd name="connsiteY3" fmla="*/ 62459 h 90487"/>
                <a:gd name="connsiteX4" fmla="*/ 432 w 171831"/>
                <a:gd name="connsiteY4" fmla="*/ 62459 h 90487"/>
                <a:gd name="connsiteX5" fmla="*/ 84925 w 171831"/>
                <a:gd name="connsiteY5" fmla="*/ 89100 h 90487"/>
                <a:gd name="connsiteX6" fmla="*/ 74061 w 171831"/>
                <a:gd name="connsiteY6" fmla="*/ 89100 h 90487"/>
                <a:gd name="connsiteX7" fmla="*/ 74061 w 171831"/>
                <a:gd name="connsiteY7" fmla="*/ 19746 h 90487"/>
                <a:gd name="connsiteX8" fmla="*/ 63718 w 171831"/>
                <a:gd name="connsiteY8" fmla="*/ 27262 h 90487"/>
                <a:gd name="connsiteX9" fmla="*/ 52331 w 171831"/>
                <a:gd name="connsiteY9" fmla="*/ 32843 h 90487"/>
                <a:gd name="connsiteX10" fmla="*/ 52331 w 171831"/>
                <a:gd name="connsiteY10" fmla="*/ 22276 h 90487"/>
                <a:gd name="connsiteX11" fmla="*/ 68256 w 171831"/>
                <a:gd name="connsiteY11" fmla="*/ 12006 h 90487"/>
                <a:gd name="connsiteX12" fmla="*/ 77930 w 171831"/>
                <a:gd name="connsiteY12" fmla="*/ 100 h 90487"/>
                <a:gd name="connsiteX13" fmla="*/ 84925 w 171831"/>
                <a:gd name="connsiteY13" fmla="*/ 100 h 90487"/>
                <a:gd name="connsiteX14" fmla="*/ 84925 w 171831"/>
                <a:gd name="connsiteY14" fmla="*/ 89100 h 90487"/>
                <a:gd name="connsiteX15" fmla="*/ 114518 w 171831"/>
                <a:gd name="connsiteY15" fmla="*/ 45344 h 90487"/>
                <a:gd name="connsiteX16" fmla="*/ 117719 w 171831"/>
                <a:gd name="connsiteY16" fmla="*/ 20118 h 90487"/>
                <a:gd name="connsiteX17" fmla="*/ 127318 w 171831"/>
                <a:gd name="connsiteY17" fmla="*/ 5309 h 90487"/>
                <a:gd name="connsiteX18" fmla="*/ 143391 w 171831"/>
                <a:gd name="connsiteY18" fmla="*/ 100 h 90487"/>
                <a:gd name="connsiteX19" fmla="*/ 155893 w 171831"/>
                <a:gd name="connsiteY19" fmla="*/ 3002 h 90487"/>
                <a:gd name="connsiteX20" fmla="*/ 164748 w 171831"/>
                <a:gd name="connsiteY20" fmla="*/ 11262 h 90487"/>
                <a:gd name="connsiteX21" fmla="*/ 170255 w 171831"/>
                <a:gd name="connsiteY21" fmla="*/ 24434 h 90487"/>
                <a:gd name="connsiteX22" fmla="*/ 172264 w 171831"/>
                <a:gd name="connsiteY22" fmla="*/ 45344 h 90487"/>
                <a:gd name="connsiteX23" fmla="*/ 169064 w 171831"/>
                <a:gd name="connsiteY23" fmla="*/ 70571 h 90487"/>
                <a:gd name="connsiteX24" fmla="*/ 159465 w 171831"/>
                <a:gd name="connsiteY24" fmla="*/ 85379 h 90487"/>
                <a:gd name="connsiteX25" fmla="*/ 143391 w 171831"/>
                <a:gd name="connsiteY25" fmla="*/ 90588 h 90487"/>
                <a:gd name="connsiteX26" fmla="*/ 123151 w 171831"/>
                <a:gd name="connsiteY26" fmla="*/ 81361 h 90487"/>
                <a:gd name="connsiteX27" fmla="*/ 114518 w 171831"/>
                <a:gd name="connsiteY27" fmla="*/ 45344 h 90487"/>
                <a:gd name="connsiteX28" fmla="*/ 125681 w 171831"/>
                <a:gd name="connsiteY28" fmla="*/ 45344 h 90487"/>
                <a:gd name="connsiteX29" fmla="*/ 130740 w 171831"/>
                <a:gd name="connsiteY29" fmla="*/ 74440 h 90487"/>
                <a:gd name="connsiteX30" fmla="*/ 143391 w 171831"/>
                <a:gd name="connsiteY30" fmla="*/ 81659 h 90487"/>
                <a:gd name="connsiteX31" fmla="*/ 155967 w 171831"/>
                <a:gd name="connsiteY31" fmla="*/ 74440 h 90487"/>
                <a:gd name="connsiteX32" fmla="*/ 161101 w 171831"/>
                <a:gd name="connsiteY32" fmla="*/ 45344 h 90487"/>
                <a:gd name="connsiteX33" fmla="*/ 155967 w 171831"/>
                <a:gd name="connsiteY33" fmla="*/ 16323 h 90487"/>
                <a:gd name="connsiteX34" fmla="*/ 143242 w 171831"/>
                <a:gd name="connsiteY34" fmla="*/ 9179 h 90487"/>
                <a:gd name="connsiteX35" fmla="*/ 131187 w 171831"/>
                <a:gd name="connsiteY35" fmla="*/ 15430 h 90487"/>
                <a:gd name="connsiteX36" fmla="*/ 125681 w 171831"/>
                <a:gd name="connsiteY36" fmla="*/ 4534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1831" h="90487">
                  <a:moveTo>
                    <a:pt x="432" y="62459"/>
                  </a:moveTo>
                  <a:lnTo>
                    <a:pt x="432" y="51595"/>
                  </a:lnTo>
                  <a:lnTo>
                    <a:pt x="33919" y="51595"/>
                  </a:lnTo>
                  <a:lnTo>
                    <a:pt x="33919" y="62459"/>
                  </a:lnTo>
                  <a:lnTo>
                    <a:pt x="432" y="62459"/>
                  </a:lnTo>
                  <a:close/>
                  <a:moveTo>
                    <a:pt x="84925" y="89100"/>
                  </a:moveTo>
                  <a:lnTo>
                    <a:pt x="74061" y="89100"/>
                  </a:lnTo>
                  <a:lnTo>
                    <a:pt x="74061" y="19746"/>
                  </a:lnTo>
                  <a:cubicBezTo>
                    <a:pt x="71381" y="22227"/>
                    <a:pt x="67934" y="24732"/>
                    <a:pt x="63718" y="27262"/>
                  </a:cubicBezTo>
                  <a:cubicBezTo>
                    <a:pt x="59501" y="29791"/>
                    <a:pt x="55705" y="31652"/>
                    <a:pt x="52331" y="32843"/>
                  </a:cubicBezTo>
                  <a:lnTo>
                    <a:pt x="52331" y="22276"/>
                  </a:lnTo>
                  <a:cubicBezTo>
                    <a:pt x="58385" y="19498"/>
                    <a:pt x="63693" y="16075"/>
                    <a:pt x="68256" y="12006"/>
                  </a:cubicBezTo>
                  <a:cubicBezTo>
                    <a:pt x="72821" y="7938"/>
                    <a:pt x="76045" y="3970"/>
                    <a:pt x="77930" y="100"/>
                  </a:cubicBezTo>
                  <a:lnTo>
                    <a:pt x="84925" y="100"/>
                  </a:lnTo>
                  <a:lnTo>
                    <a:pt x="84925" y="89100"/>
                  </a:lnTo>
                  <a:close/>
                  <a:moveTo>
                    <a:pt x="114518" y="45344"/>
                  </a:moveTo>
                  <a:cubicBezTo>
                    <a:pt x="114518" y="34926"/>
                    <a:pt x="115585" y="26517"/>
                    <a:pt x="117719" y="20118"/>
                  </a:cubicBezTo>
                  <a:cubicBezTo>
                    <a:pt x="119852" y="13718"/>
                    <a:pt x="123051" y="8782"/>
                    <a:pt x="127318" y="5309"/>
                  </a:cubicBezTo>
                  <a:cubicBezTo>
                    <a:pt x="131584" y="1836"/>
                    <a:pt x="136942" y="100"/>
                    <a:pt x="143391" y="100"/>
                  </a:cubicBezTo>
                  <a:cubicBezTo>
                    <a:pt x="148154" y="100"/>
                    <a:pt x="152321" y="1067"/>
                    <a:pt x="155893" y="3002"/>
                  </a:cubicBezTo>
                  <a:cubicBezTo>
                    <a:pt x="159465" y="4937"/>
                    <a:pt x="162417" y="7690"/>
                    <a:pt x="164748" y="11262"/>
                  </a:cubicBezTo>
                  <a:cubicBezTo>
                    <a:pt x="167079" y="14834"/>
                    <a:pt x="168915" y="19225"/>
                    <a:pt x="170255" y="24434"/>
                  </a:cubicBezTo>
                  <a:cubicBezTo>
                    <a:pt x="171594" y="29642"/>
                    <a:pt x="172264" y="36613"/>
                    <a:pt x="172264" y="45344"/>
                  </a:cubicBezTo>
                  <a:cubicBezTo>
                    <a:pt x="172264" y="55762"/>
                    <a:pt x="171197" y="64171"/>
                    <a:pt x="169064" y="70571"/>
                  </a:cubicBezTo>
                  <a:cubicBezTo>
                    <a:pt x="166931" y="76970"/>
                    <a:pt x="163731" y="81906"/>
                    <a:pt x="159465" y="85379"/>
                  </a:cubicBezTo>
                  <a:cubicBezTo>
                    <a:pt x="155198" y="88851"/>
                    <a:pt x="149841" y="90588"/>
                    <a:pt x="143391" y="90588"/>
                  </a:cubicBezTo>
                  <a:cubicBezTo>
                    <a:pt x="134858" y="90588"/>
                    <a:pt x="128111" y="87512"/>
                    <a:pt x="123151" y="81361"/>
                  </a:cubicBezTo>
                  <a:cubicBezTo>
                    <a:pt x="117396" y="74018"/>
                    <a:pt x="114518" y="62013"/>
                    <a:pt x="114518" y="45344"/>
                  </a:cubicBezTo>
                  <a:close/>
                  <a:moveTo>
                    <a:pt x="125681" y="45344"/>
                  </a:moveTo>
                  <a:cubicBezTo>
                    <a:pt x="125681" y="59929"/>
                    <a:pt x="127367" y="69628"/>
                    <a:pt x="130740" y="74440"/>
                  </a:cubicBezTo>
                  <a:cubicBezTo>
                    <a:pt x="134114" y="79252"/>
                    <a:pt x="138331" y="81659"/>
                    <a:pt x="143391" y="81659"/>
                  </a:cubicBezTo>
                  <a:cubicBezTo>
                    <a:pt x="148352" y="81659"/>
                    <a:pt x="152544" y="79252"/>
                    <a:pt x="155967" y="74440"/>
                  </a:cubicBezTo>
                  <a:cubicBezTo>
                    <a:pt x="159390" y="69628"/>
                    <a:pt x="161101" y="59929"/>
                    <a:pt x="161101" y="45344"/>
                  </a:cubicBezTo>
                  <a:cubicBezTo>
                    <a:pt x="161101" y="30759"/>
                    <a:pt x="159390" y="21085"/>
                    <a:pt x="155967" y="16323"/>
                  </a:cubicBezTo>
                  <a:cubicBezTo>
                    <a:pt x="152544" y="11560"/>
                    <a:pt x="148302" y="9179"/>
                    <a:pt x="143242" y="9179"/>
                  </a:cubicBezTo>
                  <a:cubicBezTo>
                    <a:pt x="138281" y="9179"/>
                    <a:pt x="134263" y="11263"/>
                    <a:pt x="131187" y="15430"/>
                  </a:cubicBezTo>
                  <a:cubicBezTo>
                    <a:pt x="127516" y="20887"/>
                    <a:pt x="125681" y="30858"/>
                    <a:pt x="125681" y="4534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517364D-90CC-92AB-8B41-EBA02EFA3DFD}"/>
                </a:ext>
              </a:extLst>
            </p:cNvPr>
            <p:cNvSpPr/>
            <p:nvPr/>
          </p:nvSpPr>
          <p:spPr>
            <a:xfrm>
              <a:off x="6444359" y="1177347"/>
              <a:ext cx="102204" cy="88850"/>
            </a:xfrm>
            <a:custGeom>
              <a:avLst/>
              <a:gdLst>
                <a:gd name="connsiteX0" fmla="*/ 432 w 102204"/>
                <a:gd name="connsiteY0" fmla="*/ 60773 h 88850"/>
                <a:gd name="connsiteX1" fmla="*/ 432 w 102204"/>
                <a:gd name="connsiteY1" fmla="*/ 49908 h 88850"/>
                <a:gd name="connsiteX2" fmla="*/ 33919 w 102204"/>
                <a:gd name="connsiteY2" fmla="*/ 49908 h 88850"/>
                <a:gd name="connsiteX3" fmla="*/ 33919 w 102204"/>
                <a:gd name="connsiteY3" fmla="*/ 60773 h 88850"/>
                <a:gd name="connsiteX4" fmla="*/ 432 w 102204"/>
                <a:gd name="connsiteY4" fmla="*/ 60773 h 88850"/>
                <a:gd name="connsiteX5" fmla="*/ 43997 w 102204"/>
                <a:gd name="connsiteY5" fmla="*/ 64196 h 88850"/>
                <a:gd name="connsiteX6" fmla="*/ 55308 w 102204"/>
                <a:gd name="connsiteY6" fmla="*/ 63154 h 88850"/>
                <a:gd name="connsiteX7" fmla="*/ 61261 w 102204"/>
                <a:gd name="connsiteY7" fmla="*/ 75804 h 88850"/>
                <a:gd name="connsiteX8" fmla="*/ 72424 w 102204"/>
                <a:gd name="connsiteY8" fmla="*/ 79972 h 88850"/>
                <a:gd name="connsiteX9" fmla="*/ 85744 w 102204"/>
                <a:gd name="connsiteY9" fmla="*/ 74019 h 88850"/>
                <a:gd name="connsiteX10" fmla="*/ 91176 w 102204"/>
                <a:gd name="connsiteY10" fmla="*/ 58391 h 88850"/>
                <a:gd name="connsiteX11" fmla="*/ 85967 w 102204"/>
                <a:gd name="connsiteY11" fmla="*/ 43657 h 88850"/>
                <a:gd name="connsiteX12" fmla="*/ 72275 w 102204"/>
                <a:gd name="connsiteY12" fmla="*/ 38300 h 88850"/>
                <a:gd name="connsiteX13" fmla="*/ 62676 w 102204"/>
                <a:gd name="connsiteY13" fmla="*/ 40682 h 88850"/>
                <a:gd name="connsiteX14" fmla="*/ 56053 w 102204"/>
                <a:gd name="connsiteY14" fmla="*/ 46783 h 88850"/>
                <a:gd name="connsiteX15" fmla="*/ 45933 w 102204"/>
                <a:gd name="connsiteY15" fmla="*/ 45444 h 88850"/>
                <a:gd name="connsiteX16" fmla="*/ 54416 w 102204"/>
                <a:gd name="connsiteY16" fmla="*/ 51 h 88850"/>
                <a:gd name="connsiteX17" fmla="*/ 98469 w 102204"/>
                <a:gd name="connsiteY17" fmla="*/ 51 h 88850"/>
                <a:gd name="connsiteX18" fmla="*/ 98469 w 102204"/>
                <a:gd name="connsiteY18" fmla="*/ 10320 h 88850"/>
                <a:gd name="connsiteX19" fmla="*/ 63197 w 102204"/>
                <a:gd name="connsiteY19" fmla="*/ 10320 h 88850"/>
                <a:gd name="connsiteX20" fmla="*/ 58434 w 102204"/>
                <a:gd name="connsiteY20" fmla="*/ 34132 h 88850"/>
                <a:gd name="connsiteX21" fmla="*/ 75103 w 102204"/>
                <a:gd name="connsiteY21" fmla="*/ 28626 h 88850"/>
                <a:gd name="connsiteX22" fmla="*/ 94674 w 102204"/>
                <a:gd name="connsiteY22" fmla="*/ 36663 h 88850"/>
                <a:gd name="connsiteX23" fmla="*/ 102636 w 102204"/>
                <a:gd name="connsiteY23" fmla="*/ 57350 h 88850"/>
                <a:gd name="connsiteX24" fmla="*/ 95641 w 102204"/>
                <a:gd name="connsiteY24" fmla="*/ 78185 h 88850"/>
                <a:gd name="connsiteX25" fmla="*/ 72424 w 102204"/>
                <a:gd name="connsiteY25" fmla="*/ 88901 h 88850"/>
                <a:gd name="connsiteX26" fmla="*/ 52704 w 102204"/>
                <a:gd name="connsiteY26" fmla="*/ 82130 h 88850"/>
                <a:gd name="connsiteX27" fmla="*/ 43997 w 102204"/>
                <a:gd name="connsiteY27" fmla="*/ 64196 h 8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04" h="88850">
                  <a:moveTo>
                    <a:pt x="432" y="60773"/>
                  </a:moveTo>
                  <a:lnTo>
                    <a:pt x="432" y="49908"/>
                  </a:lnTo>
                  <a:lnTo>
                    <a:pt x="33919" y="49908"/>
                  </a:lnTo>
                  <a:lnTo>
                    <a:pt x="33919" y="60773"/>
                  </a:lnTo>
                  <a:lnTo>
                    <a:pt x="432" y="60773"/>
                  </a:lnTo>
                  <a:close/>
                  <a:moveTo>
                    <a:pt x="43997" y="64196"/>
                  </a:moveTo>
                  <a:lnTo>
                    <a:pt x="55308" y="63154"/>
                  </a:lnTo>
                  <a:cubicBezTo>
                    <a:pt x="56201" y="68810"/>
                    <a:pt x="58186" y="73027"/>
                    <a:pt x="61261" y="75804"/>
                  </a:cubicBezTo>
                  <a:cubicBezTo>
                    <a:pt x="64337" y="78583"/>
                    <a:pt x="68058" y="79972"/>
                    <a:pt x="72424" y="79972"/>
                  </a:cubicBezTo>
                  <a:cubicBezTo>
                    <a:pt x="77682" y="79972"/>
                    <a:pt x="82122" y="77988"/>
                    <a:pt x="85744" y="74019"/>
                  </a:cubicBezTo>
                  <a:cubicBezTo>
                    <a:pt x="89366" y="70050"/>
                    <a:pt x="91176" y="64841"/>
                    <a:pt x="91176" y="58391"/>
                  </a:cubicBezTo>
                  <a:cubicBezTo>
                    <a:pt x="91176" y="52141"/>
                    <a:pt x="89440" y="47230"/>
                    <a:pt x="85967" y="43657"/>
                  </a:cubicBezTo>
                  <a:cubicBezTo>
                    <a:pt x="82494" y="40086"/>
                    <a:pt x="77930" y="38300"/>
                    <a:pt x="72275" y="38300"/>
                  </a:cubicBezTo>
                  <a:cubicBezTo>
                    <a:pt x="68703" y="38300"/>
                    <a:pt x="65503" y="39094"/>
                    <a:pt x="62676" y="40682"/>
                  </a:cubicBezTo>
                  <a:cubicBezTo>
                    <a:pt x="59848" y="42269"/>
                    <a:pt x="57640" y="44303"/>
                    <a:pt x="56053" y="46783"/>
                  </a:cubicBezTo>
                  <a:lnTo>
                    <a:pt x="45933" y="45444"/>
                  </a:lnTo>
                  <a:lnTo>
                    <a:pt x="54416" y="51"/>
                  </a:lnTo>
                  <a:lnTo>
                    <a:pt x="98469" y="51"/>
                  </a:lnTo>
                  <a:lnTo>
                    <a:pt x="98469" y="10320"/>
                  </a:lnTo>
                  <a:lnTo>
                    <a:pt x="63197" y="10320"/>
                  </a:lnTo>
                  <a:lnTo>
                    <a:pt x="58434" y="34132"/>
                  </a:lnTo>
                  <a:cubicBezTo>
                    <a:pt x="63693" y="30461"/>
                    <a:pt x="69249" y="28626"/>
                    <a:pt x="75103" y="28626"/>
                  </a:cubicBezTo>
                  <a:cubicBezTo>
                    <a:pt x="82842" y="28626"/>
                    <a:pt x="89365" y="31305"/>
                    <a:pt x="94674" y="36663"/>
                  </a:cubicBezTo>
                  <a:cubicBezTo>
                    <a:pt x="99982" y="42020"/>
                    <a:pt x="102636" y="48916"/>
                    <a:pt x="102636" y="57350"/>
                  </a:cubicBezTo>
                  <a:cubicBezTo>
                    <a:pt x="102636" y="65387"/>
                    <a:pt x="100304" y="72332"/>
                    <a:pt x="95641" y="78185"/>
                  </a:cubicBezTo>
                  <a:cubicBezTo>
                    <a:pt x="89985" y="85329"/>
                    <a:pt x="82246" y="88901"/>
                    <a:pt x="72424" y="88901"/>
                  </a:cubicBezTo>
                  <a:cubicBezTo>
                    <a:pt x="64387" y="88901"/>
                    <a:pt x="57814" y="86644"/>
                    <a:pt x="52704" y="82130"/>
                  </a:cubicBezTo>
                  <a:cubicBezTo>
                    <a:pt x="47594" y="77615"/>
                    <a:pt x="44692" y="71638"/>
                    <a:pt x="43997" y="64196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BE800D2-E24F-2DED-876D-E00E48633DAA}"/>
                </a:ext>
              </a:extLst>
            </p:cNvPr>
            <p:cNvSpPr/>
            <p:nvPr/>
          </p:nvSpPr>
          <p:spPr>
            <a:xfrm rot="-5400000">
              <a:off x="5933379" y="1990671"/>
              <a:ext cx="637239" cy="132307"/>
            </a:xfrm>
            <a:custGeom>
              <a:avLst/>
              <a:gdLst>
                <a:gd name="connsiteX0" fmla="*/ 400 w 637239"/>
                <a:gd name="connsiteY0" fmla="*/ 102392 h 132307"/>
                <a:gd name="connsiteX1" fmla="*/ 400 w 637239"/>
                <a:gd name="connsiteY1" fmla="*/ 147 h 132307"/>
                <a:gd name="connsiteX2" fmla="*/ 20789 w 637239"/>
                <a:gd name="connsiteY2" fmla="*/ 147 h 132307"/>
                <a:gd name="connsiteX3" fmla="*/ 45048 w 637239"/>
                <a:gd name="connsiteY3" fmla="*/ 72478 h 132307"/>
                <a:gd name="connsiteX4" fmla="*/ 49959 w 637239"/>
                <a:gd name="connsiteY4" fmla="*/ 87658 h 132307"/>
                <a:gd name="connsiteX5" fmla="*/ 55317 w 637239"/>
                <a:gd name="connsiteY5" fmla="*/ 71288 h 132307"/>
                <a:gd name="connsiteX6" fmla="*/ 79874 w 637239"/>
                <a:gd name="connsiteY6" fmla="*/ 147 h 132307"/>
                <a:gd name="connsiteX7" fmla="*/ 98031 w 637239"/>
                <a:gd name="connsiteY7" fmla="*/ 147 h 132307"/>
                <a:gd name="connsiteX8" fmla="*/ 98031 w 637239"/>
                <a:gd name="connsiteY8" fmla="*/ 102392 h 132307"/>
                <a:gd name="connsiteX9" fmla="*/ 84934 w 637239"/>
                <a:gd name="connsiteY9" fmla="*/ 102392 h 132307"/>
                <a:gd name="connsiteX10" fmla="*/ 84934 w 637239"/>
                <a:gd name="connsiteY10" fmla="*/ 16816 h 132307"/>
                <a:gd name="connsiteX11" fmla="*/ 55317 w 637239"/>
                <a:gd name="connsiteY11" fmla="*/ 102392 h 132307"/>
                <a:gd name="connsiteX12" fmla="*/ 43114 w 637239"/>
                <a:gd name="connsiteY12" fmla="*/ 102392 h 132307"/>
                <a:gd name="connsiteX13" fmla="*/ 13497 w 637239"/>
                <a:gd name="connsiteY13" fmla="*/ 15328 h 132307"/>
                <a:gd name="connsiteX14" fmla="*/ 13497 w 637239"/>
                <a:gd name="connsiteY14" fmla="*/ 102392 h 132307"/>
                <a:gd name="connsiteX15" fmla="*/ 400 w 637239"/>
                <a:gd name="connsiteY15" fmla="*/ 102392 h 132307"/>
                <a:gd name="connsiteX16" fmla="*/ 163867 w 637239"/>
                <a:gd name="connsiteY16" fmla="*/ 93314 h 132307"/>
                <a:gd name="connsiteX17" fmla="*/ 150472 w 637239"/>
                <a:gd name="connsiteY17" fmla="*/ 101574 h 132307"/>
                <a:gd name="connsiteX18" fmla="*/ 136631 w 637239"/>
                <a:gd name="connsiteY18" fmla="*/ 104030 h 132307"/>
                <a:gd name="connsiteX19" fmla="*/ 117878 w 637239"/>
                <a:gd name="connsiteY19" fmla="*/ 98077 h 132307"/>
                <a:gd name="connsiteX20" fmla="*/ 111330 w 637239"/>
                <a:gd name="connsiteY20" fmla="*/ 82896 h 132307"/>
                <a:gd name="connsiteX21" fmla="*/ 113786 w 637239"/>
                <a:gd name="connsiteY21" fmla="*/ 72924 h 132307"/>
                <a:gd name="connsiteX22" fmla="*/ 120260 w 637239"/>
                <a:gd name="connsiteY22" fmla="*/ 65706 h 132307"/>
                <a:gd name="connsiteX23" fmla="*/ 129339 w 637239"/>
                <a:gd name="connsiteY23" fmla="*/ 61614 h 132307"/>
                <a:gd name="connsiteX24" fmla="*/ 140500 w 637239"/>
                <a:gd name="connsiteY24" fmla="*/ 59678 h 132307"/>
                <a:gd name="connsiteX25" fmla="*/ 162825 w 637239"/>
                <a:gd name="connsiteY25" fmla="*/ 55363 h 132307"/>
                <a:gd name="connsiteX26" fmla="*/ 162973 w 637239"/>
                <a:gd name="connsiteY26" fmla="*/ 52089 h 132307"/>
                <a:gd name="connsiteX27" fmla="*/ 159402 w 637239"/>
                <a:gd name="connsiteY27" fmla="*/ 41224 h 132307"/>
                <a:gd name="connsiteX28" fmla="*/ 145114 w 637239"/>
                <a:gd name="connsiteY28" fmla="*/ 37057 h 132307"/>
                <a:gd name="connsiteX29" fmla="*/ 131943 w 637239"/>
                <a:gd name="connsiteY29" fmla="*/ 40107 h 132307"/>
                <a:gd name="connsiteX30" fmla="*/ 125767 w 637239"/>
                <a:gd name="connsiteY30" fmla="*/ 51047 h 132307"/>
                <a:gd name="connsiteX31" fmla="*/ 113414 w 637239"/>
                <a:gd name="connsiteY31" fmla="*/ 49410 h 132307"/>
                <a:gd name="connsiteX32" fmla="*/ 118920 w 637239"/>
                <a:gd name="connsiteY32" fmla="*/ 36685 h 132307"/>
                <a:gd name="connsiteX33" fmla="*/ 130083 w 637239"/>
                <a:gd name="connsiteY33" fmla="*/ 29243 h 132307"/>
                <a:gd name="connsiteX34" fmla="*/ 146900 w 637239"/>
                <a:gd name="connsiteY34" fmla="*/ 26639 h 132307"/>
                <a:gd name="connsiteX35" fmla="*/ 162304 w 637239"/>
                <a:gd name="connsiteY35" fmla="*/ 28871 h 132307"/>
                <a:gd name="connsiteX36" fmla="*/ 171011 w 637239"/>
                <a:gd name="connsiteY36" fmla="*/ 34452 h 132307"/>
                <a:gd name="connsiteX37" fmla="*/ 174880 w 637239"/>
                <a:gd name="connsiteY37" fmla="*/ 43010 h 132307"/>
                <a:gd name="connsiteX38" fmla="*/ 175475 w 637239"/>
                <a:gd name="connsiteY38" fmla="*/ 54619 h 132307"/>
                <a:gd name="connsiteX39" fmla="*/ 175475 w 637239"/>
                <a:gd name="connsiteY39" fmla="*/ 71288 h 132307"/>
                <a:gd name="connsiteX40" fmla="*/ 176294 w 637239"/>
                <a:gd name="connsiteY40" fmla="*/ 93463 h 132307"/>
                <a:gd name="connsiteX41" fmla="*/ 179494 w 637239"/>
                <a:gd name="connsiteY41" fmla="*/ 102392 h 132307"/>
                <a:gd name="connsiteX42" fmla="*/ 166397 w 637239"/>
                <a:gd name="connsiteY42" fmla="*/ 102392 h 132307"/>
                <a:gd name="connsiteX43" fmla="*/ 163867 w 637239"/>
                <a:gd name="connsiteY43" fmla="*/ 93314 h 132307"/>
                <a:gd name="connsiteX44" fmla="*/ 162825 w 637239"/>
                <a:gd name="connsiteY44" fmla="*/ 65186 h 132307"/>
                <a:gd name="connsiteX45" fmla="*/ 142286 w 637239"/>
                <a:gd name="connsiteY45" fmla="*/ 69948 h 132307"/>
                <a:gd name="connsiteX46" fmla="*/ 131348 w 637239"/>
                <a:gd name="connsiteY46" fmla="*/ 72478 h 132307"/>
                <a:gd name="connsiteX47" fmla="*/ 126437 w 637239"/>
                <a:gd name="connsiteY47" fmla="*/ 76496 h 132307"/>
                <a:gd name="connsiteX48" fmla="*/ 124725 w 637239"/>
                <a:gd name="connsiteY48" fmla="*/ 82449 h 132307"/>
                <a:gd name="connsiteX49" fmla="*/ 128520 w 637239"/>
                <a:gd name="connsiteY49" fmla="*/ 90859 h 132307"/>
                <a:gd name="connsiteX50" fmla="*/ 139608 w 637239"/>
                <a:gd name="connsiteY50" fmla="*/ 94207 h 132307"/>
                <a:gd name="connsiteX51" fmla="*/ 152556 w 637239"/>
                <a:gd name="connsiteY51" fmla="*/ 91007 h 132307"/>
                <a:gd name="connsiteX52" fmla="*/ 160890 w 637239"/>
                <a:gd name="connsiteY52" fmla="*/ 82300 h 132307"/>
                <a:gd name="connsiteX53" fmla="*/ 162825 w 637239"/>
                <a:gd name="connsiteY53" fmla="*/ 69799 h 132307"/>
                <a:gd name="connsiteX54" fmla="*/ 162825 w 637239"/>
                <a:gd name="connsiteY54" fmla="*/ 65186 h 132307"/>
                <a:gd name="connsiteX55" fmla="*/ 190905 w 637239"/>
                <a:gd name="connsiteY55" fmla="*/ 108494 h 132307"/>
                <a:gd name="connsiteX56" fmla="*/ 203108 w 637239"/>
                <a:gd name="connsiteY56" fmla="*/ 110280 h 132307"/>
                <a:gd name="connsiteX57" fmla="*/ 207275 w 637239"/>
                <a:gd name="connsiteY57" fmla="*/ 118614 h 132307"/>
                <a:gd name="connsiteX58" fmla="*/ 220075 w 637239"/>
                <a:gd name="connsiteY58" fmla="*/ 122038 h 132307"/>
                <a:gd name="connsiteX59" fmla="*/ 233618 w 637239"/>
                <a:gd name="connsiteY59" fmla="*/ 118540 h 132307"/>
                <a:gd name="connsiteX60" fmla="*/ 240017 w 637239"/>
                <a:gd name="connsiteY60" fmla="*/ 108792 h 132307"/>
                <a:gd name="connsiteX61" fmla="*/ 240911 w 637239"/>
                <a:gd name="connsiteY61" fmla="*/ 92719 h 132307"/>
                <a:gd name="connsiteX62" fmla="*/ 220372 w 637239"/>
                <a:gd name="connsiteY62" fmla="*/ 102392 h 132307"/>
                <a:gd name="connsiteX63" fmla="*/ 196709 w 637239"/>
                <a:gd name="connsiteY63" fmla="*/ 91380 h 132307"/>
                <a:gd name="connsiteX64" fmla="*/ 188375 w 637239"/>
                <a:gd name="connsiteY64" fmla="*/ 64888 h 132307"/>
                <a:gd name="connsiteX65" fmla="*/ 192244 w 637239"/>
                <a:gd name="connsiteY65" fmla="*/ 45391 h 132307"/>
                <a:gd name="connsiteX66" fmla="*/ 203332 w 637239"/>
                <a:gd name="connsiteY66" fmla="*/ 31550 h 132307"/>
                <a:gd name="connsiteX67" fmla="*/ 220522 w 637239"/>
                <a:gd name="connsiteY67" fmla="*/ 26639 h 132307"/>
                <a:gd name="connsiteX68" fmla="*/ 242101 w 637239"/>
                <a:gd name="connsiteY68" fmla="*/ 37205 h 132307"/>
                <a:gd name="connsiteX69" fmla="*/ 242101 w 637239"/>
                <a:gd name="connsiteY69" fmla="*/ 28276 h 132307"/>
                <a:gd name="connsiteX70" fmla="*/ 253710 w 637239"/>
                <a:gd name="connsiteY70" fmla="*/ 28276 h 132307"/>
                <a:gd name="connsiteX71" fmla="*/ 253710 w 637239"/>
                <a:gd name="connsiteY71" fmla="*/ 92272 h 132307"/>
                <a:gd name="connsiteX72" fmla="*/ 250138 w 637239"/>
                <a:gd name="connsiteY72" fmla="*/ 116903 h 132307"/>
                <a:gd name="connsiteX73" fmla="*/ 238976 w 637239"/>
                <a:gd name="connsiteY73" fmla="*/ 128289 h 132307"/>
                <a:gd name="connsiteX74" fmla="*/ 220223 w 637239"/>
                <a:gd name="connsiteY74" fmla="*/ 132455 h 132307"/>
                <a:gd name="connsiteX75" fmla="*/ 198792 w 637239"/>
                <a:gd name="connsiteY75" fmla="*/ 126502 h 132307"/>
                <a:gd name="connsiteX76" fmla="*/ 190905 w 637239"/>
                <a:gd name="connsiteY76" fmla="*/ 108494 h 132307"/>
                <a:gd name="connsiteX77" fmla="*/ 201322 w 637239"/>
                <a:gd name="connsiteY77" fmla="*/ 63995 h 132307"/>
                <a:gd name="connsiteX78" fmla="*/ 207052 w 637239"/>
                <a:gd name="connsiteY78" fmla="*/ 85277 h 132307"/>
                <a:gd name="connsiteX79" fmla="*/ 221563 w 637239"/>
                <a:gd name="connsiteY79" fmla="*/ 91974 h 132307"/>
                <a:gd name="connsiteX80" fmla="*/ 236074 w 637239"/>
                <a:gd name="connsiteY80" fmla="*/ 85351 h 132307"/>
                <a:gd name="connsiteX81" fmla="*/ 241953 w 637239"/>
                <a:gd name="connsiteY81" fmla="*/ 64441 h 132307"/>
                <a:gd name="connsiteX82" fmla="*/ 235924 w 637239"/>
                <a:gd name="connsiteY82" fmla="*/ 43977 h 132307"/>
                <a:gd name="connsiteX83" fmla="*/ 221414 w 637239"/>
                <a:gd name="connsiteY83" fmla="*/ 37057 h 132307"/>
                <a:gd name="connsiteX84" fmla="*/ 207127 w 637239"/>
                <a:gd name="connsiteY84" fmla="*/ 43829 h 132307"/>
                <a:gd name="connsiteX85" fmla="*/ 201322 w 637239"/>
                <a:gd name="connsiteY85" fmla="*/ 63995 h 132307"/>
                <a:gd name="connsiteX86" fmla="*/ 270776 w 637239"/>
                <a:gd name="connsiteY86" fmla="*/ 102392 h 132307"/>
                <a:gd name="connsiteX87" fmla="*/ 270776 w 637239"/>
                <a:gd name="connsiteY87" fmla="*/ 28276 h 132307"/>
                <a:gd name="connsiteX88" fmla="*/ 282087 w 637239"/>
                <a:gd name="connsiteY88" fmla="*/ 28276 h 132307"/>
                <a:gd name="connsiteX89" fmla="*/ 282087 w 637239"/>
                <a:gd name="connsiteY89" fmla="*/ 38843 h 132307"/>
                <a:gd name="connsiteX90" fmla="*/ 305750 w 637239"/>
                <a:gd name="connsiteY90" fmla="*/ 26639 h 132307"/>
                <a:gd name="connsiteX91" fmla="*/ 318029 w 637239"/>
                <a:gd name="connsiteY91" fmla="*/ 29020 h 132307"/>
                <a:gd name="connsiteX92" fmla="*/ 326438 w 637239"/>
                <a:gd name="connsiteY92" fmla="*/ 35345 h 132307"/>
                <a:gd name="connsiteX93" fmla="*/ 330308 w 637239"/>
                <a:gd name="connsiteY93" fmla="*/ 44647 h 132307"/>
                <a:gd name="connsiteX94" fmla="*/ 331052 w 637239"/>
                <a:gd name="connsiteY94" fmla="*/ 56851 h 132307"/>
                <a:gd name="connsiteX95" fmla="*/ 331052 w 637239"/>
                <a:gd name="connsiteY95" fmla="*/ 102392 h 132307"/>
                <a:gd name="connsiteX96" fmla="*/ 318401 w 637239"/>
                <a:gd name="connsiteY96" fmla="*/ 102392 h 132307"/>
                <a:gd name="connsiteX97" fmla="*/ 318401 w 637239"/>
                <a:gd name="connsiteY97" fmla="*/ 57297 h 132307"/>
                <a:gd name="connsiteX98" fmla="*/ 316987 w 637239"/>
                <a:gd name="connsiteY98" fmla="*/ 45912 h 132307"/>
                <a:gd name="connsiteX99" fmla="*/ 311853 w 637239"/>
                <a:gd name="connsiteY99" fmla="*/ 39810 h 132307"/>
                <a:gd name="connsiteX100" fmla="*/ 303072 w 637239"/>
                <a:gd name="connsiteY100" fmla="*/ 37503 h 132307"/>
                <a:gd name="connsiteX101" fmla="*/ 289231 w 637239"/>
                <a:gd name="connsiteY101" fmla="*/ 42564 h 132307"/>
                <a:gd name="connsiteX102" fmla="*/ 283427 w 637239"/>
                <a:gd name="connsiteY102" fmla="*/ 61911 h 132307"/>
                <a:gd name="connsiteX103" fmla="*/ 283427 w 637239"/>
                <a:gd name="connsiteY103" fmla="*/ 102392 h 132307"/>
                <a:gd name="connsiteX104" fmla="*/ 270776 w 637239"/>
                <a:gd name="connsiteY104" fmla="*/ 102392 h 132307"/>
                <a:gd name="connsiteX105" fmla="*/ 348564 w 637239"/>
                <a:gd name="connsiteY105" fmla="*/ 14583 h 132307"/>
                <a:gd name="connsiteX106" fmla="*/ 348564 w 637239"/>
                <a:gd name="connsiteY106" fmla="*/ 147 h 132307"/>
                <a:gd name="connsiteX107" fmla="*/ 361066 w 637239"/>
                <a:gd name="connsiteY107" fmla="*/ 147 h 132307"/>
                <a:gd name="connsiteX108" fmla="*/ 361066 w 637239"/>
                <a:gd name="connsiteY108" fmla="*/ 14583 h 132307"/>
                <a:gd name="connsiteX109" fmla="*/ 348564 w 637239"/>
                <a:gd name="connsiteY109" fmla="*/ 14583 h 132307"/>
                <a:gd name="connsiteX110" fmla="*/ 348564 w 637239"/>
                <a:gd name="connsiteY110" fmla="*/ 102392 h 132307"/>
                <a:gd name="connsiteX111" fmla="*/ 348564 w 637239"/>
                <a:gd name="connsiteY111" fmla="*/ 28276 h 132307"/>
                <a:gd name="connsiteX112" fmla="*/ 361066 w 637239"/>
                <a:gd name="connsiteY112" fmla="*/ 28276 h 132307"/>
                <a:gd name="connsiteX113" fmla="*/ 361066 w 637239"/>
                <a:gd name="connsiteY113" fmla="*/ 102392 h 132307"/>
                <a:gd name="connsiteX114" fmla="*/ 348564 w 637239"/>
                <a:gd name="connsiteY114" fmla="*/ 102392 h 132307"/>
                <a:gd name="connsiteX115" fmla="*/ 406963 w 637239"/>
                <a:gd name="connsiteY115" fmla="*/ 91230 h 132307"/>
                <a:gd name="connsiteX116" fmla="*/ 408749 w 637239"/>
                <a:gd name="connsiteY116" fmla="*/ 102244 h 132307"/>
                <a:gd name="connsiteX117" fmla="*/ 399224 w 637239"/>
                <a:gd name="connsiteY117" fmla="*/ 103434 h 132307"/>
                <a:gd name="connsiteX118" fmla="*/ 388584 w 637239"/>
                <a:gd name="connsiteY118" fmla="*/ 101202 h 132307"/>
                <a:gd name="connsiteX119" fmla="*/ 383300 w 637239"/>
                <a:gd name="connsiteY119" fmla="*/ 95472 h 132307"/>
                <a:gd name="connsiteX120" fmla="*/ 381811 w 637239"/>
                <a:gd name="connsiteY120" fmla="*/ 80664 h 132307"/>
                <a:gd name="connsiteX121" fmla="*/ 381811 w 637239"/>
                <a:gd name="connsiteY121" fmla="*/ 38099 h 132307"/>
                <a:gd name="connsiteX122" fmla="*/ 372584 w 637239"/>
                <a:gd name="connsiteY122" fmla="*/ 38099 h 132307"/>
                <a:gd name="connsiteX123" fmla="*/ 372584 w 637239"/>
                <a:gd name="connsiteY123" fmla="*/ 28276 h 132307"/>
                <a:gd name="connsiteX124" fmla="*/ 381811 w 637239"/>
                <a:gd name="connsiteY124" fmla="*/ 28276 h 132307"/>
                <a:gd name="connsiteX125" fmla="*/ 381811 w 637239"/>
                <a:gd name="connsiteY125" fmla="*/ 9970 h 132307"/>
                <a:gd name="connsiteX126" fmla="*/ 394313 w 637239"/>
                <a:gd name="connsiteY126" fmla="*/ 2380 h 132307"/>
                <a:gd name="connsiteX127" fmla="*/ 394313 w 637239"/>
                <a:gd name="connsiteY127" fmla="*/ 28276 h 132307"/>
                <a:gd name="connsiteX128" fmla="*/ 406963 w 637239"/>
                <a:gd name="connsiteY128" fmla="*/ 28276 h 132307"/>
                <a:gd name="connsiteX129" fmla="*/ 406963 w 637239"/>
                <a:gd name="connsiteY129" fmla="*/ 38099 h 132307"/>
                <a:gd name="connsiteX130" fmla="*/ 394313 w 637239"/>
                <a:gd name="connsiteY130" fmla="*/ 38099 h 132307"/>
                <a:gd name="connsiteX131" fmla="*/ 394313 w 637239"/>
                <a:gd name="connsiteY131" fmla="*/ 81408 h 132307"/>
                <a:gd name="connsiteX132" fmla="*/ 394982 w 637239"/>
                <a:gd name="connsiteY132" fmla="*/ 88328 h 132307"/>
                <a:gd name="connsiteX133" fmla="*/ 397141 w 637239"/>
                <a:gd name="connsiteY133" fmla="*/ 90783 h 132307"/>
                <a:gd name="connsiteX134" fmla="*/ 401308 w 637239"/>
                <a:gd name="connsiteY134" fmla="*/ 91677 h 132307"/>
                <a:gd name="connsiteX135" fmla="*/ 406963 w 637239"/>
                <a:gd name="connsiteY135" fmla="*/ 91230 h 132307"/>
                <a:gd name="connsiteX136" fmla="*/ 466883 w 637239"/>
                <a:gd name="connsiteY136" fmla="*/ 102392 h 132307"/>
                <a:gd name="connsiteX137" fmla="*/ 466883 w 637239"/>
                <a:gd name="connsiteY137" fmla="*/ 91528 h 132307"/>
                <a:gd name="connsiteX138" fmla="*/ 443368 w 637239"/>
                <a:gd name="connsiteY138" fmla="*/ 104030 h 132307"/>
                <a:gd name="connsiteX139" fmla="*/ 431090 w 637239"/>
                <a:gd name="connsiteY139" fmla="*/ 101499 h 132307"/>
                <a:gd name="connsiteX140" fmla="*/ 422606 w 637239"/>
                <a:gd name="connsiteY140" fmla="*/ 95174 h 132307"/>
                <a:gd name="connsiteX141" fmla="*/ 418811 w 637239"/>
                <a:gd name="connsiteY141" fmla="*/ 85872 h 132307"/>
                <a:gd name="connsiteX142" fmla="*/ 417918 w 637239"/>
                <a:gd name="connsiteY142" fmla="*/ 74264 h 132307"/>
                <a:gd name="connsiteX143" fmla="*/ 417918 w 637239"/>
                <a:gd name="connsiteY143" fmla="*/ 28276 h 132307"/>
                <a:gd name="connsiteX144" fmla="*/ 430569 w 637239"/>
                <a:gd name="connsiteY144" fmla="*/ 28276 h 132307"/>
                <a:gd name="connsiteX145" fmla="*/ 430569 w 637239"/>
                <a:gd name="connsiteY145" fmla="*/ 69352 h 132307"/>
                <a:gd name="connsiteX146" fmla="*/ 431313 w 637239"/>
                <a:gd name="connsiteY146" fmla="*/ 82598 h 132307"/>
                <a:gd name="connsiteX147" fmla="*/ 436298 w 637239"/>
                <a:gd name="connsiteY147" fmla="*/ 90486 h 132307"/>
                <a:gd name="connsiteX148" fmla="*/ 445749 w 637239"/>
                <a:gd name="connsiteY148" fmla="*/ 93314 h 132307"/>
                <a:gd name="connsiteX149" fmla="*/ 456390 w 637239"/>
                <a:gd name="connsiteY149" fmla="*/ 90412 h 132307"/>
                <a:gd name="connsiteX150" fmla="*/ 463460 w 637239"/>
                <a:gd name="connsiteY150" fmla="*/ 82524 h 132307"/>
                <a:gd name="connsiteX151" fmla="*/ 465543 w 637239"/>
                <a:gd name="connsiteY151" fmla="*/ 68013 h 132307"/>
                <a:gd name="connsiteX152" fmla="*/ 465543 w 637239"/>
                <a:gd name="connsiteY152" fmla="*/ 28276 h 132307"/>
                <a:gd name="connsiteX153" fmla="*/ 478044 w 637239"/>
                <a:gd name="connsiteY153" fmla="*/ 28276 h 132307"/>
                <a:gd name="connsiteX154" fmla="*/ 478044 w 637239"/>
                <a:gd name="connsiteY154" fmla="*/ 102392 h 132307"/>
                <a:gd name="connsiteX155" fmla="*/ 466883 w 637239"/>
                <a:gd name="connsiteY155" fmla="*/ 102392 h 132307"/>
                <a:gd name="connsiteX156" fmla="*/ 543927 w 637239"/>
                <a:gd name="connsiteY156" fmla="*/ 102392 h 132307"/>
                <a:gd name="connsiteX157" fmla="*/ 543927 w 637239"/>
                <a:gd name="connsiteY157" fmla="*/ 93016 h 132307"/>
                <a:gd name="connsiteX158" fmla="*/ 523239 w 637239"/>
                <a:gd name="connsiteY158" fmla="*/ 104030 h 132307"/>
                <a:gd name="connsiteX159" fmla="*/ 507017 w 637239"/>
                <a:gd name="connsiteY159" fmla="*/ 99193 h 132307"/>
                <a:gd name="connsiteX160" fmla="*/ 495483 w 637239"/>
                <a:gd name="connsiteY160" fmla="*/ 85575 h 132307"/>
                <a:gd name="connsiteX161" fmla="*/ 491391 w 637239"/>
                <a:gd name="connsiteY161" fmla="*/ 65483 h 132307"/>
                <a:gd name="connsiteX162" fmla="*/ 495111 w 637239"/>
                <a:gd name="connsiteY162" fmla="*/ 45317 h 132307"/>
                <a:gd name="connsiteX163" fmla="*/ 506198 w 637239"/>
                <a:gd name="connsiteY163" fmla="*/ 31476 h 132307"/>
                <a:gd name="connsiteX164" fmla="*/ 522644 w 637239"/>
                <a:gd name="connsiteY164" fmla="*/ 26639 h 132307"/>
                <a:gd name="connsiteX165" fmla="*/ 534625 w 637239"/>
                <a:gd name="connsiteY165" fmla="*/ 29467 h 132307"/>
                <a:gd name="connsiteX166" fmla="*/ 543183 w 637239"/>
                <a:gd name="connsiteY166" fmla="*/ 36759 h 132307"/>
                <a:gd name="connsiteX167" fmla="*/ 543183 w 637239"/>
                <a:gd name="connsiteY167" fmla="*/ 147 h 132307"/>
                <a:gd name="connsiteX168" fmla="*/ 555684 w 637239"/>
                <a:gd name="connsiteY168" fmla="*/ 147 h 132307"/>
                <a:gd name="connsiteX169" fmla="*/ 555684 w 637239"/>
                <a:gd name="connsiteY169" fmla="*/ 102392 h 132307"/>
                <a:gd name="connsiteX170" fmla="*/ 543927 w 637239"/>
                <a:gd name="connsiteY170" fmla="*/ 102392 h 132307"/>
                <a:gd name="connsiteX171" fmla="*/ 504338 w 637239"/>
                <a:gd name="connsiteY171" fmla="*/ 65483 h 132307"/>
                <a:gd name="connsiteX172" fmla="*/ 510291 w 637239"/>
                <a:gd name="connsiteY172" fmla="*/ 86691 h 132307"/>
                <a:gd name="connsiteX173" fmla="*/ 524430 w 637239"/>
                <a:gd name="connsiteY173" fmla="*/ 93761 h 132307"/>
                <a:gd name="connsiteX174" fmla="*/ 538420 w 637239"/>
                <a:gd name="connsiteY174" fmla="*/ 86989 h 132307"/>
                <a:gd name="connsiteX175" fmla="*/ 544224 w 637239"/>
                <a:gd name="connsiteY175" fmla="*/ 66525 h 132307"/>
                <a:gd name="connsiteX176" fmla="*/ 538345 w 637239"/>
                <a:gd name="connsiteY176" fmla="*/ 44126 h 132307"/>
                <a:gd name="connsiteX177" fmla="*/ 523835 w 637239"/>
                <a:gd name="connsiteY177" fmla="*/ 37057 h 132307"/>
                <a:gd name="connsiteX178" fmla="*/ 509920 w 637239"/>
                <a:gd name="connsiteY178" fmla="*/ 43903 h 132307"/>
                <a:gd name="connsiteX179" fmla="*/ 504338 w 637239"/>
                <a:gd name="connsiteY179" fmla="*/ 65483 h 132307"/>
                <a:gd name="connsiteX180" fmla="*/ 624244 w 637239"/>
                <a:gd name="connsiteY180" fmla="*/ 78580 h 132307"/>
                <a:gd name="connsiteX181" fmla="*/ 637193 w 637239"/>
                <a:gd name="connsiteY181" fmla="*/ 80068 h 132307"/>
                <a:gd name="connsiteX182" fmla="*/ 625882 w 637239"/>
                <a:gd name="connsiteY182" fmla="*/ 97778 h 132307"/>
                <a:gd name="connsiteX183" fmla="*/ 604599 w 637239"/>
                <a:gd name="connsiteY183" fmla="*/ 104030 h 132307"/>
                <a:gd name="connsiteX184" fmla="*/ 578852 w 637239"/>
                <a:gd name="connsiteY184" fmla="*/ 94058 h 132307"/>
                <a:gd name="connsiteX185" fmla="*/ 569327 w 637239"/>
                <a:gd name="connsiteY185" fmla="*/ 65930 h 132307"/>
                <a:gd name="connsiteX186" fmla="*/ 579001 w 637239"/>
                <a:gd name="connsiteY186" fmla="*/ 36982 h 132307"/>
                <a:gd name="connsiteX187" fmla="*/ 604004 w 637239"/>
                <a:gd name="connsiteY187" fmla="*/ 26639 h 132307"/>
                <a:gd name="connsiteX188" fmla="*/ 628263 w 637239"/>
                <a:gd name="connsiteY188" fmla="*/ 36759 h 132307"/>
                <a:gd name="connsiteX189" fmla="*/ 637639 w 637239"/>
                <a:gd name="connsiteY189" fmla="*/ 65186 h 132307"/>
                <a:gd name="connsiteX190" fmla="*/ 637639 w 637239"/>
                <a:gd name="connsiteY190" fmla="*/ 68608 h 132307"/>
                <a:gd name="connsiteX191" fmla="*/ 582275 w 637239"/>
                <a:gd name="connsiteY191" fmla="*/ 68608 h 132307"/>
                <a:gd name="connsiteX192" fmla="*/ 589195 w 637239"/>
                <a:gd name="connsiteY192" fmla="*/ 87287 h 132307"/>
                <a:gd name="connsiteX193" fmla="*/ 604749 w 637239"/>
                <a:gd name="connsiteY193" fmla="*/ 93761 h 132307"/>
                <a:gd name="connsiteX194" fmla="*/ 616505 w 637239"/>
                <a:gd name="connsiteY194" fmla="*/ 90114 h 132307"/>
                <a:gd name="connsiteX195" fmla="*/ 624244 w 637239"/>
                <a:gd name="connsiteY195" fmla="*/ 78580 h 132307"/>
                <a:gd name="connsiteX196" fmla="*/ 583019 w 637239"/>
                <a:gd name="connsiteY196" fmla="*/ 58191 h 132307"/>
                <a:gd name="connsiteX197" fmla="*/ 624394 w 637239"/>
                <a:gd name="connsiteY197" fmla="*/ 58191 h 132307"/>
                <a:gd name="connsiteX198" fmla="*/ 619632 w 637239"/>
                <a:gd name="connsiteY198" fmla="*/ 44200 h 132307"/>
                <a:gd name="connsiteX199" fmla="*/ 604153 w 637239"/>
                <a:gd name="connsiteY199" fmla="*/ 36908 h 132307"/>
                <a:gd name="connsiteX200" fmla="*/ 589493 w 637239"/>
                <a:gd name="connsiteY200" fmla="*/ 42713 h 132307"/>
                <a:gd name="connsiteX201" fmla="*/ 583019 w 637239"/>
                <a:gd name="connsiteY201" fmla="*/ 58191 h 13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</a:cxnLst>
              <a:rect l="l" t="t" r="r" b="b"/>
              <a:pathLst>
                <a:path w="637239" h="132307">
                  <a:moveTo>
                    <a:pt x="400" y="102392"/>
                  </a:moveTo>
                  <a:lnTo>
                    <a:pt x="400" y="147"/>
                  </a:lnTo>
                  <a:lnTo>
                    <a:pt x="20789" y="147"/>
                  </a:lnTo>
                  <a:lnTo>
                    <a:pt x="45048" y="72478"/>
                  </a:lnTo>
                  <a:cubicBezTo>
                    <a:pt x="47230" y="79225"/>
                    <a:pt x="48868" y="84285"/>
                    <a:pt x="49959" y="87658"/>
                  </a:cubicBezTo>
                  <a:cubicBezTo>
                    <a:pt x="51051" y="83987"/>
                    <a:pt x="52837" y="78530"/>
                    <a:pt x="55317" y="71288"/>
                  </a:cubicBezTo>
                  <a:lnTo>
                    <a:pt x="79874" y="147"/>
                  </a:lnTo>
                  <a:lnTo>
                    <a:pt x="98031" y="147"/>
                  </a:lnTo>
                  <a:lnTo>
                    <a:pt x="98031" y="102392"/>
                  </a:lnTo>
                  <a:lnTo>
                    <a:pt x="84934" y="102392"/>
                  </a:lnTo>
                  <a:lnTo>
                    <a:pt x="84934" y="16816"/>
                  </a:lnTo>
                  <a:lnTo>
                    <a:pt x="55317" y="102392"/>
                  </a:lnTo>
                  <a:lnTo>
                    <a:pt x="43114" y="102392"/>
                  </a:lnTo>
                  <a:lnTo>
                    <a:pt x="13497" y="15328"/>
                  </a:lnTo>
                  <a:lnTo>
                    <a:pt x="13497" y="102392"/>
                  </a:lnTo>
                  <a:lnTo>
                    <a:pt x="400" y="102392"/>
                  </a:lnTo>
                  <a:close/>
                  <a:moveTo>
                    <a:pt x="163867" y="93314"/>
                  </a:moveTo>
                  <a:cubicBezTo>
                    <a:pt x="159203" y="97183"/>
                    <a:pt x="154738" y="99937"/>
                    <a:pt x="150472" y="101574"/>
                  </a:cubicBezTo>
                  <a:cubicBezTo>
                    <a:pt x="146206" y="103211"/>
                    <a:pt x="141592" y="104030"/>
                    <a:pt x="136631" y="104030"/>
                  </a:cubicBezTo>
                  <a:cubicBezTo>
                    <a:pt x="128495" y="104030"/>
                    <a:pt x="122244" y="102045"/>
                    <a:pt x="117878" y="98077"/>
                  </a:cubicBezTo>
                  <a:cubicBezTo>
                    <a:pt x="113513" y="94108"/>
                    <a:pt x="111330" y="89048"/>
                    <a:pt x="111330" y="82896"/>
                  </a:cubicBezTo>
                  <a:cubicBezTo>
                    <a:pt x="111330" y="79225"/>
                    <a:pt x="112149" y="75901"/>
                    <a:pt x="113786" y="72924"/>
                  </a:cubicBezTo>
                  <a:cubicBezTo>
                    <a:pt x="115424" y="69948"/>
                    <a:pt x="117581" y="67542"/>
                    <a:pt x="120260" y="65706"/>
                  </a:cubicBezTo>
                  <a:cubicBezTo>
                    <a:pt x="122939" y="63871"/>
                    <a:pt x="125965" y="62507"/>
                    <a:pt x="129339" y="61614"/>
                  </a:cubicBezTo>
                  <a:cubicBezTo>
                    <a:pt x="131720" y="60919"/>
                    <a:pt x="135440" y="60274"/>
                    <a:pt x="140500" y="59678"/>
                  </a:cubicBezTo>
                  <a:cubicBezTo>
                    <a:pt x="150620" y="58488"/>
                    <a:pt x="158062" y="57049"/>
                    <a:pt x="162825" y="55363"/>
                  </a:cubicBezTo>
                  <a:cubicBezTo>
                    <a:pt x="162924" y="53676"/>
                    <a:pt x="162973" y="52585"/>
                    <a:pt x="162973" y="52089"/>
                  </a:cubicBezTo>
                  <a:cubicBezTo>
                    <a:pt x="162973" y="46929"/>
                    <a:pt x="161783" y="43307"/>
                    <a:pt x="159402" y="41224"/>
                  </a:cubicBezTo>
                  <a:cubicBezTo>
                    <a:pt x="156128" y="38445"/>
                    <a:pt x="151365" y="37057"/>
                    <a:pt x="145114" y="37057"/>
                  </a:cubicBezTo>
                  <a:cubicBezTo>
                    <a:pt x="139161" y="37057"/>
                    <a:pt x="134771" y="38074"/>
                    <a:pt x="131943" y="40107"/>
                  </a:cubicBezTo>
                  <a:cubicBezTo>
                    <a:pt x="129115" y="42141"/>
                    <a:pt x="127057" y="45788"/>
                    <a:pt x="125767" y="51047"/>
                  </a:cubicBezTo>
                  <a:lnTo>
                    <a:pt x="113414" y="49410"/>
                  </a:lnTo>
                  <a:cubicBezTo>
                    <a:pt x="114506" y="44151"/>
                    <a:pt x="116341" y="39909"/>
                    <a:pt x="118920" y="36685"/>
                  </a:cubicBezTo>
                  <a:cubicBezTo>
                    <a:pt x="121501" y="33461"/>
                    <a:pt x="125221" y="30980"/>
                    <a:pt x="130083" y="29243"/>
                  </a:cubicBezTo>
                  <a:cubicBezTo>
                    <a:pt x="134944" y="27507"/>
                    <a:pt x="140550" y="26639"/>
                    <a:pt x="146900" y="26639"/>
                  </a:cubicBezTo>
                  <a:cubicBezTo>
                    <a:pt x="153250" y="26639"/>
                    <a:pt x="158384" y="27383"/>
                    <a:pt x="162304" y="28871"/>
                  </a:cubicBezTo>
                  <a:cubicBezTo>
                    <a:pt x="166223" y="30360"/>
                    <a:pt x="169126" y="32220"/>
                    <a:pt x="171011" y="34452"/>
                  </a:cubicBezTo>
                  <a:cubicBezTo>
                    <a:pt x="172896" y="36685"/>
                    <a:pt x="174185" y="39538"/>
                    <a:pt x="174880" y="43010"/>
                  </a:cubicBezTo>
                  <a:cubicBezTo>
                    <a:pt x="175277" y="45193"/>
                    <a:pt x="175475" y="49063"/>
                    <a:pt x="175475" y="54619"/>
                  </a:cubicBezTo>
                  <a:lnTo>
                    <a:pt x="175475" y="71288"/>
                  </a:lnTo>
                  <a:cubicBezTo>
                    <a:pt x="175475" y="82995"/>
                    <a:pt x="175748" y="90387"/>
                    <a:pt x="176294" y="93463"/>
                  </a:cubicBezTo>
                  <a:cubicBezTo>
                    <a:pt x="176840" y="96539"/>
                    <a:pt x="177906" y="99515"/>
                    <a:pt x="179494" y="102392"/>
                  </a:cubicBezTo>
                  <a:lnTo>
                    <a:pt x="166397" y="102392"/>
                  </a:lnTo>
                  <a:cubicBezTo>
                    <a:pt x="165107" y="99813"/>
                    <a:pt x="164264" y="96787"/>
                    <a:pt x="163867" y="93314"/>
                  </a:cubicBezTo>
                  <a:close/>
                  <a:moveTo>
                    <a:pt x="162825" y="65186"/>
                  </a:moveTo>
                  <a:cubicBezTo>
                    <a:pt x="158260" y="67071"/>
                    <a:pt x="151414" y="68658"/>
                    <a:pt x="142286" y="69948"/>
                  </a:cubicBezTo>
                  <a:cubicBezTo>
                    <a:pt x="137126" y="70742"/>
                    <a:pt x="133480" y="71585"/>
                    <a:pt x="131348" y="72478"/>
                  </a:cubicBezTo>
                  <a:cubicBezTo>
                    <a:pt x="129215" y="73371"/>
                    <a:pt x="127578" y="74710"/>
                    <a:pt x="126437" y="76496"/>
                  </a:cubicBezTo>
                  <a:cubicBezTo>
                    <a:pt x="125295" y="78282"/>
                    <a:pt x="124725" y="80266"/>
                    <a:pt x="124725" y="82449"/>
                  </a:cubicBezTo>
                  <a:cubicBezTo>
                    <a:pt x="124725" y="85823"/>
                    <a:pt x="125990" y="88626"/>
                    <a:pt x="128520" y="90859"/>
                  </a:cubicBezTo>
                  <a:cubicBezTo>
                    <a:pt x="131050" y="93091"/>
                    <a:pt x="134746" y="94207"/>
                    <a:pt x="139608" y="94207"/>
                  </a:cubicBezTo>
                  <a:cubicBezTo>
                    <a:pt x="144469" y="94207"/>
                    <a:pt x="148785" y="93140"/>
                    <a:pt x="152556" y="91007"/>
                  </a:cubicBezTo>
                  <a:cubicBezTo>
                    <a:pt x="156326" y="88874"/>
                    <a:pt x="159104" y="85972"/>
                    <a:pt x="160890" y="82300"/>
                  </a:cubicBezTo>
                  <a:cubicBezTo>
                    <a:pt x="162180" y="79522"/>
                    <a:pt x="162825" y="75355"/>
                    <a:pt x="162825" y="69799"/>
                  </a:cubicBezTo>
                  <a:lnTo>
                    <a:pt x="162825" y="65186"/>
                  </a:lnTo>
                  <a:close/>
                  <a:moveTo>
                    <a:pt x="190905" y="108494"/>
                  </a:moveTo>
                  <a:lnTo>
                    <a:pt x="203108" y="110280"/>
                  </a:lnTo>
                  <a:cubicBezTo>
                    <a:pt x="203604" y="114051"/>
                    <a:pt x="204994" y="116829"/>
                    <a:pt x="207275" y="118614"/>
                  </a:cubicBezTo>
                  <a:cubicBezTo>
                    <a:pt x="210450" y="120897"/>
                    <a:pt x="214717" y="122038"/>
                    <a:pt x="220075" y="122038"/>
                  </a:cubicBezTo>
                  <a:cubicBezTo>
                    <a:pt x="225929" y="122038"/>
                    <a:pt x="230444" y="120872"/>
                    <a:pt x="233618" y="118540"/>
                  </a:cubicBezTo>
                  <a:cubicBezTo>
                    <a:pt x="236793" y="116208"/>
                    <a:pt x="238926" y="112959"/>
                    <a:pt x="240017" y="108792"/>
                  </a:cubicBezTo>
                  <a:cubicBezTo>
                    <a:pt x="240613" y="106212"/>
                    <a:pt x="240911" y="100854"/>
                    <a:pt x="240911" y="92719"/>
                  </a:cubicBezTo>
                  <a:cubicBezTo>
                    <a:pt x="235454" y="99168"/>
                    <a:pt x="228607" y="102392"/>
                    <a:pt x="220372" y="102392"/>
                  </a:cubicBezTo>
                  <a:cubicBezTo>
                    <a:pt x="210153" y="102392"/>
                    <a:pt x="202265" y="98721"/>
                    <a:pt x="196709" y="91380"/>
                  </a:cubicBezTo>
                  <a:cubicBezTo>
                    <a:pt x="191153" y="84037"/>
                    <a:pt x="188375" y="75206"/>
                    <a:pt x="188375" y="64888"/>
                  </a:cubicBezTo>
                  <a:cubicBezTo>
                    <a:pt x="188375" y="57843"/>
                    <a:pt x="189664" y="51344"/>
                    <a:pt x="192244" y="45391"/>
                  </a:cubicBezTo>
                  <a:cubicBezTo>
                    <a:pt x="194824" y="39438"/>
                    <a:pt x="198520" y="34824"/>
                    <a:pt x="203332" y="31550"/>
                  </a:cubicBezTo>
                  <a:cubicBezTo>
                    <a:pt x="208144" y="28276"/>
                    <a:pt x="213874" y="26639"/>
                    <a:pt x="220522" y="26639"/>
                  </a:cubicBezTo>
                  <a:cubicBezTo>
                    <a:pt x="229253" y="26639"/>
                    <a:pt x="236446" y="30161"/>
                    <a:pt x="242101" y="37205"/>
                  </a:cubicBezTo>
                  <a:lnTo>
                    <a:pt x="242101" y="28276"/>
                  </a:lnTo>
                  <a:lnTo>
                    <a:pt x="253710" y="28276"/>
                  </a:lnTo>
                  <a:lnTo>
                    <a:pt x="253710" y="92272"/>
                  </a:lnTo>
                  <a:cubicBezTo>
                    <a:pt x="253710" y="103880"/>
                    <a:pt x="252519" y="112091"/>
                    <a:pt x="250138" y="116903"/>
                  </a:cubicBezTo>
                  <a:cubicBezTo>
                    <a:pt x="247756" y="121715"/>
                    <a:pt x="244036" y="125510"/>
                    <a:pt x="238976" y="128289"/>
                  </a:cubicBezTo>
                  <a:cubicBezTo>
                    <a:pt x="233916" y="131066"/>
                    <a:pt x="227665" y="132455"/>
                    <a:pt x="220223" y="132455"/>
                  </a:cubicBezTo>
                  <a:cubicBezTo>
                    <a:pt x="211393" y="132455"/>
                    <a:pt x="204249" y="130471"/>
                    <a:pt x="198792" y="126502"/>
                  </a:cubicBezTo>
                  <a:cubicBezTo>
                    <a:pt x="193335" y="122533"/>
                    <a:pt x="190705" y="116531"/>
                    <a:pt x="190905" y="108494"/>
                  </a:cubicBezTo>
                  <a:close/>
                  <a:moveTo>
                    <a:pt x="201322" y="63995"/>
                  </a:moveTo>
                  <a:cubicBezTo>
                    <a:pt x="201322" y="73718"/>
                    <a:pt x="203232" y="80812"/>
                    <a:pt x="207052" y="85277"/>
                  </a:cubicBezTo>
                  <a:cubicBezTo>
                    <a:pt x="210873" y="89742"/>
                    <a:pt x="215710" y="91974"/>
                    <a:pt x="221563" y="91974"/>
                  </a:cubicBezTo>
                  <a:cubicBezTo>
                    <a:pt x="227318" y="91974"/>
                    <a:pt x="232155" y="89766"/>
                    <a:pt x="236074" y="85351"/>
                  </a:cubicBezTo>
                  <a:cubicBezTo>
                    <a:pt x="239993" y="80936"/>
                    <a:pt x="241953" y="73966"/>
                    <a:pt x="241953" y="64441"/>
                  </a:cubicBezTo>
                  <a:cubicBezTo>
                    <a:pt x="241953" y="55413"/>
                    <a:pt x="239943" y="48591"/>
                    <a:pt x="235924" y="43977"/>
                  </a:cubicBezTo>
                  <a:cubicBezTo>
                    <a:pt x="231906" y="39364"/>
                    <a:pt x="227069" y="37057"/>
                    <a:pt x="221414" y="37057"/>
                  </a:cubicBezTo>
                  <a:cubicBezTo>
                    <a:pt x="215759" y="37057"/>
                    <a:pt x="210997" y="39314"/>
                    <a:pt x="207127" y="43829"/>
                  </a:cubicBezTo>
                  <a:cubicBezTo>
                    <a:pt x="203257" y="48343"/>
                    <a:pt x="201322" y="55065"/>
                    <a:pt x="201322" y="63995"/>
                  </a:cubicBezTo>
                  <a:close/>
                  <a:moveTo>
                    <a:pt x="270776" y="102392"/>
                  </a:moveTo>
                  <a:lnTo>
                    <a:pt x="270776" y="28276"/>
                  </a:lnTo>
                  <a:lnTo>
                    <a:pt x="282087" y="28276"/>
                  </a:lnTo>
                  <a:lnTo>
                    <a:pt x="282087" y="38843"/>
                  </a:lnTo>
                  <a:cubicBezTo>
                    <a:pt x="287544" y="30707"/>
                    <a:pt x="295432" y="26639"/>
                    <a:pt x="305750" y="26639"/>
                  </a:cubicBezTo>
                  <a:cubicBezTo>
                    <a:pt x="310216" y="26639"/>
                    <a:pt x="314309" y="27433"/>
                    <a:pt x="318029" y="29020"/>
                  </a:cubicBezTo>
                  <a:cubicBezTo>
                    <a:pt x="321750" y="30608"/>
                    <a:pt x="324552" y="32716"/>
                    <a:pt x="326438" y="35345"/>
                  </a:cubicBezTo>
                  <a:cubicBezTo>
                    <a:pt x="328323" y="37975"/>
                    <a:pt x="329613" y="41075"/>
                    <a:pt x="330308" y="44647"/>
                  </a:cubicBezTo>
                  <a:cubicBezTo>
                    <a:pt x="330804" y="46929"/>
                    <a:pt x="331052" y="50997"/>
                    <a:pt x="331052" y="56851"/>
                  </a:cubicBezTo>
                  <a:lnTo>
                    <a:pt x="331052" y="102392"/>
                  </a:lnTo>
                  <a:lnTo>
                    <a:pt x="318401" y="102392"/>
                  </a:lnTo>
                  <a:lnTo>
                    <a:pt x="318401" y="57297"/>
                  </a:lnTo>
                  <a:cubicBezTo>
                    <a:pt x="318401" y="52238"/>
                    <a:pt x="317930" y="48443"/>
                    <a:pt x="316987" y="45912"/>
                  </a:cubicBezTo>
                  <a:cubicBezTo>
                    <a:pt x="316045" y="43382"/>
                    <a:pt x="314333" y="41349"/>
                    <a:pt x="311853" y="39810"/>
                  </a:cubicBezTo>
                  <a:cubicBezTo>
                    <a:pt x="309372" y="38272"/>
                    <a:pt x="306445" y="37503"/>
                    <a:pt x="303072" y="37503"/>
                  </a:cubicBezTo>
                  <a:cubicBezTo>
                    <a:pt x="297714" y="37503"/>
                    <a:pt x="293100" y="39190"/>
                    <a:pt x="289231" y="42564"/>
                  </a:cubicBezTo>
                  <a:cubicBezTo>
                    <a:pt x="285361" y="45937"/>
                    <a:pt x="283427" y="52386"/>
                    <a:pt x="283427" y="61911"/>
                  </a:cubicBezTo>
                  <a:lnTo>
                    <a:pt x="283427" y="102392"/>
                  </a:lnTo>
                  <a:lnTo>
                    <a:pt x="270776" y="102392"/>
                  </a:lnTo>
                  <a:close/>
                  <a:moveTo>
                    <a:pt x="348564" y="14583"/>
                  </a:moveTo>
                  <a:lnTo>
                    <a:pt x="348564" y="147"/>
                  </a:lnTo>
                  <a:lnTo>
                    <a:pt x="361066" y="147"/>
                  </a:lnTo>
                  <a:lnTo>
                    <a:pt x="361066" y="14583"/>
                  </a:lnTo>
                  <a:lnTo>
                    <a:pt x="348564" y="14583"/>
                  </a:lnTo>
                  <a:close/>
                  <a:moveTo>
                    <a:pt x="348564" y="102392"/>
                  </a:moveTo>
                  <a:lnTo>
                    <a:pt x="348564" y="28276"/>
                  </a:lnTo>
                  <a:lnTo>
                    <a:pt x="361066" y="28276"/>
                  </a:lnTo>
                  <a:lnTo>
                    <a:pt x="361066" y="102392"/>
                  </a:lnTo>
                  <a:lnTo>
                    <a:pt x="348564" y="102392"/>
                  </a:lnTo>
                  <a:close/>
                  <a:moveTo>
                    <a:pt x="406963" y="91230"/>
                  </a:moveTo>
                  <a:lnTo>
                    <a:pt x="408749" y="102244"/>
                  </a:lnTo>
                  <a:cubicBezTo>
                    <a:pt x="405177" y="103038"/>
                    <a:pt x="402002" y="103434"/>
                    <a:pt x="399224" y="103434"/>
                  </a:cubicBezTo>
                  <a:cubicBezTo>
                    <a:pt x="394660" y="103434"/>
                    <a:pt x="391113" y="102690"/>
                    <a:pt x="388584" y="101202"/>
                  </a:cubicBezTo>
                  <a:cubicBezTo>
                    <a:pt x="386053" y="99713"/>
                    <a:pt x="384292" y="97803"/>
                    <a:pt x="383300" y="95472"/>
                  </a:cubicBezTo>
                  <a:cubicBezTo>
                    <a:pt x="382308" y="93140"/>
                    <a:pt x="381811" y="88204"/>
                    <a:pt x="381811" y="80664"/>
                  </a:cubicBezTo>
                  <a:lnTo>
                    <a:pt x="381811" y="38099"/>
                  </a:lnTo>
                  <a:lnTo>
                    <a:pt x="372584" y="38099"/>
                  </a:lnTo>
                  <a:lnTo>
                    <a:pt x="372584" y="28276"/>
                  </a:lnTo>
                  <a:lnTo>
                    <a:pt x="381811" y="28276"/>
                  </a:lnTo>
                  <a:lnTo>
                    <a:pt x="381811" y="9970"/>
                  </a:lnTo>
                  <a:lnTo>
                    <a:pt x="394313" y="2380"/>
                  </a:lnTo>
                  <a:lnTo>
                    <a:pt x="394313" y="28276"/>
                  </a:lnTo>
                  <a:lnTo>
                    <a:pt x="406963" y="28276"/>
                  </a:lnTo>
                  <a:lnTo>
                    <a:pt x="406963" y="38099"/>
                  </a:lnTo>
                  <a:lnTo>
                    <a:pt x="394313" y="38099"/>
                  </a:lnTo>
                  <a:lnTo>
                    <a:pt x="394313" y="81408"/>
                  </a:lnTo>
                  <a:cubicBezTo>
                    <a:pt x="394313" y="84980"/>
                    <a:pt x="394536" y="87286"/>
                    <a:pt x="394982" y="88328"/>
                  </a:cubicBezTo>
                  <a:cubicBezTo>
                    <a:pt x="395429" y="89370"/>
                    <a:pt x="396148" y="90188"/>
                    <a:pt x="397141" y="90783"/>
                  </a:cubicBezTo>
                  <a:cubicBezTo>
                    <a:pt x="398133" y="91379"/>
                    <a:pt x="399522" y="91677"/>
                    <a:pt x="401308" y="91677"/>
                  </a:cubicBezTo>
                  <a:cubicBezTo>
                    <a:pt x="402796" y="91677"/>
                    <a:pt x="404681" y="91528"/>
                    <a:pt x="406963" y="91230"/>
                  </a:cubicBezTo>
                  <a:close/>
                  <a:moveTo>
                    <a:pt x="466883" y="102392"/>
                  </a:moveTo>
                  <a:lnTo>
                    <a:pt x="466883" y="91528"/>
                  </a:lnTo>
                  <a:cubicBezTo>
                    <a:pt x="461029" y="99863"/>
                    <a:pt x="453191" y="104030"/>
                    <a:pt x="443368" y="104030"/>
                  </a:cubicBezTo>
                  <a:cubicBezTo>
                    <a:pt x="439002" y="104030"/>
                    <a:pt x="434909" y="103186"/>
                    <a:pt x="431090" y="101499"/>
                  </a:cubicBezTo>
                  <a:cubicBezTo>
                    <a:pt x="427269" y="99812"/>
                    <a:pt x="424441" y="97704"/>
                    <a:pt x="422606" y="95174"/>
                  </a:cubicBezTo>
                  <a:cubicBezTo>
                    <a:pt x="420770" y="92645"/>
                    <a:pt x="419506" y="89544"/>
                    <a:pt x="418811" y="85872"/>
                  </a:cubicBezTo>
                  <a:cubicBezTo>
                    <a:pt x="418216" y="83491"/>
                    <a:pt x="417918" y="79622"/>
                    <a:pt x="417918" y="74264"/>
                  </a:cubicBezTo>
                  <a:lnTo>
                    <a:pt x="417918" y="28276"/>
                  </a:lnTo>
                  <a:lnTo>
                    <a:pt x="430569" y="28276"/>
                  </a:lnTo>
                  <a:lnTo>
                    <a:pt x="430569" y="69352"/>
                  </a:lnTo>
                  <a:cubicBezTo>
                    <a:pt x="430569" y="75901"/>
                    <a:pt x="430816" y="80316"/>
                    <a:pt x="431313" y="82598"/>
                  </a:cubicBezTo>
                  <a:cubicBezTo>
                    <a:pt x="432106" y="85972"/>
                    <a:pt x="433768" y="88601"/>
                    <a:pt x="436298" y="90486"/>
                  </a:cubicBezTo>
                  <a:cubicBezTo>
                    <a:pt x="438829" y="92371"/>
                    <a:pt x="441979" y="93314"/>
                    <a:pt x="445749" y="93314"/>
                  </a:cubicBezTo>
                  <a:cubicBezTo>
                    <a:pt x="449520" y="93314"/>
                    <a:pt x="453067" y="92347"/>
                    <a:pt x="456390" y="90412"/>
                  </a:cubicBezTo>
                  <a:cubicBezTo>
                    <a:pt x="459713" y="88477"/>
                    <a:pt x="462070" y="85848"/>
                    <a:pt x="463460" y="82524"/>
                  </a:cubicBezTo>
                  <a:cubicBezTo>
                    <a:pt x="464848" y="79200"/>
                    <a:pt x="465543" y="74363"/>
                    <a:pt x="465543" y="68013"/>
                  </a:cubicBezTo>
                  <a:lnTo>
                    <a:pt x="465543" y="28276"/>
                  </a:lnTo>
                  <a:lnTo>
                    <a:pt x="478044" y="28276"/>
                  </a:lnTo>
                  <a:lnTo>
                    <a:pt x="478044" y="102392"/>
                  </a:lnTo>
                  <a:lnTo>
                    <a:pt x="466883" y="102392"/>
                  </a:lnTo>
                  <a:close/>
                  <a:moveTo>
                    <a:pt x="543927" y="102392"/>
                  </a:moveTo>
                  <a:lnTo>
                    <a:pt x="543927" y="93016"/>
                  </a:lnTo>
                  <a:cubicBezTo>
                    <a:pt x="539263" y="100359"/>
                    <a:pt x="532367" y="104030"/>
                    <a:pt x="523239" y="104030"/>
                  </a:cubicBezTo>
                  <a:cubicBezTo>
                    <a:pt x="517385" y="104030"/>
                    <a:pt x="511978" y="102417"/>
                    <a:pt x="507017" y="99193"/>
                  </a:cubicBezTo>
                  <a:cubicBezTo>
                    <a:pt x="502056" y="95968"/>
                    <a:pt x="498212" y="91428"/>
                    <a:pt x="495483" y="85575"/>
                  </a:cubicBezTo>
                  <a:cubicBezTo>
                    <a:pt x="492755" y="79721"/>
                    <a:pt x="491391" y="73024"/>
                    <a:pt x="491391" y="65483"/>
                  </a:cubicBezTo>
                  <a:cubicBezTo>
                    <a:pt x="491391" y="58041"/>
                    <a:pt x="492631" y="51319"/>
                    <a:pt x="495111" y="45317"/>
                  </a:cubicBezTo>
                  <a:cubicBezTo>
                    <a:pt x="497591" y="39314"/>
                    <a:pt x="501287" y="34700"/>
                    <a:pt x="506198" y="31476"/>
                  </a:cubicBezTo>
                  <a:cubicBezTo>
                    <a:pt x="511110" y="28252"/>
                    <a:pt x="516592" y="26639"/>
                    <a:pt x="522644" y="26639"/>
                  </a:cubicBezTo>
                  <a:cubicBezTo>
                    <a:pt x="527109" y="26639"/>
                    <a:pt x="531102" y="27582"/>
                    <a:pt x="534625" y="29467"/>
                  </a:cubicBezTo>
                  <a:cubicBezTo>
                    <a:pt x="538147" y="31352"/>
                    <a:pt x="541000" y="33783"/>
                    <a:pt x="543183" y="36759"/>
                  </a:cubicBezTo>
                  <a:lnTo>
                    <a:pt x="543183" y="147"/>
                  </a:lnTo>
                  <a:lnTo>
                    <a:pt x="555684" y="147"/>
                  </a:lnTo>
                  <a:lnTo>
                    <a:pt x="555684" y="102392"/>
                  </a:lnTo>
                  <a:lnTo>
                    <a:pt x="543927" y="102392"/>
                  </a:lnTo>
                  <a:close/>
                  <a:moveTo>
                    <a:pt x="504338" y="65483"/>
                  </a:moveTo>
                  <a:cubicBezTo>
                    <a:pt x="504338" y="74909"/>
                    <a:pt x="506322" y="81978"/>
                    <a:pt x="510291" y="86691"/>
                  </a:cubicBezTo>
                  <a:cubicBezTo>
                    <a:pt x="514260" y="91404"/>
                    <a:pt x="518973" y="93761"/>
                    <a:pt x="524430" y="93761"/>
                  </a:cubicBezTo>
                  <a:cubicBezTo>
                    <a:pt x="529887" y="93761"/>
                    <a:pt x="534550" y="91503"/>
                    <a:pt x="538420" y="86989"/>
                  </a:cubicBezTo>
                  <a:cubicBezTo>
                    <a:pt x="542289" y="82474"/>
                    <a:pt x="544224" y="75653"/>
                    <a:pt x="544224" y="66525"/>
                  </a:cubicBezTo>
                  <a:cubicBezTo>
                    <a:pt x="544224" y="56305"/>
                    <a:pt x="542265" y="48839"/>
                    <a:pt x="538345" y="44126"/>
                  </a:cubicBezTo>
                  <a:cubicBezTo>
                    <a:pt x="534427" y="39413"/>
                    <a:pt x="529590" y="37057"/>
                    <a:pt x="523835" y="37057"/>
                  </a:cubicBezTo>
                  <a:cubicBezTo>
                    <a:pt x="518279" y="37057"/>
                    <a:pt x="513640" y="39339"/>
                    <a:pt x="509920" y="43903"/>
                  </a:cubicBezTo>
                  <a:cubicBezTo>
                    <a:pt x="506198" y="48467"/>
                    <a:pt x="504338" y="55660"/>
                    <a:pt x="504338" y="65483"/>
                  </a:cubicBezTo>
                  <a:close/>
                  <a:moveTo>
                    <a:pt x="624244" y="78580"/>
                  </a:moveTo>
                  <a:lnTo>
                    <a:pt x="637193" y="80068"/>
                  </a:lnTo>
                  <a:cubicBezTo>
                    <a:pt x="635209" y="87708"/>
                    <a:pt x="631438" y="93612"/>
                    <a:pt x="625882" y="97778"/>
                  </a:cubicBezTo>
                  <a:cubicBezTo>
                    <a:pt x="620326" y="101946"/>
                    <a:pt x="613232" y="104030"/>
                    <a:pt x="604599" y="104030"/>
                  </a:cubicBezTo>
                  <a:cubicBezTo>
                    <a:pt x="593784" y="104030"/>
                    <a:pt x="585202" y="100706"/>
                    <a:pt x="578852" y="94058"/>
                  </a:cubicBezTo>
                  <a:cubicBezTo>
                    <a:pt x="572502" y="87410"/>
                    <a:pt x="569327" y="78034"/>
                    <a:pt x="569327" y="65930"/>
                  </a:cubicBezTo>
                  <a:cubicBezTo>
                    <a:pt x="569327" y="53528"/>
                    <a:pt x="572551" y="43878"/>
                    <a:pt x="579001" y="36982"/>
                  </a:cubicBezTo>
                  <a:cubicBezTo>
                    <a:pt x="585450" y="30087"/>
                    <a:pt x="593784" y="26639"/>
                    <a:pt x="604004" y="26639"/>
                  </a:cubicBezTo>
                  <a:cubicBezTo>
                    <a:pt x="613926" y="26639"/>
                    <a:pt x="622012" y="30013"/>
                    <a:pt x="628263" y="36759"/>
                  </a:cubicBezTo>
                  <a:cubicBezTo>
                    <a:pt x="634514" y="43506"/>
                    <a:pt x="637639" y="52982"/>
                    <a:pt x="637639" y="65186"/>
                  </a:cubicBezTo>
                  <a:cubicBezTo>
                    <a:pt x="637639" y="65980"/>
                    <a:pt x="637639" y="67120"/>
                    <a:pt x="637639" y="68608"/>
                  </a:cubicBezTo>
                  <a:lnTo>
                    <a:pt x="582275" y="68608"/>
                  </a:lnTo>
                  <a:cubicBezTo>
                    <a:pt x="582772" y="76744"/>
                    <a:pt x="585078" y="82971"/>
                    <a:pt x="589195" y="87287"/>
                  </a:cubicBezTo>
                  <a:cubicBezTo>
                    <a:pt x="593313" y="91603"/>
                    <a:pt x="598497" y="93761"/>
                    <a:pt x="604749" y="93761"/>
                  </a:cubicBezTo>
                  <a:cubicBezTo>
                    <a:pt x="609312" y="93761"/>
                    <a:pt x="613232" y="92545"/>
                    <a:pt x="616505" y="90114"/>
                  </a:cubicBezTo>
                  <a:cubicBezTo>
                    <a:pt x="619780" y="87683"/>
                    <a:pt x="622359" y="83838"/>
                    <a:pt x="624244" y="78580"/>
                  </a:cubicBezTo>
                  <a:close/>
                  <a:moveTo>
                    <a:pt x="583019" y="58191"/>
                  </a:moveTo>
                  <a:lnTo>
                    <a:pt x="624394" y="58191"/>
                  </a:lnTo>
                  <a:cubicBezTo>
                    <a:pt x="623799" y="51940"/>
                    <a:pt x="622211" y="47276"/>
                    <a:pt x="619632" y="44200"/>
                  </a:cubicBezTo>
                  <a:cubicBezTo>
                    <a:pt x="615662" y="39339"/>
                    <a:pt x="610504" y="36908"/>
                    <a:pt x="604153" y="36908"/>
                  </a:cubicBezTo>
                  <a:cubicBezTo>
                    <a:pt x="598299" y="36908"/>
                    <a:pt x="593413" y="38843"/>
                    <a:pt x="589493" y="42713"/>
                  </a:cubicBezTo>
                  <a:cubicBezTo>
                    <a:pt x="585574" y="46582"/>
                    <a:pt x="583417" y="51742"/>
                    <a:pt x="583019" y="5819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620238C-811D-A67B-4B8C-7D36403B2B30}"/>
                </a:ext>
              </a:extLst>
            </p:cNvPr>
            <p:cNvSpPr/>
            <p:nvPr/>
          </p:nvSpPr>
          <p:spPr>
            <a:xfrm>
              <a:off x="7068591" y="971698"/>
              <a:ext cx="1524528" cy="132307"/>
            </a:xfrm>
            <a:custGeom>
              <a:avLst/>
              <a:gdLst>
                <a:gd name="connsiteX0" fmla="*/ 566 w 1524528"/>
                <a:gd name="connsiteY0" fmla="*/ 102285 h 132307"/>
                <a:gd name="connsiteX1" fmla="*/ 566 w 1524528"/>
                <a:gd name="connsiteY1" fmla="*/ 40 h 132307"/>
                <a:gd name="connsiteX2" fmla="*/ 70664 w 1524528"/>
                <a:gd name="connsiteY2" fmla="*/ 40 h 132307"/>
                <a:gd name="connsiteX3" fmla="*/ 70664 w 1524528"/>
                <a:gd name="connsiteY3" fmla="*/ 17304 h 132307"/>
                <a:gd name="connsiteX4" fmla="*/ 21252 w 1524528"/>
                <a:gd name="connsiteY4" fmla="*/ 17304 h 132307"/>
                <a:gd name="connsiteX5" fmla="*/ 21252 w 1524528"/>
                <a:gd name="connsiteY5" fmla="*/ 41564 h 132307"/>
                <a:gd name="connsiteX6" fmla="*/ 63817 w 1524528"/>
                <a:gd name="connsiteY6" fmla="*/ 41564 h 132307"/>
                <a:gd name="connsiteX7" fmla="*/ 63817 w 1524528"/>
                <a:gd name="connsiteY7" fmla="*/ 58828 h 132307"/>
                <a:gd name="connsiteX8" fmla="*/ 21252 w 1524528"/>
                <a:gd name="connsiteY8" fmla="*/ 58828 h 132307"/>
                <a:gd name="connsiteX9" fmla="*/ 21252 w 1524528"/>
                <a:gd name="connsiteY9" fmla="*/ 102285 h 132307"/>
                <a:gd name="connsiteX10" fmla="*/ 566 w 1524528"/>
                <a:gd name="connsiteY10" fmla="*/ 102285 h 132307"/>
                <a:gd name="connsiteX11" fmla="*/ 104294 w 1524528"/>
                <a:gd name="connsiteY11" fmla="*/ 102285 h 132307"/>
                <a:gd name="connsiteX12" fmla="*/ 84648 w 1524528"/>
                <a:gd name="connsiteY12" fmla="*/ 102285 h 132307"/>
                <a:gd name="connsiteX13" fmla="*/ 84648 w 1524528"/>
                <a:gd name="connsiteY13" fmla="*/ 28169 h 132307"/>
                <a:gd name="connsiteX14" fmla="*/ 102955 w 1524528"/>
                <a:gd name="connsiteY14" fmla="*/ 28169 h 132307"/>
                <a:gd name="connsiteX15" fmla="*/ 102955 w 1524528"/>
                <a:gd name="connsiteY15" fmla="*/ 38736 h 132307"/>
                <a:gd name="connsiteX16" fmla="*/ 111289 w 1524528"/>
                <a:gd name="connsiteY16" fmla="*/ 28913 h 132307"/>
                <a:gd name="connsiteX17" fmla="*/ 119772 w 1524528"/>
                <a:gd name="connsiteY17" fmla="*/ 26532 h 132307"/>
                <a:gd name="connsiteX18" fmla="*/ 132720 w 1524528"/>
                <a:gd name="connsiteY18" fmla="*/ 30253 h 132307"/>
                <a:gd name="connsiteX19" fmla="*/ 126617 w 1524528"/>
                <a:gd name="connsiteY19" fmla="*/ 47368 h 132307"/>
                <a:gd name="connsiteX20" fmla="*/ 117391 w 1524528"/>
                <a:gd name="connsiteY20" fmla="*/ 44093 h 132307"/>
                <a:gd name="connsiteX21" fmla="*/ 110395 w 1524528"/>
                <a:gd name="connsiteY21" fmla="*/ 46400 h 132307"/>
                <a:gd name="connsiteX22" fmla="*/ 105931 w 1524528"/>
                <a:gd name="connsiteY22" fmla="*/ 54586 h 132307"/>
                <a:gd name="connsiteX23" fmla="*/ 104294 w 1524528"/>
                <a:gd name="connsiteY23" fmla="*/ 79366 h 132307"/>
                <a:gd name="connsiteX24" fmla="*/ 104294 w 1524528"/>
                <a:gd name="connsiteY24" fmla="*/ 102285 h 132307"/>
                <a:gd name="connsiteX25" fmla="*/ 182731 w 1524528"/>
                <a:gd name="connsiteY25" fmla="*/ 78770 h 132307"/>
                <a:gd name="connsiteX26" fmla="*/ 202227 w 1524528"/>
                <a:gd name="connsiteY26" fmla="*/ 82045 h 132307"/>
                <a:gd name="connsiteX27" fmla="*/ 190396 w 1524528"/>
                <a:gd name="connsiteY27" fmla="*/ 98341 h 132307"/>
                <a:gd name="connsiteX28" fmla="*/ 170080 w 1524528"/>
                <a:gd name="connsiteY28" fmla="*/ 103923 h 132307"/>
                <a:gd name="connsiteX29" fmla="*/ 141505 w 1524528"/>
                <a:gd name="connsiteY29" fmla="*/ 91273 h 132307"/>
                <a:gd name="connsiteX30" fmla="*/ 134064 w 1524528"/>
                <a:gd name="connsiteY30" fmla="*/ 65823 h 132307"/>
                <a:gd name="connsiteX31" fmla="*/ 143738 w 1524528"/>
                <a:gd name="connsiteY31" fmla="*/ 36950 h 132307"/>
                <a:gd name="connsiteX32" fmla="*/ 168146 w 1524528"/>
                <a:gd name="connsiteY32" fmla="*/ 26532 h 132307"/>
                <a:gd name="connsiteX33" fmla="*/ 194191 w 1524528"/>
                <a:gd name="connsiteY33" fmla="*/ 37471 h 132307"/>
                <a:gd name="connsiteX34" fmla="*/ 203269 w 1524528"/>
                <a:gd name="connsiteY34" fmla="*/ 70882 h 132307"/>
                <a:gd name="connsiteX35" fmla="*/ 154156 w 1524528"/>
                <a:gd name="connsiteY35" fmla="*/ 70882 h 132307"/>
                <a:gd name="connsiteX36" fmla="*/ 158993 w 1524528"/>
                <a:gd name="connsiteY36" fmla="*/ 84500 h 132307"/>
                <a:gd name="connsiteX37" fmla="*/ 170230 w 1524528"/>
                <a:gd name="connsiteY37" fmla="*/ 89337 h 132307"/>
                <a:gd name="connsiteX38" fmla="*/ 177969 w 1524528"/>
                <a:gd name="connsiteY38" fmla="*/ 86807 h 132307"/>
                <a:gd name="connsiteX39" fmla="*/ 182731 w 1524528"/>
                <a:gd name="connsiteY39" fmla="*/ 78770 h 132307"/>
                <a:gd name="connsiteX40" fmla="*/ 183922 w 1524528"/>
                <a:gd name="connsiteY40" fmla="*/ 58828 h 132307"/>
                <a:gd name="connsiteX41" fmla="*/ 179456 w 1524528"/>
                <a:gd name="connsiteY41" fmla="*/ 45954 h 132307"/>
                <a:gd name="connsiteX42" fmla="*/ 169336 w 1524528"/>
                <a:gd name="connsiteY42" fmla="*/ 41564 h 132307"/>
                <a:gd name="connsiteX43" fmla="*/ 158621 w 1524528"/>
                <a:gd name="connsiteY43" fmla="*/ 46177 h 132307"/>
                <a:gd name="connsiteX44" fmla="*/ 154602 w 1524528"/>
                <a:gd name="connsiteY44" fmla="*/ 58828 h 132307"/>
                <a:gd name="connsiteX45" fmla="*/ 183922 w 1524528"/>
                <a:gd name="connsiteY45" fmla="*/ 58828 h 132307"/>
                <a:gd name="connsiteX46" fmla="*/ 265877 w 1524528"/>
                <a:gd name="connsiteY46" fmla="*/ 130414 h 132307"/>
                <a:gd name="connsiteX47" fmla="*/ 265877 w 1524528"/>
                <a:gd name="connsiteY47" fmla="*/ 93207 h 132307"/>
                <a:gd name="connsiteX48" fmla="*/ 256352 w 1524528"/>
                <a:gd name="connsiteY48" fmla="*/ 101020 h 132307"/>
                <a:gd name="connsiteX49" fmla="*/ 243999 w 1524528"/>
                <a:gd name="connsiteY49" fmla="*/ 103923 h 132307"/>
                <a:gd name="connsiteX50" fmla="*/ 223163 w 1524528"/>
                <a:gd name="connsiteY50" fmla="*/ 94398 h 132307"/>
                <a:gd name="connsiteX51" fmla="*/ 213638 w 1524528"/>
                <a:gd name="connsiteY51" fmla="*/ 64334 h 132307"/>
                <a:gd name="connsiteX52" fmla="*/ 222642 w 1524528"/>
                <a:gd name="connsiteY52" fmla="*/ 36504 h 132307"/>
                <a:gd name="connsiteX53" fmla="*/ 245041 w 1524528"/>
                <a:gd name="connsiteY53" fmla="*/ 26532 h 132307"/>
                <a:gd name="connsiteX54" fmla="*/ 257841 w 1524528"/>
                <a:gd name="connsiteY54" fmla="*/ 29657 h 132307"/>
                <a:gd name="connsiteX55" fmla="*/ 267514 w 1524528"/>
                <a:gd name="connsiteY55" fmla="*/ 39182 h 132307"/>
                <a:gd name="connsiteX56" fmla="*/ 267514 w 1524528"/>
                <a:gd name="connsiteY56" fmla="*/ 28169 h 132307"/>
                <a:gd name="connsiteX57" fmla="*/ 285522 w 1524528"/>
                <a:gd name="connsiteY57" fmla="*/ 28169 h 132307"/>
                <a:gd name="connsiteX58" fmla="*/ 285522 w 1524528"/>
                <a:gd name="connsiteY58" fmla="*/ 130414 h 132307"/>
                <a:gd name="connsiteX59" fmla="*/ 265877 w 1524528"/>
                <a:gd name="connsiteY59" fmla="*/ 130414 h 132307"/>
                <a:gd name="connsiteX60" fmla="*/ 266472 w 1524528"/>
                <a:gd name="connsiteY60" fmla="*/ 64334 h 132307"/>
                <a:gd name="connsiteX61" fmla="*/ 261858 w 1524528"/>
                <a:gd name="connsiteY61" fmla="*/ 47442 h 132307"/>
                <a:gd name="connsiteX62" fmla="*/ 250250 w 1524528"/>
                <a:gd name="connsiteY62" fmla="*/ 41861 h 132307"/>
                <a:gd name="connsiteX63" fmla="*/ 238344 w 1524528"/>
                <a:gd name="connsiteY63" fmla="*/ 47517 h 132307"/>
                <a:gd name="connsiteX64" fmla="*/ 233581 w 1524528"/>
                <a:gd name="connsiteY64" fmla="*/ 65376 h 132307"/>
                <a:gd name="connsiteX65" fmla="*/ 238195 w 1524528"/>
                <a:gd name="connsiteY65" fmla="*/ 83087 h 132307"/>
                <a:gd name="connsiteX66" fmla="*/ 249655 w 1524528"/>
                <a:gd name="connsiteY66" fmla="*/ 88445 h 132307"/>
                <a:gd name="connsiteX67" fmla="*/ 261412 w 1524528"/>
                <a:gd name="connsiteY67" fmla="*/ 82417 h 132307"/>
                <a:gd name="connsiteX68" fmla="*/ 266472 w 1524528"/>
                <a:gd name="connsiteY68" fmla="*/ 64334 h 132307"/>
                <a:gd name="connsiteX69" fmla="*/ 351597 w 1524528"/>
                <a:gd name="connsiteY69" fmla="*/ 102285 h 132307"/>
                <a:gd name="connsiteX70" fmla="*/ 351597 w 1524528"/>
                <a:gd name="connsiteY70" fmla="*/ 91123 h 132307"/>
                <a:gd name="connsiteX71" fmla="*/ 340881 w 1524528"/>
                <a:gd name="connsiteY71" fmla="*/ 100499 h 132307"/>
                <a:gd name="connsiteX72" fmla="*/ 327041 w 1524528"/>
                <a:gd name="connsiteY72" fmla="*/ 103923 h 132307"/>
                <a:gd name="connsiteX73" fmla="*/ 313571 w 1524528"/>
                <a:gd name="connsiteY73" fmla="*/ 100648 h 132307"/>
                <a:gd name="connsiteX74" fmla="*/ 305014 w 1524528"/>
                <a:gd name="connsiteY74" fmla="*/ 91421 h 132307"/>
                <a:gd name="connsiteX75" fmla="*/ 302335 w 1524528"/>
                <a:gd name="connsiteY75" fmla="*/ 75050 h 132307"/>
                <a:gd name="connsiteX76" fmla="*/ 302335 w 1524528"/>
                <a:gd name="connsiteY76" fmla="*/ 28169 h 132307"/>
                <a:gd name="connsiteX77" fmla="*/ 321980 w 1524528"/>
                <a:gd name="connsiteY77" fmla="*/ 28169 h 132307"/>
                <a:gd name="connsiteX78" fmla="*/ 321980 w 1524528"/>
                <a:gd name="connsiteY78" fmla="*/ 62251 h 132307"/>
                <a:gd name="connsiteX79" fmla="*/ 323022 w 1524528"/>
                <a:gd name="connsiteY79" fmla="*/ 81375 h 132307"/>
                <a:gd name="connsiteX80" fmla="*/ 326966 w 1524528"/>
                <a:gd name="connsiteY80" fmla="*/ 86956 h 132307"/>
                <a:gd name="connsiteX81" fmla="*/ 334184 w 1524528"/>
                <a:gd name="connsiteY81" fmla="*/ 89040 h 132307"/>
                <a:gd name="connsiteX82" fmla="*/ 343263 w 1524528"/>
                <a:gd name="connsiteY82" fmla="*/ 86286 h 132307"/>
                <a:gd name="connsiteX83" fmla="*/ 348695 w 1524528"/>
                <a:gd name="connsiteY83" fmla="*/ 79441 h 132307"/>
                <a:gd name="connsiteX84" fmla="*/ 350109 w 1524528"/>
                <a:gd name="connsiteY84" fmla="*/ 59423 h 132307"/>
                <a:gd name="connsiteX85" fmla="*/ 350109 w 1524528"/>
                <a:gd name="connsiteY85" fmla="*/ 28169 h 132307"/>
                <a:gd name="connsiteX86" fmla="*/ 369755 w 1524528"/>
                <a:gd name="connsiteY86" fmla="*/ 28169 h 132307"/>
                <a:gd name="connsiteX87" fmla="*/ 369755 w 1524528"/>
                <a:gd name="connsiteY87" fmla="*/ 102285 h 132307"/>
                <a:gd name="connsiteX88" fmla="*/ 351597 w 1524528"/>
                <a:gd name="connsiteY88" fmla="*/ 102285 h 132307"/>
                <a:gd name="connsiteX89" fmla="*/ 430917 w 1524528"/>
                <a:gd name="connsiteY89" fmla="*/ 78770 h 132307"/>
                <a:gd name="connsiteX90" fmla="*/ 450414 w 1524528"/>
                <a:gd name="connsiteY90" fmla="*/ 82045 h 132307"/>
                <a:gd name="connsiteX91" fmla="*/ 438582 w 1524528"/>
                <a:gd name="connsiteY91" fmla="*/ 98341 h 132307"/>
                <a:gd name="connsiteX92" fmla="*/ 418267 w 1524528"/>
                <a:gd name="connsiteY92" fmla="*/ 103923 h 132307"/>
                <a:gd name="connsiteX93" fmla="*/ 389692 w 1524528"/>
                <a:gd name="connsiteY93" fmla="*/ 91273 h 132307"/>
                <a:gd name="connsiteX94" fmla="*/ 382251 w 1524528"/>
                <a:gd name="connsiteY94" fmla="*/ 65823 h 132307"/>
                <a:gd name="connsiteX95" fmla="*/ 391925 w 1524528"/>
                <a:gd name="connsiteY95" fmla="*/ 36950 h 132307"/>
                <a:gd name="connsiteX96" fmla="*/ 416333 w 1524528"/>
                <a:gd name="connsiteY96" fmla="*/ 26532 h 132307"/>
                <a:gd name="connsiteX97" fmla="*/ 442378 w 1524528"/>
                <a:gd name="connsiteY97" fmla="*/ 37471 h 132307"/>
                <a:gd name="connsiteX98" fmla="*/ 451456 w 1524528"/>
                <a:gd name="connsiteY98" fmla="*/ 70882 h 132307"/>
                <a:gd name="connsiteX99" fmla="*/ 402342 w 1524528"/>
                <a:gd name="connsiteY99" fmla="*/ 70882 h 132307"/>
                <a:gd name="connsiteX100" fmla="*/ 407179 w 1524528"/>
                <a:gd name="connsiteY100" fmla="*/ 84500 h 132307"/>
                <a:gd name="connsiteX101" fmla="*/ 418416 w 1524528"/>
                <a:gd name="connsiteY101" fmla="*/ 89337 h 132307"/>
                <a:gd name="connsiteX102" fmla="*/ 426155 w 1524528"/>
                <a:gd name="connsiteY102" fmla="*/ 86807 h 132307"/>
                <a:gd name="connsiteX103" fmla="*/ 430917 w 1524528"/>
                <a:gd name="connsiteY103" fmla="*/ 78770 h 132307"/>
                <a:gd name="connsiteX104" fmla="*/ 432108 w 1524528"/>
                <a:gd name="connsiteY104" fmla="*/ 58828 h 132307"/>
                <a:gd name="connsiteX105" fmla="*/ 427644 w 1524528"/>
                <a:gd name="connsiteY105" fmla="*/ 45954 h 132307"/>
                <a:gd name="connsiteX106" fmla="*/ 417523 w 1524528"/>
                <a:gd name="connsiteY106" fmla="*/ 41564 h 132307"/>
                <a:gd name="connsiteX107" fmla="*/ 406808 w 1524528"/>
                <a:gd name="connsiteY107" fmla="*/ 46177 h 132307"/>
                <a:gd name="connsiteX108" fmla="*/ 402789 w 1524528"/>
                <a:gd name="connsiteY108" fmla="*/ 58828 h 132307"/>
                <a:gd name="connsiteX109" fmla="*/ 432108 w 1524528"/>
                <a:gd name="connsiteY109" fmla="*/ 58828 h 132307"/>
                <a:gd name="connsiteX110" fmla="*/ 533114 w 1524528"/>
                <a:gd name="connsiteY110" fmla="*/ 102285 h 132307"/>
                <a:gd name="connsiteX111" fmla="*/ 513469 w 1524528"/>
                <a:gd name="connsiteY111" fmla="*/ 102285 h 132307"/>
                <a:gd name="connsiteX112" fmla="*/ 513469 w 1524528"/>
                <a:gd name="connsiteY112" fmla="*/ 64483 h 132307"/>
                <a:gd name="connsiteX113" fmla="*/ 512203 w 1524528"/>
                <a:gd name="connsiteY113" fmla="*/ 48930 h 132307"/>
                <a:gd name="connsiteX114" fmla="*/ 508111 w 1524528"/>
                <a:gd name="connsiteY114" fmla="*/ 43498 h 132307"/>
                <a:gd name="connsiteX115" fmla="*/ 501264 w 1524528"/>
                <a:gd name="connsiteY115" fmla="*/ 41564 h 132307"/>
                <a:gd name="connsiteX116" fmla="*/ 492186 w 1524528"/>
                <a:gd name="connsiteY116" fmla="*/ 44317 h 132307"/>
                <a:gd name="connsiteX117" fmla="*/ 486680 w 1524528"/>
                <a:gd name="connsiteY117" fmla="*/ 51684 h 132307"/>
                <a:gd name="connsiteX118" fmla="*/ 485191 w 1524528"/>
                <a:gd name="connsiteY118" fmla="*/ 68799 h 132307"/>
                <a:gd name="connsiteX119" fmla="*/ 485191 w 1524528"/>
                <a:gd name="connsiteY119" fmla="*/ 102285 h 132307"/>
                <a:gd name="connsiteX120" fmla="*/ 465546 w 1524528"/>
                <a:gd name="connsiteY120" fmla="*/ 102285 h 132307"/>
                <a:gd name="connsiteX121" fmla="*/ 465546 w 1524528"/>
                <a:gd name="connsiteY121" fmla="*/ 28169 h 132307"/>
                <a:gd name="connsiteX122" fmla="*/ 483703 w 1524528"/>
                <a:gd name="connsiteY122" fmla="*/ 28169 h 132307"/>
                <a:gd name="connsiteX123" fmla="*/ 483703 w 1524528"/>
                <a:gd name="connsiteY123" fmla="*/ 39034 h 132307"/>
                <a:gd name="connsiteX124" fmla="*/ 508111 w 1524528"/>
                <a:gd name="connsiteY124" fmla="*/ 26532 h 132307"/>
                <a:gd name="connsiteX125" fmla="*/ 520017 w 1524528"/>
                <a:gd name="connsiteY125" fmla="*/ 28839 h 132307"/>
                <a:gd name="connsiteX126" fmla="*/ 528128 w 1524528"/>
                <a:gd name="connsiteY126" fmla="*/ 34792 h 132307"/>
                <a:gd name="connsiteX127" fmla="*/ 531998 w 1524528"/>
                <a:gd name="connsiteY127" fmla="*/ 43051 h 132307"/>
                <a:gd name="connsiteX128" fmla="*/ 533114 w 1524528"/>
                <a:gd name="connsiteY128" fmla="*/ 56298 h 132307"/>
                <a:gd name="connsiteX129" fmla="*/ 533114 w 1524528"/>
                <a:gd name="connsiteY129" fmla="*/ 102285 h 132307"/>
                <a:gd name="connsiteX130" fmla="*/ 615560 w 1524528"/>
                <a:gd name="connsiteY130" fmla="*/ 50047 h 132307"/>
                <a:gd name="connsiteX131" fmla="*/ 596212 w 1524528"/>
                <a:gd name="connsiteY131" fmla="*/ 53618 h 132307"/>
                <a:gd name="connsiteX132" fmla="*/ 591821 w 1524528"/>
                <a:gd name="connsiteY132" fmla="*/ 44913 h 132307"/>
                <a:gd name="connsiteX133" fmla="*/ 582817 w 1524528"/>
                <a:gd name="connsiteY133" fmla="*/ 42010 h 132307"/>
                <a:gd name="connsiteX134" fmla="*/ 571134 w 1524528"/>
                <a:gd name="connsiteY134" fmla="*/ 46996 h 132307"/>
                <a:gd name="connsiteX135" fmla="*/ 566744 w 1524528"/>
                <a:gd name="connsiteY135" fmla="*/ 63888 h 132307"/>
                <a:gd name="connsiteX136" fmla="*/ 571209 w 1524528"/>
                <a:gd name="connsiteY136" fmla="*/ 82566 h 132307"/>
                <a:gd name="connsiteX137" fmla="*/ 583116 w 1524528"/>
                <a:gd name="connsiteY137" fmla="*/ 87998 h 132307"/>
                <a:gd name="connsiteX138" fmla="*/ 592268 w 1524528"/>
                <a:gd name="connsiteY138" fmla="*/ 84798 h 132307"/>
                <a:gd name="connsiteX139" fmla="*/ 597253 w 1524528"/>
                <a:gd name="connsiteY139" fmla="*/ 73859 h 132307"/>
                <a:gd name="connsiteX140" fmla="*/ 616602 w 1524528"/>
                <a:gd name="connsiteY140" fmla="*/ 77134 h 132307"/>
                <a:gd name="connsiteX141" fmla="*/ 604993 w 1524528"/>
                <a:gd name="connsiteY141" fmla="*/ 97150 h 132307"/>
                <a:gd name="connsiteX142" fmla="*/ 582222 w 1524528"/>
                <a:gd name="connsiteY142" fmla="*/ 103923 h 132307"/>
                <a:gd name="connsiteX143" fmla="*/ 556326 w 1524528"/>
                <a:gd name="connsiteY143" fmla="*/ 93654 h 132307"/>
                <a:gd name="connsiteX144" fmla="*/ 546652 w 1524528"/>
                <a:gd name="connsiteY144" fmla="*/ 65376 h 132307"/>
                <a:gd name="connsiteX145" fmla="*/ 556326 w 1524528"/>
                <a:gd name="connsiteY145" fmla="*/ 36727 h 132307"/>
                <a:gd name="connsiteX146" fmla="*/ 582520 w 1524528"/>
                <a:gd name="connsiteY146" fmla="*/ 26532 h 132307"/>
                <a:gd name="connsiteX147" fmla="*/ 604100 w 1524528"/>
                <a:gd name="connsiteY147" fmla="*/ 32336 h 132307"/>
                <a:gd name="connsiteX148" fmla="*/ 615560 w 1524528"/>
                <a:gd name="connsiteY148" fmla="*/ 50047 h 132307"/>
                <a:gd name="connsiteX149" fmla="*/ 619380 w 1524528"/>
                <a:gd name="connsiteY149" fmla="*/ 28169 h 132307"/>
                <a:gd name="connsiteX150" fmla="*/ 640216 w 1524528"/>
                <a:gd name="connsiteY150" fmla="*/ 28169 h 132307"/>
                <a:gd name="connsiteX151" fmla="*/ 657927 w 1524528"/>
                <a:gd name="connsiteY151" fmla="*/ 80854 h 132307"/>
                <a:gd name="connsiteX152" fmla="*/ 675191 w 1524528"/>
                <a:gd name="connsiteY152" fmla="*/ 28169 h 132307"/>
                <a:gd name="connsiteX153" fmla="*/ 695431 w 1524528"/>
                <a:gd name="connsiteY153" fmla="*/ 28169 h 132307"/>
                <a:gd name="connsiteX154" fmla="*/ 669386 w 1524528"/>
                <a:gd name="connsiteY154" fmla="*/ 99457 h 132307"/>
                <a:gd name="connsiteX155" fmla="*/ 664624 w 1524528"/>
                <a:gd name="connsiteY155" fmla="*/ 112406 h 132307"/>
                <a:gd name="connsiteX156" fmla="*/ 659787 w 1524528"/>
                <a:gd name="connsiteY156" fmla="*/ 122377 h 132307"/>
                <a:gd name="connsiteX157" fmla="*/ 654429 w 1524528"/>
                <a:gd name="connsiteY157" fmla="*/ 127884 h 132307"/>
                <a:gd name="connsiteX158" fmla="*/ 646913 w 1524528"/>
                <a:gd name="connsiteY158" fmla="*/ 131158 h 132307"/>
                <a:gd name="connsiteX159" fmla="*/ 636942 w 1524528"/>
                <a:gd name="connsiteY159" fmla="*/ 132348 h 132307"/>
                <a:gd name="connsiteX160" fmla="*/ 625780 w 1524528"/>
                <a:gd name="connsiteY160" fmla="*/ 131158 h 132307"/>
                <a:gd name="connsiteX161" fmla="*/ 623994 w 1524528"/>
                <a:gd name="connsiteY161" fmla="*/ 115829 h 132307"/>
                <a:gd name="connsiteX162" fmla="*/ 632328 w 1524528"/>
                <a:gd name="connsiteY162" fmla="*/ 116722 h 132307"/>
                <a:gd name="connsiteX163" fmla="*/ 642449 w 1524528"/>
                <a:gd name="connsiteY163" fmla="*/ 112704 h 132307"/>
                <a:gd name="connsiteX164" fmla="*/ 647508 w 1524528"/>
                <a:gd name="connsiteY164" fmla="*/ 102434 h 132307"/>
                <a:gd name="connsiteX165" fmla="*/ 619380 w 1524528"/>
                <a:gd name="connsiteY165" fmla="*/ 28169 h 132307"/>
                <a:gd name="connsiteX166" fmla="*/ 812898 w 1524528"/>
                <a:gd name="connsiteY166" fmla="*/ 102285 h 132307"/>
                <a:gd name="connsiteX167" fmla="*/ 794741 w 1524528"/>
                <a:gd name="connsiteY167" fmla="*/ 102285 h 132307"/>
                <a:gd name="connsiteX168" fmla="*/ 794741 w 1524528"/>
                <a:gd name="connsiteY168" fmla="*/ 91421 h 132307"/>
                <a:gd name="connsiteX169" fmla="*/ 784100 w 1524528"/>
                <a:gd name="connsiteY169" fmla="*/ 100872 h 132307"/>
                <a:gd name="connsiteX170" fmla="*/ 771672 w 1524528"/>
                <a:gd name="connsiteY170" fmla="*/ 103923 h 132307"/>
                <a:gd name="connsiteX171" fmla="*/ 749720 w 1524528"/>
                <a:gd name="connsiteY171" fmla="*/ 93654 h 132307"/>
                <a:gd name="connsiteX172" fmla="*/ 740568 w 1524528"/>
                <a:gd name="connsiteY172" fmla="*/ 64929 h 132307"/>
                <a:gd name="connsiteX173" fmla="*/ 749423 w 1524528"/>
                <a:gd name="connsiteY173" fmla="*/ 36354 h 132307"/>
                <a:gd name="connsiteX174" fmla="*/ 771821 w 1524528"/>
                <a:gd name="connsiteY174" fmla="*/ 26532 h 132307"/>
                <a:gd name="connsiteX175" fmla="*/ 793402 w 1524528"/>
                <a:gd name="connsiteY175" fmla="*/ 36801 h 132307"/>
                <a:gd name="connsiteX176" fmla="*/ 793402 w 1524528"/>
                <a:gd name="connsiteY176" fmla="*/ 40 h 132307"/>
                <a:gd name="connsiteX177" fmla="*/ 812898 w 1524528"/>
                <a:gd name="connsiteY177" fmla="*/ 40 h 132307"/>
                <a:gd name="connsiteX178" fmla="*/ 812898 w 1524528"/>
                <a:gd name="connsiteY178" fmla="*/ 102285 h 132307"/>
                <a:gd name="connsiteX179" fmla="*/ 760660 w 1524528"/>
                <a:gd name="connsiteY179" fmla="*/ 63590 h 132307"/>
                <a:gd name="connsiteX180" fmla="*/ 763933 w 1524528"/>
                <a:gd name="connsiteY180" fmla="*/ 80854 h 132307"/>
                <a:gd name="connsiteX181" fmla="*/ 777179 w 1524528"/>
                <a:gd name="connsiteY181" fmla="*/ 88445 h 132307"/>
                <a:gd name="connsiteX182" fmla="*/ 788639 w 1524528"/>
                <a:gd name="connsiteY182" fmla="*/ 82714 h 132307"/>
                <a:gd name="connsiteX183" fmla="*/ 793402 w 1524528"/>
                <a:gd name="connsiteY183" fmla="*/ 65525 h 132307"/>
                <a:gd name="connsiteX184" fmla="*/ 788788 w 1524528"/>
                <a:gd name="connsiteY184" fmla="*/ 47144 h 132307"/>
                <a:gd name="connsiteX185" fmla="*/ 777030 w 1524528"/>
                <a:gd name="connsiteY185" fmla="*/ 41564 h 132307"/>
                <a:gd name="connsiteX186" fmla="*/ 765348 w 1524528"/>
                <a:gd name="connsiteY186" fmla="*/ 47070 h 132307"/>
                <a:gd name="connsiteX187" fmla="*/ 760660 w 1524528"/>
                <a:gd name="connsiteY187" fmla="*/ 63590 h 132307"/>
                <a:gd name="connsiteX188" fmla="*/ 825692 w 1524528"/>
                <a:gd name="connsiteY188" fmla="*/ 64185 h 132307"/>
                <a:gd name="connsiteX189" fmla="*/ 830529 w 1524528"/>
                <a:gd name="connsiteY189" fmla="*/ 45284 h 132307"/>
                <a:gd name="connsiteX190" fmla="*/ 844221 w 1524528"/>
                <a:gd name="connsiteY190" fmla="*/ 31369 h 132307"/>
                <a:gd name="connsiteX191" fmla="*/ 863941 w 1524528"/>
                <a:gd name="connsiteY191" fmla="*/ 26532 h 132307"/>
                <a:gd name="connsiteX192" fmla="*/ 891474 w 1524528"/>
                <a:gd name="connsiteY192" fmla="*/ 37471 h 132307"/>
                <a:gd name="connsiteX193" fmla="*/ 902190 w 1524528"/>
                <a:gd name="connsiteY193" fmla="*/ 65079 h 132307"/>
                <a:gd name="connsiteX194" fmla="*/ 891325 w 1524528"/>
                <a:gd name="connsiteY194" fmla="*/ 92909 h 132307"/>
                <a:gd name="connsiteX195" fmla="*/ 864090 w 1524528"/>
                <a:gd name="connsiteY195" fmla="*/ 103923 h 132307"/>
                <a:gd name="connsiteX196" fmla="*/ 844594 w 1524528"/>
                <a:gd name="connsiteY196" fmla="*/ 99309 h 132307"/>
                <a:gd name="connsiteX197" fmla="*/ 830529 w 1524528"/>
                <a:gd name="connsiteY197" fmla="*/ 85840 h 132307"/>
                <a:gd name="connsiteX198" fmla="*/ 825692 w 1524528"/>
                <a:gd name="connsiteY198" fmla="*/ 64185 h 132307"/>
                <a:gd name="connsiteX199" fmla="*/ 845785 w 1524528"/>
                <a:gd name="connsiteY199" fmla="*/ 65227 h 132307"/>
                <a:gd name="connsiteX200" fmla="*/ 851068 w 1524528"/>
                <a:gd name="connsiteY200" fmla="*/ 82119 h 132307"/>
                <a:gd name="connsiteX201" fmla="*/ 863941 w 1524528"/>
                <a:gd name="connsiteY201" fmla="*/ 87998 h 132307"/>
                <a:gd name="connsiteX202" fmla="*/ 876889 w 1524528"/>
                <a:gd name="connsiteY202" fmla="*/ 82119 h 132307"/>
                <a:gd name="connsiteX203" fmla="*/ 882099 w 1524528"/>
                <a:gd name="connsiteY203" fmla="*/ 65079 h 132307"/>
                <a:gd name="connsiteX204" fmla="*/ 876889 w 1524528"/>
                <a:gd name="connsiteY204" fmla="*/ 48335 h 132307"/>
                <a:gd name="connsiteX205" fmla="*/ 863941 w 1524528"/>
                <a:gd name="connsiteY205" fmla="*/ 42457 h 132307"/>
                <a:gd name="connsiteX206" fmla="*/ 851068 w 1524528"/>
                <a:gd name="connsiteY206" fmla="*/ 48335 h 132307"/>
                <a:gd name="connsiteX207" fmla="*/ 845785 w 1524528"/>
                <a:gd name="connsiteY207" fmla="*/ 65227 h 132307"/>
                <a:gd name="connsiteX208" fmla="*/ 914091 w 1524528"/>
                <a:gd name="connsiteY208" fmla="*/ 28169 h 132307"/>
                <a:gd name="connsiteX209" fmla="*/ 932100 w 1524528"/>
                <a:gd name="connsiteY209" fmla="*/ 28169 h 132307"/>
                <a:gd name="connsiteX210" fmla="*/ 932100 w 1524528"/>
                <a:gd name="connsiteY210" fmla="*/ 38289 h 132307"/>
                <a:gd name="connsiteX211" fmla="*/ 955317 w 1524528"/>
                <a:gd name="connsiteY211" fmla="*/ 26532 h 132307"/>
                <a:gd name="connsiteX212" fmla="*/ 967595 w 1524528"/>
                <a:gd name="connsiteY212" fmla="*/ 29434 h 132307"/>
                <a:gd name="connsiteX213" fmla="*/ 976153 w 1524528"/>
                <a:gd name="connsiteY213" fmla="*/ 38289 h 132307"/>
                <a:gd name="connsiteX214" fmla="*/ 986719 w 1524528"/>
                <a:gd name="connsiteY214" fmla="*/ 29434 h 132307"/>
                <a:gd name="connsiteX215" fmla="*/ 998775 w 1524528"/>
                <a:gd name="connsiteY215" fmla="*/ 26532 h 132307"/>
                <a:gd name="connsiteX216" fmla="*/ 1012616 w 1524528"/>
                <a:gd name="connsiteY216" fmla="*/ 29806 h 132307"/>
                <a:gd name="connsiteX217" fmla="*/ 1021099 w 1524528"/>
                <a:gd name="connsiteY217" fmla="*/ 39629 h 132307"/>
                <a:gd name="connsiteX218" fmla="*/ 1023033 w 1524528"/>
                <a:gd name="connsiteY218" fmla="*/ 54958 h 132307"/>
                <a:gd name="connsiteX219" fmla="*/ 1023033 w 1524528"/>
                <a:gd name="connsiteY219" fmla="*/ 102285 h 132307"/>
                <a:gd name="connsiteX220" fmla="*/ 1003538 w 1524528"/>
                <a:gd name="connsiteY220" fmla="*/ 102285 h 132307"/>
                <a:gd name="connsiteX221" fmla="*/ 1003538 w 1524528"/>
                <a:gd name="connsiteY221" fmla="*/ 59870 h 132307"/>
                <a:gd name="connsiteX222" fmla="*/ 1001454 w 1524528"/>
                <a:gd name="connsiteY222" fmla="*/ 45731 h 132307"/>
                <a:gd name="connsiteX223" fmla="*/ 993119 w 1524528"/>
                <a:gd name="connsiteY223" fmla="*/ 41564 h 132307"/>
                <a:gd name="connsiteX224" fmla="*/ 985306 w 1524528"/>
                <a:gd name="connsiteY224" fmla="*/ 44019 h 132307"/>
                <a:gd name="connsiteX225" fmla="*/ 980097 w 1524528"/>
                <a:gd name="connsiteY225" fmla="*/ 51386 h 132307"/>
                <a:gd name="connsiteX226" fmla="*/ 978534 w 1524528"/>
                <a:gd name="connsiteY226" fmla="*/ 66715 h 132307"/>
                <a:gd name="connsiteX227" fmla="*/ 978534 w 1524528"/>
                <a:gd name="connsiteY227" fmla="*/ 102285 h 132307"/>
                <a:gd name="connsiteX228" fmla="*/ 958889 w 1524528"/>
                <a:gd name="connsiteY228" fmla="*/ 102285 h 132307"/>
                <a:gd name="connsiteX229" fmla="*/ 958889 w 1524528"/>
                <a:gd name="connsiteY229" fmla="*/ 61656 h 132307"/>
                <a:gd name="connsiteX230" fmla="*/ 957847 w 1524528"/>
                <a:gd name="connsiteY230" fmla="*/ 47740 h 132307"/>
                <a:gd name="connsiteX231" fmla="*/ 954572 w 1524528"/>
                <a:gd name="connsiteY231" fmla="*/ 43051 h 132307"/>
                <a:gd name="connsiteX232" fmla="*/ 948619 w 1524528"/>
                <a:gd name="connsiteY232" fmla="*/ 41564 h 132307"/>
                <a:gd name="connsiteX233" fmla="*/ 940509 w 1524528"/>
                <a:gd name="connsiteY233" fmla="*/ 44019 h 132307"/>
                <a:gd name="connsiteX234" fmla="*/ 935300 w 1524528"/>
                <a:gd name="connsiteY234" fmla="*/ 51014 h 132307"/>
                <a:gd name="connsiteX235" fmla="*/ 933736 w 1524528"/>
                <a:gd name="connsiteY235" fmla="*/ 66269 h 132307"/>
                <a:gd name="connsiteX236" fmla="*/ 933736 w 1524528"/>
                <a:gd name="connsiteY236" fmla="*/ 102285 h 132307"/>
                <a:gd name="connsiteX237" fmla="*/ 914091 w 1524528"/>
                <a:gd name="connsiteY237" fmla="*/ 102285 h 132307"/>
                <a:gd name="connsiteX238" fmla="*/ 914091 w 1524528"/>
                <a:gd name="connsiteY238" fmla="*/ 28169 h 132307"/>
                <a:gd name="connsiteX239" fmla="*/ 1054293 w 1524528"/>
                <a:gd name="connsiteY239" fmla="*/ 50791 h 132307"/>
                <a:gd name="connsiteX240" fmla="*/ 1036582 w 1524528"/>
                <a:gd name="connsiteY240" fmla="*/ 47517 h 132307"/>
                <a:gd name="connsiteX241" fmla="*/ 1046851 w 1524528"/>
                <a:gd name="connsiteY241" fmla="*/ 31666 h 132307"/>
                <a:gd name="connsiteX242" fmla="*/ 1068580 w 1524528"/>
                <a:gd name="connsiteY242" fmla="*/ 26532 h 132307"/>
                <a:gd name="connsiteX243" fmla="*/ 1088225 w 1524528"/>
                <a:gd name="connsiteY243" fmla="*/ 29657 h 132307"/>
                <a:gd name="connsiteX244" fmla="*/ 1097229 w 1524528"/>
                <a:gd name="connsiteY244" fmla="*/ 37545 h 132307"/>
                <a:gd name="connsiteX245" fmla="*/ 1099833 w 1524528"/>
                <a:gd name="connsiteY245" fmla="*/ 55107 h 132307"/>
                <a:gd name="connsiteX246" fmla="*/ 1099685 w 1524528"/>
                <a:gd name="connsiteY246" fmla="*/ 77878 h 132307"/>
                <a:gd name="connsiteX247" fmla="*/ 1100578 w 1524528"/>
                <a:gd name="connsiteY247" fmla="*/ 92314 h 132307"/>
                <a:gd name="connsiteX248" fmla="*/ 1104150 w 1524528"/>
                <a:gd name="connsiteY248" fmla="*/ 102285 h 132307"/>
                <a:gd name="connsiteX249" fmla="*/ 1084653 w 1524528"/>
                <a:gd name="connsiteY249" fmla="*/ 102285 h 132307"/>
                <a:gd name="connsiteX250" fmla="*/ 1082868 w 1524528"/>
                <a:gd name="connsiteY250" fmla="*/ 96481 h 132307"/>
                <a:gd name="connsiteX251" fmla="*/ 1082124 w 1524528"/>
                <a:gd name="connsiteY251" fmla="*/ 94248 h 132307"/>
                <a:gd name="connsiteX252" fmla="*/ 1071334 w 1524528"/>
                <a:gd name="connsiteY252" fmla="*/ 101467 h 132307"/>
                <a:gd name="connsiteX253" fmla="*/ 1059204 w 1524528"/>
                <a:gd name="connsiteY253" fmla="*/ 103923 h 132307"/>
                <a:gd name="connsiteX254" fmla="*/ 1041121 w 1524528"/>
                <a:gd name="connsiteY254" fmla="*/ 97746 h 132307"/>
                <a:gd name="connsiteX255" fmla="*/ 1034499 w 1524528"/>
                <a:gd name="connsiteY255" fmla="*/ 82045 h 132307"/>
                <a:gd name="connsiteX256" fmla="*/ 1037549 w 1524528"/>
                <a:gd name="connsiteY256" fmla="*/ 70882 h 132307"/>
                <a:gd name="connsiteX257" fmla="*/ 1045958 w 1524528"/>
                <a:gd name="connsiteY257" fmla="*/ 63367 h 132307"/>
                <a:gd name="connsiteX258" fmla="*/ 1061585 w 1524528"/>
                <a:gd name="connsiteY258" fmla="*/ 58679 h 132307"/>
                <a:gd name="connsiteX259" fmla="*/ 1080635 w 1524528"/>
                <a:gd name="connsiteY259" fmla="*/ 53917 h 132307"/>
                <a:gd name="connsiteX260" fmla="*/ 1080635 w 1524528"/>
                <a:gd name="connsiteY260" fmla="*/ 51982 h 132307"/>
                <a:gd name="connsiteX261" fmla="*/ 1077807 w 1524528"/>
                <a:gd name="connsiteY261" fmla="*/ 43945 h 132307"/>
                <a:gd name="connsiteX262" fmla="*/ 1067241 w 1524528"/>
                <a:gd name="connsiteY262" fmla="*/ 41564 h 132307"/>
                <a:gd name="connsiteX263" fmla="*/ 1059129 w 1524528"/>
                <a:gd name="connsiteY263" fmla="*/ 43572 h 132307"/>
                <a:gd name="connsiteX264" fmla="*/ 1054293 w 1524528"/>
                <a:gd name="connsiteY264" fmla="*/ 50791 h 132307"/>
                <a:gd name="connsiteX265" fmla="*/ 1080635 w 1524528"/>
                <a:gd name="connsiteY265" fmla="*/ 66715 h 132307"/>
                <a:gd name="connsiteX266" fmla="*/ 1068654 w 1524528"/>
                <a:gd name="connsiteY266" fmla="*/ 69692 h 132307"/>
                <a:gd name="connsiteX267" fmla="*/ 1058013 w 1524528"/>
                <a:gd name="connsiteY267" fmla="*/ 73115 h 132307"/>
                <a:gd name="connsiteX268" fmla="*/ 1054144 w 1524528"/>
                <a:gd name="connsiteY268" fmla="*/ 79961 h 132307"/>
                <a:gd name="connsiteX269" fmla="*/ 1057195 w 1524528"/>
                <a:gd name="connsiteY269" fmla="*/ 87104 h 132307"/>
                <a:gd name="connsiteX270" fmla="*/ 1065008 w 1524528"/>
                <a:gd name="connsiteY270" fmla="*/ 90082 h 132307"/>
                <a:gd name="connsiteX271" fmla="*/ 1075128 w 1524528"/>
                <a:gd name="connsiteY271" fmla="*/ 86659 h 132307"/>
                <a:gd name="connsiteX272" fmla="*/ 1079742 w 1524528"/>
                <a:gd name="connsiteY272" fmla="*/ 80110 h 132307"/>
                <a:gd name="connsiteX273" fmla="*/ 1080635 w 1524528"/>
                <a:gd name="connsiteY273" fmla="*/ 70585 h 132307"/>
                <a:gd name="connsiteX274" fmla="*/ 1080635 w 1524528"/>
                <a:gd name="connsiteY274" fmla="*/ 66715 h 132307"/>
                <a:gd name="connsiteX275" fmla="*/ 1117347 w 1524528"/>
                <a:gd name="connsiteY275" fmla="*/ 18198 h 132307"/>
                <a:gd name="connsiteX276" fmla="*/ 1117347 w 1524528"/>
                <a:gd name="connsiteY276" fmla="*/ 40 h 132307"/>
                <a:gd name="connsiteX277" fmla="*/ 1136992 w 1524528"/>
                <a:gd name="connsiteY277" fmla="*/ 40 h 132307"/>
                <a:gd name="connsiteX278" fmla="*/ 1136992 w 1524528"/>
                <a:gd name="connsiteY278" fmla="*/ 18198 h 132307"/>
                <a:gd name="connsiteX279" fmla="*/ 1117347 w 1524528"/>
                <a:gd name="connsiteY279" fmla="*/ 18198 h 132307"/>
                <a:gd name="connsiteX280" fmla="*/ 1117347 w 1524528"/>
                <a:gd name="connsiteY280" fmla="*/ 102285 h 132307"/>
                <a:gd name="connsiteX281" fmla="*/ 1117347 w 1524528"/>
                <a:gd name="connsiteY281" fmla="*/ 28169 h 132307"/>
                <a:gd name="connsiteX282" fmla="*/ 1136992 w 1524528"/>
                <a:gd name="connsiteY282" fmla="*/ 28169 h 132307"/>
                <a:gd name="connsiteX283" fmla="*/ 1136992 w 1524528"/>
                <a:gd name="connsiteY283" fmla="*/ 102285 h 132307"/>
                <a:gd name="connsiteX284" fmla="*/ 1117347 w 1524528"/>
                <a:gd name="connsiteY284" fmla="*/ 102285 h 132307"/>
                <a:gd name="connsiteX285" fmla="*/ 1223552 w 1524528"/>
                <a:gd name="connsiteY285" fmla="*/ 102285 h 132307"/>
                <a:gd name="connsiteX286" fmla="*/ 1203906 w 1524528"/>
                <a:gd name="connsiteY286" fmla="*/ 102285 h 132307"/>
                <a:gd name="connsiteX287" fmla="*/ 1203906 w 1524528"/>
                <a:gd name="connsiteY287" fmla="*/ 64483 h 132307"/>
                <a:gd name="connsiteX288" fmla="*/ 1202641 w 1524528"/>
                <a:gd name="connsiteY288" fmla="*/ 48930 h 132307"/>
                <a:gd name="connsiteX289" fmla="*/ 1198549 w 1524528"/>
                <a:gd name="connsiteY289" fmla="*/ 43498 h 132307"/>
                <a:gd name="connsiteX290" fmla="*/ 1191702 w 1524528"/>
                <a:gd name="connsiteY290" fmla="*/ 41564 h 132307"/>
                <a:gd name="connsiteX291" fmla="*/ 1182624 w 1524528"/>
                <a:gd name="connsiteY291" fmla="*/ 44317 h 132307"/>
                <a:gd name="connsiteX292" fmla="*/ 1177117 w 1524528"/>
                <a:gd name="connsiteY292" fmla="*/ 51684 h 132307"/>
                <a:gd name="connsiteX293" fmla="*/ 1175629 w 1524528"/>
                <a:gd name="connsiteY293" fmla="*/ 68799 h 132307"/>
                <a:gd name="connsiteX294" fmla="*/ 1175629 w 1524528"/>
                <a:gd name="connsiteY294" fmla="*/ 102285 h 132307"/>
                <a:gd name="connsiteX295" fmla="*/ 1155983 w 1524528"/>
                <a:gd name="connsiteY295" fmla="*/ 102285 h 132307"/>
                <a:gd name="connsiteX296" fmla="*/ 1155983 w 1524528"/>
                <a:gd name="connsiteY296" fmla="*/ 28169 h 132307"/>
                <a:gd name="connsiteX297" fmla="*/ 1174141 w 1524528"/>
                <a:gd name="connsiteY297" fmla="*/ 28169 h 132307"/>
                <a:gd name="connsiteX298" fmla="*/ 1174141 w 1524528"/>
                <a:gd name="connsiteY298" fmla="*/ 39034 h 132307"/>
                <a:gd name="connsiteX299" fmla="*/ 1198549 w 1524528"/>
                <a:gd name="connsiteY299" fmla="*/ 26532 h 132307"/>
                <a:gd name="connsiteX300" fmla="*/ 1210455 w 1524528"/>
                <a:gd name="connsiteY300" fmla="*/ 28839 h 132307"/>
                <a:gd name="connsiteX301" fmla="*/ 1218565 w 1524528"/>
                <a:gd name="connsiteY301" fmla="*/ 34792 h 132307"/>
                <a:gd name="connsiteX302" fmla="*/ 1222435 w 1524528"/>
                <a:gd name="connsiteY302" fmla="*/ 43051 h 132307"/>
                <a:gd name="connsiteX303" fmla="*/ 1223552 w 1524528"/>
                <a:gd name="connsiteY303" fmla="*/ 56298 h 132307"/>
                <a:gd name="connsiteX304" fmla="*/ 1223552 w 1524528"/>
                <a:gd name="connsiteY304" fmla="*/ 102285 h 132307"/>
                <a:gd name="connsiteX305" fmla="*/ 1279596 w 1524528"/>
                <a:gd name="connsiteY305" fmla="*/ 28169 h 132307"/>
                <a:gd name="connsiteX306" fmla="*/ 1297902 w 1524528"/>
                <a:gd name="connsiteY306" fmla="*/ 28169 h 132307"/>
                <a:gd name="connsiteX307" fmla="*/ 1297902 w 1524528"/>
                <a:gd name="connsiteY307" fmla="*/ 39034 h 132307"/>
                <a:gd name="connsiteX308" fmla="*/ 1307501 w 1524528"/>
                <a:gd name="connsiteY308" fmla="*/ 30030 h 132307"/>
                <a:gd name="connsiteX309" fmla="*/ 1320971 w 1524528"/>
                <a:gd name="connsiteY309" fmla="*/ 26532 h 132307"/>
                <a:gd name="connsiteX310" fmla="*/ 1342923 w 1524528"/>
                <a:gd name="connsiteY310" fmla="*/ 36652 h 132307"/>
                <a:gd name="connsiteX311" fmla="*/ 1351927 w 1524528"/>
                <a:gd name="connsiteY311" fmla="*/ 64781 h 132307"/>
                <a:gd name="connsiteX312" fmla="*/ 1342848 w 1524528"/>
                <a:gd name="connsiteY312" fmla="*/ 93654 h 132307"/>
                <a:gd name="connsiteX313" fmla="*/ 1320821 w 1524528"/>
                <a:gd name="connsiteY313" fmla="*/ 103923 h 132307"/>
                <a:gd name="connsiteX314" fmla="*/ 1309734 w 1524528"/>
                <a:gd name="connsiteY314" fmla="*/ 101467 h 132307"/>
                <a:gd name="connsiteX315" fmla="*/ 1299241 w 1524528"/>
                <a:gd name="connsiteY315" fmla="*/ 93207 h 132307"/>
                <a:gd name="connsiteX316" fmla="*/ 1299241 w 1524528"/>
                <a:gd name="connsiteY316" fmla="*/ 130414 h 132307"/>
                <a:gd name="connsiteX317" fmla="*/ 1279596 w 1524528"/>
                <a:gd name="connsiteY317" fmla="*/ 130414 h 132307"/>
                <a:gd name="connsiteX318" fmla="*/ 1279596 w 1524528"/>
                <a:gd name="connsiteY318" fmla="*/ 28169 h 132307"/>
                <a:gd name="connsiteX319" fmla="*/ 1298944 w 1524528"/>
                <a:gd name="connsiteY319" fmla="*/ 64037 h 132307"/>
                <a:gd name="connsiteX320" fmla="*/ 1303929 w 1524528"/>
                <a:gd name="connsiteY320" fmla="*/ 82492 h 132307"/>
                <a:gd name="connsiteX321" fmla="*/ 1316059 w 1524528"/>
                <a:gd name="connsiteY321" fmla="*/ 88445 h 132307"/>
                <a:gd name="connsiteX322" fmla="*/ 1327445 w 1524528"/>
                <a:gd name="connsiteY322" fmla="*/ 82938 h 132307"/>
                <a:gd name="connsiteX323" fmla="*/ 1331983 w 1524528"/>
                <a:gd name="connsiteY323" fmla="*/ 64929 h 132307"/>
                <a:gd name="connsiteX324" fmla="*/ 1327295 w 1524528"/>
                <a:gd name="connsiteY324" fmla="*/ 47665 h 132307"/>
                <a:gd name="connsiteX325" fmla="*/ 1315761 w 1524528"/>
                <a:gd name="connsiteY325" fmla="*/ 42010 h 132307"/>
                <a:gd name="connsiteX326" fmla="*/ 1303707 w 1524528"/>
                <a:gd name="connsiteY326" fmla="*/ 47591 h 132307"/>
                <a:gd name="connsiteX327" fmla="*/ 1298944 w 1524528"/>
                <a:gd name="connsiteY327" fmla="*/ 64037 h 132307"/>
                <a:gd name="connsiteX328" fmla="*/ 1365465 w 1524528"/>
                <a:gd name="connsiteY328" fmla="*/ 102285 h 132307"/>
                <a:gd name="connsiteX329" fmla="*/ 1365465 w 1524528"/>
                <a:gd name="connsiteY329" fmla="*/ 40 h 132307"/>
                <a:gd name="connsiteX330" fmla="*/ 1385110 w 1524528"/>
                <a:gd name="connsiteY330" fmla="*/ 40 h 132307"/>
                <a:gd name="connsiteX331" fmla="*/ 1385110 w 1524528"/>
                <a:gd name="connsiteY331" fmla="*/ 102285 h 132307"/>
                <a:gd name="connsiteX332" fmla="*/ 1365465 w 1524528"/>
                <a:gd name="connsiteY332" fmla="*/ 102285 h 132307"/>
                <a:gd name="connsiteX333" fmla="*/ 1399637 w 1524528"/>
                <a:gd name="connsiteY333" fmla="*/ 64185 h 132307"/>
                <a:gd name="connsiteX334" fmla="*/ 1404474 w 1524528"/>
                <a:gd name="connsiteY334" fmla="*/ 45284 h 132307"/>
                <a:gd name="connsiteX335" fmla="*/ 1418167 w 1524528"/>
                <a:gd name="connsiteY335" fmla="*/ 31369 h 132307"/>
                <a:gd name="connsiteX336" fmla="*/ 1437886 w 1524528"/>
                <a:gd name="connsiteY336" fmla="*/ 26532 h 132307"/>
                <a:gd name="connsiteX337" fmla="*/ 1465419 w 1524528"/>
                <a:gd name="connsiteY337" fmla="*/ 37471 h 132307"/>
                <a:gd name="connsiteX338" fmla="*/ 1476135 w 1524528"/>
                <a:gd name="connsiteY338" fmla="*/ 65079 h 132307"/>
                <a:gd name="connsiteX339" fmla="*/ 1465271 w 1524528"/>
                <a:gd name="connsiteY339" fmla="*/ 92909 h 132307"/>
                <a:gd name="connsiteX340" fmla="*/ 1438035 w 1524528"/>
                <a:gd name="connsiteY340" fmla="*/ 103923 h 132307"/>
                <a:gd name="connsiteX341" fmla="*/ 1418538 w 1524528"/>
                <a:gd name="connsiteY341" fmla="*/ 99309 h 132307"/>
                <a:gd name="connsiteX342" fmla="*/ 1404474 w 1524528"/>
                <a:gd name="connsiteY342" fmla="*/ 85840 h 132307"/>
                <a:gd name="connsiteX343" fmla="*/ 1399637 w 1524528"/>
                <a:gd name="connsiteY343" fmla="*/ 64185 h 132307"/>
                <a:gd name="connsiteX344" fmla="*/ 1419729 w 1524528"/>
                <a:gd name="connsiteY344" fmla="*/ 65227 h 132307"/>
                <a:gd name="connsiteX345" fmla="*/ 1425012 w 1524528"/>
                <a:gd name="connsiteY345" fmla="*/ 82119 h 132307"/>
                <a:gd name="connsiteX346" fmla="*/ 1437886 w 1524528"/>
                <a:gd name="connsiteY346" fmla="*/ 87998 h 132307"/>
                <a:gd name="connsiteX347" fmla="*/ 1450834 w 1524528"/>
                <a:gd name="connsiteY347" fmla="*/ 82119 h 132307"/>
                <a:gd name="connsiteX348" fmla="*/ 1456043 w 1524528"/>
                <a:gd name="connsiteY348" fmla="*/ 65079 h 132307"/>
                <a:gd name="connsiteX349" fmla="*/ 1450834 w 1524528"/>
                <a:gd name="connsiteY349" fmla="*/ 48335 h 132307"/>
                <a:gd name="connsiteX350" fmla="*/ 1437886 w 1524528"/>
                <a:gd name="connsiteY350" fmla="*/ 42457 h 132307"/>
                <a:gd name="connsiteX351" fmla="*/ 1425012 w 1524528"/>
                <a:gd name="connsiteY351" fmla="*/ 48335 h 132307"/>
                <a:gd name="connsiteX352" fmla="*/ 1419729 w 1524528"/>
                <a:gd name="connsiteY352" fmla="*/ 65227 h 132307"/>
                <a:gd name="connsiteX353" fmla="*/ 1523457 w 1524528"/>
                <a:gd name="connsiteY353" fmla="*/ 28169 h 132307"/>
                <a:gd name="connsiteX354" fmla="*/ 1523457 w 1524528"/>
                <a:gd name="connsiteY354" fmla="*/ 43796 h 132307"/>
                <a:gd name="connsiteX355" fmla="*/ 1510063 w 1524528"/>
                <a:gd name="connsiteY355" fmla="*/ 43796 h 132307"/>
                <a:gd name="connsiteX356" fmla="*/ 1510063 w 1524528"/>
                <a:gd name="connsiteY356" fmla="*/ 73710 h 132307"/>
                <a:gd name="connsiteX357" fmla="*/ 1510435 w 1524528"/>
                <a:gd name="connsiteY357" fmla="*/ 84277 h 132307"/>
                <a:gd name="connsiteX358" fmla="*/ 1512221 w 1524528"/>
                <a:gd name="connsiteY358" fmla="*/ 86733 h 132307"/>
                <a:gd name="connsiteX359" fmla="*/ 1515569 w 1524528"/>
                <a:gd name="connsiteY359" fmla="*/ 87701 h 132307"/>
                <a:gd name="connsiteX360" fmla="*/ 1523457 w 1524528"/>
                <a:gd name="connsiteY360" fmla="*/ 85765 h 132307"/>
                <a:gd name="connsiteX361" fmla="*/ 1525094 w 1524528"/>
                <a:gd name="connsiteY361" fmla="*/ 101095 h 132307"/>
                <a:gd name="connsiteX362" fmla="*/ 1509616 w 1524528"/>
                <a:gd name="connsiteY362" fmla="*/ 103923 h 132307"/>
                <a:gd name="connsiteX363" fmla="*/ 1500017 w 1524528"/>
                <a:gd name="connsiteY363" fmla="*/ 102137 h 132307"/>
                <a:gd name="connsiteX364" fmla="*/ 1493766 w 1524528"/>
                <a:gd name="connsiteY364" fmla="*/ 97523 h 132307"/>
                <a:gd name="connsiteX365" fmla="*/ 1491013 w 1524528"/>
                <a:gd name="connsiteY365" fmla="*/ 89932 h 132307"/>
                <a:gd name="connsiteX366" fmla="*/ 1490418 w 1524528"/>
                <a:gd name="connsiteY366" fmla="*/ 76092 h 132307"/>
                <a:gd name="connsiteX367" fmla="*/ 1490418 w 1524528"/>
                <a:gd name="connsiteY367" fmla="*/ 43796 h 132307"/>
                <a:gd name="connsiteX368" fmla="*/ 1481488 w 1524528"/>
                <a:gd name="connsiteY368" fmla="*/ 43796 h 132307"/>
                <a:gd name="connsiteX369" fmla="*/ 1481488 w 1524528"/>
                <a:gd name="connsiteY369" fmla="*/ 28169 h 132307"/>
                <a:gd name="connsiteX370" fmla="*/ 1490418 w 1524528"/>
                <a:gd name="connsiteY370" fmla="*/ 28169 h 132307"/>
                <a:gd name="connsiteX371" fmla="*/ 1490418 w 1524528"/>
                <a:gd name="connsiteY371" fmla="*/ 13435 h 132307"/>
                <a:gd name="connsiteX372" fmla="*/ 1510063 w 1524528"/>
                <a:gd name="connsiteY372" fmla="*/ 1976 h 132307"/>
                <a:gd name="connsiteX373" fmla="*/ 1510063 w 1524528"/>
                <a:gd name="connsiteY373" fmla="*/ 28169 h 132307"/>
                <a:gd name="connsiteX374" fmla="*/ 1523457 w 1524528"/>
                <a:gd name="connsiteY374" fmla="*/ 28169 h 13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</a:cxnLst>
              <a:rect l="l" t="t" r="r" b="b"/>
              <a:pathLst>
                <a:path w="1524528" h="132307">
                  <a:moveTo>
                    <a:pt x="566" y="102285"/>
                  </a:moveTo>
                  <a:lnTo>
                    <a:pt x="566" y="40"/>
                  </a:lnTo>
                  <a:lnTo>
                    <a:pt x="70664" y="40"/>
                  </a:lnTo>
                  <a:lnTo>
                    <a:pt x="70664" y="17304"/>
                  </a:lnTo>
                  <a:lnTo>
                    <a:pt x="21252" y="17304"/>
                  </a:lnTo>
                  <a:lnTo>
                    <a:pt x="21252" y="41564"/>
                  </a:lnTo>
                  <a:lnTo>
                    <a:pt x="63817" y="41564"/>
                  </a:lnTo>
                  <a:lnTo>
                    <a:pt x="63817" y="58828"/>
                  </a:lnTo>
                  <a:lnTo>
                    <a:pt x="21252" y="58828"/>
                  </a:lnTo>
                  <a:lnTo>
                    <a:pt x="21252" y="102285"/>
                  </a:lnTo>
                  <a:lnTo>
                    <a:pt x="566" y="102285"/>
                  </a:lnTo>
                  <a:close/>
                  <a:moveTo>
                    <a:pt x="104294" y="102285"/>
                  </a:moveTo>
                  <a:lnTo>
                    <a:pt x="84648" y="102285"/>
                  </a:lnTo>
                  <a:lnTo>
                    <a:pt x="84648" y="28169"/>
                  </a:lnTo>
                  <a:lnTo>
                    <a:pt x="102955" y="28169"/>
                  </a:lnTo>
                  <a:lnTo>
                    <a:pt x="102955" y="38736"/>
                  </a:lnTo>
                  <a:cubicBezTo>
                    <a:pt x="106030" y="33775"/>
                    <a:pt x="108808" y="30501"/>
                    <a:pt x="111289" y="28913"/>
                  </a:cubicBezTo>
                  <a:cubicBezTo>
                    <a:pt x="113769" y="27326"/>
                    <a:pt x="116597" y="26532"/>
                    <a:pt x="119772" y="26532"/>
                  </a:cubicBezTo>
                  <a:cubicBezTo>
                    <a:pt x="124236" y="26532"/>
                    <a:pt x="128553" y="27772"/>
                    <a:pt x="132720" y="30253"/>
                  </a:cubicBezTo>
                  <a:lnTo>
                    <a:pt x="126617" y="47368"/>
                  </a:lnTo>
                  <a:cubicBezTo>
                    <a:pt x="123344" y="45185"/>
                    <a:pt x="120268" y="44093"/>
                    <a:pt x="117391" y="44093"/>
                  </a:cubicBezTo>
                  <a:cubicBezTo>
                    <a:pt x="114612" y="44093"/>
                    <a:pt x="112280" y="44862"/>
                    <a:pt x="110395" y="46400"/>
                  </a:cubicBezTo>
                  <a:cubicBezTo>
                    <a:pt x="108510" y="47938"/>
                    <a:pt x="107022" y="50667"/>
                    <a:pt x="105931" y="54586"/>
                  </a:cubicBezTo>
                  <a:cubicBezTo>
                    <a:pt x="104840" y="58505"/>
                    <a:pt x="104294" y="66765"/>
                    <a:pt x="104294" y="79366"/>
                  </a:cubicBezTo>
                  <a:lnTo>
                    <a:pt x="104294" y="102285"/>
                  </a:lnTo>
                  <a:close/>
                  <a:moveTo>
                    <a:pt x="182731" y="78770"/>
                  </a:moveTo>
                  <a:lnTo>
                    <a:pt x="202227" y="82045"/>
                  </a:lnTo>
                  <a:cubicBezTo>
                    <a:pt x="199747" y="89189"/>
                    <a:pt x="195803" y="94621"/>
                    <a:pt x="190396" y="98341"/>
                  </a:cubicBezTo>
                  <a:cubicBezTo>
                    <a:pt x="184989" y="102062"/>
                    <a:pt x="178216" y="103923"/>
                    <a:pt x="170080" y="103923"/>
                  </a:cubicBezTo>
                  <a:cubicBezTo>
                    <a:pt x="157182" y="103923"/>
                    <a:pt x="147657" y="99706"/>
                    <a:pt x="141505" y="91273"/>
                  </a:cubicBezTo>
                  <a:cubicBezTo>
                    <a:pt x="136544" y="84525"/>
                    <a:pt x="134064" y="76042"/>
                    <a:pt x="134064" y="65823"/>
                  </a:cubicBezTo>
                  <a:cubicBezTo>
                    <a:pt x="134064" y="53520"/>
                    <a:pt x="137288" y="43895"/>
                    <a:pt x="143738" y="36950"/>
                  </a:cubicBezTo>
                  <a:cubicBezTo>
                    <a:pt x="150187" y="30005"/>
                    <a:pt x="158322" y="26532"/>
                    <a:pt x="168146" y="26532"/>
                  </a:cubicBezTo>
                  <a:cubicBezTo>
                    <a:pt x="179159" y="26532"/>
                    <a:pt x="187840" y="30178"/>
                    <a:pt x="194191" y="37471"/>
                  </a:cubicBezTo>
                  <a:cubicBezTo>
                    <a:pt x="200541" y="44764"/>
                    <a:pt x="203567" y="55901"/>
                    <a:pt x="203269" y="70882"/>
                  </a:cubicBezTo>
                  <a:lnTo>
                    <a:pt x="154156" y="70882"/>
                  </a:lnTo>
                  <a:cubicBezTo>
                    <a:pt x="154354" y="76737"/>
                    <a:pt x="155967" y="81276"/>
                    <a:pt x="158993" y="84500"/>
                  </a:cubicBezTo>
                  <a:cubicBezTo>
                    <a:pt x="162019" y="87725"/>
                    <a:pt x="165765" y="89337"/>
                    <a:pt x="170230" y="89337"/>
                  </a:cubicBezTo>
                  <a:cubicBezTo>
                    <a:pt x="173305" y="89337"/>
                    <a:pt x="175885" y="88494"/>
                    <a:pt x="177969" y="86807"/>
                  </a:cubicBezTo>
                  <a:cubicBezTo>
                    <a:pt x="180052" y="85121"/>
                    <a:pt x="181640" y="82442"/>
                    <a:pt x="182731" y="78770"/>
                  </a:cubicBezTo>
                  <a:close/>
                  <a:moveTo>
                    <a:pt x="183922" y="58828"/>
                  </a:moveTo>
                  <a:cubicBezTo>
                    <a:pt x="183723" y="53172"/>
                    <a:pt x="182235" y="48881"/>
                    <a:pt x="179456" y="45954"/>
                  </a:cubicBezTo>
                  <a:cubicBezTo>
                    <a:pt x="176678" y="43027"/>
                    <a:pt x="173305" y="41564"/>
                    <a:pt x="169336" y="41564"/>
                  </a:cubicBezTo>
                  <a:cubicBezTo>
                    <a:pt x="165070" y="41564"/>
                    <a:pt x="161498" y="43102"/>
                    <a:pt x="158621" y="46177"/>
                  </a:cubicBezTo>
                  <a:cubicBezTo>
                    <a:pt x="155842" y="49352"/>
                    <a:pt x="154503" y="53569"/>
                    <a:pt x="154602" y="58828"/>
                  </a:cubicBezTo>
                  <a:lnTo>
                    <a:pt x="183922" y="58828"/>
                  </a:lnTo>
                  <a:close/>
                  <a:moveTo>
                    <a:pt x="265877" y="130414"/>
                  </a:moveTo>
                  <a:lnTo>
                    <a:pt x="265877" y="93207"/>
                  </a:lnTo>
                  <a:cubicBezTo>
                    <a:pt x="263297" y="96481"/>
                    <a:pt x="260123" y="99086"/>
                    <a:pt x="256352" y="101020"/>
                  </a:cubicBezTo>
                  <a:cubicBezTo>
                    <a:pt x="252582" y="102955"/>
                    <a:pt x="248464" y="103923"/>
                    <a:pt x="243999" y="103923"/>
                  </a:cubicBezTo>
                  <a:cubicBezTo>
                    <a:pt x="235565" y="103923"/>
                    <a:pt x="228620" y="100748"/>
                    <a:pt x="223163" y="94398"/>
                  </a:cubicBezTo>
                  <a:cubicBezTo>
                    <a:pt x="216813" y="87055"/>
                    <a:pt x="213638" y="77034"/>
                    <a:pt x="213638" y="64334"/>
                  </a:cubicBezTo>
                  <a:cubicBezTo>
                    <a:pt x="213638" y="52428"/>
                    <a:pt x="216639" y="43151"/>
                    <a:pt x="222642" y="36504"/>
                  </a:cubicBezTo>
                  <a:cubicBezTo>
                    <a:pt x="228645" y="29856"/>
                    <a:pt x="236111" y="26532"/>
                    <a:pt x="245041" y="26532"/>
                  </a:cubicBezTo>
                  <a:cubicBezTo>
                    <a:pt x="250002" y="26532"/>
                    <a:pt x="254269" y="27574"/>
                    <a:pt x="257841" y="29657"/>
                  </a:cubicBezTo>
                  <a:cubicBezTo>
                    <a:pt x="261412" y="31740"/>
                    <a:pt x="264637" y="34916"/>
                    <a:pt x="267514" y="39182"/>
                  </a:cubicBezTo>
                  <a:lnTo>
                    <a:pt x="267514" y="28169"/>
                  </a:lnTo>
                  <a:lnTo>
                    <a:pt x="285522" y="28169"/>
                  </a:lnTo>
                  <a:lnTo>
                    <a:pt x="285522" y="130414"/>
                  </a:lnTo>
                  <a:lnTo>
                    <a:pt x="265877" y="130414"/>
                  </a:lnTo>
                  <a:close/>
                  <a:moveTo>
                    <a:pt x="266472" y="64334"/>
                  </a:moveTo>
                  <a:cubicBezTo>
                    <a:pt x="266472" y="56793"/>
                    <a:pt x="264934" y="51163"/>
                    <a:pt x="261858" y="47442"/>
                  </a:cubicBezTo>
                  <a:cubicBezTo>
                    <a:pt x="258783" y="43721"/>
                    <a:pt x="254914" y="41861"/>
                    <a:pt x="250250" y="41861"/>
                  </a:cubicBezTo>
                  <a:cubicBezTo>
                    <a:pt x="245488" y="41861"/>
                    <a:pt x="241518" y="43746"/>
                    <a:pt x="238344" y="47517"/>
                  </a:cubicBezTo>
                  <a:cubicBezTo>
                    <a:pt x="235169" y="51287"/>
                    <a:pt x="233581" y="57240"/>
                    <a:pt x="233581" y="65376"/>
                  </a:cubicBezTo>
                  <a:cubicBezTo>
                    <a:pt x="233581" y="73611"/>
                    <a:pt x="235120" y="79515"/>
                    <a:pt x="238195" y="83087"/>
                  </a:cubicBezTo>
                  <a:cubicBezTo>
                    <a:pt x="241271" y="86659"/>
                    <a:pt x="245090" y="88445"/>
                    <a:pt x="249655" y="88445"/>
                  </a:cubicBezTo>
                  <a:cubicBezTo>
                    <a:pt x="254119" y="88445"/>
                    <a:pt x="258039" y="86436"/>
                    <a:pt x="261412" y="82417"/>
                  </a:cubicBezTo>
                  <a:cubicBezTo>
                    <a:pt x="264785" y="78398"/>
                    <a:pt x="266472" y="72371"/>
                    <a:pt x="266472" y="64334"/>
                  </a:cubicBezTo>
                  <a:close/>
                  <a:moveTo>
                    <a:pt x="351597" y="102285"/>
                  </a:moveTo>
                  <a:lnTo>
                    <a:pt x="351597" y="91123"/>
                  </a:lnTo>
                  <a:cubicBezTo>
                    <a:pt x="348819" y="95092"/>
                    <a:pt x="345247" y="98217"/>
                    <a:pt x="340881" y="100499"/>
                  </a:cubicBezTo>
                  <a:cubicBezTo>
                    <a:pt x="336516" y="102782"/>
                    <a:pt x="331902" y="103923"/>
                    <a:pt x="327041" y="103923"/>
                  </a:cubicBezTo>
                  <a:cubicBezTo>
                    <a:pt x="321980" y="103923"/>
                    <a:pt x="317491" y="102831"/>
                    <a:pt x="313571" y="100648"/>
                  </a:cubicBezTo>
                  <a:cubicBezTo>
                    <a:pt x="309652" y="98466"/>
                    <a:pt x="306800" y="95390"/>
                    <a:pt x="305014" y="91421"/>
                  </a:cubicBezTo>
                  <a:cubicBezTo>
                    <a:pt x="303228" y="87452"/>
                    <a:pt x="302335" y="81995"/>
                    <a:pt x="302335" y="75050"/>
                  </a:cubicBezTo>
                  <a:lnTo>
                    <a:pt x="302335" y="28169"/>
                  </a:lnTo>
                  <a:lnTo>
                    <a:pt x="321980" y="28169"/>
                  </a:lnTo>
                  <a:lnTo>
                    <a:pt x="321980" y="62251"/>
                  </a:lnTo>
                  <a:cubicBezTo>
                    <a:pt x="321980" y="72669"/>
                    <a:pt x="322328" y="79043"/>
                    <a:pt x="323022" y="81375"/>
                  </a:cubicBezTo>
                  <a:cubicBezTo>
                    <a:pt x="323716" y="83707"/>
                    <a:pt x="325032" y="85567"/>
                    <a:pt x="326966" y="86956"/>
                  </a:cubicBezTo>
                  <a:cubicBezTo>
                    <a:pt x="328901" y="88345"/>
                    <a:pt x="331307" y="89040"/>
                    <a:pt x="334184" y="89040"/>
                  </a:cubicBezTo>
                  <a:cubicBezTo>
                    <a:pt x="337557" y="89040"/>
                    <a:pt x="340583" y="88122"/>
                    <a:pt x="343263" y="86286"/>
                  </a:cubicBezTo>
                  <a:cubicBezTo>
                    <a:pt x="345942" y="84451"/>
                    <a:pt x="347753" y="82169"/>
                    <a:pt x="348695" y="79441"/>
                  </a:cubicBezTo>
                  <a:cubicBezTo>
                    <a:pt x="349638" y="76712"/>
                    <a:pt x="350109" y="70039"/>
                    <a:pt x="350109" y="59423"/>
                  </a:cubicBezTo>
                  <a:lnTo>
                    <a:pt x="350109" y="28169"/>
                  </a:lnTo>
                  <a:lnTo>
                    <a:pt x="369755" y="28169"/>
                  </a:lnTo>
                  <a:lnTo>
                    <a:pt x="369755" y="102285"/>
                  </a:lnTo>
                  <a:lnTo>
                    <a:pt x="351597" y="102285"/>
                  </a:lnTo>
                  <a:close/>
                  <a:moveTo>
                    <a:pt x="430917" y="78770"/>
                  </a:moveTo>
                  <a:lnTo>
                    <a:pt x="450414" y="82045"/>
                  </a:lnTo>
                  <a:cubicBezTo>
                    <a:pt x="447934" y="89189"/>
                    <a:pt x="443990" y="94621"/>
                    <a:pt x="438582" y="98341"/>
                  </a:cubicBezTo>
                  <a:cubicBezTo>
                    <a:pt x="433175" y="102062"/>
                    <a:pt x="426404" y="103923"/>
                    <a:pt x="418267" y="103923"/>
                  </a:cubicBezTo>
                  <a:cubicBezTo>
                    <a:pt x="405369" y="103923"/>
                    <a:pt x="395844" y="99706"/>
                    <a:pt x="389692" y="91273"/>
                  </a:cubicBezTo>
                  <a:cubicBezTo>
                    <a:pt x="384732" y="84525"/>
                    <a:pt x="382251" y="76042"/>
                    <a:pt x="382251" y="65823"/>
                  </a:cubicBezTo>
                  <a:cubicBezTo>
                    <a:pt x="382251" y="53520"/>
                    <a:pt x="385476" y="43895"/>
                    <a:pt x="391925" y="36950"/>
                  </a:cubicBezTo>
                  <a:cubicBezTo>
                    <a:pt x="398374" y="30005"/>
                    <a:pt x="406510" y="26532"/>
                    <a:pt x="416333" y="26532"/>
                  </a:cubicBezTo>
                  <a:cubicBezTo>
                    <a:pt x="427346" y="26532"/>
                    <a:pt x="436028" y="30178"/>
                    <a:pt x="442378" y="37471"/>
                  </a:cubicBezTo>
                  <a:cubicBezTo>
                    <a:pt x="448728" y="44764"/>
                    <a:pt x="451754" y="55901"/>
                    <a:pt x="451456" y="70882"/>
                  </a:cubicBezTo>
                  <a:lnTo>
                    <a:pt x="402342" y="70882"/>
                  </a:lnTo>
                  <a:cubicBezTo>
                    <a:pt x="402541" y="76737"/>
                    <a:pt x="404153" y="81276"/>
                    <a:pt x="407179" y="84500"/>
                  </a:cubicBezTo>
                  <a:cubicBezTo>
                    <a:pt x="410205" y="87725"/>
                    <a:pt x="413951" y="89337"/>
                    <a:pt x="418416" y="89337"/>
                  </a:cubicBezTo>
                  <a:cubicBezTo>
                    <a:pt x="421491" y="89337"/>
                    <a:pt x="424072" y="88494"/>
                    <a:pt x="426155" y="86807"/>
                  </a:cubicBezTo>
                  <a:cubicBezTo>
                    <a:pt x="428239" y="85121"/>
                    <a:pt x="429827" y="82442"/>
                    <a:pt x="430917" y="78770"/>
                  </a:cubicBezTo>
                  <a:close/>
                  <a:moveTo>
                    <a:pt x="432108" y="58828"/>
                  </a:moveTo>
                  <a:cubicBezTo>
                    <a:pt x="431910" y="53172"/>
                    <a:pt x="430422" y="48881"/>
                    <a:pt x="427644" y="45954"/>
                  </a:cubicBezTo>
                  <a:cubicBezTo>
                    <a:pt x="424865" y="43027"/>
                    <a:pt x="421492" y="41564"/>
                    <a:pt x="417523" y="41564"/>
                  </a:cubicBezTo>
                  <a:cubicBezTo>
                    <a:pt x="413257" y="41564"/>
                    <a:pt x="409685" y="43102"/>
                    <a:pt x="406808" y="46177"/>
                  </a:cubicBezTo>
                  <a:cubicBezTo>
                    <a:pt x="404029" y="49352"/>
                    <a:pt x="402690" y="53569"/>
                    <a:pt x="402789" y="58828"/>
                  </a:cubicBezTo>
                  <a:lnTo>
                    <a:pt x="432108" y="58828"/>
                  </a:lnTo>
                  <a:close/>
                  <a:moveTo>
                    <a:pt x="533114" y="102285"/>
                  </a:moveTo>
                  <a:lnTo>
                    <a:pt x="513469" y="102285"/>
                  </a:lnTo>
                  <a:lnTo>
                    <a:pt x="513469" y="64483"/>
                  </a:lnTo>
                  <a:cubicBezTo>
                    <a:pt x="513469" y="56446"/>
                    <a:pt x="513047" y="51262"/>
                    <a:pt x="512203" y="48930"/>
                  </a:cubicBezTo>
                  <a:cubicBezTo>
                    <a:pt x="511360" y="46598"/>
                    <a:pt x="509996" y="44788"/>
                    <a:pt x="508111" y="43498"/>
                  </a:cubicBezTo>
                  <a:cubicBezTo>
                    <a:pt x="506226" y="42208"/>
                    <a:pt x="503944" y="41564"/>
                    <a:pt x="501264" y="41564"/>
                  </a:cubicBezTo>
                  <a:cubicBezTo>
                    <a:pt x="497892" y="41564"/>
                    <a:pt x="494865" y="42482"/>
                    <a:pt x="492186" y="44317"/>
                  </a:cubicBezTo>
                  <a:cubicBezTo>
                    <a:pt x="489507" y="46152"/>
                    <a:pt x="487671" y="48608"/>
                    <a:pt x="486680" y="51684"/>
                  </a:cubicBezTo>
                  <a:cubicBezTo>
                    <a:pt x="485687" y="54760"/>
                    <a:pt x="485191" y="60465"/>
                    <a:pt x="485191" y="68799"/>
                  </a:cubicBezTo>
                  <a:lnTo>
                    <a:pt x="485191" y="102285"/>
                  </a:lnTo>
                  <a:lnTo>
                    <a:pt x="465546" y="102285"/>
                  </a:lnTo>
                  <a:lnTo>
                    <a:pt x="465546" y="28169"/>
                  </a:lnTo>
                  <a:lnTo>
                    <a:pt x="483703" y="28169"/>
                  </a:lnTo>
                  <a:lnTo>
                    <a:pt x="483703" y="39034"/>
                  </a:lnTo>
                  <a:cubicBezTo>
                    <a:pt x="490152" y="30699"/>
                    <a:pt x="498288" y="26532"/>
                    <a:pt x="508111" y="26532"/>
                  </a:cubicBezTo>
                  <a:cubicBezTo>
                    <a:pt x="512476" y="26532"/>
                    <a:pt x="516445" y="27301"/>
                    <a:pt x="520017" y="28839"/>
                  </a:cubicBezTo>
                  <a:cubicBezTo>
                    <a:pt x="523589" y="30376"/>
                    <a:pt x="526292" y="32360"/>
                    <a:pt x="528128" y="34792"/>
                  </a:cubicBezTo>
                  <a:cubicBezTo>
                    <a:pt x="529963" y="37223"/>
                    <a:pt x="531254" y="39976"/>
                    <a:pt x="531998" y="43051"/>
                  </a:cubicBezTo>
                  <a:cubicBezTo>
                    <a:pt x="532742" y="46127"/>
                    <a:pt x="533114" y="50543"/>
                    <a:pt x="533114" y="56298"/>
                  </a:cubicBezTo>
                  <a:lnTo>
                    <a:pt x="533114" y="102285"/>
                  </a:lnTo>
                  <a:close/>
                  <a:moveTo>
                    <a:pt x="615560" y="50047"/>
                  </a:moveTo>
                  <a:lnTo>
                    <a:pt x="596212" y="53618"/>
                  </a:lnTo>
                  <a:cubicBezTo>
                    <a:pt x="595617" y="49749"/>
                    <a:pt x="594153" y="46847"/>
                    <a:pt x="591821" y="44913"/>
                  </a:cubicBezTo>
                  <a:cubicBezTo>
                    <a:pt x="589490" y="42978"/>
                    <a:pt x="586488" y="42010"/>
                    <a:pt x="582817" y="42010"/>
                  </a:cubicBezTo>
                  <a:cubicBezTo>
                    <a:pt x="577956" y="42010"/>
                    <a:pt x="574061" y="43672"/>
                    <a:pt x="571134" y="46996"/>
                  </a:cubicBezTo>
                  <a:cubicBezTo>
                    <a:pt x="568207" y="50320"/>
                    <a:pt x="566744" y="55951"/>
                    <a:pt x="566744" y="63888"/>
                  </a:cubicBezTo>
                  <a:cubicBezTo>
                    <a:pt x="566744" y="72719"/>
                    <a:pt x="568233" y="78944"/>
                    <a:pt x="571209" y="82566"/>
                  </a:cubicBezTo>
                  <a:cubicBezTo>
                    <a:pt x="574186" y="86187"/>
                    <a:pt x="578154" y="87998"/>
                    <a:pt x="583116" y="87998"/>
                  </a:cubicBezTo>
                  <a:cubicBezTo>
                    <a:pt x="586886" y="87998"/>
                    <a:pt x="589936" y="86931"/>
                    <a:pt x="592268" y="84798"/>
                  </a:cubicBezTo>
                  <a:cubicBezTo>
                    <a:pt x="594600" y="82665"/>
                    <a:pt x="596262" y="79018"/>
                    <a:pt x="597253" y="73859"/>
                  </a:cubicBezTo>
                  <a:lnTo>
                    <a:pt x="616602" y="77134"/>
                  </a:lnTo>
                  <a:cubicBezTo>
                    <a:pt x="614518" y="85964"/>
                    <a:pt x="610648" y="92636"/>
                    <a:pt x="604993" y="97150"/>
                  </a:cubicBezTo>
                  <a:cubicBezTo>
                    <a:pt x="599338" y="101665"/>
                    <a:pt x="591747" y="103923"/>
                    <a:pt x="582222" y="103923"/>
                  </a:cubicBezTo>
                  <a:cubicBezTo>
                    <a:pt x="571407" y="103923"/>
                    <a:pt x="562776" y="100500"/>
                    <a:pt x="556326" y="93654"/>
                  </a:cubicBezTo>
                  <a:cubicBezTo>
                    <a:pt x="549877" y="86807"/>
                    <a:pt x="546652" y="77381"/>
                    <a:pt x="546652" y="65376"/>
                  </a:cubicBezTo>
                  <a:cubicBezTo>
                    <a:pt x="546652" y="53073"/>
                    <a:pt x="549877" y="43523"/>
                    <a:pt x="556326" y="36727"/>
                  </a:cubicBezTo>
                  <a:cubicBezTo>
                    <a:pt x="562776" y="29931"/>
                    <a:pt x="571506" y="26532"/>
                    <a:pt x="582520" y="26532"/>
                  </a:cubicBezTo>
                  <a:cubicBezTo>
                    <a:pt x="591549" y="26532"/>
                    <a:pt x="598742" y="28467"/>
                    <a:pt x="604100" y="32336"/>
                  </a:cubicBezTo>
                  <a:cubicBezTo>
                    <a:pt x="609458" y="36206"/>
                    <a:pt x="613277" y="42109"/>
                    <a:pt x="615560" y="50047"/>
                  </a:cubicBezTo>
                  <a:close/>
                  <a:moveTo>
                    <a:pt x="619380" y="28169"/>
                  </a:moveTo>
                  <a:lnTo>
                    <a:pt x="640216" y="28169"/>
                  </a:lnTo>
                  <a:lnTo>
                    <a:pt x="657927" y="80854"/>
                  </a:lnTo>
                  <a:lnTo>
                    <a:pt x="675191" y="28169"/>
                  </a:lnTo>
                  <a:lnTo>
                    <a:pt x="695431" y="28169"/>
                  </a:lnTo>
                  <a:lnTo>
                    <a:pt x="669386" y="99457"/>
                  </a:lnTo>
                  <a:lnTo>
                    <a:pt x="664624" y="112406"/>
                  </a:lnTo>
                  <a:cubicBezTo>
                    <a:pt x="662937" y="116771"/>
                    <a:pt x="661325" y="120095"/>
                    <a:pt x="659787" y="122377"/>
                  </a:cubicBezTo>
                  <a:cubicBezTo>
                    <a:pt x="658249" y="124660"/>
                    <a:pt x="656463" y="126495"/>
                    <a:pt x="654429" y="127884"/>
                  </a:cubicBezTo>
                  <a:cubicBezTo>
                    <a:pt x="652396" y="129273"/>
                    <a:pt x="649890" y="130364"/>
                    <a:pt x="646913" y="131158"/>
                  </a:cubicBezTo>
                  <a:cubicBezTo>
                    <a:pt x="643936" y="131951"/>
                    <a:pt x="640613" y="132348"/>
                    <a:pt x="636942" y="132348"/>
                  </a:cubicBezTo>
                  <a:cubicBezTo>
                    <a:pt x="633171" y="132348"/>
                    <a:pt x="629451" y="131951"/>
                    <a:pt x="625780" y="131158"/>
                  </a:cubicBezTo>
                  <a:lnTo>
                    <a:pt x="623994" y="115829"/>
                  </a:lnTo>
                  <a:cubicBezTo>
                    <a:pt x="627070" y="116424"/>
                    <a:pt x="629848" y="116722"/>
                    <a:pt x="632328" y="116722"/>
                  </a:cubicBezTo>
                  <a:cubicBezTo>
                    <a:pt x="636892" y="116722"/>
                    <a:pt x="640266" y="115382"/>
                    <a:pt x="642449" y="112704"/>
                  </a:cubicBezTo>
                  <a:cubicBezTo>
                    <a:pt x="644631" y="110025"/>
                    <a:pt x="646318" y="106601"/>
                    <a:pt x="647508" y="102434"/>
                  </a:cubicBezTo>
                  <a:lnTo>
                    <a:pt x="619380" y="28169"/>
                  </a:lnTo>
                  <a:close/>
                  <a:moveTo>
                    <a:pt x="812898" y="102285"/>
                  </a:moveTo>
                  <a:lnTo>
                    <a:pt x="794741" y="102285"/>
                  </a:lnTo>
                  <a:lnTo>
                    <a:pt x="794741" y="91421"/>
                  </a:lnTo>
                  <a:cubicBezTo>
                    <a:pt x="791764" y="95687"/>
                    <a:pt x="788217" y="98837"/>
                    <a:pt x="784100" y="100872"/>
                  </a:cubicBezTo>
                  <a:cubicBezTo>
                    <a:pt x="779982" y="102906"/>
                    <a:pt x="775840" y="103923"/>
                    <a:pt x="771672" y="103923"/>
                  </a:cubicBezTo>
                  <a:cubicBezTo>
                    <a:pt x="763140" y="103923"/>
                    <a:pt x="755822" y="100500"/>
                    <a:pt x="749720" y="93654"/>
                  </a:cubicBezTo>
                  <a:cubicBezTo>
                    <a:pt x="743618" y="86807"/>
                    <a:pt x="740568" y="77232"/>
                    <a:pt x="740568" y="64929"/>
                  </a:cubicBezTo>
                  <a:cubicBezTo>
                    <a:pt x="740568" y="52428"/>
                    <a:pt x="743519" y="42903"/>
                    <a:pt x="749423" y="36354"/>
                  </a:cubicBezTo>
                  <a:cubicBezTo>
                    <a:pt x="755327" y="29806"/>
                    <a:pt x="762793" y="26532"/>
                    <a:pt x="771821" y="26532"/>
                  </a:cubicBezTo>
                  <a:cubicBezTo>
                    <a:pt x="780155" y="26532"/>
                    <a:pt x="787349" y="29955"/>
                    <a:pt x="793402" y="36801"/>
                  </a:cubicBezTo>
                  <a:lnTo>
                    <a:pt x="793402" y="40"/>
                  </a:lnTo>
                  <a:lnTo>
                    <a:pt x="812898" y="40"/>
                  </a:lnTo>
                  <a:lnTo>
                    <a:pt x="812898" y="102285"/>
                  </a:lnTo>
                  <a:close/>
                  <a:moveTo>
                    <a:pt x="760660" y="63590"/>
                  </a:moveTo>
                  <a:cubicBezTo>
                    <a:pt x="760660" y="71528"/>
                    <a:pt x="761751" y="77282"/>
                    <a:pt x="763933" y="80854"/>
                  </a:cubicBezTo>
                  <a:cubicBezTo>
                    <a:pt x="767108" y="85915"/>
                    <a:pt x="771524" y="88445"/>
                    <a:pt x="777179" y="88445"/>
                  </a:cubicBezTo>
                  <a:cubicBezTo>
                    <a:pt x="781644" y="88445"/>
                    <a:pt x="785464" y="86535"/>
                    <a:pt x="788639" y="82714"/>
                  </a:cubicBezTo>
                  <a:cubicBezTo>
                    <a:pt x="791814" y="78895"/>
                    <a:pt x="793402" y="73165"/>
                    <a:pt x="793402" y="65525"/>
                  </a:cubicBezTo>
                  <a:cubicBezTo>
                    <a:pt x="793402" y="56992"/>
                    <a:pt x="791864" y="50865"/>
                    <a:pt x="788788" y="47144"/>
                  </a:cubicBezTo>
                  <a:cubicBezTo>
                    <a:pt x="785712" y="43424"/>
                    <a:pt x="781793" y="41564"/>
                    <a:pt x="777030" y="41564"/>
                  </a:cubicBezTo>
                  <a:cubicBezTo>
                    <a:pt x="772367" y="41564"/>
                    <a:pt x="768473" y="43399"/>
                    <a:pt x="765348" y="47070"/>
                  </a:cubicBezTo>
                  <a:cubicBezTo>
                    <a:pt x="762222" y="50741"/>
                    <a:pt x="760660" y="56248"/>
                    <a:pt x="760660" y="63590"/>
                  </a:cubicBezTo>
                  <a:close/>
                  <a:moveTo>
                    <a:pt x="825692" y="64185"/>
                  </a:moveTo>
                  <a:cubicBezTo>
                    <a:pt x="825692" y="57637"/>
                    <a:pt x="827305" y="51337"/>
                    <a:pt x="830529" y="45284"/>
                  </a:cubicBezTo>
                  <a:cubicBezTo>
                    <a:pt x="833754" y="39232"/>
                    <a:pt x="838318" y="34593"/>
                    <a:pt x="844221" y="31369"/>
                  </a:cubicBezTo>
                  <a:cubicBezTo>
                    <a:pt x="850125" y="28145"/>
                    <a:pt x="856698" y="26532"/>
                    <a:pt x="863941" y="26532"/>
                  </a:cubicBezTo>
                  <a:cubicBezTo>
                    <a:pt x="875153" y="26532"/>
                    <a:pt x="884330" y="30178"/>
                    <a:pt x="891474" y="37471"/>
                  </a:cubicBezTo>
                  <a:cubicBezTo>
                    <a:pt x="898618" y="44764"/>
                    <a:pt x="902190" y="53966"/>
                    <a:pt x="902190" y="65079"/>
                  </a:cubicBezTo>
                  <a:cubicBezTo>
                    <a:pt x="902190" y="76290"/>
                    <a:pt x="898568" y="85567"/>
                    <a:pt x="891325" y="92909"/>
                  </a:cubicBezTo>
                  <a:cubicBezTo>
                    <a:pt x="884083" y="100252"/>
                    <a:pt x="875004" y="103923"/>
                    <a:pt x="864090" y="103923"/>
                  </a:cubicBezTo>
                  <a:cubicBezTo>
                    <a:pt x="857244" y="103923"/>
                    <a:pt x="850745" y="102385"/>
                    <a:pt x="844594" y="99309"/>
                  </a:cubicBezTo>
                  <a:cubicBezTo>
                    <a:pt x="838442" y="96233"/>
                    <a:pt x="833754" y="91743"/>
                    <a:pt x="830529" y="85840"/>
                  </a:cubicBezTo>
                  <a:cubicBezTo>
                    <a:pt x="827305" y="79937"/>
                    <a:pt x="825692" y="72719"/>
                    <a:pt x="825692" y="64185"/>
                  </a:cubicBezTo>
                  <a:close/>
                  <a:moveTo>
                    <a:pt x="845785" y="65227"/>
                  </a:moveTo>
                  <a:cubicBezTo>
                    <a:pt x="845785" y="72569"/>
                    <a:pt x="847546" y="78200"/>
                    <a:pt x="851068" y="82119"/>
                  </a:cubicBezTo>
                  <a:cubicBezTo>
                    <a:pt x="854590" y="86038"/>
                    <a:pt x="858880" y="87998"/>
                    <a:pt x="863941" y="87998"/>
                  </a:cubicBezTo>
                  <a:cubicBezTo>
                    <a:pt x="869101" y="87998"/>
                    <a:pt x="873417" y="86038"/>
                    <a:pt x="876889" y="82119"/>
                  </a:cubicBezTo>
                  <a:cubicBezTo>
                    <a:pt x="880362" y="78200"/>
                    <a:pt x="882099" y="72520"/>
                    <a:pt x="882099" y="65079"/>
                  </a:cubicBezTo>
                  <a:cubicBezTo>
                    <a:pt x="882099" y="57835"/>
                    <a:pt x="880362" y="52254"/>
                    <a:pt x="876889" y="48335"/>
                  </a:cubicBezTo>
                  <a:cubicBezTo>
                    <a:pt x="873417" y="44416"/>
                    <a:pt x="869101" y="42457"/>
                    <a:pt x="863941" y="42457"/>
                  </a:cubicBezTo>
                  <a:cubicBezTo>
                    <a:pt x="858880" y="42457"/>
                    <a:pt x="854590" y="44416"/>
                    <a:pt x="851068" y="48335"/>
                  </a:cubicBezTo>
                  <a:cubicBezTo>
                    <a:pt x="847546" y="52254"/>
                    <a:pt x="845785" y="57885"/>
                    <a:pt x="845785" y="65227"/>
                  </a:cubicBezTo>
                  <a:close/>
                  <a:moveTo>
                    <a:pt x="914091" y="28169"/>
                  </a:moveTo>
                  <a:lnTo>
                    <a:pt x="932100" y="28169"/>
                  </a:lnTo>
                  <a:lnTo>
                    <a:pt x="932100" y="38289"/>
                  </a:lnTo>
                  <a:cubicBezTo>
                    <a:pt x="938649" y="30451"/>
                    <a:pt x="946388" y="26532"/>
                    <a:pt x="955317" y="26532"/>
                  </a:cubicBezTo>
                  <a:cubicBezTo>
                    <a:pt x="959980" y="26532"/>
                    <a:pt x="964073" y="27500"/>
                    <a:pt x="967595" y="29434"/>
                  </a:cubicBezTo>
                  <a:cubicBezTo>
                    <a:pt x="971117" y="31369"/>
                    <a:pt x="973970" y="34320"/>
                    <a:pt x="976153" y="38289"/>
                  </a:cubicBezTo>
                  <a:cubicBezTo>
                    <a:pt x="979427" y="34320"/>
                    <a:pt x="982949" y="31369"/>
                    <a:pt x="986719" y="29434"/>
                  </a:cubicBezTo>
                  <a:cubicBezTo>
                    <a:pt x="990490" y="27500"/>
                    <a:pt x="994509" y="26532"/>
                    <a:pt x="998775" y="26532"/>
                  </a:cubicBezTo>
                  <a:cubicBezTo>
                    <a:pt x="1004232" y="26532"/>
                    <a:pt x="1008845" y="27624"/>
                    <a:pt x="1012616" y="29806"/>
                  </a:cubicBezTo>
                  <a:cubicBezTo>
                    <a:pt x="1016386" y="31989"/>
                    <a:pt x="1019214" y="35264"/>
                    <a:pt x="1021099" y="39629"/>
                  </a:cubicBezTo>
                  <a:cubicBezTo>
                    <a:pt x="1022388" y="42705"/>
                    <a:pt x="1023033" y="47814"/>
                    <a:pt x="1023033" y="54958"/>
                  </a:cubicBezTo>
                  <a:lnTo>
                    <a:pt x="1023033" y="102285"/>
                  </a:lnTo>
                  <a:lnTo>
                    <a:pt x="1003538" y="102285"/>
                  </a:lnTo>
                  <a:lnTo>
                    <a:pt x="1003538" y="59870"/>
                  </a:lnTo>
                  <a:cubicBezTo>
                    <a:pt x="1003538" y="52527"/>
                    <a:pt x="1002843" y="47814"/>
                    <a:pt x="1001454" y="45731"/>
                  </a:cubicBezTo>
                  <a:cubicBezTo>
                    <a:pt x="999668" y="42952"/>
                    <a:pt x="996890" y="41564"/>
                    <a:pt x="993119" y="41564"/>
                  </a:cubicBezTo>
                  <a:cubicBezTo>
                    <a:pt x="990341" y="41564"/>
                    <a:pt x="987737" y="42382"/>
                    <a:pt x="985306" y="44019"/>
                  </a:cubicBezTo>
                  <a:cubicBezTo>
                    <a:pt x="982875" y="45656"/>
                    <a:pt x="981139" y="48112"/>
                    <a:pt x="980097" y="51386"/>
                  </a:cubicBezTo>
                  <a:cubicBezTo>
                    <a:pt x="979055" y="54660"/>
                    <a:pt x="978534" y="59770"/>
                    <a:pt x="978534" y="66715"/>
                  </a:cubicBezTo>
                  <a:lnTo>
                    <a:pt x="978534" y="102285"/>
                  </a:lnTo>
                  <a:lnTo>
                    <a:pt x="958889" y="102285"/>
                  </a:lnTo>
                  <a:lnTo>
                    <a:pt x="958889" y="61656"/>
                  </a:lnTo>
                  <a:cubicBezTo>
                    <a:pt x="958889" y="54512"/>
                    <a:pt x="958541" y="49873"/>
                    <a:pt x="957847" y="47740"/>
                  </a:cubicBezTo>
                  <a:cubicBezTo>
                    <a:pt x="957153" y="45607"/>
                    <a:pt x="956061" y="44044"/>
                    <a:pt x="954572" y="43051"/>
                  </a:cubicBezTo>
                  <a:cubicBezTo>
                    <a:pt x="953085" y="42060"/>
                    <a:pt x="951101" y="41564"/>
                    <a:pt x="948619" y="41564"/>
                  </a:cubicBezTo>
                  <a:cubicBezTo>
                    <a:pt x="945643" y="41564"/>
                    <a:pt x="942940" y="42382"/>
                    <a:pt x="940509" y="44019"/>
                  </a:cubicBezTo>
                  <a:cubicBezTo>
                    <a:pt x="938078" y="45656"/>
                    <a:pt x="936342" y="47988"/>
                    <a:pt x="935300" y="51014"/>
                  </a:cubicBezTo>
                  <a:cubicBezTo>
                    <a:pt x="934257" y="54041"/>
                    <a:pt x="933736" y="59126"/>
                    <a:pt x="933736" y="66269"/>
                  </a:cubicBezTo>
                  <a:lnTo>
                    <a:pt x="933736" y="102285"/>
                  </a:lnTo>
                  <a:lnTo>
                    <a:pt x="914091" y="102285"/>
                  </a:lnTo>
                  <a:lnTo>
                    <a:pt x="914091" y="28169"/>
                  </a:lnTo>
                  <a:close/>
                  <a:moveTo>
                    <a:pt x="1054293" y="50791"/>
                  </a:moveTo>
                  <a:lnTo>
                    <a:pt x="1036582" y="47517"/>
                  </a:lnTo>
                  <a:cubicBezTo>
                    <a:pt x="1038566" y="40373"/>
                    <a:pt x="1041989" y="35089"/>
                    <a:pt x="1046851" y="31666"/>
                  </a:cubicBezTo>
                  <a:cubicBezTo>
                    <a:pt x="1051713" y="28244"/>
                    <a:pt x="1058956" y="26532"/>
                    <a:pt x="1068580" y="26532"/>
                  </a:cubicBezTo>
                  <a:cubicBezTo>
                    <a:pt x="1077411" y="26532"/>
                    <a:pt x="1083959" y="27574"/>
                    <a:pt x="1088225" y="29657"/>
                  </a:cubicBezTo>
                  <a:cubicBezTo>
                    <a:pt x="1092492" y="31740"/>
                    <a:pt x="1095493" y="34370"/>
                    <a:pt x="1097229" y="37545"/>
                  </a:cubicBezTo>
                  <a:cubicBezTo>
                    <a:pt x="1098966" y="40720"/>
                    <a:pt x="1099833" y="46574"/>
                    <a:pt x="1099833" y="55107"/>
                  </a:cubicBezTo>
                  <a:lnTo>
                    <a:pt x="1099685" y="77878"/>
                  </a:lnTo>
                  <a:cubicBezTo>
                    <a:pt x="1099685" y="84426"/>
                    <a:pt x="1099983" y="89238"/>
                    <a:pt x="1100578" y="92314"/>
                  </a:cubicBezTo>
                  <a:cubicBezTo>
                    <a:pt x="1101174" y="95390"/>
                    <a:pt x="1102364" y="98714"/>
                    <a:pt x="1104150" y="102285"/>
                  </a:cubicBezTo>
                  <a:lnTo>
                    <a:pt x="1084653" y="102285"/>
                  </a:lnTo>
                  <a:cubicBezTo>
                    <a:pt x="1084157" y="100996"/>
                    <a:pt x="1083562" y="99061"/>
                    <a:pt x="1082868" y="96481"/>
                  </a:cubicBezTo>
                  <a:cubicBezTo>
                    <a:pt x="1082470" y="95290"/>
                    <a:pt x="1082223" y="94546"/>
                    <a:pt x="1082124" y="94248"/>
                  </a:cubicBezTo>
                  <a:cubicBezTo>
                    <a:pt x="1078750" y="97423"/>
                    <a:pt x="1075153" y="99830"/>
                    <a:pt x="1071334" y="101467"/>
                  </a:cubicBezTo>
                  <a:cubicBezTo>
                    <a:pt x="1067513" y="103104"/>
                    <a:pt x="1063470" y="103923"/>
                    <a:pt x="1059204" y="103923"/>
                  </a:cubicBezTo>
                  <a:cubicBezTo>
                    <a:pt x="1051564" y="103923"/>
                    <a:pt x="1045536" y="101864"/>
                    <a:pt x="1041121" y="97746"/>
                  </a:cubicBezTo>
                  <a:cubicBezTo>
                    <a:pt x="1036706" y="93628"/>
                    <a:pt x="1034499" y="88395"/>
                    <a:pt x="1034499" y="82045"/>
                  </a:cubicBezTo>
                  <a:cubicBezTo>
                    <a:pt x="1034499" y="77878"/>
                    <a:pt x="1035516" y="74157"/>
                    <a:pt x="1037549" y="70882"/>
                  </a:cubicBezTo>
                  <a:cubicBezTo>
                    <a:pt x="1039583" y="67608"/>
                    <a:pt x="1042386" y="65103"/>
                    <a:pt x="1045958" y="63367"/>
                  </a:cubicBezTo>
                  <a:cubicBezTo>
                    <a:pt x="1049530" y="61631"/>
                    <a:pt x="1054739" y="60068"/>
                    <a:pt x="1061585" y="58679"/>
                  </a:cubicBezTo>
                  <a:cubicBezTo>
                    <a:pt x="1070713" y="56992"/>
                    <a:pt x="1077063" y="55404"/>
                    <a:pt x="1080635" y="53917"/>
                  </a:cubicBezTo>
                  <a:lnTo>
                    <a:pt x="1080635" y="51982"/>
                  </a:lnTo>
                  <a:cubicBezTo>
                    <a:pt x="1080635" y="48211"/>
                    <a:pt x="1079692" y="45532"/>
                    <a:pt x="1077807" y="43945"/>
                  </a:cubicBezTo>
                  <a:cubicBezTo>
                    <a:pt x="1075922" y="42357"/>
                    <a:pt x="1072401" y="41564"/>
                    <a:pt x="1067241" y="41564"/>
                  </a:cubicBezTo>
                  <a:cubicBezTo>
                    <a:pt x="1063768" y="41564"/>
                    <a:pt x="1061064" y="42233"/>
                    <a:pt x="1059129" y="43572"/>
                  </a:cubicBezTo>
                  <a:cubicBezTo>
                    <a:pt x="1057195" y="44913"/>
                    <a:pt x="1055582" y="47319"/>
                    <a:pt x="1054293" y="50791"/>
                  </a:cubicBezTo>
                  <a:close/>
                  <a:moveTo>
                    <a:pt x="1080635" y="66715"/>
                  </a:moveTo>
                  <a:cubicBezTo>
                    <a:pt x="1078055" y="67509"/>
                    <a:pt x="1074062" y="68501"/>
                    <a:pt x="1068654" y="69692"/>
                  </a:cubicBezTo>
                  <a:cubicBezTo>
                    <a:pt x="1063247" y="70882"/>
                    <a:pt x="1059700" y="72024"/>
                    <a:pt x="1058013" y="73115"/>
                  </a:cubicBezTo>
                  <a:cubicBezTo>
                    <a:pt x="1055434" y="74901"/>
                    <a:pt x="1054144" y="77183"/>
                    <a:pt x="1054144" y="79961"/>
                  </a:cubicBezTo>
                  <a:cubicBezTo>
                    <a:pt x="1054144" y="82739"/>
                    <a:pt x="1055161" y="85121"/>
                    <a:pt x="1057195" y="87104"/>
                  </a:cubicBezTo>
                  <a:cubicBezTo>
                    <a:pt x="1059228" y="89089"/>
                    <a:pt x="1061833" y="90082"/>
                    <a:pt x="1065008" y="90082"/>
                  </a:cubicBezTo>
                  <a:cubicBezTo>
                    <a:pt x="1068580" y="90082"/>
                    <a:pt x="1071954" y="88941"/>
                    <a:pt x="1075128" y="86659"/>
                  </a:cubicBezTo>
                  <a:cubicBezTo>
                    <a:pt x="1077510" y="84872"/>
                    <a:pt x="1079048" y="82690"/>
                    <a:pt x="1079742" y="80110"/>
                  </a:cubicBezTo>
                  <a:cubicBezTo>
                    <a:pt x="1080338" y="78523"/>
                    <a:pt x="1080635" y="75348"/>
                    <a:pt x="1080635" y="70585"/>
                  </a:cubicBezTo>
                  <a:lnTo>
                    <a:pt x="1080635" y="66715"/>
                  </a:lnTo>
                  <a:close/>
                  <a:moveTo>
                    <a:pt x="1117347" y="18198"/>
                  </a:moveTo>
                  <a:lnTo>
                    <a:pt x="1117347" y="40"/>
                  </a:lnTo>
                  <a:lnTo>
                    <a:pt x="1136992" y="40"/>
                  </a:lnTo>
                  <a:lnTo>
                    <a:pt x="1136992" y="18198"/>
                  </a:lnTo>
                  <a:lnTo>
                    <a:pt x="1117347" y="18198"/>
                  </a:lnTo>
                  <a:close/>
                  <a:moveTo>
                    <a:pt x="1117347" y="102285"/>
                  </a:moveTo>
                  <a:lnTo>
                    <a:pt x="1117347" y="28169"/>
                  </a:lnTo>
                  <a:lnTo>
                    <a:pt x="1136992" y="28169"/>
                  </a:lnTo>
                  <a:lnTo>
                    <a:pt x="1136992" y="102285"/>
                  </a:lnTo>
                  <a:lnTo>
                    <a:pt x="1117347" y="102285"/>
                  </a:lnTo>
                  <a:close/>
                  <a:moveTo>
                    <a:pt x="1223552" y="102285"/>
                  </a:moveTo>
                  <a:lnTo>
                    <a:pt x="1203906" y="102285"/>
                  </a:lnTo>
                  <a:lnTo>
                    <a:pt x="1203906" y="64483"/>
                  </a:lnTo>
                  <a:cubicBezTo>
                    <a:pt x="1203906" y="56446"/>
                    <a:pt x="1203485" y="51262"/>
                    <a:pt x="1202641" y="48930"/>
                  </a:cubicBezTo>
                  <a:cubicBezTo>
                    <a:pt x="1201798" y="46598"/>
                    <a:pt x="1200434" y="44788"/>
                    <a:pt x="1198549" y="43498"/>
                  </a:cubicBezTo>
                  <a:cubicBezTo>
                    <a:pt x="1196664" y="42208"/>
                    <a:pt x="1194381" y="41564"/>
                    <a:pt x="1191702" y="41564"/>
                  </a:cubicBezTo>
                  <a:cubicBezTo>
                    <a:pt x="1188329" y="41564"/>
                    <a:pt x="1185303" y="42482"/>
                    <a:pt x="1182624" y="44317"/>
                  </a:cubicBezTo>
                  <a:cubicBezTo>
                    <a:pt x="1179944" y="46152"/>
                    <a:pt x="1178109" y="48608"/>
                    <a:pt x="1177117" y="51684"/>
                  </a:cubicBezTo>
                  <a:cubicBezTo>
                    <a:pt x="1176125" y="54760"/>
                    <a:pt x="1175629" y="60465"/>
                    <a:pt x="1175629" y="68799"/>
                  </a:cubicBezTo>
                  <a:lnTo>
                    <a:pt x="1175629" y="102285"/>
                  </a:lnTo>
                  <a:lnTo>
                    <a:pt x="1155983" y="102285"/>
                  </a:lnTo>
                  <a:lnTo>
                    <a:pt x="1155983" y="28169"/>
                  </a:lnTo>
                  <a:lnTo>
                    <a:pt x="1174141" y="28169"/>
                  </a:lnTo>
                  <a:lnTo>
                    <a:pt x="1174141" y="39034"/>
                  </a:lnTo>
                  <a:cubicBezTo>
                    <a:pt x="1180590" y="30699"/>
                    <a:pt x="1188726" y="26532"/>
                    <a:pt x="1198549" y="26532"/>
                  </a:cubicBezTo>
                  <a:cubicBezTo>
                    <a:pt x="1202914" y="26532"/>
                    <a:pt x="1206883" y="27301"/>
                    <a:pt x="1210455" y="28839"/>
                  </a:cubicBezTo>
                  <a:cubicBezTo>
                    <a:pt x="1214027" y="30376"/>
                    <a:pt x="1216730" y="32360"/>
                    <a:pt x="1218565" y="34792"/>
                  </a:cubicBezTo>
                  <a:cubicBezTo>
                    <a:pt x="1220401" y="37223"/>
                    <a:pt x="1221692" y="39976"/>
                    <a:pt x="1222435" y="43051"/>
                  </a:cubicBezTo>
                  <a:cubicBezTo>
                    <a:pt x="1223179" y="46127"/>
                    <a:pt x="1223552" y="50543"/>
                    <a:pt x="1223552" y="56298"/>
                  </a:cubicBezTo>
                  <a:lnTo>
                    <a:pt x="1223552" y="102285"/>
                  </a:lnTo>
                  <a:close/>
                  <a:moveTo>
                    <a:pt x="1279596" y="28169"/>
                  </a:moveTo>
                  <a:lnTo>
                    <a:pt x="1297902" y="28169"/>
                  </a:lnTo>
                  <a:lnTo>
                    <a:pt x="1297902" y="39034"/>
                  </a:lnTo>
                  <a:cubicBezTo>
                    <a:pt x="1300283" y="35362"/>
                    <a:pt x="1303483" y="32360"/>
                    <a:pt x="1307501" y="30030"/>
                  </a:cubicBezTo>
                  <a:cubicBezTo>
                    <a:pt x="1311520" y="27698"/>
                    <a:pt x="1316009" y="26532"/>
                    <a:pt x="1320971" y="26532"/>
                  </a:cubicBezTo>
                  <a:cubicBezTo>
                    <a:pt x="1329602" y="26532"/>
                    <a:pt x="1336919" y="29906"/>
                    <a:pt x="1342923" y="36652"/>
                  </a:cubicBezTo>
                  <a:cubicBezTo>
                    <a:pt x="1348926" y="43399"/>
                    <a:pt x="1351927" y="52775"/>
                    <a:pt x="1351927" y="64781"/>
                  </a:cubicBezTo>
                  <a:cubicBezTo>
                    <a:pt x="1351927" y="77183"/>
                    <a:pt x="1348901" y="86807"/>
                    <a:pt x="1342848" y="93654"/>
                  </a:cubicBezTo>
                  <a:cubicBezTo>
                    <a:pt x="1336795" y="100500"/>
                    <a:pt x="1329454" y="103923"/>
                    <a:pt x="1320821" y="103923"/>
                  </a:cubicBezTo>
                  <a:cubicBezTo>
                    <a:pt x="1316753" y="103923"/>
                    <a:pt x="1313057" y="103104"/>
                    <a:pt x="1309734" y="101467"/>
                  </a:cubicBezTo>
                  <a:cubicBezTo>
                    <a:pt x="1306410" y="99830"/>
                    <a:pt x="1302912" y="97076"/>
                    <a:pt x="1299241" y="93207"/>
                  </a:cubicBezTo>
                  <a:lnTo>
                    <a:pt x="1299241" y="130414"/>
                  </a:lnTo>
                  <a:lnTo>
                    <a:pt x="1279596" y="130414"/>
                  </a:lnTo>
                  <a:lnTo>
                    <a:pt x="1279596" y="28169"/>
                  </a:lnTo>
                  <a:close/>
                  <a:moveTo>
                    <a:pt x="1298944" y="64037"/>
                  </a:moveTo>
                  <a:cubicBezTo>
                    <a:pt x="1298944" y="72371"/>
                    <a:pt x="1300606" y="78523"/>
                    <a:pt x="1303929" y="82492"/>
                  </a:cubicBezTo>
                  <a:cubicBezTo>
                    <a:pt x="1307253" y="86460"/>
                    <a:pt x="1311296" y="88445"/>
                    <a:pt x="1316059" y="88445"/>
                  </a:cubicBezTo>
                  <a:cubicBezTo>
                    <a:pt x="1320623" y="88445"/>
                    <a:pt x="1324419" y="86609"/>
                    <a:pt x="1327445" y="82938"/>
                  </a:cubicBezTo>
                  <a:cubicBezTo>
                    <a:pt x="1330471" y="79267"/>
                    <a:pt x="1331983" y="73264"/>
                    <a:pt x="1331983" y="64929"/>
                  </a:cubicBezTo>
                  <a:cubicBezTo>
                    <a:pt x="1331983" y="57191"/>
                    <a:pt x="1330420" y="51436"/>
                    <a:pt x="1327295" y="47665"/>
                  </a:cubicBezTo>
                  <a:cubicBezTo>
                    <a:pt x="1324170" y="43895"/>
                    <a:pt x="1320325" y="42010"/>
                    <a:pt x="1315761" y="42010"/>
                  </a:cubicBezTo>
                  <a:cubicBezTo>
                    <a:pt x="1310900" y="42010"/>
                    <a:pt x="1306881" y="43870"/>
                    <a:pt x="1303707" y="47591"/>
                  </a:cubicBezTo>
                  <a:cubicBezTo>
                    <a:pt x="1300532" y="51312"/>
                    <a:pt x="1298944" y="56794"/>
                    <a:pt x="1298944" y="64037"/>
                  </a:cubicBezTo>
                  <a:close/>
                  <a:moveTo>
                    <a:pt x="1365465" y="102285"/>
                  </a:moveTo>
                  <a:lnTo>
                    <a:pt x="1365465" y="40"/>
                  </a:lnTo>
                  <a:lnTo>
                    <a:pt x="1385110" y="40"/>
                  </a:lnTo>
                  <a:lnTo>
                    <a:pt x="1385110" y="102285"/>
                  </a:lnTo>
                  <a:lnTo>
                    <a:pt x="1365465" y="102285"/>
                  </a:lnTo>
                  <a:close/>
                  <a:moveTo>
                    <a:pt x="1399637" y="64185"/>
                  </a:moveTo>
                  <a:cubicBezTo>
                    <a:pt x="1399637" y="57637"/>
                    <a:pt x="1401249" y="51337"/>
                    <a:pt x="1404474" y="45284"/>
                  </a:cubicBezTo>
                  <a:cubicBezTo>
                    <a:pt x="1407699" y="39232"/>
                    <a:pt x="1412263" y="34593"/>
                    <a:pt x="1418167" y="31369"/>
                  </a:cubicBezTo>
                  <a:cubicBezTo>
                    <a:pt x="1424069" y="28145"/>
                    <a:pt x="1430642" y="26532"/>
                    <a:pt x="1437886" y="26532"/>
                  </a:cubicBezTo>
                  <a:cubicBezTo>
                    <a:pt x="1449098" y="26532"/>
                    <a:pt x="1458275" y="30178"/>
                    <a:pt x="1465419" y="37471"/>
                  </a:cubicBezTo>
                  <a:cubicBezTo>
                    <a:pt x="1472563" y="44764"/>
                    <a:pt x="1476135" y="53966"/>
                    <a:pt x="1476135" y="65079"/>
                  </a:cubicBezTo>
                  <a:cubicBezTo>
                    <a:pt x="1476135" y="76290"/>
                    <a:pt x="1472513" y="85567"/>
                    <a:pt x="1465271" y="92909"/>
                  </a:cubicBezTo>
                  <a:cubicBezTo>
                    <a:pt x="1458027" y="100252"/>
                    <a:pt x="1448949" y="103923"/>
                    <a:pt x="1438035" y="103923"/>
                  </a:cubicBezTo>
                  <a:cubicBezTo>
                    <a:pt x="1431189" y="103923"/>
                    <a:pt x="1424690" y="102385"/>
                    <a:pt x="1418538" y="99309"/>
                  </a:cubicBezTo>
                  <a:cubicBezTo>
                    <a:pt x="1412387" y="96233"/>
                    <a:pt x="1407699" y="91743"/>
                    <a:pt x="1404474" y="85840"/>
                  </a:cubicBezTo>
                  <a:cubicBezTo>
                    <a:pt x="1401249" y="79937"/>
                    <a:pt x="1399637" y="72719"/>
                    <a:pt x="1399637" y="64185"/>
                  </a:cubicBezTo>
                  <a:close/>
                  <a:moveTo>
                    <a:pt x="1419729" y="65227"/>
                  </a:moveTo>
                  <a:cubicBezTo>
                    <a:pt x="1419729" y="72569"/>
                    <a:pt x="1421490" y="78200"/>
                    <a:pt x="1425012" y="82119"/>
                  </a:cubicBezTo>
                  <a:cubicBezTo>
                    <a:pt x="1428535" y="86038"/>
                    <a:pt x="1432826" y="87998"/>
                    <a:pt x="1437886" y="87998"/>
                  </a:cubicBezTo>
                  <a:cubicBezTo>
                    <a:pt x="1443046" y="87998"/>
                    <a:pt x="1447362" y="86038"/>
                    <a:pt x="1450834" y="82119"/>
                  </a:cubicBezTo>
                  <a:cubicBezTo>
                    <a:pt x="1454306" y="78200"/>
                    <a:pt x="1456043" y="72520"/>
                    <a:pt x="1456043" y="65079"/>
                  </a:cubicBezTo>
                  <a:cubicBezTo>
                    <a:pt x="1456043" y="57835"/>
                    <a:pt x="1454306" y="52254"/>
                    <a:pt x="1450834" y="48335"/>
                  </a:cubicBezTo>
                  <a:cubicBezTo>
                    <a:pt x="1447362" y="44416"/>
                    <a:pt x="1443046" y="42457"/>
                    <a:pt x="1437886" y="42457"/>
                  </a:cubicBezTo>
                  <a:cubicBezTo>
                    <a:pt x="1432826" y="42457"/>
                    <a:pt x="1428535" y="44416"/>
                    <a:pt x="1425012" y="48335"/>
                  </a:cubicBezTo>
                  <a:cubicBezTo>
                    <a:pt x="1421490" y="52254"/>
                    <a:pt x="1419729" y="57885"/>
                    <a:pt x="1419729" y="65227"/>
                  </a:cubicBezTo>
                  <a:close/>
                  <a:moveTo>
                    <a:pt x="1523457" y="28169"/>
                  </a:moveTo>
                  <a:lnTo>
                    <a:pt x="1523457" y="43796"/>
                  </a:lnTo>
                  <a:lnTo>
                    <a:pt x="1510063" y="43796"/>
                  </a:lnTo>
                  <a:lnTo>
                    <a:pt x="1510063" y="73710"/>
                  </a:lnTo>
                  <a:cubicBezTo>
                    <a:pt x="1510063" y="79763"/>
                    <a:pt x="1510187" y="83285"/>
                    <a:pt x="1510435" y="84277"/>
                  </a:cubicBezTo>
                  <a:cubicBezTo>
                    <a:pt x="1510683" y="85269"/>
                    <a:pt x="1511278" y="86088"/>
                    <a:pt x="1512221" y="86733"/>
                  </a:cubicBezTo>
                  <a:cubicBezTo>
                    <a:pt x="1513163" y="87378"/>
                    <a:pt x="1514280" y="87701"/>
                    <a:pt x="1515569" y="87701"/>
                  </a:cubicBezTo>
                  <a:cubicBezTo>
                    <a:pt x="1517355" y="87701"/>
                    <a:pt x="1519985" y="87056"/>
                    <a:pt x="1523457" y="85765"/>
                  </a:cubicBezTo>
                  <a:lnTo>
                    <a:pt x="1525094" y="101095"/>
                  </a:lnTo>
                  <a:cubicBezTo>
                    <a:pt x="1520531" y="102980"/>
                    <a:pt x="1515371" y="103923"/>
                    <a:pt x="1509616" y="103923"/>
                  </a:cubicBezTo>
                  <a:cubicBezTo>
                    <a:pt x="1506044" y="103923"/>
                    <a:pt x="1502845" y="103327"/>
                    <a:pt x="1500017" y="102137"/>
                  </a:cubicBezTo>
                  <a:cubicBezTo>
                    <a:pt x="1497189" y="100946"/>
                    <a:pt x="1495106" y="99408"/>
                    <a:pt x="1493766" y="97523"/>
                  </a:cubicBezTo>
                  <a:cubicBezTo>
                    <a:pt x="1492426" y="95638"/>
                    <a:pt x="1491509" y="93107"/>
                    <a:pt x="1491013" y="89932"/>
                  </a:cubicBezTo>
                  <a:cubicBezTo>
                    <a:pt x="1490616" y="87651"/>
                    <a:pt x="1490418" y="83037"/>
                    <a:pt x="1490418" y="76092"/>
                  </a:cubicBezTo>
                  <a:lnTo>
                    <a:pt x="1490418" y="43796"/>
                  </a:lnTo>
                  <a:lnTo>
                    <a:pt x="1481488" y="43796"/>
                  </a:lnTo>
                  <a:lnTo>
                    <a:pt x="1481488" y="28169"/>
                  </a:lnTo>
                  <a:lnTo>
                    <a:pt x="1490418" y="28169"/>
                  </a:lnTo>
                  <a:lnTo>
                    <a:pt x="1490418" y="13435"/>
                  </a:lnTo>
                  <a:lnTo>
                    <a:pt x="1510063" y="1976"/>
                  </a:lnTo>
                  <a:lnTo>
                    <a:pt x="1510063" y="28169"/>
                  </a:lnTo>
                  <a:lnTo>
                    <a:pt x="1523457" y="28169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E78B19C-E4A1-4D30-018F-E960F0E0B7D5}"/>
                </a:ext>
              </a:extLst>
            </p:cNvPr>
            <p:cNvSpPr/>
            <p:nvPr/>
          </p:nvSpPr>
          <p:spPr>
            <a:xfrm>
              <a:off x="6605587" y="1138237"/>
              <a:ext cx="2447925" cy="1838325"/>
            </a:xfrm>
            <a:custGeom>
              <a:avLst/>
              <a:gdLst>
                <a:gd name="connsiteX0" fmla="*/ 0 w 2447925"/>
                <a:gd name="connsiteY0" fmla="*/ 1624737 h 1838325"/>
                <a:gd name="connsiteX1" fmla="*/ 2391 w 2447925"/>
                <a:gd name="connsiteY1" fmla="*/ 1278398 h 1838325"/>
                <a:gd name="connsiteX2" fmla="*/ 4782 w 2447925"/>
                <a:gd name="connsiteY2" fmla="*/ 1109158 h 1838325"/>
                <a:gd name="connsiteX3" fmla="*/ 7172 w 2447925"/>
                <a:gd name="connsiteY3" fmla="*/ 1012336 h 1838325"/>
                <a:gd name="connsiteX4" fmla="*/ 9563 w 2447925"/>
                <a:gd name="connsiteY4" fmla="*/ 967740 h 1838325"/>
                <a:gd name="connsiteX5" fmla="*/ 11954 w 2447925"/>
                <a:gd name="connsiteY5" fmla="*/ 970064 h 1838325"/>
                <a:gd name="connsiteX6" fmla="*/ 14345 w 2447925"/>
                <a:gd name="connsiteY6" fmla="*/ 984114 h 1838325"/>
                <a:gd name="connsiteX7" fmla="*/ 16735 w 2447925"/>
                <a:gd name="connsiteY7" fmla="*/ 1001325 h 1838325"/>
                <a:gd name="connsiteX8" fmla="*/ 19126 w 2447925"/>
                <a:gd name="connsiteY8" fmla="*/ 1028795 h 1838325"/>
                <a:gd name="connsiteX9" fmla="*/ 21517 w 2447925"/>
                <a:gd name="connsiteY9" fmla="*/ 1069257 h 1838325"/>
                <a:gd name="connsiteX10" fmla="*/ 23908 w 2447925"/>
                <a:gd name="connsiteY10" fmla="*/ 1082402 h 1838325"/>
                <a:gd name="connsiteX11" fmla="*/ 26298 w 2447925"/>
                <a:gd name="connsiteY11" fmla="*/ 1099842 h 1838325"/>
                <a:gd name="connsiteX12" fmla="*/ 28689 w 2447925"/>
                <a:gd name="connsiteY12" fmla="*/ 1152858 h 1838325"/>
                <a:gd name="connsiteX13" fmla="*/ 31080 w 2447925"/>
                <a:gd name="connsiteY13" fmla="*/ 1189111 h 1838325"/>
                <a:gd name="connsiteX14" fmla="*/ 33471 w 2447925"/>
                <a:gd name="connsiteY14" fmla="*/ 1179986 h 1838325"/>
                <a:gd name="connsiteX15" fmla="*/ 35862 w 2447925"/>
                <a:gd name="connsiteY15" fmla="*/ 1208684 h 1838325"/>
                <a:gd name="connsiteX16" fmla="*/ 38252 w 2447925"/>
                <a:gd name="connsiteY16" fmla="*/ 1220086 h 1838325"/>
                <a:gd name="connsiteX17" fmla="*/ 40643 w 2447925"/>
                <a:gd name="connsiteY17" fmla="*/ 1248832 h 1838325"/>
                <a:gd name="connsiteX18" fmla="*/ 43034 w 2447925"/>
                <a:gd name="connsiteY18" fmla="*/ 1271740 h 1838325"/>
                <a:gd name="connsiteX19" fmla="*/ 45425 w 2447925"/>
                <a:gd name="connsiteY19" fmla="*/ 1279617 h 1838325"/>
                <a:gd name="connsiteX20" fmla="*/ 47815 w 2447925"/>
                <a:gd name="connsiteY20" fmla="*/ 1301134 h 1838325"/>
                <a:gd name="connsiteX21" fmla="*/ 50206 w 2447925"/>
                <a:gd name="connsiteY21" fmla="*/ 1273712 h 1838325"/>
                <a:gd name="connsiteX22" fmla="*/ 52597 w 2447925"/>
                <a:gd name="connsiteY22" fmla="*/ 1281094 h 1838325"/>
                <a:gd name="connsiteX23" fmla="*/ 54978 w 2447925"/>
                <a:gd name="connsiteY23" fmla="*/ 1293952 h 1838325"/>
                <a:gd name="connsiteX24" fmla="*/ 57369 w 2447925"/>
                <a:gd name="connsiteY24" fmla="*/ 1285475 h 1838325"/>
                <a:gd name="connsiteX25" fmla="*/ 59760 w 2447925"/>
                <a:gd name="connsiteY25" fmla="*/ 1320679 h 1838325"/>
                <a:gd name="connsiteX26" fmla="*/ 62151 w 2447925"/>
                <a:gd name="connsiteY26" fmla="*/ 1343073 h 1838325"/>
                <a:gd name="connsiteX27" fmla="*/ 64541 w 2447925"/>
                <a:gd name="connsiteY27" fmla="*/ 1339434 h 1838325"/>
                <a:gd name="connsiteX28" fmla="*/ 66932 w 2447925"/>
                <a:gd name="connsiteY28" fmla="*/ 1335015 h 1838325"/>
                <a:gd name="connsiteX29" fmla="*/ 69323 w 2447925"/>
                <a:gd name="connsiteY29" fmla="*/ 1357608 h 1838325"/>
                <a:gd name="connsiteX30" fmla="*/ 71714 w 2447925"/>
                <a:gd name="connsiteY30" fmla="*/ 1349359 h 1838325"/>
                <a:gd name="connsiteX31" fmla="*/ 74104 w 2447925"/>
                <a:gd name="connsiteY31" fmla="*/ 1380839 h 1838325"/>
                <a:gd name="connsiteX32" fmla="*/ 76495 w 2447925"/>
                <a:gd name="connsiteY32" fmla="*/ 1383002 h 1838325"/>
                <a:gd name="connsiteX33" fmla="*/ 78886 w 2447925"/>
                <a:gd name="connsiteY33" fmla="*/ 1384659 h 1838325"/>
                <a:gd name="connsiteX34" fmla="*/ 81277 w 2447925"/>
                <a:gd name="connsiteY34" fmla="*/ 1387897 h 1838325"/>
                <a:gd name="connsiteX35" fmla="*/ 83668 w 2447925"/>
                <a:gd name="connsiteY35" fmla="*/ 1394165 h 1838325"/>
                <a:gd name="connsiteX36" fmla="*/ 86058 w 2447925"/>
                <a:gd name="connsiteY36" fmla="*/ 1408357 h 1838325"/>
                <a:gd name="connsiteX37" fmla="*/ 88449 w 2447925"/>
                <a:gd name="connsiteY37" fmla="*/ 1411234 h 1838325"/>
                <a:gd name="connsiteX38" fmla="*/ 90840 w 2447925"/>
                <a:gd name="connsiteY38" fmla="*/ 1383945 h 1838325"/>
                <a:gd name="connsiteX39" fmla="*/ 93231 w 2447925"/>
                <a:gd name="connsiteY39" fmla="*/ 1384992 h 1838325"/>
                <a:gd name="connsiteX40" fmla="*/ 95621 w 2447925"/>
                <a:gd name="connsiteY40" fmla="*/ 1386268 h 1838325"/>
                <a:gd name="connsiteX41" fmla="*/ 98012 w 2447925"/>
                <a:gd name="connsiteY41" fmla="*/ 1410995 h 1838325"/>
                <a:gd name="connsiteX42" fmla="*/ 100403 w 2447925"/>
                <a:gd name="connsiteY42" fmla="*/ 1396775 h 1838325"/>
                <a:gd name="connsiteX43" fmla="*/ 102794 w 2447925"/>
                <a:gd name="connsiteY43" fmla="*/ 1406976 h 1838325"/>
                <a:gd name="connsiteX44" fmla="*/ 105185 w 2447925"/>
                <a:gd name="connsiteY44" fmla="*/ 1401080 h 1838325"/>
                <a:gd name="connsiteX45" fmla="*/ 107575 w 2447925"/>
                <a:gd name="connsiteY45" fmla="*/ 1404957 h 1838325"/>
                <a:gd name="connsiteX46" fmla="*/ 109966 w 2447925"/>
                <a:gd name="connsiteY46" fmla="*/ 1382344 h 1838325"/>
                <a:gd name="connsiteX47" fmla="*/ 112357 w 2447925"/>
                <a:gd name="connsiteY47" fmla="*/ 1398041 h 1838325"/>
                <a:gd name="connsiteX48" fmla="*/ 114748 w 2447925"/>
                <a:gd name="connsiteY48" fmla="*/ 1403080 h 1838325"/>
                <a:gd name="connsiteX49" fmla="*/ 117138 w 2447925"/>
                <a:gd name="connsiteY49" fmla="*/ 1395032 h 1838325"/>
                <a:gd name="connsiteX50" fmla="*/ 119529 w 2447925"/>
                <a:gd name="connsiteY50" fmla="*/ 1398518 h 1838325"/>
                <a:gd name="connsiteX51" fmla="*/ 121920 w 2447925"/>
                <a:gd name="connsiteY51" fmla="*/ 1415729 h 1838325"/>
                <a:gd name="connsiteX52" fmla="*/ 124311 w 2447925"/>
                <a:gd name="connsiteY52" fmla="*/ 1423826 h 1838325"/>
                <a:gd name="connsiteX53" fmla="*/ 126702 w 2447925"/>
                <a:gd name="connsiteY53" fmla="*/ 1427455 h 1838325"/>
                <a:gd name="connsiteX54" fmla="*/ 129092 w 2447925"/>
                <a:gd name="connsiteY54" fmla="*/ 1434132 h 1838325"/>
                <a:gd name="connsiteX55" fmla="*/ 131483 w 2447925"/>
                <a:gd name="connsiteY55" fmla="*/ 1431655 h 1838325"/>
                <a:gd name="connsiteX56" fmla="*/ 133874 w 2447925"/>
                <a:gd name="connsiteY56" fmla="*/ 1430912 h 1838325"/>
                <a:gd name="connsiteX57" fmla="*/ 136265 w 2447925"/>
                <a:gd name="connsiteY57" fmla="*/ 1435684 h 1838325"/>
                <a:gd name="connsiteX58" fmla="*/ 138655 w 2447925"/>
                <a:gd name="connsiteY58" fmla="*/ 1412634 h 1838325"/>
                <a:gd name="connsiteX59" fmla="*/ 141046 w 2447925"/>
                <a:gd name="connsiteY59" fmla="*/ 1418606 h 1838325"/>
                <a:gd name="connsiteX60" fmla="*/ 143437 w 2447925"/>
                <a:gd name="connsiteY60" fmla="*/ 1426759 h 1838325"/>
                <a:gd name="connsiteX61" fmla="*/ 145828 w 2447925"/>
                <a:gd name="connsiteY61" fmla="*/ 1426121 h 1838325"/>
                <a:gd name="connsiteX62" fmla="*/ 148209 w 2447925"/>
                <a:gd name="connsiteY62" fmla="*/ 1412796 h 1838325"/>
                <a:gd name="connsiteX63" fmla="*/ 150600 w 2447925"/>
                <a:gd name="connsiteY63" fmla="*/ 1417501 h 1838325"/>
                <a:gd name="connsiteX64" fmla="*/ 152991 w 2447925"/>
                <a:gd name="connsiteY64" fmla="*/ 1412262 h 1838325"/>
                <a:gd name="connsiteX65" fmla="*/ 155391 w 2447925"/>
                <a:gd name="connsiteY65" fmla="*/ 1401451 h 1838325"/>
                <a:gd name="connsiteX66" fmla="*/ 157782 w 2447925"/>
                <a:gd name="connsiteY66" fmla="*/ 1389050 h 1838325"/>
                <a:gd name="connsiteX67" fmla="*/ 160163 w 2447925"/>
                <a:gd name="connsiteY67" fmla="*/ 1397308 h 1838325"/>
                <a:gd name="connsiteX68" fmla="*/ 162554 w 2447925"/>
                <a:gd name="connsiteY68" fmla="*/ 1419425 h 1838325"/>
                <a:gd name="connsiteX69" fmla="*/ 164944 w 2447925"/>
                <a:gd name="connsiteY69" fmla="*/ 1446038 h 1838325"/>
                <a:gd name="connsiteX70" fmla="*/ 167335 w 2447925"/>
                <a:gd name="connsiteY70" fmla="*/ 1450067 h 1838325"/>
                <a:gd name="connsiteX71" fmla="*/ 169726 w 2447925"/>
                <a:gd name="connsiteY71" fmla="*/ 1421635 h 1838325"/>
                <a:gd name="connsiteX72" fmla="*/ 172117 w 2447925"/>
                <a:gd name="connsiteY72" fmla="*/ 1430436 h 1838325"/>
                <a:gd name="connsiteX73" fmla="*/ 174508 w 2447925"/>
                <a:gd name="connsiteY73" fmla="*/ 1401004 h 1838325"/>
                <a:gd name="connsiteX74" fmla="*/ 176898 w 2447925"/>
                <a:gd name="connsiteY74" fmla="*/ 1395336 h 1838325"/>
                <a:gd name="connsiteX75" fmla="*/ 179289 w 2447925"/>
                <a:gd name="connsiteY75" fmla="*/ 1405233 h 1838325"/>
                <a:gd name="connsiteX76" fmla="*/ 181680 w 2447925"/>
                <a:gd name="connsiteY76" fmla="*/ 1401956 h 1838325"/>
                <a:gd name="connsiteX77" fmla="*/ 184071 w 2447925"/>
                <a:gd name="connsiteY77" fmla="*/ 1409129 h 1838325"/>
                <a:gd name="connsiteX78" fmla="*/ 186461 w 2447925"/>
                <a:gd name="connsiteY78" fmla="*/ 1415720 h 1838325"/>
                <a:gd name="connsiteX79" fmla="*/ 188852 w 2447925"/>
                <a:gd name="connsiteY79" fmla="*/ 1403833 h 1838325"/>
                <a:gd name="connsiteX80" fmla="*/ 191243 w 2447925"/>
                <a:gd name="connsiteY80" fmla="*/ 1397289 h 1838325"/>
                <a:gd name="connsiteX81" fmla="*/ 193634 w 2447925"/>
                <a:gd name="connsiteY81" fmla="*/ 1416434 h 1838325"/>
                <a:gd name="connsiteX82" fmla="*/ 196024 w 2447925"/>
                <a:gd name="connsiteY82" fmla="*/ 1428626 h 1838325"/>
                <a:gd name="connsiteX83" fmla="*/ 198415 w 2447925"/>
                <a:gd name="connsiteY83" fmla="*/ 1412529 h 1838325"/>
                <a:gd name="connsiteX84" fmla="*/ 200806 w 2447925"/>
                <a:gd name="connsiteY84" fmla="*/ 1419558 h 1838325"/>
                <a:gd name="connsiteX85" fmla="*/ 203197 w 2447925"/>
                <a:gd name="connsiteY85" fmla="*/ 1417130 h 1838325"/>
                <a:gd name="connsiteX86" fmla="*/ 205588 w 2447925"/>
                <a:gd name="connsiteY86" fmla="*/ 1414720 h 1838325"/>
                <a:gd name="connsiteX87" fmla="*/ 207978 w 2447925"/>
                <a:gd name="connsiteY87" fmla="*/ 1408014 h 1838325"/>
                <a:gd name="connsiteX88" fmla="*/ 210369 w 2447925"/>
                <a:gd name="connsiteY88" fmla="*/ 1410986 h 1838325"/>
                <a:gd name="connsiteX89" fmla="*/ 212760 w 2447925"/>
                <a:gd name="connsiteY89" fmla="*/ 1413100 h 1838325"/>
                <a:gd name="connsiteX90" fmla="*/ 215151 w 2447925"/>
                <a:gd name="connsiteY90" fmla="*/ 1416425 h 1838325"/>
                <a:gd name="connsiteX91" fmla="*/ 217541 w 2447925"/>
                <a:gd name="connsiteY91" fmla="*/ 1428779 h 1838325"/>
                <a:gd name="connsiteX92" fmla="*/ 219932 w 2447925"/>
                <a:gd name="connsiteY92" fmla="*/ 1409386 h 1838325"/>
                <a:gd name="connsiteX93" fmla="*/ 222323 w 2447925"/>
                <a:gd name="connsiteY93" fmla="*/ 1406462 h 1838325"/>
                <a:gd name="connsiteX94" fmla="*/ 224714 w 2447925"/>
                <a:gd name="connsiteY94" fmla="*/ 1412443 h 1838325"/>
                <a:gd name="connsiteX95" fmla="*/ 227104 w 2447925"/>
                <a:gd name="connsiteY95" fmla="*/ 1406757 h 1838325"/>
                <a:gd name="connsiteX96" fmla="*/ 229495 w 2447925"/>
                <a:gd name="connsiteY96" fmla="*/ 1405376 h 1838325"/>
                <a:gd name="connsiteX97" fmla="*/ 231886 w 2447925"/>
                <a:gd name="connsiteY97" fmla="*/ 1415291 h 1838325"/>
                <a:gd name="connsiteX98" fmla="*/ 234277 w 2447925"/>
                <a:gd name="connsiteY98" fmla="*/ 1433732 h 1838325"/>
                <a:gd name="connsiteX99" fmla="*/ 236668 w 2447925"/>
                <a:gd name="connsiteY99" fmla="*/ 1420711 h 1838325"/>
                <a:gd name="connsiteX100" fmla="*/ 239058 w 2447925"/>
                <a:gd name="connsiteY100" fmla="*/ 1419482 h 1838325"/>
                <a:gd name="connsiteX101" fmla="*/ 241449 w 2447925"/>
                <a:gd name="connsiteY101" fmla="*/ 1433694 h 1838325"/>
                <a:gd name="connsiteX102" fmla="*/ 243840 w 2447925"/>
                <a:gd name="connsiteY102" fmla="*/ 1424435 h 1838325"/>
                <a:gd name="connsiteX103" fmla="*/ 246231 w 2447925"/>
                <a:gd name="connsiteY103" fmla="*/ 1438447 h 1838325"/>
                <a:gd name="connsiteX104" fmla="*/ 248621 w 2447925"/>
                <a:gd name="connsiteY104" fmla="*/ 1461583 h 1838325"/>
                <a:gd name="connsiteX105" fmla="*/ 251012 w 2447925"/>
                <a:gd name="connsiteY105" fmla="*/ 1447514 h 1838325"/>
                <a:gd name="connsiteX106" fmla="*/ 253394 w 2447925"/>
                <a:gd name="connsiteY106" fmla="*/ 1418473 h 1838325"/>
                <a:gd name="connsiteX107" fmla="*/ 255784 w 2447925"/>
                <a:gd name="connsiteY107" fmla="*/ 1415358 h 1838325"/>
                <a:gd name="connsiteX108" fmla="*/ 258175 w 2447925"/>
                <a:gd name="connsiteY108" fmla="*/ 1386688 h 1838325"/>
                <a:gd name="connsiteX109" fmla="*/ 260566 w 2447925"/>
                <a:gd name="connsiteY109" fmla="*/ 1375039 h 1838325"/>
                <a:gd name="connsiteX110" fmla="*/ 262957 w 2447925"/>
                <a:gd name="connsiteY110" fmla="*/ 1406528 h 1838325"/>
                <a:gd name="connsiteX111" fmla="*/ 265347 w 2447925"/>
                <a:gd name="connsiteY111" fmla="*/ 1408490 h 1838325"/>
                <a:gd name="connsiteX112" fmla="*/ 267738 w 2447925"/>
                <a:gd name="connsiteY112" fmla="*/ 1409519 h 1838325"/>
                <a:gd name="connsiteX113" fmla="*/ 270129 w 2447925"/>
                <a:gd name="connsiteY113" fmla="*/ 1403594 h 1838325"/>
                <a:gd name="connsiteX114" fmla="*/ 272520 w 2447925"/>
                <a:gd name="connsiteY114" fmla="*/ 1382706 h 1838325"/>
                <a:gd name="connsiteX115" fmla="*/ 274911 w 2447925"/>
                <a:gd name="connsiteY115" fmla="*/ 1372600 h 1838325"/>
                <a:gd name="connsiteX116" fmla="*/ 277301 w 2447925"/>
                <a:gd name="connsiteY116" fmla="*/ 1408671 h 1838325"/>
                <a:gd name="connsiteX117" fmla="*/ 279692 w 2447925"/>
                <a:gd name="connsiteY117" fmla="*/ 1384030 h 1838325"/>
                <a:gd name="connsiteX118" fmla="*/ 282083 w 2447925"/>
                <a:gd name="connsiteY118" fmla="*/ 1382125 h 1838325"/>
                <a:gd name="connsiteX119" fmla="*/ 284474 w 2447925"/>
                <a:gd name="connsiteY119" fmla="*/ 1373829 h 1838325"/>
                <a:gd name="connsiteX120" fmla="*/ 286864 w 2447925"/>
                <a:gd name="connsiteY120" fmla="*/ 1385821 h 1838325"/>
                <a:gd name="connsiteX121" fmla="*/ 289255 w 2447925"/>
                <a:gd name="connsiteY121" fmla="*/ 1397984 h 1838325"/>
                <a:gd name="connsiteX122" fmla="*/ 291646 w 2447925"/>
                <a:gd name="connsiteY122" fmla="*/ 1379639 h 1838325"/>
                <a:gd name="connsiteX123" fmla="*/ 294037 w 2447925"/>
                <a:gd name="connsiteY123" fmla="*/ 1400061 h 1838325"/>
                <a:gd name="connsiteX124" fmla="*/ 296428 w 2447925"/>
                <a:gd name="connsiteY124" fmla="*/ 1400594 h 1838325"/>
                <a:gd name="connsiteX125" fmla="*/ 298818 w 2447925"/>
                <a:gd name="connsiteY125" fmla="*/ 1406443 h 1838325"/>
                <a:gd name="connsiteX126" fmla="*/ 301209 w 2447925"/>
                <a:gd name="connsiteY126" fmla="*/ 1388088 h 1838325"/>
                <a:gd name="connsiteX127" fmla="*/ 303600 w 2447925"/>
                <a:gd name="connsiteY127" fmla="*/ 1378058 h 1838325"/>
                <a:gd name="connsiteX128" fmla="*/ 305991 w 2447925"/>
                <a:gd name="connsiteY128" fmla="*/ 1375696 h 1838325"/>
                <a:gd name="connsiteX129" fmla="*/ 308381 w 2447925"/>
                <a:gd name="connsiteY129" fmla="*/ 1372534 h 1838325"/>
                <a:gd name="connsiteX130" fmla="*/ 310772 w 2447925"/>
                <a:gd name="connsiteY130" fmla="*/ 1397689 h 1838325"/>
                <a:gd name="connsiteX131" fmla="*/ 313163 w 2447925"/>
                <a:gd name="connsiteY131" fmla="*/ 1409757 h 1838325"/>
                <a:gd name="connsiteX132" fmla="*/ 315554 w 2447925"/>
                <a:gd name="connsiteY132" fmla="*/ 1403947 h 1838325"/>
                <a:gd name="connsiteX133" fmla="*/ 317945 w 2447925"/>
                <a:gd name="connsiteY133" fmla="*/ 1401794 h 1838325"/>
                <a:gd name="connsiteX134" fmla="*/ 320335 w 2447925"/>
                <a:gd name="connsiteY134" fmla="*/ 1385306 h 1838325"/>
                <a:gd name="connsiteX135" fmla="*/ 322726 w 2447925"/>
                <a:gd name="connsiteY135" fmla="*/ 1372191 h 1838325"/>
                <a:gd name="connsiteX136" fmla="*/ 325117 w 2447925"/>
                <a:gd name="connsiteY136" fmla="*/ 1362599 h 1838325"/>
                <a:gd name="connsiteX137" fmla="*/ 327508 w 2447925"/>
                <a:gd name="connsiteY137" fmla="*/ 1372981 h 1838325"/>
                <a:gd name="connsiteX138" fmla="*/ 329898 w 2447925"/>
                <a:gd name="connsiteY138" fmla="*/ 1408481 h 1838325"/>
                <a:gd name="connsiteX139" fmla="*/ 332289 w 2447925"/>
                <a:gd name="connsiteY139" fmla="*/ 1404347 h 1838325"/>
                <a:gd name="connsiteX140" fmla="*/ 334680 w 2447925"/>
                <a:gd name="connsiteY140" fmla="*/ 1405395 h 1838325"/>
                <a:gd name="connsiteX141" fmla="*/ 337071 w 2447925"/>
                <a:gd name="connsiteY141" fmla="*/ 1388345 h 1838325"/>
                <a:gd name="connsiteX142" fmla="*/ 339462 w 2447925"/>
                <a:gd name="connsiteY142" fmla="*/ 1376658 h 1838325"/>
                <a:gd name="connsiteX143" fmla="*/ 341852 w 2447925"/>
                <a:gd name="connsiteY143" fmla="*/ 1375810 h 1838325"/>
                <a:gd name="connsiteX144" fmla="*/ 344243 w 2447925"/>
                <a:gd name="connsiteY144" fmla="*/ 1396365 h 1838325"/>
                <a:gd name="connsiteX145" fmla="*/ 346634 w 2447925"/>
                <a:gd name="connsiteY145" fmla="*/ 1401347 h 1838325"/>
                <a:gd name="connsiteX146" fmla="*/ 349025 w 2447925"/>
                <a:gd name="connsiteY146" fmla="*/ 1408624 h 1838325"/>
                <a:gd name="connsiteX147" fmla="*/ 351415 w 2447925"/>
                <a:gd name="connsiteY147" fmla="*/ 1383468 h 1838325"/>
                <a:gd name="connsiteX148" fmla="*/ 353806 w 2447925"/>
                <a:gd name="connsiteY148" fmla="*/ 1383078 h 1838325"/>
                <a:gd name="connsiteX149" fmla="*/ 356197 w 2447925"/>
                <a:gd name="connsiteY149" fmla="*/ 1391812 h 1838325"/>
                <a:gd name="connsiteX150" fmla="*/ 358588 w 2447925"/>
                <a:gd name="connsiteY150" fmla="*/ 1395298 h 1838325"/>
                <a:gd name="connsiteX151" fmla="*/ 360969 w 2447925"/>
                <a:gd name="connsiteY151" fmla="*/ 1394470 h 1838325"/>
                <a:gd name="connsiteX152" fmla="*/ 363360 w 2447925"/>
                <a:gd name="connsiteY152" fmla="*/ 1376801 h 1838325"/>
                <a:gd name="connsiteX153" fmla="*/ 365750 w 2447925"/>
                <a:gd name="connsiteY153" fmla="*/ 1353445 h 1838325"/>
                <a:gd name="connsiteX154" fmla="*/ 368141 w 2447925"/>
                <a:gd name="connsiteY154" fmla="*/ 1372105 h 1838325"/>
                <a:gd name="connsiteX155" fmla="*/ 370532 w 2447925"/>
                <a:gd name="connsiteY155" fmla="*/ 1374696 h 1838325"/>
                <a:gd name="connsiteX156" fmla="*/ 372923 w 2447925"/>
                <a:gd name="connsiteY156" fmla="*/ 1372286 h 1838325"/>
                <a:gd name="connsiteX157" fmla="*/ 375314 w 2447925"/>
                <a:gd name="connsiteY157" fmla="*/ 1410767 h 1838325"/>
                <a:gd name="connsiteX158" fmla="*/ 377704 w 2447925"/>
                <a:gd name="connsiteY158" fmla="*/ 1406509 h 1838325"/>
                <a:gd name="connsiteX159" fmla="*/ 380095 w 2447925"/>
                <a:gd name="connsiteY159" fmla="*/ 1388888 h 1838325"/>
                <a:gd name="connsiteX160" fmla="*/ 382486 w 2447925"/>
                <a:gd name="connsiteY160" fmla="*/ 1382354 h 1838325"/>
                <a:gd name="connsiteX161" fmla="*/ 384877 w 2447925"/>
                <a:gd name="connsiteY161" fmla="*/ 1397803 h 1838325"/>
                <a:gd name="connsiteX162" fmla="*/ 387267 w 2447925"/>
                <a:gd name="connsiteY162" fmla="*/ 1386202 h 1838325"/>
                <a:gd name="connsiteX163" fmla="*/ 389658 w 2447925"/>
                <a:gd name="connsiteY163" fmla="*/ 1367285 h 1838325"/>
                <a:gd name="connsiteX164" fmla="*/ 392049 w 2447925"/>
                <a:gd name="connsiteY164" fmla="*/ 1371000 h 1838325"/>
                <a:gd name="connsiteX165" fmla="*/ 394440 w 2447925"/>
                <a:gd name="connsiteY165" fmla="*/ 1383449 h 1838325"/>
                <a:gd name="connsiteX166" fmla="*/ 396830 w 2447925"/>
                <a:gd name="connsiteY166" fmla="*/ 1287332 h 1838325"/>
                <a:gd name="connsiteX167" fmla="*/ 399221 w 2447925"/>
                <a:gd name="connsiteY167" fmla="*/ 1067295 h 1838325"/>
                <a:gd name="connsiteX168" fmla="*/ 401612 w 2447925"/>
                <a:gd name="connsiteY168" fmla="*/ 873443 h 1838325"/>
                <a:gd name="connsiteX169" fmla="*/ 404003 w 2447925"/>
                <a:gd name="connsiteY169" fmla="*/ 734244 h 1838325"/>
                <a:gd name="connsiteX170" fmla="*/ 406394 w 2447925"/>
                <a:gd name="connsiteY170" fmla="*/ 574043 h 1838325"/>
                <a:gd name="connsiteX171" fmla="*/ 408784 w 2447925"/>
                <a:gd name="connsiteY171" fmla="*/ 429106 h 1838325"/>
                <a:gd name="connsiteX172" fmla="*/ 411175 w 2447925"/>
                <a:gd name="connsiteY172" fmla="*/ 344109 h 1838325"/>
                <a:gd name="connsiteX173" fmla="*/ 413566 w 2447925"/>
                <a:gd name="connsiteY173" fmla="*/ 278294 h 1838325"/>
                <a:gd name="connsiteX174" fmla="*/ 415957 w 2447925"/>
                <a:gd name="connsiteY174" fmla="*/ 227135 h 1838325"/>
                <a:gd name="connsiteX175" fmla="*/ 418347 w 2447925"/>
                <a:gd name="connsiteY175" fmla="*/ 193466 h 1838325"/>
                <a:gd name="connsiteX176" fmla="*/ 420738 w 2447925"/>
                <a:gd name="connsiteY176" fmla="*/ 151598 h 1838325"/>
                <a:gd name="connsiteX177" fmla="*/ 423129 w 2447925"/>
                <a:gd name="connsiteY177" fmla="*/ 131162 h 1838325"/>
                <a:gd name="connsiteX178" fmla="*/ 425520 w 2447925"/>
                <a:gd name="connsiteY178" fmla="*/ 118417 h 1838325"/>
                <a:gd name="connsiteX179" fmla="*/ 427911 w 2447925"/>
                <a:gd name="connsiteY179" fmla="*/ 129739 h 1838325"/>
                <a:gd name="connsiteX180" fmla="*/ 430301 w 2447925"/>
                <a:gd name="connsiteY180" fmla="*/ 114915 h 1838325"/>
                <a:gd name="connsiteX181" fmla="*/ 432692 w 2447925"/>
                <a:gd name="connsiteY181" fmla="*/ 108739 h 1838325"/>
                <a:gd name="connsiteX182" fmla="*/ 435083 w 2447925"/>
                <a:gd name="connsiteY182" fmla="*/ 109877 h 1838325"/>
                <a:gd name="connsiteX183" fmla="*/ 437474 w 2447925"/>
                <a:gd name="connsiteY183" fmla="*/ 111548 h 1838325"/>
                <a:gd name="connsiteX184" fmla="*/ 439864 w 2447925"/>
                <a:gd name="connsiteY184" fmla="*/ 109320 h 1838325"/>
                <a:gd name="connsiteX185" fmla="*/ 442255 w 2447925"/>
                <a:gd name="connsiteY185" fmla="*/ 127266 h 1838325"/>
                <a:gd name="connsiteX186" fmla="*/ 444646 w 2447925"/>
                <a:gd name="connsiteY186" fmla="*/ 132204 h 1838325"/>
                <a:gd name="connsiteX187" fmla="*/ 447037 w 2447925"/>
                <a:gd name="connsiteY187" fmla="*/ 109875 h 1838325"/>
                <a:gd name="connsiteX188" fmla="*/ 449428 w 2447925"/>
                <a:gd name="connsiteY188" fmla="*/ 114415 h 1838325"/>
                <a:gd name="connsiteX189" fmla="*/ 451818 w 2447925"/>
                <a:gd name="connsiteY189" fmla="*/ 136020 h 1838325"/>
                <a:gd name="connsiteX190" fmla="*/ 454200 w 2447925"/>
                <a:gd name="connsiteY190" fmla="*/ 114772 h 1838325"/>
                <a:gd name="connsiteX191" fmla="*/ 456590 w 2447925"/>
                <a:gd name="connsiteY191" fmla="*/ 90365 h 1838325"/>
                <a:gd name="connsiteX192" fmla="*/ 458991 w 2447925"/>
                <a:gd name="connsiteY192" fmla="*/ 96516 h 1838325"/>
                <a:gd name="connsiteX193" fmla="*/ 461381 w 2447925"/>
                <a:gd name="connsiteY193" fmla="*/ 138053 h 1838325"/>
                <a:gd name="connsiteX194" fmla="*/ 463772 w 2447925"/>
                <a:gd name="connsiteY194" fmla="*/ 124064 h 1838325"/>
                <a:gd name="connsiteX195" fmla="*/ 466154 w 2447925"/>
                <a:gd name="connsiteY195" fmla="*/ 129620 h 1838325"/>
                <a:gd name="connsiteX196" fmla="*/ 468544 w 2447925"/>
                <a:gd name="connsiteY196" fmla="*/ 117868 h 1838325"/>
                <a:gd name="connsiteX197" fmla="*/ 470935 w 2447925"/>
                <a:gd name="connsiteY197" fmla="*/ 119404 h 1838325"/>
                <a:gd name="connsiteX198" fmla="*/ 473326 w 2447925"/>
                <a:gd name="connsiteY198" fmla="*/ 121430 h 1838325"/>
                <a:gd name="connsiteX199" fmla="*/ 475717 w 2447925"/>
                <a:gd name="connsiteY199" fmla="*/ 117596 h 1838325"/>
                <a:gd name="connsiteX200" fmla="*/ 478107 w 2447925"/>
                <a:gd name="connsiteY200" fmla="*/ 110468 h 1838325"/>
                <a:gd name="connsiteX201" fmla="*/ 480498 w 2447925"/>
                <a:gd name="connsiteY201" fmla="*/ 107507 h 1838325"/>
                <a:gd name="connsiteX202" fmla="*/ 482889 w 2447925"/>
                <a:gd name="connsiteY202" fmla="*/ 133978 h 1838325"/>
                <a:gd name="connsiteX203" fmla="*/ 485280 w 2447925"/>
                <a:gd name="connsiteY203" fmla="*/ 134889 h 1838325"/>
                <a:gd name="connsiteX204" fmla="*/ 487671 w 2447925"/>
                <a:gd name="connsiteY204" fmla="*/ 126740 h 1838325"/>
                <a:gd name="connsiteX205" fmla="*/ 490061 w 2447925"/>
                <a:gd name="connsiteY205" fmla="*/ 106827 h 1838325"/>
                <a:gd name="connsiteX206" fmla="*/ 492452 w 2447925"/>
                <a:gd name="connsiteY206" fmla="*/ 114246 h 1838325"/>
                <a:gd name="connsiteX207" fmla="*/ 494843 w 2447925"/>
                <a:gd name="connsiteY207" fmla="*/ 134188 h 1838325"/>
                <a:gd name="connsiteX208" fmla="*/ 497234 w 2447925"/>
                <a:gd name="connsiteY208" fmla="*/ 126677 h 1838325"/>
                <a:gd name="connsiteX209" fmla="*/ 499624 w 2447925"/>
                <a:gd name="connsiteY209" fmla="*/ 119727 h 1838325"/>
                <a:gd name="connsiteX210" fmla="*/ 502015 w 2447925"/>
                <a:gd name="connsiteY210" fmla="*/ 151758 h 1838325"/>
                <a:gd name="connsiteX211" fmla="*/ 504406 w 2447925"/>
                <a:gd name="connsiteY211" fmla="*/ 150261 h 1838325"/>
                <a:gd name="connsiteX212" fmla="*/ 506797 w 2447925"/>
                <a:gd name="connsiteY212" fmla="*/ 140468 h 1838325"/>
                <a:gd name="connsiteX213" fmla="*/ 509188 w 2447925"/>
                <a:gd name="connsiteY213" fmla="*/ 150942 h 1838325"/>
                <a:gd name="connsiteX214" fmla="*/ 511578 w 2447925"/>
                <a:gd name="connsiteY214" fmla="*/ 141059 h 1838325"/>
                <a:gd name="connsiteX215" fmla="*/ 513969 w 2447925"/>
                <a:gd name="connsiteY215" fmla="*/ 138337 h 1838325"/>
                <a:gd name="connsiteX216" fmla="*/ 516360 w 2447925"/>
                <a:gd name="connsiteY216" fmla="*/ 131123 h 1838325"/>
                <a:gd name="connsiteX217" fmla="*/ 518751 w 2447925"/>
                <a:gd name="connsiteY217" fmla="*/ 127905 h 1838325"/>
                <a:gd name="connsiteX218" fmla="*/ 521141 w 2447925"/>
                <a:gd name="connsiteY218" fmla="*/ 148948 h 1838325"/>
                <a:gd name="connsiteX219" fmla="*/ 523532 w 2447925"/>
                <a:gd name="connsiteY219" fmla="*/ 152663 h 1838325"/>
                <a:gd name="connsiteX220" fmla="*/ 525923 w 2447925"/>
                <a:gd name="connsiteY220" fmla="*/ 141133 h 1838325"/>
                <a:gd name="connsiteX221" fmla="*/ 528314 w 2447925"/>
                <a:gd name="connsiteY221" fmla="*/ 137246 h 1838325"/>
                <a:gd name="connsiteX222" fmla="*/ 530705 w 2447925"/>
                <a:gd name="connsiteY222" fmla="*/ 140566 h 1838325"/>
                <a:gd name="connsiteX223" fmla="*/ 533095 w 2447925"/>
                <a:gd name="connsiteY223" fmla="*/ 154660 h 1838325"/>
                <a:gd name="connsiteX224" fmla="*/ 535486 w 2447925"/>
                <a:gd name="connsiteY224" fmla="*/ 147133 h 1838325"/>
                <a:gd name="connsiteX225" fmla="*/ 537877 w 2447925"/>
                <a:gd name="connsiteY225" fmla="*/ 140202 h 1838325"/>
                <a:gd name="connsiteX226" fmla="*/ 540268 w 2447925"/>
                <a:gd name="connsiteY226" fmla="*/ 139129 h 1838325"/>
                <a:gd name="connsiteX227" fmla="*/ 542658 w 2447925"/>
                <a:gd name="connsiteY227" fmla="*/ 155953 h 1838325"/>
                <a:gd name="connsiteX228" fmla="*/ 545049 w 2447925"/>
                <a:gd name="connsiteY228" fmla="*/ 153268 h 1838325"/>
                <a:gd name="connsiteX229" fmla="*/ 547440 w 2447925"/>
                <a:gd name="connsiteY229" fmla="*/ 147801 h 1838325"/>
                <a:gd name="connsiteX230" fmla="*/ 549831 w 2447925"/>
                <a:gd name="connsiteY230" fmla="*/ 160595 h 1838325"/>
                <a:gd name="connsiteX231" fmla="*/ 552222 w 2447925"/>
                <a:gd name="connsiteY231" fmla="*/ 171662 h 1838325"/>
                <a:gd name="connsiteX232" fmla="*/ 554612 w 2447925"/>
                <a:gd name="connsiteY232" fmla="*/ 169792 h 1838325"/>
                <a:gd name="connsiteX233" fmla="*/ 557003 w 2447925"/>
                <a:gd name="connsiteY233" fmla="*/ 125072 h 1838325"/>
                <a:gd name="connsiteX234" fmla="*/ 559384 w 2447925"/>
                <a:gd name="connsiteY234" fmla="*/ 130165 h 1838325"/>
                <a:gd name="connsiteX235" fmla="*/ 561775 w 2447925"/>
                <a:gd name="connsiteY235" fmla="*/ 132698 h 1838325"/>
                <a:gd name="connsiteX236" fmla="*/ 564166 w 2447925"/>
                <a:gd name="connsiteY236" fmla="*/ 143276 h 1838325"/>
                <a:gd name="connsiteX237" fmla="*/ 566556 w 2447925"/>
                <a:gd name="connsiteY237" fmla="*/ 160089 h 1838325"/>
                <a:gd name="connsiteX238" fmla="*/ 568947 w 2447925"/>
                <a:gd name="connsiteY238" fmla="*/ 170225 h 1838325"/>
                <a:gd name="connsiteX239" fmla="*/ 571338 w 2447925"/>
                <a:gd name="connsiteY239" fmla="*/ 156047 h 1838325"/>
                <a:gd name="connsiteX240" fmla="*/ 573729 w 2447925"/>
                <a:gd name="connsiteY240" fmla="*/ 151143 h 1838325"/>
                <a:gd name="connsiteX241" fmla="*/ 576120 w 2447925"/>
                <a:gd name="connsiteY241" fmla="*/ 149745 h 1838325"/>
                <a:gd name="connsiteX242" fmla="*/ 578510 w 2447925"/>
                <a:gd name="connsiteY242" fmla="*/ 160534 h 1838325"/>
                <a:gd name="connsiteX243" fmla="*/ 580901 w 2447925"/>
                <a:gd name="connsiteY243" fmla="*/ 160689 h 1838325"/>
                <a:gd name="connsiteX244" fmla="*/ 583292 w 2447925"/>
                <a:gd name="connsiteY244" fmla="*/ 139968 h 1838325"/>
                <a:gd name="connsiteX245" fmla="*/ 585683 w 2447925"/>
                <a:gd name="connsiteY245" fmla="*/ 152924 h 1838325"/>
                <a:gd name="connsiteX246" fmla="*/ 588073 w 2447925"/>
                <a:gd name="connsiteY246" fmla="*/ 159013 h 1838325"/>
                <a:gd name="connsiteX247" fmla="*/ 590464 w 2447925"/>
                <a:gd name="connsiteY247" fmla="*/ 169760 h 1838325"/>
                <a:gd name="connsiteX248" fmla="*/ 592855 w 2447925"/>
                <a:gd name="connsiteY248" fmla="*/ 173565 h 1838325"/>
                <a:gd name="connsiteX249" fmla="*/ 595246 w 2447925"/>
                <a:gd name="connsiteY249" fmla="*/ 150367 h 1838325"/>
                <a:gd name="connsiteX250" fmla="*/ 597637 w 2447925"/>
                <a:gd name="connsiteY250" fmla="*/ 150988 h 1838325"/>
                <a:gd name="connsiteX251" fmla="*/ 600027 w 2447925"/>
                <a:gd name="connsiteY251" fmla="*/ 164981 h 1838325"/>
                <a:gd name="connsiteX252" fmla="*/ 602418 w 2447925"/>
                <a:gd name="connsiteY252" fmla="*/ 177133 h 1838325"/>
                <a:gd name="connsiteX253" fmla="*/ 604809 w 2447925"/>
                <a:gd name="connsiteY253" fmla="*/ 161933 h 1838325"/>
                <a:gd name="connsiteX254" fmla="*/ 607200 w 2447925"/>
                <a:gd name="connsiteY254" fmla="*/ 145573 h 1838325"/>
                <a:gd name="connsiteX255" fmla="*/ 609590 w 2447925"/>
                <a:gd name="connsiteY255" fmla="*/ 133672 h 1838325"/>
                <a:gd name="connsiteX256" fmla="*/ 611981 w 2447925"/>
                <a:gd name="connsiteY256" fmla="*/ 122812 h 1838325"/>
                <a:gd name="connsiteX257" fmla="*/ 614372 w 2447925"/>
                <a:gd name="connsiteY257" fmla="*/ 139436 h 1838325"/>
                <a:gd name="connsiteX258" fmla="*/ 616763 w 2447925"/>
                <a:gd name="connsiteY258" fmla="*/ 162633 h 1838325"/>
                <a:gd name="connsiteX259" fmla="*/ 619154 w 2447925"/>
                <a:gd name="connsiteY259" fmla="*/ 148217 h 1838325"/>
                <a:gd name="connsiteX260" fmla="*/ 621544 w 2447925"/>
                <a:gd name="connsiteY260" fmla="*/ 148991 h 1838325"/>
                <a:gd name="connsiteX261" fmla="*/ 623935 w 2447925"/>
                <a:gd name="connsiteY261" fmla="*/ 149304 h 1838325"/>
                <a:gd name="connsiteX262" fmla="*/ 626326 w 2447925"/>
                <a:gd name="connsiteY262" fmla="*/ 136415 h 1838325"/>
                <a:gd name="connsiteX263" fmla="*/ 628717 w 2447925"/>
                <a:gd name="connsiteY263" fmla="*/ 145446 h 1838325"/>
                <a:gd name="connsiteX264" fmla="*/ 631107 w 2447925"/>
                <a:gd name="connsiteY264" fmla="*/ 140312 h 1838325"/>
                <a:gd name="connsiteX265" fmla="*/ 633498 w 2447925"/>
                <a:gd name="connsiteY265" fmla="*/ 149235 h 1838325"/>
                <a:gd name="connsiteX266" fmla="*/ 635889 w 2447925"/>
                <a:gd name="connsiteY266" fmla="*/ 157031 h 1838325"/>
                <a:gd name="connsiteX267" fmla="*/ 638280 w 2447925"/>
                <a:gd name="connsiteY267" fmla="*/ 163276 h 1838325"/>
                <a:gd name="connsiteX268" fmla="*/ 640671 w 2447925"/>
                <a:gd name="connsiteY268" fmla="*/ 142404 h 1838325"/>
                <a:gd name="connsiteX269" fmla="*/ 643061 w 2447925"/>
                <a:gd name="connsiteY269" fmla="*/ 137737 h 1838325"/>
                <a:gd name="connsiteX270" fmla="*/ 645452 w 2447925"/>
                <a:gd name="connsiteY270" fmla="*/ 166097 h 1838325"/>
                <a:gd name="connsiteX271" fmla="*/ 647843 w 2447925"/>
                <a:gd name="connsiteY271" fmla="*/ 167837 h 1838325"/>
                <a:gd name="connsiteX272" fmla="*/ 650234 w 2447925"/>
                <a:gd name="connsiteY272" fmla="*/ 165926 h 1838325"/>
                <a:gd name="connsiteX273" fmla="*/ 652624 w 2447925"/>
                <a:gd name="connsiteY273" fmla="*/ 159979 h 1838325"/>
                <a:gd name="connsiteX274" fmla="*/ 655015 w 2447925"/>
                <a:gd name="connsiteY274" fmla="*/ 158273 h 1838325"/>
                <a:gd name="connsiteX275" fmla="*/ 657406 w 2447925"/>
                <a:gd name="connsiteY275" fmla="*/ 152790 h 1838325"/>
                <a:gd name="connsiteX276" fmla="*/ 659797 w 2447925"/>
                <a:gd name="connsiteY276" fmla="*/ 164906 h 1838325"/>
                <a:gd name="connsiteX277" fmla="*/ 662188 w 2447925"/>
                <a:gd name="connsiteY277" fmla="*/ 162293 h 1838325"/>
                <a:gd name="connsiteX278" fmla="*/ 664578 w 2447925"/>
                <a:gd name="connsiteY278" fmla="*/ 150987 h 1838325"/>
                <a:gd name="connsiteX279" fmla="*/ 666960 w 2447925"/>
                <a:gd name="connsiteY279" fmla="*/ 144599 h 1838325"/>
                <a:gd name="connsiteX280" fmla="*/ 669350 w 2447925"/>
                <a:gd name="connsiteY280" fmla="*/ 165471 h 1838325"/>
                <a:gd name="connsiteX281" fmla="*/ 671741 w 2447925"/>
                <a:gd name="connsiteY281" fmla="*/ 178322 h 1838325"/>
                <a:gd name="connsiteX282" fmla="*/ 674132 w 2447925"/>
                <a:gd name="connsiteY282" fmla="*/ 194360 h 1838325"/>
                <a:gd name="connsiteX283" fmla="*/ 676523 w 2447925"/>
                <a:gd name="connsiteY283" fmla="*/ 165802 h 1838325"/>
                <a:gd name="connsiteX284" fmla="*/ 678914 w 2447925"/>
                <a:gd name="connsiteY284" fmla="*/ 162092 h 1838325"/>
                <a:gd name="connsiteX285" fmla="*/ 681304 w 2447925"/>
                <a:gd name="connsiteY285" fmla="*/ 163421 h 1838325"/>
                <a:gd name="connsiteX286" fmla="*/ 683695 w 2447925"/>
                <a:gd name="connsiteY286" fmla="*/ 157267 h 1838325"/>
                <a:gd name="connsiteX287" fmla="*/ 686086 w 2447925"/>
                <a:gd name="connsiteY287" fmla="*/ 119856 h 1838325"/>
                <a:gd name="connsiteX288" fmla="*/ 688477 w 2447925"/>
                <a:gd name="connsiteY288" fmla="*/ 120599 h 1838325"/>
                <a:gd name="connsiteX289" fmla="*/ 690867 w 2447925"/>
                <a:gd name="connsiteY289" fmla="*/ 100140 h 1838325"/>
                <a:gd name="connsiteX290" fmla="*/ 693258 w 2447925"/>
                <a:gd name="connsiteY290" fmla="*/ 95117 h 1838325"/>
                <a:gd name="connsiteX291" fmla="*/ 695649 w 2447925"/>
                <a:gd name="connsiteY291" fmla="*/ 102110 h 1838325"/>
                <a:gd name="connsiteX292" fmla="*/ 698040 w 2447925"/>
                <a:gd name="connsiteY292" fmla="*/ 83010 h 1838325"/>
                <a:gd name="connsiteX293" fmla="*/ 700431 w 2447925"/>
                <a:gd name="connsiteY293" fmla="*/ 82571 h 1838325"/>
                <a:gd name="connsiteX294" fmla="*/ 702821 w 2447925"/>
                <a:gd name="connsiteY294" fmla="*/ 53917 h 1838325"/>
                <a:gd name="connsiteX295" fmla="*/ 705212 w 2447925"/>
                <a:gd name="connsiteY295" fmla="*/ 14541 h 1838325"/>
                <a:gd name="connsiteX296" fmla="*/ 707603 w 2447925"/>
                <a:gd name="connsiteY296" fmla="*/ 23285 h 1838325"/>
                <a:gd name="connsiteX297" fmla="*/ 709994 w 2447925"/>
                <a:gd name="connsiteY297" fmla="*/ 13164 h 1838325"/>
                <a:gd name="connsiteX298" fmla="*/ 712384 w 2447925"/>
                <a:gd name="connsiteY298" fmla="*/ 18122 h 1838325"/>
                <a:gd name="connsiteX299" fmla="*/ 714775 w 2447925"/>
                <a:gd name="connsiteY299" fmla="*/ 29501 h 1838325"/>
                <a:gd name="connsiteX300" fmla="*/ 717166 w 2447925"/>
                <a:gd name="connsiteY300" fmla="*/ 11102 h 1838325"/>
                <a:gd name="connsiteX301" fmla="*/ 719557 w 2447925"/>
                <a:gd name="connsiteY301" fmla="*/ 3613 h 1838325"/>
                <a:gd name="connsiteX302" fmla="*/ 721947 w 2447925"/>
                <a:gd name="connsiteY302" fmla="*/ 991 h 1838325"/>
                <a:gd name="connsiteX303" fmla="*/ 724338 w 2447925"/>
                <a:gd name="connsiteY303" fmla="*/ 0 h 1838325"/>
                <a:gd name="connsiteX304" fmla="*/ 726729 w 2447925"/>
                <a:gd name="connsiteY304" fmla="*/ 23366 h 1838325"/>
                <a:gd name="connsiteX305" fmla="*/ 729119 w 2447925"/>
                <a:gd name="connsiteY305" fmla="*/ 24200 h 1838325"/>
                <a:gd name="connsiteX306" fmla="*/ 731511 w 2447925"/>
                <a:gd name="connsiteY306" fmla="*/ 12630 h 1838325"/>
                <a:gd name="connsiteX307" fmla="*/ 733901 w 2447925"/>
                <a:gd name="connsiteY307" fmla="*/ 38697 h 1838325"/>
                <a:gd name="connsiteX308" fmla="*/ 736292 w 2447925"/>
                <a:gd name="connsiteY308" fmla="*/ 73353 h 1838325"/>
                <a:gd name="connsiteX309" fmla="*/ 738683 w 2447925"/>
                <a:gd name="connsiteY309" fmla="*/ 82528 h 1838325"/>
                <a:gd name="connsiteX310" fmla="*/ 741073 w 2447925"/>
                <a:gd name="connsiteY310" fmla="*/ 91596 h 1838325"/>
                <a:gd name="connsiteX311" fmla="*/ 743465 w 2447925"/>
                <a:gd name="connsiteY311" fmla="*/ 132525 h 1838325"/>
                <a:gd name="connsiteX312" fmla="*/ 745855 w 2447925"/>
                <a:gd name="connsiteY312" fmla="*/ 133069 h 1838325"/>
                <a:gd name="connsiteX313" fmla="*/ 748246 w 2447925"/>
                <a:gd name="connsiteY313" fmla="*/ 139869 h 1838325"/>
                <a:gd name="connsiteX314" fmla="*/ 750637 w 2447925"/>
                <a:gd name="connsiteY314" fmla="*/ 168106 h 1838325"/>
                <a:gd name="connsiteX315" fmla="*/ 753027 w 2447925"/>
                <a:gd name="connsiteY315" fmla="*/ 138942 h 1838325"/>
                <a:gd name="connsiteX316" fmla="*/ 755418 w 2447925"/>
                <a:gd name="connsiteY316" fmla="*/ 142485 h 1838325"/>
                <a:gd name="connsiteX317" fmla="*/ 757809 w 2447925"/>
                <a:gd name="connsiteY317" fmla="*/ 165596 h 1838325"/>
                <a:gd name="connsiteX318" fmla="*/ 760190 w 2447925"/>
                <a:gd name="connsiteY318" fmla="*/ 196551 h 1838325"/>
                <a:gd name="connsiteX319" fmla="*/ 762591 w 2447925"/>
                <a:gd name="connsiteY319" fmla="*/ 211290 h 1838325"/>
                <a:gd name="connsiteX320" fmla="*/ 764972 w 2447925"/>
                <a:gd name="connsiteY320" fmla="*/ 188973 h 1838325"/>
                <a:gd name="connsiteX321" fmla="*/ 767362 w 2447925"/>
                <a:gd name="connsiteY321" fmla="*/ 173189 h 1838325"/>
                <a:gd name="connsiteX322" fmla="*/ 769763 w 2447925"/>
                <a:gd name="connsiteY322" fmla="*/ 211271 h 1838325"/>
                <a:gd name="connsiteX323" fmla="*/ 772144 w 2447925"/>
                <a:gd name="connsiteY323" fmla="*/ 186912 h 1838325"/>
                <a:gd name="connsiteX324" fmla="*/ 774535 w 2447925"/>
                <a:gd name="connsiteY324" fmla="*/ 177588 h 1838325"/>
                <a:gd name="connsiteX325" fmla="*/ 776926 w 2447925"/>
                <a:gd name="connsiteY325" fmla="*/ 183776 h 1838325"/>
                <a:gd name="connsiteX326" fmla="*/ 779316 w 2447925"/>
                <a:gd name="connsiteY326" fmla="*/ 187956 h 1838325"/>
                <a:gd name="connsiteX327" fmla="*/ 781707 w 2447925"/>
                <a:gd name="connsiteY327" fmla="*/ 190823 h 1838325"/>
                <a:gd name="connsiteX328" fmla="*/ 784098 w 2447925"/>
                <a:gd name="connsiteY328" fmla="*/ 182795 h 1838325"/>
                <a:gd name="connsiteX329" fmla="*/ 786489 w 2447925"/>
                <a:gd name="connsiteY329" fmla="*/ 169365 h 1838325"/>
                <a:gd name="connsiteX330" fmla="*/ 788880 w 2447925"/>
                <a:gd name="connsiteY330" fmla="*/ 190889 h 1838325"/>
                <a:gd name="connsiteX331" fmla="*/ 791270 w 2447925"/>
                <a:gd name="connsiteY331" fmla="*/ 180461 h 1838325"/>
                <a:gd name="connsiteX332" fmla="*/ 793661 w 2447925"/>
                <a:gd name="connsiteY332" fmla="*/ 175565 h 1838325"/>
                <a:gd name="connsiteX333" fmla="*/ 796052 w 2447925"/>
                <a:gd name="connsiteY333" fmla="*/ 196231 h 1838325"/>
                <a:gd name="connsiteX334" fmla="*/ 798443 w 2447925"/>
                <a:gd name="connsiteY334" fmla="*/ 190556 h 1838325"/>
                <a:gd name="connsiteX335" fmla="*/ 800834 w 2447925"/>
                <a:gd name="connsiteY335" fmla="*/ 177643 h 1838325"/>
                <a:gd name="connsiteX336" fmla="*/ 803224 w 2447925"/>
                <a:gd name="connsiteY336" fmla="*/ 214141 h 1838325"/>
                <a:gd name="connsiteX337" fmla="*/ 805615 w 2447925"/>
                <a:gd name="connsiteY337" fmla="*/ 210477 h 1838325"/>
                <a:gd name="connsiteX338" fmla="*/ 808006 w 2447925"/>
                <a:gd name="connsiteY338" fmla="*/ 206072 h 1838325"/>
                <a:gd name="connsiteX339" fmla="*/ 810396 w 2447925"/>
                <a:gd name="connsiteY339" fmla="*/ 200182 h 1838325"/>
                <a:gd name="connsiteX340" fmla="*/ 812787 w 2447925"/>
                <a:gd name="connsiteY340" fmla="*/ 204342 h 1838325"/>
                <a:gd name="connsiteX341" fmla="*/ 815178 w 2447925"/>
                <a:gd name="connsiteY341" fmla="*/ 201214 h 1838325"/>
                <a:gd name="connsiteX342" fmla="*/ 817569 w 2447925"/>
                <a:gd name="connsiteY342" fmla="*/ 187551 h 1838325"/>
                <a:gd name="connsiteX343" fmla="*/ 819960 w 2447925"/>
                <a:gd name="connsiteY343" fmla="*/ 184411 h 1838325"/>
                <a:gd name="connsiteX344" fmla="*/ 822350 w 2447925"/>
                <a:gd name="connsiteY344" fmla="*/ 222087 h 1838325"/>
                <a:gd name="connsiteX345" fmla="*/ 824741 w 2447925"/>
                <a:gd name="connsiteY345" fmla="*/ 234596 h 1838325"/>
                <a:gd name="connsiteX346" fmla="*/ 827132 w 2447925"/>
                <a:gd name="connsiteY346" fmla="*/ 234686 h 1838325"/>
                <a:gd name="connsiteX347" fmla="*/ 829523 w 2447925"/>
                <a:gd name="connsiteY347" fmla="*/ 228514 h 1838325"/>
                <a:gd name="connsiteX348" fmla="*/ 831914 w 2447925"/>
                <a:gd name="connsiteY348" fmla="*/ 232658 h 1838325"/>
                <a:gd name="connsiteX349" fmla="*/ 834304 w 2447925"/>
                <a:gd name="connsiteY349" fmla="*/ 229905 h 1838325"/>
                <a:gd name="connsiteX350" fmla="*/ 836695 w 2447925"/>
                <a:gd name="connsiteY350" fmla="*/ 229659 h 1838325"/>
                <a:gd name="connsiteX351" fmla="*/ 839086 w 2447925"/>
                <a:gd name="connsiteY351" fmla="*/ 228645 h 1838325"/>
                <a:gd name="connsiteX352" fmla="*/ 841477 w 2447925"/>
                <a:gd name="connsiteY352" fmla="*/ 198603 h 1838325"/>
                <a:gd name="connsiteX353" fmla="*/ 843867 w 2447925"/>
                <a:gd name="connsiteY353" fmla="*/ 196764 h 1838325"/>
                <a:gd name="connsiteX354" fmla="*/ 846258 w 2447925"/>
                <a:gd name="connsiteY354" fmla="*/ 226068 h 1838325"/>
                <a:gd name="connsiteX355" fmla="*/ 848649 w 2447925"/>
                <a:gd name="connsiteY355" fmla="*/ 223042 h 1838325"/>
                <a:gd name="connsiteX356" fmla="*/ 851040 w 2447925"/>
                <a:gd name="connsiteY356" fmla="*/ 225022 h 1838325"/>
                <a:gd name="connsiteX357" fmla="*/ 853430 w 2447925"/>
                <a:gd name="connsiteY357" fmla="*/ 230240 h 1838325"/>
                <a:gd name="connsiteX358" fmla="*/ 855821 w 2447925"/>
                <a:gd name="connsiteY358" fmla="*/ 222858 h 1838325"/>
                <a:gd name="connsiteX359" fmla="*/ 858212 w 2447925"/>
                <a:gd name="connsiteY359" fmla="*/ 220671 h 1838325"/>
                <a:gd name="connsiteX360" fmla="*/ 860603 w 2447925"/>
                <a:gd name="connsiteY360" fmla="*/ 205061 h 1838325"/>
                <a:gd name="connsiteX361" fmla="*/ 862984 w 2447925"/>
                <a:gd name="connsiteY361" fmla="*/ 234526 h 1838325"/>
                <a:gd name="connsiteX362" fmla="*/ 865384 w 2447925"/>
                <a:gd name="connsiteY362" fmla="*/ 248216 h 1838325"/>
                <a:gd name="connsiteX363" fmla="*/ 867766 w 2447925"/>
                <a:gd name="connsiteY363" fmla="*/ 204844 h 1838325"/>
                <a:gd name="connsiteX364" fmla="*/ 870166 w 2447925"/>
                <a:gd name="connsiteY364" fmla="*/ 215391 h 1838325"/>
                <a:gd name="connsiteX365" fmla="*/ 872547 w 2447925"/>
                <a:gd name="connsiteY365" fmla="*/ 227580 h 1838325"/>
                <a:gd name="connsiteX366" fmla="*/ 874938 w 2447925"/>
                <a:gd name="connsiteY366" fmla="*/ 231365 h 1838325"/>
                <a:gd name="connsiteX367" fmla="*/ 877328 w 2447925"/>
                <a:gd name="connsiteY367" fmla="*/ 247891 h 1838325"/>
                <a:gd name="connsiteX368" fmla="*/ 879720 w 2447925"/>
                <a:gd name="connsiteY368" fmla="*/ 242806 h 1838325"/>
                <a:gd name="connsiteX369" fmla="*/ 882110 w 2447925"/>
                <a:gd name="connsiteY369" fmla="*/ 234929 h 1838325"/>
                <a:gd name="connsiteX370" fmla="*/ 884501 w 2447925"/>
                <a:gd name="connsiteY370" fmla="*/ 250724 h 1838325"/>
                <a:gd name="connsiteX371" fmla="*/ 886892 w 2447925"/>
                <a:gd name="connsiteY371" fmla="*/ 256064 h 1838325"/>
                <a:gd name="connsiteX372" fmla="*/ 889282 w 2447925"/>
                <a:gd name="connsiteY372" fmla="*/ 246217 h 1838325"/>
                <a:gd name="connsiteX373" fmla="*/ 891674 w 2447925"/>
                <a:gd name="connsiteY373" fmla="*/ 247288 h 1838325"/>
                <a:gd name="connsiteX374" fmla="*/ 894064 w 2447925"/>
                <a:gd name="connsiteY374" fmla="*/ 241503 h 1838325"/>
                <a:gd name="connsiteX375" fmla="*/ 896455 w 2447925"/>
                <a:gd name="connsiteY375" fmla="*/ 257352 h 1838325"/>
                <a:gd name="connsiteX376" fmla="*/ 898846 w 2447925"/>
                <a:gd name="connsiteY376" fmla="*/ 285367 h 1838325"/>
                <a:gd name="connsiteX377" fmla="*/ 901236 w 2447925"/>
                <a:gd name="connsiteY377" fmla="*/ 277390 h 1838325"/>
                <a:gd name="connsiteX378" fmla="*/ 903627 w 2447925"/>
                <a:gd name="connsiteY378" fmla="*/ 258451 h 1838325"/>
                <a:gd name="connsiteX379" fmla="*/ 906018 w 2447925"/>
                <a:gd name="connsiteY379" fmla="*/ 242648 h 1838325"/>
                <a:gd name="connsiteX380" fmla="*/ 908409 w 2447925"/>
                <a:gd name="connsiteY380" fmla="*/ 236918 h 1838325"/>
                <a:gd name="connsiteX381" fmla="*/ 910800 w 2447925"/>
                <a:gd name="connsiteY381" fmla="*/ 227309 h 1838325"/>
                <a:gd name="connsiteX382" fmla="*/ 913190 w 2447925"/>
                <a:gd name="connsiteY382" fmla="*/ 235239 h 1838325"/>
                <a:gd name="connsiteX383" fmla="*/ 915581 w 2447925"/>
                <a:gd name="connsiteY383" fmla="*/ 241816 h 1838325"/>
                <a:gd name="connsiteX384" fmla="*/ 917972 w 2447925"/>
                <a:gd name="connsiteY384" fmla="*/ 246761 h 1838325"/>
                <a:gd name="connsiteX385" fmla="*/ 920362 w 2447925"/>
                <a:gd name="connsiteY385" fmla="*/ 243226 h 1838325"/>
                <a:gd name="connsiteX386" fmla="*/ 922754 w 2447925"/>
                <a:gd name="connsiteY386" fmla="*/ 254293 h 1838325"/>
                <a:gd name="connsiteX387" fmla="*/ 925144 w 2447925"/>
                <a:gd name="connsiteY387" fmla="*/ 244896 h 1838325"/>
                <a:gd name="connsiteX388" fmla="*/ 927535 w 2447925"/>
                <a:gd name="connsiteY388" fmla="*/ 230652 h 1838325"/>
                <a:gd name="connsiteX389" fmla="*/ 929926 w 2447925"/>
                <a:gd name="connsiteY389" fmla="*/ 255317 h 1838325"/>
                <a:gd name="connsiteX390" fmla="*/ 932316 w 2447925"/>
                <a:gd name="connsiteY390" fmla="*/ 256911 h 1838325"/>
                <a:gd name="connsiteX391" fmla="*/ 934708 w 2447925"/>
                <a:gd name="connsiteY391" fmla="*/ 249819 h 1838325"/>
                <a:gd name="connsiteX392" fmla="*/ 937098 w 2447925"/>
                <a:gd name="connsiteY392" fmla="*/ 248465 h 1838325"/>
                <a:gd name="connsiteX393" fmla="*/ 939489 w 2447925"/>
                <a:gd name="connsiteY393" fmla="*/ 246040 h 1838325"/>
                <a:gd name="connsiteX394" fmla="*/ 941880 w 2447925"/>
                <a:gd name="connsiteY394" fmla="*/ 266489 h 1838325"/>
                <a:gd name="connsiteX395" fmla="*/ 944270 w 2447925"/>
                <a:gd name="connsiteY395" fmla="*/ 255883 h 1838325"/>
                <a:gd name="connsiteX396" fmla="*/ 946661 w 2447925"/>
                <a:gd name="connsiteY396" fmla="*/ 238152 h 1838325"/>
                <a:gd name="connsiteX397" fmla="*/ 949052 w 2447925"/>
                <a:gd name="connsiteY397" fmla="*/ 266825 h 1838325"/>
                <a:gd name="connsiteX398" fmla="*/ 951443 w 2447925"/>
                <a:gd name="connsiteY398" fmla="*/ 261373 h 1838325"/>
                <a:gd name="connsiteX399" fmla="*/ 953834 w 2447925"/>
                <a:gd name="connsiteY399" fmla="*/ 258376 h 1838325"/>
                <a:gd name="connsiteX400" fmla="*/ 956224 w 2447925"/>
                <a:gd name="connsiteY400" fmla="*/ 264944 h 1838325"/>
                <a:gd name="connsiteX401" fmla="*/ 958615 w 2447925"/>
                <a:gd name="connsiteY401" fmla="*/ 252832 h 1838325"/>
                <a:gd name="connsiteX402" fmla="*/ 961006 w 2447925"/>
                <a:gd name="connsiteY402" fmla="*/ 255334 h 1838325"/>
                <a:gd name="connsiteX403" fmla="*/ 963396 w 2447925"/>
                <a:gd name="connsiteY403" fmla="*/ 288993 h 1838325"/>
                <a:gd name="connsiteX404" fmla="*/ 965778 w 2447925"/>
                <a:gd name="connsiteY404" fmla="*/ 269340 h 1838325"/>
                <a:gd name="connsiteX405" fmla="*/ 968178 w 2447925"/>
                <a:gd name="connsiteY405" fmla="*/ 253610 h 1838325"/>
                <a:gd name="connsiteX406" fmla="*/ 970559 w 2447925"/>
                <a:gd name="connsiteY406" fmla="*/ 292975 h 1838325"/>
                <a:gd name="connsiteX407" fmla="*/ 972960 w 2447925"/>
                <a:gd name="connsiteY407" fmla="*/ 279509 h 1838325"/>
                <a:gd name="connsiteX408" fmla="*/ 975341 w 2447925"/>
                <a:gd name="connsiteY408" fmla="*/ 286633 h 1838325"/>
                <a:gd name="connsiteX409" fmla="*/ 977732 w 2447925"/>
                <a:gd name="connsiteY409" fmla="*/ 292477 h 1838325"/>
                <a:gd name="connsiteX410" fmla="*/ 980123 w 2447925"/>
                <a:gd name="connsiteY410" fmla="*/ 264738 h 1838325"/>
                <a:gd name="connsiteX411" fmla="*/ 982513 w 2447925"/>
                <a:gd name="connsiteY411" fmla="*/ 239862 h 1838325"/>
                <a:gd name="connsiteX412" fmla="*/ 984904 w 2447925"/>
                <a:gd name="connsiteY412" fmla="*/ 255115 h 1838325"/>
                <a:gd name="connsiteX413" fmla="*/ 987295 w 2447925"/>
                <a:gd name="connsiteY413" fmla="*/ 276457 h 1838325"/>
                <a:gd name="connsiteX414" fmla="*/ 989686 w 2447925"/>
                <a:gd name="connsiteY414" fmla="*/ 266252 h 1838325"/>
                <a:gd name="connsiteX415" fmla="*/ 992077 w 2447925"/>
                <a:gd name="connsiteY415" fmla="*/ 281995 h 1838325"/>
                <a:gd name="connsiteX416" fmla="*/ 994467 w 2447925"/>
                <a:gd name="connsiteY416" fmla="*/ 311643 h 1838325"/>
                <a:gd name="connsiteX417" fmla="*/ 996858 w 2447925"/>
                <a:gd name="connsiteY417" fmla="*/ 274289 h 1838325"/>
                <a:gd name="connsiteX418" fmla="*/ 999249 w 2447925"/>
                <a:gd name="connsiteY418" fmla="*/ 300496 h 1838325"/>
                <a:gd name="connsiteX419" fmla="*/ 1001639 w 2447925"/>
                <a:gd name="connsiteY419" fmla="*/ 289720 h 1838325"/>
                <a:gd name="connsiteX420" fmla="*/ 1004030 w 2447925"/>
                <a:gd name="connsiteY420" fmla="*/ 287036 h 1838325"/>
                <a:gd name="connsiteX421" fmla="*/ 1006421 w 2447925"/>
                <a:gd name="connsiteY421" fmla="*/ 293997 h 1838325"/>
                <a:gd name="connsiteX422" fmla="*/ 1008812 w 2447925"/>
                <a:gd name="connsiteY422" fmla="*/ 297202 h 1838325"/>
                <a:gd name="connsiteX423" fmla="*/ 1011203 w 2447925"/>
                <a:gd name="connsiteY423" fmla="*/ 285102 h 1838325"/>
                <a:gd name="connsiteX424" fmla="*/ 1013593 w 2447925"/>
                <a:gd name="connsiteY424" fmla="*/ 318017 h 1838325"/>
                <a:gd name="connsiteX425" fmla="*/ 1015984 w 2447925"/>
                <a:gd name="connsiteY425" fmla="*/ 308379 h 1838325"/>
                <a:gd name="connsiteX426" fmla="*/ 1018375 w 2447925"/>
                <a:gd name="connsiteY426" fmla="*/ 342117 h 1838325"/>
                <a:gd name="connsiteX427" fmla="*/ 1020766 w 2447925"/>
                <a:gd name="connsiteY427" fmla="*/ 421901 h 1838325"/>
                <a:gd name="connsiteX428" fmla="*/ 1023157 w 2447925"/>
                <a:gd name="connsiteY428" fmla="*/ 463567 h 1838325"/>
                <a:gd name="connsiteX429" fmla="*/ 1025547 w 2447925"/>
                <a:gd name="connsiteY429" fmla="*/ 526674 h 1838325"/>
                <a:gd name="connsiteX430" fmla="*/ 1027938 w 2447925"/>
                <a:gd name="connsiteY430" fmla="*/ 630384 h 1838325"/>
                <a:gd name="connsiteX431" fmla="*/ 1030329 w 2447925"/>
                <a:gd name="connsiteY431" fmla="*/ 744407 h 1838325"/>
                <a:gd name="connsiteX432" fmla="*/ 1032720 w 2447925"/>
                <a:gd name="connsiteY432" fmla="*/ 903313 h 1838325"/>
                <a:gd name="connsiteX433" fmla="*/ 1035110 w 2447925"/>
                <a:gd name="connsiteY433" fmla="*/ 1052274 h 1838325"/>
                <a:gd name="connsiteX434" fmla="*/ 1037501 w 2447925"/>
                <a:gd name="connsiteY434" fmla="*/ 1236012 h 1838325"/>
                <a:gd name="connsiteX435" fmla="*/ 1039892 w 2447925"/>
                <a:gd name="connsiteY435" fmla="*/ 1395041 h 1838325"/>
                <a:gd name="connsiteX436" fmla="*/ 1042283 w 2447925"/>
                <a:gd name="connsiteY436" fmla="*/ 1455496 h 1838325"/>
                <a:gd name="connsiteX437" fmla="*/ 1044673 w 2447925"/>
                <a:gd name="connsiteY437" fmla="*/ 1449238 h 1838325"/>
                <a:gd name="connsiteX438" fmla="*/ 1047064 w 2447925"/>
                <a:gd name="connsiteY438" fmla="*/ 1454334 h 1838325"/>
                <a:gd name="connsiteX439" fmla="*/ 1049455 w 2447925"/>
                <a:gd name="connsiteY439" fmla="*/ 1476985 h 1838325"/>
                <a:gd name="connsiteX440" fmla="*/ 1051846 w 2447925"/>
                <a:gd name="connsiteY440" fmla="*/ 1456211 h 1838325"/>
                <a:gd name="connsiteX441" fmla="*/ 1054237 w 2447925"/>
                <a:gd name="connsiteY441" fmla="*/ 1457887 h 1838325"/>
                <a:gd name="connsiteX442" fmla="*/ 1056627 w 2447925"/>
                <a:gd name="connsiteY442" fmla="*/ 1445809 h 1838325"/>
                <a:gd name="connsiteX443" fmla="*/ 1059018 w 2447925"/>
                <a:gd name="connsiteY443" fmla="*/ 1454944 h 1838325"/>
                <a:gd name="connsiteX444" fmla="*/ 1061409 w 2447925"/>
                <a:gd name="connsiteY444" fmla="*/ 1453639 h 1838325"/>
                <a:gd name="connsiteX445" fmla="*/ 1063800 w 2447925"/>
                <a:gd name="connsiteY445" fmla="*/ 1439132 h 1838325"/>
                <a:gd name="connsiteX446" fmla="*/ 1066181 w 2447925"/>
                <a:gd name="connsiteY446" fmla="*/ 1451239 h 1838325"/>
                <a:gd name="connsiteX447" fmla="*/ 1068581 w 2447925"/>
                <a:gd name="connsiteY447" fmla="*/ 1447524 h 1838325"/>
                <a:gd name="connsiteX448" fmla="*/ 1070972 w 2447925"/>
                <a:gd name="connsiteY448" fmla="*/ 1460002 h 1838325"/>
                <a:gd name="connsiteX449" fmla="*/ 1073353 w 2447925"/>
                <a:gd name="connsiteY449" fmla="*/ 1461497 h 1838325"/>
                <a:gd name="connsiteX450" fmla="*/ 1075754 w 2447925"/>
                <a:gd name="connsiteY450" fmla="*/ 1454506 h 1838325"/>
                <a:gd name="connsiteX451" fmla="*/ 1078135 w 2447925"/>
                <a:gd name="connsiteY451" fmla="*/ 1459725 h 1838325"/>
                <a:gd name="connsiteX452" fmla="*/ 1080525 w 2447925"/>
                <a:gd name="connsiteY452" fmla="*/ 1441314 h 1838325"/>
                <a:gd name="connsiteX453" fmla="*/ 1082917 w 2447925"/>
                <a:gd name="connsiteY453" fmla="*/ 1458897 h 1838325"/>
                <a:gd name="connsiteX454" fmla="*/ 1085307 w 2447925"/>
                <a:gd name="connsiteY454" fmla="*/ 1477994 h 1838325"/>
                <a:gd name="connsiteX455" fmla="*/ 1087698 w 2447925"/>
                <a:gd name="connsiteY455" fmla="*/ 1453677 h 1838325"/>
                <a:gd name="connsiteX456" fmla="*/ 1090089 w 2447925"/>
                <a:gd name="connsiteY456" fmla="*/ 1467222 h 1838325"/>
                <a:gd name="connsiteX457" fmla="*/ 1092479 w 2447925"/>
                <a:gd name="connsiteY457" fmla="*/ 1485595 h 1838325"/>
                <a:gd name="connsiteX458" fmla="*/ 1094870 w 2447925"/>
                <a:gd name="connsiteY458" fmla="*/ 1469231 h 1838325"/>
                <a:gd name="connsiteX459" fmla="*/ 1097261 w 2447925"/>
                <a:gd name="connsiteY459" fmla="*/ 1463116 h 1838325"/>
                <a:gd name="connsiteX460" fmla="*/ 1099652 w 2447925"/>
                <a:gd name="connsiteY460" fmla="*/ 1474889 h 1838325"/>
                <a:gd name="connsiteX461" fmla="*/ 1102043 w 2447925"/>
                <a:gd name="connsiteY461" fmla="*/ 1475508 h 1838325"/>
                <a:gd name="connsiteX462" fmla="*/ 1104433 w 2447925"/>
                <a:gd name="connsiteY462" fmla="*/ 1480423 h 1838325"/>
                <a:gd name="connsiteX463" fmla="*/ 1106824 w 2447925"/>
                <a:gd name="connsiteY463" fmla="*/ 1474061 h 1838325"/>
                <a:gd name="connsiteX464" fmla="*/ 1109215 w 2447925"/>
                <a:gd name="connsiteY464" fmla="*/ 1483881 h 1838325"/>
                <a:gd name="connsiteX465" fmla="*/ 1111605 w 2447925"/>
                <a:gd name="connsiteY465" fmla="*/ 1475994 h 1838325"/>
                <a:gd name="connsiteX466" fmla="*/ 1113997 w 2447925"/>
                <a:gd name="connsiteY466" fmla="*/ 1472860 h 1838325"/>
                <a:gd name="connsiteX467" fmla="*/ 1116387 w 2447925"/>
                <a:gd name="connsiteY467" fmla="*/ 1458001 h 1838325"/>
                <a:gd name="connsiteX468" fmla="*/ 1118778 w 2447925"/>
                <a:gd name="connsiteY468" fmla="*/ 1483690 h 1838325"/>
                <a:gd name="connsiteX469" fmla="*/ 1121169 w 2447925"/>
                <a:gd name="connsiteY469" fmla="*/ 1478804 h 1838325"/>
                <a:gd name="connsiteX470" fmla="*/ 1123559 w 2447925"/>
                <a:gd name="connsiteY470" fmla="*/ 1498778 h 1838325"/>
                <a:gd name="connsiteX471" fmla="*/ 1125951 w 2447925"/>
                <a:gd name="connsiteY471" fmla="*/ 1498406 h 1838325"/>
                <a:gd name="connsiteX472" fmla="*/ 1128341 w 2447925"/>
                <a:gd name="connsiteY472" fmla="*/ 1472965 h 1838325"/>
                <a:gd name="connsiteX473" fmla="*/ 1130732 w 2447925"/>
                <a:gd name="connsiteY473" fmla="*/ 1477099 h 1838325"/>
                <a:gd name="connsiteX474" fmla="*/ 1133123 w 2447925"/>
                <a:gd name="connsiteY474" fmla="*/ 1492939 h 1838325"/>
                <a:gd name="connsiteX475" fmla="*/ 1135513 w 2447925"/>
                <a:gd name="connsiteY475" fmla="*/ 1480861 h 1838325"/>
                <a:gd name="connsiteX476" fmla="*/ 1137904 w 2447925"/>
                <a:gd name="connsiteY476" fmla="*/ 1456411 h 1838325"/>
                <a:gd name="connsiteX477" fmla="*/ 1140295 w 2447925"/>
                <a:gd name="connsiteY477" fmla="*/ 1474956 h 1838325"/>
                <a:gd name="connsiteX478" fmla="*/ 1142686 w 2447925"/>
                <a:gd name="connsiteY478" fmla="*/ 1469288 h 1838325"/>
                <a:gd name="connsiteX479" fmla="*/ 1145077 w 2447925"/>
                <a:gd name="connsiteY479" fmla="*/ 1482900 h 1838325"/>
                <a:gd name="connsiteX480" fmla="*/ 1147467 w 2447925"/>
                <a:gd name="connsiteY480" fmla="*/ 1475023 h 1838325"/>
                <a:gd name="connsiteX481" fmla="*/ 1149858 w 2447925"/>
                <a:gd name="connsiteY481" fmla="*/ 1480414 h 1838325"/>
                <a:gd name="connsiteX482" fmla="*/ 1152249 w 2447925"/>
                <a:gd name="connsiteY482" fmla="*/ 1490444 h 1838325"/>
                <a:gd name="connsiteX483" fmla="*/ 1154639 w 2447925"/>
                <a:gd name="connsiteY483" fmla="*/ 1494349 h 1838325"/>
                <a:gd name="connsiteX484" fmla="*/ 1157031 w 2447925"/>
                <a:gd name="connsiteY484" fmla="*/ 1511046 h 1838325"/>
                <a:gd name="connsiteX485" fmla="*/ 1159421 w 2447925"/>
                <a:gd name="connsiteY485" fmla="*/ 1497216 h 1838325"/>
                <a:gd name="connsiteX486" fmla="*/ 1161812 w 2447925"/>
                <a:gd name="connsiteY486" fmla="*/ 1486157 h 1838325"/>
                <a:gd name="connsiteX487" fmla="*/ 1164203 w 2447925"/>
                <a:gd name="connsiteY487" fmla="*/ 1470793 h 1838325"/>
                <a:gd name="connsiteX488" fmla="*/ 1166593 w 2447925"/>
                <a:gd name="connsiteY488" fmla="*/ 1490510 h 1838325"/>
                <a:gd name="connsiteX489" fmla="*/ 1168975 w 2447925"/>
                <a:gd name="connsiteY489" fmla="*/ 1500064 h 1838325"/>
                <a:gd name="connsiteX490" fmla="*/ 1171375 w 2447925"/>
                <a:gd name="connsiteY490" fmla="*/ 1511094 h 1838325"/>
                <a:gd name="connsiteX491" fmla="*/ 1173756 w 2447925"/>
                <a:gd name="connsiteY491" fmla="*/ 1483776 h 1838325"/>
                <a:gd name="connsiteX492" fmla="*/ 1176157 w 2447925"/>
                <a:gd name="connsiteY492" fmla="*/ 1471165 h 1838325"/>
                <a:gd name="connsiteX493" fmla="*/ 1178538 w 2447925"/>
                <a:gd name="connsiteY493" fmla="*/ 1477223 h 1838325"/>
                <a:gd name="connsiteX494" fmla="*/ 1180929 w 2447925"/>
                <a:gd name="connsiteY494" fmla="*/ 1472775 h 1838325"/>
                <a:gd name="connsiteX495" fmla="*/ 1183319 w 2447925"/>
                <a:gd name="connsiteY495" fmla="*/ 1496825 h 1838325"/>
                <a:gd name="connsiteX496" fmla="*/ 1185710 w 2447925"/>
                <a:gd name="connsiteY496" fmla="*/ 1490491 h 1838325"/>
                <a:gd name="connsiteX497" fmla="*/ 1188101 w 2447925"/>
                <a:gd name="connsiteY497" fmla="*/ 1485414 h 1838325"/>
                <a:gd name="connsiteX498" fmla="*/ 1190492 w 2447925"/>
                <a:gd name="connsiteY498" fmla="*/ 1475965 h 1838325"/>
                <a:gd name="connsiteX499" fmla="*/ 1192882 w 2447925"/>
                <a:gd name="connsiteY499" fmla="*/ 1492548 h 1838325"/>
                <a:gd name="connsiteX500" fmla="*/ 1195273 w 2447925"/>
                <a:gd name="connsiteY500" fmla="*/ 1470984 h 1838325"/>
                <a:gd name="connsiteX501" fmla="*/ 1197664 w 2447925"/>
                <a:gd name="connsiteY501" fmla="*/ 1496540 h 1838325"/>
                <a:gd name="connsiteX502" fmla="*/ 1200055 w 2447925"/>
                <a:gd name="connsiteY502" fmla="*/ 1496130 h 1838325"/>
                <a:gd name="connsiteX503" fmla="*/ 1202446 w 2447925"/>
                <a:gd name="connsiteY503" fmla="*/ 1496711 h 1838325"/>
                <a:gd name="connsiteX504" fmla="*/ 1204836 w 2447925"/>
                <a:gd name="connsiteY504" fmla="*/ 1497311 h 1838325"/>
                <a:gd name="connsiteX505" fmla="*/ 1207227 w 2447925"/>
                <a:gd name="connsiteY505" fmla="*/ 1491796 h 1838325"/>
                <a:gd name="connsiteX506" fmla="*/ 1209618 w 2447925"/>
                <a:gd name="connsiteY506" fmla="*/ 1483595 h 1838325"/>
                <a:gd name="connsiteX507" fmla="*/ 1212009 w 2447925"/>
                <a:gd name="connsiteY507" fmla="*/ 1503264 h 1838325"/>
                <a:gd name="connsiteX508" fmla="*/ 1214399 w 2447925"/>
                <a:gd name="connsiteY508" fmla="*/ 1501264 h 1838325"/>
                <a:gd name="connsiteX509" fmla="*/ 1216790 w 2447925"/>
                <a:gd name="connsiteY509" fmla="*/ 1501721 h 1838325"/>
                <a:gd name="connsiteX510" fmla="*/ 1219181 w 2447925"/>
                <a:gd name="connsiteY510" fmla="*/ 1507084 h 1838325"/>
                <a:gd name="connsiteX511" fmla="*/ 1221572 w 2447925"/>
                <a:gd name="connsiteY511" fmla="*/ 1515856 h 1838325"/>
                <a:gd name="connsiteX512" fmla="*/ 1223963 w 2447925"/>
                <a:gd name="connsiteY512" fmla="*/ 1496435 h 1838325"/>
                <a:gd name="connsiteX513" fmla="*/ 1226353 w 2447925"/>
                <a:gd name="connsiteY513" fmla="*/ 1496920 h 1838325"/>
                <a:gd name="connsiteX514" fmla="*/ 1228744 w 2447925"/>
                <a:gd name="connsiteY514" fmla="*/ 1506474 h 1838325"/>
                <a:gd name="connsiteX515" fmla="*/ 1231135 w 2447925"/>
                <a:gd name="connsiteY515" fmla="*/ 1515942 h 1838325"/>
                <a:gd name="connsiteX516" fmla="*/ 1233526 w 2447925"/>
                <a:gd name="connsiteY516" fmla="*/ 1517485 h 1838325"/>
                <a:gd name="connsiteX517" fmla="*/ 1235916 w 2447925"/>
                <a:gd name="connsiteY517" fmla="*/ 1539916 h 1838325"/>
                <a:gd name="connsiteX518" fmla="*/ 1238307 w 2447925"/>
                <a:gd name="connsiteY518" fmla="*/ 1533601 h 1838325"/>
                <a:gd name="connsiteX519" fmla="*/ 1240698 w 2447925"/>
                <a:gd name="connsiteY519" fmla="*/ 1522019 h 1838325"/>
                <a:gd name="connsiteX520" fmla="*/ 1243089 w 2447925"/>
                <a:gd name="connsiteY520" fmla="*/ 1530706 h 1838325"/>
                <a:gd name="connsiteX521" fmla="*/ 1245479 w 2447925"/>
                <a:gd name="connsiteY521" fmla="*/ 1523543 h 1838325"/>
                <a:gd name="connsiteX522" fmla="*/ 1247870 w 2447925"/>
                <a:gd name="connsiteY522" fmla="*/ 1496949 h 1838325"/>
                <a:gd name="connsiteX523" fmla="*/ 1250261 w 2447925"/>
                <a:gd name="connsiteY523" fmla="*/ 1529696 h 1838325"/>
                <a:gd name="connsiteX524" fmla="*/ 1252652 w 2447925"/>
                <a:gd name="connsiteY524" fmla="*/ 1505417 h 1838325"/>
                <a:gd name="connsiteX525" fmla="*/ 1255043 w 2447925"/>
                <a:gd name="connsiteY525" fmla="*/ 1507417 h 1838325"/>
                <a:gd name="connsiteX526" fmla="*/ 1257433 w 2447925"/>
                <a:gd name="connsiteY526" fmla="*/ 1506493 h 1838325"/>
                <a:gd name="connsiteX527" fmla="*/ 1259824 w 2447925"/>
                <a:gd name="connsiteY527" fmla="*/ 1500149 h 1838325"/>
                <a:gd name="connsiteX528" fmla="*/ 1262215 w 2447925"/>
                <a:gd name="connsiteY528" fmla="*/ 1529696 h 1838325"/>
                <a:gd name="connsiteX529" fmla="*/ 1264606 w 2447925"/>
                <a:gd name="connsiteY529" fmla="*/ 1525038 h 1838325"/>
                <a:gd name="connsiteX530" fmla="*/ 1266997 w 2447925"/>
                <a:gd name="connsiteY530" fmla="*/ 1518771 h 1838325"/>
                <a:gd name="connsiteX531" fmla="*/ 1269387 w 2447925"/>
                <a:gd name="connsiteY531" fmla="*/ 1518676 h 1838325"/>
                <a:gd name="connsiteX532" fmla="*/ 1271768 w 2447925"/>
                <a:gd name="connsiteY532" fmla="*/ 1526972 h 1838325"/>
                <a:gd name="connsiteX533" fmla="*/ 1274169 w 2447925"/>
                <a:gd name="connsiteY533" fmla="*/ 1522419 h 1838325"/>
                <a:gd name="connsiteX534" fmla="*/ 1276550 w 2447925"/>
                <a:gd name="connsiteY534" fmla="*/ 1525581 h 1838325"/>
                <a:gd name="connsiteX535" fmla="*/ 1278950 w 2447925"/>
                <a:gd name="connsiteY535" fmla="*/ 1551165 h 1838325"/>
                <a:gd name="connsiteX536" fmla="*/ 1281332 w 2447925"/>
                <a:gd name="connsiteY536" fmla="*/ 1565129 h 1838325"/>
                <a:gd name="connsiteX537" fmla="*/ 1283722 w 2447925"/>
                <a:gd name="connsiteY537" fmla="*/ 1547574 h 1838325"/>
                <a:gd name="connsiteX538" fmla="*/ 1286113 w 2447925"/>
                <a:gd name="connsiteY538" fmla="*/ 1538745 h 1838325"/>
                <a:gd name="connsiteX539" fmla="*/ 1288504 w 2447925"/>
                <a:gd name="connsiteY539" fmla="*/ 1512475 h 1838325"/>
                <a:gd name="connsiteX540" fmla="*/ 1290895 w 2447925"/>
                <a:gd name="connsiteY540" fmla="*/ 1529248 h 1838325"/>
                <a:gd name="connsiteX541" fmla="*/ 1293286 w 2447925"/>
                <a:gd name="connsiteY541" fmla="*/ 1536849 h 1838325"/>
                <a:gd name="connsiteX542" fmla="*/ 1295676 w 2447925"/>
                <a:gd name="connsiteY542" fmla="*/ 1553023 h 1838325"/>
                <a:gd name="connsiteX543" fmla="*/ 1298067 w 2447925"/>
                <a:gd name="connsiteY543" fmla="*/ 1546736 h 1838325"/>
                <a:gd name="connsiteX544" fmla="*/ 1300458 w 2447925"/>
                <a:gd name="connsiteY544" fmla="*/ 1527267 h 1838325"/>
                <a:gd name="connsiteX545" fmla="*/ 1302848 w 2447925"/>
                <a:gd name="connsiteY545" fmla="*/ 1522028 h 1838325"/>
                <a:gd name="connsiteX546" fmla="*/ 1305240 w 2447925"/>
                <a:gd name="connsiteY546" fmla="*/ 1528058 h 1838325"/>
                <a:gd name="connsiteX547" fmla="*/ 1307630 w 2447925"/>
                <a:gd name="connsiteY547" fmla="*/ 1503550 h 1838325"/>
                <a:gd name="connsiteX548" fmla="*/ 1310021 w 2447925"/>
                <a:gd name="connsiteY548" fmla="*/ 1528372 h 1838325"/>
                <a:gd name="connsiteX549" fmla="*/ 1312412 w 2447925"/>
                <a:gd name="connsiteY549" fmla="*/ 1552356 h 1838325"/>
                <a:gd name="connsiteX550" fmla="*/ 1314802 w 2447925"/>
                <a:gd name="connsiteY550" fmla="*/ 1560347 h 1838325"/>
                <a:gd name="connsiteX551" fmla="*/ 1317193 w 2447925"/>
                <a:gd name="connsiteY551" fmla="*/ 1536859 h 1838325"/>
                <a:gd name="connsiteX552" fmla="*/ 1319584 w 2447925"/>
                <a:gd name="connsiteY552" fmla="*/ 1536354 h 1838325"/>
                <a:gd name="connsiteX553" fmla="*/ 1321975 w 2447925"/>
                <a:gd name="connsiteY553" fmla="*/ 1552299 h 1838325"/>
                <a:gd name="connsiteX554" fmla="*/ 1324366 w 2447925"/>
                <a:gd name="connsiteY554" fmla="*/ 1547908 h 1838325"/>
                <a:gd name="connsiteX555" fmla="*/ 1326756 w 2447925"/>
                <a:gd name="connsiteY555" fmla="*/ 1566424 h 1838325"/>
                <a:gd name="connsiteX556" fmla="*/ 1329147 w 2447925"/>
                <a:gd name="connsiteY556" fmla="*/ 1554175 h 1838325"/>
                <a:gd name="connsiteX557" fmla="*/ 1331538 w 2447925"/>
                <a:gd name="connsiteY557" fmla="*/ 1540793 h 1838325"/>
                <a:gd name="connsiteX558" fmla="*/ 1333929 w 2447925"/>
                <a:gd name="connsiteY558" fmla="*/ 1551708 h 1838325"/>
                <a:gd name="connsiteX559" fmla="*/ 1336320 w 2447925"/>
                <a:gd name="connsiteY559" fmla="*/ 1554442 h 1838325"/>
                <a:gd name="connsiteX560" fmla="*/ 1338710 w 2447925"/>
                <a:gd name="connsiteY560" fmla="*/ 1545870 h 1838325"/>
                <a:gd name="connsiteX561" fmla="*/ 1341101 w 2447925"/>
                <a:gd name="connsiteY561" fmla="*/ 1540269 h 1838325"/>
                <a:gd name="connsiteX562" fmla="*/ 1343492 w 2447925"/>
                <a:gd name="connsiteY562" fmla="*/ 1552994 h 1838325"/>
                <a:gd name="connsiteX563" fmla="*/ 1345882 w 2447925"/>
                <a:gd name="connsiteY563" fmla="*/ 1552794 h 1838325"/>
                <a:gd name="connsiteX564" fmla="*/ 1348274 w 2447925"/>
                <a:gd name="connsiteY564" fmla="*/ 1556557 h 1838325"/>
                <a:gd name="connsiteX565" fmla="*/ 1350664 w 2447925"/>
                <a:gd name="connsiteY565" fmla="*/ 1586856 h 1838325"/>
                <a:gd name="connsiteX566" fmla="*/ 1353055 w 2447925"/>
                <a:gd name="connsiteY566" fmla="*/ 1589104 h 1838325"/>
                <a:gd name="connsiteX567" fmla="*/ 1355446 w 2447925"/>
                <a:gd name="connsiteY567" fmla="*/ 1575187 h 1838325"/>
                <a:gd name="connsiteX568" fmla="*/ 1357836 w 2447925"/>
                <a:gd name="connsiteY568" fmla="*/ 1564758 h 1838325"/>
                <a:gd name="connsiteX569" fmla="*/ 1360228 w 2447925"/>
                <a:gd name="connsiteY569" fmla="*/ 1568577 h 1838325"/>
                <a:gd name="connsiteX570" fmla="*/ 1362618 w 2447925"/>
                <a:gd name="connsiteY570" fmla="*/ 1554080 h 1838325"/>
                <a:gd name="connsiteX571" fmla="*/ 1365009 w 2447925"/>
                <a:gd name="connsiteY571" fmla="*/ 1569130 h 1838325"/>
                <a:gd name="connsiteX572" fmla="*/ 1367400 w 2447925"/>
                <a:gd name="connsiteY572" fmla="*/ 1551089 h 1838325"/>
                <a:gd name="connsiteX573" fmla="*/ 1369790 w 2447925"/>
                <a:gd name="connsiteY573" fmla="*/ 1546060 h 1838325"/>
                <a:gd name="connsiteX574" fmla="*/ 1372172 w 2447925"/>
                <a:gd name="connsiteY574" fmla="*/ 1574959 h 1838325"/>
                <a:gd name="connsiteX575" fmla="*/ 1374572 w 2447925"/>
                <a:gd name="connsiteY575" fmla="*/ 1560033 h 1838325"/>
                <a:gd name="connsiteX576" fmla="*/ 1376953 w 2447925"/>
                <a:gd name="connsiteY576" fmla="*/ 1550556 h 1838325"/>
                <a:gd name="connsiteX577" fmla="*/ 1379344 w 2447925"/>
                <a:gd name="connsiteY577" fmla="*/ 1537659 h 1838325"/>
                <a:gd name="connsiteX578" fmla="*/ 1381744 w 2447925"/>
                <a:gd name="connsiteY578" fmla="*/ 1542402 h 1838325"/>
                <a:gd name="connsiteX579" fmla="*/ 1384125 w 2447925"/>
                <a:gd name="connsiteY579" fmla="*/ 1557347 h 1838325"/>
                <a:gd name="connsiteX580" fmla="*/ 1386516 w 2447925"/>
                <a:gd name="connsiteY580" fmla="*/ 1550708 h 1838325"/>
                <a:gd name="connsiteX581" fmla="*/ 1388907 w 2447925"/>
                <a:gd name="connsiteY581" fmla="*/ 1537926 h 1838325"/>
                <a:gd name="connsiteX582" fmla="*/ 1391298 w 2447925"/>
                <a:gd name="connsiteY582" fmla="*/ 1522352 h 1838325"/>
                <a:gd name="connsiteX583" fmla="*/ 1393688 w 2447925"/>
                <a:gd name="connsiteY583" fmla="*/ 1566739 h 1838325"/>
                <a:gd name="connsiteX584" fmla="*/ 1396079 w 2447925"/>
                <a:gd name="connsiteY584" fmla="*/ 1564843 h 1838325"/>
                <a:gd name="connsiteX585" fmla="*/ 1398470 w 2447925"/>
                <a:gd name="connsiteY585" fmla="*/ 1553747 h 1838325"/>
                <a:gd name="connsiteX586" fmla="*/ 1400861 w 2447925"/>
                <a:gd name="connsiteY586" fmla="*/ 1552280 h 1838325"/>
                <a:gd name="connsiteX587" fmla="*/ 1403252 w 2447925"/>
                <a:gd name="connsiteY587" fmla="*/ 1570787 h 1838325"/>
                <a:gd name="connsiteX588" fmla="*/ 1405642 w 2447925"/>
                <a:gd name="connsiteY588" fmla="*/ 1573130 h 1838325"/>
                <a:gd name="connsiteX589" fmla="*/ 1408033 w 2447925"/>
                <a:gd name="connsiteY589" fmla="*/ 1554937 h 1838325"/>
                <a:gd name="connsiteX590" fmla="*/ 1410424 w 2447925"/>
                <a:gd name="connsiteY590" fmla="*/ 1564758 h 1838325"/>
                <a:gd name="connsiteX591" fmla="*/ 1412815 w 2447925"/>
                <a:gd name="connsiteY591" fmla="*/ 1575025 h 1838325"/>
                <a:gd name="connsiteX592" fmla="*/ 1415206 w 2447925"/>
                <a:gd name="connsiteY592" fmla="*/ 1598600 h 1838325"/>
                <a:gd name="connsiteX593" fmla="*/ 1417596 w 2447925"/>
                <a:gd name="connsiteY593" fmla="*/ 1578473 h 1838325"/>
                <a:gd name="connsiteX594" fmla="*/ 1419987 w 2447925"/>
                <a:gd name="connsiteY594" fmla="*/ 1585865 h 1838325"/>
                <a:gd name="connsiteX595" fmla="*/ 1422378 w 2447925"/>
                <a:gd name="connsiteY595" fmla="*/ 1572158 h 1838325"/>
                <a:gd name="connsiteX596" fmla="*/ 1424768 w 2447925"/>
                <a:gd name="connsiteY596" fmla="*/ 1553737 h 1838325"/>
                <a:gd name="connsiteX597" fmla="*/ 1427159 w 2447925"/>
                <a:gd name="connsiteY597" fmla="*/ 1567510 h 1838325"/>
                <a:gd name="connsiteX598" fmla="*/ 1429550 w 2447925"/>
                <a:gd name="connsiteY598" fmla="*/ 1555975 h 1838325"/>
                <a:gd name="connsiteX599" fmla="*/ 1431941 w 2447925"/>
                <a:gd name="connsiteY599" fmla="*/ 1575987 h 1838325"/>
                <a:gd name="connsiteX600" fmla="*/ 1434332 w 2447925"/>
                <a:gd name="connsiteY600" fmla="*/ 1598124 h 1838325"/>
                <a:gd name="connsiteX601" fmla="*/ 1436722 w 2447925"/>
                <a:gd name="connsiteY601" fmla="*/ 1589046 h 1838325"/>
                <a:gd name="connsiteX602" fmla="*/ 1439113 w 2447925"/>
                <a:gd name="connsiteY602" fmla="*/ 1601886 h 1838325"/>
                <a:gd name="connsiteX603" fmla="*/ 1441504 w 2447925"/>
                <a:gd name="connsiteY603" fmla="*/ 1576921 h 1838325"/>
                <a:gd name="connsiteX604" fmla="*/ 1443895 w 2447925"/>
                <a:gd name="connsiteY604" fmla="*/ 1586875 h 1838325"/>
                <a:gd name="connsiteX605" fmla="*/ 1446286 w 2447925"/>
                <a:gd name="connsiteY605" fmla="*/ 1574492 h 1838325"/>
                <a:gd name="connsiteX606" fmla="*/ 1448676 w 2447925"/>
                <a:gd name="connsiteY606" fmla="*/ 1564843 h 1838325"/>
                <a:gd name="connsiteX607" fmla="*/ 1451067 w 2447925"/>
                <a:gd name="connsiteY607" fmla="*/ 1573435 h 1838325"/>
                <a:gd name="connsiteX608" fmla="*/ 1453458 w 2447925"/>
                <a:gd name="connsiteY608" fmla="*/ 1587399 h 1838325"/>
                <a:gd name="connsiteX609" fmla="*/ 1455848 w 2447925"/>
                <a:gd name="connsiteY609" fmla="*/ 1583903 h 1838325"/>
                <a:gd name="connsiteX610" fmla="*/ 1458240 w 2447925"/>
                <a:gd name="connsiteY610" fmla="*/ 1596895 h 1838325"/>
                <a:gd name="connsiteX611" fmla="*/ 1460630 w 2447925"/>
                <a:gd name="connsiteY611" fmla="*/ 1584712 h 1838325"/>
                <a:gd name="connsiteX612" fmla="*/ 1463021 w 2447925"/>
                <a:gd name="connsiteY612" fmla="*/ 1581207 h 1838325"/>
                <a:gd name="connsiteX613" fmla="*/ 1465412 w 2447925"/>
                <a:gd name="connsiteY613" fmla="*/ 1579188 h 1838325"/>
                <a:gd name="connsiteX614" fmla="*/ 1467802 w 2447925"/>
                <a:gd name="connsiteY614" fmla="*/ 1579569 h 1838325"/>
                <a:gd name="connsiteX615" fmla="*/ 1470193 w 2447925"/>
                <a:gd name="connsiteY615" fmla="*/ 1590751 h 1838325"/>
                <a:gd name="connsiteX616" fmla="*/ 1472584 w 2447925"/>
                <a:gd name="connsiteY616" fmla="*/ 1581579 h 1838325"/>
                <a:gd name="connsiteX617" fmla="*/ 1474965 w 2447925"/>
                <a:gd name="connsiteY617" fmla="*/ 1600381 h 1838325"/>
                <a:gd name="connsiteX618" fmla="*/ 1477366 w 2447925"/>
                <a:gd name="connsiteY618" fmla="*/ 1576749 h 1838325"/>
                <a:gd name="connsiteX619" fmla="*/ 1479747 w 2447925"/>
                <a:gd name="connsiteY619" fmla="*/ 1591704 h 1838325"/>
                <a:gd name="connsiteX620" fmla="*/ 1482147 w 2447925"/>
                <a:gd name="connsiteY620" fmla="*/ 1579207 h 1838325"/>
                <a:gd name="connsiteX621" fmla="*/ 1484529 w 2447925"/>
                <a:gd name="connsiteY621" fmla="*/ 1564253 h 1838325"/>
                <a:gd name="connsiteX622" fmla="*/ 1486919 w 2447925"/>
                <a:gd name="connsiteY622" fmla="*/ 1594228 h 1838325"/>
                <a:gd name="connsiteX623" fmla="*/ 1489310 w 2447925"/>
                <a:gd name="connsiteY623" fmla="*/ 1585836 h 1838325"/>
                <a:gd name="connsiteX624" fmla="*/ 1491701 w 2447925"/>
                <a:gd name="connsiteY624" fmla="*/ 1589827 h 1838325"/>
                <a:gd name="connsiteX625" fmla="*/ 1494091 w 2447925"/>
                <a:gd name="connsiteY625" fmla="*/ 1598200 h 1838325"/>
                <a:gd name="connsiteX626" fmla="*/ 1496483 w 2447925"/>
                <a:gd name="connsiteY626" fmla="*/ 1601315 h 1838325"/>
                <a:gd name="connsiteX627" fmla="*/ 1498873 w 2447925"/>
                <a:gd name="connsiteY627" fmla="*/ 1580150 h 1838325"/>
                <a:gd name="connsiteX628" fmla="*/ 1501264 w 2447925"/>
                <a:gd name="connsiteY628" fmla="*/ 1573673 h 1838325"/>
                <a:gd name="connsiteX629" fmla="*/ 1503655 w 2447925"/>
                <a:gd name="connsiteY629" fmla="*/ 1586027 h 1838325"/>
                <a:gd name="connsiteX630" fmla="*/ 1506045 w 2447925"/>
                <a:gd name="connsiteY630" fmla="*/ 1587313 h 1838325"/>
                <a:gd name="connsiteX631" fmla="*/ 1508436 w 2447925"/>
                <a:gd name="connsiteY631" fmla="*/ 1580769 h 1838325"/>
                <a:gd name="connsiteX632" fmla="*/ 1510827 w 2447925"/>
                <a:gd name="connsiteY632" fmla="*/ 1590342 h 1838325"/>
                <a:gd name="connsiteX633" fmla="*/ 1513218 w 2447925"/>
                <a:gd name="connsiteY633" fmla="*/ 1591913 h 1838325"/>
                <a:gd name="connsiteX634" fmla="*/ 1515609 w 2447925"/>
                <a:gd name="connsiteY634" fmla="*/ 1572206 h 1838325"/>
                <a:gd name="connsiteX635" fmla="*/ 1517999 w 2447925"/>
                <a:gd name="connsiteY635" fmla="*/ 1564005 h 1838325"/>
                <a:gd name="connsiteX636" fmla="*/ 1520390 w 2447925"/>
                <a:gd name="connsiteY636" fmla="*/ 1574359 h 1838325"/>
                <a:gd name="connsiteX637" fmla="*/ 1522781 w 2447925"/>
                <a:gd name="connsiteY637" fmla="*/ 1585103 h 1838325"/>
                <a:gd name="connsiteX638" fmla="*/ 1525172 w 2447925"/>
                <a:gd name="connsiteY638" fmla="*/ 1581655 h 1838325"/>
                <a:gd name="connsiteX639" fmla="*/ 1527563 w 2447925"/>
                <a:gd name="connsiteY639" fmla="*/ 1588913 h 1838325"/>
                <a:gd name="connsiteX640" fmla="*/ 1529953 w 2447925"/>
                <a:gd name="connsiteY640" fmla="*/ 1565091 h 1838325"/>
                <a:gd name="connsiteX641" fmla="*/ 1532344 w 2447925"/>
                <a:gd name="connsiteY641" fmla="*/ 1575473 h 1838325"/>
                <a:gd name="connsiteX642" fmla="*/ 1534735 w 2447925"/>
                <a:gd name="connsiteY642" fmla="*/ 1585970 h 1838325"/>
                <a:gd name="connsiteX643" fmla="*/ 1537125 w 2447925"/>
                <a:gd name="connsiteY643" fmla="*/ 1578293 h 1838325"/>
                <a:gd name="connsiteX644" fmla="*/ 1539517 w 2447925"/>
                <a:gd name="connsiteY644" fmla="*/ 1555595 h 1838325"/>
                <a:gd name="connsiteX645" fmla="*/ 1541907 w 2447925"/>
                <a:gd name="connsiteY645" fmla="*/ 1577311 h 1838325"/>
                <a:gd name="connsiteX646" fmla="*/ 1544298 w 2447925"/>
                <a:gd name="connsiteY646" fmla="*/ 1579664 h 1838325"/>
                <a:gd name="connsiteX647" fmla="*/ 1546689 w 2447925"/>
                <a:gd name="connsiteY647" fmla="*/ 1573635 h 1838325"/>
                <a:gd name="connsiteX648" fmla="*/ 1549079 w 2447925"/>
                <a:gd name="connsiteY648" fmla="*/ 1601772 h 1838325"/>
                <a:gd name="connsiteX649" fmla="*/ 1551470 w 2447925"/>
                <a:gd name="connsiteY649" fmla="*/ 1598066 h 1838325"/>
                <a:gd name="connsiteX650" fmla="*/ 1553861 w 2447925"/>
                <a:gd name="connsiteY650" fmla="*/ 1576169 h 1838325"/>
                <a:gd name="connsiteX651" fmla="*/ 1556252 w 2447925"/>
                <a:gd name="connsiteY651" fmla="*/ 1578721 h 1838325"/>
                <a:gd name="connsiteX652" fmla="*/ 1558643 w 2447925"/>
                <a:gd name="connsiteY652" fmla="*/ 1604401 h 1838325"/>
                <a:gd name="connsiteX653" fmla="*/ 1561033 w 2447925"/>
                <a:gd name="connsiteY653" fmla="*/ 1591294 h 1838325"/>
                <a:gd name="connsiteX654" fmla="*/ 1563424 w 2447925"/>
                <a:gd name="connsiteY654" fmla="*/ 1560719 h 1838325"/>
                <a:gd name="connsiteX655" fmla="*/ 1565815 w 2447925"/>
                <a:gd name="connsiteY655" fmla="*/ 1575940 h 1838325"/>
                <a:gd name="connsiteX656" fmla="*/ 1568206 w 2447925"/>
                <a:gd name="connsiteY656" fmla="*/ 1572854 h 1838325"/>
                <a:gd name="connsiteX657" fmla="*/ 1570597 w 2447925"/>
                <a:gd name="connsiteY657" fmla="*/ 1581998 h 1838325"/>
                <a:gd name="connsiteX658" fmla="*/ 1572987 w 2447925"/>
                <a:gd name="connsiteY658" fmla="*/ 1580798 h 1838325"/>
                <a:gd name="connsiteX659" fmla="*/ 1575378 w 2447925"/>
                <a:gd name="connsiteY659" fmla="*/ 1567491 h 1838325"/>
                <a:gd name="connsiteX660" fmla="*/ 1577759 w 2447925"/>
                <a:gd name="connsiteY660" fmla="*/ 1564148 h 1838325"/>
                <a:gd name="connsiteX661" fmla="*/ 1580159 w 2447925"/>
                <a:gd name="connsiteY661" fmla="*/ 1563948 h 1838325"/>
                <a:gd name="connsiteX662" fmla="*/ 1582541 w 2447925"/>
                <a:gd name="connsiteY662" fmla="*/ 1590704 h 1838325"/>
                <a:gd name="connsiteX663" fmla="*/ 1584941 w 2447925"/>
                <a:gd name="connsiteY663" fmla="*/ 1585227 h 1838325"/>
                <a:gd name="connsiteX664" fmla="*/ 1587322 w 2447925"/>
                <a:gd name="connsiteY664" fmla="*/ 1572054 h 1838325"/>
                <a:gd name="connsiteX665" fmla="*/ 1589713 w 2447925"/>
                <a:gd name="connsiteY665" fmla="*/ 1559347 h 1838325"/>
                <a:gd name="connsiteX666" fmla="*/ 1592104 w 2447925"/>
                <a:gd name="connsiteY666" fmla="*/ 1575530 h 1838325"/>
                <a:gd name="connsiteX667" fmla="*/ 1594495 w 2447925"/>
                <a:gd name="connsiteY667" fmla="*/ 1579721 h 1838325"/>
                <a:gd name="connsiteX668" fmla="*/ 1596885 w 2447925"/>
                <a:gd name="connsiteY668" fmla="*/ 1589056 h 1838325"/>
                <a:gd name="connsiteX669" fmla="*/ 1599276 w 2447925"/>
                <a:gd name="connsiteY669" fmla="*/ 1583369 h 1838325"/>
                <a:gd name="connsiteX670" fmla="*/ 1601667 w 2447925"/>
                <a:gd name="connsiteY670" fmla="*/ 1573873 h 1838325"/>
                <a:gd name="connsiteX671" fmla="*/ 1604058 w 2447925"/>
                <a:gd name="connsiteY671" fmla="*/ 1568072 h 1838325"/>
                <a:gd name="connsiteX672" fmla="*/ 1606449 w 2447925"/>
                <a:gd name="connsiteY672" fmla="*/ 1572158 h 1838325"/>
                <a:gd name="connsiteX673" fmla="*/ 1608839 w 2447925"/>
                <a:gd name="connsiteY673" fmla="*/ 1579788 h 1838325"/>
                <a:gd name="connsiteX674" fmla="*/ 1611230 w 2447925"/>
                <a:gd name="connsiteY674" fmla="*/ 1583493 h 1838325"/>
                <a:gd name="connsiteX675" fmla="*/ 1613621 w 2447925"/>
                <a:gd name="connsiteY675" fmla="*/ 1575578 h 1838325"/>
                <a:gd name="connsiteX676" fmla="*/ 1616011 w 2447925"/>
                <a:gd name="connsiteY676" fmla="*/ 1565672 h 1838325"/>
                <a:gd name="connsiteX677" fmla="*/ 1618402 w 2447925"/>
                <a:gd name="connsiteY677" fmla="*/ 1567472 h 1838325"/>
                <a:gd name="connsiteX678" fmla="*/ 1620793 w 2447925"/>
                <a:gd name="connsiteY678" fmla="*/ 1588313 h 1838325"/>
                <a:gd name="connsiteX679" fmla="*/ 1623184 w 2447925"/>
                <a:gd name="connsiteY679" fmla="*/ 1587313 h 1838325"/>
                <a:gd name="connsiteX680" fmla="*/ 1625575 w 2447925"/>
                <a:gd name="connsiteY680" fmla="*/ 1584379 h 1838325"/>
                <a:gd name="connsiteX681" fmla="*/ 1627965 w 2447925"/>
                <a:gd name="connsiteY681" fmla="*/ 1559366 h 1838325"/>
                <a:gd name="connsiteX682" fmla="*/ 1630356 w 2447925"/>
                <a:gd name="connsiteY682" fmla="*/ 1548270 h 1838325"/>
                <a:gd name="connsiteX683" fmla="*/ 1632747 w 2447925"/>
                <a:gd name="connsiteY683" fmla="*/ 1587465 h 1838325"/>
                <a:gd name="connsiteX684" fmla="*/ 1635138 w 2447925"/>
                <a:gd name="connsiteY684" fmla="*/ 1586379 h 1838325"/>
                <a:gd name="connsiteX685" fmla="*/ 1637529 w 2447925"/>
                <a:gd name="connsiteY685" fmla="*/ 1583769 h 1838325"/>
                <a:gd name="connsiteX686" fmla="*/ 1639919 w 2447925"/>
                <a:gd name="connsiteY686" fmla="*/ 1593266 h 1838325"/>
                <a:gd name="connsiteX687" fmla="*/ 1642310 w 2447925"/>
                <a:gd name="connsiteY687" fmla="*/ 1554537 h 1838325"/>
                <a:gd name="connsiteX688" fmla="*/ 1644701 w 2447925"/>
                <a:gd name="connsiteY688" fmla="*/ 1544774 h 1838325"/>
                <a:gd name="connsiteX689" fmla="*/ 1647091 w 2447925"/>
                <a:gd name="connsiteY689" fmla="*/ 1544326 h 1838325"/>
                <a:gd name="connsiteX690" fmla="*/ 1649483 w 2447925"/>
                <a:gd name="connsiteY690" fmla="*/ 1566291 h 1838325"/>
                <a:gd name="connsiteX691" fmla="*/ 1651873 w 2447925"/>
                <a:gd name="connsiteY691" fmla="*/ 1571235 h 1838325"/>
                <a:gd name="connsiteX692" fmla="*/ 1654264 w 2447925"/>
                <a:gd name="connsiteY692" fmla="*/ 1569777 h 1838325"/>
                <a:gd name="connsiteX693" fmla="*/ 1656655 w 2447925"/>
                <a:gd name="connsiteY693" fmla="*/ 1578959 h 1838325"/>
                <a:gd name="connsiteX694" fmla="*/ 1659045 w 2447925"/>
                <a:gd name="connsiteY694" fmla="*/ 1574387 h 1838325"/>
                <a:gd name="connsiteX695" fmla="*/ 1661436 w 2447925"/>
                <a:gd name="connsiteY695" fmla="*/ 1587427 h 1838325"/>
                <a:gd name="connsiteX696" fmla="*/ 1663827 w 2447925"/>
                <a:gd name="connsiteY696" fmla="*/ 1586265 h 1838325"/>
                <a:gd name="connsiteX697" fmla="*/ 1666218 w 2447925"/>
                <a:gd name="connsiteY697" fmla="*/ 1562090 h 1838325"/>
                <a:gd name="connsiteX698" fmla="*/ 1668609 w 2447925"/>
                <a:gd name="connsiteY698" fmla="*/ 1582864 h 1838325"/>
                <a:gd name="connsiteX699" fmla="*/ 1670999 w 2447925"/>
                <a:gd name="connsiteY699" fmla="*/ 1578102 h 1838325"/>
                <a:gd name="connsiteX700" fmla="*/ 1673390 w 2447925"/>
                <a:gd name="connsiteY700" fmla="*/ 1573787 h 1838325"/>
                <a:gd name="connsiteX701" fmla="*/ 1675781 w 2447925"/>
                <a:gd name="connsiteY701" fmla="*/ 1591961 h 1838325"/>
                <a:gd name="connsiteX702" fmla="*/ 1678162 w 2447925"/>
                <a:gd name="connsiteY702" fmla="*/ 1598200 h 1838325"/>
                <a:gd name="connsiteX703" fmla="*/ 1680563 w 2447925"/>
                <a:gd name="connsiteY703" fmla="*/ 1585036 h 1838325"/>
                <a:gd name="connsiteX704" fmla="*/ 1682953 w 2447925"/>
                <a:gd name="connsiteY704" fmla="*/ 1573740 h 1838325"/>
                <a:gd name="connsiteX705" fmla="*/ 1685334 w 2447925"/>
                <a:gd name="connsiteY705" fmla="*/ 1576892 h 1838325"/>
                <a:gd name="connsiteX706" fmla="*/ 1687735 w 2447925"/>
                <a:gd name="connsiteY706" fmla="*/ 1566939 h 1838325"/>
                <a:gd name="connsiteX707" fmla="*/ 1690116 w 2447925"/>
                <a:gd name="connsiteY707" fmla="*/ 1566491 h 1838325"/>
                <a:gd name="connsiteX708" fmla="*/ 1692507 w 2447925"/>
                <a:gd name="connsiteY708" fmla="*/ 1567863 h 1838325"/>
                <a:gd name="connsiteX709" fmla="*/ 1694898 w 2447925"/>
                <a:gd name="connsiteY709" fmla="*/ 1568558 h 1838325"/>
                <a:gd name="connsiteX710" fmla="*/ 1697288 w 2447925"/>
                <a:gd name="connsiteY710" fmla="*/ 1565348 h 1838325"/>
                <a:gd name="connsiteX711" fmla="*/ 1699679 w 2447925"/>
                <a:gd name="connsiteY711" fmla="*/ 1574702 h 1838325"/>
                <a:gd name="connsiteX712" fmla="*/ 1702070 w 2447925"/>
                <a:gd name="connsiteY712" fmla="*/ 1559909 h 1838325"/>
                <a:gd name="connsiteX713" fmla="*/ 1704461 w 2447925"/>
                <a:gd name="connsiteY713" fmla="*/ 1561919 h 1838325"/>
                <a:gd name="connsiteX714" fmla="*/ 1706852 w 2447925"/>
                <a:gd name="connsiteY714" fmla="*/ 1582350 h 1838325"/>
                <a:gd name="connsiteX715" fmla="*/ 1709242 w 2447925"/>
                <a:gd name="connsiteY715" fmla="*/ 1556347 h 1838325"/>
                <a:gd name="connsiteX716" fmla="*/ 1711633 w 2447925"/>
                <a:gd name="connsiteY716" fmla="*/ 1554547 h 1838325"/>
                <a:gd name="connsiteX717" fmla="*/ 1714024 w 2447925"/>
                <a:gd name="connsiteY717" fmla="*/ 1545603 h 1838325"/>
                <a:gd name="connsiteX718" fmla="*/ 1716414 w 2447925"/>
                <a:gd name="connsiteY718" fmla="*/ 1565072 h 1838325"/>
                <a:gd name="connsiteX719" fmla="*/ 1718806 w 2447925"/>
                <a:gd name="connsiteY719" fmla="*/ 1551927 h 1838325"/>
                <a:gd name="connsiteX720" fmla="*/ 1721196 w 2447925"/>
                <a:gd name="connsiteY720" fmla="*/ 1566739 h 1838325"/>
                <a:gd name="connsiteX721" fmla="*/ 1723587 w 2447925"/>
                <a:gd name="connsiteY721" fmla="*/ 1576007 h 1838325"/>
                <a:gd name="connsiteX722" fmla="*/ 1725978 w 2447925"/>
                <a:gd name="connsiteY722" fmla="*/ 1570406 h 1838325"/>
                <a:gd name="connsiteX723" fmla="*/ 1728368 w 2447925"/>
                <a:gd name="connsiteY723" fmla="*/ 1546136 h 1838325"/>
                <a:gd name="connsiteX724" fmla="*/ 1730759 w 2447925"/>
                <a:gd name="connsiteY724" fmla="*/ 1556099 h 1838325"/>
                <a:gd name="connsiteX725" fmla="*/ 1733150 w 2447925"/>
                <a:gd name="connsiteY725" fmla="*/ 1580788 h 1838325"/>
                <a:gd name="connsiteX726" fmla="*/ 1735541 w 2447925"/>
                <a:gd name="connsiteY726" fmla="*/ 1564567 h 1838325"/>
                <a:gd name="connsiteX727" fmla="*/ 1737932 w 2447925"/>
                <a:gd name="connsiteY727" fmla="*/ 1585189 h 1838325"/>
                <a:gd name="connsiteX728" fmla="*/ 1740322 w 2447925"/>
                <a:gd name="connsiteY728" fmla="*/ 1574702 h 1838325"/>
                <a:gd name="connsiteX729" fmla="*/ 1742713 w 2447925"/>
                <a:gd name="connsiteY729" fmla="*/ 1576435 h 1838325"/>
                <a:gd name="connsiteX730" fmla="*/ 1745104 w 2447925"/>
                <a:gd name="connsiteY730" fmla="*/ 1559014 h 1838325"/>
                <a:gd name="connsiteX731" fmla="*/ 1747495 w 2447925"/>
                <a:gd name="connsiteY731" fmla="*/ 1571101 h 1838325"/>
                <a:gd name="connsiteX732" fmla="*/ 1749886 w 2447925"/>
                <a:gd name="connsiteY732" fmla="*/ 1564681 h 1838325"/>
                <a:gd name="connsiteX733" fmla="*/ 1752276 w 2447925"/>
                <a:gd name="connsiteY733" fmla="*/ 1580417 h 1838325"/>
                <a:gd name="connsiteX734" fmla="*/ 1754667 w 2447925"/>
                <a:gd name="connsiteY734" fmla="*/ 1563434 h 1838325"/>
                <a:gd name="connsiteX735" fmla="*/ 1757058 w 2447925"/>
                <a:gd name="connsiteY735" fmla="*/ 1569396 h 1838325"/>
                <a:gd name="connsiteX736" fmla="*/ 1759448 w 2447925"/>
                <a:gd name="connsiteY736" fmla="*/ 1558728 h 1838325"/>
                <a:gd name="connsiteX737" fmla="*/ 1761839 w 2447925"/>
                <a:gd name="connsiteY737" fmla="*/ 1552747 h 1838325"/>
                <a:gd name="connsiteX738" fmla="*/ 1764230 w 2447925"/>
                <a:gd name="connsiteY738" fmla="*/ 1550375 h 1838325"/>
                <a:gd name="connsiteX739" fmla="*/ 1766621 w 2447925"/>
                <a:gd name="connsiteY739" fmla="*/ 1548994 h 1838325"/>
                <a:gd name="connsiteX740" fmla="*/ 1769012 w 2447925"/>
                <a:gd name="connsiteY740" fmla="*/ 1548927 h 1838325"/>
                <a:gd name="connsiteX741" fmla="*/ 1771402 w 2447925"/>
                <a:gd name="connsiteY741" fmla="*/ 1562833 h 1838325"/>
                <a:gd name="connsiteX742" fmla="*/ 1773793 w 2447925"/>
                <a:gd name="connsiteY742" fmla="*/ 1581026 h 1838325"/>
                <a:gd name="connsiteX743" fmla="*/ 1776184 w 2447925"/>
                <a:gd name="connsiteY743" fmla="*/ 1568558 h 1838325"/>
                <a:gd name="connsiteX744" fmla="*/ 1778575 w 2447925"/>
                <a:gd name="connsiteY744" fmla="*/ 1565720 h 1838325"/>
                <a:gd name="connsiteX745" fmla="*/ 1780956 w 2447925"/>
                <a:gd name="connsiteY745" fmla="*/ 1571044 h 1838325"/>
                <a:gd name="connsiteX746" fmla="*/ 1783356 w 2447925"/>
                <a:gd name="connsiteY746" fmla="*/ 1554852 h 1838325"/>
                <a:gd name="connsiteX747" fmla="*/ 1785738 w 2447925"/>
                <a:gd name="connsiteY747" fmla="*/ 1548556 h 1838325"/>
                <a:gd name="connsiteX748" fmla="*/ 1788138 w 2447925"/>
                <a:gd name="connsiteY748" fmla="*/ 1572616 h 1838325"/>
                <a:gd name="connsiteX749" fmla="*/ 1790519 w 2447925"/>
                <a:gd name="connsiteY749" fmla="*/ 1559671 h 1838325"/>
                <a:gd name="connsiteX750" fmla="*/ 1792910 w 2447925"/>
                <a:gd name="connsiteY750" fmla="*/ 1534497 h 1838325"/>
                <a:gd name="connsiteX751" fmla="*/ 1795300 w 2447925"/>
                <a:gd name="connsiteY751" fmla="*/ 1558938 h 1838325"/>
                <a:gd name="connsiteX752" fmla="*/ 1797691 w 2447925"/>
                <a:gd name="connsiteY752" fmla="*/ 1554471 h 1838325"/>
                <a:gd name="connsiteX753" fmla="*/ 1800082 w 2447925"/>
                <a:gd name="connsiteY753" fmla="*/ 1576359 h 1838325"/>
                <a:gd name="connsiteX754" fmla="*/ 1802473 w 2447925"/>
                <a:gd name="connsiteY754" fmla="*/ 1555109 h 1838325"/>
                <a:gd name="connsiteX755" fmla="*/ 1804864 w 2447925"/>
                <a:gd name="connsiteY755" fmla="*/ 1538821 h 1838325"/>
                <a:gd name="connsiteX756" fmla="*/ 1807254 w 2447925"/>
                <a:gd name="connsiteY756" fmla="*/ 1547594 h 1838325"/>
                <a:gd name="connsiteX757" fmla="*/ 1809645 w 2447925"/>
                <a:gd name="connsiteY757" fmla="*/ 1556252 h 1838325"/>
                <a:gd name="connsiteX758" fmla="*/ 1812036 w 2447925"/>
                <a:gd name="connsiteY758" fmla="*/ 1538240 h 1838325"/>
                <a:gd name="connsiteX759" fmla="*/ 1814427 w 2447925"/>
                <a:gd name="connsiteY759" fmla="*/ 1563062 h 1838325"/>
                <a:gd name="connsiteX760" fmla="*/ 1816818 w 2447925"/>
                <a:gd name="connsiteY760" fmla="*/ 1570920 h 1838325"/>
                <a:gd name="connsiteX761" fmla="*/ 1819208 w 2447925"/>
                <a:gd name="connsiteY761" fmla="*/ 1571492 h 1838325"/>
                <a:gd name="connsiteX762" fmla="*/ 1821599 w 2447925"/>
                <a:gd name="connsiteY762" fmla="*/ 1561986 h 1838325"/>
                <a:gd name="connsiteX763" fmla="*/ 1823990 w 2447925"/>
                <a:gd name="connsiteY763" fmla="*/ 1546117 h 1838325"/>
                <a:gd name="connsiteX764" fmla="*/ 1826380 w 2447925"/>
                <a:gd name="connsiteY764" fmla="*/ 1551308 h 1838325"/>
                <a:gd name="connsiteX765" fmla="*/ 1828772 w 2447925"/>
                <a:gd name="connsiteY765" fmla="*/ 1564329 h 1838325"/>
                <a:gd name="connsiteX766" fmla="*/ 1831162 w 2447925"/>
                <a:gd name="connsiteY766" fmla="*/ 1573292 h 1838325"/>
                <a:gd name="connsiteX767" fmla="*/ 1833553 w 2447925"/>
                <a:gd name="connsiteY767" fmla="*/ 1548575 h 1838325"/>
                <a:gd name="connsiteX768" fmla="*/ 1835944 w 2447925"/>
                <a:gd name="connsiteY768" fmla="*/ 1545622 h 1838325"/>
                <a:gd name="connsiteX769" fmla="*/ 1838334 w 2447925"/>
                <a:gd name="connsiteY769" fmla="*/ 1562148 h 1838325"/>
                <a:gd name="connsiteX770" fmla="*/ 1840725 w 2447925"/>
                <a:gd name="connsiteY770" fmla="*/ 1563529 h 1838325"/>
                <a:gd name="connsiteX771" fmla="*/ 1843116 w 2447925"/>
                <a:gd name="connsiteY771" fmla="*/ 1550584 h 1838325"/>
                <a:gd name="connsiteX772" fmla="*/ 1845507 w 2447925"/>
                <a:gd name="connsiteY772" fmla="*/ 1572035 h 1838325"/>
                <a:gd name="connsiteX773" fmla="*/ 1847898 w 2447925"/>
                <a:gd name="connsiteY773" fmla="*/ 1552737 h 1838325"/>
                <a:gd name="connsiteX774" fmla="*/ 1850288 w 2447925"/>
                <a:gd name="connsiteY774" fmla="*/ 1551137 h 1838325"/>
                <a:gd name="connsiteX775" fmla="*/ 1852679 w 2447925"/>
                <a:gd name="connsiteY775" fmla="*/ 1554528 h 1838325"/>
                <a:gd name="connsiteX776" fmla="*/ 1855070 w 2447925"/>
                <a:gd name="connsiteY776" fmla="*/ 1560033 h 1838325"/>
                <a:gd name="connsiteX777" fmla="*/ 1857461 w 2447925"/>
                <a:gd name="connsiteY777" fmla="*/ 1576626 h 1838325"/>
                <a:gd name="connsiteX778" fmla="*/ 1859852 w 2447925"/>
                <a:gd name="connsiteY778" fmla="*/ 1566672 h 1838325"/>
                <a:gd name="connsiteX779" fmla="*/ 1862242 w 2447925"/>
                <a:gd name="connsiteY779" fmla="*/ 1551623 h 1838325"/>
                <a:gd name="connsiteX780" fmla="*/ 1864633 w 2447925"/>
                <a:gd name="connsiteY780" fmla="*/ 1542917 h 1838325"/>
                <a:gd name="connsiteX781" fmla="*/ 1867024 w 2447925"/>
                <a:gd name="connsiteY781" fmla="*/ 1529944 h 1838325"/>
                <a:gd name="connsiteX782" fmla="*/ 1869414 w 2447925"/>
                <a:gd name="connsiteY782" fmla="*/ 1522933 h 1838325"/>
                <a:gd name="connsiteX783" fmla="*/ 1871806 w 2447925"/>
                <a:gd name="connsiteY783" fmla="*/ 1557233 h 1838325"/>
                <a:gd name="connsiteX784" fmla="*/ 1874196 w 2447925"/>
                <a:gd name="connsiteY784" fmla="*/ 1559871 h 1838325"/>
                <a:gd name="connsiteX785" fmla="*/ 1876587 w 2447925"/>
                <a:gd name="connsiteY785" fmla="*/ 1547898 h 1838325"/>
                <a:gd name="connsiteX786" fmla="*/ 1878978 w 2447925"/>
                <a:gd name="connsiteY786" fmla="*/ 1575207 h 1838325"/>
                <a:gd name="connsiteX787" fmla="*/ 1881368 w 2447925"/>
                <a:gd name="connsiteY787" fmla="*/ 1572044 h 1838325"/>
                <a:gd name="connsiteX788" fmla="*/ 1883750 w 2447925"/>
                <a:gd name="connsiteY788" fmla="*/ 1562614 h 1838325"/>
                <a:gd name="connsiteX789" fmla="*/ 1886150 w 2447925"/>
                <a:gd name="connsiteY789" fmla="*/ 1540831 h 1838325"/>
                <a:gd name="connsiteX790" fmla="*/ 1888531 w 2447925"/>
                <a:gd name="connsiteY790" fmla="*/ 1529658 h 1838325"/>
                <a:gd name="connsiteX791" fmla="*/ 1890932 w 2447925"/>
                <a:gd name="connsiteY791" fmla="*/ 1558890 h 1838325"/>
                <a:gd name="connsiteX792" fmla="*/ 1893313 w 2447925"/>
                <a:gd name="connsiteY792" fmla="*/ 1567158 h 1838325"/>
                <a:gd name="connsiteX793" fmla="*/ 1895704 w 2447925"/>
                <a:gd name="connsiteY793" fmla="*/ 1545679 h 1838325"/>
                <a:gd name="connsiteX794" fmla="*/ 1898095 w 2447925"/>
                <a:gd name="connsiteY794" fmla="*/ 1559776 h 1838325"/>
                <a:gd name="connsiteX795" fmla="*/ 1900485 w 2447925"/>
                <a:gd name="connsiteY795" fmla="*/ 1569739 h 1838325"/>
                <a:gd name="connsiteX796" fmla="*/ 1902876 w 2447925"/>
                <a:gd name="connsiteY796" fmla="*/ 1554232 h 1838325"/>
                <a:gd name="connsiteX797" fmla="*/ 1905267 w 2447925"/>
                <a:gd name="connsiteY797" fmla="*/ 1533582 h 1838325"/>
                <a:gd name="connsiteX798" fmla="*/ 1907657 w 2447925"/>
                <a:gd name="connsiteY798" fmla="*/ 1529096 h 1838325"/>
                <a:gd name="connsiteX799" fmla="*/ 1910049 w 2447925"/>
                <a:gd name="connsiteY799" fmla="*/ 1537983 h 1838325"/>
                <a:gd name="connsiteX800" fmla="*/ 1912439 w 2447925"/>
                <a:gd name="connsiteY800" fmla="*/ 1536554 h 1838325"/>
                <a:gd name="connsiteX801" fmla="*/ 1914830 w 2447925"/>
                <a:gd name="connsiteY801" fmla="*/ 1546174 h 1838325"/>
                <a:gd name="connsiteX802" fmla="*/ 1917221 w 2447925"/>
                <a:gd name="connsiteY802" fmla="*/ 1558690 h 1838325"/>
                <a:gd name="connsiteX803" fmla="*/ 1919611 w 2447925"/>
                <a:gd name="connsiteY803" fmla="*/ 1541316 h 1838325"/>
                <a:gd name="connsiteX804" fmla="*/ 1922002 w 2447925"/>
                <a:gd name="connsiteY804" fmla="*/ 1564177 h 1838325"/>
                <a:gd name="connsiteX805" fmla="*/ 1924393 w 2447925"/>
                <a:gd name="connsiteY805" fmla="*/ 1568244 h 1838325"/>
                <a:gd name="connsiteX806" fmla="*/ 1926784 w 2447925"/>
                <a:gd name="connsiteY806" fmla="*/ 1561567 h 1838325"/>
                <a:gd name="connsiteX807" fmla="*/ 1929175 w 2447925"/>
                <a:gd name="connsiteY807" fmla="*/ 1545708 h 1838325"/>
                <a:gd name="connsiteX808" fmla="*/ 1931565 w 2447925"/>
                <a:gd name="connsiteY808" fmla="*/ 1529763 h 1838325"/>
                <a:gd name="connsiteX809" fmla="*/ 1933956 w 2447925"/>
                <a:gd name="connsiteY809" fmla="*/ 1544393 h 1838325"/>
                <a:gd name="connsiteX810" fmla="*/ 1936347 w 2447925"/>
                <a:gd name="connsiteY810" fmla="*/ 1548432 h 1838325"/>
                <a:gd name="connsiteX811" fmla="*/ 1938738 w 2447925"/>
                <a:gd name="connsiteY811" fmla="*/ 1538316 h 1838325"/>
                <a:gd name="connsiteX812" fmla="*/ 1941129 w 2447925"/>
                <a:gd name="connsiteY812" fmla="*/ 1537687 h 1838325"/>
                <a:gd name="connsiteX813" fmla="*/ 1943519 w 2447925"/>
                <a:gd name="connsiteY813" fmla="*/ 1545012 h 1838325"/>
                <a:gd name="connsiteX814" fmla="*/ 1945910 w 2447925"/>
                <a:gd name="connsiteY814" fmla="*/ 1552756 h 1838325"/>
                <a:gd name="connsiteX815" fmla="*/ 1948301 w 2447925"/>
                <a:gd name="connsiteY815" fmla="*/ 1528763 h 1838325"/>
                <a:gd name="connsiteX816" fmla="*/ 1950691 w 2447925"/>
                <a:gd name="connsiteY816" fmla="*/ 1552232 h 1838325"/>
                <a:gd name="connsiteX817" fmla="*/ 1953082 w 2447925"/>
                <a:gd name="connsiteY817" fmla="*/ 1550880 h 1838325"/>
                <a:gd name="connsiteX818" fmla="*/ 1955473 w 2447925"/>
                <a:gd name="connsiteY818" fmla="*/ 1522228 h 1838325"/>
                <a:gd name="connsiteX819" fmla="*/ 1957864 w 2447925"/>
                <a:gd name="connsiteY819" fmla="*/ 1509960 h 1838325"/>
                <a:gd name="connsiteX820" fmla="*/ 1960255 w 2447925"/>
                <a:gd name="connsiteY820" fmla="*/ 1527772 h 1838325"/>
                <a:gd name="connsiteX821" fmla="*/ 1962645 w 2447925"/>
                <a:gd name="connsiteY821" fmla="*/ 1522057 h 1838325"/>
                <a:gd name="connsiteX822" fmla="*/ 1965036 w 2447925"/>
                <a:gd name="connsiteY822" fmla="*/ 1517733 h 1838325"/>
                <a:gd name="connsiteX823" fmla="*/ 1967427 w 2447925"/>
                <a:gd name="connsiteY823" fmla="*/ 1557176 h 1838325"/>
                <a:gd name="connsiteX824" fmla="*/ 1969818 w 2447925"/>
                <a:gd name="connsiteY824" fmla="*/ 1567720 h 1838325"/>
                <a:gd name="connsiteX825" fmla="*/ 1972209 w 2447925"/>
                <a:gd name="connsiteY825" fmla="*/ 1543488 h 1838325"/>
                <a:gd name="connsiteX826" fmla="*/ 1974599 w 2447925"/>
                <a:gd name="connsiteY826" fmla="*/ 1543660 h 1838325"/>
                <a:gd name="connsiteX827" fmla="*/ 1976990 w 2447925"/>
                <a:gd name="connsiteY827" fmla="*/ 1544993 h 1838325"/>
                <a:gd name="connsiteX828" fmla="*/ 1979381 w 2447925"/>
                <a:gd name="connsiteY828" fmla="*/ 1522266 h 1838325"/>
                <a:gd name="connsiteX829" fmla="*/ 1981772 w 2447925"/>
                <a:gd name="connsiteY829" fmla="*/ 1511284 h 1838325"/>
                <a:gd name="connsiteX830" fmla="*/ 1984153 w 2447925"/>
                <a:gd name="connsiteY830" fmla="*/ 1539107 h 1838325"/>
                <a:gd name="connsiteX831" fmla="*/ 1986553 w 2447925"/>
                <a:gd name="connsiteY831" fmla="*/ 1552061 h 1838325"/>
                <a:gd name="connsiteX832" fmla="*/ 1988934 w 2447925"/>
                <a:gd name="connsiteY832" fmla="*/ 1531163 h 1838325"/>
                <a:gd name="connsiteX833" fmla="*/ 1991325 w 2447925"/>
                <a:gd name="connsiteY833" fmla="*/ 1546803 h 1838325"/>
                <a:gd name="connsiteX834" fmla="*/ 1993725 w 2447925"/>
                <a:gd name="connsiteY834" fmla="*/ 1545955 h 1838325"/>
                <a:gd name="connsiteX835" fmla="*/ 1996107 w 2447925"/>
                <a:gd name="connsiteY835" fmla="*/ 1555337 h 1838325"/>
                <a:gd name="connsiteX836" fmla="*/ 1998497 w 2447925"/>
                <a:gd name="connsiteY836" fmla="*/ 1562643 h 1838325"/>
                <a:gd name="connsiteX837" fmla="*/ 2000888 w 2447925"/>
                <a:gd name="connsiteY837" fmla="*/ 1556099 h 1838325"/>
                <a:gd name="connsiteX838" fmla="*/ 2003279 w 2447925"/>
                <a:gd name="connsiteY838" fmla="*/ 1531982 h 1838325"/>
                <a:gd name="connsiteX839" fmla="*/ 2005669 w 2447925"/>
                <a:gd name="connsiteY839" fmla="*/ 1567577 h 1838325"/>
                <a:gd name="connsiteX840" fmla="*/ 2008061 w 2447925"/>
                <a:gd name="connsiteY840" fmla="*/ 1548165 h 1838325"/>
                <a:gd name="connsiteX841" fmla="*/ 2010451 w 2447925"/>
                <a:gd name="connsiteY841" fmla="*/ 1541755 h 1838325"/>
                <a:gd name="connsiteX842" fmla="*/ 2012842 w 2447925"/>
                <a:gd name="connsiteY842" fmla="*/ 1538488 h 1838325"/>
                <a:gd name="connsiteX843" fmla="*/ 2015233 w 2447925"/>
                <a:gd name="connsiteY843" fmla="*/ 1545708 h 1838325"/>
                <a:gd name="connsiteX844" fmla="*/ 2017623 w 2447925"/>
                <a:gd name="connsiteY844" fmla="*/ 1535230 h 1838325"/>
                <a:gd name="connsiteX845" fmla="*/ 2020015 w 2447925"/>
                <a:gd name="connsiteY845" fmla="*/ 1546498 h 1838325"/>
                <a:gd name="connsiteX846" fmla="*/ 2022405 w 2447925"/>
                <a:gd name="connsiteY846" fmla="*/ 1526305 h 1838325"/>
                <a:gd name="connsiteX847" fmla="*/ 2024796 w 2447925"/>
                <a:gd name="connsiteY847" fmla="*/ 1556404 h 1838325"/>
                <a:gd name="connsiteX848" fmla="*/ 2027187 w 2447925"/>
                <a:gd name="connsiteY848" fmla="*/ 1517818 h 1838325"/>
                <a:gd name="connsiteX849" fmla="*/ 2029577 w 2447925"/>
                <a:gd name="connsiteY849" fmla="*/ 1517037 h 1838325"/>
                <a:gd name="connsiteX850" fmla="*/ 2031968 w 2447925"/>
                <a:gd name="connsiteY850" fmla="*/ 1539459 h 1838325"/>
                <a:gd name="connsiteX851" fmla="*/ 2034359 w 2447925"/>
                <a:gd name="connsiteY851" fmla="*/ 1550137 h 1838325"/>
                <a:gd name="connsiteX852" fmla="*/ 2036750 w 2447925"/>
                <a:gd name="connsiteY852" fmla="*/ 1557042 h 1838325"/>
                <a:gd name="connsiteX853" fmla="*/ 2039141 w 2447925"/>
                <a:gd name="connsiteY853" fmla="*/ 1554899 h 1838325"/>
                <a:gd name="connsiteX854" fmla="*/ 2041531 w 2447925"/>
                <a:gd name="connsiteY854" fmla="*/ 1541526 h 1838325"/>
                <a:gd name="connsiteX855" fmla="*/ 2043922 w 2447925"/>
                <a:gd name="connsiteY855" fmla="*/ 1546079 h 1838325"/>
                <a:gd name="connsiteX856" fmla="*/ 2046313 w 2447925"/>
                <a:gd name="connsiteY856" fmla="*/ 1528505 h 1838325"/>
                <a:gd name="connsiteX857" fmla="*/ 2048704 w 2447925"/>
                <a:gd name="connsiteY857" fmla="*/ 1547679 h 1838325"/>
                <a:gd name="connsiteX858" fmla="*/ 2051095 w 2447925"/>
                <a:gd name="connsiteY858" fmla="*/ 1551394 h 1838325"/>
                <a:gd name="connsiteX859" fmla="*/ 2053485 w 2447925"/>
                <a:gd name="connsiteY859" fmla="*/ 1543898 h 1838325"/>
                <a:gd name="connsiteX860" fmla="*/ 2055876 w 2447925"/>
                <a:gd name="connsiteY860" fmla="*/ 1534716 h 1838325"/>
                <a:gd name="connsiteX861" fmla="*/ 2058267 w 2447925"/>
                <a:gd name="connsiteY861" fmla="*/ 1511037 h 1838325"/>
                <a:gd name="connsiteX862" fmla="*/ 2060657 w 2447925"/>
                <a:gd name="connsiteY862" fmla="*/ 1513008 h 1838325"/>
                <a:gd name="connsiteX863" fmla="*/ 2063049 w 2447925"/>
                <a:gd name="connsiteY863" fmla="*/ 1527077 h 1838325"/>
                <a:gd name="connsiteX864" fmla="*/ 2065439 w 2447925"/>
                <a:gd name="connsiteY864" fmla="*/ 1512208 h 1838325"/>
                <a:gd name="connsiteX865" fmla="*/ 2067830 w 2447925"/>
                <a:gd name="connsiteY865" fmla="*/ 1516104 h 1838325"/>
                <a:gd name="connsiteX866" fmla="*/ 2070221 w 2447925"/>
                <a:gd name="connsiteY866" fmla="*/ 1544679 h 1838325"/>
                <a:gd name="connsiteX867" fmla="*/ 2072611 w 2447925"/>
                <a:gd name="connsiteY867" fmla="*/ 1526781 h 1838325"/>
                <a:gd name="connsiteX868" fmla="*/ 2075002 w 2447925"/>
                <a:gd name="connsiteY868" fmla="*/ 1528058 h 1838325"/>
                <a:gd name="connsiteX869" fmla="*/ 2077393 w 2447925"/>
                <a:gd name="connsiteY869" fmla="*/ 1559843 h 1838325"/>
                <a:gd name="connsiteX870" fmla="*/ 2079784 w 2447925"/>
                <a:gd name="connsiteY870" fmla="*/ 1565434 h 1838325"/>
                <a:gd name="connsiteX871" fmla="*/ 2082175 w 2447925"/>
                <a:gd name="connsiteY871" fmla="*/ 1553375 h 1838325"/>
                <a:gd name="connsiteX872" fmla="*/ 2084565 w 2447925"/>
                <a:gd name="connsiteY872" fmla="*/ 1541878 h 1838325"/>
                <a:gd name="connsiteX873" fmla="*/ 2086947 w 2447925"/>
                <a:gd name="connsiteY873" fmla="*/ 1556490 h 1838325"/>
                <a:gd name="connsiteX874" fmla="*/ 2089347 w 2447925"/>
                <a:gd name="connsiteY874" fmla="*/ 1550527 h 1838325"/>
                <a:gd name="connsiteX875" fmla="*/ 2091728 w 2447925"/>
                <a:gd name="connsiteY875" fmla="*/ 1518857 h 1838325"/>
                <a:gd name="connsiteX876" fmla="*/ 2094129 w 2447925"/>
                <a:gd name="connsiteY876" fmla="*/ 1528839 h 1838325"/>
                <a:gd name="connsiteX877" fmla="*/ 2096510 w 2447925"/>
                <a:gd name="connsiteY877" fmla="*/ 1533030 h 1838325"/>
                <a:gd name="connsiteX878" fmla="*/ 2098900 w 2447925"/>
                <a:gd name="connsiteY878" fmla="*/ 1544136 h 1838325"/>
                <a:gd name="connsiteX879" fmla="*/ 2101291 w 2447925"/>
                <a:gd name="connsiteY879" fmla="*/ 1551375 h 1838325"/>
                <a:gd name="connsiteX880" fmla="*/ 2103682 w 2447925"/>
                <a:gd name="connsiteY880" fmla="*/ 1551403 h 1838325"/>
                <a:gd name="connsiteX881" fmla="*/ 2106073 w 2447925"/>
                <a:gd name="connsiteY881" fmla="*/ 1521257 h 1838325"/>
                <a:gd name="connsiteX882" fmla="*/ 2108464 w 2447925"/>
                <a:gd name="connsiteY882" fmla="*/ 1530201 h 1838325"/>
                <a:gd name="connsiteX883" fmla="*/ 2110854 w 2447925"/>
                <a:gd name="connsiteY883" fmla="*/ 1529877 h 1838325"/>
                <a:gd name="connsiteX884" fmla="*/ 2113245 w 2447925"/>
                <a:gd name="connsiteY884" fmla="*/ 1513275 h 1838325"/>
                <a:gd name="connsiteX885" fmla="*/ 2115636 w 2447925"/>
                <a:gd name="connsiteY885" fmla="*/ 1538278 h 1838325"/>
                <a:gd name="connsiteX886" fmla="*/ 2118027 w 2447925"/>
                <a:gd name="connsiteY886" fmla="*/ 1552032 h 1838325"/>
                <a:gd name="connsiteX887" fmla="*/ 2120418 w 2447925"/>
                <a:gd name="connsiteY887" fmla="*/ 1542507 h 1838325"/>
                <a:gd name="connsiteX888" fmla="*/ 2122808 w 2447925"/>
                <a:gd name="connsiteY888" fmla="*/ 1522933 h 1838325"/>
                <a:gd name="connsiteX889" fmla="*/ 2125199 w 2447925"/>
                <a:gd name="connsiteY889" fmla="*/ 1515780 h 1838325"/>
                <a:gd name="connsiteX890" fmla="*/ 2127590 w 2447925"/>
                <a:gd name="connsiteY890" fmla="*/ 1529048 h 1838325"/>
                <a:gd name="connsiteX891" fmla="*/ 2129981 w 2447925"/>
                <a:gd name="connsiteY891" fmla="*/ 1561071 h 1838325"/>
                <a:gd name="connsiteX892" fmla="*/ 2132371 w 2447925"/>
                <a:gd name="connsiteY892" fmla="*/ 1543164 h 1838325"/>
                <a:gd name="connsiteX893" fmla="*/ 2134762 w 2447925"/>
                <a:gd name="connsiteY893" fmla="*/ 1555137 h 1838325"/>
                <a:gd name="connsiteX894" fmla="*/ 2137153 w 2447925"/>
                <a:gd name="connsiteY894" fmla="*/ 1545307 h 1838325"/>
                <a:gd name="connsiteX895" fmla="*/ 2139544 w 2447925"/>
                <a:gd name="connsiteY895" fmla="*/ 1526629 h 1838325"/>
                <a:gd name="connsiteX896" fmla="*/ 2141935 w 2447925"/>
                <a:gd name="connsiteY896" fmla="*/ 1519428 h 1838325"/>
                <a:gd name="connsiteX897" fmla="*/ 2144325 w 2447925"/>
                <a:gd name="connsiteY897" fmla="*/ 1531439 h 1838325"/>
                <a:gd name="connsiteX898" fmla="*/ 2146716 w 2447925"/>
                <a:gd name="connsiteY898" fmla="*/ 1541116 h 1838325"/>
                <a:gd name="connsiteX899" fmla="*/ 2149107 w 2447925"/>
                <a:gd name="connsiteY899" fmla="*/ 1536573 h 1838325"/>
                <a:gd name="connsiteX900" fmla="*/ 2151498 w 2447925"/>
                <a:gd name="connsiteY900" fmla="*/ 1542078 h 1838325"/>
                <a:gd name="connsiteX901" fmla="*/ 2153888 w 2447925"/>
                <a:gd name="connsiteY901" fmla="*/ 1558376 h 1838325"/>
                <a:gd name="connsiteX902" fmla="*/ 2156279 w 2447925"/>
                <a:gd name="connsiteY902" fmla="*/ 1567691 h 1838325"/>
                <a:gd name="connsiteX903" fmla="*/ 2158670 w 2447925"/>
                <a:gd name="connsiteY903" fmla="*/ 1559128 h 1838325"/>
                <a:gd name="connsiteX904" fmla="*/ 2161061 w 2447925"/>
                <a:gd name="connsiteY904" fmla="*/ 1524153 h 1838325"/>
                <a:gd name="connsiteX905" fmla="*/ 2163451 w 2447925"/>
                <a:gd name="connsiteY905" fmla="*/ 1515380 h 1838325"/>
                <a:gd name="connsiteX906" fmla="*/ 2165842 w 2447925"/>
                <a:gd name="connsiteY906" fmla="*/ 1533335 h 1838325"/>
                <a:gd name="connsiteX907" fmla="*/ 2168233 w 2447925"/>
                <a:gd name="connsiteY907" fmla="*/ 1535211 h 1838325"/>
                <a:gd name="connsiteX908" fmla="*/ 2170624 w 2447925"/>
                <a:gd name="connsiteY908" fmla="*/ 1530210 h 1838325"/>
                <a:gd name="connsiteX909" fmla="*/ 2173015 w 2447925"/>
                <a:gd name="connsiteY909" fmla="*/ 1545374 h 1838325"/>
                <a:gd name="connsiteX910" fmla="*/ 2175405 w 2447925"/>
                <a:gd name="connsiteY910" fmla="*/ 1535030 h 1838325"/>
                <a:gd name="connsiteX911" fmla="*/ 2177796 w 2447925"/>
                <a:gd name="connsiteY911" fmla="*/ 1517771 h 1838325"/>
                <a:gd name="connsiteX912" fmla="*/ 2180187 w 2447925"/>
                <a:gd name="connsiteY912" fmla="*/ 1522609 h 1838325"/>
                <a:gd name="connsiteX913" fmla="*/ 2182578 w 2447925"/>
                <a:gd name="connsiteY913" fmla="*/ 1535830 h 1838325"/>
                <a:gd name="connsiteX914" fmla="*/ 2184969 w 2447925"/>
                <a:gd name="connsiteY914" fmla="*/ 1536192 h 1838325"/>
                <a:gd name="connsiteX915" fmla="*/ 2187359 w 2447925"/>
                <a:gd name="connsiteY915" fmla="*/ 1560538 h 1838325"/>
                <a:gd name="connsiteX916" fmla="*/ 2189740 w 2447925"/>
                <a:gd name="connsiteY916" fmla="*/ 1537897 h 1838325"/>
                <a:gd name="connsiteX917" fmla="*/ 2192141 w 2447925"/>
                <a:gd name="connsiteY917" fmla="*/ 1545679 h 1838325"/>
                <a:gd name="connsiteX918" fmla="*/ 2194522 w 2447925"/>
                <a:gd name="connsiteY918" fmla="*/ 1538440 h 1838325"/>
                <a:gd name="connsiteX919" fmla="*/ 2196922 w 2447925"/>
                <a:gd name="connsiteY919" fmla="*/ 1538392 h 1838325"/>
                <a:gd name="connsiteX920" fmla="*/ 2199304 w 2447925"/>
                <a:gd name="connsiteY920" fmla="*/ 1534640 h 1838325"/>
                <a:gd name="connsiteX921" fmla="*/ 2201694 w 2447925"/>
                <a:gd name="connsiteY921" fmla="*/ 1528553 h 1838325"/>
                <a:gd name="connsiteX922" fmla="*/ 2204085 w 2447925"/>
                <a:gd name="connsiteY922" fmla="*/ 1533868 h 1838325"/>
                <a:gd name="connsiteX923" fmla="*/ 2206476 w 2447925"/>
                <a:gd name="connsiteY923" fmla="*/ 1524981 h 1838325"/>
                <a:gd name="connsiteX924" fmla="*/ 2208866 w 2447925"/>
                <a:gd name="connsiteY924" fmla="*/ 1536697 h 1838325"/>
                <a:gd name="connsiteX925" fmla="*/ 2211258 w 2447925"/>
                <a:gd name="connsiteY925" fmla="*/ 1518952 h 1838325"/>
                <a:gd name="connsiteX926" fmla="*/ 2213648 w 2447925"/>
                <a:gd name="connsiteY926" fmla="*/ 1537392 h 1838325"/>
                <a:gd name="connsiteX927" fmla="*/ 2216039 w 2447925"/>
                <a:gd name="connsiteY927" fmla="*/ 1543231 h 1838325"/>
                <a:gd name="connsiteX928" fmla="*/ 2218430 w 2447925"/>
                <a:gd name="connsiteY928" fmla="*/ 1510913 h 1838325"/>
                <a:gd name="connsiteX929" fmla="*/ 2220820 w 2447925"/>
                <a:gd name="connsiteY929" fmla="*/ 1501464 h 1838325"/>
                <a:gd name="connsiteX930" fmla="*/ 2223212 w 2447925"/>
                <a:gd name="connsiteY930" fmla="*/ 1545927 h 1838325"/>
                <a:gd name="connsiteX931" fmla="*/ 2225602 w 2447925"/>
                <a:gd name="connsiteY931" fmla="*/ 1555252 h 1838325"/>
                <a:gd name="connsiteX932" fmla="*/ 2227993 w 2447925"/>
                <a:gd name="connsiteY932" fmla="*/ 1554661 h 1838325"/>
                <a:gd name="connsiteX933" fmla="*/ 2230384 w 2447925"/>
                <a:gd name="connsiteY933" fmla="*/ 1546860 h 1838325"/>
                <a:gd name="connsiteX934" fmla="*/ 2232774 w 2447925"/>
                <a:gd name="connsiteY934" fmla="*/ 1551403 h 1838325"/>
                <a:gd name="connsiteX935" fmla="*/ 2235165 w 2447925"/>
                <a:gd name="connsiteY935" fmla="*/ 1539669 h 1838325"/>
                <a:gd name="connsiteX936" fmla="*/ 2237556 w 2447925"/>
                <a:gd name="connsiteY936" fmla="*/ 1516170 h 1838325"/>
                <a:gd name="connsiteX937" fmla="*/ 2239947 w 2447925"/>
                <a:gd name="connsiteY937" fmla="*/ 1516313 h 1838325"/>
                <a:gd name="connsiteX938" fmla="*/ 2242338 w 2447925"/>
                <a:gd name="connsiteY938" fmla="*/ 1530487 h 1838325"/>
                <a:gd name="connsiteX939" fmla="*/ 2244728 w 2447925"/>
                <a:gd name="connsiteY939" fmla="*/ 1541536 h 1838325"/>
                <a:gd name="connsiteX940" fmla="*/ 2247119 w 2447925"/>
                <a:gd name="connsiteY940" fmla="*/ 1531630 h 1838325"/>
                <a:gd name="connsiteX941" fmla="*/ 2249510 w 2447925"/>
                <a:gd name="connsiteY941" fmla="*/ 1555994 h 1838325"/>
                <a:gd name="connsiteX942" fmla="*/ 2251900 w 2447925"/>
                <a:gd name="connsiteY942" fmla="*/ 1552185 h 1838325"/>
                <a:gd name="connsiteX943" fmla="*/ 2254292 w 2447925"/>
                <a:gd name="connsiteY943" fmla="*/ 1546641 h 1838325"/>
                <a:gd name="connsiteX944" fmla="*/ 2256682 w 2447925"/>
                <a:gd name="connsiteY944" fmla="*/ 1521381 h 1838325"/>
                <a:gd name="connsiteX945" fmla="*/ 2259073 w 2447925"/>
                <a:gd name="connsiteY945" fmla="*/ 1523038 h 1838325"/>
                <a:gd name="connsiteX946" fmla="*/ 2261464 w 2447925"/>
                <a:gd name="connsiteY946" fmla="*/ 1528953 h 1838325"/>
                <a:gd name="connsiteX947" fmla="*/ 2263854 w 2447925"/>
                <a:gd name="connsiteY947" fmla="*/ 1529267 h 1838325"/>
                <a:gd name="connsiteX948" fmla="*/ 2266246 w 2447925"/>
                <a:gd name="connsiteY948" fmla="*/ 1535640 h 1838325"/>
                <a:gd name="connsiteX949" fmla="*/ 2268636 w 2447925"/>
                <a:gd name="connsiteY949" fmla="*/ 1531649 h 1838325"/>
                <a:gd name="connsiteX950" fmla="*/ 2271027 w 2447925"/>
                <a:gd name="connsiteY950" fmla="*/ 1537145 h 1838325"/>
                <a:gd name="connsiteX951" fmla="*/ 2273418 w 2447925"/>
                <a:gd name="connsiteY951" fmla="*/ 1556118 h 1838325"/>
                <a:gd name="connsiteX952" fmla="*/ 2275808 w 2447925"/>
                <a:gd name="connsiteY952" fmla="*/ 1544536 h 1838325"/>
                <a:gd name="connsiteX953" fmla="*/ 2278199 w 2447925"/>
                <a:gd name="connsiteY953" fmla="*/ 1541783 h 1838325"/>
                <a:gd name="connsiteX954" fmla="*/ 2280590 w 2447925"/>
                <a:gd name="connsiteY954" fmla="*/ 1535230 h 1838325"/>
                <a:gd name="connsiteX955" fmla="*/ 2282981 w 2447925"/>
                <a:gd name="connsiteY955" fmla="*/ 1539812 h 1838325"/>
                <a:gd name="connsiteX956" fmla="*/ 2285372 w 2447925"/>
                <a:gd name="connsiteY956" fmla="*/ 1535592 h 1838325"/>
                <a:gd name="connsiteX957" fmla="*/ 2287762 w 2447925"/>
                <a:gd name="connsiteY957" fmla="*/ 1531782 h 1838325"/>
                <a:gd name="connsiteX958" fmla="*/ 2290143 w 2447925"/>
                <a:gd name="connsiteY958" fmla="*/ 1516209 h 1838325"/>
                <a:gd name="connsiteX959" fmla="*/ 2292544 w 2447925"/>
                <a:gd name="connsiteY959" fmla="*/ 1509684 h 1838325"/>
                <a:gd name="connsiteX960" fmla="*/ 2294934 w 2447925"/>
                <a:gd name="connsiteY960" fmla="*/ 1495863 h 1838325"/>
                <a:gd name="connsiteX961" fmla="*/ 2297316 w 2447925"/>
                <a:gd name="connsiteY961" fmla="*/ 1518799 h 1838325"/>
                <a:gd name="connsiteX962" fmla="*/ 2299716 w 2447925"/>
                <a:gd name="connsiteY962" fmla="*/ 1529696 h 1838325"/>
                <a:gd name="connsiteX963" fmla="*/ 2302097 w 2447925"/>
                <a:gd name="connsiteY963" fmla="*/ 1514180 h 1838325"/>
                <a:gd name="connsiteX964" fmla="*/ 2304488 w 2447925"/>
                <a:gd name="connsiteY964" fmla="*/ 1520838 h 1838325"/>
                <a:gd name="connsiteX965" fmla="*/ 2306879 w 2447925"/>
                <a:gd name="connsiteY965" fmla="*/ 1540859 h 1838325"/>
                <a:gd name="connsiteX966" fmla="*/ 2309270 w 2447925"/>
                <a:gd name="connsiteY966" fmla="*/ 1555395 h 1838325"/>
                <a:gd name="connsiteX967" fmla="*/ 2311660 w 2447925"/>
                <a:gd name="connsiteY967" fmla="*/ 1522819 h 1838325"/>
                <a:gd name="connsiteX968" fmla="*/ 2314051 w 2447925"/>
                <a:gd name="connsiteY968" fmla="*/ 1514961 h 1838325"/>
                <a:gd name="connsiteX969" fmla="*/ 2316442 w 2447925"/>
                <a:gd name="connsiteY969" fmla="*/ 1541507 h 1838325"/>
                <a:gd name="connsiteX970" fmla="*/ 2318833 w 2447925"/>
                <a:gd name="connsiteY970" fmla="*/ 1554737 h 1838325"/>
                <a:gd name="connsiteX971" fmla="*/ 2321224 w 2447925"/>
                <a:gd name="connsiteY971" fmla="*/ 1572035 h 1838325"/>
                <a:gd name="connsiteX972" fmla="*/ 2323614 w 2447925"/>
                <a:gd name="connsiteY972" fmla="*/ 1552642 h 1838325"/>
                <a:gd name="connsiteX973" fmla="*/ 2326005 w 2447925"/>
                <a:gd name="connsiteY973" fmla="*/ 1539392 h 1838325"/>
                <a:gd name="connsiteX974" fmla="*/ 2328396 w 2447925"/>
                <a:gd name="connsiteY974" fmla="*/ 1520457 h 1838325"/>
                <a:gd name="connsiteX975" fmla="*/ 2330787 w 2447925"/>
                <a:gd name="connsiteY975" fmla="*/ 1535554 h 1838325"/>
                <a:gd name="connsiteX976" fmla="*/ 2333177 w 2447925"/>
                <a:gd name="connsiteY976" fmla="*/ 1545022 h 1838325"/>
                <a:gd name="connsiteX977" fmla="*/ 2335568 w 2447925"/>
                <a:gd name="connsiteY977" fmla="*/ 1547984 h 1838325"/>
                <a:gd name="connsiteX978" fmla="*/ 2337959 w 2447925"/>
                <a:gd name="connsiteY978" fmla="*/ 1547917 h 1838325"/>
                <a:gd name="connsiteX979" fmla="*/ 2340350 w 2447925"/>
                <a:gd name="connsiteY979" fmla="*/ 1535278 h 1838325"/>
                <a:gd name="connsiteX980" fmla="*/ 2342740 w 2447925"/>
                <a:gd name="connsiteY980" fmla="*/ 1540669 h 1838325"/>
                <a:gd name="connsiteX981" fmla="*/ 2345131 w 2447925"/>
                <a:gd name="connsiteY981" fmla="*/ 1552004 h 1838325"/>
                <a:gd name="connsiteX982" fmla="*/ 2347522 w 2447925"/>
                <a:gd name="connsiteY982" fmla="*/ 1530229 h 1838325"/>
                <a:gd name="connsiteX983" fmla="*/ 2349913 w 2447925"/>
                <a:gd name="connsiteY983" fmla="*/ 1519457 h 1838325"/>
                <a:gd name="connsiteX984" fmla="*/ 2352304 w 2447925"/>
                <a:gd name="connsiteY984" fmla="*/ 1528524 h 1838325"/>
                <a:gd name="connsiteX985" fmla="*/ 2354694 w 2447925"/>
                <a:gd name="connsiteY985" fmla="*/ 1537373 h 1838325"/>
                <a:gd name="connsiteX986" fmla="*/ 2357085 w 2447925"/>
                <a:gd name="connsiteY986" fmla="*/ 1532877 h 1838325"/>
                <a:gd name="connsiteX987" fmla="*/ 2359476 w 2447925"/>
                <a:gd name="connsiteY987" fmla="*/ 1536697 h 1838325"/>
                <a:gd name="connsiteX988" fmla="*/ 2361867 w 2447925"/>
                <a:gd name="connsiteY988" fmla="*/ 1525486 h 1838325"/>
                <a:gd name="connsiteX989" fmla="*/ 2364258 w 2447925"/>
                <a:gd name="connsiteY989" fmla="*/ 1553556 h 1838325"/>
                <a:gd name="connsiteX990" fmla="*/ 2366648 w 2447925"/>
                <a:gd name="connsiteY990" fmla="*/ 1533487 h 1838325"/>
                <a:gd name="connsiteX991" fmla="*/ 2369039 w 2447925"/>
                <a:gd name="connsiteY991" fmla="*/ 1521181 h 1838325"/>
                <a:gd name="connsiteX992" fmla="*/ 2371430 w 2447925"/>
                <a:gd name="connsiteY992" fmla="*/ 1533496 h 1838325"/>
                <a:gd name="connsiteX993" fmla="*/ 2373820 w 2447925"/>
                <a:gd name="connsiteY993" fmla="*/ 1541888 h 1838325"/>
                <a:gd name="connsiteX994" fmla="*/ 2376211 w 2447925"/>
                <a:gd name="connsiteY994" fmla="*/ 1539307 h 1838325"/>
                <a:gd name="connsiteX995" fmla="*/ 2378602 w 2447925"/>
                <a:gd name="connsiteY995" fmla="*/ 1550756 h 1838325"/>
                <a:gd name="connsiteX996" fmla="*/ 2380993 w 2447925"/>
                <a:gd name="connsiteY996" fmla="*/ 1536335 h 1838325"/>
                <a:gd name="connsiteX997" fmla="*/ 2383384 w 2447925"/>
                <a:gd name="connsiteY997" fmla="*/ 1544107 h 1838325"/>
                <a:gd name="connsiteX998" fmla="*/ 2385774 w 2447925"/>
                <a:gd name="connsiteY998" fmla="*/ 1544079 h 1838325"/>
                <a:gd name="connsiteX999" fmla="*/ 2388165 w 2447925"/>
                <a:gd name="connsiteY999" fmla="*/ 1534754 h 1838325"/>
                <a:gd name="connsiteX1000" fmla="*/ 2390556 w 2447925"/>
                <a:gd name="connsiteY1000" fmla="*/ 1523905 h 1838325"/>
                <a:gd name="connsiteX1001" fmla="*/ 2392937 w 2447925"/>
                <a:gd name="connsiteY1001" fmla="*/ 1523057 h 1838325"/>
                <a:gd name="connsiteX1002" fmla="*/ 2395338 w 2447925"/>
                <a:gd name="connsiteY1002" fmla="*/ 1522124 h 1838325"/>
                <a:gd name="connsiteX1003" fmla="*/ 2397719 w 2447925"/>
                <a:gd name="connsiteY1003" fmla="*/ 1530420 h 1838325"/>
                <a:gd name="connsiteX1004" fmla="*/ 2400119 w 2447925"/>
                <a:gd name="connsiteY1004" fmla="*/ 1558766 h 1838325"/>
                <a:gd name="connsiteX1005" fmla="*/ 2402501 w 2447925"/>
                <a:gd name="connsiteY1005" fmla="*/ 1546260 h 1838325"/>
                <a:gd name="connsiteX1006" fmla="*/ 2404891 w 2447925"/>
                <a:gd name="connsiteY1006" fmla="*/ 1527515 h 1838325"/>
                <a:gd name="connsiteX1007" fmla="*/ 2407282 w 2447925"/>
                <a:gd name="connsiteY1007" fmla="*/ 1519390 h 1838325"/>
                <a:gd name="connsiteX1008" fmla="*/ 2409673 w 2447925"/>
                <a:gd name="connsiteY1008" fmla="*/ 1506912 h 1838325"/>
                <a:gd name="connsiteX1009" fmla="*/ 2412063 w 2447925"/>
                <a:gd name="connsiteY1009" fmla="*/ 1512627 h 1838325"/>
                <a:gd name="connsiteX1010" fmla="*/ 2414454 w 2447925"/>
                <a:gd name="connsiteY1010" fmla="*/ 1540354 h 1838325"/>
                <a:gd name="connsiteX1011" fmla="*/ 2416845 w 2447925"/>
                <a:gd name="connsiteY1011" fmla="*/ 1537592 h 1838325"/>
                <a:gd name="connsiteX1012" fmla="*/ 2419236 w 2447925"/>
                <a:gd name="connsiteY1012" fmla="*/ 1534849 h 1838325"/>
                <a:gd name="connsiteX1013" fmla="*/ 2421627 w 2447925"/>
                <a:gd name="connsiteY1013" fmla="*/ 1526600 h 1838325"/>
                <a:gd name="connsiteX1014" fmla="*/ 2424017 w 2447925"/>
                <a:gd name="connsiteY1014" fmla="*/ 1536221 h 1838325"/>
                <a:gd name="connsiteX1015" fmla="*/ 2426408 w 2447925"/>
                <a:gd name="connsiteY1015" fmla="*/ 1535554 h 1838325"/>
                <a:gd name="connsiteX1016" fmla="*/ 2428799 w 2447925"/>
                <a:gd name="connsiteY1016" fmla="*/ 1527534 h 1838325"/>
                <a:gd name="connsiteX1017" fmla="*/ 2431190 w 2447925"/>
                <a:gd name="connsiteY1017" fmla="*/ 1555918 h 1838325"/>
                <a:gd name="connsiteX1018" fmla="*/ 2433581 w 2447925"/>
                <a:gd name="connsiteY1018" fmla="*/ 1542117 h 1838325"/>
                <a:gd name="connsiteX1019" fmla="*/ 2435971 w 2447925"/>
                <a:gd name="connsiteY1019" fmla="*/ 1549470 h 1838325"/>
                <a:gd name="connsiteX1020" fmla="*/ 2438362 w 2447925"/>
                <a:gd name="connsiteY1020" fmla="*/ 1555147 h 1838325"/>
                <a:gd name="connsiteX1021" fmla="*/ 2440753 w 2447925"/>
                <a:gd name="connsiteY1021" fmla="*/ 1552108 h 1838325"/>
                <a:gd name="connsiteX1022" fmla="*/ 2443143 w 2447925"/>
                <a:gd name="connsiteY1022" fmla="*/ 1542688 h 1838325"/>
                <a:gd name="connsiteX1023" fmla="*/ 2445535 w 2447925"/>
                <a:gd name="connsiteY1023" fmla="*/ 1537364 h 1838325"/>
                <a:gd name="connsiteX1024" fmla="*/ 2447925 w 2447925"/>
                <a:gd name="connsiteY1024" fmla="*/ 1838325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</a:cxnLst>
              <a:rect l="l" t="t" r="r" b="b"/>
              <a:pathLst>
                <a:path w="2447925" h="1838325">
                  <a:moveTo>
                    <a:pt x="0" y="1624737"/>
                  </a:moveTo>
                  <a:lnTo>
                    <a:pt x="2391" y="1278398"/>
                  </a:lnTo>
                  <a:lnTo>
                    <a:pt x="4782" y="1109158"/>
                  </a:lnTo>
                  <a:lnTo>
                    <a:pt x="7172" y="1012336"/>
                  </a:lnTo>
                  <a:lnTo>
                    <a:pt x="9563" y="967740"/>
                  </a:lnTo>
                  <a:lnTo>
                    <a:pt x="11954" y="970064"/>
                  </a:lnTo>
                  <a:lnTo>
                    <a:pt x="14345" y="984114"/>
                  </a:lnTo>
                  <a:lnTo>
                    <a:pt x="16735" y="1001325"/>
                  </a:lnTo>
                  <a:lnTo>
                    <a:pt x="19126" y="1028795"/>
                  </a:lnTo>
                  <a:lnTo>
                    <a:pt x="21517" y="1069257"/>
                  </a:lnTo>
                  <a:lnTo>
                    <a:pt x="23908" y="1082402"/>
                  </a:lnTo>
                  <a:lnTo>
                    <a:pt x="26298" y="1099842"/>
                  </a:lnTo>
                  <a:lnTo>
                    <a:pt x="28689" y="1152858"/>
                  </a:lnTo>
                  <a:lnTo>
                    <a:pt x="31080" y="1189111"/>
                  </a:lnTo>
                  <a:lnTo>
                    <a:pt x="33471" y="1179986"/>
                  </a:lnTo>
                  <a:lnTo>
                    <a:pt x="35862" y="1208684"/>
                  </a:lnTo>
                  <a:lnTo>
                    <a:pt x="38252" y="1220086"/>
                  </a:lnTo>
                  <a:lnTo>
                    <a:pt x="40643" y="1248832"/>
                  </a:lnTo>
                  <a:lnTo>
                    <a:pt x="43034" y="1271740"/>
                  </a:lnTo>
                  <a:lnTo>
                    <a:pt x="45425" y="1279617"/>
                  </a:lnTo>
                  <a:lnTo>
                    <a:pt x="47815" y="1301134"/>
                  </a:lnTo>
                  <a:lnTo>
                    <a:pt x="50206" y="1273712"/>
                  </a:lnTo>
                  <a:lnTo>
                    <a:pt x="52597" y="1281094"/>
                  </a:lnTo>
                  <a:lnTo>
                    <a:pt x="54978" y="1293952"/>
                  </a:lnTo>
                  <a:lnTo>
                    <a:pt x="57369" y="1285475"/>
                  </a:lnTo>
                  <a:lnTo>
                    <a:pt x="59760" y="1320679"/>
                  </a:lnTo>
                  <a:lnTo>
                    <a:pt x="62151" y="1343073"/>
                  </a:lnTo>
                  <a:lnTo>
                    <a:pt x="64541" y="1339434"/>
                  </a:lnTo>
                  <a:lnTo>
                    <a:pt x="66932" y="1335015"/>
                  </a:lnTo>
                  <a:lnTo>
                    <a:pt x="69323" y="1357608"/>
                  </a:lnTo>
                  <a:lnTo>
                    <a:pt x="71714" y="1349359"/>
                  </a:lnTo>
                  <a:lnTo>
                    <a:pt x="74104" y="1380839"/>
                  </a:lnTo>
                  <a:lnTo>
                    <a:pt x="76495" y="1383002"/>
                  </a:lnTo>
                  <a:lnTo>
                    <a:pt x="78886" y="1384659"/>
                  </a:lnTo>
                  <a:lnTo>
                    <a:pt x="81277" y="1387897"/>
                  </a:lnTo>
                  <a:lnTo>
                    <a:pt x="83668" y="1394165"/>
                  </a:lnTo>
                  <a:lnTo>
                    <a:pt x="86058" y="1408357"/>
                  </a:lnTo>
                  <a:lnTo>
                    <a:pt x="88449" y="1411234"/>
                  </a:lnTo>
                  <a:lnTo>
                    <a:pt x="90840" y="1383945"/>
                  </a:lnTo>
                  <a:lnTo>
                    <a:pt x="93231" y="1384992"/>
                  </a:lnTo>
                  <a:lnTo>
                    <a:pt x="95621" y="1386268"/>
                  </a:lnTo>
                  <a:lnTo>
                    <a:pt x="98012" y="1410995"/>
                  </a:lnTo>
                  <a:lnTo>
                    <a:pt x="100403" y="1396775"/>
                  </a:lnTo>
                  <a:lnTo>
                    <a:pt x="102794" y="1406976"/>
                  </a:lnTo>
                  <a:lnTo>
                    <a:pt x="105185" y="1401080"/>
                  </a:lnTo>
                  <a:lnTo>
                    <a:pt x="107575" y="1404957"/>
                  </a:lnTo>
                  <a:lnTo>
                    <a:pt x="109966" y="1382344"/>
                  </a:lnTo>
                  <a:lnTo>
                    <a:pt x="112357" y="1398041"/>
                  </a:lnTo>
                  <a:lnTo>
                    <a:pt x="114748" y="1403080"/>
                  </a:lnTo>
                  <a:lnTo>
                    <a:pt x="117138" y="1395032"/>
                  </a:lnTo>
                  <a:lnTo>
                    <a:pt x="119529" y="1398518"/>
                  </a:lnTo>
                  <a:lnTo>
                    <a:pt x="121920" y="1415729"/>
                  </a:lnTo>
                  <a:lnTo>
                    <a:pt x="124311" y="1423826"/>
                  </a:lnTo>
                  <a:lnTo>
                    <a:pt x="126702" y="1427455"/>
                  </a:lnTo>
                  <a:lnTo>
                    <a:pt x="129092" y="1434132"/>
                  </a:lnTo>
                  <a:lnTo>
                    <a:pt x="131483" y="1431655"/>
                  </a:lnTo>
                  <a:lnTo>
                    <a:pt x="133874" y="1430912"/>
                  </a:lnTo>
                  <a:lnTo>
                    <a:pt x="136265" y="1435684"/>
                  </a:lnTo>
                  <a:lnTo>
                    <a:pt x="138655" y="1412634"/>
                  </a:lnTo>
                  <a:lnTo>
                    <a:pt x="141046" y="1418606"/>
                  </a:lnTo>
                  <a:lnTo>
                    <a:pt x="143437" y="1426759"/>
                  </a:lnTo>
                  <a:lnTo>
                    <a:pt x="145828" y="1426121"/>
                  </a:lnTo>
                  <a:lnTo>
                    <a:pt x="148209" y="1412796"/>
                  </a:lnTo>
                  <a:lnTo>
                    <a:pt x="150600" y="1417501"/>
                  </a:lnTo>
                  <a:lnTo>
                    <a:pt x="152991" y="1412262"/>
                  </a:lnTo>
                  <a:lnTo>
                    <a:pt x="155391" y="1401451"/>
                  </a:lnTo>
                  <a:lnTo>
                    <a:pt x="157782" y="1389050"/>
                  </a:lnTo>
                  <a:lnTo>
                    <a:pt x="160163" y="1397308"/>
                  </a:lnTo>
                  <a:lnTo>
                    <a:pt x="162554" y="1419425"/>
                  </a:lnTo>
                  <a:lnTo>
                    <a:pt x="164944" y="1446038"/>
                  </a:lnTo>
                  <a:lnTo>
                    <a:pt x="167335" y="1450067"/>
                  </a:lnTo>
                  <a:lnTo>
                    <a:pt x="169726" y="1421635"/>
                  </a:lnTo>
                  <a:lnTo>
                    <a:pt x="172117" y="1430436"/>
                  </a:lnTo>
                  <a:lnTo>
                    <a:pt x="174508" y="1401004"/>
                  </a:lnTo>
                  <a:lnTo>
                    <a:pt x="176898" y="1395336"/>
                  </a:lnTo>
                  <a:lnTo>
                    <a:pt x="179289" y="1405233"/>
                  </a:lnTo>
                  <a:lnTo>
                    <a:pt x="181680" y="1401956"/>
                  </a:lnTo>
                  <a:lnTo>
                    <a:pt x="184071" y="1409129"/>
                  </a:lnTo>
                  <a:lnTo>
                    <a:pt x="186461" y="1415720"/>
                  </a:lnTo>
                  <a:lnTo>
                    <a:pt x="188852" y="1403833"/>
                  </a:lnTo>
                  <a:lnTo>
                    <a:pt x="191243" y="1397289"/>
                  </a:lnTo>
                  <a:lnTo>
                    <a:pt x="193634" y="1416434"/>
                  </a:lnTo>
                  <a:lnTo>
                    <a:pt x="196024" y="1428626"/>
                  </a:lnTo>
                  <a:lnTo>
                    <a:pt x="198415" y="1412529"/>
                  </a:lnTo>
                  <a:lnTo>
                    <a:pt x="200806" y="1419558"/>
                  </a:lnTo>
                  <a:lnTo>
                    <a:pt x="203197" y="1417130"/>
                  </a:lnTo>
                  <a:lnTo>
                    <a:pt x="205588" y="1414720"/>
                  </a:lnTo>
                  <a:lnTo>
                    <a:pt x="207978" y="1408014"/>
                  </a:lnTo>
                  <a:lnTo>
                    <a:pt x="210369" y="1410986"/>
                  </a:lnTo>
                  <a:lnTo>
                    <a:pt x="212760" y="1413100"/>
                  </a:lnTo>
                  <a:lnTo>
                    <a:pt x="215151" y="1416425"/>
                  </a:lnTo>
                  <a:lnTo>
                    <a:pt x="217541" y="1428779"/>
                  </a:lnTo>
                  <a:lnTo>
                    <a:pt x="219932" y="1409386"/>
                  </a:lnTo>
                  <a:lnTo>
                    <a:pt x="222323" y="1406462"/>
                  </a:lnTo>
                  <a:lnTo>
                    <a:pt x="224714" y="1412443"/>
                  </a:lnTo>
                  <a:lnTo>
                    <a:pt x="227104" y="1406757"/>
                  </a:lnTo>
                  <a:lnTo>
                    <a:pt x="229495" y="1405376"/>
                  </a:lnTo>
                  <a:lnTo>
                    <a:pt x="231886" y="1415291"/>
                  </a:lnTo>
                  <a:lnTo>
                    <a:pt x="234277" y="1433732"/>
                  </a:lnTo>
                  <a:lnTo>
                    <a:pt x="236668" y="1420711"/>
                  </a:lnTo>
                  <a:lnTo>
                    <a:pt x="239058" y="1419482"/>
                  </a:lnTo>
                  <a:lnTo>
                    <a:pt x="241449" y="1433694"/>
                  </a:lnTo>
                  <a:lnTo>
                    <a:pt x="243840" y="1424435"/>
                  </a:lnTo>
                  <a:lnTo>
                    <a:pt x="246231" y="1438447"/>
                  </a:lnTo>
                  <a:lnTo>
                    <a:pt x="248621" y="1461583"/>
                  </a:lnTo>
                  <a:lnTo>
                    <a:pt x="251012" y="1447514"/>
                  </a:lnTo>
                  <a:lnTo>
                    <a:pt x="253394" y="1418473"/>
                  </a:lnTo>
                  <a:lnTo>
                    <a:pt x="255784" y="1415358"/>
                  </a:lnTo>
                  <a:lnTo>
                    <a:pt x="258175" y="1386688"/>
                  </a:lnTo>
                  <a:lnTo>
                    <a:pt x="260566" y="1375039"/>
                  </a:lnTo>
                  <a:lnTo>
                    <a:pt x="262957" y="1406528"/>
                  </a:lnTo>
                  <a:lnTo>
                    <a:pt x="265347" y="1408490"/>
                  </a:lnTo>
                  <a:lnTo>
                    <a:pt x="267738" y="1409519"/>
                  </a:lnTo>
                  <a:lnTo>
                    <a:pt x="270129" y="1403594"/>
                  </a:lnTo>
                  <a:lnTo>
                    <a:pt x="272520" y="1382706"/>
                  </a:lnTo>
                  <a:lnTo>
                    <a:pt x="274911" y="1372600"/>
                  </a:lnTo>
                  <a:lnTo>
                    <a:pt x="277301" y="1408671"/>
                  </a:lnTo>
                  <a:lnTo>
                    <a:pt x="279692" y="1384030"/>
                  </a:lnTo>
                  <a:lnTo>
                    <a:pt x="282083" y="1382125"/>
                  </a:lnTo>
                  <a:lnTo>
                    <a:pt x="284474" y="1373829"/>
                  </a:lnTo>
                  <a:lnTo>
                    <a:pt x="286864" y="1385821"/>
                  </a:lnTo>
                  <a:lnTo>
                    <a:pt x="289255" y="1397984"/>
                  </a:lnTo>
                  <a:lnTo>
                    <a:pt x="291646" y="1379639"/>
                  </a:lnTo>
                  <a:lnTo>
                    <a:pt x="294037" y="1400061"/>
                  </a:lnTo>
                  <a:lnTo>
                    <a:pt x="296428" y="1400594"/>
                  </a:lnTo>
                  <a:lnTo>
                    <a:pt x="298818" y="1406443"/>
                  </a:lnTo>
                  <a:lnTo>
                    <a:pt x="301209" y="1388088"/>
                  </a:lnTo>
                  <a:lnTo>
                    <a:pt x="303600" y="1378058"/>
                  </a:lnTo>
                  <a:lnTo>
                    <a:pt x="305991" y="1375696"/>
                  </a:lnTo>
                  <a:lnTo>
                    <a:pt x="308381" y="1372534"/>
                  </a:lnTo>
                  <a:lnTo>
                    <a:pt x="310772" y="1397689"/>
                  </a:lnTo>
                  <a:lnTo>
                    <a:pt x="313163" y="1409757"/>
                  </a:lnTo>
                  <a:lnTo>
                    <a:pt x="315554" y="1403947"/>
                  </a:lnTo>
                  <a:lnTo>
                    <a:pt x="317945" y="1401794"/>
                  </a:lnTo>
                  <a:lnTo>
                    <a:pt x="320335" y="1385306"/>
                  </a:lnTo>
                  <a:lnTo>
                    <a:pt x="322726" y="1372191"/>
                  </a:lnTo>
                  <a:lnTo>
                    <a:pt x="325117" y="1362599"/>
                  </a:lnTo>
                  <a:lnTo>
                    <a:pt x="327508" y="1372981"/>
                  </a:lnTo>
                  <a:lnTo>
                    <a:pt x="329898" y="1408481"/>
                  </a:lnTo>
                  <a:lnTo>
                    <a:pt x="332289" y="1404347"/>
                  </a:lnTo>
                  <a:lnTo>
                    <a:pt x="334680" y="1405395"/>
                  </a:lnTo>
                  <a:lnTo>
                    <a:pt x="337071" y="1388345"/>
                  </a:lnTo>
                  <a:lnTo>
                    <a:pt x="339462" y="1376658"/>
                  </a:lnTo>
                  <a:lnTo>
                    <a:pt x="341852" y="1375810"/>
                  </a:lnTo>
                  <a:lnTo>
                    <a:pt x="344243" y="1396365"/>
                  </a:lnTo>
                  <a:lnTo>
                    <a:pt x="346634" y="1401347"/>
                  </a:lnTo>
                  <a:lnTo>
                    <a:pt x="349025" y="1408624"/>
                  </a:lnTo>
                  <a:lnTo>
                    <a:pt x="351415" y="1383468"/>
                  </a:lnTo>
                  <a:lnTo>
                    <a:pt x="353806" y="1383078"/>
                  </a:lnTo>
                  <a:lnTo>
                    <a:pt x="356197" y="1391812"/>
                  </a:lnTo>
                  <a:lnTo>
                    <a:pt x="358588" y="1395298"/>
                  </a:lnTo>
                  <a:lnTo>
                    <a:pt x="360969" y="1394470"/>
                  </a:lnTo>
                  <a:lnTo>
                    <a:pt x="363360" y="1376801"/>
                  </a:lnTo>
                  <a:lnTo>
                    <a:pt x="365750" y="1353445"/>
                  </a:lnTo>
                  <a:lnTo>
                    <a:pt x="368141" y="1372105"/>
                  </a:lnTo>
                  <a:lnTo>
                    <a:pt x="370532" y="1374696"/>
                  </a:lnTo>
                  <a:lnTo>
                    <a:pt x="372923" y="1372286"/>
                  </a:lnTo>
                  <a:lnTo>
                    <a:pt x="375314" y="1410767"/>
                  </a:lnTo>
                  <a:lnTo>
                    <a:pt x="377704" y="1406509"/>
                  </a:lnTo>
                  <a:lnTo>
                    <a:pt x="380095" y="1388888"/>
                  </a:lnTo>
                  <a:lnTo>
                    <a:pt x="382486" y="1382354"/>
                  </a:lnTo>
                  <a:lnTo>
                    <a:pt x="384877" y="1397803"/>
                  </a:lnTo>
                  <a:lnTo>
                    <a:pt x="387267" y="1386202"/>
                  </a:lnTo>
                  <a:lnTo>
                    <a:pt x="389658" y="1367285"/>
                  </a:lnTo>
                  <a:lnTo>
                    <a:pt x="392049" y="1371000"/>
                  </a:lnTo>
                  <a:lnTo>
                    <a:pt x="394440" y="1383449"/>
                  </a:lnTo>
                  <a:lnTo>
                    <a:pt x="396830" y="1287332"/>
                  </a:lnTo>
                  <a:lnTo>
                    <a:pt x="399221" y="1067295"/>
                  </a:lnTo>
                  <a:lnTo>
                    <a:pt x="401612" y="873443"/>
                  </a:lnTo>
                  <a:lnTo>
                    <a:pt x="404003" y="734244"/>
                  </a:lnTo>
                  <a:lnTo>
                    <a:pt x="406394" y="574043"/>
                  </a:lnTo>
                  <a:lnTo>
                    <a:pt x="408784" y="429106"/>
                  </a:lnTo>
                  <a:lnTo>
                    <a:pt x="411175" y="344109"/>
                  </a:lnTo>
                  <a:lnTo>
                    <a:pt x="413566" y="278294"/>
                  </a:lnTo>
                  <a:lnTo>
                    <a:pt x="415957" y="227135"/>
                  </a:lnTo>
                  <a:lnTo>
                    <a:pt x="418347" y="193466"/>
                  </a:lnTo>
                  <a:lnTo>
                    <a:pt x="420738" y="151598"/>
                  </a:lnTo>
                  <a:lnTo>
                    <a:pt x="423129" y="131162"/>
                  </a:lnTo>
                  <a:lnTo>
                    <a:pt x="425520" y="118417"/>
                  </a:lnTo>
                  <a:lnTo>
                    <a:pt x="427911" y="129739"/>
                  </a:lnTo>
                  <a:lnTo>
                    <a:pt x="430301" y="114915"/>
                  </a:lnTo>
                  <a:lnTo>
                    <a:pt x="432692" y="108739"/>
                  </a:lnTo>
                  <a:lnTo>
                    <a:pt x="435083" y="109877"/>
                  </a:lnTo>
                  <a:lnTo>
                    <a:pt x="437474" y="111548"/>
                  </a:lnTo>
                  <a:lnTo>
                    <a:pt x="439864" y="109320"/>
                  </a:lnTo>
                  <a:lnTo>
                    <a:pt x="442255" y="127266"/>
                  </a:lnTo>
                  <a:lnTo>
                    <a:pt x="444646" y="132204"/>
                  </a:lnTo>
                  <a:lnTo>
                    <a:pt x="447037" y="109875"/>
                  </a:lnTo>
                  <a:lnTo>
                    <a:pt x="449428" y="114415"/>
                  </a:lnTo>
                  <a:lnTo>
                    <a:pt x="451818" y="136020"/>
                  </a:lnTo>
                  <a:lnTo>
                    <a:pt x="454200" y="114772"/>
                  </a:lnTo>
                  <a:lnTo>
                    <a:pt x="456590" y="90365"/>
                  </a:lnTo>
                  <a:lnTo>
                    <a:pt x="458991" y="96516"/>
                  </a:lnTo>
                  <a:lnTo>
                    <a:pt x="461381" y="138053"/>
                  </a:lnTo>
                  <a:lnTo>
                    <a:pt x="463772" y="124064"/>
                  </a:lnTo>
                  <a:lnTo>
                    <a:pt x="466154" y="129620"/>
                  </a:lnTo>
                  <a:lnTo>
                    <a:pt x="468544" y="117868"/>
                  </a:lnTo>
                  <a:lnTo>
                    <a:pt x="470935" y="119404"/>
                  </a:lnTo>
                  <a:lnTo>
                    <a:pt x="473326" y="121430"/>
                  </a:lnTo>
                  <a:lnTo>
                    <a:pt x="475717" y="117596"/>
                  </a:lnTo>
                  <a:lnTo>
                    <a:pt x="478107" y="110468"/>
                  </a:lnTo>
                  <a:lnTo>
                    <a:pt x="480498" y="107507"/>
                  </a:lnTo>
                  <a:lnTo>
                    <a:pt x="482889" y="133978"/>
                  </a:lnTo>
                  <a:lnTo>
                    <a:pt x="485280" y="134889"/>
                  </a:lnTo>
                  <a:lnTo>
                    <a:pt x="487671" y="126740"/>
                  </a:lnTo>
                  <a:lnTo>
                    <a:pt x="490061" y="106827"/>
                  </a:lnTo>
                  <a:lnTo>
                    <a:pt x="492452" y="114246"/>
                  </a:lnTo>
                  <a:lnTo>
                    <a:pt x="494843" y="134188"/>
                  </a:lnTo>
                  <a:lnTo>
                    <a:pt x="497234" y="126677"/>
                  </a:lnTo>
                  <a:lnTo>
                    <a:pt x="499624" y="119727"/>
                  </a:lnTo>
                  <a:lnTo>
                    <a:pt x="502015" y="151758"/>
                  </a:lnTo>
                  <a:lnTo>
                    <a:pt x="504406" y="150261"/>
                  </a:lnTo>
                  <a:lnTo>
                    <a:pt x="506797" y="140468"/>
                  </a:lnTo>
                  <a:lnTo>
                    <a:pt x="509188" y="150942"/>
                  </a:lnTo>
                  <a:lnTo>
                    <a:pt x="511578" y="141059"/>
                  </a:lnTo>
                  <a:lnTo>
                    <a:pt x="513969" y="138337"/>
                  </a:lnTo>
                  <a:lnTo>
                    <a:pt x="516360" y="131123"/>
                  </a:lnTo>
                  <a:lnTo>
                    <a:pt x="518751" y="127905"/>
                  </a:lnTo>
                  <a:lnTo>
                    <a:pt x="521141" y="148948"/>
                  </a:lnTo>
                  <a:lnTo>
                    <a:pt x="523532" y="152663"/>
                  </a:lnTo>
                  <a:lnTo>
                    <a:pt x="525923" y="141133"/>
                  </a:lnTo>
                  <a:lnTo>
                    <a:pt x="528314" y="137246"/>
                  </a:lnTo>
                  <a:lnTo>
                    <a:pt x="530705" y="140566"/>
                  </a:lnTo>
                  <a:lnTo>
                    <a:pt x="533095" y="154660"/>
                  </a:lnTo>
                  <a:lnTo>
                    <a:pt x="535486" y="147133"/>
                  </a:lnTo>
                  <a:lnTo>
                    <a:pt x="537877" y="140202"/>
                  </a:lnTo>
                  <a:lnTo>
                    <a:pt x="540268" y="139129"/>
                  </a:lnTo>
                  <a:lnTo>
                    <a:pt x="542658" y="155953"/>
                  </a:lnTo>
                  <a:lnTo>
                    <a:pt x="545049" y="153268"/>
                  </a:lnTo>
                  <a:lnTo>
                    <a:pt x="547440" y="147801"/>
                  </a:lnTo>
                  <a:lnTo>
                    <a:pt x="549831" y="160595"/>
                  </a:lnTo>
                  <a:lnTo>
                    <a:pt x="552222" y="171662"/>
                  </a:lnTo>
                  <a:lnTo>
                    <a:pt x="554612" y="169792"/>
                  </a:lnTo>
                  <a:lnTo>
                    <a:pt x="557003" y="125072"/>
                  </a:lnTo>
                  <a:lnTo>
                    <a:pt x="559384" y="130165"/>
                  </a:lnTo>
                  <a:lnTo>
                    <a:pt x="561775" y="132698"/>
                  </a:lnTo>
                  <a:lnTo>
                    <a:pt x="564166" y="143276"/>
                  </a:lnTo>
                  <a:lnTo>
                    <a:pt x="566556" y="160089"/>
                  </a:lnTo>
                  <a:lnTo>
                    <a:pt x="568947" y="170225"/>
                  </a:lnTo>
                  <a:lnTo>
                    <a:pt x="571338" y="156047"/>
                  </a:lnTo>
                  <a:lnTo>
                    <a:pt x="573729" y="151143"/>
                  </a:lnTo>
                  <a:lnTo>
                    <a:pt x="576120" y="149745"/>
                  </a:lnTo>
                  <a:lnTo>
                    <a:pt x="578510" y="160534"/>
                  </a:lnTo>
                  <a:lnTo>
                    <a:pt x="580901" y="160689"/>
                  </a:lnTo>
                  <a:lnTo>
                    <a:pt x="583292" y="139968"/>
                  </a:lnTo>
                  <a:lnTo>
                    <a:pt x="585683" y="152924"/>
                  </a:lnTo>
                  <a:lnTo>
                    <a:pt x="588073" y="159013"/>
                  </a:lnTo>
                  <a:lnTo>
                    <a:pt x="590464" y="169760"/>
                  </a:lnTo>
                  <a:lnTo>
                    <a:pt x="592855" y="173565"/>
                  </a:lnTo>
                  <a:lnTo>
                    <a:pt x="595246" y="150367"/>
                  </a:lnTo>
                  <a:lnTo>
                    <a:pt x="597637" y="150988"/>
                  </a:lnTo>
                  <a:lnTo>
                    <a:pt x="600027" y="164981"/>
                  </a:lnTo>
                  <a:lnTo>
                    <a:pt x="602418" y="177133"/>
                  </a:lnTo>
                  <a:lnTo>
                    <a:pt x="604809" y="161933"/>
                  </a:lnTo>
                  <a:lnTo>
                    <a:pt x="607200" y="145573"/>
                  </a:lnTo>
                  <a:lnTo>
                    <a:pt x="609590" y="133672"/>
                  </a:lnTo>
                  <a:lnTo>
                    <a:pt x="611981" y="122812"/>
                  </a:lnTo>
                  <a:lnTo>
                    <a:pt x="614372" y="139436"/>
                  </a:lnTo>
                  <a:lnTo>
                    <a:pt x="616763" y="162633"/>
                  </a:lnTo>
                  <a:lnTo>
                    <a:pt x="619154" y="148217"/>
                  </a:lnTo>
                  <a:lnTo>
                    <a:pt x="621544" y="148991"/>
                  </a:lnTo>
                  <a:lnTo>
                    <a:pt x="623935" y="149304"/>
                  </a:lnTo>
                  <a:lnTo>
                    <a:pt x="626326" y="136415"/>
                  </a:lnTo>
                  <a:lnTo>
                    <a:pt x="628717" y="145446"/>
                  </a:lnTo>
                  <a:lnTo>
                    <a:pt x="631107" y="140312"/>
                  </a:lnTo>
                  <a:lnTo>
                    <a:pt x="633498" y="149235"/>
                  </a:lnTo>
                  <a:lnTo>
                    <a:pt x="635889" y="157031"/>
                  </a:lnTo>
                  <a:lnTo>
                    <a:pt x="638280" y="163276"/>
                  </a:lnTo>
                  <a:lnTo>
                    <a:pt x="640671" y="142404"/>
                  </a:lnTo>
                  <a:lnTo>
                    <a:pt x="643061" y="137737"/>
                  </a:lnTo>
                  <a:lnTo>
                    <a:pt x="645452" y="166097"/>
                  </a:lnTo>
                  <a:lnTo>
                    <a:pt x="647843" y="167837"/>
                  </a:lnTo>
                  <a:lnTo>
                    <a:pt x="650234" y="165926"/>
                  </a:lnTo>
                  <a:lnTo>
                    <a:pt x="652624" y="159979"/>
                  </a:lnTo>
                  <a:lnTo>
                    <a:pt x="655015" y="158273"/>
                  </a:lnTo>
                  <a:lnTo>
                    <a:pt x="657406" y="152790"/>
                  </a:lnTo>
                  <a:lnTo>
                    <a:pt x="659797" y="164906"/>
                  </a:lnTo>
                  <a:lnTo>
                    <a:pt x="662188" y="162293"/>
                  </a:lnTo>
                  <a:lnTo>
                    <a:pt x="664578" y="150987"/>
                  </a:lnTo>
                  <a:lnTo>
                    <a:pt x="666960" y="144599"/>
                  </a:lnTo>
                  <a:lnTo>
                    <a:pt x="669350" y="165471"/>
                  </a:lnTo>
                  <a:lnTo>
                    <a:pt x="671741" y="178322"/>
                  </a:lnTo>
                  <a:lnTo>
                    <a:pt x="674132" y="194360"/>
                  </a:lnTo>
                  <a:lnTo>
                    <a:pt x="676523" y="165802"/>
                  </a:lnTo>
                  <a:lnTo>
                    <a:pt x="678914" y="162092"/>
                  </a:lnTo>
                  <a:lnTo>
                    <a:pt x="681304" y="163421"/>
                  </a:lnTo>
                  <a:lnTo>
                    <a:pt x="683695" y="157267"/>
                  </a:lnTo>
                  <a:lnTo>
                    <a:pt x="686086" y="119856"/>
                  </a:lnTo>
                  <a:lnTo>
                    <a:pt x="688477" y="120599"/>
                  </a:lnTo>
                  <a:lnTo>
                    <a:pt x="690867" y="100140"/>
                  </a:lnTo>
                  <a:lnTo>
                    <a:pt x="693258" y="95117"/>
                  </a:lnTo>
                  <a:lnTo>
                    <a:pt x="695649" y="102110"/>
                  </a:lnTo>
                  <a:lnTo>
                    <a:pt x="698040" y="83010"/>
                  </a:lnTo>
                  <a:lnTo>
                    <a:pt x="700431" y="82571"/>
                  </a:lnTo>
                  <a:lnTo>
                    <a:pt x="702821" y="53917"/>
                  </a:lnTo>
                  <a:lnTo>
                    <a:pt x="705212" y="14541"/>
                  </a:lnTo>
                  <a:lnTo>
                    <a:pt x="707603" y="23285"/>
                  </a:lnTo>
                  <a:lnTo>
                    <a:pt x="709994" y="13164"/>
                  </a:lnTo>
                  <a:lnTo>
                    <a:pt x="712384" y="18122"/>
                  </a:lnTo>
                  <a:lnTo>
                    <a:pt x="714775" y="29501"/>
                  </a:lnTo>
                  <a:lnTo>
                    <a:pt x="717166" y="11102"/>
                  </a:lnTo>
                  <a:lnTo>
                    <a:pt x="719557" y="3613"/>
                  </a:lnTo>
                  <a:lnTo>
                    <a:pt x="721947" y="991"/>
                  </a:lnTo>
                  <a:lnTo>
                    <a:pt x="724338" y="0"/>
                  </a:lnTo>
                  <a:lnTo>
                    <a:pt x="726729" y="23366"/>
                  </a:lnTo>
                  <a:lnTo>
                    <a:pt x="729119" y="24200"/>
                  </a:lnTo>
                  <a:lnTo>
                    <a:pt x="731511" y="12630"/>
                  </a:lnTo>
                  <a:lnTo>
                    <a:pt x="733901" y="38697"/>
                  </a:lnTo>
                  <a:lnTo>
                    <a:pt x="736292" y="73353"/>
                  </a:lnTo>
                  <a:lnTo>
                    <a:pt x="738683" y="82528"/>
                  </a:lnTo>
                  <a:lnTo>
                    <a:pt x="741073" y="91596"/>
                  </a:lnTo>
                  <a:lnTo>
                    <a:pt x="743465" y="132525"/>
                  </a:lnTo>
                  <a:lnTo>
                    <a:pt x="745855" y="133069"/>
                  </a:lnTo>
                  <a:lnTo>
                    <a:pt x="748246" y="139869"/>
                  </a:lnTo>
                  <a:lnTo>
                    <a:pt x="750637" y="168106"/>
                  </a:lnTo>
                  <a:lnTo>
                    <a:pt x="753027" y="138942"/>
                  </a:lnTo>
                  <a:lnTo>
                    <a:pt x="755418" y="142485"/>
                  </a:lnTo>
                  <a:lnTo>
                    <a:pt x="757809" y="165596"/>
                  </a:lnTo>
                  <a:lnTo>
                    <a:pt x="760190" y="196551"/>
                  </a:lnTo>
                  <a:lnTo>
                    <a:pt x="762591" y="211290"/>
                  </a:lnTo>
                  <a:lnTo>
                    <a:pt x="764972" y="188973"/>
                  </a:lnTo>
                  <a:lnTo>
                    <a:pt x="767362" y="173189"/>
                  </a:lnTo>
                  <a:lnTo>
                    <a:pt x="769763" y="211271"/>
                  </a:lnTo>
                  <a:lnTo>
                    <a:pt x="772144" y="186912"/>
                  </a:lnTo>
                  <a:lnTo>
                    <a:pt x="774535" y="177588"/>
                  </a:lnTo>
                  <a:lnTo>
                    <a:pt x="776926" y="183776"/>
                  </a:lnTo>
                  <a:lnTo>
                    <a:pt x="779316" y="187956"/>
                  </a:lnTo>
                  <a:lnTo>
                    <a:pt x="781707" y="190823"/>
                  </a:lnTo>
                  <a:lnTo>
                    <a:pt x="784098" y="182795"/>
                  </a:lnTo>
                  <a:lnTo>
                    <a:pt x="786489" y="169365"/>
                  </a:lnTo>
                  <a:lnTo>
                    <a:pt x="788880" y="190889"/>
                  </a:lnTo>
                  <a:lnTo>
                    <a:pt x="791270" y="180461"/>
                  </a:lnTo>
                  <a:lnTo>
                    <a:pt x="793661" y="175565"/>
                  </a:lnTo>
                  <a:lnTo>
                    <a:pt x="796052" y="196231"/>
                  </a:lnTo>
                  <a:lnTo>
                    <a:pt x="798443" y="190556"/>
                  </a:lnTo>
                  <a:lnTo>
                    <a:pt x="800834" y="177643"/>
                  </a:lnTo>
                  <a:lnTo>
                    <a:pt x="803224" y="214141"/>
                  </a:lnTo>
                  <a:lnTo>
                    <a:pt x="805615" y="210477"/>
                  </a:lnTo>
                  <a:lnTo>
                    <a:pt x="808006" y="206072"/>
                  </a:lnTo>
                  <a:lnTo>
                    <a:pt x="810396" y="200182"/>
                  </a:lnTo>
                  <a:lnTo>
                    <a:pt x="812787" y="204342"/>
                  </a:lnTo>
                  <a:lnTo>
                    <a:pt x="815178" y="201214"/>
                  </a:lnTo>
                  <a:lnTo>
                    <a:pt x="817569" y="187551"/>
                  </a:lnTo>
                  <a:lnTo>
                    <a:pt x="819960" y="184411"/>
                  </a:lnTo>
                  <a:lnTo>
                    <a:pt x="822350" y="222087"/>
                  </a:lnTo>
                  <a:lnTo>
                    <a:pt x="824741" y="234596"/>
                  </a:lnTo>
                  <a:lnTo>
                    <a:pt x="827132" y="234686"/>
                  </a:lnTo>
                  <a:lnTo>
                    <a:pt x="829523" y="228514"/>
                  </a:lnTo>
                  <a:lnTo>
                    <a:pt x="831914" y="232658"/>
                  </a:lnTo>
                  <a:lnTo>
                    <a:pt x="834304" y="229905"/>
                  </a:lnTo>
                  <a:lnTo>
                    <a:pt x="836695" y="229659"/>
                  </a:lnTo>
                  <a:lnTo>
                    <a:pt x="839086" y="228645"/>
                  </a:lnTo>
                  <a:lnTo>
                    <a:pt x="841477" y="198603"/>
                  </a:lnTo>
                  <a:lnTo>
                    <a:pt x="843867" y="196764"/>
                  </a:lnTo>
                  <a:lnTo>
                    <a:pt x="846258" y="226068"/>
                  </a:lnTo>
                  <a:lnTo>
                    <a:pt x="848649" y="223042"/>
                  </a:lnTo>
                  <a:lnTo>
                    <a:pt x="851040" y="225022"/>
                  </a:lnTo>
                  <a:lnTo>
                    <a:pt x="853430" y="230240"/>
                  </a:lnTo>
                  <a:lnTo>
                    <a:pt x="855821" y="222858"/>
                  </a:lnTo>
                  <a:lnTo>
                    <a:pt x="858212" y="220671"/>
                  </a:lnTo>
                  <a:lnTo>
                    <a:pt x="860603" y="205061"/>
                  </a:lnTo>
                  <a:lnTo>
                    <a:pt x="862984" y="234526"/>
                  </a:lnTo>
                  <a:lnTo>
                    <a:pt x="865384" y="248216"/>
                  </a:lnTo>
                  <a:lnTo>
                    <a:pt x="867766" y="204844"/>
                  </a:lnTo>
                  <a:lnTo>
                    <a:pt x="870166" y="215391"/>
                  </a:lnTo>
                  <a:lnTo>
                    <a:pt x="872547" y="227580"/>
                  </a:lnTo>
                  <a:lnTo>
                    <a:pt x="874938" y="231365"/>
                  </a:lnTo>
                  <a:lnTo>
                    <a:pt x="877328" y="247891"/>
                  </a:lnTo>
                  <a:lnTo>
                    <a:pt x="879720" y="242806"/>
                  </a:lnTo>
                  <a:lnTo>
                    <a:pt x="882110" y="234929"/>
                  </a:lnTo>
                  <a:lnTo>
                    <a:pt x="884501" y="250724"/>
                  </a:lnTo>
                  <a:lnTo>
                    <a:pt x="886892" y="256064"/>
                  </a:lnTo>
                  <a:lnTo>
                    <a:pt x="889282" y="246217"/>
                  </a:lnTo>
                  <a:lnTo>
                    <a:pt x="891674" y="247288"/>
                  </a:lnTo>
                  <a:lnTo>
                    <a:pt x="894064" y="241503"/>
                  </a:lnTo>
                  <a:lnTo>
                    <a:pt x="896455" y="257352"/>
                  </a:lnTo>
                  <a:lnTo>
                    <a:pt x="898846" y="285367"/>
                  </a:lnTo>
                  <a:lnTo>
                    <a:pt x="901236" y="277390"/>
                  </a:lnTo>
                  <a:lnTo>
                    <a:pt x="903627" y="258451"/>
                  </a:lnTo>
                  <a:lnTo>
                    <a:pt x="906018" y="242648"/>
                  </a:lnTo>
                  <a:lnTo>
                    <a:pt x="908409" y="236918"/>
                  </a:lnTo>
                  <a:lnTo>
                    <a:pt x="910800" y="227309"/>
                  </a:lnTo>
                  <a:lnTo>
                    <a:pt x="913190" y="235239"/>
                  </a:lnTo>
                  <a:lnTo>
                    <a:pt x="915581" y="241816"/>
                  </a:lnTo>
                  <a:lnTo>
                    <a:pt x="917972" y="246761"/>
                  </a:lnTo>
                  <a:lnTo>
                    <a:pt x="920362" y="243226"/>
                  </a:lnTo>
                  <a:lnTo>
                    <a:pt x="922754" y="254293"/>
                  </a:lnTo>
                  <a:lnTo>
                    <a:pt x="925144" y="244896"/>
                  </a:lnTo>
                  <a:lnTo>
                    <a:pt x="927535" y="230652"/>
                  </a:lnTo>
                  <a:lnTo>
                    <a:pt x="929926" y="255317"/>
                  </a:lnTo>
                  <a:lnTo>
                    <a:pt x="932316" y="256911"/>
                  </a:lnTo>
                  <a:lnTo>
                    <a:pt x="934708" y="249819"/>
                  </a:lnTo>
                  <a:lnTo>
                    <a:pt x="937098" y="248465"/>
                  </a:lnTo>
                  <a:lnTo>
                    <a:pt x="939489" y="246040"/>
                  </a:lnTo>
                  <a:lnTo>
                    <a:pt x="941880" y="266489"/>
                  </a:lnTo>
                  <a:lnTo>
                    <a:pt x="944270" y="255883"/>
                  </a:lnTo>
                  <a:lnTo>
                    <a:pt x="946661" y="238152"/>
                  </a:lnTo>
                  <a:lnTo>
                    <a:pt x="949052" y="266825"/>
                  </a:lnTo>
                  <a:lnTo>
                    <a:pt x="951443" y="261373"/>
                  </a:lnTo>
                  <a:lnTo>
                    <a:pt x="953834" y="258376"/>
                  </a:lnTo>
                  <a:lnTo>
                    <a:pt x="956224" y="264944"/>
                  </a:lnTo>
                  <a:lnTo>
                    <a:pt x="958615" y="252832"/>
                  </a:lnTo>
                  <a:lnTo>
                    <a:pt x="961006" y="255334"/>
                  </a:lnTo>
                  <a:lnTo>
                    <a:pt x="963396" y="288993"/>
                  </a:lnTo>
                  <a:lnTo>
                    <a:pt x="965778" y="269340"/>
                  </a:lnTo>
                  <a:lnTo>
                    <a:pt x="968178" y="253610"/>
                  </a:lnTo>
                  <a:lnTo>
                    <a:pt x="970559" y="292975"/>
                  </a:lnTo>
                  <a:lnTo>
                    <a:pt x="972960" y="279509"/>
                  </a:lnTo>
                  <a:lnTo>
                    <a:pt x="975341" y="286633"/>
                  </a:lnTo>
                  <a:lnTo>
                    <a:pt x="977732" y="292477"/>
                  </a:lnTo>
                  <a:lnTo>
                    <a:pt x="980123" y="264738"/>
                  </a:lnTo>
                  <a:lnTo>
                    <a:pt x="982513" y="239862"/>
                  </a:lnTo>
                  <a:lnTo>
                    <a:pt x="984904" y="255115"/>
                  </a:lnTo>
                  <a:lnTo>
                    <a:pt x="987295" y="276457"/>
                  </a:lnTo>
                  <a:lnTo>
                    <a:pt x="989686" y="266252"/>
                  </a:lnTo>
                  <a:lnTo>
                    <a:pt x="992077" y="281995"/>
                  </a:lnTo>
                  <a:lnTo>
                    <a:pt x="994467" y="311643"/>
                  </a:lnTo>
                  <a:lnTo>
                    <a:pt x="996858" y="274289"/>
                  </a:lnTo>
                  <a:lnTo>
                    <a:pt x="999249" y="300496"/>
                  </a:lnTo>
                  <a:lnTo>
                    <a:pt x="1001639" y="289720"/>
                  </a:lnTo>
                  <a:lnTo>
                    <a:pt x="1004030" y="287036"/>
                  </a:lnTo>
                  <a:lnTo>
                    <a:pt x="1006421" y="293997"/>
                  </a:lnTo>
                  <a:lnTo>
                    <a:pt x="1008812" y="297202"/>
                  </a:lnTo>
                  <a:lnTo>
                    <a:pt x="1011203" y="285102"/>
                  </a:lnTo>
                  <a:lnTo>
                    <a:pt x="1013593" y="318017"/>
                  </a:lnTo>
                  <a:lnTo>
                    <a:pt x="1015984" y="308379"/>
                  </a:lnTo>
                  <a:lnTo>
                    <a:pt x="1018375" y="342117"/>
                  </a:lnTo>
                  <a:lnTo>
                    <a:pt x="1020766" y="421901"/>
                  </a:lnTo>
                  <a:lnTo>
                    <a:pt x="1023157" y="463567"/>
                  </a:lnTo>
                  <a:lnTo>
                    <a:pt x="1025547" y="526674"/>
                  </a:lnTo>
                  <a:lnTo>
                    <a:pt x="1027938" y="630384"/>
                  </a:lnTo>
                  <a:lnTo>
                    <a:pt x="1030329" y="744407"/>
                  </a:lnTo>
                  <a:lnTo>
                    <a:pt x="1032720" y="903313"/>
                  </a:lnTo>
                  <a:lnTo>
                    <a:pt x="1035110" y="1052274"/>
                  </a:lnTo>
                  <a:lnTo>
                    <a:pt x="1037501" y="1236012"/>
                  </a:lnTo>
                  <a:lnTo>
                    <a:pt x="1039892" y="1395041"/>
                  </a:lnTo>
                  <a:lnTo>
                    <a:pt x="1042283" y="1455496"/>
                  </a:lnTo>
                  <a:lnTo>
                    <a:pt x="1044673" y="1449238"/>
                  </a:lnTo>
                  <a:lnTo>
                    <a:pt x="1047064" y="1454334"/>
                  </a:lnTo>
                  <a:lnTo>
                    <a:pt x="1049455" y="1476985"/>
                  </a:lnTo>
                  <a:lnTo>
                    <a:pt x="1051846" y="1456211"/>
                  </a:lnTo>
                  <a:lnTo>
                    <a:pt x="1054237" y="1457887"/>
                  </a:lnTo>
                  <a:lnTo>
                    <a:pt x="1056627" y="1445809"/>
                  </a:lnTo>
                  <a:lnTo>
                    <a:pt x="1059018" y="1454944"/>
                  </a:lnTo>
                  <a:lnTo>
                    <a:pt x="1061409" y="1453639"/>
                  </a:lnTo>
                  <a:lnTo>
                    <a:pt x="1063800" y="1439132"/>
                  </a:lnTo>
                  <a:lnTo>
                    <a:pt x="1066181" y="1451239"/>
                  </a:lnTo>
                  <a:lnTo>
                    <a:pt x="1068581" y="1447524"/>
                  </a:lnTo>
                  <a:lnTo>
                    <a:pt x="1070972" y="1460002"/>
                  </a:lnTo>
                  <a:lnTo>
                    <a:pt x="1073353" y="1461497"/>
                  </a:lnTo>
                  <a:lnTo>
                    <a:pt x="1075754" y="1454506"/>
                  </a:lnTo>
                  <a:lnTo>
                    <a:pt x="1078135" y="1459725"/>
                  </a:lnTo>
                  <a:lnTo>
                    <a:pt x="1080525" y="1441314"/>
                  </a:lnTo>
                  <a:lnTo>
                    <a:pt x="1082917" y="1458897"/>
                  </a:lnTo>
                  <a:lnTo>
                    <a:pt x="1085307" y="1477994"/>
                  </a:lnTo>
                  <a:lnTo>
                    <a:pt x="1087698" y="1453677"/>
                  </a:lnTo>
                  <a:lnTo>
                    <a:pt x="1090089" y="1467222"/>
                  </a:lnTo>
                  <a:lnTo>
                    <a:pt x="1092479" y="1485595"/>
                  </a:lnTo>
                  <a:lnTo>
                    <a:pt x="1094870" y="1469231"/>
                  </a:lnTo>
                  <a:lnTo>
                    <a:pt x="1097261" y="1463116"/>
                  </a:lnTo>
                  <a:lnTo>
                    <a:pt x="1099652" y="1474889"/>
                  </a:lnTo>
                  <a:lnTo>
                    <a:pt x="1102043" y="1475508"/>
                  </a:lnTo>
                  <a:lnTo>
                    <a:pt x="1104433" y="1480423"/>
                  </a:lnTo>
                  <a:lnTo>
                    <a:pt x="1106824" y="1474061"/>
                  </a:lnTo>
                  <a:lnTo>
                    <a:pt x="1109215" y="1483881"/>
                  </a:lnTo>
                  <a:lnTo>
                    <a:pt x="1111605" y="1475994"/>
                  </a:lnTo>
                  <a:lnTo>
                    <a:pt x="1113997" y="1472860"/>
                  </a:lnTo>
                  <a:lnTo>
                    <a:pt x="1116387" y="1458001"/>
                  </a:lnTo>
                  <a:lnTo>
                    <a:pt x="1118778" y="1483690"/>
                  </a:lnTo>
                  <a:lnTo>
                    <a:pt x="1121169" y="1478804"/>
                  </a:lnTo>
                  <a:lnTo>
                    <a:pt x="1123559" y="1498778"/>
                  </a:lnTo>
                  <a:lnTo>
                    <a:pt x="1125951" y="1498406"/>
                  </a:lnTo>
                  <a:lnTo>
                    <a:pt x="1128341" y="1472965"/>
                  </a:lnTo>
                  <a:lnTo>
                    <a:pt x="1130732" y="1477099"/>
                  </a:lnTo>
                  <a:lnTo>
                    <a:pt x="1133123" y="1492939"/>
                  </a:lnTo>
                  <a:lnTo>
                    <a:pt x="1135513" y="1480861"/>
                  </a:lnTo>
                  <a:lnTo>
                    <a:pt x="1137904" y="1456411"/>
                  </a:lnTo>
                  <a:lnTo>
                    <a:pt x="1140295" y="1474956"/>
                  </a:lnTo>
                  <a:lnTo>
                    <a:pt x="1142686" y="1469288"/>
                  </a:lnTo>
                  <a:lnTo>
                    <a:pt x="1145077" y="1482900"/>
                  </a:lnTo>
                  <a:lnTo>
                    <a:pt x="1147467" y="1475023"/>
                  </a:lnTo>
                  <a:lnTo>
                    <a:pt x="1149858" y="1480414"/>
                  </a:lnTo>
                  <a:lnTo>
                    <a:pt x="1152249" y="1490444"/>
                  </a:lnTo>
                  <a:lnTo>
                    <a:pt x="1154639" y="1494349"/>
                  </a:lnTo>
                  <a:lnTo>
                    <a:pt x="1157031" y="1511046"/>
                  </a:lnTo>
                  <a:lnTo>
                    <a:pt x="1159421" y="1497216"/>
                  </a:lnTo>
                  <a:lnTo>
                    <a:pt x="1161812" y="1486157"/>
                  </a:lnTo>
                  <a:lnTo>
                    <a:pt x="1164203" y="1470793"/>
                  </a:lnTo>
                  <a:lnTo>
                    <a:pt x="1166593" y="1490510"/>
                  </a:lnTo>
                  <a:lnTo>
                    <a:pt x="1168975" y="1500064"/>
                  </a:lnTo>
                  <a:lnTo>
                    <a:pt x="1171375" y="1511094"/>
                  </a:lnTo>
                  <a:lnTo>
                    <a:pt x="1173756" y="1483776"/>
                  </a:lnTo>
                  <a:lnTo>
                    <a:pt x="1176157" y="1471165"/>
                  </a:lnTo>
                  <a:lnTo>
                    <a:pt x="1178538" y="1477223"/>
                  </a:lnTo>
                  <a:lnTo>
                    <a:pt x="1180929" y="1472775"/>
                  </a:lnTo>
                  <a:lnTo>
                    <a:pt x="1183319" y="1496825"/>
                  </a:lnTo>
                  <a:lnTo>
                    <a:pt x="1185710" y="1490491"/>
                  </a:lnTo>
                  <a:lnTo>
                    <a:pt x="1188101" y="1485414"/>
                  </a:lnTo>
                  <a:lnTo>
                    <a:pt x="1190492" y="1475965"/>
                  </a:lnTo>
                  <a:lnTo>
                    <a:pt x="1192882" y="1492548"/>
                  </a:lnTo>
                  <a:lnTo>
                    <a:pt x="1195273" y="1470984"/>
                  </a:lnTo>
                  <a:lnTo>
                    <a:pt x="1197664" y="1496540"/>
                  </a:lnTo>
                  <a:lnTo>
                    <a:pt x="1200055" y="1496130"/>
                  </a:lnTo>
                  <a:lnTo>
                    <a:pt x="1202446" y="1496711"/>
                  </a:lnTo>
                  <a:lnTo>
                    <a:pt x="1204836" y="1497311"/>
                  </a:lnTo>
                  <a:lnTo>
                    <a:pt x="1207227" y="1491796"/>
                  </a:lnTo>
                  <a:lnTo>
                    <a:pt x="1209618" y="1483595"/>
                  </a:lnTo>
                  <a:lnTo>
                    <a:pt x="1212009" y="1503264"/>
                  </a:lnTo>
                  <a:lnTo>
                    <a:pt x="1214399" y="1501264"/>
                  </a:lnTo>
                  <a:lnTo>
                    <a:pt x="1216790" y="1501721"/>
                  </a:lnTo>
                  <a:lnTo>
                    <a:pt x="1219181" y="1507084"/>
                  </a:lnTo>
                  <a:lnTo>
                    <a:pt x="1221572" y="1515856"/>
                  </a:lnTo>
                  <a:lnTo>
                    <a:pt x="1223963" y="1496435"/>
                  </a:lnTo>
                  <a:lnTo>
                    <a:pt x="1226353" y="1496920"/>
                  </a:lnTo>
                  <a:lnTo>
                    <a:pt x="1228744" y="1506474"/>
                  </a:lnTo>
                  <a:lnTo>
                    <a:pt x="1231135" y="1515942"/>
                  </a:lnTo>
                  <a:lnTo>
                    <a:pt x="1233526" y="1517485"/>
                  </a:lnTo>
                  <a:lnTo>
                    <a:pt x="1235916" y="1539916"/>
                  </a:lnTo>
                  <a:lnTo>
                    <a:pt x="1238307" y="1533601"/>
                  </a:lnTo>
                  <a:lnTo>
                    <a:pt x="1240698" y="1522019"/>
                  </a:lnTo>
                  <a:lnTo>
                    <a:pt x="1243089" y="1530706"/>
                  </a:lnTo>
                  <a:lnTo>
                    <a:pt x="1245479" y="1523543"/>
                  </a:lnTo>
                  <a:lnTo>
                    <a:pt x="1247870" y="1496949"/>
                  </a:lnTo>
                  <a:lnTo>
                    <a:pt x="1250261" y="1529696"/>
                  </a:lnTo>
                  <a:lnTo>
                    <a:pt x="1252652" y="1505417"/>
                  </a:lnTo>
                  <a:lnTo>
                    <a:pt x="1255043" y="1507417"/>
                  </a:lnTo>
                  <a:lnTo>
                    <a:pt x="1257433" y="1506493"/>
                  </a:lnTo>
                  <a:lnTo>
                    <a:pt x="1259824" y="1500149"/>
                  </a:lnTo>
                  <a:lnTo>
                    <a:pt x="1262215" y="1529696"/>
                  </a:lnTo>
                  <a:lnTo>
                    <a:pt x="1264606" y="1525038"/>
                  </a:lnTo>
                  <a:lnTo>
                    <a:pt x="1266997" y="1518771"/>
                  </a:lnTo>
                  <a:lnTo>
                    <a:pt x="1269387" y="1518676"/>
                  </a:lnTo>
                  <a:lnTo>
                    <a:pt x="1271768" y="1526972"/>
                  </a:lnTo>
                  <a:lnTo>
                    <a:pt x="1274169" y="1522419"/>
                  </a:lnTo>
                  <a:lnTo>
                    <a:pt x="1276550" y="1525581"/>
                  </a:lnTo>
                  <a:lnTo>
                    <a:pt x="1278950" y="1551165"/>
                  </a:lnTo>
                  <a:lnTo>
                    <a:pt x="1281332" y="1565129"/>
                  </a:lnTo>
                  <a:lnTo>
                    <a:pt x="1283722" y="1547574"/>
                  </a:lnTo>
                  <a:lnTo>
                    <a:pt x="1286113" y="1538745"/>
                  </a:lnTo>
                  <a:lnTo>
                    <a:pt x="1288504" y="1512475"/>
                  </a:lnTo>
                  <a:lnTo>
                    <a:pt x="1290895" y="1529248"/>
                  </a:lnTo>
                  <a:lnTo>
                    <a:pt x="1293286" y="1536849"/>
                  </a:lnTo>
                  <a:lnTo>
                    <a:pt x="1295676" y="1553023"/>
                  </a:lnTo>
                  <a:lnTo>
                    <a:pt x="1298067" y="1546736"/>
                  </a:lnTo>
                  <a:lnTo>
                    <a:pt x="1300458" y="1527267"/>
                  </a:lnTo>
                  <a:lnTo>
                    <a:pt x="1302848" y="1522028"/>
                  </a:lnTo>
                  <a:lnTo>
                    <a:pt x="1305240" y="1528058"/>
                  </a:lnTo>
                  <a:lnTo>
                    <a:pt x="1307630" y="1503550"/>
                  </a:lnTo>
                  <a:lnTo>
                    <a:pt x="1310021" y="1528372"/>
                  </a:lnTo>
                  <a:lnTo>
                    <a:pt x="1312412" y="1552356"/>
                  </a:lnTo>
                  <a:lnTo>
                    <a:pt x="1314802" y="1560347"/>
                  </a:lnTo>
                  <a:lnTo>
                    <a:pt x="1317193" y="1536859"/>
                  </a:lnTo>
                  <a:lnTo>
                    <a:pt x="1319584" y="1536354"/>
                  </a:lnTo>
                  <a:lnTo>
                    <a:pt x="1321975" y="1552299"/>
                  </a:lnTo>
                  <a:lnTo>
                    <a:pt x="1324366" y="1547908"/>
                  </a:lnTo>
                  <a:lnTo>
                    <a:pt x="1326756" y="1566424"/>
                  </a:lnTo>
                  <a:lnTo>
                    <a:pt x="1329147" y="1554175"/>
                  </a:lnTo>
                  <a:lnTo>
                    <a:pt x="1331538" y="1540793"/>
                  </a:lnTo>
                  <a:lnTo>
                    <a:pt x="1333929" y="1551708"/>
                  </a:lnTo>
                  <a:lnTo>
                    <a:pt x="1336320" y="1554442"/>
                  </a:lnTo>
                  <a:lnTo>
                    <a:pt x="1338710" y="1545870"/>
                  </a:lnTo>
                  <a:lnTo>
                    <a:pt x="1341101" y="1540269"/>
                  </a:lnTo>
                  <a:lnTo>
                    <a:pt x="1343492" y="1552994"/>
                  </a:lnTo>
                  <a:lnTo>
                    <a:pt x="1345882" y="1552794"/>
                  </a:lnTo>
                  <a:lnTo>
                    <a:pt x="1348274" y="1556557"/>
                  </a:lnTo>
                  <a:lnTo>
                    <a:pt x="1350664" y="1586856"/>
                  </a:lnTo>
                  <a:lnTo>
                    <a:pt x="1353055" y="1589104"/>
                  </a:lnTo>
                  <a:lnTo>
                    <a:pt x="1355446" y="1575187"/>
                  </a:lnTo>
                  <a:lnTo>
                    <a:pt x="1357836" y="1564758"/>
                  </a:lnTo>
                  <a:lnTo>
                    <a:pt x="1360228" y="1568577"/>
                  </a:lnTo>
                  <a:lnTo>
                    <a:pt x="1362618" y="1554080"/>
                  </a:lnTo>
                  <a:lnTo>
                    <a:pt x="1365009" y="1569130"/>
                  </a:lnTo>
                  <a:lnTo>
                    <a:pt x="1367400" y="1551089"/>
                  </a:lnTo>
                  <a:lnTo>
                    <a:pt x="1369790" y="1546060"/>
                  </a:lnTo>
                  <a:lnTo>
                    <a:pt x="1372172" y="1574959"/>
                  </a:lnTo>
                  <a:lnTo>
                    <a:pt x="1374572" y="1560033"/>
                  </a:lnTo>
                  <a:lnTo>
                    <a:pt x="1376953" y="1550556"/>
                  </a:lnTo>
                  <a:lnTo>
                    <a:pt x="1379344" y="1537659"/>
                  </a:lnTo>
                  <a:lnTo>
                    <a:pt x="1381744" y="1542402"/>
                  </a:lnTo>
                  <a:lnTo>
                    <a:pt x="1384125" y="1557347"/>
                  </a:lnTo>
                  <a:lnTo>
                    <a:pt x="1386516" y="1550708"/>
                  </a:lnTo>
                  <a:lnTo>
                    <a:pt x="1388907" y="1537926"/>
                  </a:lnTo>
                  <a:lnTo>
                    <a:pt x="1391298" y="1522352"/>
                  </a:lnTo>
                  <a:lnTo>
                    <a:pt x="1393688" y="1566739"/>
                  </a:lnTo>
                  <a:lnTo>
                    <a:pt x="1396079" y="1564843"/>
                  </a:lnTo>
                  <a:lnTo>
                    <a:pt x="1398470" y="1553747"/>
                  </a:lnTo>
                  <a:lnTo>
                    <a:pt x="1400861" y="1552280"/>
                  </a:lnTo>
                  <a:lnTo>
                    <a:pt x="1403252" y="1570787"/>
                  </a:lnTo>
                  <a:lnTo>
                    <a:pt x="1405642" y="1573130"/>
                  </a:lnTo>
                  <a:lnTo>
                    <a:pt x="1408033" y="1554937"/>
                  </a:lnTo>
                  <a:lnTo>
                    <a:pt x="1410424" y="1564758"/>
                  </a:lnTo>
                  <a:lnTo>
                    <a:pt x="1412815" y="1575025"/>
                  </a:lnTo>
                  <a:lnTo>
                    <a:pt x="1415206" y="1598600"/>
                  </a:lnTo>
                  <a:lnTo>
                    <a:pt x="1417596" y="1578473"/>
                  </a:lnTo>
                  <a:lnTo>
                    <a:pt x="1419987" y="1585865"/>
                  </a:lnTo>
                  <a:lnTo>
                    <a:pt x="1422378" y="1572158"/>
                  </a:lnTo>
                  <a:lnTo>
                    <a:pt x="1424768" y="1553737"/>
                  </a:lnTo>
                  <a:lnTo>
                    <a:pt x="1427159" y="1567510"/>
                  </a:lnTo>
                  <a:lnTo>
                    <a:pt x="1429550" y="1555975"/>
                  </a:lnTo>
                  <a:lnTo>
                    <a:pt x="1431941" y="1575987"/>
                  </a:lnTo>
                  <a:lnTo>
                    <a:pt x="1434332" y="1598124"/>
                  </a:lnTo>
                  <a:lnTo>
                    <a:pt x="1436722" y="1589046"/>
                  </a:lnTo>
                  <a:lnTo>
                    <a:pt x="1439113" y="1601886"/>
                  </a:lnTo>
                  <a:lnTo>
                    <a:pt x="1441504" y="1576921"/>
                  </a:lnTo>
                  <a:lnTo>
                    <a:pt x="1443895" y="1586875"/>
                  </a:lnTo>
                  <a:lnTo>
                    <a:pt x="1446286" y="1574492"/>
                  </a:lnTo>
                  <a:lnTo>
                    <a:pt x="1448676" y="1564843"/>
                  </a:lnTo>
                  <a:lnTo>
                    <a:pt x="1451067" y="1573435"/>
                  </a:lnTo>
                  <a:lnTo>
                    <a:pt x="1453458" y="1587399"/>
                  </a:lnTo>
                  <a:lnTo>
                    <a:pt x="1455848" y="1583903"/>
                  </a:lnTo>
                  <a:lnTo>
                    <a:pt x="1458240" y="1596895"/>
                  </a:lnTo>
                  <a:lnTo>
                    <a:pt x="1460630" y="1584712"/>
                  </a:lnTo>
                  <a:lnTo>
                    <a:pt x="1463021" y="1581207"/>
                  </a:lnTo>
                  <a:lnTo>
                    <a:pt x="1465412" y="1579188"/>
                  </a:lnTo>
                  <a:lnTo>
                    <a:pt x="1467802" y="1579569"/>
                  </a:lnTo>
                  <a:lnTo>
                    <a:pt x="1470193" y="1590751"/>
                  </a:lnTo>
                  <a:lnTo>
                    <a:pt x="1472584" y="1581579"/>
                  </a:lnTo>
                  <a:lnTo>
                    <a:pt x="1474965" y="1600381"/>
                  </a:lnTo>
                  <a:lnTo>
                    <a:pt x="1477366" y="1576749"/>
                  </a:lnTo>
                  <a:lnTo>
                    <a:pt x="1479747" y="1591704"/>
                  </a:lnTo>
                  <a:lnTo>
                    <a:pt x="1482147" y="1579207"/>
                  </a:lnTo>
                  <a:lnTo>
                    <a:pt x="1484529" y="1564253"/>
                  </a:lnTo>
                  <a:lnTo>
                    <a:pt x="1486919" y="1594228"/>
                  </a:lnTo>
                  <a:lnTo>
                    <a:pt x="1489310" y="1585836"/>
                  </a:lnTo>
                  <a:lnTo>
                    <a:pt x="1491701" y="1589827"/>
                  </a:lnTo>
                  <a:lnTo>
                    <a:pt x="1494091" y="1598200"/>
                  </a:lnTo>
                  <a:lnTo>
                    <a:pt x="1496483" y="1601315"/>
                  </a:lnTo>
                  <a:lnTo>
                    <a:pt x="1498873" y="1580150"/>
                  </a:lnTo>
                  <a:lnTo>
                    <a:pt x="1501264" y="1573673"/>
                  </a:lnTo>
                  <a:lnTo>
                    <a:pt x="1503655" y="1586027"/>
                  </a:lnTo>
                  <a:lnTo>
                    <a:pt x="1506045" y="1587313"/>
                  </a:lnTo>
                  <a:lnTo>
                    <a:pt x="1508436" y="1580769"/>
                  </a:lnTo>
                  <a:lnTo>
                    <a:pt x="1510827" y="1590342"/>
                  </a:lnTo>
                  <a:lnTo>
                    <a:pt x="1513218" y="1591913"/>
                  </a:lnTo>
                  <a:lnTo>
                    <a:pt x="1515609" y="1572206"/>
                  </a:lnTo>
                  <a:lnTo>
                    <a:pt x="1517999" y="1564005"/>
                  </a:lnTo>
                  <a:lnTo>
                    <a:pt x="1520390" y="1574359"/>
                  </a:lnTo>
                  <a:lnTo>
                    <a:pt x="1522781" y="1585103"/>
                  </a:lnTo>
                  <a:lnTo>
                    <a:pt x="1525172" y="1581655"/>
                  </a:lnTo>
                  <a:lnTo>
                    <a:pt x="1527563" y="1588913"/>
                  </a:lnTo>
                  <a:lnTo>
                    <a:pt x="1529953" y="1565091"/>
                  </a:lnTo>
                  <a:lnTo>
                    <a:pt x="1532344" y="1575473"/>
                  </a:lnTo>
                  <a:lnTo>
                    <a:pt x="1534735" y="1585970"/>
                  </a:lnTo>
                  <a:lnTo>
                    <a:pt x="1537125" y="1578293"/>
                  </a:lnTo>
                  <a:lnTo>
                    <a:pt x="1539517" y="1555595"/>
                  </a:lnTo>
                  <a:lnTo>
                    <a:pt x="1541907" y="1577311"/>
                  </a:lnTo>
                  <a:lnTo>
                    <a:pt x="1544298" y="1579664"/>
                  </a:lnTo>
                  <a:lnTo>
                    <a:pt x="1546689" y="1573635"/>
                  </a:lnTo>
                  <a:lnTo>
                    <a:pt x="1549079" y="1601772"/>
                  </a:lnTo>
                  <a:lnTo>
                    <a:pt x="1551470" y="1598066"/>
                  </a:lnTo>
                  <a:lnTo>
                    <a:pt x="1553861" y="1576169"/>
                  </a:lnTo>
                  <a:lnTo>
                    <a:pt x="1556252" y="1578721"/>
                  </a:lnTo>
                  <a:lnTo>
                    <a:pt x="1558643" y="1604401"/>
                  </a:lnTo>
                  <a:lnTo>
                    <a:pt x="1561033" y="1591294"/>
                  </a:lnTo>
                  <a:lnTo>
                    <a:pt x="1563424" y="1560719"/>
                  </a:lnTo>
                  <a:lnTo>
                    <a:pt x="1565815" y="1575940"/>
                  </a:lnTo>
                  <a:lnTo>
                    <a:pt x="1568206" y="1572854"/>
                  </a:lnTo>
                  <a:lnTo>
                    <a:pt x="1570597" y="1581998"/>
                  </a:lnTo>
                  <a:lnTo>
                    <a:pt x="1572987" y="1580798"/>
                  </a:lnTo>
                  <a:lnTo>
                    <a:pt x="1575378" y="1567491"/>
                  </a:lnTo>
                  <a:lnTo>
                    <a:pt x="1577759" y="1564148"/>
                  </a:lnTo>
                  <a:lnTo>
                    <a:pt x="1580159" y="1563948"/>
                  </a:lnTo>
                  <a:lnTo>
                    <a:pt x="1582541" y="1590704"/>
                  </a:lnTo>
                  <a:lnTo>
                    <a:pt x="1584941" y="1585227"/>
                  </a:lnTo>
                  <a:lnTo>
                    <a:pt x="1587322" y="1572054"/>
                  </a:lnTo>
                  <a:lnTo>
                    <a:pt x="1589713" y="1559347"/>
                  </a:lnTo>
                  <a:lnTo>
                    <a:pt x="1592104" y="1575530"/>
                  </a:lnTo>
                  <a:lnTo>
                    <a:pt x="1594495" y="1579721"/>
                  </a:lnTo>
                  <a:lnTo>
                    <a:pt x="1596885" y="1589056"/>
                  </a:lnTo>
                  <a:lnTo>
                    <a:pt x="1599276" y="1583369"/>
                  </a:lnTo>
                  <a:lnTo>
                    <a:pt x="1601667" y="1573873"/>
                  </a:lnTo>
                  <a:lnTo>
                    <a:pt x="1604058" y="1568072"/>
                  </a:lnTo>
                  <a:lnTo>
                    <a:pt x="1606449" y="1572158"/>
                  </a:lnTo>
                  <a:lnTo>
                    <a:pt x="1608839" y="1579788"/>
                  </a:lnTo>
                  <a:lnTo>
                    <a:pt x="1611230" y="1583493"/>
                  </a:lnTo>
                  <a:lnTo>
                    <a:pt x="1613621" y="1575578"/>
                  </a:lnTo>
                  <a:lnTo>
                    <a:pt x="1616011" y="1565672"/>
                  </a:lnTo>
                  <a:lnTo>
                    <a:pt x="1618402" y="1567472"/>
                  </a:lnTo>
                  <a:lnTo>
                    <a:pt x="1620793" y="1588313"/>
                  </a:lnTo>
                  <a:lnTo>
                    <a:pt x="1623184" y="1587313"/>
                  </a:lnTo>
                  <a:lnTo>
                    <a:pt x="1625575" y="1584379"/>
                  </a:lnTo>
                  <a:lnTo>
                    <a:pt x="1627965" y="1559366"/>
                  </a:lnTo>
                  <a:lnTo>
                    <a:pt x="1630356" y="1548270"/>
                  </a:lnTo>
                  <a:lnTo>
                    <a:pt x="1632747" y="1587465"/>
                  </a:lnTo>
                  <a:lnTo>
                    <a:pt x="1635138" y="1586379"/>
                  </a:lnTo>
                  <a:lnTo>
                    <a:pt x="1637529" y="1583769"/>
                  </a:lnTo>
                  <a:lnTo>
                    <a:pt x="1639919" y="1593266"/>
                  </a:lnTo>
                  <a:lnTo>
                    <a:pt x="1642310" y="1554537"/>
                  </a:lnTo>
                  <a:lnTo>
                    <a:pt x="1644701" y="1544774"/>
                  </a:lnTo>
                  <a:lnTo>
                    <a:pt x="1647091" y="1544326"/>
                  </a:lnTo>
                  <a:lnTo>
                    <a:pt x="1649483" y="1566291"/>
                  </a:lnTo>
                  <a:lnTo>
                    <a:pt x="1651873" y="1571235"/>
                  </a:lnTo>
                  <a:lnTo>
                    <a:pt x="1654264" y="1569777"/>
                  </a:lnTo>
                  <a:lnTo>
                    <a:pt x="1656655" y="1578959"/>
                  </a:lnTo>
                  <a:lnTo>
                    <a:pt x="1659045" y="1574387"/>
                  </a:lnTo>
                  <a:lnTo>
                    <a:pt x="1661436" y="1587427"/>
                  </a:lnTo>
                  <a:lnTo>
                    <a:pt x="1663827" y="1586265"/>
                  </a:lnTo>
                  <a:lnTo>
                    <a:pt x="1666218" y="1562090"/>
                  </a:lnTo>
                  <a:lnTo>
                    <a:pt x="1668609" y="1582864"/>
                  </a:lnTo>
                  <a:lnTo>
                    <a:pt x="1670999" y="1578102"/>
                  </a:lnTo>
                  <a:lnTo>
                    <a:pt x="1673390" y="1573787"/>
                  </a:lnTo>
                  <a:lnTo>
                    <a:pt x="1675781" y="1591961"/>
                  </a:lnTo>
                  <a:lnTo>
                    <a:pt x="1678162" y="1598200"/>
                  </a:lnTo>
                  <a:lnTo>
                    <a:pt x="1680563" y="1585036"/>
                  </a:lnTo>
                  <a:lnTo>
                    <a:pt x="1682953" y="1573740"/>
                  </a:lnTo>
                  <a:lnTo>
                    <a:pt x="1685334" y="1576892"/>
                  </a:lnTo>
                  <a:lnTo>
                    <a:pt x="1687735" y="1566939"/>
                  </a:lnTo>
                  <a:lnTo>
                    <a:pt x="1690116" y="1566491"/>
                  </a:lnTo>
                  <a:lnTo>
                    <a:pt x="1692507" y="1567863"/>
                  </a:lnTo>
                  <a:lnTo>
                    <a:pt x="1694898" y="1568558"/>
                  </a:lnTo>
                  <a:lnTo>
                    <a:pt x="1697288" y="1565348"/>
                  </a:lnTo>
                  <a:lnTo>
                    <a:pt x="1699679" y="1574702"/>
                  </a:lnTo>
                  <a:lnTo>
                    <a:pt x="1702070" y="1559909"/>
                  </a:lnTo>
                  <a:lnTo>
                    <a:pt x="1704461" y="1561919"/>
                  </a:lnTo>
                  <a:lnTo>
                    <a:pt x="1706852" y="1582350"/>
                  </a:lnTo>
                  <a:lnTo>
                    <a:pt x="1709242" y="1556347"/>
                  </a:lnTo>
                  <a:lnTo>
                    <a:pt x="1711633" y="1554547"/>
                  </a:lnTo>
                  <a:lnTo>
                    <a:pt x="1714024" y="1545603"/>
                  </a:lnTo>
                  <a:lnTo>
                    <a:pt x="1716414" y="1565072"/>
                  </a:lnTo>
                  <a:lnTo>
                    <a:pt x="1718806" y="1551927"/>
                  </a:lnTo>
                  <a:lnTo>
                    <a:pt x="1721196" y="1566739"/>
                  </a:lnTo>
                  <a:lnTo>
                    <a:pt x="1723587" y="1576007"/>
                  </a:lnTo>
                  <a:lnTo>
                    <a:pt x="1725978" y="1570406"/>
                  </a:lnTo>
                  <a:lnTo>
                    <a:pt x="1728368" y="1546136"/>
                  </a:lnTo>
                  <a:lnTo>
                    <a:pt x="1730759" y="1556099"/>
                  </a:lnTo>
                  <a:lnTo>
                    <a:pt x="1733150" y="1580788"/>
                  </a:lnTo>
                  <a:lnTo>
                    <a:pt x="1735541" y="1564567"/>
                  </a:lnTo>
                  <a:lnTo>
                    <a:pt x="1737932" y="1585189"/>
                  </a:lnTo>
                  <a:lnTo>
                    <a:pt x="1740322" y="1574702"/>
                  </a:lnTo>
                  <a:lnTo>
                    <a:pt x="1742713" y="1576435"/>
                  </a:lnTo>
                  <a:lnTo>
                    <a:pt x="1745104" y="1559014"/>
                  </a:lnTo>
                  <a:lnTo>
                    <a:pt x="1747495" y="1571101"/>
                  </a:lnTo>
                  <a:lnTo>
                    <a:pt x="1749886" y="1564681"/>
                  </a:lnTo>
                  <a:lnTo>
                    <a:pt x="1752276" y="1580417"/>
                  </a:lnTo>
                  <a:lnTo>
                    <a:pt x="1754667" y="1563434"/>
                  </a:lnTo>
                  <a:lnTo>
                    <a:pt x="1757058" y="1569396"/>
                  </a:lnTo>
                  <a:lnTo>
                    <a:pt x="1759448" y="1558728"/>
                  </a:lnTo>
                  <a:lnTo>
                    <a:pt x="1761839" y="1552747"/>
                  </a:lnTo>
                  <a:lnTo>
                    <a:pt x="1764230" y="1550375"/>
                  </a:lnTo>
                  <a:lnTo>
                    <a:pt x="1766621" y="1548994"/>
                  </a:lnTo>
                  <a:lnTo>
                    <a:pt x="1769012" y="1548927"/>
                  </a:lnTo>
                  <a:lnTo>
                    <a:pt x="1771402" y="1562833"/>
                  </a:lnTo>
                  <a:lnTo>
                    <a:pt x="1773793" y="1581026"/>
                  </a:lnTo>
                  <a:lnTo>
                    <a:pt x="1776184" y="1568558"/>
                  </a:lnTo>
                  <a:lnTo>
                    <a:pt x="1778575" y="1565720"/>
                  </a:lnTo>
                  <a:lnTo>
                    <a:pt x="1780956" y="1571044"/>
                  </a:lnTo>
                  <a:lnTo>
                    <a:pt x="1783356" y="1554852"/>
                  </a:lnTo>
                  <a:lnTo>
                    <a:pt x="1785738" y="1548556"/>
                  </a:lnTo>
                  <a:lnTo>
                    <a:pt x="1788138" y="1572616"/>
                  </a:lnTo>
                  <a:lnTo>
                    <a:pt x="1790519" y="1559671"/>
                  </a:lnTo>
                  <a:lnTo>
                    <a:pt x="1792910" y="1534497"/>
                  </a:lnTo>
                  <a:lnTo>
                    <a:pt x="1795300" y="1558938"/>
                  </a:lnTo>
                  <a:lnTo>
                    <a:pt x="1797691" y="1554471"/>
                  </a:lnTo>
                  <a:lnTo>
                    <a:pt x="1800082" y="1576359"/>
                  </a:lnTo>
                  <a:lnTo>
                    <a:pt x="1802473" y="1555109"/>
                  </a:lnTo>
                  <a:lnTo>
                    <a:pt x="1804864" y="1538821"/>
                  </a:lnTo>
                  <a:lnTo>
                    <a:pt x="1807254" y="1547594"/>
                  </a:lnTo>
                  <a:lnTo>
                    <a:pt x="1809645" y="1556252"/>
                  </a:lnTo>
                  <a:lnTo>
                    <a:pt x="1812036" y="1538240"/>
                  </a:lnTo>
                  <a:lnTo>
                    <a:pt x="1814427" y="1563062"/>
                  </a:lnTo>
                  <a:lnTo>
                    <a:pt x="1816818" y="1570920"/>
                  </a:lnTo>
                  <a:lnTo>
                    <a:pt x="1819208" y="1571492"/>
                  </a:lnTo>
                  <a:lnTo>
                    <a:pt x="1821599" y="1561986"/>
                  </a:lnTo>
                  <a:lnTo>
                    <a:pt x="1823990" y="1546117"/>
                  </a:lnTo>
                  <a:lnTo>
                    <a:pt x="1826380" y="1551308"/>
                  </a:lnTo>
                  <a:lnTo>
                    <a:pt x="1828772" y="1564329"/>
                  </a:lnTo>
                  <a:lnTo>
                    <a:pt x="1831162" y="1573292"/>
                  </a:lnTo>
                  <a:lnTo>
                    <a:pt x="1833553" y="1548575"/>
                  </a:lnTo>
                  <a:lnTo>
                    <a:pt x="1835944" y="1545622"/>
                  </a:lnTo>
                  <a:lnTo>
                    <a:pt x="1838334" y="1562148"/>
                  </a:lnTo>
                  <a:lnTo>
                    <a:pt x="1840725" y="1563529"/>
                  </a:lnTo>
                  <a:lnTo>
                    <a:pt x="1843116" y="1550584"/>
                  </a:lnTo>
                  <a:lnTo>
                    <a:pt x="1845507" y="1572035"/>
                  </a:lnTo>
                  <a:lnTo>
                    <a:pt x="1847898" y="1552737"/>
                  </a:lnTo>
                  <a:lnTo>
                    <a:pt x="1850288" y="1551137"/>
                  </a:lnTo>
                  <a:lnTo>
                    <a:pt x="1852679" y="1554528"/>
                  </a:lnTo>
                  <a:lnTo>
                    <a:pt x="1855070" y="1560033"/>
                  </a:lnTo>
                  <a:lnTo>
                    <a:pt x="1857461" y="1576626"/>
                  </a:lnTo>
                  <a:lnTo>
                    <a:pt x="1859852" y="1566672"/>
                  </a:lnTo>
                  <a:lnTo>
                    <a:pt x="1862242" y="1551623"/>
                  </a:lnTo>
                  <a:lnTo>
                    <a:pt x="1864633" y="1542917"/>
                  </a:lnTo>
                  <a:lnTo>
                    <a:pt x="1867024" y="1529944"/>
                  </a:lnTo>
                  <a:lnTo>
                    <a:pt x="1869414" y="1522933"/>
                  </a:lnTo>
                  <a:lnTo>
                    <a:pt x="1871806" y="1557233"/>
                  </a:lnTo>
                  <a:lnTo>
                    <a:pt x="1874196" y="1559871"/>
                  </a:lnTo>
                  <a:lnTo>
                    <a:pt x="1876587" y="1547898"/>
                  </a:lnTo>
                  <a:lnTo>
                    <a:pt x="1878978" y="1575207"/>
                  </a:lnTo>
                  <a:lnTo>
                    <a:pt x="1881368" y="1572044"/>
                  </a:lnTo>
                  <a:lnTo>
                    <a:pt x="1883750" y="1562614"/>
                  </a:lnTo>
                  <a:lnTo>
                    <a:pt x="1886150" y="1540831"/>
                  </a:lnTo>
                  <a:lnTo>
                    <a:pt x="1888531" y="1529658"/>
                  </a:lnTo>
                  <a:lnTo>
                    <a:pt x="1890932" y="1558890"/>
                  </a:lnTo>
                  <a:lnTo>
                    <a:pt x="1893313" y="1567158"/>
                  </a:lnTo>
                  <a:lnTo>
                    <a:pt x="1895704" y="1545679"/>
                  </a:lnTo>
                  <a:lnTo>
                    <a:pt x="1898095" y="1559776"/>
                  </a:lnTo>
                  <a:lnTo>
                    <a:pt x="1900485" y="1569739"/>
                  </a:lnTo>
                  <a:lnTo>
                    <a:pt x="1902876" y="1554232"/>
                  </a:lnTo>
                  <a:lnTo>
                    <a:pt x="1905267" y="1533582"/>
                  </a:lnTo>
                  <a:lnTo>
                    <a:pt x="1907657" y="1529096"/>
                  </a:lnTo>
                  <a:lnTo>
                    <a:pt x="1910049" y="1537983"/>
                  </a:lnTo>
                  <a:lnTo>
                    <a:pt x="1912439" y="1536554"/>
                  </a:lnTo>
                  <a:lnTo>
                    <a:pt x="1914830" y="1546174"/>
                  </a:lnTo>
                  <a:lnTo>
                    <a:pt x="1917221" y="1558690"/>
                  </a:lnTo>
                  <a:lnTo>
                    <a:pt x="1919611" y="1541316"/>
                  </a:lnTo>
                  <a:lnTo>
                    <a:pt x="1922002" y="1564177"/>
                  </a:lnTo>
                  <a:lnTo>
                    <a:pt x="1924393" y="1568244"/>
                  </a:lnTo>
                  <a:lnTo>
                    <a:pt x="1926784" y="1561567"/>
                  </a:lnTo>
                  <a:lnTo>
                    <a:pt x="1929175" y="1545708"/>
                  </a:lnTo>
                  <a:lnTo>
                    <a:pt x="1931565" y="1529763"/>
                  </a:lnTo>
                  <a:lnTo>
                    <a:pt x="1933956" y="1544393"/>
                  </a:lnTo>
                  <a:lnTo>
                    <a:pt x="1936347" y="1548432"/>
                  </a:lnTo>
                  <a:lnTo>
                    <a:pt x="1938738" y="1538316"/>
                  </a:lnTo>
                  <a:lnTo>
                    <a:pt x="1941129" y="1537687"/>
                  </a:lnTo>
                  <a:lnTo>
                    <a:pt x="1943519" y="1545012"/>
                  </a:lnTo>
                  <a:lnTo>
                    <a:pt x="1945910" y="1552756"/>
                  </a:lnTo>
                  <a:lnTo>
                    <a:pt x="1948301" y="1528763"/>
                  </a:lnTo>
                  <a:lnTo>
                    <a:pt x="1950691" y="1552232"/>
                  </a:lnTo>
                  <a:lnTo>
                    <a:pt x="1953082" y="1550880"/>
                  </a:lnTo>
                  <a:lnTo>
                    <a:pt x="1955473" y="1522228"/>
                  </a:lnTo>
                  <a:lnTo>
                    <a:pt x="1957864" y="1509960"/>
                  </a:lnTo>
                  <a:lnTo>
                    <a:pt x="1960255" y="1527772"/>
                  </a:lnTo>
                  <a:lnTo>
                    <a:pt x="1962645" y="1522057"/>
                  </a:lnTo>
                  <a:lnTo>
                    <a:pt x="1965036" y="1517733"/>
                  </a:lnTo>
                  <a:lnTo>
                    <a:pt x="1967427" y="1557176"/>
                  </a:lnTo>
                  <a:lnTo>
                    <a:pt x="1969818" y="1567720"/>
                  </a:lnTo>
                  <a:lnTo>
                    <a:pt x="1972209" y="1543488"/>
                  </a:lnTo>
                  <a:lnTo>
                    <a:pt x="1974599" y="1543660"/>
                  </a:lnTo>
                  <a:lnTo>
                    <a:pt x="1976990" y="1544993"/>
                  </a:lnTo>
                  <a:lnTo>
                    <a:pt x="1979381" y="1522266"/>
                  </a:lnTo>
                  <a:lnTo>
                    <a:pt x="1981772" y="1511284"/>
                  </a:lnTo>
                  <a:lnTo>
                    <a:pt x="1984153" y="1539107"/>
                  </a:lnTo>
                  <a:lnTo>
                    <a:pt x="1986553" y="1552061"/>
                  </a:lnTo>
                  <a:lnTo>
                    <a:pt x="1988934" y="1531163"/>
                  </a:lnTo>
                  <a:lnTo>
                    <a:pt x="1991325" y="1546803"/>
                  </a:lnTo>
                  <a:lnTo>
                    <a:pt x="1993725" y="1545955"/>
                  </a:lnTo>
                  <a:lnTo>
                    <a:pt x="1996107" y="1555337"/>
                  </a:lnTo>
                  <a:lnTo>
                    <a:pt x="1998497" y="1562643"/>
                  </a:lnTo>
                  <a:lnTo>
                    <a:pt x="2000888" y="1556099"/>
                  </a:lnTo>
                  <a:lnTo>
                    <a:pt x="2003279" y="1531982"/>
                  </a:lnTo>
                  <a:lnTo>
                    <a:pt x="2005669" y="1567577"/>
                  </a:lnTo>
                  <a:lnTo>
                    <a:pt x="2008061" y="1548165"/>
                  </a:lnTo>
                  <a:lnTo>
                    <a:pt x="2010451" y="1541755"/>
                  </a:lnTo>
                  <a:lnTo>
                    <a:pt x="2012842" y="1538488"/>
                  </a:lnTo>
                  <a:lnTo>
                    <a:pt x="2015233" y="1545708"/>
                  </a:lnTo>
                  <a:lnTo>
                    <a:pt x="2017623" y="1535230"/>
                  </a:lnTo>
                  <a:lnTo>
                    <a:pt x="2020015" y="1546498"/>
                  </a:lnTo>
                  <a:lnTo>
                    <a:pt x="2022405" y="1526305"/>
                  </a:lnTo>
                  <a:lnTo>
                    <a:pt x="2024796" y="1556404"/>
                  </a:lnTo>
                  <a:lnTo>
                    <a:pt x="2027187" y="1517818"/>
                  </a:lnTo>
                  <a:lnTo>
                    <a:pt x="2029577" y="1517037"/>
                  </a:lnTo>
                  <a:lnTo>
                    <a:pt x="2031968" y="1539459"/>
                  </a:lnTo>
                  <a:lnTo>
                    <a:pt x="2034359" y="1550137"/>
                  </a:lnTo>
                  <a:lnTo>
                    <a:pt x="2036750" y="1557042"/>
                  </a:lnTo>
                  <a:lnTo>
                    <a:pt x="2039141" y="1554899"/>
                  </a:lnTo>
                  <a:lnTo>
                    <a:pt x="2041531" y="1541526"/>
                  </a:lnTo>
                  <a:lnTo>
                    <a:pt x="2043922" y="1546079"/>
                  </a:lnTo>
                  <a:lnTo>
                    <a:pt x="2046313" y="1528505"/>
                  </a:lnTo>
                  <a:lnTo>
                    <a:pt x="2048704" y="1547679"/>
                  </a:lnTo>
                  <a:lnTo>
                    <a:pt x="2051095" y="1551394"/>
                  </a:lnTo>
                  <a:lnTo>
                    <a:pt x="2053485" y="1543898"/>
                  </a:lnTo>
                  <a:lnTo>
                    <a:pt x="2055876" y="1534716"/>
                  </a:lnTo>
                  <a:lnTo>
                    <a:pt x="2058267" y="1511037"/>
                  </a:lnTo>
                  <a:lnTo>
                    <a:pt x="2060657" y="1513008"/>
                  </a:lnTo>
                  <a:lnTo>
                    <a:pt x="2063049" y="1527077"/>
                  </a:lnTo>
                  <a:lnTo>
                    <a:pt x="2065439" y="1512208"/>
                  </a:lnTo>
                  <a:lnTo>
                    <a:pt x="2067830" y="1516104"/>
                  </a:lnTo>
                  <a:lnTo>
                    <a:pt x="2070221" y="1544679"/>
                  </a:lnTo>
                  <a:lnTo>
                    <a:pt x="2072611" y="1526781"/>
                  </a:lnTo>
                  <a:lnTo>
                    <a:pt x="2075002" y="1528058"/>
                  </a:lnTo>
                  <a:lnTo>
                    <a:pt x="2077393" y="1559843"/>
                  </a:lnTo>
                  <a:lnTo>
                    <a:pt x="2079784" y="1565434"/>
                  </a:lnTo>
                  <a:lnTo>
                    <a:pt x="2082175" y="1553375"/>
                  </a:lnTo>
                  <a:lnTo>
                    <a:pt x="2084565" y="1541878"/>
                  </a:lnTo>
                  <a:lnTo>
                    <a:pt x="2086947" y="1556490"/>
                  </a:lnTo>
                  <a:lnTo>
                    <a:pt x="2089347" y="1550527"/>
                  </a:lnTo>
                  <a:lnTo>
                    <a:pt x="2091728" y="1518857"/>
                  </a:lnTo>
                  <a:lnTo>
                    <a:pt x="2094129" y="1528839"/>
                  </a:lnTo>
                  <a:lnTo>
                    <a:pt x="2096510" y="1533030"/>
                  </a:lnTo>
                  <a:lnTo>
                    <a:pt x="2098900" y="1544136"/>
                  </a:lnTo>
                  <a:lnTo>
                    <a:pt x="2101291" y="1551375"/>
                  </a:lnTo>
                  <a:lnTo>
                    <a:pt x="2103682" y="1551403"/>
                  </a:lnTo>
                  <a:lnTo>
                    <a:pt x="2106073" y="1521257"/>
                  </a:lnTo>
                  <a:lnTo>
                    <a:pt x="2108464" y="1530201"/>
                  </a:lnTo>
                  <a:lnTo>
                    <a:pt x="2110854" y="1529877"/>
                  </a:lnTo>
                  <a:lnTo>
                    <a:pt x="2113245" y="1513275"/>
                  </a:lnTo>
                  <a:lnTo>
                    <a:pt x="2115636" y="1538278"/>
                  </a:lnTo>
                  <a:lnTo>
                    <a:pt x="2118027" y="1552032"/>
                  </a:lnTo>
                  <a:lnTo>
                    <a:pt x="2120418" y="1542507"/>
                  </a:lnTo>
                  <a:lnTo>
                    <a:pt x="2122808" y="1522933"/>
                  </a:lnTo>
                  <a:lnTo>
                    <a:pt x="2125199" y="1515780"/>
                  </a:lnTo>
                  <a:lnTo>
                    <a:pt x="2127590" y="1529048"/>
                  </a:lnTo>
                  <a:lnTo>
                    <a:pt x="2129981" y="1561071"/>
                  </a:lnTo>
                  <a:lnTo>
                    <a:pt x="2132371" y="1543164"/>
                  </a:lnTo>
                  <a:lnTo>
                    <a:pt x="2134762" y="1555137"/>
                  </a:lnTo>
                  <a:lnTo>
                    <a:pt x="2137153" y="1545307"/>
                  </a:lnTo>
                  <a:lnTo>
                    <a:pt x="2139544" y="1526629"/>
                  </a:lnTo>
                  <a:lnTo>
                    <a:pt x="2141935" y="1519428"/>
                  </a:lnTo>
                  <a:lnTo>
                    <a:pt x="2144325" y="1531439"/>
                  </a:lnTo>
                  <a:lnTo>
                    <a:pt x="2146716" y="1541116"/>
                  </a:lnTo>
                  <a:lnTo>
                    <a:pt x="2149107" y="1536573"/>
                  </a:lnTo>
                  <a:lnTo>
                    <a:pt x="2151498" y="1542078"/>
                  </a:lnTo>
                  <a:lnTo>
                    <a:pt x="2153888" y="1558376"/>
                  </a:lnTo>
                  <a:lnTo>
                    <a:pt x="2156279" y="1567691"/>
                  </a:lnTo>
                  <a:lnTo>
                    <a:pt x="2158670" y="1559128"/>
                  </a:lnTo>
                  <a:lnTo>
                    <a:pt x="2161061" y="1524153"/>
                  </a:lnTo>
                  <a:lnTo>
                    <a:pt x="2163451" y="1515380"/>
                  </a:lnTo>
                  <a:lnTo>
                    <a:pt x="2165842" y="1533335"/>
                  </a:lnTo>
                  <a:lnTo>
                    <a:pt x="2168233" y="1535211"/>
                  </a:lnTo>
                  <a:lnTo>
                    <a:pt x="2170624" y="1530210"/>
                  </a:lnTo>
                  <a:lnTo>
                    <a:pt x="2173015" y="1545374"/>
                  </a:lnTo>
                  <a:lnTo>
                    <a:pt x="2175405" y="1535030"/>
                  </a:lnTo>
                  <a:lnTo>
                    <a:pt x="2177796" y="1517771"/>
                  </a:lnTo>
                  <a:lnTo>
                    <a:pt x="2180187" y="1522609"/>
                  </a:lnTo>
                  <a:lnTo>
                    <a:pt x="2182578" y="1535830"/>
                  </a:lnTo>
                  <a:lnTo>
                    <a:pt x="2184969" y="1536192"/>
                  </a:lnTo>
                  <a:lnTo>
                    <a:pt x="2187359" y="1560538"/>
                  </a:lnTo>
                  <a:lnTo>
                    <a:pt x="2189740" y="1537897"/>
                  </a:lnTo>
                  <a:lnTo>
                    <a:pt x="2192141" y="1545679"/>
                  </a:lnTo>
                  <a:lnTo>
                    <a:pt x="2194522" y="1538440"/>
                  </a:lnTo>
                  <a:lnTo>
                    <a:pt x="2196922" y="1538392"/>
                  </a:lnTo>
                  <a:lnTo>
                    <a:pt x="2199304" y="1534640"/>
                  </a:lnTo>
                  <a:lnTo>
                    <a:pt x="2201694" y="1528553"/>
                  </a:lnTo>
                  <a:lnTo>
                    <a:pt x="2204085" y="1533868"/>
                  </a:lnTo>
                  <a:lnTo>
                    <a:pt x="2206476" y="1524981"/>
                  </a:lnTo>
                  <a:lnTo>
                    <a:pt x="2208866" y="1536697"/>
                  </a:lnTo>
                  <a:lnTo>
                    <a:pt x="2211258" y="1518952"/>
                  </a:lnTo>
                  <a:lnTo>
                    <a:pt x="2213648" y="1537392"/>
                  </a:lnTo>
                  <a:lnTo>
                    <a:pt x="2216039" y="1543231"/>
                  </a:lnTo>
                  <a:lnTo>
                    <a:pt x="2218430" y="1510913"/>
                  </a:lnTo>
                  <a:lnTo>
                    <a:pt x="2220820" y="1501464"/>
                  </a:lnTo>
                  <a:lnTo>
                    <a:pt x="2223212" y="1545927"/>
                  </a:lnTo>
                  <a:lnTo>
                    <a:pt x="2225602" y="1555252"/>
                  </a:lnTo>
                  <a:lnTo>
                    <a:pt x="2227993" y="1554661"/>
                  </a:lnTo>
                  <a:lnTo>
                    <a:pt x="2230384" y="1546860"/>
                  </a:lnTo>
                  <a:lnTo>
                    <a:pt x="2232774" y="1551403"/>
                  </a:lnTo>
                  <a:lnTo>
                    <a:pt x="2235165" y="1539669"/>
                  </a:lnTo>
                  <a:lnTo>
                    <a:pt x="2237556" y="1516170"/>
                  </a:lnTo>
                  <a:lnTo>
                    <a:pt x="2239947" y="1516313"/>
                  </a:lnTo>
                  <a:lnTo>
                    <a:pt x="2242338" y="1530487"/>
                  </a:lnTo>
                  <a:lnTo>
                    <a:pt x="2244728" y="1541536"/>
                  </a:lnTo>
                  <a:lnTo>
                    <a:pt x="2247119" y="1531630"/>
                  </a:lnTo>
                  <a:lnTo>
                    <a:pt x="2249510" y="1555994"/>
                  </a:lnTo>
                  <a:lnTo>
                    <a:pt x="2251900" y="1552185"/>
                  </a:lnTo>
                  <a:lnTo>
                    <a:pt x="2254292" y="1546641"/>
                  </a:lnTo>
                  <a:lnTo>
                    <a:pt x="2256682" y="1521381"/>
                  </a:lnTo>
                  <a:lnTo>
                    <a:pt x="2259073" y="1523038"/>
                  </a:lnTo>
                  <a:lnTo>
                    <a:pt x="2261464" y="1528953"/>
                  </a:lnTo>
                  <a:lnTo>
                    <a:pt x="2263854" y="1529267"/>
                  </a:lnTo>
                  <a:lnTo>
                    <a:pt x="2266246" y="1535640"/>
                  </a:lnTo>
                  <a:lnTo>
                    <a:pt x="2268636" y="1531649"/>
                  </a:lnTo>
                  <a:lnTo>
                    <a:pt x="2271027" y="1537145"/>
                  </a:lnTo>
                  <a:lnTo>
                    <a:pt x="2273418" y="1556118"/>
                  </a:lnTo>
                  <a:lnTo>
                    <a:pt x="2275808" y="1544536"/>
                  </a:lnTo>
                  <a:lnTo>
                    <a:pt x="2278199" y="1541783"/>
                  </a:lnTo>
                  <a:lnTo>
                    <a:pt x="2280590" y="1535230"/>
                  </a:lnTo>
                  <a:lnTo>
                    <a:pt x="2282981" y="1539812"/>
                  </a:lnTo>
                  <a:lnTo>
                    <a:pt x="2285372" y="1535592"/>
                  </a:lnTo>
                  <a:lnTo>
                    <a:pt x="2287762" y="1531782"/>
                  </a:lnTo>
                  <a:lnTo>
                    <a:pt x="2290143" y="1516209"/>
                  </a:lnTo>
                  <a:lnTo>
                    <a:pt x="2292544" y="1509684"/>
                  </a:lnTo>
                  <a:lnTo>
                    <a:pt x="2294934" y="1495863"/>
                  </a:lnTo>
                  <a:lnTo>
                    <a:pt x="2297316" y="1518799"/>
                  </a:lnTo>
                  <a:lnTo>
                    <a:pt x="2299716" y="1529696"/>
                  </a:lnTo>
                  <a:lnTo>
                    <a:pt x="2302097" y="1514180"/>
                  </a:lnTo>
                  <a:lnTo>
                    <a:pt x="2304488" y="1520838"/>
                  </a:lnTo>
                  <a:lnTo>
                    <a:pt x="2306879" y="1540859"/>
                  </a:lnTo>
                  <a:lnTo>
                    <a:pt x="2309270" y="1555395"/>
                  </a:lnTo>
                  <a:lnTo>
                    <a:pt x="2311660" y="1522819"/>
                  </a:lnTo>
                  <a:lnTo>
                    <a:pt x="2314051" y="1514961"/>
                  </a:lnTo>
                  <a:lnTo>
                    <a:pt x="2316442" y="1541507"/>
                  </a:lnTo>
                  <a:lnTo>
                    <a:pt x="2318833" y="1554737"/>
                  </a:lnTo>
                  <a:lnTo>
                    <a:pt x="2321224" y="1572035"/>
                  </a:lnTo>
                  <a:lnTo>
                    <a:pt x="2323614" y="1552642"/>
                  </a:lnTo>
                  <a:lnTo>
                    <a:pt x="2326005" y="1539392"/>
                  </a:lnTo>
                  <a:lnTo>
                    <a:pt x="2328396" y="1520457"/>
                  </a:lnTo>
                  <a:lnTo>
                    <a:pt x="2330787" y="1535554"/>
                  </a:lnTo>
                  <a:lnTo>
                    <a:pt x="2333177" y="1545022"/>
                  </a:lnTo>
                  <a:lnTo>
                    <a:pt x="2335568" y="1547984"/>
                  </a:lnTo>
                  <a:lnTo>
                    <a:pt x="2337959" y="1547917"/>
                  </a:lnTo>
                  <a:lnTo>
                    <a:pt x="2340350" y="1535278"/>
                  </a:lnTo>
                  <a:lnTo>
                    <a:pt x="2342740" y="1540669"/>
                  </a:lnTo>
                  <a:lnTo>
                    <a:pt x="2345131" y="1552004"/>
                  </a:lnTo>
                  <a:lnTo>
                    <a:pt x="2347522" y="1530229"/>
                  </a:lnTo>
                  <a:lnTo>
                    <a:pt x="2349913" y="1519457"/>
                  </a:lnTo>
                  <a:lnTo>
                    <a:pt x="2352304" y="1528524"/>
                  </a:lnTo>
                  <a:lnTo>
                    <a:pt x="2354694" y="1537373"/>
                  </a:lnTo>
                  <a:lnTo>
                    <a:pt x="2357085" y="1532877"/>
                  </a:lnTo>
                  <a:lnTo>
                    <a:pt x="2359476" y="1536697"/>
                  </a:lnTo>
                  <a:lnTo>
                    <a:pt x="2361867" y="1525486"/>
                  </a:lnTo>
                  <a:lnTo>
                    <a:pt x="2364258" y="1553556"/>
                  </a:lnTo>
                  <a:lnTo>
                    <a:pt x="2366648" y="1533487"/>
                  </a:lnTo>
                  <a:lnTo>
                    <a:pt x="2369039" y="1521181"/>
                  </a:lnTo>
                  <a:lnTo>
                    <a:pt x="2371430" y="1533496"/>
                  </a:lnTo>
                  <a:lnTo>
                    <a:pt x="2373820" y="1541888"/>
                  </a:lnTo>
                  <a:lnTo>
                    <a:pt x="2376211" y="1539307"/>
                  </a:lnTo>
                  <a:lnTo>
                    <a:pt x="2378602" y="1550756"/>
                  </a:lnTo>
                  <a:lnTo>
                    <a:pt x="2380993" y="1536335"/>
                  </a:lnTo>
                  <a:lnTo>
                    <a:pt x="2383384" y="1544107"/>
                  </a:lnTo>
                  <a:lnTo>
                    <a:pt x="2385774" y="1544079"/>
                  </a:lnTo>
                  <a:lnTo>
                    <a:pt x="2388165" y="1534754"/>
                  </a:lnTo>
                  <a:lnTo>
                    <a:pt x="2390556" y="1523905"/>
                  </a:lnTo>
                  <a:lnTo>
                    <a:pt x="2392937" y="1523057"/>
                  </a:lnTo>
                  <a:lnTo>
                    <a:pt x="2395338" y="1522124"/>
                  </a:lnTo>
                  <a:lnTo>
                    <a:pt x="2397719" y="1530420"/>
                  </a:lnTo>
                  <a:lnTo>
                    <a:pt x="2400119" y="1558766"/>
                  </a:lnTo>
                  <a:lnTo>
                    <a:pt x="2402501" y="1546260"/>
                  </a:lnTo>
                  <a:lnTo>
                    <a:pt x="2404891" y="1527515"/>
                  </a:lnTo>
                  <a:lnTo>
                    <a:pt x="2407282" y="1519390"/>
                  </a:lnTo>
                  <a:lnTo>
                    <a:pt x="2409673" y="1506912"/>
                  </a:lnTo>
                  <a:lnTo>
                    <a:pt x="2412063" y="1512627"/>
                  </a:lnTo>
                  <a:lnTo>
                    <a:pt x="2414454" y="1540354"/>
                  </a:lnTo>
                  <a:lnTo>
                    <a:pt x="2416845" y="1537592"/>
                  </a:lnTo>
                  <a:lnTo>
                    <a:pt x="2419236" y="1534849"/>
                  </a:lnTo>
                  <a:lnTo>
                    <a:pt x="2421627" y="1526600"/>
                  </a:lnTo>
                  <a:lnTo>
                    <a:pt x="2424017" y="1536221"/>
                  </a:lnTo>
                  <a:lnTo>
                    <a:pt x="2426408" y="1535554"/>
                  </a:lnTo>
                  <a:lnTo>
                    <a:pt x="2428799" y="1527534"/>
                  </a:lnTo>
                  <a:lnTo>
                    <a:pt x="2431190" y="1555918"/>
                  </a:lnTo>
                  <a:lnTo>
                    <a:pt x="2433581" y="1542117"/>
                  </a:lnTo>
                  <a:lnTo>
                    <a:pt x="2435971" y="1549470"/>
                  </a:lnTo>
                  <a:lnTo>
                    <a:pt x="2438362" y="1555147"/>
                  </a:lnTo>
                  <a:lnTo>
                    <a:pt x="2440753" y="1552108"/>
                  </a:lnTo>
                  <a:lnTo>
                    <a:pt x="2443143" y="1542688"/>
                  </a:lnTo>
                  <a:lnTo>
                    <a:pt x="2445535" y="1537364"/>
                  </a:lnTo>
                  <a:lnTo>
                    <a:pt x="2447925" y="1838325"/>
                  </a:lnTo>
                </a:path>
              </a:pathLst>
            </a:custGeom>
            <a:noFill/>
            <a:ln w="63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DC079D9-A074-C1E3-7093-D58665635605}"/>
                </a:ext>
              </a:extLst>
            </p:cNvPr>
            <p:cNvSpPr/>
            <p:nvPr/>
          </p:nvSpPr>
          <p:spPr>
            <a:xfrm>
              <a:off x="5005387" y="3690937"/>
              <a:ext cx="2438400" cy="1847850"/>
            </a:xfrm>
            <a:custGeom>
              <a:avLst/>
              <a:gdLst>
                <a:gd name="connsiteX0" fmla="*/ 0 w 2438400"/>
                <a:gd name="connsiteY0" fmla="*/ 1847850 h 1847850"/>
                <a:gd name="connsiteX1" fmla="*/ 2438400 w 2438400"/>
                <a:gd name="connsiteY1" fmla="*/ 1847850 h 1847850"/>
                <a:gd name="connsiteX2" fmla="*/ 2438400 w 2438400"/>
                <a:gd name="connsiteY2" fmla="*/ 0 h 1847850"/>
                <a:gd name="connsiteX3" fmla="*/ 0 w 243840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1847850">
                  <a:moveTo>
                    <a:pt x="0" y="1847850"/>
                  </a:moveTo>
                  <a:lnTo>
                    <a:pt x="2438400" y="1847850"/>
                  </a:lnTo>
                  <a:lnTo>
                    <a:pt x="2438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3" name="Graphic 4">
              <a:extLst>
                <a:ext uri="{FF2B5EF4-FFF2-40B4-BE49-F238E27FC236}">
                  <a16:creationId xmlns:a16="http://schemas.microsoft.com/office/drawing/2014/main" id="{BA039D4A-5408-25BD-1763-441CF39DA57F}"/>
                </a:ext>
              </a:extLst>
            </p:cNvPr>
            <p:cNvGrpSpPr/>
            <p:nvPr/>
          </p:nvGrpSpPr>
          <p:grpSpPr>
            <a:xfrm>
              <a:off x="5005387" y="3690937"/>
              <a:ext cx="2438400" cy="1847850"/>
              <a:chOff x="5005387" y="3690937"/>
              <a:chExt cx="2438400" cy="1847850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DE70B86D-291A-CC74-2031-B8AA21557457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255E635-7EF5-B17B-DBEC-896480DBE720}"/>
                  </a:ext>
                </a:extLst>
              </p:cNvPr>
              <p:cNvSpPr/>
              <p:nvPr/>
            </p:nvSpPr>
            <p:spPr>
              <a:xfrm>
                <a:off x="56149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113846F8-BD58-376A-17A2-080F24283960}"/>
                  </a:ext>
                </a:extLst>
              </p:cNvPr>
              <p:cNvSpPr/>
              <p:nvPr/>
            </p:nvSpPr>
            <p:spPr>
              <a:xfrm>
                <a:off x="62245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8AF21A3-6B7C-3795-3897-166E6472912A}"/>
                  </a:ext>
                </a:extLst>
              </p:cNvPr>
              <p:cNvSpPr/>
              <p:nvPr/>
            </p:nvSpPr>
            <p:spPr>
              <a:xfrm>
                <a:off x="68341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311B9745-2D3A-2B3F-811A-95F639972A85}"/>
                  </a:ext>
                </a:extLst>
              </p:cNvPr>
              <p:cNvSpPr/>
              <p:nvPr/>
            </p:nvSpPr>
            <p:spPr>
              <a:xfrm>
                <a:off x="74437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7865CF6-3178-6CC7-59F6-7E4DB5D5CC2A}"/>
                  </a:ext>
                </a:extLst>
              </p:cNvPr>
              <p:cNvSpPr/>
              <p:nvPr/>
            </p:nvSpPr>
            <p:spPr>
              <a:xfrm>
                <a:off x="5005387" y="5538787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2E5768A-67EF-885C-893F-B8C264B579C2}"/>
                  </a:ext>
                </a:extLst>
              </p:cNvPr>
              <p:cNvSpPr/>
              <p:nvPr/>
            </p:nvSpPr>
            <p:spPr>
              <a:xfrm>
                <a:off x="5005387" y="5271925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8789726-C901-8345-CEB8-F73E72CEDC2B}"/>
                  </a:ext>
                </a:extLst>
              </p:cNvPr>
              <p:cNvSpPr/>
              <p:nvPr/>
            </p:nvSpPr>
            <p:spPr>
              <a:xfrm>
                <a:off x="5005387" y="5005063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B6083DA8-DBC0-7401-074C-13B7DB500298}"/>
                  </a:ext>
                </a:extLst>
              </p:cNvPr>
              <p:cNvSpPr/>
              <p:nvPr/>
            </p:nvSpPr>
            <p:spPr>
              <a:xfrm>
                <a:off x="5005387" y="4738201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2934076-0BDF-325A-FD04-CF8FBE3E8A01}"/>
                  </a:ext>
                </a:extLst>
              </p:cNvPr>
              <p:cNvSpPr/>
              <p:nvPr/>
            </p:nvSpPr>
            <p:spPr>
              <a:xfrm>
                <a:off x="5005387" y="4471339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C1C3F5C-CC6A-3F7B-59AA-E60A1B23C20E}"/>
                  </a:ext>
                </a:extLst>
              </p:cNvPr>
              <p:cNvSpPr/>
              <p:nvPr/>
            </p:nvSpPr>
            <p:spPr>
              <a:xfrm>
                <a:off x="5005387" y="4204477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B34CBE3-2182-97B1-426D-D9C6B4902534}"/>
                  </a:ext>
                </a:extLst>
              </p:cNvPr>
              <p:cNvSpPr/>
              <p:nvPr/>
            </p:nvSpPr>
            <p:spPr>
              <a:xfrm>
                <a:off x="5005387" y="3937615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D3F327F-3608-403D-A877-13705E28DED0}"/>
                </a:ext>
              </a:extLst>
            </p:cNvPr>
            <p:cNvSpPr/>
            <p:nvPr/>
          </p:nvSpPr>
          <p:spPr>
            <a:xfrm>
              <a:off x="5905796" y="3532549"/>
              <a:ext cx="637427" cy="123526"/>
            </a:xfrm>
            <a:custGeom>
              <a:avLst/>
              <a:gdLst>
                <a:gd name="connsiteX0" fmla="*/ 397 w 637427"/>
                <a:gd name="connsiteY0" fmla="*/ 95707 h 123526"/>
                <a:gd name="connsiteX1" fmla="*/ 397 w 637427"/>
                <a:gd name="connsiteY1" fmla="*/ 308 h 123526"/>
                <a:gd name="connsiteX2" fmla="*/ 19597 w 637427"/>
                <a:gd name="connsiteY2" fmla="*/ 308 h 123526"/>
                <a:gd name="connsiteX3" fmla="*/ 19597 w 637427"/>
                <a:gd name="connsiteY3" fmla="*/ 37813 h 123526"/>
                <a:gd name="connsiteX4" fmla="*/ 57398 w 637427"/>
                <a:gd name="connsiteY4" fmla="*/ 37813 h 123526"/>
                <a:gd name="connsiteX5" fmla="*/ 57398 w 637427"/>
                <a:gd name="connsiteY5" fmla="*/ 308 h 123526"/>
                <a:gd name="connsiteX6" fmla="*/ 76597 w 637427"/>
                <a:gd name="connsiteY6" fmla="*/ 308 h 123526"/>
                <a:gd name="connsiteX7" fmla="*/ 76597 w 637427"/>
                <a:gd name="connsiteY7" fmla="*/ 95707 h 123526"/>
                <a:gd name="connsiteX8" fmla="*/ 57398 w 637427"/>
                <a:gd name="connsiteY8" fmla="*/ 95707 h 123526"/>
                <a:gd name="connsiteX9" fmla="*/ 57398 w 637427"/>
                <a:gd name="connsiteY9" fmla="*/ 54035 h 123526"/>
                <a:gd name="connsiteX10" fmla="*/ 19597 w 637427"/>
                <a:gd name="connsiteY10" fmla="*/ 54035 h 123526"/>
                <a:gd name="connsiteX11" fmla="*/ 19597 w 637427"/>
                <a:gd name="connsiteY11" fmla="*/ 95707 h 123526"/>
                <a:gd name="connsiteX12" fmla="*/ 397 w 637427"/>
                <a:gd name="connsiteY12" fmla="*/ 95707 h 123526"/>
                <a:gd name="connsiteX13" fmla="*/ 95756 w 637427"/>
                <a:gd name="connsiteY13" fmla="*/ 17126 h 123526"/>
                <a:gd name="connsiteX14" fmla="*/ 95756 w 637427"/>
                <a:gd name="connsiteY14" fmla="*/ 308 h 123526"/>
                <a:gd name="connsiteX15" fmla="*/ 114062 w 637427"/>
                <a:gd name="connsiteY15" fmla="*/ 308 h 123526"/>
                <a:gd name="connsiteX16" fmla="*/ 114062 w 637427"/>
                <a:gd name="connsiteY16" fmla="*/ 17126 h 123526"/>
                <a:gd name="connsiteX17" fmla="*/ 95756 w 637427"/>
                <a:gd name="connsiteY17" fmla="*/ 17126 h 123526"/>
                <a:gd name="connsiteX18" fmla="*/ 95756 w 637427"/>
                <a:gd name="connsiteY18" fmla="*/ 95707 h 123526"/>
                <a:gd name="connsiteX19" fmla="*/ 95756 w 637427"/>
                <a:gd name="connsiteY19" fmla="*/ 26502 h 123526"/>
                <a:gd name="connsiteX20" fmla="*/ 114062 w 637427"/>
                <a:gd name="connsiteY20" fmla="*/ 26502 h 123526"/>
                <a:gd name="connsiteX21" fmla="*/ 114062 w 637427"/>
                <a:gd name="connsiteY21" fmla="*/ 95707 h 123526"/>
                <a:gd name="connsiteX22" fmla="*/ 95756 w 637427"/>
                <a:gd name="connsiteY22" fmla="*/ 95707 h 123526"/>
                <a:gd name="connsiteX23" fmla="*/ 126157 w 637427"/>
                <a:gd name="connsiteY23" fmla="*/ 75913 h 123526"/>
                <a:gd name="connsiteX24" fmla="*/ 144463 w 637427"/>
                <a:gd name="connsiteY24" fmla="*/ 73234 h 123526"/>
                <a:gd name="connsiteX25" fmla="*/ 149225 w 637427"/>
                <a:gd name="connsiteY25" fmla="*/ 81271 h 123526"/>
                <a:gd name="connsiteX26" fmla="*/ 159346 w 637427"/>
                <a:gd name="connsiteY26" fmla="*/ 84098 h 123526"/>
                <a:gd name="connsiteX27" fmla="*/ 169912 w 637427"/>
                <a:gd name="connsiteY27" fmla="*/ 81419 h 123526"/>
                <a:gd name="connsiteX28" fmla="*/ 172443 w 637427"/>
                <a:gd name="connsiteY28" fmla="*/ 76508 h 123526"/>
                <a:gd name="connsiteX29" fmla="*/ 171103 w 637427"/>
                <a:gd name="connsiteY29" fmla="*/ 73085 h 123526"/>
                <a:gd name="connsiteX30" fmla="*/ 165001 w 637427"/>
                <a:gd name="connsiteY30" fmla="*/ 70704 h 123526"/>
                <a:gd name="connsiteX31" fmla="*/ 136873 w 637427"/>
                <a:gd name="connsiteY31" fmla="*/ 61774 h 123526"/>
                <a:gd name="connsiteX32" fmla="*/ 128687 w 637427"/>
                <a:gd name="connsiteY32" fmla="*/ 46147 h 123526"/>
                <a:gd name="connsiteX33" fmla="*/ 135757 w 637427"/>
                <a:gd name="connsiteY33" fmla="*/ 31116 h 123526"/>
                <a:gd name="connsiteX34" fmla="*/ 157858 w 637427"/>
                <a:gd name="connsiteY34" fmla="*/ 25013 h 123526"/>
                <a:gd name="connsiteX35" fmla="*/ 178916 w 637427"/>
                <a:gd name="connsiteY35" fmla="*/ 29627 h 123526"/>
                <a:gd name="connsiteX36" fmla="*/ 188367 w 637427"/>
                <a:gd name="connsiteY36" fmla="*/ 43319 h 123526"/>
                <a:gd name="connsiteX37" fmla="*/ 171103 w 637427"/>
                <a:gd name="connsiteY37" fmla="*/ 46445 h 123526"/>
                <a:gd name="connsiteX38" fmla="*/ 166936 w 637427"/>
                <a:gd name="connsiteY38" fmla="*/ 40269 h 123526"/>
                <a:gd name="connsiteX39" fmla="*/ 158156 w 637427"/>
                <a:gd name="connsiteY39" fmla="*/ 38110 h 123526"/>
                <a:gd name="connsiteX40" fmla="*/ 147737 w 637427"/>
                <a:gd name="connsiteY40" fmla="*/ 40194 h 123526"/>
                <a:gd name="connsiteX41" fmla="*/ 145653 w 637427"/>
                <a:gd name="connsiteY41" fmla="*/ 43915 h 123526"/>
                <a:gd name="connsiteX42" fmla="*/ 147589 w 637427"/>
                <a:gd name="connsiteY42" fmla="*/ 47189 h 123526"/>
                <a:gd name="connsiteX43" fmla="*/ 164629 w 637427"/>
                <a:gd name="connsiteY43" fmla="*/ 52323 h 123526"/>
                <a:gd name="connsiteX44" fmla="*/ 185093 w 637427"/>
                <a:gd name="connsiteY44" fmla="*/ 60435 h 123526"/>
                <a:gd name="connsiteX45" fmla="*/ 190748 w 637427"/>
                <a:gd name="connsiteY45" fmla="*/ 74127 h 123526"/>
                <a:gd name="connsiteX46" fmla="*/ 182786 w 637427"/>
                <a:gd name="connsiteY46" fmla="*/ 90498 h 123526"/>
                <a:gd name="connsiteX47" fmla="*/ 159346 w 637427"/>
                <a:gd name="connsiteY47" fmla="*/ 97344 h 123526"/>
                <a:gd name="connsiteX48" fmla="*/ 136947 w 637427"/>
                <a:gd name="connsiteY48" fmla="*/ 91540 h 123526"/>
                <a:gd name="connsiteX49" fmla="*/ 126157 w 637427"/>
                <a:gd name="connsiteY49" fmla="*/ 75913 h 123526"/>
                <a:gd name="connsiteX50" fmla="*/ 237924 w 637427"/>
                <a:gd name="connsiteY50" fmla="*/ 26502 h 123526"/>
                <a:gd name="connsiteX51" fmla="*/ 237924 w 637427"/>
                <a:gd name="connsiteY51" fmla="*/ 41087 h 123526"/>
                <a:gd name="connsiteX52" fmla="*/ 225422 w 637427"/>
                <a:gd name="connsiteY52" fmla="*/ 41087 h 123526"/>
                <a:gd name="connsiteX53" fmla="*/ 225422 w 637427"/>
                <a:gd name="connsiteY53" fmla="*/ 69067 h 123526"/>
                <a:gd name="connsiteX54" fmla="*/ 225794 w 637427"/>
                <a:gd name="connsiteY54" fmla="*/ 78815 h 123526"/>
                <a:gd name="connsiteX55" fmla="*/ 227431 w 637427"/>
                <a:gd name="connsiteY55" fmla="*/ 81197 h 123526"/>
                <a:gd name="connsiteX56" fmla="*/ 230631 w 637427"/>
                <a:gd name="connsiteY56" fmla="*/ 82163 h 123526"/>
                <a:gd name="connsiteX57" fmla="*/ 237924 w 637427"/>
                <a:gd name="connsiteY57" fmla="*/ 80377 h 123526"/>
                <a:gd name="connsiteX58" fmla="*/ 239412 w 637427"/>
                <a:gd name="connsiteY58" fmla="*/ 94516 h 123526"/>
                <a:gd name="connsiteX59" fmla="*/ 224976 w 637427"/>
                <a:gd name="connsiteY59" fmla="*/ 97344 h 123526"/>
                <a:gd name="connsiteX60" fmla="*/ 216120 w 637427"/>
                <a:gd name="connsiteY60" fmla="*/ 95633 h 123526"/>
                <a:gd name="connsiteX61" fmla="*/ 210316 w 637427"/>
                <a:gd name="connsiteY61" fmla="*/ 91317 h 123526"/>
                <a:gd name="connsiteX62" fmla="*/ 207711 w 637427"/>
                <a:gd name="connsiteY62" fmla="*/ 84247 h 123526"/>
                <a:gd name="connsiteX63" fmla="*/ 207116 w 637427"/>
                <a:gd name="connsiteY63" fmla="*/ 71299 h 123526"/>
                <a:gd name="connsiteX64" fmla="*/ 207116 w 637427"/>
                <a:gd name="connsiteY64" fmla="*/ 41087 h 123526"/>
                <a:gd name="connsiteX65" fmla="*/ 198782 w 637427"/>
                <a:gd name="connsiteY65" fmla="*/ 41087 h 123526"/>
                <a:gd name="connsiteX66" fmla="*/ 198782 w 637427"/>
                <a:gd name="connsiteY66" fmla="*/ 26502 h 123526"/>
                <a:gd name="connsiteX67" fmla="*/ 207116 w 637427"/>
                <a:gd name="connsiteY67" fmla="*/ 26502 h 123526"/>
                <a:gd name="connsiteX68" fmla="*/ 207116 w 637427"/>
                <a:gd name="connsiteY68" fmla="*/ 12810 h 123526"/>
                <a:gd name="connsiteX69" fmla="*/ 225422 w 637427"/>
                <a:gd name="connsiteY69" fmla="*/ 2094 h 123526"/>
                <a:gd name="connsiteX70" fmla="*/ 225422 w 637427"/>
                <a:gd name="connsiteY70" fmla="*/ 26502 h 123526"/>
                <a:gd name="connsiteX71" fmla="*/ 237924 w 637427"/>
                <a:gd name="connsiteY71" fmla="*/ 26502 h 123526"/>
                <a:gd name="connsiteX72" fmla="*/ 246165 w 637427"/>
                <a:gd name="connsiteY72" fmla="*/ 60137 h 123526"/>
                <a:gd name="connsiteX73" fmla="*/ 250630 w 637427"/>
                <a:gd name="connsiteY73" fmla="*/ 42501 h 123526"/>
                <a:gd name="connsiteX74" fmla="*/ 263355 w 637427"/>
                <a:gd name="connsiteY74" fmla="*/ 29479 h 123526"/>
                <a:gd name="connsiteX75" fmla="*/ 281735 w 637427"/>
                <a:gd name="connsiteY75" fmla="*/ 25013 h 123526"/>
                <a:gd name="connsiteX76" fmla="*/ 307482 w 637427"/>
                <a:gd name="connsiteY76" fmla="*/ 35208 h 123526"/>
                <a:gd name="connsiteX77" fmla="*/ 317454 w 637427"/>
                <a:gd name="connsiteY77" fmla="*/ 60882 h 123526"/>
                <a:gd name="connsiteX78" fmla="*/ 307333 w 637427"/>
                <a:gd name="connsiteY78" fmla="*/ 87000 h 123526"/>
                <a:gd name="connsiteX79" fmla="*/ 281884 w 637427"/>
                <a:gd name="connsiteY79" fmla="*/ 97344 h 123526"/>
                <a:gd name="connsiteX80" fmla="*/ 263727 w 637427"/>
                <a:gd name="connsiteY80" fmla="*/ 93029 h 123526"/>
                <a:gd name="connsiteX81" fmla="*/ 250630 w 637427"/>
                <a:gd name="connsiteY81" fmla="*/ 80377 h 123526"/>
                <a:gd name="connsiteX82" fmla="*/ 246165 w 637427"/>
                <a:gd name="connsiteY82" fmla="*/ 60137 h 123526"/>
                <a:gd name="connsiteX83" fmla="*/ 264918 w 637427"/>
                <a:gd name="connsiteY83" fmla="*/ 61179 h 123526"/>
                <a:gd name="connsiteX84" fmla="*/ 269829 w 637427"/>
                <a:gd name="connsiteY84" fmla="*/ 76880 h 123526"/>
                <a:gd name="connsiteX85" fmla="*/ 281884 w 637427"/>
                <a:gd name="connsiteY85" fmla="*/ 82313 h 123526"/>
                <a:gd name="connsiteX86" fmla="*/ 293864 w 637427"/>
                <a:gd name="connsiteY86" fmla="*/ 76880 h 123526"/>
                <a:gd name="connsiteX87" fmla="*/ 298702 w 637427"/>
                <a:gd name="connsiteY87" fmla="*/ 61030 h 123526"/>
                <a:gd name="connsiteX88" fmla="*/ 293864 w 637427"/>
                <a:gd name="connsiteY88" fmla="*/ 45404 h 123526"/>
                <a:gd name="connsiteX89" fmla="*/ 281884 w 637427"/>
                <a:gd name="connsiteY89" fmla="*/ 39896 h 123526"/>
                <a:gd name="connsiteX90" fmla="*/ 269829 w 637427"/>
                <a:gd name="connsiteY90" fmla="*/ 45404 h 123526"/>
                <a:gd name="connsiteX91" fmla="*/ 264918 w 637427"/>
                <a:gd name="connsiteY91" fmla="*/ 61179 h 123526"/>
                <a:gd name="connsiteX92" fmla="*/ 329606 w 637427"/>
                <a:gd name="connsiteY92" fmla="*/ 100321 h 123526"/>
                <a:gd name="connsiteX93" fmla="*/ 350441 w 637427"/>
                <a:gd name="connsiteY93" fmla="*/ 102851 h 123526"/>
                <a:gd name="connsiteX94" fmla="*/ 352972 w 637427"/>
                <a:gd name="connsiteY94" fmla="*/ 107762 h 123526"/>
                <a:gd name="connsiteX95" fmla="*/ 361156 w 637427"/>
                <a:gd name="connsiteY95" fmla="*/ 109846 h 123526"/>
                <a:gd name="connsiteX96" fmla="*/ 371872 w 637427"/>
                <a:gd name="connsiteY96" fmla="*/ 107613 h 123526"/>
                <a:gd name="connsiteX97" fmla="*/ 375444 w 637427"/>
                <a:gd name="connsiteY97" fmla="*/ 102999 h 123526"/>
                <a:gd name="connsiteX98" fmla="*/ 376337 w 637427"/>
                <a:gd name="connsiteY98" fmla="*/ 94665 h 123526"/>
                <a:gd name="connsiteX99" fmla="*/ 376337 w 637427"/>
                <a:gd name="connsiteY99" fmla="*/ 84545 h 123526"/>
                <a:gd name="connsiteX100" fmla="*/ 355650 w 637427"/>
                <a:gd name="connsiteY100" fmla="*/ 95707 h 123526"/>
                <a:gd name="connsiteX101" fmla="*/ 333623 w 637427"/>
                <a:gd name="connsiteY101" fmla="*/ 83949 h 123526"/>
                <a:gd name="connsiteX102" fmla="*/ 327225 w 637427"/>
                <a:gd name="connsiteY102" fmla="*/ 60732 h 123526"/>
                <a:gd name="connsiteX103" fmla="*/ 335559 w 637427"/>
                <a:gd name="connsiteY103" fmla="*/ 34167 h 123526"/>
                <a:gd name="connsiteX104" fmla="*/ 356394 w 637427"/>
                <a:gd name="connsiteY104" fmla="*/ 25013 h 123526"/>
                <a:gd name="connsiteX105" fmla="*/ 377528 w 637427"/>
                <a:gd name="connsiteY105" fmla="*/ 36324 h 123526"/>
                <a:gd name="connsiteX106" fmla="*/ 377528 w 637427"/>
                <a:gd name="connsiteY106" fmla="*/ 26502 h 123526"/>
                <a:gd name="connsiteX107" fmla="*/ 394643 w 637427"/>
                <a:gd name="connsiteY107" fmla="*/ 26502 h 123526"/>
                <a:gd name="connsiteX108" fmla="*/ 394643 w 637427"/>
                <a:gd name="connsiteY108" fmla="*/ 88563 h 123526"/>
                <a:gd name="connsiteX109" fmla="*/ 392634 w 637427"/>
                <a:gd name="connsiteY109" fmla="*/ 106944 h 123526"/>
                <a:gd name="connsiteX110" fmla="*/ 386979 w 637427"/>
                <a:gd name="connsiteY110" fmla="*/ 116394 h 123526"/>
                <a:gd name="connsiteX111" fmla="*/ 377231 w 637427"/>
                <a:gd name="connsiteY111" fmla="*/ 121826 h 123526"/>
                <a:gd name="connsiteX112" fmla="*/ 361901 w 637427"/>
                <a:gd name="connsiteY112" fmla="*/ 123835 h 123526"/>
                <a:gd name="connsiteX113" fmla="*/ 336898 w 637427"/>
                <a:gd name="connsiteY113" fmla="*/ 117808 h 123526"/>
                <a:gd name="connsiteX114" fmla="*/ 329606 w 637427"/>
                <a:gd name="connsiteY114" fmla="*/ 102554 h 123526"/>
                <a:gd name="connsiteX115" fmla="*/ 329606 w 637427"/>
                <a:gd name="connsiteY115" fmla="*/ 100321 h 123526"/>
                <a:gd name="connsiteX116" fmla="*/ 345976 w 637427"/>
                <a:gd name="connsiteY116" fmla="*/ 59691 h 123526"/>
                <a:gd name="connsiteX117" fmla="*/ 350218 w 637427"/>
                <a:gd name="connsiteY117" fmla="*/ 75839 h 123526"/>
                <a:gd name="connsiteX118" fmla="*/ 360711 w 637427"/>
                <a:gd name="connsiteY118" fmla="*/ 80973 h 123526"/>
                <a:gd name="connsiteX119" fmla="*/ 372022 w 637427"/>
                <a:gd name="connsiteY119" fmla="*/ 75689 h 123526"/>
                <a:gd name="connsiteX120" fmla="*/ 376635 w 637427"/>
                <a:gd name="connsiteY120" fmla="*/ 60137 h 123526"/>
                <a:gd name="connsiteX121" fmla="*/ 372244 w 637427"/>
                <a:gd name="connsiteY121" fmla="*/ 44213 h 123526"/>
                <a:gd name="connsiteX122" fmla="*/ 361008 w 637427"/>
                <a:gd name="connsiteY122" fmla="*/ 39004 h 123526"/>
                <a:gd name="connsiteX123" fmla="*/ 350218 w 637427"/>
                <a:gd name="connsiteY123" fmla="*/ 44138 h 123526"/>
                <a:gd name="connsiteX124" fmla="*/ 345976 w 637427"/>
                <a:gd name="connsiteY124" fmla="*/ 59691 h 123526"/>
                <a:gd name="connsiteX125" fmla="*/ 429714 w 637427"/>
                <a:gd name="connsiteY125" fmla="*/ 95707 h 123526"/>
                <a:gd name="connsiteX126" fmla="*/ 411408 w 637427"/>
                <a:gd name="connsiteY126" fmla="*/ 95707 h 123526"/>
                <a:gd name="connsiteX127" fmla="*/ 411408 w 637427"/>
                <a:gd name="connsiteY127" fmla="*/ 26502 h 123526"/>
                <a:gd name="connsiteX128" fmla="*/ 428374 w 637427"/>
                <a:gd name="connsiteY128" fmla="*/ 26502 h 123526"/>
                <a:gd name="connsiteX129" fmla="*/ 428374 w 637427"/>
                <a:gd name="connsiteY129" fmla="*/ 36324 h 123526"/>
                <a:gd name="connsiteX130" fmla="*/ 436263 w 637427"/>
                <a:gd name="connsiteY130" fmla="*/ 27246 h 123526"/>
                <a:gd name="connsiteX131" fmla="*/ 444151 w 637427"/>
                <a:gd name="connsiteY131" fmla="*/ 25013 h 123526"/>
                <a:gd name="connsiteX132" fmla="*/ 456205 w 637427"/>
                <a:gd name="connsiteY132" fmla="*/ 28437 h 123526"/>
                <a:gd name="connsiteX133" fmla="*/ 450550 w 637427"/>
                <a:gd name="connsiteY133" fmla="*/ 44362 h 123526"/>
                <a:gd name="connsiteX134" fmla="*/ 441918 w 637427"/>
                <a:gd name="connsiteY134" fmla="*/ 41385 h 123526"/>
                <a:gd name="connsiteX135" fmla="*/ 435444 w 637427"/>
                <a:gd name="connsiteY135" fmla="*/ 43542 h 123526"/>
                <a:gd name="connsiteX136" fmla="*/ 431277 w 637427"/>
                <a:gd name="connsiteY136" fmla="*/ 51207 h 123526"/>
                <a:gd name="connsiteX137" fmla="*/ 429714 w 637427"/>
                <a:gd name="connsiteY137" fmla="*/ 74276 h 123526"/>
                <a:gd name="connsiteX138" fmla="*/ 429714 w 637427"/>
                <a:gd name="connsiteY138" fmla="*/ 95707 h 123526"/>
                <a:gd name="connsiteX139" fmla="*/ 477392 w 637427"/>
                <a:gd name="connsiteY139" fmla="*/ 47635 h 123526"/>
                <a:gd name="connsiteX140" fmla="*/ 460872 w 637427"/>
                <a:gd name="connsiteY140" fmla="*/ 44659 h 123526"/>
                <a:gd name="connsiteX141" fmla="*/ 470397 w 637427"/>
                <a:gd name="connsiteY141" fmla="*/ 29850 h 123526"/>
                <a:gd name="connsiteX142" fmla="*/ 490786 w 637427"/>
                <a:gd name="connsiteY142" fmla="*/ 25013 h 123526"/>
                <a:gd name="connsiteX143" fmla="*/ 509018 w 637427"/>
                <a:gd name="connsiteY143" fmla="*/ 27916 h 123526"/>
                <a:gd name="connsiteX144" fmla="*/ 517426 w 637427"/>
                <a:gd name="connsiteY144" fmla="*/ 35282 h 123526"/>
                <a:gd name="connsiteX145" fmla="*/ 519808 w 637427"/>
                <a:gd name="connsiteY145" fmla="*/ 51654 h 123526"/>
                <a:gd name="connsiteX146" fmla="*/ 519659 w 637427"/>
                <a:gd name="connsiteY146" fmla="*/ 72937 h 123526"/>
                <a:gd name="connsiteX147" fmla="*/ 520552 w 637427"/>
                <a:gd name="connsiteY147" fmla="*/ 86479 h 123526"/>
                <a:gd name="connsiteX148" fmla="*/ 523826 w 637427"/>
                <a:gd name="connsiteY148" fmla="*/ 95707 h 123526"/>
                <a:gd name="connsiteX149" fmla="*/ 505818 w 637427"/>
                <a:gd name="connsiteY149" fmla="*/ 95707 h 123526"/>
                <a:gd name="connsiteX150" fmla="*/ 504031 w 637427"/>
                <a:gd name="connsiteY150" fmla="*/ 90349 h 123526"/>
                <a:gd name="connsiteX151" fmla="*/ 503287 w 637427"/>
                <a:gd name="connsiteY151" fmla="*/ 88117 h 123526"/>
                <a:gd name="connsiteX152" fmla="*/ 493316 w 637427"/>
                <a:gd name="connsiteY152" fmla="*/ 95037 h 123526"/>
                <a:gd name="connsiteX153" fmla="*/ 481856 w 637427"/>
                <a:gd name="connsiteY153" fmla="*/ 97344 h 123526"/>
                <a:gd name="connsiteX154" fmla="*/ 465113 w 637427"/>
                <a:gd name="connsiteY154" fmla="*/ 91540 h 123526"/>
                <a:gd name="connsiteX155" fmla="*/ 458937 w 637427"/>
                <a:gd name="connsiteY155" fmla="*/ 76806 h 123526"/>
                <a:gd name="connsiteX156" fmla="*/ 461765 w 637427"/>
                <a:gd name="connsiteY156" fmla="*/ 66388 h 123526"/>
                <a:gd name="connsiteX157" fmla="*/ 469579 w 637427"/>
                <a:gd name="connsiteY157" fmla="*/ 59319 h 123526"/>
                <a:gd name="connsiteX158" fmla="*/ 484089 w 637427"/>
                <a:gd name="connsiteY158" fmla="*/ 55077 h 123526"/>
                <a:gd name="connsiteX159" fmla="*/ 501948 w 637427"/>
                <a:gd name="connsiteY159" fmla="*/ 50612 h 123526"/>
                <a:gd name="connsiteX160" fmla="*/ 501948 w 637427"/>
                <a:gd name="connsiteY160" fmla="*/ 48826 h 123526"/>
                <a:gd name="connsiteX161" fmla="*/ 499344 w 637427"/>
                <a:gd name="connsiteY161" fmla="*/ 41235 h 123526"/>
                <a:gd name="connsiteX162" fmla="*/ 489447 w 637427"/>
                <a:gd name="connsiteY162" fmla="*/ 39004 h 123526"/>
                <a:gd name="connsiteX163" fmla="*/ 481856 w 637427"/>
                <a:gd name="connsiteY163" fmla="*/ 40938 h 123526"/>
                <a:gd name="connsiteX164" fmla="*/ 477392 w 637427"/>
                <a:gd name="connsiteY164" fmla="*/ 47635 h 123526"/>
                <a:gd name="connsiteX165" fmla="*/ 501948 w 637427"/>
                <a:gd name="connsiteY165" fmla="*/ 62518 h 123526"/>
                <a:gd name="connsiteX166" fmla="*/ 490786 w 637427"/>
                <a:gd name="connsiteY166" fmla="*/ 65346 h 123526"/>
                <a:gd name="connsiteX167" fmla="*/ 480815 w 637427"/>
                <a:gd name="connsiteY167" fmla="*/ 68471 h 123526"/>
                <a:gd name="connsiteX168" fmla="*/ 477243 w 637427"/>
                <a:gd name="connsiteY168" fmla="*/ 74871 h 123526"/>
                <a:gd name="connsiteX169" fmla="*/ 480070 w 637427"/>
                <a:gd name="connsiteY169" fmla="*/ 81568 h 123526"/>
                <a:gd name="connsiteX170" fmla="*/ 487363 w 637427"/>
                <a:gd name="connsiteY170" fmla="*/ 84396 h 123526"/>
                <a:gd name="connsiteX171" fmla="*/ 496888 w 637427"/>
                <a:gd name="connsiteY171" fmla="*/ 81122 h 123526"/>
                <a:gd name="connsiteX172" fmla="*/ 501204 w 637427"/>
                <a:gd name="connsiteY172" fmla="*/ 75020 h 123526"/>
                <a:gd name="connsiteX173" fmla="*/ 501948 w 637427"/>
                <a:gd name="connsiteY173" fmla="*/ 66090 h 123526"/>
                <a:gd name="connsiteX174" fmla="*/ 501948 w 637427"/>
                <a:gd name="connsiteY174" fmla="*/ 62518 h 123526"/>
                <a:gd name="connsiteX175" fmla="*/ 536026 w 637427"/>
                <a:gd name="connsiteY175" fmla="*/ 26502 h 123526"/>
                <a:gd name="connsiteX176" fmla="*/ 552844 w 637427"/>
                <a:gd name="connsiteY176" fmla="*/ 26502 h 123526"/>
                <a:gd name="connsiteX177" fmla="*/ 552844 w 637427"/>
                <a:gd name="connsiteY177" fmla="*/ 36027 h 123526"/>
                <a:gd name="connsiteX178" fmla="*/ 574424 w 637427"/>
                <a:gd name="connsiteY178" fmla="*/ 25013 h 123526"/>
                <a:gd name="connsiteX179" fmla="*/ 586032 w 637427"/>
                <a:gd name="connsiteY179" fmla="*/ 27767 h 123526"/>
                <a:gd name="connsiteX180" fmla="*/ 594069 w 637427"/>
                <a:gd name="connsiteY180" fmla="*/ 36027 h 123526"/>
                <a:gd name="connsiteX181" fmla="*/ 603817 w 637427"/>
                <a:gd name="connsiteY181" fmla="*/ 27767 h 123526"/>
                <a:gd name="connsiteX182" fmla="*/ 615054 w 637427"/>
                <a:gd name="connsiteY182" fmla="*/ 25013 h 123526"/>
                <a:gd name="connsiteX183" fmla="*/ 627928 w 637427"/>
                <a:gd name="connsiteY183" fmla="*/ 28064 h 123526"/>
                <a:gd name="connsiteX184" fmla="*/ 635890 w 637427"/>
                <a:gd name="connsiteY184" fmla="*/ 37218 h 123526"/>
                <a:gd name="connsiteX185" fmla="*/ 637824 w 637427"/>
                <a:gd name="connsiteY185" fmla="*/ 51505 h 123526"/>
                <a:gd name="connsiteX186" fmla="*/ 637824 w 637427"/>
                <a:gd name="connsiteY186" fmla="*/ 95707 h 123526"/>
                <a:gd name="connsiteX187" fmla="*/ 619519 w 637427"/>
                <a:gd name="connsiteY187" fmla="*/ 95707 h 123526"/>
                <a:gd name="connsiteX188" fmla="*/ 619519 w 637427"/>
                <a:gd name="connsiteY188" fmla="*/ 56119 h 123526"/>
                <a:gd name="connsiteX189" fmla="*/ 617584 w 637427"/>
                <a:gd name="connsiteY189" fmla="*/ 42873 h 123526"/>
                <a:gd name="connsiteX190" fmla="*/ 609696 w 637427"/>
                <a:gd name="connsiteY190" fmla="*/ 39004 h 123526"/>
                <a:gd name="connsiteX191" fmla="*/ 602552 w 637427"/>
                <a:gd name="connsiteY191" fmla="*/ 41311 h 123526"/>
                <a:gd name="connsiteX192" fmla="*/ 597641 w 637427"/>
                <a:gd name="connsiteY192" fmla="*/ 48156 h 123526"/>
                <a:gd name="connsiteX193" fmla="*/ 596152 w 637427"/>
                <a:gd name="connsiteY193" fmla="*/ 62518 h 123526"/>
                <a:gd name="connsiteX194" fmla="*/ 596152 w 637427"/>
                <a:gd name="connsiteY194" fmla="*/ 95707 h 123526"/>
                <a:gd name="connsiteX195" fmla="*/ 577847 w 637427"/>
                <a:gd name="connsiteY195" fmla="*/ 95707 h 123526"/>
                <a:gd name="connsiteX196" fmla="*/ 577847 w 637427"/>
                <a:gd name="connsiteY196" fmla="*/ 57756 h 123526"/>
                <a:gd name="connsiteX197" fmla="*/ 576880 w 637427"/>
                <a:gd name="connsiteY197" fmla="*/ 44807 h 123526"/>
                <a:gd name="connsiteX198" fmla="*/ 573829 w 637427"/>
                <a:gd name="connsiteY198" fmla="*/ 40417 h 123526"/>
                <a:gd name="connsiteX199" fmla="*/ 568322 w 637427"/>
                <a:gd name="connsiteY199" fmla="*/ 39004 h 123526"/>
                <a:gd name="connsiteX200" fmla="*/ 560658 w 637427"/>
                <a:gd name="connsiteY200" fmla="*/ 41311 h 123526"/>
                <a:gd name="connsiteX201" fmla="*/ 555821 w 637427"/>
                <a:gd name="connsiteY201" fmla="*/ 47859 h 123526"/>
                <a:gd name="connsiteX202" fmla="*/ 554332 w 637427"/>
                <a:gd name="connsiteY202" fmla="*/ 62072 h 123526"/>
                <a:gd name="connsiteX203" fmla="*/ 554332 w 637427"/>
                <a:gd name="connsiteY203" fmla="*/ 95707 h 123526"/>
                <a:gd name="connsiteX204" fmla="*/ 536026 w 637427"/>
                <a:gd name="connsiteY204" fmla="*/ 95707 h 123526"/>
                <a:gd name="connsiteX205" fmla="*/ 536026 w 637427"/>
                <a:gd name="connsiteY205" fmla="*/ 26502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37427" h="123526">
                  <a:moveTo>
                    <a:pt x="397" y="95707"/>
                  </a:moveTo>
                  <a:lnTo>
                    <a:pt x="397" y="308"/>
                  </a:lnTo>
                  <a:lnTo>
                    <a:pt x="19597" y="308"/>
                  </a:lnTo>
                  <a:lnTo>
                    <a:pt x="19597" y="37813"/>
                  </a:lnTo>
                  <a:lnTo>
                    <a:pt x="57398" y="37813"/>
                  </a:lnTo>
                  <a:lnTo>
                    <a:pt x="57398" y="308"/>
                  </a:lnTo>
                  <a:lnTo>
                    <a:pt x="76597" y="308"/>
                  </a:lnTo>
                  <a:lnTo>
                    <a:pt x="76597" y="95707"/>
                  </a:lnTo>
                  <a:lnTo>
                    <a:pt x="57398" y="95707"/>
                  </a:lnTo>
                  <a:lnTo>
                    <a:pt x="57398" y="54035"/>
                  </a:lnTo>
                  <a:lnTo>
                    <a:pt x="19597" y="54035"/>
                  </a:lnTo>
                  <a:lnTo>
                    <a:pt x="19597" y="95707"/>
                  </a:lnTo>
                  <a:lnTo>
                    <a:pt x="397" y="95707"/>
                  </a:lnTo>
                  <a:close/>
                  <a:moveTo>
                    <a:pt x="95756" y="17126"/>
                  </a:moveTo>
                  <a:lnTo>
                    <a:pt x="95756" y="308"/>
                  </a:lnTo>
                  <a:lnTo>
                    <a:pt x="114062" y="308"/>
                  </a:lnTo>
                  <a:lnTo>
                    <a:pt x="114062" y="17126"/>
                  </a:lnTo>
                  <a:lnTo>
                    <a:pt x="95756" y="17126"/>
                  </a:lnTo>
                  <a:close/>
                  <a:moveTo>
                    <a:pt x="95756" y="95707"/>
                  </a:moveTo>
                  <a:lnTo>
                    <a:pt x="95756" y="26502"/>
                  </a:lnTo>
                  <a:lnTo>
                    <a:pt x="114062" y="26502"/>
                  </a:lnTo>
                  <a:lnTo>
                    <a:pt x="114062" y="95707"/>
                  </a:lnTo>
                  <a:lnTo>
                    <a:pt x="95756" y="95707"/>
                  </a:lnTo>
                  <a:close/>
                  <a:moveTo>
                    <a:pt x="126157" y="75913"/>
                  </a:moveTo>
                  <a:lnTo>
                    <a:pt x="144463" y="73234"/>
                  </a:lnTo>
                  <a:cubicBezTo>
                    <a:pt x="145256" y="76707"/>
                    <a:pt x="146844" y="79386"/>
                    <a:pt x="149225" y="81271"/>
                  </a:cubicBezTo>
                  <a:cubicBezTo>
                    <a:pt x="151606" y="83156"/>
                    <a:pt x="154980" y="84098"/>
                    <a:pt x="159346" y="84098"/>
                  </a:cubicBezTo>
                  <a:cubicBezTo>
                    <a:pt x="164009" y="84098"/>
                    <a:pt x="167531" y="83205"/>
                    <a:pt x="169912" y="81419"/>
                  </a:cubicBezTo>
                  <a:cubicBezTo>
                    <a:pt x="171599" y="80229"/>
                    <a:pt x="172443" y="78592"/>
                    <a:pt x="172443" y="76508"/>
                  </a:cubicBezTo>
                  <a:cubicBezTo>
                    <a:pt x="172443" y="75119"/>
                    <a:pt x="171997" y="73978"/>
                    <a:pt x="171103" y="73085"/>
                  </a:cubicBezTo>
                  <a:cubicBezTo>
                    <a:pt x="170211" y="72192"/>
                    <a:pt x="168176" y="71399"/>
                    <a:pt x="165001" y="70704"/>
                  </a:cubicBezTo>
                  <a:cubicBezTo>
                    <a:pt x="150218" y="67430"/>
                    <a:pt x="140842" y="64453"/>
                    <a:pt x="136873" y="61774"/>
                  </a:cubicBezTo>
                  <a:cubicBezTo>
                    <a:pt x="131416" y="58004"/>
                    <a:pt x="128687" y="52795"/>
                    <a:pt x="128687" y="46147"/>
                  </a:cubicBezTo>
                  <a:cubicBezTo>
                    <a:pt x="128687" y="40194"/>
                    <a:pt x="131044" y="35184"/>
                    <a:pt x="135757" y="31116"/>
                  </a:cubicBezTo>
                  <a:cubicBezTo>
                    <a:pt x="140470" y="27048"/>
                    <a:pt x="147836" y="25013"/>
                    <a:pt x="157858" y="25013"/>
                  </a:cubicBezTo>
                  <a:cubicBezTo>
                    <a:pt x="167284" y="25013"/>
                    <a:pt x="174303" y="26552"/>
                    <a:pt x="178916" y="29627"/>
                  </a:cubicBezTo>
                  <a:cubicBezTo>
                    <a:pt x="183530" y="32703"/>
                    <a:pt x="186680" y="37267"/>
                    <a:pt x="188367" y="43319"/>
                  </a:cubicBezTo>
                  <a:lnTo>
                    <a:pt x="171103" y="46445"/>
                  </a:lnTo>
                  <a:cubicBezTo>
                    <a:pt x="170409" y="43766"/>
                    <a:pt x="169020" y="41707"/>
                    <a:pt x="166936" y="40269"/>
                  </a:cubicBezTo>
                  <a:cubicBezTo>
                    <a:pt x="164853" y="38830"/>
                    <a:pt x="161926" y="38110"/>
                    <a:pt x="158156" y="38110"/>
                  </a:cubicBezTo>
                  <a:cubicBezTo>
                    <a:pt x="153293" y="38110"/>
                    <a:pt x="149820" y="38805"/>
                    <a:pt x="147737" y="40194"/>
                  </a:cubicBezTo>
                  <a:cubicBezTo>
                    <a:pt x="146348" y="41087"/>
                    <a:pt x="145653" y="42327"/>
                    <a:pt x="145653" y="43915"/>
                  </a:cubicBezTo>
                  <a:cubicBezTo>
                    <a:pt x="145653" y="45204"/>
                    <a:pt x="146298" y="46296"/>
                    <a:pt x="147589" y="47189"/>
                  </a:cubicBezTo>
                  <a:cubicBezTo>
                    <a:pt x="149177" y="48380"/>
                    <a:pt x="154856" y="50091"/>
                    <a:pt x="164629" y="52323"/>
                  </a:cubicBezTo>
                  <a:cubicBezTo>
                    <a:pt x="174403" y="54556"/>
                    <a:pt x="181223" y="57260"/>
                    <a:pt x="185093" y="60435"/>
                  </a:cubicBezTo>
                  <a:cubicBezTo>
                    <a:pt x="188863" y="63709"/>
                    <a:pt x="190748" y="68273"/>
                    <a:pt x="190748" y="74127"/>
                  </a:cubicBezTo>
                  <a:cubicBezTo>
                    <a:pt x="190748" y="80477"/>
                    <a:pt x="188095" y="85934"/>
                    <a:pt x="182786" y="90498"/>
                  </a:cubicBezTo>
                  <a:cubicBezTo>
                    <a:pt x="177478" y="95062"/>
                    <a:pt x="169665" y="97344"/>
                    <a:pt x="159346" y="97344"/>
                  </a:cubicBezTo>
                  <a:cubicBezTo>
                    <a:pt x="149920" y="97344"/>
                    <a:pt x="142454" y="95410"/>
                    <a:pt x="136947" y="91540"/>
                  </a:cubicBezTo>
                  <a:cubicBezTo>
                    <a:pt x="131441" y="87670"/>
                    <a:pt x="127844" y="82461"/>
                    <a:pt x="126157" y="75913"/>
                  </a:cubicBezTo>
                  <a:close/>
                  <a:moveTo>
                    <a:pt x="237924" y="26502"/>
                  </a:moveTo>
                  <a:lnTo>
                    <a:pt x="237924" y="41087"/>
                  </a:lnTo>
                  <a:lnTo>
                    <a:pt x="225422" y="41087"/>
                  </a:lnTo>
                  <a:lnTo>
                    <a:pt x="225422" y="69067"/>
                  </a:lnTo>
                  <a:cubicBezTo>
                    <a:pt x="225422" y="74623"/>
                    <a:pt x="225546" y="77872"/>
                    <a:pt x="225794" y="78815"/>
                  </a:cubicBezTo>
                  <a:cubicBezTo>
                    <a:pt x="226042" y="79758"/>
                    <a:pt x="226588" y="80551"/>
                    <a:pt x="227431" y="81197"/>
                  </a:cubicBezTo>
                  <a:cubicBezTo>
                    <a:pt x="228274" y="81841"/>
                    <a:pt x="229341" y="82163"/>
                    <a:pt x="230631" y="82163"/>
                  </a:cubicBezTo>
                  <a:cubicBezTo>
                    <a:pt x="232318" y="82163"/>
                    <a:pt x="234749" y="81568"/>
                    <a:pt x="237924" y="80377"/>
                  </a:cubicBezTo>
                  <a:lnTo>
                    <a:pt x="239412" y="94516"/>
                  </a:lnTo>
                  <a:cubicBezTo>
                    <a:pt x="235245" y="96402"/>
                    <a:pt x="230433" y="97344"/>
                    <a:pt x="224976" y="97344"/>
                  </a:cubicBezTo>
                  <a:cubicBezTo>
                    <a:pt x="221702" y="97344"/>
                    <a:pt x="218750" y="96774"/>
                    <a:pt x="216120" y="95633"/>
                  </a:cubicBezTo>
                  <a:cubicBezTo>
                    <a:pt x="213490" y="94492"/>
                    <a:pt x="211556" y="93053"/>
                    <a:pt x="210316" y="91317"/>
                  </a:cubicBezTo>
                  <a:cubicBezTo>
                    <a:pt x="209075" y="89580"/>
                    <a:pt x="208208" y="87224"/>
                    <a:pt x="207711" y="84247"/>
                  </a:cubicBezTo>
                  <a:cubicBezTo>
                    <a:pt x="207314" y="82064"/>
                    <a:pt x="207116" y="77748"/>
                    <a:pt x="207116" y="71299"/>
                  </a:cubicBezTo>
                  <a:lnTo>
                    <a:pt x="207116" y="41087"/>
                  </a:lnTo>
                  <a:lnTo>
                    <a:pt x="198782" y="41087"/>
                  </a:lnTo>
                  <a:lnTo>
                    <a:pt x="198782" y="26502"/>
                  </a:lnTo>
                  <a:lnTo>
                    <a:pt x="207116" y="26502"/>
                  </a:lnTo>
                  <a:lnTo>
                    <a:pt x="207116" y="12810"/>
                  </a:lnTo>
                  <a:lnTo>
                    <a:pt x="225422" y="2094"/>
                  </a:lnTo>
                  <a:lnTo>
                    <a:pt x="225422" y="26502"/>
                  </a:lnTo>
                  <a:lnTo>
                    <a:pt x="237924" y="26502"/>
                  </a:lnTo>
                  <a:close/>
                  <a:moveTo>
                    <a:pt x="246165" y="60137"/>
                  </a:moveTo>
                  <a:cubicBezTo>
                    <a:pt x="246165" y="54085"/>
                    <a:pt x="247653" y="48206"/>
                    <a:pt x="250630" y="42501"/>
                  </a:cubicBezTo>
                  <a:cubicBezTo>
                    <a:pt x="253606" y="36796"/>
                    <a:pt x="257848" y="32455"/>
                    <a:pt x="263355" y="29479"/>
                  </a:cubicBezTo>
                  <a:cubicBezTo>
                    <a:pt x="268861" y="26502"/>
                    <a:pt x="274988" y="25013"/>
                    <a:pt x="281735" y="25013"/>
                  </a:cubicBezTo>
                  <a:cubicBezTo>
                    <a:pt x="292253" y="25013"/>
                    <a:pt x="300835" y="28412"/>
                    <a:pt x="307482" y="35208"/>
                  </a:cubicBezTo>
                  <a:cubicBezTo>
                    <a:pt x="314130" y="42005"/>
                    <a:pt x="317454" y="50563"/>
                    <a:pt x="317454" y="60882"/>
                  </a:cubicBezTo>
                  <a:cubicBezTo>
                    <a:pt x="317454" y="71399"/>
                    <a:pt x="314080" y="80105"/>
                    <a:pt x="307333" y="87000"/>
                  </a:cubicBezTo>
                  <a:cubicBezTo>
                    <a:pt x="300587" y="93896"/>
                    <a:pt x="292103" y="97344"/>
                    <a:pt x="281884" y="97344"/>
                  </a:cubicBezTo>
                  <a:cubicBezTo>
                    <a:pt x="275534" y="97344"/>
                    <a:pt x="269481" y="95906"/>
                    <a:pt x="263727" y="93029"/>
                  </a:cubicBezTo>
                  <a:cubicBezTo>
                    <a:pt x="257972" y="90151"/>
                    <a:pt x="253606" y="85934"/>
                    <a:pt x="250630" y="80377"/>
                  </a:cubicBezTo>
                  <a:cubicBezTo>
                    <a:pt x="247653" y="74821"/>
                    <a:pt x="246165" y="68074"/>
                    <a:pt x="246165" y="60137"/>
                  </a:cubicBezTo>
                  <a:close/>
                  <a:moveTo>
                    <a:pt x="264918" y="61179"/>
                  </a:moveTo>
                  <a:cubicBezTo>
                    <a:pt x="264918" y="68025"/>
                    <a:pt x="266555" y="73258"/>
                    <a:pt x="269829" y="76880"/>
                  </a:cubicBezTo>
                  <a:cubicBezTo>
                    <a:pt x="273103" y="80502"/>
                    <a:pt x="277121" y="82313"/>
                    <a:pt x="281884" y="82313"/>
                  </a:cubicBezTo>
                  <a:cubicBezTo>
                    <a:pt x="286646" y="82313"/>
                    <a:pt x="290640" y="80502"/>
                    <a:pt x="293864" y="76880"/>
                  </a:cubicBezTo>
                  <a:cubicBezTo>
                    <a:pt x="297089" y="73258"/>
                    <a:pt x="298702" y="67975"/>
                    <a:pt x="298702" y="61030"/>
                  </a:cubicBezTo>
                  <a:cubicBezTo>
                    <a:pt x="298702" y="54283"/>
                    <a:pt x="297089" y="49074"/>
                    <a:pt x="293864" y="45404"/>
                  </a:cubicBezTo>
                  <a:cubicBezTo>
                    <a:pt x="290640" y="41732"/>
                    <a:pt x="286646" y="39896"/>
                    <a:pt x="281884" y="39896"/>
                  </a:cubicBezTo>
                  <a:cubicBezTo>
                    <a:pt x="277121" y="39896"/>
                    <a:pt x="273103" y="41732"/>
                    <a:pt x="269829" y="45404"/>
                  </a:cubicBezTo>
                  <a:cubicBezTo>
                    <a:pt x="266555" y="49074"/>
                    <a:pt x="264918" y="54333"/>
                    <a:pt x="264918" y="61179"/>
                  </a:cubicBezTo>
                  <a:close/>
                  <a:moveTo>
                    <a:pt x="329606" y="100321"/>
                  </a:moveTo>
                  <a:lnTo>
                    <a:pt x="350441" y="102851"/>
                  </a:lnTo>
                  <a:cubicBezTo>
                    <a:pt x="350838" y="105232"/>
                    <a:pt x="351682" y="106869"/>
                    <a:pt x="352972" y="107762"/>
                  </a:cubicBezTo>
                  <a:cubicBezTo>
                    <a:pt x="354658" y="109151"/>
                    <a:pt x="357386" y="109846"/>
                    <a:pt x="361156" y="109846"/>
                  </a:cubicBezTo>
                  <a:cubicBezTo>
                    <a:pt x="365919" y="109846"/>
                    <a:pt x="369491" y="109102"/>
                    <a:pt x="371872" y="107613"/>
                  </a:cubicBezTo>
                  <a:cubicBezTo>
                    <a:pt x="373460" y="106621"/>
                    <a:pt x="374650" y="105083"/>
                    <a:pt x="375444" y="102999"/>
                  </a:cubicBezTo>
                  <a:cubicBezTo>
                    <a:pt x="376039" y="101511"/>
                    <a:pt x="376337" y="98733"/>
                    <a:pt x="376337" y="94665"/>
                  </a:cubicBezTo>
                  <a:lnTo>
                    <a:pt x="376337" y="84545"/>
                  </a:lnTo>
                  <a:cubicBezTo>
                    <a:pt x="370880" y="91986"/>
                    <a:pt x="363984" y="95707"/>
                    <a:pt x="355650" y="95707"/>
                  </a:cubicBezTo>
                  <a:cubicBezTo>
                    <a:pt x="346324" y="95707"/>
                    <a:pt x="338982" y="91788"/>
                    <a:pt x="333623" y="83949"/>
                  </a:cubicBezTo>
                  <a:cubicBezTo>
                    <a:pt x="329357" y="77698"/>
                    <a:pt x="327225" y="69959"/>
                    <a:pt x="327225" y="60732"/>
                  </a:cubicBezTo>
                  <a:cubicBezTo>
                    <a:pt x="327225" y="49124"/>
                    <a:pt x="330003" y="40269"/>
                    <a:pt x="335559" y="34167"/>
                  </a:cubicBezTo>
                  <a:cubicBezTo>
                    <a:pt x="341115" y="28064"/>
                    <a:pt x="348060" y="25013"/>
                    <a:pt x="356394" y="25013"/>
                  </a:cubicBezTo>
                  <a:cubicBezTo>
                    <a:pt x="364927" y="25013"/>
                    <a:pt x="371972" y="28783"/>
                    <a:pt x="377528" y="36324"/>
                  </a:cubicBezTo>
                  <a:lnTo>
                    <a:pt x="377528" y="26502"/>
                  </a:lnTo>
                  <a:lnTo>
                    <a:pt x="394643" y="26502"/>
                  </a:lnTo>
                  <a:lnTo>
                    <a:pt x="394643" y="88563"/>
                  </a:lnTo>
                  <a:cubicBezTo>
                    <a:pt x="394643" y="96799"/>
                    <a:pt x="393974" y="102925"/>
                    <a:pt x="392634" y="106944"/>
                  </a:cubicBezTo>
                  <a:cubicBezTo>
                    <a:pt x="391294" y="110962"/>
                    <a:pt x="389409" y="114112"/>
                    <a:pt x="386979" y="116394"/>
                  </a:cubicBezTo>
                  <a:cubicBezTo>
                    <a:pt x="384548" y="118676"/>
                    <a:pt x="381299" y="120487"/>
                    <a:pt x="377231" y="121826"/>
                  </a:cubicBezTo>
                  <a:cubicBezTo>
                    <a:pt x="373162" y="123166"/>
                    <a:pt x="368052" y="123835"/>
                    <a:pt x="361901" y="123835"/>
                  </a:cubicBezTo>
                  <a:cubicBezTo>
                    <a:pt x="350094" y="123835"/>
                    <a:pt x="341760" y="121826"/>
                    <a:pt x="336898" y="117808"/>
                  </a:cubicBezTo>
                  <a:cubicBezTo>
                    <a:pt x="332037" y="113790"/>
                    <a:pt x="329606" y="108705"/>
                    <a:pt x="329606" y="102554"/>
                  </a:cubicBezTo>
                  <a:cubicBezTo>
                    <a:pt x="329606" y="101859"/>
                    <a:pt x="329606" y="101115"/>
                    <a:pt x="329606" y="100321"/>
                  </a:cubicBezTo>
                  <a:close/>
                  <a:moveTo>
                    <a:pt x="345976" y="59691"/>
                  </a:moveTo>
                  <a:cubicBezTo>
                    <a:pt x="345976" y="67033"/>
                    <a:pt x="347390" y="72415"/>
                    <a:pt x="350218" y="75839"/>
                  </a:cubicBezTo>
                  <a:cubicBezTo>
                    <a:pt x="353046" y="79261"/>
                    <a:pt x="356543" y="80973"/>
                    <a:pt x="360711" y="80973"/>
                  </a:cubicBezTo>
                  <a:cubicBezTo>
                    <a:pt x="365175" y="80973"/>
                    <a:pt x="368946" y="79212"/>
                    <a:pt x="372022" y="75689"/>
                  </a:cubicBezTo>
                  <a:cubicBezTo>
                    <a:pt x="375097" y="72168"/>
                    <a:pt x="376635" y="66983"/>
                    <a:pt x="376635" y="60137"/>
                  </a:cubicBezTo>
                  <a:cubicBezTo>
                    <a:pt x="376635" y="52993"/>
                    <a:pt x="375171" y="47685"/>
                    <a:pt x="372244" y="44213"/>
                  </a:cubicBezTo>
                  <a:cubicBezTo>
                    <a:pt x="369318" y="40740"/>
                    <a:pt x="365572" y="39004"/>
                    <a:pt x="361008" y="39004"/>
                  </a:cubicBezTo>
                  <a:cubicBezTo>
                    <a:pt x="356642" y="39004"/>
                    <a:pt x="353046" y="40715"/>
                    <a:pt x="350218" y="44138"/>
                  </a:cubicBezTo>
                  <a:cubicBezTo>
                    <a:pt x="347390" y="47561"/>
                    <a:pt x="345976" y="52745"/>
                    <a:pt x="345976" y="59691"/>
                  </a:cubicBezTo>
                  <a:close/>
                  <a:moveTo>
                    <a:pt x="429714" y="95707"/>
                  </a:moveTo>
                  <a:lnTo>
                    <a:pt x="411408" y="95707"/>
                  </a:lnTo>
                  <a:lnTo>
                    <a:pt x="411408" y="26502"/>
                  </a:lnTo>
                  <a:lnTo>
                    <a:pt x="428374" y="26502"/>
                  </a:lnTo>
                  <a:lnTo>
                    <a:pt x="428374" y="36324"/>
                  </a:lnTo>
                  <a:cubicBezTo>
                    <a:pt x="431351" y="31761"/>
                    <a:pt x="433981" y="28735"/>
                    <a:pt x="436263" y="27246"/>
                  </a:cubicBezTo>
                  <a:cubicBezTo>
                    <a:pt x="438544" y="25757"/>
                    <a:pt x="441174" y="25013"/>
                    <a:pt x="444151" y="25013"/>
                  </a:cubicBezTo>
                  <a:cubicBezTo>
                    <a:pt x="448318" y="25013"/>
                    <a:pt x="452335" y="26154"/>
                    <a:pt x="456205" y="28437"/>
                  </a:cubicBezTo>
                  <a:lnTo>
                    <a:pt x="450550" y="44362"/>
                  </a:lnTo>
                  <a:cubicBezTo>
                    <a:pt x="447475" y="42377"/>
                    <a:pt x="444597" y="41385"/>
                    <a:pt x="441918" y="41385"/>
                  </a:cubicBezTo>
                  <a:cubicBezTo>
                    <a:pt x="439339" y="41385"/>
                    <a:pt x="437180" y="42104"/>
                    <a:pt x="435444" y="43542"/>
                  </a:cubicBezTo>
                  <a:cubicBezTo>
                    <a:pt x="433707" y="44981"/>
                    <a:pt x="432319" y="47536"/>
                    <a:pt x="431277" y="51207"/>
                  </a:cubicBezTo>
                  <a:cubicBezTo>
                    <a:pt x="430235" y="54878"/>
                    <a:pt x="429714" y="62568"/>
                    <a:pt x="429714" y="74276"/>
                  </a:cubicBezTo>
                  <a:lnTo>
                    <a:pt x="429714" y="95707"/>
                  </a:lnTo>
                  <a:close/>
                  <a:moveTo>
                    <a:pt x="477392" y="47635"/>
                  </a:moveTo>
                  <a:lnTo>
                    <a:pt x="460872" y="44659"/>
                  </a:lnTo>
                  <a:cubicBezTo>
                    <a:pt x="462658" y="38011"/>
                    <a:pt x="465832" y="33075"/>
                    <a:pt x="470397" y="29850"/>
                  </a:cubicBezTo>
                  <a:cubicBezTo>
                    <a:pt x="474961" y="26626"/>
                    <a:pt x="481757" y="25013"/>
                    <a:pt x="490786" y="25013"/>
                  </a:cubicBezTo>
                  <a:cubicBezTo>
                    <a:pt x="498922" y="25013"/>
                    <a:pt x="504999" y="25981"/>
                    <a:pt x="509018" y="27916"/>
                  </a:cubicBezTo>
                  <a:cubicBezTo>
                    <a:pt x="513036" y="29850"/>
                    <a:pt x="515839" y="32306"/>
                    <a:pt x="517426" y="35282"/>
                  </a:cubicBezTo>
                  <a:cubicBezTo>
                    <a:pt x="519014" y="38259"/>
                    <a:pt x="519808" y="43716"/>
                    <a:pt x="519808" y="51654"/>
                  </a:cubicBezTo>
                  <a:lnTo>
                    <a:pt x="519659" y="72937"/>
                  </a:lnTo>
                  <a:cubicBezTo>
                    <a:pt x="519659" y="79088"/>
                    <a:pt x="519956" y="83602"/>
                    <a:pt x="520552" y="86479"/>
                  </a:cubicBezTo>
                  <a:cubicBezTo>
                    <a:pt x="521147" y="89357"/>
                    <a:pt x="522238" y="92433"/>
                    <a:pt x="523826" y="95707"/>
                  </a:cubicBezTo>
                  <a:lnTo>
                    <a:pt x="505818" y="95707"/>
                  </a:lnTo>
                  <a:cubicBezTo>
                    <a:pt x="505322" y="94516"/>
                    <a:pt x="504726" y="92730"/>
                    <a:pt x="504031" y="90349"/>
                  </a:cubicBezTo>
                  <a:cubicBezTo>
                    <a:pt x="503734" y="89258"/>
                    <a:pt x="503487" y="88513"/>
                    <a:pt x="503287" y="88117"/>
                  </a:cubicBezTo>
                  <a:cubicBezTo>
                    <a:pt x="500212" y="91192"/>
                    <a:pt x="496889" y="93499"/>
                    <a:pt x="493316" y="95037"/>
                  </a:cubicBezTo>
                  <a:cubicBezTo>
                    <a:pt x="489745" y="96575"/>
                    <a:pt x="485924" y="97344"/>
                    <a:pt x="481856" y="97344"/>
                  </a:cubicBezTo>
                  <a:cubicBezTo>
                    <a:pt x="474812" y="97344"/>
                    <a:pt x="469231" y="95410"/>
                    <a:pt x="465113" y="91540"/>
                  </a:cubicBezTo>
                  <a:cubicBezTo>
                    <a:pt x="460996" y="87670"/>
                    <a:pt x="458937" y="82759"/>
                    <a:pt x="458937" y="76806"/>
                  </a:cubicBezTo>
                  <a:cubicBezTo>
                    <a:pt x="458937" y="72936"/>
                    <a:pt x="459880" y="69463"/>
                    <a:pt x="461765" y="66388"/>
                  </a:cubicBezTo>
                  <a:cubicBezTo>
                    <a:pt x="463650" y="63312"/>
                    <a:pt x="466254" y="60956"/>
                    <a:pt x="469579" y="59319"/>
                  </a:cubicBezTo>
                  <a:cubicBezTo>
                    <a:pt x="472902" y="57682"/>
                    <a:pt x="477739" y="56268"/>
                    <a:pt x="484089" y="55077"/>
                  </a:cubicBezTo>
                  <a:cubicBezTo>
                    <a:pt x="492621" y="53490"/>
                    <a:pt x="498575" y="52001"/>
                    <a:pt x="501948" y="50612"/>
                  </a:cubicBezTo>
                  <a:lnTo>
                    <a:pt x="501948" y="48826"/>
                  </a:lnTo>
                  <a:cubicBezTo>
                    <a:pt x="501948" y="45254"/>
                    <a:pt x="501081" y="42724"/>
                    <a:pt x="499344" y="41235"/>
                  </a:cubicBezTo>
                  <a:cubicBezTo>
                    <a:pt x="497608" y="39748"/>
                    <a:pt x="494308" y="39004"/>
                    <a:pt x="489447" y="39004"/>
                  </a:cubicBezTo>
                  <a:cubicBezTo>
                    <a:pt x="486173" y="39004"/>
                    <a:pt x="483642" y="39649"/>
                    <a:pt x="481856" y="40938"/>
                  </a:cubicBezTo>
                  <a:cubicBezTo>
                    <a:pt x="480070" y="42228"/>
                    <a:pt x="478582" y="44460"/>
                    <a:pt x="477392" y="47635"/>
                  </a:cubicBezTo>
                  <a:close/>
                  <a:moveTo>
                    <a:pt x="501948" y="62518"/>
                  </a:moveTo>
                  <a:cubicBezTo>
                    <a:pt x="499567" y="63312"/>
                    <a:pt x="495847" y="64254"/>
                    <a:pt x="490786" y="65346"/>
                  </a:cubicBezTo>
                  <a:cubicBezTo>
                    <a:pt x="485726" y="66438"/>
                    <a:pt x="482403" y="67479"/>
                    <a:pt x="480815" y="68471"/>
                  </a:cubicBezTo>
                  <a:cubicBezTo>
                    <a:pt x="478434" y="70158"/>
                    <a:pt x="477243" y="72291"/>
                    <a:pt x="477243" y="74871"/>
                  </a:cubicBezTo>
                  <a:cubicBezTo>
                    <a:pt x="477243" y="77451"/>
                    <a:pt x="478185" y="79683"/>
                    <a:pt x="480070" y="81568"/>
                  </a:cubicBezTo>
                  <a:cubicBezTo>
                    <a:pt x="481955" y="83453"/>
                    <a:pt x="484386" y="84396"/>
                    <a:pt x="487363" y="84396"/>
                  </a:cubicBezTo>
                  <a:cubicBezTo>
                    <a:pt x="490637" y="84396"/>
                    <a:pt x="493812" y="83305"/>
                    <a:pt x="496888" y="81122"/>
                  </a:cubicBezTo>
                  <a:cubicBezTo>
                    <a:pt x="499071" y="79435"/>
                    <a:pt x="500510" y="77401"/>
                    <a:pt x="501204" y="75020"/>
                  </a:cubicBezTo>
                  <a:cubicBezTo>
                    <a:pt x="501701" y="73532"/>
                    <a:pt x="501948" y="70555"/>
                    <a:pt x="501948" y="66090"/>
                  </a:cubicBezTo>
                  <a:lnTo>
                    <a:pt x="501948" y="62518"/>
                  </a:lnTo>
                  <a:close/>
                  <a:moveTo>
                    <a:pt x="536026" y="26502"/>
                  </a:moveTo>
                  <a:lnTo>
                    <a:pt x="552844" y="26502"/>
                  </a:lnTo>
                  <a:lnTo>
                    <a:pt x="552844" y="36027"/>
                  </a:lnTo>
                  <a:cubicBezTo>
                    <a:pt x="558896" y="28684"/>
                    <a:pt x="566090" y="25013"/>
                    <a:pt x="574424" y="25013"/>
                  </a:cubicBezTo>
                  <a:cubicBezTo>
                    <a:pt x="578888" y="25013"/>
                    <a:pt x="582758" y="25932"/>
                    <a:pt x="586032" y="27767"/>
                  </a:cubicBezTo>
                  <a:cubicBezTo>
                    <a:pt x="589307" y="29603"/>
                    <a:pt x="591986" y="32355"/>
                    <a:pt x="594069" y="36027"/>
                  </a:cubicBezTo>
                  <a:cubicBezTo>
                    <a:pt x="597046" y="32355"/>
                    <a:pt x="600295" y="29603"/>
                    <a:pt x="603817" y="27767"/>
                  </a:cubicBezTo>
                  <a:cubicBezTo>
                    <a:pt x="607340" y="25932"/>
                    <a:pt x="611085" y="25013"/>
                    <a:pt x="615054" y="25013"/>
                  </a:cubicBezTo>
                  <a:cubicBezTo>
                    <a:pt x="620114" y="25013"/>
                    <a:pt x="624405" y="26031"/>
                    <a:pt x="627928" y="28064"/>
                  </a:cubicBezTo>
                  <a:cubicBezTo>
                    <a:pt x="631450" y="30099"/>
                    <a:pt x="634104" y="33150"/>
                    <a:pt x="635890" y="37218"/>
                  </a:cubicBezTo>
                  <a:cubicBezTo>
                    <a:pt x="637179" y="40095"/>
                    <a:pt x="637824" y="44857"/>
                    <a:pt x="637824" y="51505"/>
                  </a:cubicBezTo>
                  <a:lnTo>
                    <a:pt x="637824" y="95707"/>
                  </a:lnTo>
                  <a:lnTo>
                    <a:pt x="619519" y="95707"/>
                  </a:lnTo>
                  <a:lnTo>
                    <a:pt x="619519" y="56119"/>
                  </a:lnTo>
                  <a:cubicBezTo>
                    <a:pt x="619519" y="49273"/>
                    <a:pt x="618874" y="44857"/>
                    <a:pt x="617584" y="42873"/>
                  </a:cubicBezTo>
                  <a:cubicBezTo>
                    <a:pt x="615897" y="40293"/>
                    <a:pt x="613268" y="39004"/>
                    <a:pt x="609696" y="39004"/>
                  </a:cubicBezTo>
                  <a:cubicBezTo>
                    <a:pt x="607216" y="39004"/>
                    <a:pt x="604834" y="39773"/>
                    <a:pt x="602552" y="41311"/>
                  </a:cubicBezTo>
                  <a:cubicBezTo>
                    <a:pt x="600270" y="42848"/>
                    <a:pt x="598633" y="45130"/>
                    <a:pt x="597641" y="48156"/>
                  </a:cubicBezTo>
                  <a:cubicBezTo>
                    <a:pt x="596649" y="51183"/>
                    <a:pt x="596152" y="55970"/>
                    <a:pt x="596152" y="62518"/>
                  </a:cubicBezTo>
                  <a:lnTo>
                    <a:pt x="596152" y="95707"/>
                  </a:lnTo>
                  <a:lnTo>
                    <a:pt x="577847" y="95707"/>
                  </a:lnTo>
                  <a:lnTo>
                    <a:pt x="577847" y="57756"/>
                  </a:lnTo>
                  <a:cubicBezTo>
                    <a:pt x="577847" y="51108"/>
                    <a:pt x="577524" y="46792"/>
                    <a:pt x="576880" y="44807"/>
                  </a:cubicBezTo>
                  <a:cubicBezTo>
                    <a:pt x="576235" y="42824"/>
                    <a:pt x="575217" y="41360"/>
                    <a:pt x="573829" y="40417"/>
                  </a:cubicBezTo>
                  <a:cubicBezTo>
                    <a:pt x="572439" y="39475"/>
                    <a:pt x="570604" y="39004"/>
                    <a:pt x="568322" y="39004"/>
                  </a:cubicBezTo>
                  <a:cubicBezTo>
                    <a:pt x="565445" y="39004"/>
                    <a:pt x="562889" y="39773"/>
                    <a:pt x="560658" y="41311"/>
                  </a:cubicBezTo>
                  <a:cubicBezTo>
                    <a:pt x="558425" y="42848"/>
                    <a:pt x="556812" y="45031"/>
                    <a:pt x="555821" y="47859"/>
                  </a:cubicBezTo>
                  <a:cubicBezTo>
                    <a:pt x="554828" y="50687"/>
                    <a:pt x="554332" y="55425"/>
                    <a:pt x="554332" y="62072"/>
                  </a:cubicBezTo>
                  <a:lnTo>
                    <a:pt x="554332" y="95707"/>
                  </a:lnTo>
                  <a:lnTo>
                    <a:pt x="536026" y="95707"/>
                  </a:lnTo>
                  <a:lnTo>
                    <a:pt x="536026" y="26502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5C7FC1A-47EA-01D8-D11C-7C338660E54D}"/>
                </a:ext>
              </a:extLst>
            </p:cNvPr>
            <p:cNvSpPr/>
            <p:nvPr/>
          </p:nvSpPr>
          <p:spPr>
            <a:xfrm>
              <a:off x="5157787" y="3690937"/>
              <a:ext cx="2133600" cy="1847850"/>
            </a:xfrm>
            <a:custGeom>
              <a:avLst/>
              <a:gdLst>
                <a:gd name="connsiteX0" fmla="*/ 304800 w 2133600"/>
                <a:gd name="connsiteY0" fmla="*/ 1847850 h 1847850"/>
                <a:gd name="connsiteX1" fmla="*/ 304800 w 2133600"/>
                <a:gd name="connsiteY1" fmla="*/ 1093813 h 1847850"/>
                <a:gd name="connsiteX2" fmla="*/ 0 w 2133600"/>
                <a:gd name="connsiteY2" fmla="*/ 1093813 h 1847850"/>
                <a:gd name="connsiteX3" fmla="*/ 0 w 2133600"/>
                <a:gd name="connsiteY3" fmla="*/ 1847850 h 1847850"/>
                <a:gd name="connsiteX4" fmla="*/ 914400 w 2133600"/>
                <a:gd name="connsiteY4" fmla="*/ 1847850 h 1847850"/>
                <a:gd name="connsiteX5" fmla="*/ 914400 w 2133600"/>
                <a:gd name="connsiteY5" fmla="*/ 48987 h 1847850"/>
                <a:gd name="connsiteX6" fmla="*/ 609600 w 2133600"/>
                <a:gd name="connsiteY6" fmla="*/ 48987 h 1847850"/>
                <a:gd name="connsiteX7" fmla="*/ 609600 w 2133600"/>
                <a:gd name="connsiteY7" fmla="*/ 1847850 h 1847850"/>
                <a:gd name="connsiteX8" fmla="*/ 1524000 w 2133600"/>
                <a:gd name="connsiteY8" fmla="*/ 1847850 h 1847850"/>
                <a:gd name="connsiteX9" fmla="*/ 1524000 w 2133600"/>
                <a:gd name="connsiteY9" fmla="*/ 0 h 1847850"/>
                <a:gd name="connsiteX10" fmla="*/ 1219200 w 2133600"/>
                <a:gd name="connsiteY10" fmla="*/ 0 h 1847850"/>
                <a:gd name="connsiteX11" fmla="*/ 1219200 w 2133600"/>
                <a:gd name="connsiteY11" fmla="*/ 1847850 h 1847850"/>
                <a:gd name="connsiteX12" fmla="*/ 2133600 w 2133600"/>
                <a:gd name="connsiteY12" fmla="*/ 1847850 h 1847850"/>
                <a:gd name="connsiteX13" fmla="*/ 2133600 w 2133600"/>
                <a:gd name="connsiteY13" fmla="*/ 944718 h 1847850"/>
                <a:gd name="connsiteX14" fmla="*/ 1828800 w 2133600"/>
                <a:gd name="connsiteY14" fmla="*/ 944718 h 1847850"/>
                <a:gd name="connsiteX15" fmla="*/ 1828800 w 2133600"/>
                <a:gd name="connsiteY15" fmla="*/ 184785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3600" h="1847850">
                  <a:moveTo>
                    <a:pt x="304800" y="1847850"/>
                  </a:moveTo>
                  <a:lnTo>
                    <a:pt x="304800" y="1093813"/>
                  </a:lnTo>
                  <a:lnTo>
                    <a:pt x="0" y="1093813"/>
                  </a:lnTo>
                  <a:lnTo>
                    <a:pt x="0" y="1847850"/>
                  </a:lnTo>
                  <a:close/>
                  <a:moveTo>
                    <a:pt x="914400" y="1847850"/>
                  </a:moveTo>
                  <a:lnTo>
                    <a:pt x="914400" y="48987"/>
                  </a:lnTo>
                  <a:lnTo>
                    <a:pt x="609600" y="48987"/>
                  </a:lnTo>
                  <a:lnTo>
                    <a:pt x="609600" y="1847850"/>
                  </a:lnTo>
                  <a:close/>
                  <a:moveTo>
                    <a:pt x="1524000" y="1847850"/>
                  </a:moveTo>
                  <a:lnTo>
                    <a:pt x="1524000" y="0"/>
                  </a:lnTo>
                  <a:lnTo>
                    <a:pt x="1219200" y="0"/>
                  </a:lnTo>
                  <a:lnTo>
                    <a:pt x="1219200" y="1847850"/>
                  </a:lnTo>
                  <a:close/>
                  <a:moveTo>
                    <a:pt x="2133600" y="1847850"/>
                  </a:moveTo>
                  <a:lnTo>
                    <a:pt x="2133600" y="944718"/>
                  </a:lnTo>
                  <a:lnTo>
                    <a:pt x="1828800" y="944718"/>
                  </a:lnTo>
                  <a:lnTo>
                    <a:pt x="1828800" y="1847850"/>
                  </a:lnTo>
                  <a:close/>
                </a:path>
              </a:pathLst>
            </a:custGeom>
            <a:solidFill>
              <a:srgbClr val="0072BD">
                <a:alpha val="60000"/>
              </a:srgbClr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28" name="Graphic 4">
              <a:extLst>
                <a:ext uri="{FF2B5EF4-FFF2-40B4-BE49-F238E27FC236}">
                  <a16:creationId xmlns:a16="http://schemas.microsoft.com/office/drawing/2014/main" id="{76D02CB6-A8E7-9B8B-921D-AE3C60CDA0E7}"/>
                </a:ext>
              </a:extLst>
            </p:cNvPr>
            <p:cNvGrpSpPr/>
            <p:nvPr/>
          </p:nvGrpSpPr>
          <p:grpSpPr>
            <a:xfrm>
              <a:off x="5005387" y="3690937"/>
              <a:ext cx="2438400" cy="1847850"/>
              <a:chOff x="5005387" y="3690937"/>
              <a:chExt cx="2438400" cy="1847850"/>
            </a:xfrm>
            <a:noFill/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165504DE-A3D0-73F7-D4B6-A6B930DE591C}"/>
                  </a:ext>
                </a:extLst>
              </p:cNvPr>
              <p:cNvSpPr/>
              <p:nvPr/>
            </p:nvSpPr>
            <p:spPr>
              <a:xfrm>
                <a:off x="5157787" y="4784749"/>
                <a:ext cx="304800" cy="754037"/>
              </a:xfrm>
              <a:custGeom>
                <a:avLst/>
                <a:gdLst>
                  <a:gd name="connsiteX0" fmla="*/ 0 w 304800"/>
                  <a:gd name="connsiteY0" fmla="*/ 754037 h 754037"/>
                  <a:gd name="connsiteX1" fmla="*/ 0 w 304800"/>
                  <a:gd name="connsiteY1" fmla="*/ 0 h 754037"/>
                  <a:gd name="connsiteX2" fmla="*/ 304800 w 304800"/>
                  <a:gd name="connsiteY2" fmla="*/ 0 h 754037"/>
                  <a:gd name="connsiteX3" fmla="*/ 304800 w 304800"/>
                  <a:gd name="connsiteY3" fmla="*/ 754037 h 754037"/>
                  <a:gd name="connsiteX4" fmla="*/ 304800 w 304800"/>
                  <a:gd name="connsiteY4" fmla="*/ 754037 h 75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754037">
                    <a:moveTo>
                      <a:pt x="0" y="754037"/>
                    </a:move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754037"/>
                    </a:lnTo>
                    <a:lnTo>
                      <a:pt x="304800" y="754037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323A6E5A-CFF8-E8AF-CC6B-9951CF1AFCFF}"/>
                  </a:ext>
                </a:extLst>
              </p:cNvPr>
              <p:cNvSpPr/>
              <p:nvPr/>
            </p:nvSpPr>
            <p:spPr>
              <a:xfrm>
                <a:off x="5462587" y="5538787"/>
                <a:ext cx="304800" cy="9525"/>
              </a:xfrm>
              <a:custGeom>
                <a:avLst/>
                <a:gdLst>
                  <a:gd name="connsiteX0" fmla="*/ 0 w 304800"/>
                  <a:gd name="connsiteY0" fmla="*/ 0 h 9525"/>
                  <a:gd name="connsiteX1" fmla="*/ 304800 w 3048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9525">
                    <a:moveTo>
                      <a:pt x="0" y="0"/>
                    </a:moveTo>
                    <a:lnTo>
                      <a:pt x="304800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15DB2A3-EBB0-722E-FCB8-5FF2076E67D0}"/>
                  </a:ext>
                </a:extLst>
              </p:cNvPr>
              <p:cNvSpPr/>
              <p:nvPr/>
            </p:nvSpPr>
            <p:spPr>
              <a:xfrm>
                <a:off x="5767387" y="3739924"/>
                <a:ext cx="304800" cy="1798862"/>
              </a:xfrm>
              <a:custGeom>
                <a:avLst/>
                <a:gdLst>
                  <a:gd name="connsiteX0" fmla="*/ 0 w 304800"/>
                  <a:gd name="connsiteY0" fmla="*/ 1798863 h 1798862"/>
                  <a:gd name="connsiteX1" fmla="*/ 0 w 304800"/>
                  <a:gd name="connsiteY1" fmla="*/ 1798863 h 1798862"/>
                  <a:gd name="connsiteX2" fmla="*/ 0 w 304800"/>
                  <a:gd name="connsiteY2" fmla="*/ 0 h 1798862"/>
                  <a:gd name="connsiteX3" fmla="*/ 304800 w 304800"/>
                  <a:gd name="connsiteY3" fmla="*/ 0 h 1798862"/>
                  <a:gd name="connsiteX4" fmla="*/ 304800 w 304800"/>
                  <a:gd name="connsiteY4" fmla="*/ 1798863 h 1798862"/>
                  <a:gd name="connsiteX5" fmla="*/ 304800 w 304800"/>
                  <a:gd name="connsiteY5" fmla="*/ 1798863 h 179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00" h="1798862">
                    <a:moveTo>
                      <a:pt x="0" y="1798863"/>
                    </a:moveTo>
                    <a:lnTo>
                      <a:pt x="0" y="1798863"/>
                    </a:ln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1798863"/>
                    </a:lnTo>
                    <a:lnTo>
                      <a:pt x="304800" y="1798863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6ED1394D-8466-F7C5-3C2C-1D656A2E7FB0}"/>
                  </a:ext>
                </a:extLst>
              </p:cNvPr>
              <p:cNvSpPr/>
              <p:nvPr/>
            </p:nvSpPr>
            <p:spPr>
              <a:xfrm>
                <a:off x="6072187" y="5538787"/>
                <a:ext cx="304800" cy="9525"/>
              </a:xfrm>
              <a:custGeom>
                <a:avLst/>
                <a:gdLst>
                  <a:gd name="connsiteX0" fmla="*/ 0 w 304800"/>
                  <a:gd name="connsiteY0" fmla="*/ 0 h 9525"/>
                  <a:gd name="connsiteX1" fmla="*/ 304800 w 3048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9525">
                    <a:moveTo>
                      <a:pt x="0" y="0"/>
                    </a:moveTo>
                    <a:lnTo>
                      <a:pt x="304800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9C27971-99CC-5073-7329-3BDBC7F08B3D}"/>
                  </a:ext>
                </a:extLst>
              </p:cNvPr>
              <p:cNvSpPr/>
              <p:nvPr/>
            </p:nvSpPr>
            <p:spPr>
              <a:xfrm>
                <a:off x="6376987" y="3690937"/>
                <a:ext cx="304800" cy="1847850"/>
              </a:xfrm>
              <a:custGeom>
                <a:avLst/>
                <a:gdLst>
                  <a:gd name="connsiteX0" fmla="*/ 0 w 304800"/>
                  <a:gd name="connsiteY0" fmla="*/ 1847850 h 1847850"/>
                  <a:gd name="connsiteX1" fmla="*/ 0 w 304800"/>
                  <a:gd name="connsiteY1" fmla="*/ 1847850 h 1847850"/>
                  <a:gd name="connsiteX2" fmla="*/ 0 w 304800"/>
                  <a:gd name="connsiteY2" fmla="*/ 0 h 1847850"/>
                  <a:gd name="connsiteX3" fmla="*/ 304800 w 304800"/>
                  <a:gd name="connsiteY3" fmla="*/ 0 h 1847850"/>
                  <a:gd name="connsiteX4" fmla="*/ 304800 w 304800"/>
                  <a:gd name="connsiteY4" fmla="*/ 1847850 h 1847850"/>
                  <a:gd name="connsiteX5" fmla="*/ 304800 w 304800"/>
                  <a:gd name="connsiteY5" fmla="*/ 184785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00" h="1847850">
                    <a:moveTo>
                      <a:pt x="0" y="1847850"/>
                    </a:moveTo>
                    <a:lnTo>
                      <a:pt x="0" y="1847850"/>
                    </a:ln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1847850"/>
                    </a:lnTo>
                    <a:lnTo>
                      <a:pt x="304800" y="1847850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159CD63C-3F4E-BEF3-B139-98D67414D140}"/>
                  </a:ext>
                </a:extLst>
              </p:cNvPr>
              <p:cNvSpPr/>
              <p:nvPr/>
            </p:nvSpPr>
            <p:spPr>
              <a:xfrm>
                <a:off x="6681787" y="5538787"/>
                <a:ext cx="304800" cy="9525"/>
              </a:xfrm>
              <a:custGeom>
                <a:avLst/>
                <a:gdLst>
                  <a:gd name="connsiteX0" fmla="*/ 0 w 304800"/>
                  <a:gd name="connsiteY0" fmla="*/ 0 h 9525"/>
                  <a:gd name="connsiteX1" fmla="*/ 304800 w 3048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9525">
                    <a:moveTo>
                      <a:pt x="0" y="0"/>
                    </a:moveTo>
                    <a:lnTo>
                      <a:pt x="304800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F2B4702-AFF6-7027-0DF1-52D5D9BF6AE9}"/>
                  </a:ext>
                </a:extLst>
              </p:cNvPr>
              <p:cNvSpPr/>
              <p:nvPr/>
            </p:nvSpPr>
            <p:spPr>
              <a:xfrm>
                <a:off x="6986587" y="4635655"/>
                <a:ext cx="304800" cy="903131"/>
              </a:xfrm>
              <a:custGeom>
                <a:avLst/>
                <a:gdLst>
                  <a:gd name="connsiteX0" fmla="*/ 0 w 304800"/>
                  <a:gd name="connsiteY0" fmla="*/ 903132 h 903131"/>
                  <a:gd name="connsiteX1" fmla="*/ 0 w 304800"/>
                  <a:gd name="connsiteY1" fmla="*/ 903132 h 903131"/>
                  <a:gd name="connsiteX2" fmla="*/ 0 w 304800"/>
                  <a:gd name="connsiteY2" fmla="*/ 0 h 903131"/>
                  <a:gd name="connsiteX3" fmla="*/ 304800 w 304800"/>
                  <a:gd name="connsiteY3" fmla="*/ 0 h 903131"/>
                  <a:gd name="connsiteX4" fmla="*/ 304800 w 304800"/>
                  <a:gd name="connsiteY4" fmla="*/ 903132 h 903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903131">
                    <a:moveTo>
                      <a:pt x="0" y="903132"/>
                    </a:moveTo>
                    <a:lnTo>
                      <a:pt x="0" y="903132"/>
                    </a:ln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903132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C820DA1-F583-7667-D207-9615BB73542D}"/>
                  </a:ext>
                </a:extLst>
              </p:cNvPr>
              <p:cNvSpPr/>
              <p:nvPr/>
            </p:nvSpPr>
            <p:spPr>
              <a:xfrm>
                <a:off x="5005387" y="5538787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9CAF8302-44C4-1B20-FBD5-C6A64A3418A5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7151092-4F15-A2F9-29F0-447ED31B2533}"/>
                  </a:ext>
                </a:extLst>
              </p:cNvPr>
              <p:cNvSpPr/>
              <p:nvPr/>
            </p:nvSpPr>
            <p:spPr>
              <a:xfrm>
                <a:off x="50053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DD4DB12-305E-9A06-3B99-425B21122E57}"/>
                  </a:ext>
                </a:extLst>
              </p:cNvPr>
              <p:cNvSpPr/>
              <p:nvPr/>
            </p:nvSpPr>
            <p:spPr>
              <a:xfrm>
                <a:off x="56149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76EC015-62B6-ED06-0500-E91EA1079704}"/>
                  </a:ext>
                </a:extLst>
              </p:cNvPr>
              <p:cNvSpPr/>
              <p:nvPr/>
            </p:nvSpPr>
            <p:spPr>
              <a:xfrm>
                <a:off x="62245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E3A9037-CB50-7A1E-5A05-71E72A99D8C0}"/>
                  </a:ext>
                </a:extLst>
              </p:cNvPr>
              <p:cNvSpPr/>
              <p:nvPr/>
            </p:nvSpPr>
            <p:spPr>
              <a:xfrm>
                <a:off x="68341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A7E3FD-0B03-38D9-7FD7-9137CBD7F73B}"/>
                  </a:ext>
                </a:extLst>
              </p:cNvPr>
              <p:cNvSpPr/>
              <p:nvPr/>
            </p:nvSpPr>
            <p:spPr>
              <a:xfrm>
                <a:off x="74437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8FD9A5A7-0DE3-73F8-32E8-4EA7C00867E7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153944-D523-E33E-8B93-268D7C84F32A}"/>
                  </a:ext>
                </a:extLst>
              </p:cNvPr>
              <p:cNvSpPr/>
              <p:nvPr/>
            </p:nvSpPr>
            <p:spPr>
              <a:xfrm>
                <a:off x="56149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2DA2822-B81A-4A6B-2F28-0054055C0CB4}"/>
                  </a:ext>
                </a:extLst>
              </p:cNvPr>
              <p:cNvSpPr/>
              <p:nvPr/>
            </p:nvSpPr>
            <p:spPr>
              <a:xfrm>
                <a:off x="62245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143161A1-2D73-0F96-2AAD-007673B21B56}"/>
                  </a:ext>
                </a:extLst>
              </p:cNvPr>
              <p:cNvSpPr/>
              <p:nvPr/>
            </p:nvSpPr>
            <p:spPr>
              <a:xfrm>
                <a:off x="68341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88EA483-8FB0-952C-F0D9-19D068672AD8}"/>
                  </a:ext>
                </a:extLst>
              </p:cNvPr>
              <p:cNvSpPr/>
              <p:nvPr/>
            </p:nvSpPr>
            <p:spPr>
              <a:xfrm>
                <a:off x="74437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BC904FC-A42A-6C35-1A42-7A79BDA5AA81}"/>
                </a:ext>
              </a:extLst>
            </p:cNvPr>
            <p:cNvSpPr/>
            <p:nvPr/>
          </p:nvSpPr>
          <p:spPr>
            <a:xfrm>
              <a:off x="4952106" y="5617087"/>
              <a:ext cx="99229" cy="88701"/>
            </a:xfrm>
            <a:custGeom>
              <a:avLst/>
              <a:gdLst>
                <a:gd name="connsiteX0" fmla="*/ 269 w 99229"/>
                <a:gd name="connsiteY0" fmla="*/ 62571 h 88701"/>
                <a:gd name="connsiteX1" fmla="*/ 269 w 99229"/>
                <a:gd name="connsiteY1" fmla="*/ 51706 h 88701"/>
                <a:gd name="connsiteX2" fmla="*/ 33756 w 99229"/>
                <a:gd name="connsiteY2" fmla="*/ 51706 h 88701"/>
                <a:gd name="connsiteX3" fmla="*/ 33756 w 99229"/>
                <a:gd name="connsiteY3" fmla="*/ 62571 h 88701"/>
                <a:gd name="connsiteX4" fmla="*/ 269 w 99229"/>
                <a:gd name="connsiteY4" fmla="*/ 62571 h 88701"/>
                <a:gd name="connsiteX5" fmla="*/ 76579 w 99229"/>
                <a:gd name="connsiteY5" fmla="*/ 89211 h 88701"/>
                <a:gd name="connsiteX6" fmla="*/ 76579 w 99229"/>
                <a:gd name="connsiteY6" fmla="*/ 67928 h 88701"/>
                <a:gd name="connsiteX7" fmla="*/ 38181 w 99229"/>
                <a:gd name="connsiteY7" fmla="*/ 67928 h 88701"/>
                <a:gd name="connsiteX8" fmla="*/ 38181 w 99229"/>
                <a:gd name="connsiteY8" fmla="*/ 57958 h 88701"/>
                <a:gd name="connsiteX9" fmla="*/ 78514 w 99229"/>
                <a:gd name="connsiteY9" fmla="*/ 510 h 88701"/>
                <a:gd name="connsiteX10" fmla="*/ 87444 w 99229"/>
                <a:gd name="connsiteY10" fmla="*/ 510 h 88701"/>
                <a:gd name="connsiteX11" fmla="*/ 87444 w 99229"/>
                <a:gd name="connsiteY11" fmla="*/ 57958 h 88701"/>
                <a:gd name="connsiteX12" fmla="*/ 99499 w 99229"/>
                <a:gd name="connsiteY12" fmla="*/ 57958 h 88701"/>
                <a:gd name="connsiteX13" fmla="*/ 99499 w 99229"/>
                <a:gd name="connsiteY13" fmla="*/ 67928 h 88701"/>
                <a:gd name="connsiteX14" fmla="*/ 87444 w 99229"/>
                <a:gd name="connsiteY14" fmla="*/ 67928 h 88701"/>
                <a:gd name="connsiteX15" fmla="*/ 87444 w 99229"/>
                <a:gd name="connsiteY15" fmla="*/ 89211 h 88701"/>
                <a:gd name="connsiteX16" fmla="*/ 76579 w 99229"/>
                <a:gd name="connsiteY16" fmla="*/ 89211 h 88701"/>
                <a:gd name="connsiteX17" fmla="*/ 76579 w 99229"/>
                <a:gd name="connsiteY17" fmla="*/ 57958 h 88701"/>
                <a:gd name="connsiteX18" fmla="*/ 76579 w 99229"/>
                <a:gd name="connsiteY18" fmla="*/ 18071 h 88701"/>
                <a:gd name="connsiteX19" fmla="*/ 48748 w 99229"/>
                <a:gd name="connsiteY19" fmla="*/ 57958 h 88701"/>
                <a:gd name="connsiteX20" fmla="*/ 76579 w 99229"/>
                <a:gd name="connsiteY20" fmla="*/ 57958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229" h="88701">
                  <a:moveTo>
                    <a:pt x="269" y="62571"/>
                  </a:moveTo>
                  <a:lnTo>
                    <a:pt x="269" y="51706"/>
                  </a:lnTo>
                  <a:lnTo>
                    <a:pt x="33756" y="51706"/>
                  </a:lnTo>
                  <a:lnTo>
                    <a:pt x="33756" y="62571"/>
                  </a:lnTo>
                  <a:lnTo>
                    <a:pt x="269" y="62571"/>
                  </a:lnTo>
                  <a:close/>
                  <a:moveTo>
                    <a:pt x="76579" y="89211"/>
                  </a:moveTo>
                  <a:lnTo>
                    <a:pt x="76579" y="67928"/>
                  </a:lnTo>
                  <a:lnTo>
                    <a:pt x="38181" y="67928"/>
                  </a:lnTo>
                  <a:lnTo>
                    <a:pt x="38181" y="57958"/>
                  </a:lnTo>
                  <a:lnTo>
                    <a:pt x="78514" y="510"/>
                  </a:lnTo>
                  <a:lnTo>
                    <a:pt x="87444" y="510"/>
                  </a:lnTo>
                  <a:lnTo>
                    <a:pt x="87444" y="57958"/>
                  </a:lnTo>
                  <a:lnTo>
                    <a:pt x="99499" y="57958"/>
                  </a:lnTo>
                  <a:lnTo>
                    <a:pt x="99499" y="67928"/>
                  </a:lnTo>
                  <a:lnTo>
                    <a:pt x="87444" y="67928"/>
                  </a:lnTo>
                  <a:lnTo>
                    <a:pt x="87444" y="89211"/>
                  </a:lnTo>
                  <a:lnTo>
                    <a:pt x="76579" y="89211"/>
                  </a:lnTo>
                  <a:close/>
                  <a:moveTo>
                    <a:pt x="76579" y="57958"/>
                  </a:moveTo>
                  <a:lnTo>
                    <a:pt x="76579" y="18071"/>
                  </a:lnTo>
                  <a:lnTo>
                    <a:pt x="48748" y="57958"/>
                  </a:lnTo>
                  <a:lnTo>
                    <a:pt x="76579" y="57958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0151D9E-43C7-196B-78BF-45A32E5BBBE5}"/>
                </a:ext>
              </a:extLst>
            </p:cNvPr>
            <p:cNvSpPr/>
            <p:nvPr/>
          </p:nvSpPr>
          <p:spPr>
            <a:xfrm>
              <a:off x="5561706" y="5616789"/>
              <a:ext cx="98634" cy="88999"/>
            </a:xfrm>
            <a:custGeom>
              <a:avLst/>
              <a:gdLst>
                <a:gd name="connsiteX0" fmla="*/ 333 w 98634"/>
                <a:gd name="connsiteY0" fmla="*/ 62869 h 88999"/>
                <a:gd name="connsiteX1" fmla="*/ 333 w 98634"/>
                <a:gd name="connsiteY1" fmla="*/ 52005 h 88999"/>
                <a:gd name="connsiteX2" fmla="*/ 33820 w 98634"/>
                <a:gd name="connsiteY2" fmla="*/ 52005 h 88999"/>
                <a:gd name="connsiteX3" fmla="*/ 33820 w 98634"/>
                <a:gd name="connsiteY3" fmla="*/ 62869 h 88999"/>
                <a:gd name="connsiteX4" fmla="*/ 333 w 98634"/>
                <a:gd name="connsiteY4" fmla="*/ 62869 h 88999"/>
                <a:gd name="connsiteX5" fmla="*/ 98967 w 98634"/>
                <a:gd name="connsiteY5" fmla="*/ 79091 h 88999"/>
                <a:gd name="connsiteX6" fmla="*/ 98967 w 98634"/>
                <a:gd name="connsiteY6" fmla="*/ 89509 h 88999"/>
                <a:gd name="connsiteX7" fmla="*/ 40329 w 98634"/>
                <a:gd name="connsiteY7" fmla="*/ 89509 h 88999"/>
                <a:gd name="connsiteX8" fmla="*/ 41669 w 98634"/>
                <a:gd name="connsiteY8" fmla="*/ 81919 h 88999"/>
                <a:gd name="connsiteX9" fmla="*/ 48812 w 98634"/>
                <a:gd name="connsiteY9" fmla="*/ 70162 h 88999"/>
                <a:gd name="connsiteX10" fmla="*/ 63100 w 98634"/>
                <a:gd name="connsiteY10" fmla="*/ 56767 h 88999"/>
                <a:gd name="connsiteX11" fmla="*/ 82597 w 98634"/>
                <a:gd name="connsiteY11" fmla="*/ 37940 h 88999"/>
                <a:gd name="connsiteX12" fmla="*/ 87656 w 98634"/>
                <a:gd name="connsiteY12" fmla="*/ 24918 h 88999"/>
                <a:gd name="connsiteX13" fmla="*/ 83042 w 98634"/>
                <a:gd name="connsiteY13" fmla="*/ 13979 h 88999"/>
                <a:gd name="connsiteX14" fmla="*/ 70988 w 98634"/>
                <a:gd name="connsiteY14" fmla="*/ 9589 h 88999"/>
                <a:gd name="connsiteX15" fmla="*/ 58412 w 98634"/>
                <a:gd name="connsiteY15" fmla="*/ 14277 h 88999"/>
                <a:gd name="connsiteX16" fmla="*/ 53575 w 98634"/>
                <a:gd name="connsiteY16" fmla="*/ 27300 h 88999"/>
                <a:gd name="connsiteX17" fmla="*/ 42413 w 98634"/>
                <a:gd name="connsiteY17" fmla="*/ 26109 h 88999"/>
                <a:gd name="connsiteX18" fmla="*/ 51045 w 98634"/>
                <a:gd name="connsiteY18" fmla="*/ 7059 h 88999"/>
                <a:gd name="connsiteX19" fmla="*/ 71136 w 98634"/>
                <a:gd name="connsiteY19" fmla="*/ 510 h 88999"/>
                <a:gd name="connsiteX20" fmla="*/ 91377 w 98634"/>
                <a:gd name="connsiteY20" fmla="*/ 7579 h 88999"/>
                <a:gd name="connsiteX21" fmla="*/ 98819 w 98634"/>
                <a:gd name="connsiteY21" fmla="*/ 25067 h 88999"/>
                <a:gd name="connsiteX22" fmla="*/ 96660 w 98634"/>
                <a:gd name="connsiteY22" fmla="*/ 35559 h 88999"/>
                <a:gd name="connsiteX23" fmla="*/ 89442 w 98634"/>
                <a:gd name="connsiteY23" fmla="*/ 46424 h 88999"/>
                <a:gd name="connsiteX24" fmla="*/ 72625 w 98634"/>
                <a:gd name="connsiteY24" fmla="*/ 61976 h 88999"/>
                <a:gd name="connsiteX25" fmla="*/ 60049 w 98634"/>
                <a:gd name="connsiteY25" fmla="*/ 73138 h 88999"/>
                <a:gd name="connsiteX26" fmla="*/ 55509 w 98634"/>
                <a:gd name="connsiteY26" fmla="*/ 79091 h 88999"/>
                <a:gd name="connsiteX27" fmla="*/ 98967 w 98634"/>
                <a:gd name="connsiteY27" fmla="*/ 7909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634" h="88999">
                  <a:moveTo>
                    <a:pt x="333" y="62869"/>
                  </a:moveTo>
                  <a:lnTo>
                    <a:pt x="333" y="52005"/>
                  </a:lnTo>
                  <a:lnTo>
                    <a:pt x="33820" y="52005"/>
                  </a:lnTo>
                  <a:lnTo>
                    <a:pt x="33820" y="62869"/>
                  </a:lnTo>
                  <a:lnTo>
                    <a:pt x="333" y="62869"/>
                  </a:lnTo>
                  <a:close/>
                  <a:moveTo>
                    <a:pt x="98967" y="79091"/>
                  </a:moveTo>
                  <a:lnTo>
                    <a:pt x="98967" y="89509"/>
                  </a:lnTo>
                  <a:lnTo>
                    <a:pt x="40329" y="89509"/>
                  </a:lnTo>
                  <a:cubicBezTo>
                    <a:pt x="40230" y="86930"/>
                    <a:pt x="40676" y="84400"/>
                    <a:pt x="41669" y="81919"/>
                  </a:cubicBezTo>
                  <a:cubicBezTo>
                    <a:pt x="43157" y="77950"/>
                    <a:pt x="45538" y="74031"/>
                    <a:pt x="48812" y="70162"/>
                  </a:cubicBezTo>
                  <a:cubicBezTo>
                    <a:pt x="52086" y="66292"/>
                    <a:pt x="56849" y="61828"/>
                    <a:pt x="63100" y="56767"/>
                  </a:cubicBezTo>
                  <a:cubicBezTo>
                    <a:pt x="72724" y="48830"/>
                    <a:pt x="79223" y="42554"/>
                    <a:pt x="82597" y="37940"/>
                  </a:cubicBezTo>
                  <a:cubicBezTo>
                    <a:pt x="85970" y="33327"/>
                    <a:pt x="87656" y="28986"/>
                    <a:pt x="87656" y="24918"/>
                  </a:cubicBezTo>
                  <a:cubicBezTo>
                    <a:pt x="87656" y="20552"/>
                    <a:pt x="86118" y="16906"/>
                    <a:pt x="83042" y="13979"/>
                  </a:cubicBezTo>
                  <a:cubicBezTo>
                    <a:pt x="79967" y="11052"/>
                    <a:pt x="75949" y="9589"/>
                    <a:pt x="70988" y="9589"/>
                  </a:cubicBezTo>
                  <a:cubicBezTo>
                    <a:pt x="65729" y="9589"/>
                    <a:pt x="61537" y="11152"/>
                    <a:pt x="58412" y="14277"/>
                  </a:cubicBezTo>
                  <a:cubicBezTo>
                    <a:pt x="55286" y="17402"/>
                    <a:pt x="53674" y="21743"/>
                    <a:pt x="53575" y="27300"/>
                  </a:cubicBezTo>
                  <a:lnTo>
                    <a:pt x="42413" y="26109"/>
                  </a:lnTo>
                  <a:cubicBezTo>
                    <a:pt x="43206" y="17774"/>
                    <a:pt x="46084" y="11424"/>
                    <a:pt x="51045" y="7059"/>
                  </a:cubicBezTo>
                  <a:cubicBezTo>
                    <a:pt x="56006" y="2693"/>
                    <a:pt x="62703" y="510"/>
                    <a:pt x="71136" y="510"/>
                  </a:cubicBezTo>
                  <a:cubicBezTo>
                    <a:pt x="79669" y="510"/>
                    <a:pt x="86416" y="2866"/>
                    <a:pt x="91377" y="7579"/>
                  </a:cubicBezTo>
                  <a:cubicBezTo>
                    <a:pt x="96338" y="12292"/>
                    <a:pt x="98819" y="18121"/>
                    <a:pt x="98819" y="25067"/>
                  </a:cubicBezTo>
                  <a:cubicBezTo>
                    <a:pt x="98819" y="28639"/>
                    <a:pt x="98099" y="32136"/>
                    <a:pt x="96660" y="35559"/>
                  </a:cubicBezTo>
                  <a:cubicBezTo>
                    <a:pt x="95222" y="38982"/>
                    <a:pt x="92816" y="42604"/>
                    <a:pt x="89442" y="46424"/>
                  </a:cubicBezTo>
                  <a:cubicBezTo>
                    <a:pt x="86069" y="50243"/>
                    <a:pt x="80463" y="55428"/>
                    <a:pt x="72625" y="61976"/>
                  </a:cubicBezTo>
                  <a:cubicBezTo>
                    <a:pt x="66076" y="67433"/>
                    <a:pt x="61884" y="71154"/>
                    <a:pt x="60049" y="73138"/>
                  </a:cubicBezTo>
                  <a:cubicBezTo>
                    <a:pt x="58213" y="75123"/>
                    <a:pt x="56700" y="77107"/>
                    <a:pt x="55509" y="79091"/>
                  </a:cubicBezTo>
                  <a:lnTo>
                    <a:pt x="98967" y="7909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9508E0-DA1C-DF8D-585A-A5C07B4D69FD}"/>
                </a:ext>
              </a:extLst>
            </p:cNvPr>
            <p:cNvSpPr/>
            <p:nvPr/>
          </p:nvSpPr>
          <p:spPr>
            <a:xfrm>
              <a:off x="6191696" y="5616789"/>
              <a:ext cx="57745" cy="90487"/>
            </a:xfrm>
            <a:custGeom>
              <a:avLst/>
              <a:gdLst>
                <a:gd name="connsiteX0" fmla="*/ 397 w 57745"/>
                <a:gd name="connsiteY0" fmla="*/ 45753 h 90487"/>
                <a:gd name="connsiteX1" fmla="*/ 3596 w 57745"/>
                <a:gd name="connsiteY1" fmla="*/ 20527 h 90487"/>
                <a:gd name="connsiteX2" fmla="*/ 13196 w 57745"/>
                <a:gd name="connsiteY2" fmla="*/ 5719 h 90487"/>
                <a:gd name="connsiteX3" fmla="*/ 29269 w 57745"/>
                <a:gd name="connsiteY3" fmla="*/ 510 h 90487"/>
                <a:gd name="connsiteX4" fmla="*/ 41771 w 57745"/>
                <a:gd name="connsiteY4" fmla="*/ 3412 h 90487"/>
                <a:gd name="connsiteX5" fmla="*/ 50626 w 57745"/>
                <a:gd name="connsiteY5" fmla="*/ 11672 h 90487"/>
                <a:gd name="connsiteX6" fmla="*/ 56133 w 57745"/>
                <a:gd name="connsiteY6" fmla="*/ 24843 h 90487"/>
                <a:gd name="connsiteX7" fmla="*/ 58142 w 57745"/>
                <a:gd name="connsiteY7" fmla="*/ 45753 h 90487"/>
                <a:gd name="connsiteX8" fmla="*/ 54942 w 57745"/>
                <a:gd name="connsiteY8" fmla="*/ 70980 h 90487"/>
                <a:gd name="connsiteX9" fmla="*/ 45343 w 57745"/>
                <a:gd name="connsiteY9" fmla="*/ 85789 h 90487"/>
                <a:gd name="connsiteX10" fmla="*/ 29269 w 57745"/>
                <a:gd name="connsiteY10" fmla="*/ 90997 h 90487"/>
                <a:gd name="connsiteX11" fmla="*/ 9029 w 57745"/>
                <a:gd name="connsiteY11" fmla="*/ 81770 h 90487"/>
                <a:gd name="connsiteX12" fmla="*/ 397 w 57745"/>
                <a:gd name="connsiteY12" fmla="*/ 45753 h 90487"/>
                <a:gd name="connsiteX13" fmla="*/ 11559 w 57745"/>
                <a:gd name="connsiteY13" fmla="*/ 45753 h 90487"/>
                <a:gd name="connsiteX14" fmla="*/ 16619 w 57745"/>
                <a:gd name="connsiteY14" fmla="*/ 74849 h 90487"/>
                <a:gd name="connsiteX15" fmla="*/ 29269 w 57745"/>
                <a:gd name="connsiteY15" fmla="*/ 82068 h 90487"/>
                <a:gd name="connsiteX16" fmla="*/ 41845 w 57745"/>
                <a:gd name="connsiteY16" fmla="*/ 74849 h 90487"/>
                <a:gd name="connsiteX17" fmla="*/ 46980 w 57745"/>
                <a:gd name="connsiteY17" fmla="*/ 45753 h 90487"/>
                <a:gd name="connsiteX18" fmla="*/ 41845 w 57745"/>
                <a:gd name="connsiteY18" fmla="*/ 16733 h 90487"/>
                <a:gd name="connsiteX19" fmla="*/ 29121 w 57745"/>
                <a:gd name="connsiteY19" fmla="*/ 9589 h 90487"/>
                <a:gd name="connsiteX20" fmla="*/ 17066 w 57745"/>
                <a:gd name="connsiteY20" fmla="*/ 15839 h 90487"/>
                <a:gd name="connsiteX21" fmla="*/ 11559 w 57745"/>
                <a:gd name="connsiteY21" fmla="*/ 4575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397" y="45753"/>
                  </a:moveTo>
                  <a:cubicBezTo>
                    <a:pt x="397" y="35336"/>
                    <a:pt x="1464" y="26927"/>
                    <a:pt x="3596" y="20527"/>
                  </a:cubicBezTo>
                  <a:cubicBezTo>
                    <a:pt x="5730" y="14128"/>
                    <a:pt x="8930" y="9192"/>
                    <a:pt x="13196" y="5719"/>
                  </a:cubicBezTo>
                  <a:cubicBezTo>
                    <a:pt x="17462" y="2246"/>
                    <a:pt x="22820" y="510"/>
                    <a:pt x="29269" y="510"/>
                  </a:cubicBezTo>
                  <a:cubicBezTo>
                    <a:pt x="34032" y="510"/>
                    <a:pt x="38199" y="1477"/>
                    <a:pt x="41771" y="3412"/>
                  </a:cubicBezTo>
                  <a:cubicBezTo>
                    <a:pt x="45343" y="5347"/>
                    <a:pt x="48294" y="8100"/>
                    <a:pt x="50626" y="11672"/>
                  </a:cubicBezTo>
                  <a:cubicBezTo>
                    <a:pt x="52958" y="15244"/>
                    <a:pt x="54793" y="19634"/>
                    <a:pt x="56133" y="24843"/>
                  </a:cubicBezTo>
                  <a:cubicBezTo>
                    <a:pt x="57472" y="30052"/>
                    <a:pt x="58142" y="37022"/>
                    <a:pt x="58142" y="45753"/>
                  </a:cubicBezTo>
                  <a:cubicBezTo>
                    <a:pt x="58142" y="56172"/>
                    <a:pt x="57076" y="64580"/>
                    <a:pt x="54942" y="70980"/>
                  </a:cubicBezTo>
                  <a:cubicBezTo>
                    <a:pt x="52809" y="77380"/>
                    <a:pt x="49609" y="82316"/>
                    <a:pt x="45343" y="85789"/>
                  </a:cubicBezTo>
                  <a:cubicBezTo>
                    <a:pt x="41077" y="89261"/>
                    <a:pt x="35719" y="90997"/>
                    <a:pt x="29269" y="90997"/>
                  </a:cubicBezTo>
                  <a:cubicBezTo>
                    <a:pt x="20737" y="90997"/>
                    <a:pt x="13990" y="87921"/>
                    <a:pt x="9029" y="81770"/>
                  </a:cubicBezTo>
                  <a:cubicBezTo>
                    <a:pt x="3274" y="74427"/>
                    <a:pt x="397" y="62422"/>
                    <a:pt x="397" y="45753"/>
                  </a:cubicBezTo>
                  <a:close/>
                  <a:moveTo>
                    <a:pt x="11559" y="45753"/>
                  </a:moveTo>
                  <a:cubicBezTo>
                    <a:pt x="11559" y="60339"/>
                    <a:pt x="13246" y="70037"/>
                    <a:pt x="16619" y="74849"/>
                  </a:cubicBezTo>
                  <a:cubicBezTo>
                    <a:pt x="19992" y="79662"/>
                    <a:pt x="24209" y="82068"/>
                    <a:pt x="29269" y="82068"/>
                  </a:cubicBezTo>
                  <a:cubicBezTo>
                    <a:pt x="34230" y="82068"/>
                    <a:pt x="38422" y="79662"/>
                    <a:pt x="41845" y="74849"/>
                  </a:cubicBezTo>
                  <a:cubicBezTo>
                    <a:pt x="45268" y="70037"/>
                    <a:pt x="46980" y="60339"/>
                    <a:pt x="46980" y="45753"/>
                  </a:cubicBezTo>
                  <a:cubicBezTo>
                    <a:pt x="46980" y="31169"/>
                    <a:pt x="45268" y="21495"/>
                    <a:pt x="41845" y="16733"/>
                  </a:cubicBezTo>
                  <a:cubicBezTo>
                    <a:pt x="38422" y="11970"/>
                    <a:pt x="34181" y="9589"/>
                    <a:pt x="29121" y="9589"/>
                  </a:cubicBezTo>
                  <a:cubicBezTo>
                    <a:pt x="24159" y="9589"/>
                    <a:pt x="20141" y="11672"/>
                    <a:pt x="17066" y="15839"/>
                  </a:cubicBezTo>
                  <a:cubicBezTo>
                    <a:pt x="13395" y="21296"/>
                    <a:pt x="11559" y="31268"/>
                    <a:pt x="11559" y="4575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2508F6C-6CD9-E5FA-0474-EF4C3D8BD95B}"/>
                </a:ext>
              </a:extLst>
            </p:cNvPr>
            <p:cNvSpPr/>
            <p:nvPr/>
          </p:nvSpPr>
          <p:spPr>
            <a:xfrm>
              <a:off x="6799793" y="5616789"/>
              <a:ext cx="58652" cy="88999"/>
            </a:xfrm>
            <a:custGeom>
              <a:avLst/>
              <a:gdLst>
                <a:gd name="connsiteX0" fmla="*/ 59113 w 58652"/>
                <a:gd name="connsiteY0" fmla="*/ 79091 h 88999"/>
                <a:gd name="connsiteX1" fmla="*/ 59113 w 58652"/>
                <a:gd name="connsiteY1" fmla="*/ 89509 h 88999"/>
                <a:gd name="connsiteX2" fmla="*/ 474 w 58652"/>
                <a:gd name="connsiteY2" fmla="*/ 89509 h 88999"/>
                <a:gd name="connsiteX3" fmla="*/ 1814 w 58652"/>
                <a:gd name="connsiteY3" fmla="*/ 81919 h 88999"/>
                <a:gd name="connsiteX4" fmla="*/ 8957 w 58652"/>
                <a:gd name="connsiteY4" fmla="*/ 70162 h 88999"/>
                <a:gd name="connsiteX5" fmla="*/ 23245 w 58652"/>
                <a:gd name="connsiteY5" fmla="*/ 56767 h 88999"/>
                <a:gd name="connsiteX6" fmla="*/ 42742 w 58652"/>
                <a:gd name="connsiteY6" fmla="*/ 37940 h 88999"/>
                <a:gd name="connsiteX7" fmla="*/ 47802 w 58652"/>
                <a:gd name="connsiteY7" fmla="*/ 24918 h 88999"/>
                <a:gd name="connsiteX8" fmla="*/ 43188 w 58652"/>
                <a:gd name="connsiteY8" fmla="*/ 13979 h 88999"/>
                <a:gd name="connsiteX9" fmla="*/ 31134 w 58652"/>
                <a:gd name="connsiteY9" fmla="*/ 9589 h 88999"/>
                <a:gd name="connsiteX10" fmla="*/ 18558 w 58652"/>
                <a:gd name="connsiteY10" fmla="*/ 14277 h 88999"/>
                <a:gd name="connsiteX11" fmla="*/ 13720 w 58652"/>
                <a:gd name="connsiteY11" fmla="*/ 27300 h 88999"/>
                <a:gd name="connsiteX12" fmla="*/ 2559 w 58652"/>
                <a:gd name="connsiteY12" fmla="*/ 26109 h 88999"/>
                <a:gd name="connsiteX13" fmla="*/ 11190 w 58652"/>
                <a:gd name="connsiteY13" fmla="*/ 7059 h 88999"/>
                <a:gd name="connsiteX14" fmla="*/ 31282 w 58652"/>
                <a:gd name="connsiteY14" fmla="*/ 510 h 88999"/>
                <a:gd name="connsiteX15" fmla="*/ 51523 w 58652"/>
                <a:gd name="connsiteY15" fmla="*/ 7579 h 88999"/>
                <a:gd name="connsiteX16" fmla="*/ 58964 w 58652"/>
                <a:gd name="connsiteY16" fmla="*/ 25067 h 88999"/>
                <a:gd name="connsiteX17" fmla="*/ 56806 w 58652"/>
                <a:gd name="connsiteY17" fmla="*/ 35559 h 88999"/>
                <a:gd name="connsiteX18" fmla="*/ 49588 w 58652"/>
                <a:gd name="connsiteY18" fmla="*/ 46424 h 88999"/>
                <a:gd name="connsiteX19" fmla="*/ 32770 w 58652"/>
                <a:gd name="connsiteY19" fmla="*/ 61976 h 88999"/>
                <a:gd name="connsiteX20" fmla="*/ 20194 w 58652"/>
                <a:gd name="connsiteY20" fmla="*/ 73138 h 88999"/>
                <a:gd name="connsiteX21" fmla="*/ 15655 w 58652"/>
                <a:gd name="connsiteY21" fmla="*/ 79091 h 88999"/>
                <a:gd name="connsiteX22" fmla="*/ 59113 w 58652"/>
                <a:gd name="connsiteY22" fmla="*/ 7909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9113" y="79091"/>
                  </a:moveTo>
                  <a:lnTo>
                    <a:pt x="59113" y="89509"/>
                  </a:lnTo>
                  <a:lnTo>
                    <a:pt x="474" y="89509"/>
                  </a:lnTo>
                  <a:cubicBezTo>
                    <a:pt x="375" y="86930"/>
                    <a:pt x="822" y="84400"/>
                    <a:pt x="1814" y="81919"/>
                  </a:cubicBezTo>
                  <a:cubicBezTo>
                    <a:pt x="3302" y="77950"/>
                    <a:pt x="5683" y="74031"/>
                    <a:pt x="8957" y="70162"/>
                  </a:cubicBezTo>
                  <a:cubicBezTo>
                    <a:pt x="12232" y="66292"/>
                    <a:pt x="16995" y="61828"/>
                    <a:pt x="23245" y="56767"/>
                  </a:cubicBezTo>
                  <a:cubicBezTo>
                    <a:pt x="32870" y="48830"/>
                    <a:pt x="39369" y="42554"/>
                    <a:pt x="42742" y="37940"/>
                  </a:cubicBezTo>
                  <a:cubicBezTo>
                    <a:pt x="46115" y="33327"/>
                    <a:pt x="47802" y="28986"/>
                    <a:pt x="47802" y="24918"/>
                  </a:cubicBezTo>
                  <a:cubicBezTo>
                    <a:pt x="47802" y="20552"/>
                    <a:pt x="46264" y="16906"/>
                    <a:pt x="43188" y="13979"/>
                  </a:cubicBezTo>
                  <a:cubicBezTo>
                    <a:pt x="40112" y="11052"/>
                    <a:pt x="36094" y="9589"/>
                    <a:pt x="31134" y="9589"/>
                  </a:cubicBezTo>
                  <a:cubicBezTo>
                    <a:pt x="25874" y="9589"/>
                    <a:pt x="21683" y="11152"/>
                    <a:pt x="18558" y="14277"/>
                  </a:cubicBezTo>
                  <a:cubicBezTo>
                    <a:pt x="15432" y="17402"/>
                    <a:pt x="13820" y="21743"/>
                    <a:pt x="13720" y="27300"/>
                  </a:cubicBezTo>
                  <a:lnTo>
                    <a:pt x="2559" y="26109"/>
                  </a:lnTo>
                  <a:cubicBezTo>
                    <a:pt x="3352" y="17774"/>
                    <a:pt x="6229" y="11424"/>
                    <a:pt x="11190" y="7059"/>
                  </a:cubicBezTo>
                  <a:cubicBezTo>
                    <a:pt x="16151" y="2693"/>
                    <a:pt x="22849" y="510"/>
                    <a:pt x="31282" y="510"/>
                  </a:cubicBezTo>
                  <a:cubicBezTo>
                    <a:pt x="39815" y="510"/>
                    <a:pt x="46562" y="2866"/>
                    <a:pt x="51523" y="7579"/>
                  </a:cubicBezTo>
                  <a:cubicBezTo>
                    <a:pt x="56483" y="12292"/>
                    <a:pt x="58964" y="18121"/>
                    <a:pt x="58964" y="25067"/>
                  </a:cubicBezTo>
                  <a:cubicBezTo>
                    <a:pt x="58964" y="28639"/>
                    <a:pt x="58245" y="32136"/>
                    <a:pt x="56806" y="35559"/>
                  </a:cubicBezTo>
                  <a:cubicBezTo>
                    <a:pt x="55367" y="38982"/>
                    <a:pt x="52961" y="42604"/>
                    <a:pt x="49588" y="46424"/>
                  </a:cubicBezTo>
                  <a:cubicBezTo>
                    <a:pt x="46214" y="50243"/>
                    <a:pt x="40608" y="55428"/>
                    <a:pt x="32770" y="61976"/>
                  </a:cubicBezTo>
                  <a:cubicBezTo>
                    <a:pt x="26222" y="67433"/>
                    <a:pt x="22030" y="71154"/>
                    <a:pt x="20194" y="73138"/>
                  </a:cubicBezTo>
                  <a:cubicBezTo>
                    <a:pt x="18359" y="75123"/>
                    <a:pt x="16846" y="77107"/>
                    <a:pt x="15655" y="79091"/>
                  </a:cubicBezTo>
                  <a:lnTo>
                    <a:pt x="59113" y="7909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1BDB99C-4DB3-E0AD-810C-FB477FDF7DEF}"/>
                </a:ext>
              </a:extLst>
            </p:cNvPr>
            <p:cNvSpPr/>
            <p:nvPr/>
          </p:nvSpPr>
          <p:spPr>
            <a:xfrm>
              <a:off x="7407324" y="5617087"/>
              <a:ext cx="61317" cy="88701"/>
            </a:xfrm>
            <a:custGeom>
              <a:avLst/>
              <a:gdLst>
                <a:gd name="connsiteX0" fmla="*/ 38922 w 61317"/>
                <a:gd name="connsiteY0" fmla="*/ 89211 h 88701"/>
                <a:gd name="connsiteX1" fmla="*/ 38922 w 61317"/>
                <a:gd name="connsiteY1" fmla="*/ 67928 h 88701"/>
                <a:gd name="connsiteX2" fmla="*/ 525 w 61317"/>
                <a:gd name="connsiteY2" fmla="*/ 67928 h 88701"/>
                <a:gd name="connsiteX3" fmla="*/ 525 w 61317"/>
                <a:gd name="connsiteY3" fmla="*/ 57958 h 88701"/>
                <a:gd name="connsiteX4" fmla="*/ 40857 w 61317"/>
                <a:gd name="connsiteY4" fmla="*/ 510 h 88701"/>
                <a:gd name="connsiteX5" fmla="*/ 49787 w 61317"/>
                <a:gd name="connsiteY5" fmla="*/ 510 h 88701"/>
                <a:gd name="connsiteX6" fmla="*/ 49787 w 61317"/>
                <a:gd name="connsiteY6" fmla="*/ 57958 h 88701"/>
                <a:gd name="connsiteX7" fmla="*/ 61842 w 61317"/>
                <a:gd name="connsiteY7" fmla="*/ 57958 h 88701"/>
                <a:gd name="connsiteX8" fmla="*/ 61842 w 61317"/>
                <a:gd name="connsiteY8" fmla="*/ 67928 h 88701"/>
                <a:gd name="connsiteX9" fmla="*/ 49787 w 61317"/>
                <a:gd name="connsiteY9" fmla="*/ 67928 h 88701"/>
                <a:gd name="connsiteX10" fmla="*/ 49787 w 61317"/>
                <a:gd name="connsiteY10" fmla="*/ 89211 h 88701"/>
                <a:gd name="connsiteX11" fmla="*/ 38922 w 61317"/>
                <a:gd name="connsiteY11" fmla="*/ 89211 h 88701"/>
                <a:gd name="connsiteX12" fmla="*/ 38922 w 61317"/>
                <a:gd name="connsiteY12" fmla="*/ 57958 h 88701"/>
                <a:gd name="connsiteX13" fmla="*/ 38922 w 61317"/>
                <a:gd name="connsiteY13" fmla="*/ 18071 h 88701"/>
                <a:gd name="connsiteX14" fmla="*/ 11091 w 61317"/>
                <a:gd name="connsiteY14" fmla="*/ 57958 h 88701"/>
                <a:gd name="connsiteX15" fmla="*/ 38922 w 61317"/>
                <a:gd name="connsiteY15" fmla="*/ 57958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317" h="88701">
                  <a:moveTo>
                    <a:pt x="38922" y="89211"/>
                  </a:moveTo>
                  <a:lnTo>
                    <a:pt x="38922" y="67928"/>
                  </a:lnTo>
                  <a:lnTo>
                    <a:pt x="525" y="67928"/>
                  </a:lnTo>
                  <a:lnTo>
                    <a:pt x="525" y="57958"/>
                  </a:lnTo>
                  <a:lnTo>
                    <a:pt x="40857" y="510"/>
                  </a:lnTo>
                  <a:lnTo>
                    <a:pt x="49787" y="510"/>
                  </a:lnTo>
                  <a:lnTo>
                    <a:pt x="49787" y="57958"/>
                  </a:lnTo>
                  <a:lnTo>
                    <a:pt x="61842" y="57958"/>
                  </a:lnTo>
                  <a:lnTo>
                    <a:pt x="61842" y="67928"/>
                  </a:lnTo>
                  <a:lnTo>
                    <a:pt x="49787" y="67928"/>
                  </a:lnTo>
                  <a:lnTo>
                    <a:pt x="49787" y="89211"/>
                  </a:lnTo>
                  <a:lnTo>
                    <a:pt x="38922" y="89211"/>
                  </a:lnTo>
                  <a:close/>
                  <a:moveTo>
                    <a:pt x="38922" y="57958"/>
                  </a:moveTo>
                  <a:lnTo>
                    <a:pt x="38922" y="18071"/>
                  </a:lnTo>
                  <a:lnTo>
                    <a:pt x="11091" y="57958"/>
                  </a:lnTo>
                  <a:lnTo>
                    <a:pt x="38922" y="57958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C9E516D-6B5D-7ED6-D440-598AE009B572}"/>
                </a:ext>
              </a:extLst>
            </p:cNvPr>
            <p:cNvSpPr/>
            <p:nvPr/>
          </p:nvSpPr>
          <p:spPr>
            <a:xfrm>
              <a:off x="6134396" y="5781840"/>
              <a:ext cx="172991" cy="95398"/>
            </a:xfrm>
            <a:custGeom>
              <a:avLst/>
              <a:gdLst>
                <a:gd name="connsiteX0" fmla="*/ 397 w 172991"/>
                <a:gd name="connsiteY0" fmla="*/ 95925 h 95398"/>
                <a:gd name="connsiteX1" fmla="*/ 397 w 172991"/>
                <a:gd name="connsiteY1" fmla="*/ 527 h 95398"/>
                <a:gd name="connsiteX2" fmla="*/ 36116 w 172991"/>
                <a:gd name="connsiteY2" fmla="*/ 527 h 95398"/>
                <a:gd name="connsiteX3" fmla="*/ 53752 w 172991"/>
                <a:gd name="connsiteY3" fmla="*/ 3429 h 95398"/>
                <a:gd name="connsiteX4" fmla="*/ 64096 w 172991"/>
                <a:gd name="connsiteY4" fmla="*/ 12284 h 95398"/>
                <a:gd name="connsiteX5" fmla="*/ 67817 w 172991"/>
                <a:gd name="connsiteY5" fmla="*/ 24934 h 95398"/>
                <a:gd name="connsiteX6" fmla="*/ 64468 w 172991"/>
                <a:gd name="connsiteY6" fmla="*/ 36394 h 95398"/>
                <a:gd name="connsiteX7" fmla="*/ 54422 w 172991"/>
                <a:gd name="connsiteY7" fmla="*/ 45175 h 95398"/>
                <a:gd name="connsiteX8" fmla="*/ 67743 w 172991"/>
                <a:gd name="connsiteY8" fmla="*/ 53807 h 95398"/>
                <a:gd name="connsiteX9" fmla="*/ 72431 w 172991"/>
                <a:gd name="connsiteY9" fmla="*/ 68244 h 95398"/>
                <a:gd name="connsiteX10" fmla="*/ 69603 w 172991"/>
                <a:gd name="connsiteY10" fmla="*/ 80744 h 95398"/>
                <a:gd name="connsiteX11" fmla="*/ 62608 w 172991"/>
                <a:gd name="connsiteY11" fmla="*/ 89675 h 95398"/>
                <a:gd name="connsiteX12" fmla="*/ 52115 w 172991"/>
                <a:gd name="connsiteY12" fmla="*/ 94362 h 95398"/>
                <a:gd name="connsiteX13" fmla="*/ 36712 w 172991"/>
                <a:gd name="connsiteY13" fmla="*/ 95925 h 95398"/>
                <a:gd name="connsiteX14" fmla="*/ 397 w 172991"/>
                <a:gd name="connsiteY14" fmla="*/ 95925 h 95398"/>
                <a:gd name="connsiteX15" fmla="*/ 13048 w 172991"/>
                <a:gd name="connsiteY15" fmla="*/ 40561 h 95398"/>
                <a:gd name="connsiteX16" fmla="*/ 33586 w 172991"/>
                <a:gd name="connsiteY16" fmla="*/ 40561 h 95398"/>
                <a:gd name="connsiteX17" fmla="*/ 45641 w 172991"/>
                <a:gd name="connsiteY17" fmla="*/ 39519 h 95398"/>
                <a:gd name="connsiteX18" fmla="*/ 52934 w 172991"/>
                <a:gd name="connsiteY18" fmla="*/ 34682 h 95398"/>
                <a:gd name="connsiteX19" fmla="*/ 55315 w 172991"/>
                <a:gd name="connsiteY19" fmla="*/ 26422 h 95398"/>
                <a:gd name="connsiteX20" fmla="*/ 53083 w 172991"/>
                <a:gd name="connsiteY20" fmla="*/ 18013 h 95398"/>
                <a:gd name="connsiteX21" fmla="*/ 46608 w 172991"/>
                <a:gd name="connsiteY21" fmla="*/ 13028 h 95398"/>
                <a:gd name="connsiteX22" fmla="*/ 32098 w 172991"/>
                <a:gd name="connsiteY22" fmla="*/ 11688 h 95398"/>
                <a:gd name="connsiteX23" fmla="*/ 13048 w 172991"/>
                <a:gd name="connsiteY23" fmla="*/ 11688 h 95398"/>
                <a:gd name="connsiteX24" fmla="*/ 13048 w 172991"/>
                <a:gd name="connsiteY24" fmla="*/ 40561 h 95398"/>
                <a:gd name="connsiteX25" fmla="*/ 13048 w 172991"/>
                <a:gd name="connsiteY25" fmla="*/ 84614 h 95398"/>
                <a:gd name="connsiteX26" fmla="*/ 36712 w 172991"/>
                <a:gd name="connsiteY26" fmla="*/ 84614 h 95398"/>
                <a:gd name="connsiteX27" fmla="*/ 45344 w 172991"/>
                <a:gd name="connsiteY27" fmla="*/ 84167 h 95398"/>
                <a:gd name="connsiteX28" fmla="*/ 52636 w 172991"/>
                <a:gd name="connsiteY28" fmla="*/ 81563 h 95398"/>
                <a:gd name="connsiteX29" fmla="*/ 57473 w 172991"/>
                <a:gd name="connsiteY29" fmla="*/ 76280 h 95398"/>
                <a:gd name="connsiteX30" fmla="*/ 59334 w 172991"/>
                <a:gd name="connsiteY30" fmla="*/ 68244 h 95398"/>
                <a:gd name="connsiteX31" fmla="*/ 56580 w 172991"/>
                <a:gd name="connsiteY31" fmla="*/ 58941 h 95398"/>
                <a:gd name="connsiteX32" fmla="*/ 48990 w 172991"/>
                <a:gd name="connsiteY32" fmla="*/ 53435 h 95398"/>
                <a:gd name="connsiteX33" fmla="*/ 35075 w 172991"/>
                <a:gd name="connsiteY33" fmla="*/ 51872 h 95398"/>
                <a:gd name="connsiteX34" fmla="*/ 13048 w 172991"/>
                <a:gd name="connsiteY34" fmla="*/ 51872 h 95398"/>
                <a:gd name="connsiteX35" fmla="*/ 13048 w 172991"/>
                <a:gd name="connsiteY35" fmla="*/ 84614 h 95398"/>
                <a:gd name="connsiteX36" fmla="*/ 87853 w 172991"/>
                <a:gd name="connsiteY36" fmla="*/ 13921 h 95398"/>
                <a:gd name="connsiteX37" fmla="*/ 87853 w 172991"/>
                <a:gd name="connsiteY37" fmla="*/ 527 h 95398"/>
                <a:gd name="connsiteX38" fmla="*/ 99461 w 172991"/>
                <a:gd name="connsiteY38" fmla="*/ 527 h 95398"/>
                <a:gd name="connsiteX39" fmla="*/ 99461 w 172991"/>
                <a:gd name="connsiteY39" fmla="*/ 13921 h 95398"/>
                <a:gd name="connsiteX40" fmla="*/ 87853 w 172991"/>
                <a:gd name="connsiteY40" fmla="*/ 13921 h 95398"/>
                <a:gd name="connsiteX41" fmla="*/ 87853 w 172991"/>
                <a:gd name="connsiteY41" fmla="*/ 95925 h 95398"/>
                <a:gd name="connsiteX42" fmla="*/ 87853 w 172991"/>
                <a:gd name="connsiteY42" fmla="*/ 26720 h 95398"/>
                <a:gd name="connsiteX43" fmla="*/ 99461 w 172991"/>
                <a:gd name="connsiteY43" fmla="*/ 26720 h 95398"/>
                <a:gd name="connsiteX44" fmla="*/ 99461 w 172991"/>
                <a:gd name="connsiteY44" fmla="*/ 95925 h 95398"/>
                <a:gd name="connsiteX45" fmla="*/ 87853 w 172991"/>
                <a:gd name="connsiteY45" fmla="*/ 95925 h 95398"/>
                <a:gd name="connsiteX46" fmla="*/ 117132 w 172991"/>
                <a:gd name="connsiteY46" fmla="*/ 95925 h 95398"/>
                <a:gd name="connsiteX47" fmla="*/ 117132 w 172991"/>
                <a:gd name="connsiteY47" fmla="*/ 26720 h 95398"/>
                <a:gd name="connsiteX48" fmla="*/ 127698 w 172991"/>
                <a:gd name="connsiteY48" fmla="*/ 26720 h 95398"/>
                <a:gd name="connsiteX49" fmla="*/ 127698 w 172991"/>
                <a:gd name="connsiteY49" fmla="*/ 36542 h 95398"/>
                <a:gd name="connsiteX50" fmla="*/ 149724 w 172991"/>
                <a:gd name="connsiteY50" fmla="*/ 25232 h 95398"/>
                <a:gd name="connsiteX51" fmla="*/ 161185 w 172991"/>
                <a:gd name="connsiteY51" fmla="*/ 27464 h 95398"/>
                <a:gd name="connsiteX52" fmla="*/ 168998 w 172991"/>
                <a:gd name="connsiteY52" fmla="*/ 33343 h 95398"/>
                <a:gd name="connsiteX53" fmla="*/ 172644 w 172991"/>
                <a:gd name="connsiteY53" fmla="*/ 42050 h 95398"/>
                <a:gd name="connsiteX54" fmla="*/ 173388 w 172991"/>
                <a:gd name="connsiteY54" fmla="*/ 53360 h 95398"/>
                <a:gd name="connsiteX55" fmla="*/ 173388 w 172991"/>
                <a:gd name="connsiteY55" fmla="*/ 95925 h 95398"/>
                <a:gd name="connsiteX56" fmla="*/ 161630 w 172991"/>
                <a:gd name="connsiteY56" fmla="*/ 95925 h 95398"/>
                <a:gd name="connsiteX57" fmla="*/ 161630 w 172991"/>
                <a:gd name="connsiteY57" fmla="*/ 53807 h 95398"/>
                <a:gd name="connsiteX58" fmla="*/ 160291 w 172991"/>
                <a:gd name="connsiteY58" fmla="*/ 43165 h 95398"/>
                <a:gd name="connsiteX59" fmla="*/ 155454 w 172991"/>
                <a:gd name="connsiteY59" fmla="*/ 37510 h 95398"/>
                <a:gd name="connsiteX60" fmla="*/ 147194 w 172991"/>
                <a:gd name="connsiteY60" fmla="*/ 35352 h 95398"/>
                <a:gd name="connsiteX61" fmla="*/ 134320 w 172991"/>
                <a:gd name="connsiteY61" fmla="*/ 40114 h 95398"/>
                <a:gd name="connsiteX62" fmla="*/ 128888 w 172991"/>
                <a:gd name="connsiteY62" fmla="*/ 58122 h 95398"/>
                <a:gd name="connsiteX63" fmla="*/ 128888 w 172991"/>
                <a:gd name="connsiteY63" fmla="*/ 95925 h 95398"/>
                <a:gd name="connsiteX64" fmla="*/ 117132 w 172991"/>
                <a:gd name="connsiteY64" fmla="*/ 95925 h 9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72991" h="95398">
                  <a:moveTo>
                    <a:pt x="397" y="95925"/>
                  </a:moveTo>
                  <a:lnTo>
                    <a:pt x="397" y="527"/>
                  </a:lnTo>
                  <a:lnTo>
                    <a:pt x="36116" y="527"/>
                  </a:lnTo>
                  <a:cubicBezTo>
                    <a:pt x="43458" y="527"/>
                    <a:pt x="49337" y="1494"/>
                    <a:pt x="53752" y="3429"/>
                  </a:cubicBezTo>
                  <a:cubicBezTo>
                    <a:pt x="58167" y="5364"/>
                    <a:pt x="61615" y="8315"/>
                    <a:pt x="64096" y="12284"/>
                  </a:cubicBezTo>
                  <a:cubicBezTo>
                    <a:pt x="66577" y="16253"/>
                    <a:pt x="67817" y="20470"/>
                    <a:pt x="67817" y="24934"/>
                  </a:cubicBezTo>
                  <a:cubicBezTo>
                    <a:pt x="67817" y="29002"/>
                    <a:pt x="66701" y="32822"/>
                    <a:pt x="64468" y="36394"/>
                  </a:cubicBezTo>
                  <a:cubicBezTo>
                    <a:pt x="62235" y="39966"/>
                    <a:pt x="58886" y="42893"/>
                    <a:pt x="54422" y="45175"/>
                  </a:cubicBezTo>
                  <a:cubicBezTo>
                    <a:pt x="60177" y="46862"/>
                    <a:pt x="64617" y="49739"/>
                    <a:pt x="67743" y="53807"/>
                  </a:cubicBezTo>
                  <a:cubicBezTo>
                    <a:pt x="70868" y="57875"/>
                    <a:pt x="72431" y="62688"/>
                    <a:pt x="72431" y="68244"/>
                  </a:cubicBezTo>
                  <a:cubicBezTo>
                    <a:pt x="72431" y="72708"/>
                    <a:pt x="71488" y="76875"/>
                    <a:pt x="69603" y="80744"/>
                  </a:cubicBezTo>
                  <a:cubicBezTo>
                    <a:pt x="67718" y="84614"/>
                    <a:pt x="65386" y="87591"/>
                    <a:pt x="62608" y="89675"/>
                  </a:cubicBezTo>
                  <a:cubicBezTo>
                    <a:pt x="59829" y="91758"/>
                    <a:pt x="56332" y="93321"/>
                    <a:pt x="52115" y="94362"/>
                  </a:cubicBezTo>
                  <a:cubicBezTo>
                    <a:pt x="47898" y="95404"/>
                    <a:pt x="42764" y="95925"/>
                    <a:pt x="36712" y="95925"/>
                  </a:cubicBezTo>
                  <a:lnTo>
                    <a:pt x="397" y="95925"/>
                  </a:lnTo>
                  <a:close/>
                  <a:moveTo>
                    <a:pt x="13048" y="40561"/>
                  </a:moveTo>
                  <a:lnTo>
                    <a:pt x="33586" y="40561"/>
                  </a:lnTo>
                  <a:cubicBezTo>
                    <a:pt x="39241" y="40561"/>
                    <a:pt x="43259" y="40214"/>
                    <a:pt x="45641" y="39519"/>
                  </a:cubicBezTo>
                  <a:cubicBezTo>
                    <a:pt x="48915" y="38527"/>
                    <a:pt x="51347" y="36915"/>
                    <a:pt x="52934" y="34682"/>
                  </a:cubicBezTo>
                  <a:cubicBezTo>
                    <a:pt x="54522" y="32450"/>
                    <a:pt x="55315" y="29697"/>
                    <a:pt x="55315" y="26422"/>
                  </a:cubicBezTo>
                  <a:cubicBezTo>
                    <a:pt x="55315" y="23247"/>
                    <a:pt x="54571" y="20444"/>
                    <a:pt x="53083" y="18013"/>
                  </a:cubicBezTo>
                  <a:cubicBezTo>
                    <a:pt x="51594" y="15583"/>
                    <a:pt x="49436" y="13921"/>
                    <a:pt x="46608" y="13028"/>
                  </a:cubicBezTo>
                  <a:cubicBezTo>
                    <a:pt x="43781" y="12135"/>
                    <a:pt x="38944" y="11688"/>
                    <a:pt x="32098" y="11688"/>
                  </a:cubicBezTo>
                  <a:lnTo>
                    <a:pt x="13048" y="11688"/>
                  </a:lnTo>
                  <a:lnTo>
                    <a:pt x="13048" y="40561"/>
                  </a:lnTo>
                  <a:close/>
                  <a:moveTo>
                    <a:pt x="13048" y="84614"/>
                  </a:moveTo>
                  <a:lnTo>
                    <a:pt x="36712" y="84614"/>
                  </a:lnTo>
                  <a:cubicBezTo>
                    <a:pt x="40780" y="84614"/>
                    <a:pt x="43657" y="84466"/>
                    <a:pt x="45344" y="84167"/>
                  </a:cubicBezTo>
                  <a:cubicBezTo>
                    <a:pt x="48221" y="83671"/>
                    <a:pt x="50652" y="82803"/>
                    <a:pt x="52636" y="81563"/>
                  </a:cubicBezTo>
                  <a:cubicBezTo>
                    <a:pt x="54620" y="80323"/>
                    <a:pt x="56233" y="78562"/>
                    <a:pt x="57473" y="76280"/>
                  </a:cubicBezTo>
                  <a:cubicBezTo>
                    <a:pt x="58714" y="73998"/>
                    <a:pt x="59334" y="71319"/>
                    <a:pt x="59334" y="68244"/>
                  </a:cubicBezTo>
                  <a:cubicBezTo>
                    <a:pt x="59334" y="64671"/>
                    <a:pt x="58416" y="61570"/>
                    <a:pt x="56580" y="58941"/>
                  </a:cubicBezTo>
                  <a:cubicBezTo>
                    <a:pt x="54744" y="56312"/>
                    <a:pt x="52214" y="54476"/>
                    <a:pt x="48990" y="53435"/>
                  </a:cubicBezTo>
                  <a:cubicBezTo>
                    <a:pt x="45765" y="52393"/>
                    <a:pt x="41127" y="51872"/>
                    <a:pt x="35075" y="51872"/>
                  </a:cubicBezTo>
                  <a:lnTo>
                    <a:pt x="13048" y="51872"/>
                  </a:lnTo>
                  <a:lnTo>
                    <a:pt x="13048" y="84614"/>
                  </a:lnTo>
                  <a:close/>
                  <a:moveTo>
                    <a:pt x="87853" y="13921"/>
                  </a:moveTo>
                  <a:lnTo>
                    <a:pt x="87853" y="527"/>
                  </a:lnTo>
                  <a:lnTo>
                    <a:pt x="99461" y="527"/>
                  </a:lnTo>
                  <a:lnTo>
                    <a:pt x="99461" y="13921"/>
                  </a:lnTo>
                  <a:lnTo>
                    <a:pt x="87853" y="13921"/>
                  </a:lnTo>
                  <a:close/>
                  <a:moveTo>
                    <a:pt x="87853" y="95925"/>
                  </a:moveTo>
                  <a:lnTo>
                    <a:pt x="87853" y="26720"/>
                  </a:lnTo>
                  <a:lnTo>
                    <a:pt x="99461" y="26720"/>
                  </a:lnTo>
                  <a:lnTo>
                    <a:pt x="99461" y="95925"/>
                  </a:lnTo>
                  <a:lnTo>
                    <a:pt x="87853" y="95925"/>
                  </a:lnTo>
                  <a:close/>
                  <a:moveTo>
                    <a:pt x="117132" y="95925"/>
                  </a:moveTo>
                  <a:lnTo>
                    <a:pt x="117132" y="26720"/>
                  </a:lnTo>
                  <a:lnTo>
                    <a:pt x="127698" y="26720"/>
                  </a:lnTo>
                  <a:lnTo>
                    <a:pt x="127698" y="36542"/>
                  </a:lnTo>
                  <a:cubicBezTo>
                    <a:pt x="132758" y="29002"/>
                    <a:pt x="140100" y="25232"/>
                    <a:pt x="149724" y="25232"/>
                  </a:cubicBezTo>
                  <a:cubicBezTo>
                    <a:pt x="153892" y="25232"/>
                    <a:pt x="157712" y="25976"/>
                    <a:pt x="161185" y="27464"/>
                  </a:cubicBezTo>
                  <a:cubicBezTo>
                    <a:pt x="164657" y="28953"/>
                    <a:pt x="167261" y="30912"/>
                    <a:pt x="168998" y="33343"/>
                  </a:cubicBezTo>
                  <a:cubicBezTo>
                    <a:pt x="170734" y="35774"/>
                    <a:pt x="171950" y="38676"/>
                    <a:pt x="172644" y="42050"/>
                  </a:cubicBezTo>
                  <a:cubicBezTo>
                    <a:pt x="173140" y="44232"/>
                    <a:pt x="173388" y="48002"/>
                    <a:pt x="173388" y="53360"/>
                  </a:cubicBezTo>
                  <a:lnTo>
                    <a:pt x="173388" y="95925"/>
                  </a:lnTo>
                  <a:lnTo>
                    <a:pt x="161630" y="95925"/>
                  </a:lnTo>
                  <a:lnTo>
                    <a:pt x="161630" y="53807"/>
                  </a:lnTo>
                  <a:cubicBezTo>
                    <a:pt x="161630" y="49044"/>
                    <a:pt x="161184" y="45497"/>
                    <a:pt x="160291" y="43165"/>
                  </a:cubicBezTo>
                  <a:cubicBezTo>
                    <a:pt x="159398" y="40834"/>
                    <a:pt x="157786" y="38949"/>
                    <a:pt x="155454" y="37510"/>
                  </a:cubicBezTo>
                  <a:cubicBezTo>
                    <a:pt x="153123" y="36071"/>
                    <a:pt x="150369" y="35352"/>
                    <a:pt x="147194" y="35352"/>
                  </a:cubicBezTo>
                  <a:cubicBezTo>
                    <a:pt x="142234" y="35352"/>
                    <a:pt x="137942" y="36939"/>
                    <a:pt x="134320" y="40114"/>
                  </a:cubicBezTo>
                  <a:cubicBezTo>
                    <a:pt x="130699" y="43289"/>
                    <a:pt x="128888" y="49292"/>
                    <a:pt x="128888" y="58122"/>
                  </a:cubicBezTo>
                  <a:lnTo>
                    <a:pt x="128888" y="95925"/>
                  </a:lnTo>
                  <a:lnTo>
                    <a:pt x="117132" y="95925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54" name="Graphic 4">
              <a:extLst>
                <a:ext uri="{FF2B5EF4-FFF2-40B4-BE49-F238E27FC236}">
                  <a16:creationId xmlns:a16="http://schemas.microsoft.com/office/drawing/2014/main" id="{EF46CFCB-49D9-96B2-44C9-88F56E41281D}"/>
                </a:ext>
              </a:extLst>
            </p:cNvPr>
            <p:cNvGrpSpPr/>
            <p:nvPr/>
          </p:nvGrpSpPr>
          <p:grpSpPr>
            <a:xfrm>
              <a:off x="5005387" y="3690937"/>
              <a:ext cx="2438400" cy="1847850"/>
              <a:chOff x="5005387" y="3690937"/>
              <a:chExt cx="2438400" cy="1847850"/>
            </a:xfrm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FA9AE53C-0A5E-139B-3D34-D51EC4A2F03D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D3E939A6-70F0-98A8-3025-431AE79ECB21}"/>
                  </a:ext>
                </a:extLst>
              </p:cNvPr>
              <p:cNvSpPr/>
              <p:nvPr/>
            </p:nvSpPr>
            <p:spPr>
              <a:xfrm>
                <a:off x="74437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03C6D9C-5AC2-1502-7983-BCBC7FD1F1B2}"/>
                  </a:ext>
                </a:extLst>
              </p:cNvPr>
              <p:cNvSpPr/>
              <p:nvPr/>
            </p:nvSpPr>
            <p:spPr>
              <a:xfrm>
                <a:off x="5005387" y="5538787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A29D10D-F748-F473-A7A7-AC9C85249B33}"/>
                  </a:ext>
                </a:extLst>
              </p:cNvPr>
              <p:cNvSpPr/>
              <p:nvPr/>
            </p:nvSpPr>
            <p:spPr>
              <a:xfrm>
                <a:off x="5005387" y="5271925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B5686AE-6DE1-68A4-2B71-A0EC29388ABE}"/>
                  </a:ext>
                </a:extLst>
              </p:cNvPr>
              <p:cNvSpPr/>
              <p:nvPr/>
            </p:nvSpPr>
            <p:spPr>
              <a:xfrm>
                <a:off x="5005387" y="5005063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8512AB90-3A09-B502-53DC-DDA006C1861C}"/>
                  </a:ext>
                </a:extLst>
              </p:cNvPr>
              <p:cNvSpPr/>
              <p:nvPr/>
            </p:nvSpPr>
            <p:spPr>
              <a:xfrm>
                <a:off x="5005387" y="4738201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C817B583-5333-194F-3067-F170E6FAD5CC}"/>
                  </a:ext>
                </a:extLst>
              </p:cNvPr>
              <p:cNvSpPr/>
              <p:nvPr/>
            </p:nvSpPr>
            <p:spPr>
              <a:xfrm>
                <a:off x="5005387" y="4471339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EB36E554-8E89-8243-107F-D98A016D79AE}"/>
                  </a:ext>
                </a:extLst>
              </p:cNvPr>
              <p:cNvSpPr/>
              <p:nvPr/>
            </p:nvSpPr>
            <p:spPr>
              <a:xfrm>
                <a:off x="5005387" y="4204477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5401D9BC-CA87-7BCB-92FF-943A91C5DD93}"/>
                  </a:ext>
                </a:extLst>
              </p:cNvPr>
              <p:cNvSpPr/>
              <p:nvPr/>
            </p:nvSpPr>
            <p:spPr>
              <a:xfrm>
                <a:off x="5005387" y="3937615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C28C4F8B-B9CE-D3FA-CBB2-AC73F8584EFA}"/>
                  </a:ext>
                </a:extLst>
              </p:cNvPr>
              <p:cNvSpPr/>
              <p:nvPr/>
            </p:nvSpPr>
            <p:spPr>
              <a:xfrm>
                <a:off x="7419403" y="5538787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747970C9-ED95-423C-058B-8F2AD08F3D7E}"/>
                  </a:ext>
                </a:extLst>
              </p:cNvPr>
              <p:cNvSpPr/>
              <p:nvPr/>
            </p:nvSpPr>
            <p:spPr>
              <a:xfrm>
                <a:off x="7419403" y="5271925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92EDF34-5D9D-B075-0BFD-6A9FF29F3859}"/>
                  </a:ext>
                </a:extLst>
              </p:cNvPr>
              <p:cNvSpPr/>
              <p:nvPr/>
            </p:nvSpPr>
            <p:spPr>
              <a:xfrm>
                <a:off x="7419403" y="5005063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4F99ED3-F801-FA57-5E71-4D0C32F865EA}"/>
                  </a:ext>
                </a:extLst>
              </p:cNvPr>
              <p:cNvSpPr/>
              <p:nvPr/>
            </p:nvSpPr>
            <p:spPr>
              <a:xfrm>
                <a:off x="7419403" y="4738201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595AB839-F3E2-C116-DD09-4B39322C75CF}"/>
                  </a:ext>
                </a:extLst>
              </p:cNvPr>
              <p:cNvSpPr/>
              <p:nvPr/>
            </p:nvSpPr>
            <p:spPr>
              <a:xfrm>
                <a:off x="7419403" y="4471339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BAA16A1F-2ADC-4768-F186-871E5A634EE5}"/>
                  </a:ext>
                </a:extLst>
              </p:cNvPr>
              <p:cNvSpPr/>
              <p:nvPr/>
            </p:nvSpPr>
            <p:spPr>
              <a:xfrm>
                <a:off x="7419403" y="4204477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BD1B0A79-3CDA-D56D-F3D2-FA230BCE1A95}"/>
                  </a:ext>
                </a:extLst>
              </p:cNvPr>
              <p:cNvSpPr/>
              <p:nvPr/>
            </p:nvSpPr>
            <p:spPr>
              <a:xfrm>
                <a:off x="7419403" y="3937615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425E4CE-B0C6-91CE-1D53-22389759B6B1}"/>
                </a:ext>
              </a:extLst>
            </p:cNvPr>
            <p:cNvSpPr/>
            <p:nvPr/>
          </p:nvSpPr>
          <p:spPr>
            <a:xfrm>
              <a:off x="4891219" y="5497412"/>
              <a:ext cx="57745" cy="90487"/>
            </a:xfrm>
            <a:custGeom>
              <a:avLst/>
              <a:gdLst>
                <a:gd name="connsiteX0" fmla="*/ 264 w 57745"/>
                <a:gd name="connsiteY0" fmla="*/ 45749 h 90487"/>
                <a:gd name="connsiteX1" fmla="*/ 3464 w 57745"/>
                <a:gd name="connsiteY1" fmla="*/ 20523 h 90487"/>
                <a:gd name="connsiteX2" fmla="*/ 13063 w 57745"/>
                <a:gd name="connsiteY2" fmla="*/ 5714 h 90487"/>
                <a:gd name="connsiteX3" fmla="*/ 29137 w 57745"/>
                <a:gd name="connsiteY3" fmla="*/ 505 h 90487"/>
                <a:gd name="connsiteX4" fmla="*/ 41638 w 57745"/>
                <a:gd name="connsiteY4" fmla="*/ 3407 h 90487"/>
                <a:gd name="connsiteX5" fmla="*/ 50494 w 57745"/>
                <a:gd name="connsiteY5" fmla="*/ 11667 h 90487"/>
                <a:gd name="connsiteX6" fmla="*/ 56000 w 57745"/>
                <a:gd name="connsiteY6" fmla="*/ 24839 h 90487"/>
                <a:gd name="connsiteX7" fmla="*/ 58010 w 57745"/>
                <a:gd name="connsiteY7" fmla="*/ 45749 h 90487"/>
                <a:gd name="connsiteX8" fmla="*/ 54809 w 57745"/>
                <a:gd name="connsiteY8" fmla="*/ 70976 h 90487"/>
                <a:gd name="connsiteX9" fmla="*/ 45210 w 57745"/>
                <a:gd name="connsiteY9" fmla="*/ 85784 h 90487"/>
                <a:gd name="connsiteX10" fmla="*/ 29137 w 57745"/>
                <a:gd name="connsiteY10" fmla="*/ 90993 h 90487"/>
                <a:gd name="connsiteX11" fmla="*/ 8896 w 57745"/>
                <a:gd name="connsiteY11" fmla="*/ 81766 h 90487"/>
                <a:gd name="connsiteX12" fmla="*/ 264 w 57745"/>
                <a:gd name="connsiteY12" fmla="*/ 45749 h 90487"/>
                <a:gd name="connsiteX13" fmla="*/ 11427 w 57745"/>
                <a:gd name="connsiteY13" fmla="*/ 45749 h 90487"/>
                <a:gd name="connsiteX14" fmla="*/ 16486 w 57745"/>
                <a:gd name="connsiteY14" fmla="*/ 74845 h 90487"/>
                <a:gd name="connsiteX15" fmla="*/ 29137 w 57745"/>
                <a:gd name="connsiteY15" fmla="*/ 82064 h 90487"/>
                <a:gd name="connsiteX16" fmla="*/ 41713 w 57745"/>
                <a:gd name="connsiteY16" fmla="*/ 74845 h 90487"/>
                <a:gd name="connsiteX17" fmla="*/ 46847 w 57745"/>
                <a:gd name="connsiteY17" fmla="*/ 45749 h 90487"/>
                <a:gd name="connsiteX18" fmla="*/ 41713 w 57745"/>
                <a:gd name="connsiteY18" fmla="*/ 16728 h 90487"/>
                <a:gd name="connsiteX19" fmla="*/ 28988 w 57745"/>
                <a:gd name="connsiteY19" fmla="*/ 9584 h 90487"/>
                <a:gd name="connsiteX20" fmla="*/ 16933 w 57745"/>
                <a:gd name="connsiteY20" fmla="*/ 15835 h 90487"/>
                <a:gd name="connsiteX21" fmla="*/ 11427 w 57745"/>
                <a:gd name="connsiteY21" fmla="*/ 45749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264" y="45749"/>
                  </a:moveTo>
                  <a:cubicBezTo>
                    <a:pt x="264" y="35331"/>
                    <a:pt x="1331" y="26922"/>
                    <a:pt x="3464" y="20523"/>
                  </a:cubicBezTo>
                  <a:cubicBezTo>
                    <a:pt x="5598" y="14123"/>
                    <a:pt x="8797" y="9187"/>
                    <a:pt x="13063" y="5714"/>
                  </a:cubicBezTo>
                  <a:cubicBezTo>
                    <a:pt x="17330" y="2241"/>
                    <a:pt x="22688" y="505"/>
                    <a:pt x="29137" y="505"/>
                  </a:cubicBezTo>
                  <a:cubicBezTo>
                    <a:pt x="33899" y="505"/>
                    <a:pt x="38066" y="1472"/>
                    <a:pt x="41638" y="3407"/>
                  </a:cubicBezTo>
                  <a:cubicBezTo>
                    <a:pt x="45210" y="5342"/>
                    <a:pt x="48162" y="8095"/>
                    <a:pt x="50494" y="11667"/>
                  </a:cubicBezTo>
                  <a:cubicBezTo>
                    <a:pt x="52825" y="15239"/>
                    <a:pt x="54661" y="19630"/>
                    <a:pt x="56000" y="24839"/>
                  </a:cubicBezTo>
                  <a:cubicBezTo>
                    <a:pt x="57340" y="30047"/>
                    <a:pt x="58010" y="37017"/>
                    <a:pt x="58010" y="45749"/>
                  </a:cubicBezTo>
                  <a:cubicBezTo>
                    <a:pt x="58010" y="56167"/>
                    <a:pt x="56943" y="64576"/>
                    <a:pt x="54809" y="70976"/>
                  </a:cubicBezTo>
                  <a:cubicBezTo>
                    <a:pt x="52676" y="77375"/>
                    <a:pt x="49477" y="82311"/>
                    <a:pt x="45210" y="85784"/>
                  </a:cubicBezTo>
                  <a:cubicBezTo>
                    <a:pt x="40944" y="89256"/>
                    <a:pt x="35586" y="90993"/>
                    <a:pt x="29137" y="90993"/>
                  </a:cubicBezTo>
                  <a:cubicBezTo>
                    <a:pt x="20604" y="90993"/>
                    <a:pt x="13857" y="87917"/>
                    <a:pt x="8896" y="81766"/>
                  </a:cubicBezTo>
                  <a:cubicBezTo>
                    <a:pt x="3142" y="74423"/>
                    <a:pt x="264" y="62418"/>
                    <a:pt x="264" y="45749"/>
                  </a:cubicBezTo>
                  <a:close/>
                  <a:moveTo>
                    <a:pt x="11427" y="45749"/>
                  </a:moveTo>
                  <a:cubicBezTo>
                    <a:pt x="11427" y="60334"/>
                    <a:pt x="13113" y="70033"/>
                    <a:pt x="16486" y="74845"/>
                  </a:cubicBezTo>
                  <a:cubicBezTo>
                    <a:pt x="19860" y="79657"/>
                    <a:pt x="24076" y="82064"/>
                    <a:pt x="29137" y="82064"/>
                  </a:cubicBezTo>
                  <a:cubicBezTo>
                    <a:pt x="34098" y="82064"/>
                    <a:pt x="38290" y="79657"/>
                    <a:pt x="41713" y="74845"/>
                  </a:cubicBezTo>
                  <a:cubicBezTo>
                    <a:pt x="45136" y="70033"/>
                    <a:pt x="46847" y="60334"/>
                    <a:pt x="46847" y="45749"/>
                  </a:cubicBezTo>
                  <a:cubicBezTo>
                    <a:pt x="46847" y="31164"/>
                    <a:pt x="45136" y="21490"/>
                    <a:pt x="41713" y="16728"/>
                  </a:cubicBezTo>
                  <a:cubicBezTo>
                    <a:pt x="38290" y="11965"/>
                    <a:pt x="34048" y="9584"/>
                    <a:pt x="28988" y="9584"/>
                  </a:cubicBezTo>
                  <a:cubicBezTo>
                    <a:pt x="24027" y="9584"/>
                    <a:pt x="20009" y="11668"/>
                    <a:pt x="16933" y="15835"/>
                  </a:cubicBezTo>
                  <a:cubicBezTo>
                    <a:pt x="13262" y="21292"/>
                    <a:pt x="11427" y="31263"/>
                    <a:pt x="11427" y="45749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A37ABDA-1653-6BE6-FADB-3B1A5EB9DE1C}"/>
                </a:ext>
              </a:extLst>
            </p:cNvPr>
            <p:cNvSpPr/>
            <p:nvPr/>
          </p:nvSpPr>
          <p:spPr>
            <a:xfrm>
              <a:off x="4795969" y="5230550"/>
              <a:ext cx="159175" cy="90487"/>
            </a:xfrm>
            <a:custGeom>
              <a:avLst/>
              <a:gdLst>
                <a:gd name="connsiteX0" fmla="*/ 264 w 159175"/>
                <a:gd name="connsiteY0" fmla="*/ 45721 h 90487"/>
                <a:gd name="connsiteX1" fmla="*/ 3464 w 159175"/>
                <a:gd name="connsiteY1" fmla="*/ 20495 h 90487"/>
                <a:gd name="connsiteX2" fmla="*/ 13063 w 159175"/>
                <a:gd name="connsiteY2" fmla="*/ 5686 h 90487"/>
                <a:gd name="connsiteX3" fmla="*/ 29137 w 159175"/>
                <a:gd name="connsiteY3" fmla="*/ 477 h 90487"/>
                <a:gd name="connsiteX4" fmla="*/ 41638 w 159175"/>
                <a:gd name="connsiteY4" fmla="*/ 3379 h 90487"/>
                <a:gd name="connsiteX5" fmla="*/ 50494 w 159175"/>
                <a:gd name="connsiteY5" fmla="*/ 11639 h 90487"/>
                <a:gd name="connsiteX6" fmla="*/ 56000 w 159175"/>
                <a:gd name="connsiteY6" fmla="*/ 24811 h 90487"/>
                <a:gd name="connsiteX7" fmla="*/ 58010 w 159175"/>
                <a:gd name="connsiteY7" fmla="*/ 45721 h 90487"/>
                <a:gd name="connsiteX8" fmla="*/ 54809 w 159175"/>
                <a:gd name="connsiteY8" fmla="*/ 70948 h 90487"/>
                <a:gd name="connsiteX9" fmla="*/ 45210 w 159175"/>
                <a:gd name="connsiteY9" fmla="*/ 85756 h 90487"/>
                <a:gd name="connsiteX10" fmla="*/ 29137 w 159175"/>
                <a:gd name="connsiteY10" fmla="*/ 90964 h 90487"/>
                <a:gd name="connsiteX11" fmla="*/ 8896 w 159175"/>
                <a:gd name="connsiteY11" fmla="*/ 81738 h 90487"/>
                <a:gd name="connsiteX12" fmla="*/ 264 w 159175"/>
                <a:gd name="connsiteY12" fmla="*/ 45721 h 90487"/>
                <a:gd name="connsiteX13" fmla="*/ 11427 w 159175"/>
                <a:gd name="connsiteY13" fmla="*/ 45721 h 90487"/>
                <a:gd name="connsiteX14" fmla="*/ 16486 w 159175"/>
                <a:gd name="connsiteY14" fmla="*/ 74817 h 90487"/>
                <a:gd name="connsiteX15" fmla="*/ 29137 w 159175"/>
                <a:gd name="connsiteY15" fmla="*/ 82036 h 90487"/>
                <a:gd name="connsiteX16" fmla="*/ 41713 w 159175"/>
                <a:gd name="connsiteY16" fmla="*/ 74817 h 90487"/>
                <a:gd name="connsiteX17" fmla="*/ 46847 w 159175"/>
                <a:gd name="connsiteY17" fmla="*/ 45721 h 90487"/>
                <a:gd name="connsiteX18" fmla="*/ 41713 w 159175"/>
                <a:gd name="connsiteY18" fmla="*/ 16700 h 90487"/>
                <a:gd name="connsiteX19" fmla="*/ 28988 w 159175"/>
                <a:gd name="connsiteY19" fmla="*/ 9556 h 90487"/>
                <a:gd name="connsiteX20" fmla="*/ 16933 w 159175"/>
                <a:gd name="connsiteY20" fmla="*/ 15807 h 90487"/>
                <a:gd name="connsiteX21" fmla="*/ 11427 w 159175"/>
                <a:gd name="connsiteY21" fmla="*/ 45721 h 90487"/>
                <a:gd name="connsiteX22" fmla="*/ 73411 w 159175"/>
                <a:gd name="connsiteY22" fmla="*/ 89477 h 90487"/>
                <a:gd name="connsiteX23" fmla="*/ 73411 w 159175"/>
                <a:gd name="connsiteY23" fmla="*/ 77124 h 90487"/>
                <a:gd name="connsiteX24" fmla="*/ 85764 w 159175"/>
                <a:gd name="connsiteY24" fmla="*/ 77124 h 90487"/>
                <a:gd name="connsiteX25" fmla="*/ 85764 w 159175"/>
                <a:gd name="connsiteY25" fmla="*/ 89477 h 90487"/>
                <a:gd name="connsiteX26" fmla="*/ 73411 w 159175"/>
                <a:gd name="connsiteY26" fmla="*/ 89477 h 90487"/>
                <a:gd name="connsiteX27" fmla="*/ 100802 w 159175"/>
                <a:gd name="connsiteY27" fmla="*/ 66259 h 90487"/>
                <a:gd name="connsiteX28" fmla="*/ 112113 w 159175"/>
                <a:gd name="connsiteY28" fmla="*/ 65217 h 90487"/>
                <a:gd name="connsiteX29" fmla="*/ 118066 w 159175"/>
                <a:gd name="connsiteY29" fmla="*/ 77868 h 90487"/>
                <a:gd name="connsiteX30" fmla="*/ 129228 w 159175"/>
                <a:gd name="connsiteY30" fmla="*/ 82036 h 90487"/>
                <a:gd name="connsiteX31" fmla="*/ 142548 w 159175"/>
                <a:gd name="connsiteY31" fmla="*/ 76083 h 90487"/>
                <a:gd name="connsiteX32" fmla="*/ 147980 w 159175"/>
                <a:gd name="connsiteY32" fmla="*/ 60455 h 90487"/>
                <a:gd name="connsiteX33" fmla="*/ 142771 w 159175"/>
                <a:gd name="connsiteY33" fmla="*/ 45721 h 90487"/>
                <a:gd name="connsiteX34" fmla="*/ 129079 w 159175"/>
                <a:gd name="connsiteY34" fmla="*/ 40364 h 90487"/>
                <a:gd name="connsiteX35" fmla="*/ 119479 w 159175"/>
                <a:gd name="connsiteY35" fmla="*/ 42745 h 90487"/>
                <a:gd name="connsiteX36" fmla="*/ 112857 w 159175"/>
                <a:gd name="connsiteY36" fmla="*/ 48847 h 90487"/>
                <a:gd name="connsiteX37" fmla="*/ 102736 w 159175"/>
                <a:gd name="connsiteY37" fmla="*/ 47508 h 90487"/>
                <a:gd name="connsiteX38" fmla="*/ 111219 w 159175"/>
                <a:gd name="connsiteY38" fmla="*/ 2114 h 90487"/>
                <a:gd name="connsiteX39" fmla="*/ 155272 w 159175"/>
                <a:gd name="connsiteY39" fmla="*/ 2114 h 90487"/>
                <a:gd name="connsiteX40" fmla="*/ 155272 w 159175"/>
                <a:gd name="connsiteY40" fmla="*/ 12383 h 90487"/>
                <a:gd name="connsiteX41" fmla="*/ 120000 w 159175"/>
                <a:gd name="connsiteY41" fmla="*/ 12383 h 90487"/>
                <a:gd name="connsiteX42" fmla="*/ 115238 w 159175"/>
                <a:gd name="connsiteY42" fmla="*/ 36196 h 90487"/>
                <a:gd name="connsiteX43" fmla="*/ 131907 w 159175"/>
                <a:gd name="connsiteY43" fmla="*/ 30689 h 90487"/>
                <a:gd name="connsiteX44" fmla="*/ 151478 w 159175"/>
                <a:gd name="connsiteY44" fmla="*/ 38727 h 90487"/>
                <a:gd name="connsiteX45" fmla="*/ 159440 w 159175"/>
                <a:gd name="connsiteY45" fmla="*/ 59414 h 90487"/>
                <a:gd name="connsiteX46" fmla="*/ 152445 w 159175"/>
                <a:gd name="connsiteY46" fmla="*/ 80249 h 90487"/>
                <a:gd name="connsiteX47" fmla="*/ 129228 w 159175"/>
                <a:gd name="connsiteY47" fmla="*/ 90964 h 90487"/>
                <a:gd name="connsiteX48" fmla="*/ 109509 w 159175"/>
                <a:gd name="connsiteY48" fmla="*/ 84193 h 90487"/>
                <a:gd name="connsiteX49" fmla="*/ 100802 w 159175"/>
                <a:gd name="connsiteY49" fmla="*/ 66259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59175" h="90487">
                  <a:moveTo>
                    <a:pt x="264" y="45721"/>
                  </a:moveTo>
                  <a:cubicBezTo>
                    <a:pt x="264" y="35303"/>
                    <a:pt x="1331" y="26894"/>
                    <a:pt x="3464" y="20495"/>
                  </a:cubicBezTo>
                  <a:cubicBezTo>
                    <a:pt x="5598" y="14095"/>
                    <a:pt x="8797" y="9159"/>
                    <a:pt x="13063" y="5686"/>
                  </a:cubicBezTo>
                  <a:cubicBezTo>
                    <a:pt x="17329" y="2213"/>
                    <a:pt x="22687" y="477"/>
                    <a:pt x="29137" y="477"/>
                  </a:cubicBezTo>
                  <a:cubicBezTo>
                    <a:pt x="33899" y="477"/>
                    <a:pt x="38066" y="1444"/>
                    <a:pt x="41638" y="3379"/>
                  </a:cubicBezTo>
                  <a:cubicBezTo>
                    <a:pt x="45210" y="5314"/>
                    <a:pt x="48162" y="8067"/>
                    <a:pt x="50494" y="11639"/>
                  </a:cubicBezTo>
                  <a:cubicBezTo>
                    <a:pt x="52825" y="15211"/>
                    <a:pt x="54661" y="19602"/>
                    <a:pt x="56000" y="24811"/>
                  </a:cubicBezTo>
                  <a:cubicBezTo>
                    <a:pt x="57340" y="30019"/>
                    <a:pt x="58010" y="36989"/>
                    <a:pt x="58010" y="45721"/>
                  </a:cubicBezTo>
                  <a:cubicBezTo>
                    <a:pt x="58010" y="56139"/>
                    <a:pt x="56943" y="64548"/>
                    <a:pt x="54809" y="70948"/>
                  </a:cubicBezTo>
                  <a:cubicBezTo>
                    <a:pt x="52677" y="77347"/>
                    <a:pt x="49476" y="82283"/>
                    <a:pt x="45210" y="85756"/>
                  </a:cubicBezTo>
                  <a:cubicBezTo>
                    <a:pt x="40944" y="89228"/>
                    <a:pt x="35586" y="90964"/>
                    <a:pt x="29137" y="90964"/>
                  </a:cubicBezTo>
                  <a:cubicBezTo>
                    <a:pt x="20604" y="90964"/>
                    <a:pt x="13858" y="87889"/>
                    <a:pt x="8896" y="81738"/>
                  </a:cubicBezTo>
                  <a:cubicBezTo>
                    <a:pt x="3142" y="74395"/>
                    <a:pt x="264" y="62389"/>
                    <a:pt x="264" y="45721"/>
                  </a:cubicBezTo>
                  <a:close/>
                  <a:moveTo>
                    <a:pt x="11427" y="45721"/>
                  </a:moveTo>
                  <a:cubicBezTo>
                    <a:pt x="11427" y="60306"/>
                    <a:pt x="13114" y="70005"/>
                    <a:pt x="16486" y="74817"/>
                  </a:cubicBezTo>
                  <a:cubicBezTo>
                    <a:pt x="19859" y="79629"/>
                    <a:pt x="24076" y="82036"/>
                    <a:pt x="29137" y="82036"/>
                  </a:cubicBezTo>
                  <a:cubicBezTo>
                    <a:pt x="34098" y="82036"/>
                    <a:pt x="38290" y="79629"/>
                    <a:pt x="41713" y="74817"/>
                  </a:cubicBezTo>
                  <a:cubicBezTo>
                    <a:pt x="45136" y="70005"/>
                    <a:pt x="46847" y="60306"/>
                    <a:pt x="46847" y="45721"/>
                  </a:cubicBezTo>
                  <a:cubicBezTo>
                    <a:pt x="46847" y="31136"/>
                    <a:pt x="45136" y="21462"/>
                    <a:pt x="41713" y="16700"/>
                  </a:cubicBezTo>
                  <a:cubicBezTo>
                    <a:pt x="38290" y="11937"/>
                    <a:pt x="34049" y="9556"/>
                    <a:pt x="28988" y="9556"/>
                  </a:cubicBezTo>
                  <a:cubicBezTo>
                    <a:pt x="24026" y="9556"/>
                    <a:pt x="20009" y="11640"/>
                    <a:pt x="16933" y="15807"/>
                  </a:cubicBezTo>
                  <a:cubicBezTo>
                    <a:pt x="13262" y="21264"/>
                    <a:pt x="11427" y="31235"/>
                    <a:pt x="11427" y="45721"/>
                  </a:cubicBezTo>
                  <a:close/>
                  <a:moveTo>
                    <a:pt x="73411" y="89477"/>
                  </a:moveTo>
                  <a:lnTo>
                    <a:pt x="73411" y="77124"/>
                  </a:lnTo>
                  <a:lnTo>
                    <a:pt x="85764" y="77124"/>
                  </a:lnTo>
                  <a:lnTo>
                    <a:pt x="85764" y="89477"/>
                  </a:lnTo>
                  <a:lnTo>
                    <a:pt x="73411" y="89477"/>
                  </a:lnTo>
                  <a:close/>
                  <a:moveTo>
                    <a:pt x="100802" y="66259"/>
                  </a:moveTo>
                  <a:lnTo>
                    <a:pt x="112113" y="65217"/>
                  </a:lnTo>
                  <a:cubicBezTo>
                    <a:pt x="113006" y="70873"/>
                    <a:pt x="114990" y="75090"/>
                    <a:pt x="118066" y="77868"/>
                  </a:cubicBezTo>
                  <a:cubicBezTo>
                    <a:pt x="121142" y="80646"/>
                    <a:pt x="124863" y="82036"/>
                    <a:pt x="129228" y="82036"/>
                  </a:cubicBezTo>
                  <a:cubicBezTo>
                    <a:pt x="134487" y="82036"/>
                    <a:pt x="138927" y="80051"/>
                    <a:pt x="142548" y="76083"/>
                  </a:cubicBezTo>
                  <a:cubicBezTo>
                    <a:pt x="146169" y="72114"/>
                    <a:pt x="147980" y="66905"/>
                    <a:pt x="147980" y="60455"/>
                  </a:cubicBezTo>
                  <a:cubicBezTo>
                    <a:pt x="147980" y="54205"/>
                    <a:pt x="146244" y="49293"/>
                    <a:pt x="142771" y="45721"/>
                  </a:cubicBezTo>
                  <a:cubicBezTo>
                    <a:pt x="139299" y="42149"/>
                    <a:pt x="134735" y="40364"/>
                    <a:pt x="129079" y="40364"/>
                  </a:cubicBezTo>
                  <a:cubicBezTo>
                    <a:pt x="125507" y="40364"/>
                    <a:pt x="122307" y="41158"/>
                    <a:pt x="119479" y="42745"/>
                  </a:cubicBezTo>
                  <a:cubicBezTo>
                    <a:pt x="116652" y="44333"/>
                    <a:pt x="114444" y="46367"/>
                    <a:pt x="112857" y="48847"/>
                  </a:cubicBezTo>
                  <a:lnTo>
                    <a:pt x="102736" y="47508"/>
                  </a:lnTo>
                  <a:lnTo>
                    <a:pt x="111219" y="2114"/>
                  </a:lnTo>
                  <a:lnTo>
                    <a:pt x="155272" y="2114"/>
                  </a:lnTo>
                  <a:lnTo>
                    <a:pt x="155272" y="12383"/>
                  </a:lnTo>
                  <a:lnTo>
                    <a:pt x="120000" y="12383"/>
                  </a:lnTo>
                  <a:lnTo>
                    <a:pt x="115238" y="36196"/>
                  </a:lnTo>
                  <a:cubicBezTo>
                    <a:pt x="120496" y="32525"/>
                    <a:pt x="126053" y="30689"/>
                    <a:pt x="131907" y="30689"/>
                  </a:cubicBezTo>
                  <a:cubicBezTo>
                    <a:pt x="139646" y="30689"/>
                    <a:pt x="146170" y="33368"/>
                    <a:pt x="151478" y="38727"/>
                  </a:cubicBezTo>
                  <a:cubicBezTo>
                    <a:pt x="156786" y="44084"/>
                    <a:pt x="159440" y="50980"/>
                    <a:pt x="159440" y="59414"/>
                  </a:cubicBezTo>
                  <a:cubicBezTo>
                    <a:pt x="159440" y="67450"/>
                    <a:pt x="157108" y="74395"/>
                    <a:pt x="152445" y="80249"/>
                  </a:cubicBezTo>
                  <a:cubicBezTo>
                    <a:pt x="146789" y="87393"/>
                    <a:pt x="139050" y="90964"/>
                    <a:pt x="129228" y="90964"/>
                  </a:cubicBezTo>
                  <a:cubicBezTo>
                    <a:pt x="121191" y="90964"/>
                    <a:pt x="114618" y="88707"/>
                    <a:pt x="109509" y="84193"/>
                  </a:cubicBezTo>
                  <a:cubicBezTo>
                    <a:pt x="104399" y="79679"/>
                    <a:pt x="101496" y="73701"/>
                    <a:pt x="100802" y="66259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47F67D2-18A0-5887-C0F1-99BF7E641991}"/>
                </a:ext>
              </a:extLst>
            </p:cNvPr>
            <p:cNvSpPr/>
            <p:nvPr/>
          </p:nvSpPr>
          <p:spPr>
            <a:xfrm>
              <a:off x="4899553" y="4963688"/>
              <a:ext cx="32593" cy="88999"/>
            </a:xfrm>
            <a:custGeom>
              <a:avLst/>
              <a:gdLst>
                <a:gd name="connsiteX0" fmla="*/ 32858 w 32593"/>
                <a:gd name="connsiteY0" fmla="*/ 89449 h 88999"/>
                <a:gd name="connsiteX1" fmla="*/ 21993 w 32593"/>
                <a:gd name="connsiteY1" fmla="*/ 89449 h 88999"/>
                <a:gd name="connsiteX2" fmla="*/ 21993 w 32593"/>
                <a:gd name="connsiteY2" fmla="*/ 20095 h 88999"/>
                <a:gd name="connsiteX3" fmla="*/ 11650 w 32593"/>
                <a:gd name="connsiteY3" fmla="*/ 27610 h 88999"/>
                <a:gd name="connsiteX4" fmla="*/ 264 w 32593"/>
                <a:gd name="connsiteY4" fmla="*/ 33192 h 88999"/>
                <a:gd name="connsiteX5" fmla="*/ 264 w 32593"/>
                <a:gd name="connsiteY5" fmla="*/ 22625 h 88999"/>
                <a:gd name="connsiteX6" fmla="*/ 16189 w 32593"/>
                <a:gd name="connsiteY6" fmla="*/ 12355 h 88999"/>
                <a:gd name="connsiteX7" fmla="*/ 25863 w 32593"/>
                <a:gd name="connsiteY7" fmla="*/ 449 h 88999"/>
                <a:gd name="connsiteX8" fmla="*/ 32858 w 32593"/>
                <a:gd name="connsiteY8" fmla="*/ 449 h 88999"/>
                <a:gd name="connsiteX9" fmla="*/ 32858 w 32593"/>
                <a:gd name="connsiteY9" fmla="*/ 89449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93" h="88999">
                  <a:moveTo>
                    <a:pt x="32858" y="89449"/>
                  </a:moveTo>
                  <a:lnTo>
                    <a:pt x="21993" y="89449"/>
                  </a:lnTo>
                  <a:lnTo>
                    <a:pt x="21993" y="20095"/>
                  </a:lnTo>
                  <a:cubicBezTo>
                    <a:pt x="19314" y="22576"/>
                    <a:pt x="15866" y="25081"/>
                    <a:pt x="11650" y="27610"/>
                  </a:cubicBezTo>
                  <a:cubicBezTo>
                    <a:pt x="7433" y="30140"/>
                    <a:pt x="3638" y="32001"/>
                    <a:pt x="264" y="33192"/>
                  </a:cubicBezTo>
                  <a:lnTo>
                    <a:pt x="264" y="22625"/>
                  </a:lnTo>
                  <a:cubicBezTo>
                    <a:pt x="6317" y="19847"/>
                    <a:pt x="11625" y="16424"/>
                    <a:pt x="16189" y="12355"/>
                  </a:cubicBezTo>
                  <a:cubicBezTo>
                    <a:pt x="20753" y="8287"/>
                    <a:pt x="23978" y="4319"/>
                    <a:pt x="25863" y="449"/>
                  </a:cubicBezTo>
                  <a:lnTo>
                    <a:pt x="32858" y="449"/>
                  </a:lnTo>
                  <a:lnTo>
                    <a:pt x="32858" y="89449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798879B-38AC-FD3A-9BEC-6ABAC05AD1EB}"/>
                </a:ext>
              </a:extLst>
            </p:cNvPr>
            <p:cNvSpPr/>
            <p:nvPr/>
          </p:nvSpPr>
          <p:spPr>
            <a:xfrm>
              <a:off x="4804303" y="4696826"/>
              <a:ext cx="150840" cy="90487"/>
            </a:xfrm>
            <a:custGeom>
              <a:avLst/>
              <a:gdLst>
                <a:gd name="connsiteX0" fmla="*/ 32858 w 150840"/>
                <a:gd name="connsiteY0" fmla="*/ 89421 h 90487"/>
                <a:gd name="connsiteX1" fmla="*/ 21993 w 150840"/>
                <a:gd name="connsiteY1" fmla="*/ 89421 h 90487"/>
                <a:gd name="connsiteX2" fmla="*/ 21993 w 150840"/>
                <a:gd name="connsiteY2" fmla="*/ 20067 h 90487"/>
                <a:gd name="connsiteX3" fmla="*/ 11650 w 150840"/>
                <a:gd name="connsiteY3" fmla="*/ 27582 h 90487"/>
                <a:gd name="connsiteX4" fmla="*/ 264 w 150840"/>
                <a:gd name="connsiteY4" fmla="*/ 33164 h 90487"/>
                <a:gd name="connsiteX5" fmla="*/ 264 w 150840"/>
                <a:gd name="connsiteY5" fmla="*/ 22597 h 90487"/>
                <a:gd name="connsiteX6" fmla="*/ 16189 w 150840"/>
                <a:gd name="connsiteY6" fmla="*/ 12327 h 90487"/>
                <a:gd name="connsiteX7" fmla="*/ 25863 w 150840"/>
                <a:gd name="connsiteY7" fmla="*/ 421 h 90487"/>
                <a:gd name="connsiteX8" fmla="*/ 32858 w 150840"/>
                <a:gd name="connsiteY8" fmla="*/ 421 h 90487"/>
                <a:gd name="connsiteX9" fmla="*/ 32858 w 150840"/>
                <a:gd name="connsiteY9" fmla="*/ 89421 h 90487"/>
                <a:gd name="connsiteX10" fmla="*/ 65076 w 150840"/>
                <a:gd name="connsiteY10" fmla="*/ 89421 h 90487"/>
                <a:gd name="connsiteX11" fmla="*/ 65076 w 150840"/>
                <a:gd name="connsiteY11" fmla="*/ 77068 h 90487"/>
                <a:gd name="connsiteX12" fmla="*/ 77429 w 150840"/>
                <a:gd name="connsiteY12" fmla="*/ 77068 h 90487"/>
                <a:gd name="connsiteX13" fmla="*/ 77429 w 150840"/>
                <a:gd name="connsiteY13" fmla="*/ 89421 h 90487"/>
                <a:gd name="connsiteX14" fmla="*/ 65076 w 150840"/>
                <a:gd name="connsiteY14" fmla="*/ 89421 h 90487"/>
                <a:gd name="connsiteX15" fmla="*/ 92467 w 150840"/>
                <a:gd name="connsiteY15" fmla="*/ 66203 h 90487"/>
                <a:gd name="connsiteX16" fmla="*/ 103778 w 150840"/>
                <a:gd name="connsiteY16" fmla="*/ 65161 h 90487"/>
                <a:gd name="connsiteX17" fmla="*/ 109731 w 150840"/>
                <a:gd name="connsiteY17" fmla="*/ 77812 h 90487"/>
                <a:gd name="connsiteX18" fmla="*/ 120894 w 150840"/>
                <a:gd name="connsiteY18" fmla="*/ 81980 h 90487"/>
                <a:gd name="connsiteX19" fmla="*/ 134214 w 150840"/>
                <a:gd name="connsiteY19" fmla="*/ 76027 h 90487"/>
                <a:gd name="connsiteX20" fmla="*/ 139646 w 150840"/>
                <a:gd name="connsiteY20" fmla="*/ 60399 h 90487"/>
                <a:gd name="connsiteX21" fmla="*/ 134436 w 150840"/>
                <a:gd name="connsiteY21" fmla="*/ 45665 h 90487"/>
                <a:gd name="connsiteX22" fmla="*/ 120744 w 150840"/>
                <a:gd name="connsiteY22" fmla="*/ 40308 h 90487"/>
                <a:gd name="connsiteX23" fmla="*/ 111145 w 150840"/>
                <a:gd name="connsiteY23" fmla="*/ 42689 h 90487"/>
                <a:gd name="connsiteX24" fmla="*/ 104522 w 150840"/>
                <a:gd name="connsiteY24" fmla="*/ 48791 h 90487"/>
                <a:gd name="connsiteX25" fmla="*/ 94402 w 150840"/>
                <a:gd name="connsiteY25" fmla="*/ 47452 h 90487"/>
                <a:gd name="connsiteX26" fmla="*/ 102885 w 150840"/>
                <a:gd name="connsiteY26" fmla="*/ 2058 h 90487"/>
                <a:gd name="connsiteX27" fmla="*/ 146938 w 150840"/>
                <a:gd name="connsiteY27" fmla="*/ 2058 h 90487"/>
                <a:gd name="connsiteX28" fmla="*/ 146938 w 150840"/>
                <a:gd name="connsiteY28" fmla="*/ 12327 h 90487"/>
                <a:gd name="connsiteX29" fmla="*/ 111666 w 150840"/>
                <a:gd name="connsiteY29" fmla="*/ 12327 h 90487"/>
                <a:gd name="connsiteX30" fmla="*/ 106904 w 150840"/>
                <a:gd name="connsiteY30" fmla="*/ 36140 h 90487"/>
                <a:gd name="connsiteX31" fmla="*/ 123572 w 150840"/>
                <a:gd name="connsiteY31" fmla="*/ 30633 h 90487"/>
                <a:gd name="connsiteX32" fmla="*/ 143143 w 150840"/>
                <a:gd name="connsiteY32" fmla="*/ 38670 h 90487"/>
                <a:gd name="connsiteX33" fmla="*/ 151105 w 150840"/>
                <a:gd name="connsiteY33" fmla="*/ 59358 h 90487"/>
                <a:gd name="connsiteX34" fmla="*/ 144111 w 150840"/>
                <a:gd name="connsiteY34" fmla="*/ 80193 h 90487"/>
                <a:gd name="connsiteX35" fmla="*/ 120894 w 150840"/>
                <a:gd name="connsiteY35" fmla="*/ 90908 h 90487"/>
                <a:gd name="connsiteX36" fmla="*/ 101174 w 150840"/>
                <a:gd name="connsiteY36" fmla="*/ 84137 h 90487"/>
                <a:gd name="connsiteX37" fmla="*/ 92467 w 150840"/>
                <a:gd name="connsiteY37" fmla="*/ 6620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840" h="90487">
                  <a:moveTo>
                    <a:pt x="32858" y="89421"/>
                  </a:moveTo>
                  <a:lnTo>
                    <a:pt x="21993" y="89421"/>
                  </a:lnTo>
                  <a:lnTo>
                    <a:pt x="21993" y="20067"/>
                  </a:lnTo>
                  <a:cubicBezTo>
                    <a:pt x="19314" y="22548"/>
                    <a:pt x="15866" y="25053"/>
                    <a:pt x="11650" y="27582"/>
                  </a:cubicBezTo>
                  <a:cubicBezTo>
                    <a:pt x="7433" y="30112"/>
                    <a:pt x="3637" y="31973"/>
                    <a:pt x="264" y="33164"/>
                  </a:cubicBezTo>
                  <a:lnTo>
                    <a:pt x="264" y="22597"/>
                  </a:lnTo>
                  <a:cubicBezTo>
                    <a:pt x="6317" y="19819"/>
                    <a:pt x="11625" y="16396"/>
                    <a:pt x="16189" y="12327"/>
                  </a:cubicBezTo>
                  <a:cubicBezTo>
                    <a:pt x="20753" y="8259"/>
                    <a:pt x="23978" y="4291"/>
                    <a:pt x="25863" y="421"/>
                  </a:cubicBezTo>
                  <a:lnTo>
                    <a:pt x="32858" y="421"/>
                  </a:lnTo>
                  <a:lnTo>
                    <a:pt x="32858" y="89421"/>
                  </a:lnTo>
                  <a:close/>
                  <a:moveTo>
                    <a:pt x="65076" y="89421"/>
                  </a:moveTo>
                  <a:lnTo>
                    <a:pt x="65076" y="77068"/>
                  </a:lnTo>
                  <a:lnTo>
                    <a:pt x="77429" y="77068"/>
                  </a:lnTo>
                  <a:lnTo>
                    <a:pt x="77429" y="89421"/>
                  </a:lnTo>
                  <a:lnTo>
                    <a:pt x="65076" y="89421"/>
                  </a:lnTo>
                  <a:close/>
                  <a:moveTo>
                    <a:pt x="92467" y="66203"/>
                  </a:moveTo>
                  <a:lnTo>
                    <a:pt x="103778" y="65161"/>
                  </a:lnTo>
                  <a:cubicBezTo>
                    <a:pt x="104671" y="70817"/>
                    <a:pt x="106656" y="75034"/>
                    <a:pt x="109731" y="77812"/>
                  </a:cubicBezTo>
                  <a:cubicBezTo>
                    <a:pt x="112807" y="80590"/>
                    <a:pt x="116528" y="81980"/>
                    <a:pt x="120894" y="81980"/>
                  </a:cubicBezTo>
                  <a:cubicBezTo>
                    <a:pt x="126152" y="81980"/>
                    <a:pt x="130592" y="79995"/>
                    <a:pt x="134214" y="76027"/>
                  </a:cubicBezTo>
                  <a:cubicBezTo>
                    <a:pt x="137835" y="72058"/>
                    <a:pt x="139646" y="66849"/>
                    <a:pt x="139646" y="60399"/>
                  </a:cubicBezTo>
                  <a:cubicBezTo>
                    <a:pt x="139646" y="54149"/>
                    <a:pt x="137909" y="49237"/>
                    <a:pt x="134436" y="45665"/>
                  </a:cubicBezTo>
                  <a:cubicBezTo>
                    <a:pt x="130964" y="42093"/>
                    <a:pt x="126400" y="40308"/>
                    <a:pt x="120744" y="40308"/>
                  </a:cubicBezTo>
                  <a:cubicBezTo>
                    <a:pt x="117172" y="40308"/>
                    <a:pt x="113973" y="41102"/>
                    <a:pt x="111145" y="42689"/>
                  </a:cubicBezTo>
                  <a:cubicBezTo>
                    <a:pt x="108317" y="44277"/>
                    <a:pt x="106110" y="46310"/>
                    <a:pt x="104522" y="48791"/>
                  </a:cubicBezTo>
                  <a:lnTo>
                    <a:pt x="94402" y="47452"/>
                  </a:lnTo>
                  <a:lnTo>
                    <a:pt x="102885" y="2058"/>
                  </a:lnTo>
                  <a:lnTo>
                    <a:pt x="146938" y="2058"/>
                  </a:lnTo>
                  <a:lnTo>
                    <a:pt x="146938" y="12327"/>
                  </a:lnTo>
                  <a:lnTo>
                    <a:pt x="111666" y="12327"/>
                  </a:lnTo>
                  <a:lnTo>
                    <a:pt x="106904" y="36140"/>
                  </a:lnTo>
                  <a:cubicBezTo>
                    <a:pt x="112162" y="32469"/>
                    <a:pt x="117718" y="30633"/>
                    <a:pt x="123572" y="30633"/>
                  </a:cubicBezTo>
                  <a:cubicBezTo>
                    <a:pt x="131312" y="30633"/>
                    <a:pt x="137835" y="33312"/>
                    <a:pt x="143143" y="38670"/>
                  </a:cubicBezTo>
                  <a:cubicBezTo>
                    <a:pt x="148451" y="44028"/>
                    <a:pt x="151105" y="50924"/>
                    <a:pt x="151105" y="59358"/>
                  </a:cubicBezTo>
                  <a:cubicBezTo>
                    <a:pt x="151105" y="67394"/>
                    <a:pt x="148774" y="74339"/>
                    <a:pt x="144111" y="80193"/>
                  </a:cubicBezTo>
                  <a:cubicBezTo>
                    <a:pt x="138455" y="87337"/>
                    <a:pt x="130716" y="90908"/>
                    <a:pt x="120894" y="90908"/>
                  </a:cubicBezTo>
                  <a:cubicBezTo>
                    <a:pt x="112857" y="90908"/>
                    <a:pt x="106283" y="88651"/>
                    <a:pt x="101174" y="84137"/>
                  </a:cubicBezTo>
                  <a:cubicBezTo>
                    <a:pt x="96064" y="79623"/>
                    <a:pt x="93162" y="73645"/>
                    <a:pt x="92467" y="6620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87E611D-9C3B-E953-5F1F-7063A29E0A47}"/>
                </a:ext>
              </a:extLst>
            </p:cNvPr>
            <p:cNvSpPr/>
            <p:nvPr/>
          </p:nvSpPr>
          <p:spPr>
            <a:xfrm>
              <a:off x="4889717" y="4429964"/>
              <a:ext cx="58652" cy="88999"/>
            </a:xfrm>
            <a:custGeom>
              <a:avLst/>
              <a:gdLst>
                <a:gd name="connsiteX0" fmla="*/ 58917 w 58652"/>
                <a:gd name="connsiteY0" fmla="*/ 78974 h 88999"/>
                <a:gd name="connsiteX1" fmla="*/ 58917 w 58652"/>
                <a:gd name="connsiteY1" fmla="*/ 89393 h 88999"/>
                <a:gd name="connsiteX2" fmla="*/ 278 w 58652"/>
                <a:gd name="connsiteY2" fmla="*/ 89393 h 88999"/>
                <a:gd name="connsiteX3" fmla="*/ 1617 w 58652"/>
                <a:gd name="connsiteY3" fmla="*/ 81802 h 88999"/>
                <a:gd name="connsiteX4" fmla="*/ 8761 w 58652"/>
                <a:gd name="connsiteY4" fmla="*/ 70045 h 88999"/>
                <a:gd name="connsiteX5" fmla="*/ 23048 w 58652"/>
                <a:gd name="connsiteY5" fmla="*/ 56650 h 88999"/>
                <a:gd name="connsiteX6" fmla="*/ 42545 w 58652"/>
                <a:gd name="connsiteY6" fmla="*/ 37823 h 88999"/>
                <a:gd name="connsiteX7" fmla="*/ 47606 w 58652"/>
                <a:gd name="connsiteY7" fmla="*/ 24802 h 88999"/>
                <a:gd name="connsiteX8" fmla="*/ 42992 w 58652"/>
                <a:gd name="connsiteY8" fmla="*/ 13862 h 88999"/>
                <a:gd name="connsiteX9" fmla="*/ 30937 w 58652"/>
                <a:gd name="connsiteY9" fmla="*/ 9472 h 88999"/>
                <a:gd name="connsiteX10" fmla="*/ 18361 w 58652"/>
                <a:gd name="connsiteY10" fmla="*/ 14160 h 88999"/>
                <a:gd name="connsiteX11" fmla="*/ 13523 w 58652"/>
                <a:gd name="connsiteY11" fmla="*/ 27183 h 88999"/>
                <a:gd name="connsiteX12" fmla="*/ 2362 w 58652"/>
                <a:gd name="connsiteY12" fmla="*/ 25992 h 88999"/>
                <a:gd name="connsiteX13" fmla="*/ 10994 w 58652"/>
                <a:gd name="connsiteY13" fmla="*/ 6942 h 88999"/>
                <a:gd name="connsiteX14" fmla="*/ 31086 w 58652"/>
                <a:gd name="connsiteY14" fmla="*/ 393 h 88999"/>
                <a:gd name="connsiteX15" fmla="*/ 51326 w 58652"/>
                <a:gd name="connsiteY15" fmla="*/ 7462 h 88999"/>
                <a:gd name="connsiteX16" fmla="*/ 58767 w 58652"/>
                <a:gd name="connsiteY16" fmla="*/ 24950 h 88999"/>
                <a:gd name="connsiteX17" fmla="*/ 56610 w 58652"/>
                <a:gd name="connsiteY17" fmla="*/ 35442 h 88999"/>
                <a:gd name="connsiteX18" fmla="*/ 49392 w 58652"/>
                <a:gd name="connsiteY18" fmla="*/ 46307 h 88999"/>
                <a:gd name="connsiteX19" fmla="*/ 32573 w 58652"/>
                <a:gd name="connsiteY19" fmla="*/ 61860 h 88999"/>
                <a:gd name="connsiteX20" fmla="*/ 19998 w 58652"/>
                <a:gd name="connsiteY20" fmla="*/ 73021 h 88999"/>
                <a:gd name="connsiteX21" fmla="*/ 15459 w 58652"/>
                <a:gd name="connsiteY21" fmla="*/ 78974 h 88999"/>
                <a:gd name="connsiteX22" fmla="*/ 58917 w 58652"/>
                <a:gd name="connsiteY22" fmla="*/ 78974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8917" y="78974"/>
                  </a:moveTo>
                  <a:lnTo>
                    <a:pt x="58917" y="89393"/>
                  </a:lnTo>
                  <a:lnTo>
                    <a:pt x="278" y="89393"/>
                  </a:lnTo>
                  <a:cubicBezTo>
                    <a:pt x="179" y="86813"/>
                    <a:pt x="625" y="84283"/>
                    <a:pt x="1617" y="81802"/>
                  </a:cubicBezTo>
                  <a:cubicBezTo>
                    <a:pt x="3106" y="77833"/>
                    <a:pt x="5487" y="73915"/>
                    <a:pt x="8761" y="70045"/>
                  </a:cubicBezTo>
                  <a:cubicBezTo>
                    <a:pt x="12036" y="66176"/>
                    <a:pt x="16798" y="61711"/>
                    <a:pt x="23048" y="56650"/>
                  </a:cubicBezTo>
                  <a:cubicBezTo>
                    <a:pt x="32673" y="48713"/>
                    <a:pt x="39172" y="42437"/>
                    <a:pt x="42545" y="37823"/>
                  </a:cubicBezTo>
                  <a:cubicBezTo>
                    <a:pt x="45919" y="33210"/>
                    <a:pt x="47606" y="28870"/>
                    <a:pt x="47606" y="24802"/>
                  </a:cubicBezTo>
                  <a:cubicBezTo>
                    <a:pt x="47606" y="20435"/>
                    <a:pt x="46068" y="16789"/>
                    <a:pt x="42992" y="13862"/>
                  </a:cubicBezTo>
                  <a:cubicBezTo>
                    <a:pt x="39916" y="10935"/>
                    <a:pt x="35898" y="9472"/>
                    <a:pt x="30937" y="9472"/>
                  </a:cubicBezTo>
                  <a:cubicBezTo>
                    <a:pt x="25678" y="9472"/>
                    <a:pt x="21486" y="11035"/>
                    <a:pt x="18361" y="14160"/>
                  </a:cubicBezTo>
                  <a:cubicBezTo>
                    <a:pt x="15236" y="17286"/>
                    <a:pt x="13623" y="21627"/>
                    <a:pt x="13523" y="27183"/>
                  </a:cubicBezTo>
                  <a:lnTo>
                    <a:pt x="2362" y="25992"/>
                  </a:lnTo>
                  <a:cubicBezTo>
                    <a:pt x="3156" y="17657"/>
                    <a:pt x="6033" y="11307"/>
                    <a:pt x="10994" y="6942"/>
                  </a:cubicBezTo>
                  <a:cubicBezTo>
                    <a:pt x="15955" y="2576"/>
                    <a:pt x="22652" y="393"/>
                    <a:pt x="31086" y="393"/>
                  </a:cubicBezTo>
                  <a:cubicBezTo>
                    <a:pt x="39619" y="393"/>
                    <a:pt x="46366" y="2749"/>
                    <a:pt x="51326" y="7462"/>
                  </a:cubicBezTo>
                  <a:cubicBezTo>
                    <a:pt x="56287" y="12175"/>
                    <a:pt x="58767" y="18005"/>
                    <a:pt x="58767" y="24950"/>
                  </a:cubicBezTo>
                  <a:cubicBezTo>
                    <a:pt x="58767" y="28522"/>
                    <a:pt x="58048" y="32019"/>
                    <a:pt x="56610" y="35442"/>
                  </a:cubicBezTo>
                  <a:cubicBezTo>
                    <a:pt x="55171" y="38865"/>
                    <a:pt x="52765" y="42487"/>
                    <a:pt x="49392" y="46307"/>
                  </a:cubicBezTo>
                  <a:cubicBezTo>
                    <a:pt x="46018" y="50127"/>
                    <a:pt x="40412" y="55311"/>
                    <a:pt x="32573" y="61860"/>
                  </a:cubicBezTo>
                  <a:cubicBezTo>
                    <a:pt x="26025" y="67317"/>
                    <a:pt x="21833" y="71037"/>
                    <a:pt x="19998" y="73021"/>
                  </a:cubicBezTo>
                  <a:cubicBezTo>
                    <a:pt x="18162" y="75006"/>
                    <a:pt x="16650" y="76990"/>
                    <a:pt x="15459" y="78974"/>
                  </a:cubicBezTo>
                  <a:lnTo>
                    <a:pt x="58917" y="78974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BE5C61D-91AD-44CB-42FB-87711049FA59}"/>
                </a:ext>
              </a:extLst>
            </p:cNvPr>
            <p:cNvSpPr/>
            <p:nvPr/>
          </p:nvSpPr>
          <p:spPr>
            <a:xfrm>
              <a:off x="4794467" y="4163102"/>
              <a:ext cx="160677" cy="90487"/>
            </a:xfrm>
            <a:custGeom>
              <a:avLst/>
              <a:gdLst>
                <a:gd name="connsiteX0" fmla="*/ 58917 w 160677"/>
                <a:gd name="connsiteY0" fmla="*/ 78946 h 90487"/>
                <a:gd name="connsiteX1" fmla="*/ 58917 w 160677"/>
                <a:gd name="connsiteY1" fmla="*/ 89365 h 90487"/>
                <a:gd name="connsiteX2" fmla="*/ 278 w 160677"/>
                <a:gd name="connsiteY2" fmla="*/ 89365 h 90487"/>
                <a:gd name="connsiteX3" fmla="*/ 1617 w 160677"/>
                <a:gd name="connsiteY3" fmla="*/ 81774 h 90487"/>
                <a:gd name="connsiteX4" fmla="*/ 8761 w 160677"/>
                <a:gd name="connsiteY4" fmla="*/ 70017 h 90487"/>
                <a:gd name="connsiteX5" fmla="*/ 23048 w 160677"/>
                <a:gd name="connsiteY5" fmla="*/ 56622 h 90487"/>
                <a:gd name="connsiteX6" fmla="*/ 42545 w 160677"/>
                <a:gd name="connsiteY6" fmla="*/ 37795 h 90487"/>
                <a:gd name="connsiteX7" fmla="*/ 47606 w 160677"/>
                <a:gd name="connsiteY7" fmla="*/ 24774 h 90487"/>
                <a:gd name="connsiteX8" fmla="*/ 42992 w 160677"/>
                <a:gd name="connsiteY8" fmla="*/ 13834 h 90487"/>
                <a:gd name="connsiteX9" fmla="*/ 30937 w 160677"/>
                <a:gd name="connsiteY9" fmla="*/ 9444 h 90487"/>
                <a:gd name="connsiteX10" fmla="*/ 18361 w 160677"/>
                <a:gd name="connsiteY10" fmla="*/ 14132 h 90487"/>
                <a:gd name="connsiteX11" fmla="*/ 13523 w 160677"/>
                <a:gd name="connsiteY11" fmla="*/ 27155 h 90487"/>
                <a:gd name="connsiteX12" fmla="*/ 2362 w 160677"/>
                <a:gd name="connsiteY12" fmla="*/ 25964 h 90487"/>
                <a:gd name="connsiteX13" fmla="*/ 10994 w 160677"/>
                <a:gd name="connsiteY13" fmla="*/ 6914 h 90487"/>
                <a:gd name="connsiteX14" fmla="*/ 31086 w 160677"/>
                <a:gd name="connsiteY14" fmla="*/ 365 h 90487"/>
                <a:gd name="connsiteX15" fmla="*/ 51326 w 160677"/>
                <a:gd name="connsiteY15" fmla="*/ 7434 h 90487"/>
                <a:gd name="connsiteX16" fmla="*/ 58767 w 160677"/>
                <a:gd name="connsiteY16" fmla="*/ 24922 h 90487"/>
                <a:gd name="connsiteX17" fmla="*/ 56610 w 160677"/>
                <a:gd name="connsiteY17" fmla="*/ 35414 h 90487"/>
                <a:gd name="connsiteX18" fmla="*/ 49392 w 160677"/>
                <a:gd name="connsiteY18" fmla="*/ 46279 h 90487"/>
                <a:gd name="connsiteX19" fmla="*/ 32573 w 160677"/>
                <a:gd name="connsiteY19" fmla="*/ 61832 h 90487"/>
                <a:gd name="connsiteX20" fmla="*/ 19998 w 160677"/>
                <a:gd name="connsiteY20" fmla="*/ 72993 h 90487"/>
                <a:gd name="connsiteX21" fmla="*/ 15459 w 160677"/>
                <a:gd name="connsiteY21" fmla="*/ 78946 h 90487"/>
                <a:gd name="connsiteX22" fmla="*/ 58917 w 160677"/>
                <a:gd name="connsiteY22" fmla="*/ 78946 h 90487"/>
                <a:gd name="connsiteX23" fmla="*/ 74913 w 160677"/>
                <a:gd name="connsiteY23" fmla="*/ 89365 h 90487"/>
                <a:gd name="connsiteX24" fmla="*/ 74913 w 160677"/>
                <a:gd name="connsiteY24" fmla="*/ 77012 h 90487"/>
                <a:gd name="connsiteX25" fmla="*/ 87266 w 160677"/>
                <a:gd name="connsiteY25" fmla="*/ 77012 h 90487"/>
                <a:gd name="connsiteX26" fmla="*/ 87266 w 160677"/>
                <a:gd name="connsiteY26" fmla="*/ 89365 h 90487"/>
                <a:gd name="connsiteX27" fmla="*/ 74913 w 160677"/>
                <a:gd name="connsiteY27" fmla="*/ 89365 h 90487"/>
                <a:gd name="connsiteX28" fmla="*/ 102304 w 160677"/>
                <a:gd name="connsiteY28" fmla="*/ 66147 h 90487"/>
                <a:gd name="connsiteX29" fmla="*/ 113615 w 160677"/>
                <a:gd name="connsiteY29" fmla="*/ 65105 h 90487"/>
                <a:gd name="connsiteX30" fmla="*/ 119568 w 160677"/>
                <a:gd name="connsiteY30" fmla="*/ 77756 h 90487"/>
                <a:gd name="connsiteX31" fmla="*/ 130730 w 160677"/>
                <a:gd name="connsiteY31" fmla="*/ 81924 h 90487"/>
                <a:gd name="connsiteX32" fmla="*/ 144050 w 160677"/>
                <a:gd name="connsiteY32" fmla="*/ 75971 h 90487"/>
                <a:gd name="connsiteX33" fmla="*/ 149482 w 160677"/>
                <a:gd name="connsiteY33" fmla="*/ 60343 h 90487"/>
                <a:gd name="connsiteX34" fmla="*/ 144273 w 160677"/>
                <a:gd name="connsiteY34" fmla="*/ 45609 h 90487"/>
                <a:gd name="connsiteX35" fmla="*/ 130581 w 160677"/>
                <a:gd name="connsiteY35" fmla="*/ 40252 h 90487"/>
                <a:gd name="connsiteX36" fmla="*/ 120982 w 160677"/>
                <a:gd name="connsiteY36" fmla="*/ 42633 h 90487"/>
                <a:gd name="connsiteX37" fmla="*/ 114359 w 160677"/>
                <a:gd name="connsiteY37" fmla="*/ 48735 h 90487"/>
                <a:gd name="connsiteX38" fmla="*/ 104239 w 160677"/>
                <a:gd name="connsiteY38" fmla="*/ 47396 h 90487"/>
                <a:gd name="connsiteX39" fmla="*/ 112722 w 160677"/>
                <a:gd name="connsiteY39" fmla="*/ 2002 h 90487"/>
                <a:gd name="connsiteX40" fmla="*/ 156775 w 160677"/>
                <a:gd name="connsiteY40" fmla="*/ 2002 h 90487"/>
                <a:gd name="connsiteX41" fmla="*/ 156775 w 160677"/>
                <a:gd name="connsiteY41" fmla="*/ 12271 h 90487"/>
                <a:gd name="connsiteX42" fmla="*/ 121503 w 160677"/>
                <a:gd name="connsiteY42" fmla="*/ 12271 h 90487"/>
                <a:gd name="connsiteX43" fmla="*/ 116740 w 160677"/>
                <a:gd name="connsiteY43" fmla="*/ 36084 h 90487"/>
                <a:gd name="connsiteX44" fmla="*/ 133409 w 160677"/>
                <a:gd name="connsiteY44" fmla="*/ 30577 h 90487"/>
                <a:gd name="connsiteX45" fmla="*/ 152980 w 160677"/>
                <a:gd name="connsiteY45" fmla="*/ 38614 h 90487"/>
                <a:gd name="connsiteX46" fmla="*/ 160942 w 160677"/>
                <a:gd name="connsiteY46" fmla="*/ 59302 h 90487"/>
                <a:gd name="connsiteX47" fmla="*/ 153948 w 160677"/>
                <a:gd name="connsiteY47" fmla="*/ 80137 h 90487"/>
                <a:gd name="connsiteX48" fmla="*/ 130730 w 160677"/>
                <a:gd name="connsiteY48" fmla="*/ 90852 h 90487"/>
                <a:gd name="connsiteX49" fmla="*/ 111011 w 160677"/>
                <a:gd name="connsiteY49" fmla="*/ 84081 h 90487"/>
                <a:gd name="connsiteX50" fmla="*/ 102304 w 160677"/>
                <a:gd name="connsiteY50" fmla="*/ 66147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60677" h="90487">
                  <a:moveTo>
                    <a:pt x="58917" y="78946"/>
                  </a:moveTo>
                  <a:lnTo>
                    <a:pt x="58917" y="89365"/>
                  </a:lnTo>
                  <a:lnTo>
                    <a:pt x="278" y="89365"/>
                  </a:lnTo>
                  <a:cubicBezTo>
                    <a:pt x="179" y="86785"/>
                    <a:pt x="626" y="84255"/>
                    <a:pt x="1617" y="81774"/>
                  </a:cubicBezTo>
                  <a:cubicBezTo>
                    <a:pt x="3106" y="77805"/>
                    <a:pt x="5487" y="73886"/>
                    <a:pt x="8761" y="70017"/>
                  </a:cubicBezTo>
                  <a:cubicBezTo>
                    <a:pt x="12036" y="66148"/>
                    <a:pt x="16798" y="61683"/>
                    <a:pt x="23048" y="56622"/>
                  </a:cubicBezTo>
                  <a:cubicBezTo>
                    <a:pt x="32673" y="48685"/>
                    <a:pt x="39172" y="42409"/>
                    <a:pt x="42545" y="37795"/>
                  </a:cubicBezTo>
                  <a:cubicBezTo>
                    <a:pt x="45919" y="33182"/>
                    <a:pt x="47606" y="28842"/>
                    <a:pt x="47606" y="24774"/>
                  </a:cubicBezTo>
                  <a:cubicBezTo>
                    <a:pt x="47606" y="20407"/>
                    <a:pt x="46067" y="16761"/>
                    <a:pt x="42992" y="13834"/>
                  </a:cubicBezTo>
                  <a:cubicBezTo>
                    <a:pt x="39916" y="10907"/>
                    <a:pt x="35898" y="9444"/>
                    <a:pt x="30937" y="9444"/>
                  </a:cubicBezTo>
                  <a:cubicBezTo>
                    <a:pt x="25678" y="9444"/>
                    <a:pt x="21486" y="11007"/>
                    <a:pt x="18361" y="14132"/>
                  </a:cubicBezTo>
                  <a:cubicBezTo>
                    <a:pt x="15236" y="17258"/>
                    <a:pt x="13623" y="21599"/>
                    <a:pt x="13523" y="27155"/>
                  </a:cubicBezTo>
                  <a:lnTo>
                    <a:pt x="2362" y="25964"/>
                  </a:lnTo>
                  <a:cubicBezTo>
                    <a:pt x="3155" y="17629"/>
                    <a:pt x="6033" y="11279"/>
                    <a:pt x="10994" y="6914"/>
                  </a:cubicBezTo>
                  <a:cubicBezTo>
                    <a:pt x="15955" y="2548"/>
                    <a:pt x="22652" y="365"/>
                    <a:pt x="31086" y="365"/>
                  </a:cubicBezTo>
                  <a:cubicBezTo>
                    <a:pt x="39619" y="365"/>
                    <a:pt x="46366" y="2721"/>
                    <a:pt x="51326" y="7434"/>
                  </a:cubicBezTo>
                  <a:cubicBezTo>
                    <a:pt x="56287" y="12147"/>
                    <a:pt x="58767" y="17977"/>
                    <a:pt x="58767" y="24922"/>
                  </a:cubicBezTo>
                  <a:cubicBezTo>
                    <a:pt x="58767" y="28494"/>
                    <a:pt x="58048" y="31991"/>
                    <a:pt x="56610" y="35414"/>
                  </a:cubicBezTo>
                  <a:cubicBezTo>
                    <a:pt x="55171" y="38837"/>
                    <a:pt x="52765" y="42459"/>
                    <a:pt x="49392" y="46279"/>
                  </a:cubicBezTo>
                  <a:cubicBezTo>
                    <a:pt x="46018" y="50099"/>
                    <a:pt x="40412" y="55283"/>
                    <a:pt x="32573" y="61832"/>
                  </a:cubicBezTo>
                  <a:cubicBezTo>
                    <a:pt x="26025" y="67289"/>
                    <a:pt x="21833" y="71009"/>
                    <a:pt x="19998" y="72993"/>
                  </a:cubicBezTo>
                  <a:cubicBezTo>
                    <a:pt x="18162" y="74978"/>
                    <a:pt x="16650" y="76962"/>
                    <a:pt x="15459" y="78946"/>
                  </a:cubicBezTo>
                  <a:lnTo>
                    <a:pt x="58917" y="78946"/>
                  </a:lnTo>
                  <a:close/>
                  <a:moveTo>
                    <a:pt x="74913" y="89365"/>
                  </a:moveTo>
                  <a:lnTo>
                    <a:pt x="74913" y="77012"/>
                  </a:lnTo>
                  <a:lnTo>
                    <a:pt x="87266" y="77012"/>
                  </a:lnTo>
                  <a:lnTo>
                    <a:pt x="87266" y="89365"/>
                  </a:lnTo>
                  <a:lnTo>
                    <a:pt x="74913" y="89365"/>
                  </a:lnTo>
                  <a:close/>
                  <a:moveTo>
                    <a:pt x="102304" y="66147"/>
                  </a:moveTo>
                  <a:lnTo>
                    <a:pt x="113615" y="65105"/>
                  </a:lnTo>
                  <a:cubicBezTo>
                    <a:pt x="114508" y="70761"/>
                    <a:pt x="116492" y="74978"/>
                    <a:pt x="119568" y="77756"/>
                  </a:cubicBezTo>
                  <a:cubicBezTo>
                    <a:pt x="122644" y="80534"/>
                    <a:pt x="126365" y="81924"/>
                    <a:pt x="130730" y="81924"/>
                  </a:cubicBezTo>
                  <a:cubicBezTo>
                    <a:pt x="135989" y="81924"/>
                    <a:pt x="140429" y="79939"/>
                    <a:pt x="144050" y="75971"/>
                  </a:cubicBezTo>
                  <a:cubicBezTo>
                    <a:pt x="147672" y="72002"/>
                    <a:pt x="149482" y="66793"/>
                    <a:pt x="149482" y="60343"/>
                  </a:cubicBezTo>
                  <a:cubicBezTo>
                    <a:pt x="149482" y="54093"/>
                    <a:pt x="147746" y="49181"/>
                    <a:pt x="144273" y="45609"/>
                  </a:cubicBezTo>
                  <a:cubicBezTo>
                    <a:pt x="140801" y="42037"/>
                    <a:pt x="136237" y="40252"/>
                    <a:pt x="130581" y="40252"/>
                  </a:cubicBezTo>
                  <a:cubicBezTo>
                    <a:pt x="127009" y="40252"/>
                    <a:pt x="123809" y="41046"/>
                    <a:pt x="120982" y="42633"/>
                  </a:cubicBezTo>
                  <a:cubicBezTo>
                    <a:pt x="118154" y="44221"/>
                    <a:pt x="115946" y="46254"/>
                    <a:pt x="114359" y="48735"/>
                  </a:cubicBezTo>
                  <a:lnTo>
                    <a:pt x="104239" y="47396"/>
                  </a:lnTo>
                  <a:lnTo>
                    <a:pt x="112722" y="2002"/>
                  </a:lnTo>
                  <a:lnTo>
                    <a:pt x="156775" y="2002"/>
                  </a:lnTo>
                  <a:lnTo>
                    <a:pt x="156775" y="12271"/>
                  </a:lnTo>
                  <a:lnTo>
                    <a:pt x="121503" y="12271"/>
                  </a:lnTo>
                  <a:lnTo>
                    <a:pt x="116740" y="36084"/>
                  </a:lnTo>
                  <a:cubicBezTo>
                    <a:pt x="121999" y="32413"/>
                    <a:pt x="127555" y="30577"/>
                    <a:pt x="133409" y="30577"/>
                  </a:cubicBezTo>
                  <a:cubicBezTo>
                    <a:pt x="141148" y="30577"/>
                    <a:pt x="147672" y="33256"/>
                    <a:pt x="152980" y="38614"/>
                  </a:cubicBezTo>
                  <a:cubicBezTo>
                    <a:pt x="158288" y="43972"/>
                    <a:pt x="160942" y="50868"/>
                    <a:pt x="160942" y="59302"/>
                  </a:cubicBezTo>
                  <a:cubicBezTo>
                    <a:pt x="160942" y="67338"/>
                    <a:pt x="158610" y="74283"/>
                    <a:pt x="153948" y="80137"/>
                  </a:cubicBezTo>
                  <a:cubicBezTo>
                    <a:pt x="148292" y="87281"/>
                    <a:pt x="140553" y="90852"/>
                    <a:pt x="130730" y="90852"/>
                  </a:cubicBezTo>
                  <a:cubicBezTo>
                    <a:pt x="122693" y="90852"/>
                    <a:pt x="116120" y="88595"/>
                    <a:pt x="111011" y="84081"/>
                  </a:cubicBezTo>
                  <a:cubicBezTo>
                    <a:pt x="105901" y="79567"/>
                    <a:pt x="102999" y="73589"/>
                    <a:pt x="102304" y="6614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6B7B552-F2F9-2BB4-90C7-F121272FDC1C}"/>
                </a:ext>
              </a:extLst>
            </p:cNvPr>
            <p:cNvSpPr/>
            <p:nvPr/>
          </p:nvSpPr>
          <p:spPr>
            <a:xfrm>
              <a:off x="4891219" y="3896240"/>
              <a:ext cx="58042" cy="90637"/>
            </a:xfrm>
            <a:custGeom>
              <a:avLst/>
              <a:gdLst>
                <a:gd name="connsiteX0" fmla="*/ 264 w 58042"/>
                <a:gd name="connsiteY0" fmla="*/ 65971 h 90637"/>
                <a:gd name="connsiteX1" fmla="*/ 11129 w 58042"/>
                <a:gd name="connsiteY1" fmla="*/ 64482 h 90637"/>
                <a:gd name="connsiteX2" fmla="*/ 17529 w 58042"/>
                <a:gd name="connsiteY2" fmla="*/ 77803 h 90637"/>
                <a:gd name="connsiteX3" fmla="*/ 28541 w 58042"/>
                <a:gd name="connsiteY3" fmla="*/ 81896 h 90637"/>
                <a:gd name="connsiteX4" fmla="*/ 41415 w 58042"/>
                <a:gd name="connsiteY4" fmla="*/ 76612 h 90637"/>
                <a:gd name="connsiteX5" fmla="*/ 46699 w 58042"/>
                <a:gd name="connsiteY5" fmla="*/ 63440 h 90637"/>
                <a:gd name="connsiteX6" fmla="*/ 41862 w 58042"/>
                <a:gd name="connsiteY6" fmla="*/ 51014 h 90637"/>
                <a:gd name="connsiteX7" fmla="*/ 29435 w 58042"/>
                <a:gd name="connsiteY7" fmla="*/ 46177 h 90637"/>
                <a:gd name="connsiteX8" fmla="*/ 21696 w 58042"/>
                <a:gd name="connsiteY8" fmla="*/ 47368 h 90637"/>
                <a:gd name="connsiteX9" fmla="*/ 22886 w 58042"/>
                <a:gd name="connsiteY9" fmla="*/ 37843 h 90637"/>
                <a:gd name="connsiteX10" fmla="*/ 24672 w 58042"/>
                <a:gd name="connsiteY10" fmla="*/ 37991 h 90637"/>
                <a:gd name="connsiteX11" fmla="*/ 37248 w 58042"/>
                <a:gd name="connsiteY11" fmla="*/ 34345 h 90637"/>
                <a:gd name="connsiteX12" fmla="*/ 42829 w 58042"/>
                <a:gd name="connsiteY12" fmla="*/ 23108 h 90637"/>
                <a:gd name="connsiteX13" fmla="*/ 38736 w 58042"/>
                <a:gd name="connsiteY13" fmla="*/ 13211 h 90637"/>
                <a:gd name="connsiteX14" fmla="*/ 28244 w 58042"/>
                <a:gd name="connsiteY14" fmla="*/ 9268 h 90637"/>
                <a:gd name="connsiteX15" fmla="*/ 17677 w 58042"/>
                <a:gd name="connsiteY15" fmla="*/ 13285 h 90637"/>
                <a:gd name="connsiteX16" fmla="*/ 12171 w 58042"/>
                <a:gd name="connsiteY16" fmla="*/ 25191 h 90637"/>
                <a:gd name="connsiteX17" fmla="*/ 1306 w 58042"/>
                <a:gd name="connsiteY17" fmla="*/ 23257 h 90637"/>
                <a:gd name="connsiteX18" fmla="*/ 10459 w 58042"/>
                <a:gd name="connsiteY18" fmla="*/ 6365 h 90637"/>
                <a:gd name="connsiteX19" fmla="*/ 27946 w 58042"/>
                <a:gd name="connsiteY19" fmla="*/ 337 h 90637"/>
                <a:gd name="connsiteX20" fmla="*/ 41341 w 58042"/>
                <a:gd name="connsiteY20" fmla="*/ 3463 h 90637"/>
                <a:gd name="connsiteX21" fmla="*/ 50717 w 58042"/>
                <a:gd name="connsiteY21" fmla="*/ 11946 h 90637"/>
                <a:gd name="connsiteX22" fmla="*/ 53991 w 58042"/>
                <a:gd name="connsiteY22" fmla="*/ 23405 h 90637"/>
                <a:gd name="connsiteX23" fmla="*/ 50866 w 58042"/>
                <a:gd name="connsiteY23" fmla="*/ 33824 h 90637"/>
                <a:gd name="connsiteX24" fmla="*/ 41787 w 58042"/>
                <a:gd name="connsiteY24" fmla="*/ 41265 h 90637"/>
                <a:gd name="connsiteX25" fmla="*/ 53917 w 58042"/>
                <a:gd name="connsiteY25" fmla="*/ 48855 h 90637"/>
                <a:gd name="connsiteX26" fmla="*/ 58307 w 58042"/>
                <a:gd name="connsiteY26" fmla="*/ 63143 h 90637"/>
                <a:gd name="connsiteX27" fmla="*/ 49824 w 58042"/>
                <a:gd name="connsiteY27" fmla="*/ 82862 h 90637"/>
                <a:gd name="connsiteX28" fmla="*/ 28393 w 58042"/>
                <a:gd name="connsiteY28" fmla="*/ 90974 h 90637"/>
                <a:gd name="connsiteX29" fmla="*/ 9046 w 58042"/>
                <a:gd name="connsiteY29" fmla="*/ 83979 h 90637"/>
                <a:gd name="connsiteX30" fmla="*/ 264 w 58042"/>
                <a:gd name="connsiteY30" fmla="*/ 65971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2" h="90637">
                  <a:moveTo>
                    <a:pt x="264" y="65971"/>
                  </a:moveTo>
                  <a:lnTo>
                    <a:pt x="11129" y="64482"/>
                  </a:lnTo>
                  <a:cubicBezTo>
                    <a:pt x="12418" y="70634"/>
                    <a:pt x="14552" y="75074"/>
                    <a:pt x="17529" y="77803"/>
                  </a:cubicBezTo>
                  <a:cubicBezTo>
                    <a:pt x="20505" y="80531"/>
                    <a:pt x="24176" y="81896"/>
                    <a:pt x="28541" y="81896"/>
                  </a:cubicBezTo>
                  <a:cubicBezTo>
                    <a:pt x="33602" y="81896"/>
                    <a:pt x="37893" y="80134"/>
                    <a:pt x="41415" y="76612"/>
                  </a:cubicBezTo>
                  <a:cubicBezTo>
                    <a:pt x="44938" y="73090"/>
                    <a:pt x="46699" y="68699"/>
                    <a:pt x="46699" y="63440"/>
                  </a:cubicBezTo>
                  <a:cubicBezTo>
                    <a:pt x="46699" y="58380"/>
                    <a:pt x="45087" y="54238"/>
                    <a:pt x="41862" y="51014"/>
                  </a:cubicBezTo>
                  <a:cubicBezTo>
                    <a:pt x="38637" y="47789"/>
                    <a:pt x="34494" y="46177"/>
                    <a:pt x="29435" y="46177"/>
                  </a:cubicBezTo>
                  <a:cubicBezTo>
                    <a:pt x="27351" y="46177"/>
                    <a:pt x="24771" y="46574"/>
                    <a:pt x="21696" y="47368"/>
                  </a:cubicBezTo>
                  <a:lnTo>
                    <a:pt x="22886" y="37843"/>
                  </a:lnTo>
                  <a:cubicBezTo>
                    <a:pt x="23680" y="37942"/>
                    <a:pt x="24275" y="37991"/>
                    <a:pt x="24672" y="37991"/>
                  </a:cubicBezTo>
                  <a:cubicBezTo>
                    <a:pt x="29336" y="37991"/>
                    <a:pt x="33528" y="36776"/>
                    <a:pt x="37248" y="34345"/>
                  </a:cubicBezTo>
                  <a:cubicBezTo>
                    <a:pt x="40969" y="31914"/>
                    <a:pt x="42829" y="28169"/>
                    <a:pt x="42829" y="23108"/>
                  </a:cubicBezTo>
                  <a:cubicBezTo>
                    <a:pt x="42829" y="19140"/>
                    <a:pt x="41465" y="15840"/>
                    <a:pt x="38736" y="13211"/>
                  </a:cubicBezTo>
                  <a:cubicBezTo>
                    <a:pt x="36007" y="10582"/>
                    <a:pt x="32510" y="9268"/>
                    <a:pt x="28244" y="9268"/>
                  </a:cubicBezTo>
                  <a:cubicBezTo>
                    <a:pt x="23978" y="9268"/>
                    <a:pt x="20455" y="10607"/>
                    <a:pt x="17677" y="13285"/>
                  </a:cubicBezTo>
                  <a:cubicBezTo>
                    <a:pt x="14899" y="15964"/>
                    <a:pt x="13063" y="19933"/>
                    <a:pt x="12171" y="25191"/>
                  </a:cubicBezTo>
                  <a:lnTo>
                    <a:pt x="1306" y="23257"/>
                  </a:lnTo>
                  <a:cubicBezTo>
                    <a:pt x="2695" y="16014"/>
                    <a:pt x="5746" y="10384"/>
                    <a:pt x="10459" y="6365"/>
                  </a:cubicBezTo>
                  <a:cubicBezTo>
                    <a:pt x="15172" y="2346"/>
                    <a:pt x="21001" y="337"/>
                    <a:pt x="27946" y="337"/>
                  </a:cubicBezTo>
                  <a:cubicBezTo>
                    <a:pt x="32808" y="337"/>
                    <a:pt x="37273" y="1379"/>
                    <a:pt x="41341" y="3463"/>
                  </a:cubicBezTo>
                  <a:cubicBezTo>
                    <a:pt x="45409" y="5546"/>
                    <a:pt x="48534" y="8374"/>
                    <a:pt x="50717" y="11946"/>
                  </a:cubicBezTo>
                  <a:cubicBezTo>
                    <a:pt x="52900" y="15518"/>
                    <a:pt x="53991" y="19338"/>
                    <a:pt x="53991" y="23405"/>
                  </a:cubicBezTo>
                  <a:cubicBezTo>
                    <a:pt x="53991" y="27176"/>
                    <a:pt x="52949" y="30649"/>
                    <a:pt x="50866" y="33824"/>
                  </a:cubicBezTo>
                  <a:cubicBezTo>
                    <a:pt x="48782" y="36999"/>
                    <a:pt x="45756" y="39479"/>
                    <a:pt x="41787" y="41265"/>
                  </a:cubicBezTo>
                  <a:cubicBezTo>
                    <a:pt x="46947" y="42555"/>
                    <a:pt x="50990" y="45085"/>
                    <a:pt x="53917" y="48855"/>
                  </a:cubicBezTo>
                  <a:cubicBezTo>
                    <a:pt x="56844" y="52626"/>
                    <a:pt x="58307" y="57389"/>
                    <a:pt x="58307" y="63143"/>
                  </a:cubicBezTo>
                  <a:cubicBezTo>
                    <a:pt x="58307" y="70882"/>
                    <a:pt x="55479" y="77455"/>
                    <a:pt x="49824" y="82862"/>
                  </a:cubicBezTo>
                  <a:cubicBezTo>
                    <a:pt x="44169" y="88270"/>
                    <a:pt x="37025" y="90974"/>
                    <a:pt x="28393" y="90974"/>
                  </a:cubicBezTo>
                  <a:cubicBezTo>
                    <a:pt x="20653" y="90974"/>
                    <a:pt x="14204" y="88642"/>
                    <a:pt x="9046" y="83979"/>
                  </a:cubicBezTo>
                  <a:cubicBezTo>
                    <a:pt x="3886" y="79315"/>
                    <a:pt x="959" y="73313"/>
                    <a:pt x="264" y="6597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DA33C80-4CB8-FDE3-20D0-E783B6351489}"/>
                </a:ext>
              </a:extLst>
            </p:cNvPr>
            <p:cNvSpPr/>
            <p:nvPr/>
          </p:nvSpPr>
          <p:spPr>
            <a:xfrm rot="-5400000">
              <a:off x="4271118" y="4567656"/>
              <a:ext cx="805809" cy="97035"/>
            </a:xfrm>
            <a:custGeom>
              <a:avLst/>
              <a:gdLst>
                <a:gd name="connsiteX0" fmla="*/ 234 w 805809"/>
                <a:gd name="connsiteY0" fmla="*/ 95816 h 97035"/>
                <a:gd name="connsiteX1" fmla="*/ 234 w 805809"/>
                <a:gd name="connsiteY1" fmla="*/ 417 h 97035"/>
                <a:gd name="connsiteX2" fmla="*/ 13183 w 805809"/>
                <a:gd name="connsiteY2" fmla="*/ 417 h 97035"/>
                <a:gd name="connsiteX3" fmla="*/ 63337 w 805809"/>
                <a:gd name="connsiteY3" fmla="*/ 75278 h 97035"/>
                <a:gd name="connsiteX4" fmla="*/ 63337 w 805809"/>
                <a:gd name="connsiteY4" fmla="*/ 417 h 97035"/>
                <a:gd name="connsiteX5" fmla="*/ 75542 w 805809"/>
                <a:gd name="connsiteY5" fmla="*/ 417 h 97035"/>
                <a:gd name="connsiteX6" fmla="*/ 75542 w 805809"/>
                <a:gd name="connsiteY6" fmla="*/ 95816 h 97035"/>
                <a:gd name="connsiteX7" fmla="*/ 62594 w 805809"/>
                <a:gd name="connsiteY7" fmla="*/ 95816 h 97035"/>
                <a:gd name="connsiteX8" fmla="*/ 12439 w 805809"/>
                <a:gd name="connsiteY8" fmla="*/ 20806 h 97035"/>
                <a:gd name="connsiteX9" fmla="*/ 12439 w 805809"/>
                <a:gd name="connsiteY9" fmla="*/ 95816 h 97035"/>
                <a:gd name="connsiteX10" fmla="*/ 234 w 805809"/>
                <a:gd name="connsiteY10" fmla="*/ 95816 h 97035"/>
                <a:gd name="connsiteX11" fmla="*/ 139943 w 805809"/>
                <a:gd name="connsiteY11" fmla="*/ 95816 h 97035"/>
                <a:gd name="connsiteX12" fmla="*/ 139943 w 805809"/>
                <a:gd name="connsiteY12" fmla="*/ 85695 h 97035"/>
                <a:gd name="connsiteX13" fmla="*/ 117917 w 805809"/>
                <a:gd name="connsiteY13" fmla="*/ 97453 h 97035"/>
                <a:gd name="connsiteX14" fmla="*/ 106531 w 805809"/>
                <a:gd name="connsiteY14" fmla="*/ 95072 h 97035"/>
                <a:gd name="connsiteX15" fmla="*/ 98644 w 805809"/>
                <a:gd name="connsiteY15" fmla="*/ 89119 h 97035"/>
                <a:gd name="connsiteX16" fmla="*/ 94998 w 805809"/>
                <a:gd name="connsiteY16" fmla="*/ 80486 h 97035"/>
                <a:gd name="connsiteX17" fmla="*/ 94254 w 805809"/>
                <a:gd name="connsiteY17" fmla="*/ 69473 h 97035"/>
                <a:gd name="connsiteX18" fmla="*/ 94254 w 805809"/>
                <a:gd name="connsiteY18" fmla="*/ 26611 h 97035"/>
                <a:gd name="connsiteX19" fmla="*/ 106010 w 805809"/>
                <a:gd name="connsiteY19" fmla="*/ 26611 h 97035"/>
                <a:gd name="connsiteX20" fmla="*/ 106010 w 805809"/>
                <a:gd name="connsiteY20" fmla="*/ 65008 h 97035"/>
                <a:gd name="connsiteX21" fmla="*/ 106755 w 805809"/>
                <a:gd name="connsiteY21" fmla="*/ 77361 h 97035"/>
                <a:gd name="connsiteX22" fmla="*/ 111368 w 805809"/>
                <a:gd name="connsiteY22" fmla="*/ 84653 h 97035"/>
                <a:gd name="connsiteX23" fmla="*/ 120298 w 805809"/>
                <a:gd name="connsiteY23" fmla="*/ 87333 h 97035"/>
                <a:gd name="connsiteX24" fmla="*/ 130121 w 805809"/>
                <a:gd name="connsiteY24" fmla="*/ 84579 h 97035"/>
                <a:gd name="connsiteX25" fmla="*/ 136670 w 805809"/>
                <a:gd name="connsiteY25" fmla="*/ 77212 h 97035"/>
                <a:gd name="connsiteX26" fmla="*/ 138604 w 805809"/>
                <a:gd name="connsiteY26" fmla="*/ 63669 h 97035"/>
                <a:gd name="connsiteX27" fmla="*/ 138604 w 805809"/>
                <a:gd name="connsiteY27" fmla="*/ 26611 h 97035"/>
                <a:gd name="connsiteX28" fmla="*/ 150362 w 805809"/>
                <a:gd name="connsiteY28" fmla="*/ 26611 h 97035"/>
                <a:gd name="connsiteX29" fmla="*/ 150362 w 805809"/>
                <a:gd name="connsiteY29" fmla="*/ 95816 h 97035"/>
                <a:gd name="connsiteX30" fmla="*/ 139943 w 805809"/>
                <a:gd name="connsiteY30" fmla="*/ 95816 h 97035"/>
                <a:gd name="connsiteX31" fmla="*/ 168217 w 805809"/>
                <a:gd name="connsiteY31" fmla="*/ 95816 h 97035"/>
                <a:gd name="connsiteX32" fmla="*/ 168217 w 805809"/>
                <a:gd name="connsiteY32" fmla="*/ 26611 h 97035"/>
                <a:gd name="connsiteX33" fmla="*/ 178784 w 805809"/>
                <a:gd name="connsiteY33" fmla="*/ 26611 h 97035"/>
                <a:gd name="connsiteX34" fmla="*/ 178784 w 805809"/>
                <a:gd name="connsiteY34" fmla="*/ 36433 h 97035"/>
                <a:gd name="connsiteX35" fmla="*/ 187342 w 805809"/>
                <a:gd name="connsiteY35" fmla="*/ 28173 h 97035"/>
                <a:gd name="connsiteX36" fmla="*/ 199620 w 805809"/>
                <a:gd name="connsiteY36" fmla="*/ 25122 h 97035"/>
                <a:gd name="connsiteX37" fmla="*/ 212270 w 805809"/>
                <a:gd name="connsiteY37" fmla="*/ 28322 h 97035"/>
                <a:gd name="connsiteX38" fmla="*/ 219266 w 805809"/>
                <a:gd name="connsiteY38" fmla="*/ 37178 h 97035"/>
                <a:gd name="connsiteX39" fmla="*/ 240548 w 805809"/>
                <a:gd name="connsiteY39" fmla="*/ 25122 h 97035"/>
                <a:gd name="connsiteX40" fmla="*/ 256398 w 805809"/>
                <a:gd name="connsiteY40" fmla="*/ 30778 h 97035"/>
                <a:gd name="connsiteX41" fmla="*/ 261979 w 805809"/>
                <a:gd name="connsiteY41" fmla="*/ 48339 h 97035"/>
                <a:gd name="connsiteX42" fmla="*/ 261979 w 805809"/>
                <a:gd name="connsiteY42" fmla="*/ 95816 h 97035"/>
                <a:gd name="connsiteX43" fmla="*/ 250222 w 805809"/>
                <a:gd name="connsiteY43" fmla="*/ 95816 h 97035"/>
                <a:gd name="connsiteX44" fmla="*/ 250222 w 805809"/>
                <a:gd name="connsiteY44" fmla="*/ 52209 h 97035"/>
                <a:gd name="connsiteX45" fmla="*/ 249105 w 805809"/>
                <a:gd name="connsiteY45" fmla="*/ 42089 h 97035"/>
                <a:gd name="connsiteX46" fmla="*/ 245013 w 805809"/>
                <a:gd name="connsiteY46" fmla="*/ 37103 h 97035"/>
                <a:gd name="connsiteX47" fmla="*/ 238017 w 805809"/>
                <a:gd name="connsiteY47" fmla="*/ 35242 h 97035"/>
                <a:gd name="connsiteX48" fmla="*/ 225888 w 805809"/>
                <a:gd name="connsiteY48" fmla="*/ 40079 h 97035"/>
                <a:gd name="connsiteX49" fmla="*/ 221051 w 805809"/>
                <a:gd name="connsiteY49" fmla="*/ 55632 h 97035"/>
                <a:gd name="connsiteX50" fmla="*/ 221051 w 805809"/>
                <a:gd name="connsiteY50" fmla="*/ 95816 h 97035"/>
                <a:gd name="connsiteX51" fmla="*/ 209294 w 805809"/>
                <a:gd name="connsiteY51" fmla="*/ 95816 h 97035"/>
                <a:gd name="connsiteX52" fmla="*/ 209294 w 805809"/>
                <a:gd name="connsiteY52" fmla="*/ 50869 h 97035"/>
                <a:gd name="connsiteX53" fmla="*/ 206466 w 805809"/>
                <a:gd name="connsiteY53" fmla="*/ 39187 h 97035"/>
                <a:gd name="connsiteX54" fmla="*/ 197090 w 805809"/>
                <a:gd name="connsiteY54" fmla="*/ 35242 h 97035"/>
                <a:gd name="connsiteX55" fmla="*/ 187937 w 805809"/>
                <a:gd name="connsiteY55" fmla="*/ 37847 h 97035"/>
                <a:gd name="connsiteX56" fmla="*/ 181835 w 805809"/>
                <a:gd name="connsiteY56" fmla="*/ 45437 h 97035"/>
                <a:gd name="connsiteX57" fmla="*/ 179975 w 805809"/>
                <a:gd name="connsiteY57" fmla="*/ 59948 h 97035"/>
                <a:gd name="connsiteX58" fmla="*/ 179975 w 805809"/>
                <a:gd name="connsiteY58" fmla="*/ 95816 h 97035"/>
                <a:gd name="connsiteX59" fmla="*/ 168217 w 805809"/>
                <a:gd name="connsiteY59" fmla="*/ 95816 h 97035"/>
                <a:gd name="connsiteX60" fmla="*/ 289420 w 805809"/>
                <a:gd name="connsiteY60" fmla="*/ 95816 h 97035"/>
                <a:gd name="connsiteX61" fmla="*/ 278555 w 805809"/>
                <a:gd name="connsiteY61" fmla="*/ 95816 h 97035"/>
                <a:gd name="connsiteX62" fmla="*/ 278555 w 805809"/>
                <a:gd name="connsiteY62" fmla="*/ 417 h 97035"/>
                <a:gd name="connsiteX63" fmla="*/ 290164 w 805809"/>
                <a:gd name="connsiteY63" fmla="*/ 417 h 97035"/>
                <a:gd name="connsiteX64" fmla="*/ 290164 w 805809"/>
                <a:gd name="connsiteY64" fmla="*/ 34350 h 97035"/>
                <a:gd name="connsiteX65" fmla="*/ 309214 w 805809"/>
                <a:gd name="connsiteY65" fmla="*/ 25122 h 97035"/>
                <a:gd name="connsiteX66" fmla="*/ 321269 w 805809"/>
                <a:gd name="connsiteY66" fmla="*/ 27653 h 97035"/>
                <a:gd name="connsiteX67" fmla="*/ 330645 w 805809"/>
                <a:gd name="connsiteY67" fmla="*/ 34871 h 97035"/>
                <a:gd name="connsiteX68" fmla="*/ 336450 w 805809"/>
                <a:gd name="connsiteY68" fmla="*/ 46107 h 97035"/>
                <a:gd name="connsiteX69" fmla="*/ 338533 w 805809"/>
                <a:gd name="connsiteY69" fmla="*/ 60245 h 97035"/>
                <a:gd name="connsiteX70" fmla="*/ 329677 w 805809"/>
                <a:gd name="connsiteY70" fmla="*/ 87704 h 97035"/>
                <a:gd name="connsiteX71" fmla="*/ 308619 w 805809"/>
                <a:gd name="connsiteY71" fmla="*/ 97453 h 97035"/>
                <a:gd name="connsiteX72" fmla="*/ 289420 w 805809"/>
                <a:gd name="connsiteY72" fmla="*/ 87184 h 97035"/>
                <a:gd name="connsiteX73" fmla="*/ 289420 w 805809"/>
                <a:gd name="connsiteY73" fmla="*/ 95816 h 97035"/>
                <a:gd name="connsiteX74" fmla="*/ 289270 w 805809"/>
                <a:gd name="connsiteY74" fmla="*/ 60692 h 97035"/>
                <a:gd name="connsiteX75" fmla="*/ 292694 w 805809"/>
                <a:gd name="connsiteY75" fmla="*/ 78700 h 97035"/>
                <a:gd name="connsiteX76" fmla="*/ 307577 w 805809"/>
                <a:gd name="connsiteY76" fmla="*/ 87778 h 97035"/>
                <a:gd name="connsiteX77" fmla="*/ 320896 w 805809"/>
                <a:gd name="connsiteY77" fmla="*/ 81081 h 97035"/>
                <a:gd name="connsiteX78" fmla="*/ 326478 w 805809"/>
                <a:gd name="connsiteY78" fmla="*/ 61139 h 97035"/>
                <a:gd name="connsiteX79" fmla="*/ 321120 w 805809"/>
                <a:gd name="connsiteY79" fmla="*/ 41195 h 97035"/>
                <a:gd name="connsiteX80" fmla="*/ 308172 w 805809"/>
                <a:gd name="connsiteY80" fmla="*/ 34797 h 97035"/>
                <a:gd name="connsiteX81" fmla="*/ 294852 w 805809"/>
                <a:gd name="connsiteY81" fmla="*/ 41419 h 97035"/>
                <a:gd name="connsiteX82" fmla="*/ 289270 w 805809"/>
                <a:gd name="connsiteY82" fmla="*/ 60692 h 97035"/>
                <a:gd name="connsiteX83" fmla="*/ 399549 w 805809"/>
                <a:gd name="connsiteY83" fmla="*/ 73491 h 97035"/>
                <a:gd name="connsiteX84" fmla="*/ 411752 w 805809"/>
                <a:gd name="connsiteY84" fmla="*/ 74980 h 97035"/>
                <a:gd name="connsiteX85" fmla="*/ 401037 w 805809"/>
                <a:gd name="connsiteY85" fmla="*/ 91574 h 97035"/>
                <a:gd name="connsiteX86" fmla="*/ 381243 w 805809"/>
                <a:gd name="connsiteY86" fmla="*/ 97453 h 97035"/>
                <a:gd name="connsiteX87" fmla="*/ 357208 w 805809"/>
                <a:gd name="connsiteY87" fmla="*/ 88077 h 97035"/>
                <a:gd name="connsiteX88" fmla="*/ 348352 w 805809"/>
                <a:gd name="connsiteY88" fmla="*/ 61883 h 97035"/>
                <a:gd name="connsiteX89" fmla="*/ 357356 w 805809"/>
                <a:gd name="connsiteY89" fmla="*/ 34721 h 97035"/>
                <a:gd name="connsiteX90" fmla="*/ 380648 w 805809"/>
                <a:gd name="connsiteY90" fmla="*/ 25122 h 97035"/>
                <a:gd name="connsiteX91" fmla="*/ 403269 w 805809"/>
                <a:gd name="connsiteY91" fmla="*/ 34573 h 97035"/>
                <a:gd name="connsiteX92" fmla="*/ 412051 w 805809"/>
                <a:gd name="connsiteY92" fmla="*/ 61139 h 97035"/>
                <a:gd name="connsiteX93" fmla="*/ 412051 w 805809"/>
                <a:gd name="connsiteY93" fmla="*/ 64264 h 97035"/>
                <a:gd name="connsiteX94" fmla="*/ 360407 w 805809"/>
                <a:gd name="connsiteY94" fmla="*/ 64264 h 97035"/>
                <a:gd name="connsiteX95" fmla="*/ 366881 w 805809"/>
                <a:gd name="connsiteY95" fmla="*/ 81677 h 97035"/>
                <a:gd name="connsiteX96" fmla="*/ 381392 w 805809"/>
                <a:gd name="connsiteY96" fmla="*/ 87778 h 97035"/>
                <a:gd name="connsiteX97" fmla="*/ 392331 w 805809"/>
                <a:gd name="connsiteY97" fmla="*/ 84356 h 97035"/>
                <a:gd name="connsiteX98" fmla="*/ 399549 w 805809"/>
                <a:gd name="connsiteY98" fmla="*/ 73491 h 97035"/>
                <a:gd name="connsiteX99" fmla="*/ 361151 w 805809"/>
                <a:gd name="connsiteY99" fmla="*/ 54590 h 97035"/>
                <a:gd name="connsiteX100" fmla="*/ 399698 w 805809"/>
                <a:gd name="connsiteY100" fmla="*/ 54590 h 97035"/>
                <a:gd name="connsiteX101" fmla="*/ 395233 w 805809"/>
                <a:gd name="connsiteY101" fmla="*/ 41494 h 97035"/>
                <a:gd name="connsiteX102" fmla="*/ 380796 w 805809"/>
                <a:gd name="connsiteY102" fmla="*/ 34797 h 97035"/>
                <a:gd name="connsiteX103" fmla="*/ 367178 w 805809"/>
                <a:gd name="connsiteY103" fmla="*/ 40153 h 97035"/>
                <a:gd name="connsiteX104" fmla="*/ 361151 w 805809"/>
                <a:gd name="connsiteY104" fmla="*/ 54590 h 97035"/>
                <a:gd name="connsiteX105" fmla="*/ 425739 w 805809"/>
                <a:gd name="connsiteY105" fmla="*/ 95816 h 97035"/>
                <a:gd name="connsiteX106" fmla="*/ 425739 w 805809"/>
                <a:gd name="connsiteY106" fmla="*/ 26611 h 97035"/>
                <a:gd name="connsiteX107" fmla="*/ 436306 w 805809"/>
                <a:gd name="connsiteY107" fmla="*/ 26611 h 97035"/>
                <a:gd name="connsiteX108" fmla="*/ 436306 w 805809"/>
                <a:gd name="connsiteY108" fmla="*/ 37178 h 97035"/>
                <a:gd name="connsiteX109" fmla="*/ 443747 w 805809"/>
                <a:gd name="connsiteY109" fmla="*/ 27429 h 97035"/>
                <a:gd name="connsiteX110" fmla="*/ 451337 w 805809"/>
                <a:gd name="connsiteY110" fmla="*/ 25122 h 97035"/>
                <a:gd name="connsiteX111" fmla="*/ 463392 w 805809"/>
                <a:gd name="connsiteY111" fmla="*/ 28843 h 97035"/>
                <a:gd name="connsiteX112" fmla="*/ 459374 w 805809"/>
                <a:gd name="connsiteY112" fmla="*/ 39708 h 97035"/>
                <a:gd name="connsiteX113" fmla="*/ 450742 w 805809"/>
                <a:gd name="connsiteY113" fmla="*/ 37178 h 97035"/>
                <a:gd name="connsiteX114" fmla="*/ 443821 w 805809"/>
                <a:gd name="connsiteY114" fmla="*/ 39484 h 97035"/>
                <a:gd name="connsiteX115" fmla="*/ 439431 w 805809"/>
                <a:gd name="connsiteY115" fmla="*/ 45958 h 97035"/>
                <a:gd name="connsiteX116" fmla="*/ 437497 w 805809"/>
                <a:gd name="connsiteY116" fmla="*/ 59650 h 97035"/>
                <a:gd name="connsiteX117" fmla="*/ 437497 w 805809"/>
                <a:gd name="connsiteY117" fmla="*/ 95816 h 97035"/>
                <a:gd name="connsiteX118" fmla="*/ 425739 w 805809"/>
                <a:gd name="connsiteY118" fmla="*/ 95816 h 97035"/>
                <a:gd name="connsiteX119" fmla="*/ 506946 w 805809"/>
                <a:gd name="connsiteY119" fmla="*/ 13811 h 97035"/>
                <a:gd name="connsiteX120" fmla="*/ 506946 w 805809"/>
                <a:gd name="connsiteY120" fmla="*/ 417 h 97035"/>
                <a:gd name="connsiteX121" fmla="*/ 518555 w 805809"/>
                <a:gd name="connsiteY121" fmla="*/ 417 h 97035"/>
                <a:gd name="connsiteX122" fmla="*/ 518555 w 805809"/>
                <a:gd name="connsiteY122" fmla="*/ 13811 h 97035"/>
                <a:gd name="connsiteX123" fmla="*/ 506946 w 805809"/>
                <a:gd name="connsiteY123" fmla="*/ 13811 h 97035"/>
                <a:gd name="connsiteX124" fmla="*/ 506946 w 805809"/>
                <a:gd name="connsiteY124" fmla="*/ 95816 h 97035"/>
                <a:gd name="connsiteX125" fmla="*/ 506946 w 805809"/>
                <a:gd name="connsiteY125" fmla="*/ 26611 h 97035"/>
                <a:gd name="connsiteX126" fmla="*/ 518555 w 805809"/>
                <a:gd name="connsiteY126" fmla="*/ 26611 h 97035"/>
                <a:gd name="connsiteX127" fmla="*/ 518555 w 805809"/>
                <a:gd name="connsiteY127" fmla="*/ 95816 h 97035"/>
                <a:gd name="connsiteX128" fmla="*/ 506946 w 805809"/>
                <a:gd name="connsiteY128" fmla="*/ 95816 h 97035"/>
                <a:gd name="connsiteX129" fmla="*/ 536225 w 805809"/>
                <a:gd name="connsiteY129" fmla="*/ 95816 h 97035"/>
                <a:gd name="connsiteX130" fmla="*/ 536225 w 805809"/>
                <a:gd name="connsiteY130" fmla="*/ 26611 h 97035"/>
                <a:gd name="connsiteX131" fmla="*/ 546792 w 805809"/>
                <a:gd name="connsiteY131" fmla="*/ 26611 h 97035"/>
                <a:gd name="connsiteX132" fmla="*/ 546792 w 805809"/>
                <a:gd name="connsiteY132" fmla="*/ 36433 h 97035"/>
                <a:gd name="connsiteX133" fmla="*/ 568819 w 805809"/>
                <a:gd name="connsiteY133" fmla="*/ 25122 h 97035"/>
                <a:gd name="connsiteX134" fmla="*/ 580278 w 805809"/>
                <a:gd name="connsiteY134" fmla="*/ 27355 h 97035"/>
                <a:gd name="connsiteX135" fmla="*/ 588092 w 805809"/>
                <a:gd name="connsiteY135" fmla="*/ 33234 h 97035"/>
                <a:gd name="connsiteX136" fmla="*/ 591739 w 805809"/>
                <a:gd name="connsiteY136" fmla="*/ 41940 h 97035"/>
                <a:gd name="connsiteX137" fmla="*/ 592483 w 805809"/>
                <a:gd name="connsiteY137" fmla="*/ 53250 h 97035"/>
                <a:gd name="connsiteX138" fmla="*/ 592483 w 805809"/>
                <a:gd name="connsiteY138" fmla="*/ 95816 h 97035"/>
                <a:gd name="connsiteX139" fmla="*/ 580725 w 805809"/>
                <a:gd name="connsiteY139" fmla="*/ 95816 h 97035"/>
                <a:gd name="connsiteX140" fmla="*/ 580725 w 805809"/>
                <a:gd name="connsiteY140" fmla="*/ 53697 h 97035"/>
                <a:gd name="connsiteX141" fmla="*/ 579386 w 805809"/>
                <a:gd name="connsiteY141" fmla="*/ 43056 h 97035"/>
                <a:gd name="connsiteX142" fmla="*/ 574549 w 805809"/>
                <a:gd name="connsiteY142" fmla="*/ 37401 h 97035"/>
                <a:gd name="connsiteX143" fmla="*/ 566289 w 805809"/>
                <a:gd name="connsiteY143" fmla="*/ 35242 h 97035"/>
                <a:gd name="connsiteX144" fmla="*/ 553415 w 805809"/>
                <a:gd name="connsiteY144" fmla="*/ 40005 h 97035"/>
                <a:gd name="connsiteX145" fmla="*/ 547983 w 805809"/>
                <a:gd name="connsiteY145" fmla="*/ 58013 h 97035"/>
                <a:gd name="connsiteX146" fmla="*/ 547983 w 805809"/>
                <a:gd name="connsiteY146" fmla="*/ 95816 h 97035"/>
                <a:gd name="connsiteX147" fmla="*/ 536225 w 805809"/>
                <a:gd name="connsiteY147" fmla="*/ 95816 h 97035"/>
                <a:gd name="connsiteX148" fmla="*/ 657557 w 805809"/>
                <a:gd name="connsiteY148" fmla="*/ 95816 h 97035"/>
                <a:gd name="connsiteX149" fmla="*/ 646692 w 805809"/>
                <a:gd name="connsiteY149" fmla="*/ 95816 h 97035"/>
                <a:gd name="connsiteX150" fmla="*/ 646692 w 805809"/>
                <a:gd name="connsiteY150" fmla="*/ 417 h 97035"/>
                <a:gd name="connsiteX151" fmla="*/ 658301 w 805809"/>
                <a:gd name="connsiteY151" fmla="*/ 417 h 97035"/>
                <a:gd name="connsiteX152" fmla="*/ 658301 w 805809"/>
                <a:gd name="connsiteY152" fmla="*/ 34350 h 97035"/>
                <a:gd name="connsiteX153" fmla="*/ 677351 w 805809"/>
                <a:gd name="connsiteY153" fmla="*/ 25122 h 97035"/>
                <a:gd name="connsiteX154" fmla="*/ 689406 w 805809"/>
                <a:gd name="connsiteY154" fmla="*/ 27653 h 97035"/>
                <a:gd name="connsiteX155" fmla="*/ 698783 w 805809"/>
                <a:gd name="connsiteY155" fmla="*/ 34871 h 97035"/>
                <a:gd name="connsiteX156" fmla="*/ 704587 w 805809"/>
                <a:gd name="connsiteY156" fmla="*/ 46107 h 97035"/>
                <a:gd name="connsiteX157" fmla="*/ 706670 w 805809"/>
                <a:gd name="connsiteY157" fmla="*/ 60245 h 97035"/>
                <a:gd name="connsiteX158" fmla="*/ 697815 w 805809"/>
                <a:gd name="connsiteY158" fmla="*/ 87704 h 97035"/>
                <a:gd name="connsiteX159" fmla="*/ 676756 w 805809"/>
                <a:gd name="connsiteY159" fmla="*/ 97453 h 97035"/>
                <a:gd name="connsiteX160" fmla="*/ 657557 w 805809"/>
                <a:gd name="connsiteY160" fmla="*/ 87184 h 97035"/>
                <a:gd name="connsiteX161" fmla="*/ 657557 w 805809"/>
                <a:gd name="connsiteY161" fmla="*/ 95816 h 97035"/>
                <a:gd name="connsiteX162" fmla="*/ 657408 w 805809"/>
                <a:gd name="connsiteY162" fmla="*/ 60692 h 97035"/>
                <a:gd name="connsiteX163" fmla="*/ 660831 w 805809"/>
                <a:gd name="connsiteY163" fmla="*/ 78700 h 97035"/>
                <a:gd name="connsiteX164" fmla="*/ 675714 w 805809"/>
                <a:gd name="connsiteY164" fmla="*/ 87778 h 97035"/>
                <a:gd name="connsiteX165" fmla="*/ 689034 w 805809"/>
                <a:gd name="connsiteY165" fmla="*/ 81081 h 97035"/>
                <a:gd name="connsiteX166" fmla="*/ 694615 w 805809"/>
                <a:gd name="connsiteY166" fmla="*/ 61139 h 97035"/>
                <a:gd name="connsiteX167" fmla="*/ 689258 w 805809"/>
                <a:gd name="connsiteY167" fmla="*/ 41195 h 97035"/>
                <a:gd name="connsiteX168" fmla="*/ 676309 w 805809"/>
                <a:gd name="connsiteY168" fmla="*/ 34797 h 97035"/>
                <a:gd name="connsiteX169" fmla="*/ 662990 w 805809"/>
                <a:gd name="connsiteY169" fmla="*/ 41419 h 97035"/>
                <a:gd name="connsiteX170" fmla="*/ 657408 w 805809"/>
                <a:gd name="connsiteY170" fmla="*/ 60692 h 97035"/>
                <a:gd name="connsiteX171" fmla="*/ 720507 w 805809"/>
                <a:gd name="connsiteY171" fmla="*/ 13811 h 97035"/>
                <a:gd name="connsiteX172" fmla="*/ 720507 w 805809"/>
                <a:gd name="connsiteY172" fmla="*/ 417 h 97035"/>
                <a:gd name="connsiteX173" fmla="*/ 732116 w 805809"/>
                <a:gd name="connsiteY173" fmla="*/ 417 h 97035"/>
                <a:gd name="connsiteX174" fmla="*/ 732116 w 805809"/>
                <a:gd name="connsiteY174" fmla="*/ 13811 h 97035"/>
                <a:gd name="connsiteX175" fmla="*/ 720507 w 805809"/>
                <a:gd name="connsiteY175" fmla="*/ 13811 h 97035"/>
                <a:gd name="connsiteX176" fmla="*/ 720507 w 805809"/>
                <a:gd name="connsiteY176" fmla="*/ 95816 h 97035"/>
                <a:gd name="connsiteX177" fmla="*/ 720507 w 805809"/>
                <a:gd name="connsiteY177" fmla="*/ 26611 h 97035"/>
                <a:gd name="connsiteX178" fmla="*/ 732116 w 805809"/>
                <a:gd name="connsiteY178" fmla="*/ 26611 h 97035"/>
                <a:gd name="connsiteX179" fmla="*/ 732116 w 805809"/>
                <a:gd name="connsiteY179" fmla="*/ 95816 h 97035"/>
                <a:gd name="connsiteX180" fmla="*/ 720507 w 805809"/>
                <a:gd name="connsiteY180" fmla="*/ 95816 h 97035"/>
                <a:gd name="connsiteX181" fmla="*/ 749786 w 805809"/>
                <a:gd name="connsiteY181" fmla="*/ 95816 h 97035"/>
                <a:gd name="connsiteX182" fmla="*/ 749786 w 805809"/>
                <a:gd name="connsiteY182" fmla="*/ 26611 h 97035"/>
                <a:gd name="connsiteX183" fmla="*/ 760353 w 805809"/>
                <a:gd name="connsiteY183" fmla="*/ 26611 h 97035"/>
                <a:gd name="connsiteX184" fmla="*/ 760353 w 805809"/>
                <a:gd name="connsiteY184" fmla="*/ 36433 h 97035"/>
                <a:gd name="connsiteX185" fmla="*/ 782380 w 805809"/>
                <a:gd name="connsiteY185" fmla="*/ 25122 h 97035"/>
                <a:gd name="connsiteX186" fmla="*/ 793839 w 805809"/>
                <a:gd name="connsiteY186" fmla="*/ 27355 h 97035"/>
                <a:gd name="connsiteX187" fmla="*/ 801654 w 805809"/>
                <a:gd name="connsiteY187" fmla="*/ 33234 h 97035"/>
                <a:gd name="connsiteX188" fmla="*/ 805300 w 805809"/>
                <a:gd name="connsiteY188" fmla="*/ 41940 h 97035"/>
                <a:gd name="connsiteX189" fmla="*/ 806044 w 805809"/>
                <a:gd name="connsiteY189" fmla="*/ 53250 h 97035"/>
                <a:gd name="connsiteX190" fmla="*/ 806044 w 805809"/>
                <a:gd name="connsiteY190" fmla="*/ 95816 h 97035"/>
                <a:gd name="connsiteX191" fmla="*/ 794286 w 805809"/>
                <a:gd name="connsiteY191" fmla="*/ 95816 h 97035"/>
                <a:gd name="connsiteX192" fmla="*/ 794286 w 805809"/>
                <a:gd name="connsiteY192" fmla="*/ 53697 h 97035"/>
                <a:gd name="connsiteX193" fmla="*/ 792947 w 805809"/>
                <a:gd name="connsiteY193" fmla="*/ 43056 h 97035"/>
                <a:gd name="connsiteX194" fmla="*/ 788110 w 805809"/>
                <a:gd name="connsiteY194" fmla="*/ 37401 h 97035"/>
                <a:gd name="connsiteX195" fmla="*/ 779850 w 805809"/>
                <a:gd name="connsiteY195" fmla="*/ 35242 h 97035"/>
                <a:gd name="connsiteX196" fmla="*/ 766976 w 805809"/>
                <a:gd name="connsiteY196" fmla="*/ 40005 h 97035"/>
                <a:gd name="connsiteX197" fmla="*/ 761544 w 805809"/>
                <a:gd name="connsiteY197" fmla="*/ 58013 h 97035"/>
                <a:gd name="connsiteX198" fmla="*/ 761544 w 805809"/>
                <a:gd name="connsiteY198" fmla="*/ 95816 h 97035"/>
                <a:gd name="connsiteX199" fmla="*/ 749786 w 805809"/>
                <a:gd name="connsiteY199" fmla="*/ 95816 h 9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805809" h="97035">
                  <a:moveTo>
                    <a:pt x="234" y="95816"/>
                  </a:moveTo>
                  <a:lnTo>
                    <a:pt x="234" y="417"/>
                  </a:lnTo>
                  <a:lnTo>
                    <a:pt x="13183" y="417"/>
                  </a:lnTo>
                  <a:lnTo>
                    <a:pt x="63337" y="75278"/>
                  </a:lnTo>
                  <a:lnTo>
                    <a:pt x="63337" y="417"/>
                  </a:lnTo>
                  <a:lnTo>
                    <a:pt x="75542" y="417"/>
                  </a:lnTo>
                  <a:lnTo>
                    <a:pt x="75542" y="95816"/>
                  </a:lnTo>
                  <a:lnTo>
                    <a:pt x="62594" y="95816"/>
                  </a:lnTo>
                  <a:lnTo>
                    <a:pt x="12439" y="20806"/>
                  </a:lnTo>
                  <a:lnTo>
                    <a:pt x="12439" y="95816"/>
                  </a:lnTo>
                  <a:lnTo>
                    <a:pt x="234" y="95816"/>
                  </a:lnTo>
                  <a:close/>
                  <a:moveTo>
                    <a:pt x="139943" y="95816"/>
                  </a:moveTo>
                  <a:lnTo>
                    <a:pt x="139943" y="85695"/>
                  </a:lnTo>
                  <a:cubicBezTo>
                    <a:pt x="134486" y="93534"/>
                    <a:pt x="127145" y="97453"/>
                    <a:pt x="117917" y="97453"/>
                  </a:cubicBezTo>
                  <a:cubicBezTo>
                    <a:pt x="113849" y="97453"/>
                    <a:pt x="110054" y="96659"/>
                    <a:pt x="106531" y="95072"/>
                  </a:cubicBezTo>
                  <a:cubicBezTo>
                    <a:pt x="103009" y="93484"/>
                    <a:pt x="100380" y="91500"/>
                    <a:pt x="98644" y="89119"/>
                  </a:cubicBezTo>
                  <a:cubicBezTo>
                    <a:pt x="96907" y="86737"/>
                    <a:pt x="95692" y="83860"/>
                    <a:pt x="94998" y="80486"/>
                  </a:cubicBezTo>
                  <a:cubicBezTo>
                    <a:pt x="94501" y="78204"/>
                    <a:pt x="94254" y="74533"/>
                    <a:pt x="94254" y="69473"/>
                  </a:cubicBezTo>
                  <a:lnTo>
                    <a:pt x="94254" y="26611"/>
                  </a:lnTo>
                  <a:lnTo>
                    <a:pt x="106010" y="26611"/>
                  </a:lnTo>
                  <a:lnTo>
                    <a:pt x="106010" y="65008"/>
                  </a:lnTo>
                  <a:cubicBezTo>
                    <a:pt x="106010" y="71160"/>
                    <a:pt x="106259" y="75278"/>
                    <a:pt x="106755" y="77361"/>
                  </a:cubicBezTo>
                  <a:cubicBezTo>
                    <a:pt x="107450" y="80437"/>
                    <a:pt x="108987" y="82868"/>
                    <a:pt x="111368" y="84653"/>
                  </a:cubicBezTo>
                  <a:cubicBezTo>
                    <a:pt x="113749" y="86440"/>
                    <a:pt x="116726" y="87333"/>
                    <a:pt x="120298" y="87333"/>
                  </a:cubicBezTo>
                  <a:cubicBezTo>
                    <a:pt x="123771" y="87333"/>
                    <a:pt x="127045" y="86415"/>
                    <a:pt x="130121" y="84579"/>
                  </a:cubicBezTo>
                  <a:cubicBezTo>
                    <a:pt x="133197" y="82743"/>
                    <a:pt x="135380" y="80288"/>
                    <a:pt x="136670" y="77212"/>
                  </a:cubicBezTo>
                  <a:cubicBezTo>
                    <a:pt x="137959" y="74136"/>
                    <a:pt x="138604" y="69622"/>
                    <a:pt x="138604" y="63669"/>
                  </a:cubicBezTo>
                  <a:lnTo>
                    <a:pt x="138604" y="26611"/>
                  </a:lnTo>
                  <a:lnTo>
                    <a:pt x="150362" y="26611"/>
                  </a:lnTo>
                  <a:lnTo>
                    <a:pt x="150362" y="95816"/>
                  </a:lnTo>
                  <a:lnTo>
                    <a:pt x="139943" y="95816"/>
                  </a:lnTo>
                  <a:close/>
                  <a:moveTo>
                    <a:pt x="168217" y="95816"/>
                  </a:moveTo>
                  <a:lnTo>
                    <a:pt x="168217" y="26611"/>
                  </a:lnTo>
                  <a:lnTo>
                    <a:pt x="178784" y="26611"/>
                  </a:lnTo>
                  <a:lnTo>
                    <a:pt x="178784" y="36433"/>
                  </a:lnTo>
                  <a:cubicBezTo>
                    <a:pt x="180867" y="32961"/>
                    <a:pt x="183720" y="30207"/>
                    <a:pt x="187342" y="28173"/>
                  </a:cubicBezTo>
                  <a:cubicBezTo>
                    <a:pt x="190963" y="26139"/>
                    <a:pt x="195056" y="25122"/>
                    <a:pt x="199620" y="25122"/>
                  </a:cubicBezTo>
                  <a:cubicBezTo>
                    <a:pt x="204780" y="25122"/>
                    <a:pt x="208997" y="26189"/>
                    <a:pt x="212270" y="28322"/>
                  </a:cubicBezTo>
                  <a:cubicBezTo>
                    <a:pt x="215544" y="30455"/>
                    <a:pt x="217876" y="33407"/>
                    <a:pt x="219266" y="37178"/>
                  </a:cubicBezTo>
                  <a:cubicBezTo>
                    <a:pt x="224722" y="29141"/>
                    <a:pt x="231817" y="25122"/>
                    <a:pt x="240548" y="25122"/>
                  </a:cubicBezTo>
                  <a:cubicBezTo>
                    <a:pt x="247394" y="25122"/>
                    <a:pt x="252677" y="27007"/>
                    <a:pt x="256398" y="30778"/>
                  </a:cubicBezTo>
                  <a:cubicBezTo>
                    <a:pt x="260119" y="34548"/>
                    <a:pt x="261979" y="40402"/>
                    <a:pt x="261979" y="48339"/>
                  </a:cubicBezTo>
                  <a:lnTo>
                    <a:pt x="261979" y="95816"/>
                  </a:lnTo>
                  <a:lnTo>
                    <a:pt x="250222" y="95816"/>
                  </a:lnTo>
                  <a:lnTo>
                    <a:pt x="250222" y="52209"/>
                  </a:lnTo>
                  <a:cubicBezTo>
                    <a:pt x="250222" y="47546"/>
                    <a:pt x="249849" y="44172"/>
                    <a:pt x="249105" y="42089"/>
                  </a:cubicBezTo>
                  <a:cubicBezTo>
                    <a:pt x="248362" y="40005"/>
                    <a:pt x="246997" y="38343"/>
                    <a:pt x="245013" y="37103"/>
                  </a:cubicBezTo>
                  <a:cubicBezTo>
                    <a:pt x="243029" y="35862"/>
                    <a:pt x="240697" y="35242"/>
                    <a:pt x="238017" y="35242"/>
                  </a:cubicBezTo>
                  <a:cubicBezTo>
                    <a:pt x="233156" y="35242"/>
                    <a:pt x="229112" y="36855"/>
                    <a:pt x="225888" y="40079"/>
                  </a:cubicBezTo>
                  <a:cubicBezTo>
                    <a:pt x="222664" y="43304"/>
                    <a:pt x="221051" y="48488"/>
                    <a:pt x="221051" y="55632"/>
                  </a:cubicBezTo>
                  <a:lnTo>
                    <a:pt x="221051" y="95816"/>
                  </a:lnTo>
                  <a:lnTo>
                    <a:pt x="209294" y="95816"/>
                  </a:lnTo>
                  <a:lnTo>
                    <a:pt x="209294" y="50869"/>
                  </a:lnTo>
                  <a:cubicBezTo>
                    <a:pt x="209294" y="45710"/>
                    <a:pt x="208351" y="41816"/>
                    <a:pt x="206466" y="39187"/>
                  </a:cubicBezTo>
                  <a:cubicBezTo>
                    <a:pt x="204581" y="36557"/>
                    <a:pt x="201456" y="35242"/>
                    <a:pt x="197090" y="35242"/>
                  </a:cubicBezTo>
                  <a:cubicBezTo>
                    <a:pt x="193816" y="35242"/>
                    <a:pt x="190765" y="36111"/>
                    <a:pt x="187937" y="37847"/>
                  </a:cubicBezTo>
                  <a:cubicBezTo>
                    <a:pt x="185109" y="39584"/>
                    <a:pt x="183075" y="42113"/>
                    <a:pt x="181835" y="45437"/>
                  </a:cubicBezTo>
                  <a:cubicBezTo>
                    <a:pt x="180595" y="48761"/>
                    <a:pt x="179975" y="53598"/>
                    <a:pt x="179975" y="59948"/>
                  </a:cubicBezTo>
                  <a:lnTo>
                    <a:pt x="179975" y="95816"/>
                  </a:lnTo>
                  <a:lnTo>
                    <a:pt x="168217" y="95816"/>
                  </a:lnTo>
                  <a:close/>
                  <a:moveTo>
                    <a:pt x="289420" y="95816"/>
                  </a:moveTo>
                  <a:lnTo>
                    <a:pt x="278555" y="95816"/>
                  </a:lnTo>
                  <a:lnTo>
                    <a:pt x="278555" y="417"/>
                  </a:lnTo>
                  <a:lnTo>
                    <a:pt x="290164" y="417"/>
                  </a:lnTo>
                  <a:lnTo>
                    <a:pt x="290164" y="34350"/>
                  </a:lnTo>
                  <a:cubicBezTo>
                    <a:pt x="295125" y="28198"/>
                    <a:pt x="301475" y="25122"/>
                    <a:pt x="309214" y="25122"/>
                  </a:cubicBezTo>
                  <a:cubicBezTo>
                    <a:pt x="313480" y="25122"/>
                    <a:pt x="317499" y="25966"/>
                    <a:pt x="321269" y="27653"/>
                  </a:cubicBezTo>
                  <a:cubicBezTo>
                    <a:pt x="325039" y="29340"/>
                    <a:pt x="328165" y="31746"/>
                    <a:pt x="330645" y="34871"/>
                  </a:cubicBezTo>
                  <a:cubicBezTo>
                    <a:pt x="333125" y="37996"/>
                    <a:pt x="335060" y="41742"/>
                    <a:pt x="336450" y="46107"/>
                  </a:cubicBezTo>
                  <a:cubicBezTo>
                    <a:pt x="337838" y="50473"/>
                    <a:pt x="338533" y="55186"/>
                    <a:pt x="338533" y="60245"/>
                  </a:cubicBezTo>
                  <a:cubicBezTo>
                    <a:pt x="338533" y="72053"/>
                    <a:pt x="335581" y="81206"/>
                    <a:pt x="329677" y="87704"/>
                  </a:cubicBezTo>
                  <a:cubicBezTo>
                    <a:pt x="323774" y="94203"/>
                    <a:pt x="316754" y="97453"/>
                    <a:pt x="308619" y="97453"/>
                  </a:cubicBezTo>
                  <a:cubicBezTo>
                    <a:pt x="300482" y="97453"/>
                    <a:pt x="294083" y="94030"/>
                    <a:pt x="289420" y="87184"/>
                  </a:cubicBezTo>
                  <a:lnTo>
                    <a:pt x="289420" y="95816"/>
                  </a:lnTo>
                  <a:close/>
                  <a:moveTo>
                    <a:pt x="289270" y="60692"/>
                  </a:moveTo>
                  <a:cubicBezTo>
                    <a:pt x="289270" y="69027"/>
                    <a:pt x="290412" y="75029"/>
                    <a:pt x="292694" y="78700"/>
                  </a:cubicBezTo>
                  <a:cubicBezTo>
                    <a:pt x="296365" y="84752"/>
                    <a:pt x="301325" y="87778"/>
                    <a:pt x="307577" y="87778"/>
                  </a:cubicBezTo>
                  <a:cubicBezTo>
                    <a:pt x="312736" y="87778"/>
                    <a:pt x="317176" y="85546"/>
                    <a:pt x="320896" y="81081"/>
                  </a:cubicBezTo>
                  <a:cubicBezTo>
                    <a:pt x="324617" y="76617"/>
                    <a:pt x="326478" y="69969"/>
                    <a:pt x="326478" y="61139"/>
                  </a:cubicBezTo>
                  <a:cubicBezTo>
                    <a:pt x="326478" y="52110"/>
                    <a:pt x="324692" y="45462"/>
                    <a:pt x="321120" y="41195"/>
                  </a:cubicBezTo>
                  <a:cubicBezTo>
                    <a:pt x="317548" y="36929"/>
                    <a:pt x="313232" y="34797"/>
                    <a:pt x="308172" y="34797"/>
                  </a:cubicBezTo>
                  <a:cubicBezTo>
                    <a:pt x="303012" y="34797"/>
                    <a:pt x="298573" y="37004"/>
                    <a:pt x="294852" y="41419"/>
                  </a:cubicBezTo>
                  <a:cubicBezTo>
                    <a:pt x="291131" y="45834"/>
                    <a:pt x="289270" y="52259"/>
                    <a:pt x="289270" y="60692"/>
                  </a:cubicBezTo>
                  <a:close/>
                  <a:moveTo>
                    <a:pt x="399549" y="73491"/>
                  </a:moveTo>
                  <a:lnTo>
                    <a:pt x="411752" y="74980"/>
                  </a:lnTo>
                  <a:cubicBezTo>
                    <a:pt x="409768" y="82123"/>
                    <a:pt x="406196" y="87655"/>
                    <a:pt x="401037" y="91574"/>
                  </a:cubicBezTo>
                  <a:cubicBezTo>
                    <a:pt x="395877" y="95493"/>
                    <a:pt x="389279" y="97453"/>
                    <a:pt x="381243" y="97453"/>
                  </a:cubicBezTo>
                  <a:cubicBezTo>
                    <a:pt x="371123" y="97453"/>
                    <a:pt x="363111" y="94328"/>
                    <a:pt x="357208" y="88077"/>
                  </a:cubicBezTo>
                  <a:cubicBezTo>
                    <a:pt x="351304" y="81826"/>
                    <a:pt x="348352" y="73094"/>
                    <a:pt x="348352" y="61883"/>
                  </a:cubicBezTo>
                  <a:cubicBezTo>
                    <a:pt x="348352" y="50175"/>
                    <a:pt x="351353" y="41121"/>
                    <a:pt x="357356" y="34721"/>
                  </a:cubicBezTo>
                  <a:cubicBezTo>
                    <a:pt x="363359" y="28321"/>
                    <a:pt x="371123" y="25122"/>
                    <a:pt x="380648" y="25122"/>
                  </a:cubicBezTo>
                  <a:cubicBezTo>
                    <a:pt x="389875" y="25122"/>
                    <a:pt x="397415" y="28272"/>
                    <a:pt x="403269" y="34573"/>
                  </a:cubicBezTo>
                  <a:cubicBezTo>
                    <a:pt x="409124" y="40873"/>
                    <a:pt x="412051" y="49729"/>
                    <a:pt x="412051" y="61139"/>
                  </a:cubicBezTo>
                  <a:cubicBezTo>
                    <a:pt x="412051" y="61834"/>
                    <a:pt x="412051" y="62875"/>
                    <a:pt x="412051" y="64264"/>
                  </a:cubicBezTo>
                  <a:lnTo>
                    <a:pt x="360407" y="64264"/>
                  </a:lnTo>
                  <a:cubicBezTo>
                    <a:pt x="360903" y="71805"/>
                    <a:pt x="363061" y="77609"/>
                    <a:pt x="366881" y="81677"/>
                  </a:cubicBezTo>
                  <a:cubicBezTo>
                    <a:pt x="370701" y="85745"/>
                    <a:pt x="375538" y="87778"/>
                    <a:pt x="381392" y="87778"/>
                  </a:cubicBezTo>
                  <a:cubicBezTo>
                    <a:pt x="385658" y="87778"/>
                    <a:pt x="389305" y="86638"/>
                    <a:pt x="392331" y="84356"/>
                  </a:cubicBezTo>
                  <a:cubicBezTo>
                    <a:pt x="395357" y="82074"/>
                    <a:pt x="397763" y="78452"/>
                    <a:pt x="399549" y="73491"/>
                  </a:cubicBezTo>
                  <a:close/>
                  <a:moveTo>
                    <a:pt x="361151" y="54590"/>
                  </a:moveTo>
                  <a:lnTo>
                    <a:pt x="399698" y="54590"/>
                  </a:lnTo>
                  <a:cubicBezTo>
                    <a:pt x="399202" y="48736"/>
                    <a:pt x="397714" y="44371"/>
                    <a:pt x="395233" y="41494"/>
                  </a:cubicBezTo>
                  <a:cubicBezTo>
                    <a:pt x="391562" y="37029"/>
                    <a:pt x="386749" y="34797"/>
                    <a:pt x="380796" y="34797"/>
                  </a:cubicBezTo>
                  <a:cubicBezTo>
                    <a:pt x="375340" y="34797"/>
                    <a:pt x="370800" y="36583"/>
                    <a:pt x="367178" y="40153"/>
                  </a:cubicBezTo>
                  <a:cubicBezTo>
                    <a:pt x="363557" y="43726"/>
                    <a:pt x="361548" y="48538"/>
                    <a:pt x="361151" y="54590"/>
                  </a:cubicBezTo>
                  <a:close/>
                  <a:moveTo>
                    <a:pt x="425739" y="95816"/>
                  </a:moveTo>
                  <a:lnTo>
                    <a:pt x="425739" y="26611"/>
                  </a:lnTo>
                  <a:lnTo>
                    <a:pt x="436306" y="26611"/>
                  </a:lnTo>
                  <a:lnTo>
                    <a:pt x="436306" y="37178"/>
                  </a:lnTo>
                  <a:cubicBezTo>
                    <a:pt x="438984" y="32216"/>
                    <a:pt x="441465" y="28967"/>
                    <a:pt x="443747" y="27429"/>
                  </a:cubicBezTo>
                  <a:cubicBezTo>
                    <a:pt x="446029" y="25891"/>
                    <a:pt x="448559" y="25122"/>
                    <a:pt x="451337" y="25122"/>
                  </a:cubicBezTo>
                  <a:cubicBezTo>
                    <a:pt x="455306" y="25122"/>
                    <a:pt x="459324" y="26362"/>
                    <a:pt x="463392" y="28843"/>
                  </a:cubicBezTo>
                  <a:lnTo>
                    <a:pt x="459374" y="39708"/>
                  </a:lnTo>
                  <a:cubicBezTo>
                    <a:pt x="456496" y="38021"/>
                    <a:pt x="453619" y="37178"/>
                    <a:pt x="450742" y="37178"/>
                  </a:cubicBezTo>
                  <a:cubicBezTo>
                    <a:pt x="448162" y="37178"/>
                    <a:pt x="445855" y="37947"/>
                    <a:pt x="443821" y="39484"/>
                  </a:cubicBezTo>
                  <a:cubicBezTo>
                    <a:pt x="441787" y="41022"/>
                    <a:pt x="440324" y="43180"/>
                    <a:pt x="439431" y="45958"/>
                  </a:cubicBezTo>
                  <a:cubicBezTo>
                    <a:pt x="438141" y="50125"/>
                    <a:pt x="437497" y="54690"/>
                    <a:pt x="437497" y="59650"/>
                  </a:cubicBezTo>
                  <a:lnTo>
                    <a:pt x="437497" y="95816"/>
                  </a:lnTo>
                  <a:lnTo>
                    <a:pt x="425739" y="95816"/>
                  </a:lnTo>
                  <a:close/>
                  <a:moveTo>
                    <a:pt x="506946" y="13811"/>
                  </a:moveTo>
                  <a:lnTo>
                    <a:pt x="506946" y="417"/>
                  </a:lnTo>
                  <a:lnTo>
                    <a:pt x="518555" y="417"/>
                  </a:lnTo>
                  <a:lnTo>
                    <a:pt x="518555" y="13811"/>
                  </a:lnTo>
                  <a:lnTo>
                    <a:pt x="506946" y="13811"/>
                  </a:lnTo>
                  <a:close/>
                  <a:moveTo>
                    <a:pt x="506946" y="95816"/>
                  </a:moveTo>
                  <a:lnTo>
                    <a:pt x="506946" y="26611"/>
                  </a:lnTo>
                  <a:lnTo>
                    <a:pt x="518555" y="26611"/>
                  </a:lnTo>
                  <a:lnTo>
                    <a:pt x="518555" y="95816"/>
                  </a:lnTo>
                  <a:lnTo>
                    <a:pt x="506946" y="95816"/>
                  </a:lnTo>
                  <a:close/>
                  <a:moveTo>
                    <a:pt x="536225" y="95816"/>
                  </a:moveTo>
                  <a:lnTo>
                    <a:pt x="536225" y="26611"/>
                  </a:lnTo>
                  <a:lnTo>
                    <a:pt x="546792" y="26611"/>
                  </a:lnTo>
                  <a:lnTo>
                    <a:pt x="546792" y="36433"/>
                  </a:lnTo>
                  <a:cubicBezTo>
                    <a:pt x="551853" y="28892"/>
                    <a:pt x="559195" y="25122"/>
                    <a:pt x="568819" y="25122"/>
                  </a:cubicBezTo>
                  <a:cubicBezTo>
                    <a:pt x="572986" y="25122"/>
                    <a:pt x="576806" y="25866"/>
                    <a:pt x="580278" y="27355"/>
                  </a:cubicBezTo>
                  <a:cubicBezTo>
                    <a:pt x="583751" y="28843"/>
                    <a:pt x="586355" y="30803"/>
                    <a:pt x="588092" y="33234"/>
                  </a:cubicBezTo>
                  <a:cubicBezTo>
                    <a:pt x="589828" y="35664"/>
                    <a:pt x="591044" y="38567"/>
                    <a:pt x="591739" y="41940"/>
                  </a:cubicBezTo>
                  <a:cubicBezTo>
                    <a:pt x="592235" y="44123"/>
                    <a:pt x="592483" y="47893"/>
                    <a:pt x="592483" y="53250"/>
                  </a:cubicBezTo>
                  <a:lnTo>
                    <a:pt x="592483" y="95816"/>
                  </a:lnTo>
                  <a:lnTo>
                    <a:pt x="580725" y="95816"/>
                  </a:lnTo>
                  <a:lnTo>
                    <a:pt x="580725" y="53697"/>
                  </a:lnTo>
                  <a:cubicBezTo>
                    <a:pt x="580725" y="48935"/>
                    <a:pt x="580278" y="45387"/>
                    <a:pt x="579386" y="43056"/>
                  </a:cubicBezTo>
                  <a:cubicBezTo>
                    <a:pt x="578493" y="40725"/>
                    <a:pt x="576881" y="38840"/>
                    <a:pt x="574549" y="37401"/>
                  </a:cubicBezTo>
                  <a:cubicBezTo>
                    <a:pt x="572217" y="35962"/>
                    <a:pt x="569464" y="35242"/>
                    <a:pt x="566289" y="35242"/>
                  </a:cubicBezTo>
                  <a:cubicBezTo>
                    <a:pt x="561327" y="35242"/>
                    <a:pt x="557036" y="36830"/>
                    <a:pt x="553415" y="40005"/>
                  </a:cubicBezTo>
                  <a:cubicBezTo>
                    <a:pt x="549794" y="43180"/>
                    <a:pt x="547983" y="49182"/>
                    <a:pt x="547983" y="58013"/>
                  </a:cubicBezTo>
                  <a:lnTo>
                    <a:pt x="547983" y="95816"/>
                  </a:lnTo>
                  <a:lnTo>
                    <a:pt x="536225" y="95816"/>
                  </a:lnTo>
                  <a:close/>
                  <a:moveTo>
                    <a:pt x="657557" y="95816"/>
                  </a:moveTo>
                  <a:lnTo>
                    <a:pt x="646692" y="95816"/>
                  </a:lnTo>
                  <a:lnTo>
                    <a:pt x="646692" y="417"/>
                  </a:lnTo>
                  <a:lnTo>
                    <a:pt x="658301" y="417"/>
                  </a:lnTo>
                  <a:lnTo>
                    <a:pt x="658301" y="34350"/>
                  </a:lnTo>
                  <a:cubicBezTo>
                    <a:pt x="663262" y="28198"/>
                    <a:pt x="669612" y="25122"/>
                    <a:pt x="677351" y="25122"/>
                  </a:cubicBezTo>
                  <a:cubicBezTo>
                    <a:pt x="681618" y="25122"/>
                    <a:pt x="685636" y="25966"/>
                    <a:pt x="689406" y="27653"/>
                  </a:cubicBezTo>
                  <a:cubicBezTo>
                    <a:pt x="693177" y="29340"/>
                    <a:pt x="696302" y="31746"/>
                    <a:pt x="698783" y="34871"/>
                  </a:cubicBezTo>
                  <a:cubicBezTo>
                    <a:pt x="701263" y="37996"/>
                    <a:pt x="703197" y="41742"/>
                    <a:pt x="704587" y="46107"/>
                  </a:cubicBezTo>
                  <a:cubicBezTo>
                    <a:pt x="705976" y="50473"/>
                    <a:pt x="706670" y="55186"/>
                    <a:pt x="706670" y="60245"/>
                  </a:cubicBezTo>
                  <a:cubicBezTo>
                    <a:pt x="706670" y="72053"/>
                    <a:pt x="703718" y="81206"/>
                    <a:pt x="697815" y="87704"/>
                  </a:cubicBezTo>
                  <a:cubicBezTo>
                    <a:pt x="691911" y="94203"/>
                    <a:pt x="684891" y="97453"/>
                    <a:pt x="676756" y="97453"/>
                  </a:cubicBezTo>
                  <a:cubicBezTo>
                    <a:pt x="668620" y="97453"/>
                    <a:pt x="662220" y="94030"/>
                    <a:pt x="657557" y="87184"/>
                  </a:cubicBezTo>
                  <a:lnTo>
                    <a:pt x="657557" y="95816"/>
                  </a:lnTo>
                  <a:close/>
                  <a:moveTo>
                    <a:pt x="657408" y="60692"/>
                  </a:moveTo>
                  <a:cubicBezTo>
                    <a:pt x="657408" y="69027"/>
                    <a:pt x="658549" y="75029"/>
                    <a:pt x="660831" y="78700"/>
                  </a:cubicBezTo>
                  <a:cubicBezTo>
                    <a:pt x="664502" y="84752"/>
                    <a:pt x="669463" y="87778"/>
                    <a:pt x="675714" y="87778"/>
                  </a:cubicBezTo>
                  <a:cubicBezTo>
                    <a:pt x="680874" y="87778"/>
                    <a:pt x="685313" y="85546"/>
                    <a:pt x="689034" y="81081"/>
                  </a:cubicBezTo>
                  <a:cubicBezTo>
                    <a:pt x="692755" y="76617"/>
                    <a:pt x="694615" y="69969"/>
                    <a:pt x="694615" y="61139"/>
                  </a:cubicBezTo>
                  <a:cubicBezTo>
                    <a:pt x="694615" y="52110"/>
                    <a:pt x="692830" y="45462"/>
                    <a:pt x="689258" y="41195"/>
                  </a:cubicBezTo>
                  <a:cubicBezTo>
                    <a:pt x="685686" y="36929"/>
                    <a:pt x="681370" y="34797"/>
                    <a:pt x="676309" y="34797"/>
                  </a:cubicBezTo>
                  <a:cubicBezTo>
                    <a:pt x="671150" y="34797"/>
                    <a:pt x="666710" y="37004"/>
                    <a:pt x="662990" y="41419"/>
                  </a:cubicBezTo>
                  <a:cubicBezTo>
                    <a:pt x="659268" y="45834"/>
                    <a:pt x="657408" y="52259"/>
                    <a:pt x="657408" y="60692"/>
                  </a:cubicBezTo>
                  <a:close/>
                  <a:moveTo>
                    <a:pt x="720507" y="13811"/>
                  </a:moveTo>
                  <a:lnTo>
                    <a:pt x="720507" y="417"/>
                  </a:lnTo>
                  <a:lnTo>
                    <a:pt x="732116" y="417"/>
                  </a:lnTo>
                  <a:lnTo>
                    <a:pt x="732116" y="13811"/>
                  </a:lnTo>
                  <a:lnTo>
                    <a:pt x="720507" y="13811"/>
                  </a:lnTo>
                  <a:close/>
                  <a:moveTo>
                    <a:pt x="720507" y="95816"/>
                  </a:moveTo>
                  <a:lnTo>
                    <a:pt x="720507" y="26611"/>
                  </a:lnTo>
                  <a:lnTo>
                    <a:pt x="732116" y="26611"/>
                  </a:lnTo>
                  <a:lnTo>
                    <a:pt x="732116" y="95816"/>
                  </a:lnTo>
                  <a:lnTo>
                    <a:pt x="720507" y="95816"/>
                  </a:lnTo>
                  <a:close/>
                  <a:moveTo>
                    <a:pt x="749786" y="95816"/>
                  </a:moveTo>
                  <a:lnTo>
                    <a:pt x="749786" y="26611"/>
                  </a:lnTo>
                  <a:lnTo>
                    <a:pt x="760353" y="26611"/>
                  </a:lnTo>
                  <a:lnTo>
                    <a:pt x="760353" y="36433"/>
                  </a:lnTo>
                  <a:cubicBezTo>
                    <a:pt x="765414" y="28892"/>
                    <a:pt x="772756" y="25122"/>
                    <a:pt x="782380" y="25122"/>
                  </a:cubicBezTo>
                  <a:cubicBezTo>
                    <a:pt x="786547" y="25122"/>
                    <a:pt x="790367" y="25866"/>
                    <a:pt x="793839" y="27355"/>
                  </a:cubicBezTo>
                  <a:cubicBezTo>
                    <a:pt x="797312" y="28843"/>
                    <a:pt x="799917" y="30803"/>
                    <a:pt x="801654" y="33234"/>
                  </a:cubicBezTo>
                  <a:cubicBezTo>
                    <a:pt x="803390" y="35664"/>
                    <a:pt x="804605" y="38567"/>
                    <a:pt x="805300" y="41940"/>
                  </a:cubicBezTo>
                  <a:cubicBezTo>
                    <a:pt x="805796" y="44123"/>
                    <a:pt x="806044" y="47893"/>
                    <a:pt x="806044" y="53250"/>
                  </a:cubicBezTo>
                  <a:lnTo>
                    <a:pt x="806044" y="95816"/>
                  </a:lnTo>
                  <a:lnTo>
                    <a:pt x="794286" y="95816"/>
                  </a:lnTo>
                  <a:lnTo>
                    <a:pt x="794286" y="53697"/>
                  </a:lnTo>
                  <a:cubicBezTo>
                    <a:pt x="794286" y="48935"/>
                    <a:pt x="793839" y="45387"/>
                    <a:pt x="792947" y="43056"/>
                  </a:cubicBezTo>
                  <a:cubicBezTo>
                    <a:pt x="792054" y="40725"/>
                    <a:pt x="790442" y="38840"/>
                    <a:pt x="788110" y="37401"/>
                  </a:cubicBezTo>
                  <a:cubicBezTo>
                    <a:pt x="785778" y="35962"/>
                    <a:pt x="783025" y="35242"/>
                    <a:pt x="779850" y="35242"/>
                  </a:cubicBezTo>
                  <a:cubicBezTo>
                    <a:pt x="774888" y="35242"/>
                    <a:pt x="770597" y="36830"/>
                    <a:pt x="766976" y="40005"/>
                  </a:cubicBezTo>
                  <a:cubicBezTo>
                    <a:pt x="763355" y="43180"/>
                    <a:pt x="761544" y="49182"/>
                    <a:pt x="761544" y="58013"/>
                  </a:cubicBezTo>
                  <a:lnTo>
                    <a:pt x="761544" y="95816"/>
                  </a:lnTo>
                  <a:lnTo>
                    <a:pt x="749786" y="95816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3F1EE15-4C72-70FD-CCC0-0A886BD86E92}"/>
                </a:ext>
              </a:extLst>
            </p:cNvPr>
            <p:cNvSpPr/>
            <p:nvPr/>
          </p:nvSpPr>
          <p:spPr>
            <a:xfrm>
              <a:off x="5023543" y="3601491"/>
              <a:ext cx="59829" cy="59828"/>
            </a:xfrm>
            <a:custGeom>
              <a:avLst/>
              <a:gdLst>
                <a:gd name="connsiteX0" fmla="*/ 269 w 59829"/>
                <a:gd name="connsiteY0" fmla="*/ 57607 h 59828"/>
                <a:gd name="connsiteX1" fmla="*/ 865 w 59829"/>
                <a:gd name="connsiteY1" fmla="*/ 55821 h 59828"/>
                <a:gd name="connsiteX2" fmla="*/ 26612 w 59829"/>
                <a:gd name="connsiteY2" fmla="*/ 30222 h 59828"/>
                <a:gd name="connsiteX3" fmla="*/ 865 w 59829"/>
                <a:gd name="connsiteY3" fmla="*/ 4475 h 59828"/>
                <a:gd name="connsiteX4" fmla="*/ 269 w 59829"/>
                <a:gd name="connsiteY4" fmla="*/ 2838 h 59828"/>
                <a:gd name="connsiteX5" fmla="*/ 1014 w 59829"/>
                <a:gd name="connsiteY5" fmla="*/ 1126 h 59828"/>
                <a:gd name="connsiteX6" fmla="*/ 2800 w 59829"/>
                <a:gd name="connsiteY6" fmla="*/ 308 h 59828"/>
                <a:gd name="connsiteX7" fmla="*/ 4734 w 59829"/>
                <a:gd name="connsiteY7" fmla="*/ 1200 h 59828"/>
                <a:gd name="connsiteX8" fmla="*/ 30333 w 59829"/>
                <a:gd name="connsiteY8" fmla="*/ 26799 h 59828"/>
                <a:gd name="connsiteX9" fmla="*/ 55783 w 59829"/>
                <a:gd name="connsiteY9" fmla="*/ 1200 h 59828"/>
                <a:gd name="connsiteX10" fmla="*/ 57569 w 59829"/>
                <a:gd name="connsiteY10" fmla="*/ 308 h 59828"/>
                <a:gd name="connsiteX11" fmla="*/ 59354 w 59829"/>
                <a:gd name="connsiteY11" fmla="*/ 1052 h 59828"/>
                <a:gd name="connsiteX12" fmla="*/ 60098 w 59829"/>
                <a:gd name="connsiteY12" fmla="*/ 2838 h 59828"/>
                <a:gd name="connsiteX13" fmla="*/ 59503 w 59829"/>
                <a:gd name="connsiteY13" fmla="*/ 4475 h 59828"/>
                <a:gd name="connsiteX14" fmla="*/ 33756 w 59829"/>
                <a:gd name="connsiteY14" fmla="*/ 30222 h 59828"/>
                <a:gd name="connsiteX15" fmla="*/ 59503 w 59829"/>
                <a:gd name="connsiteY15" fmla="*/ 55821 h 59828"/>
                <a:gd name="connsiteX16" fmla="*/ 60098 w 59829"/>
                <a:gd name="connsiteY16" fmla="*/ 57607 h 59828"/>
                <a:gd name="connsiteX17" fmla="*/ 59354 w 59829"/>
                <a:gd name="connsiteY17" fmla="*/ 59393 h 59828"/>
                <a:gd name="connsiteX18" fmla="*/ 57569 w 59829"/>
                <a:gd name="connsiteY18" fmla="*/ 60136 h 59828"/>
                <a:gd name="connsiteX19" fmla="*/ 55783 w 59829"/>
                <a:gd name="connsiteY19" fmla="*/ 59244 h 59828"/>
                <a:gd name="connsiteX20" fmla="*/ 30333 w 59829"/>
                <a:gd name="connsiteY20" fmla="*/ 33646 h 59828"/>
                <a:gd name="connsiteX21" fmla="*/ 4734 w 59829"/>
                <a:gd name="connsiteY21" fmla="*/ 59244 h 59828"/>
                <a:gd name="connsiteX22" fmla="*/ 2800 w 59829"/>
                <a:gd name="connsiteY22" fmla="*/ 60136 h 59828"/>
                <a:gd name="connsiteX23" fmla="*/ 1014 w 59829"/>
                <a:gd name="connsiteY23" fmla="*/ 59318 h 59828"/>
                <a:gd name="connsiteX24" fmla="*/ 269 w 59829"/>
                <a:gd name="connsiteY24" fmla="*/ 57607 h 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829" h="59828">
                  <a:moveTo>
                    <a:pt x="269" y="57607"/>
                  </a:moveTo>
                  <a:cubicBezTo>
                    <a:pt x="269" y="57011"/>
                    <a:pt x="468" y="56416"/>
                    <a:pt x="865" y="55821"/>
                  </a:cubicBezTo>
                  <a:lnTo>
                    <a:pt x="26612" y="30222"/>
                  </a:lnTo>
                  <a:lnTo>
                    <a:pt x="865" y="4475"/>
                  </a:lnTo>
                  <a:cubicBezTo>
                    <a:pt x="468" y="4078"/>
                    <a:pt x="269" y="3532"/>
                    <a:pt x="269" y="2838"/>
                  </a:cubicBezTo>
                  <a:cubicBezTo>
                    <a:pt x="269" y="2242"/>
                    <a:pt x="517" y="1672"/>
                    <a:pt x="1014" y="1126"/>
                  </a:cubicBezTo>
                  <a:cubicBezTo>
                    <a:pt x="1510" y="581"/>
                    <a:pt x="2105" y="308"/>
                    <a:pt x="2800" y="308"/>
                  </a:cubicBezTo>
                  <a:cubicBezTo>
                    <a:pt x="3395" y="308"/>
                    <a:pt x="4040" y="605"/>
                    <a:pt x="4734" y="1200"/>
                  </a:cubicBezTo>
                  <a:lnTo>
                    <a:pt x="30333" y="26799"/>
                  </a:lnTo>
                  <a:lnTo>
                    <a:pt x="55783" y="1200"/>
                  </a:lnTo>
                  <a:cubicBezTo>
                    <a:pt x="56477" y="605"/>
                    <a:pt x="57073" y="308"/>
                    <a:pt x="57569" y="308"/>
                  </a:cubicBezTo>
                  <a:cubicBezTo>
                    <a:pt x="58263" y="308"/>
                    <a:pt x="58858" y="556"/>
                    <a:pt x="59354" y="1052"/>
                  </a:cubicBezTo>
                  <a:cubicBezTo>
                    <a:pt x="59850" y="1548"/>
                    <a:pt x="60098" y="2143"/>
                    <a:pt x="60098" y="2838"/>
                  </a:cubicBezTo>
                  <a:cubicBezTo>
                    <a:pt x="60098" y="3532"/>
                    <a:pt x="59900" y="4078"/>
                    <a:pt x="59503" y="4475"/>
                  </a:cubicBezTo>
                  <a:lnTo>
                    <a:pt x="33756" y="30222"/>
                  </a:lnTo>
                  <a:lnTo>
                    <a:pt x="59503" y="55821"/>
                  </a:lnTo>
                  <a:cubicBezTo>
                    <a:pt x="59900" y="56416"/>
                    <a:pt x="60098" y="57011"/>
                    <a:pt x="60098" y="57607"/>
                  </a:cubicBezTo>
                  <a:cubicBezTo>
                    <a:pt x="60098" y="58301"/>
                    <a:pt x="59850" y="58897"/>
                    <a:pt x="59354" y="59393"/>
                  </a:cubicBezTo>
                  <a:cubicBezTo>
                    <a:pt x="58858" y="59888"/>
                    <a:pt x="58263" y="60136"/>
                    <a:pt x="57569" y="60136"/>
                  </a:cubicBezTo>
                  <a:cubicBezTo>
                    <a:pt x="56973" y="60136"/>
                    <a:pt x="56378" y="59839"/>
                    <a:pt x="55783" y="59244"/>
                  </a:cubicBezTo>
                  <a:lnTo>
                    <a:pt x="30333" y="33646"/>
                  </a:lnTo>
                  <a:lnTo>
                    <a:pt x="4734" y="59244"/>
                  </a:lnTo>
                  <a:cubicBezTo>
                    <a:pt x="4040" y="59839"/>
                    <a:pt x="3395" y="60136"/>
                    <a:pt x="2800" y="60136"/>
                  </a:cubicBezTo>
                  <a:cubicBezTo>
                    <a:pt x="2105" y="60136"/>
                    <a:pt x="1510" y="59864"/>
                    <a:pt x="1014" y="59318"/>
                  </a:cubicBezTo>
                  <a:cubicBezTo>
                    <a:pt x="517" y="58773"/>
                    <a:pt x="269" y="58202"/>
                    <a:pt x="269" y="5760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D315A21-82D0-ADC4-F605-D5686589DD1D}"/>
                </a:ext>
              </a:extLst>
            </p:cNvPr>
            <p:cNvSpPr/>
            <p:nvPr/>
          </p:nvSpPr>
          <p:spPr>
            <a:xfrm>
              <a:off x="5114180" y="3573362"/>
              <a:ext cx="116455" cy="90487"/>
            </a:xfrm>
            <a:custGeom>
              <a:avLst/>
              <a:gdLst>
                <a:gd name="connsiteX0" fmla="*/ 32873 w 116455"/>
                <a:gd name="connsiteY0" fmla="*/ 89308 h 90487"/>
                <a:gd name="connsiteX1" fmla="*/ 22007 w 116455"/>
                <a:gd name="connsiteY1" fmla="*/ 89308 h 90487"/>
                <a:gd name="connsiteX2" fmla="*/ 22007 w 116455"/>
                <a:gd name="connsiteY2" fmla="*/ 19954 h 90487"/>
                <a:gd name="connsiteX3" fmla="*/ 11664 w 116455"/>
                <a:gd name="connsiteY3" fmla="*/ 27469 h 90487"/>
                <a:gd name="connsiteX4" fmla="*/ 279 w 116455"/>
                <a:gd name="connsiteY4" fmla="*/ 33051 h 90487"/>
                <a:gd name="connsiteX5" fmla="*/ 279 w 116455"/>
                <a:gd name="connsiteY5" fmla="*/ 22484 h 90487"/>
                <a:gd name="connsiteX6" fmla="*/ 16204 w 116455"/>
                <a:gd name="connsiteY6" fmla="*/ 12214 h 90487"/>
                <a:gd name="connsiteX7" fmla="*/ 25877 w 116455"/>
                <a:gd name="connsiteY7" fmla="*/ 308 h 90487"/>
                <a:gd name="connsiteX8" fmla="*/ 32873 w 116455"/>
                <a:gd name="connsiteY8" fmla="*/ 308 h 90487"/>
                <a:gd name="connsiteX9" fmla="*/ 32873 w 116455"/>
                <a:gd name="connsiteY9" fmla="*/ 89308 h 90487"/>
                <a:gd name="connsiteX10" fmla="*/ 58989 w 116455"/>
                <a:gd name="connsiteY10" fmla="*/ 45552 h 90487"/>
                <a:gd name="connsiteX11" fmla="*/ 62189 w 116455"/>
                <a:gd name="connsiteY11" fmla="*/ 20326 h 90487"/>
                <a:gd name="connsiteX12" fmla="*/ 71788 w 116455"/>
                <a:gd name="connsiteY12" fmla="*/ 5517 h 90487"/>
                <a:gd name="connsiteX13" fmla="*/ 87861 w 116455"/>
                <a:gd name="connsiteY13" fmla="*/ 308 h 90487"/>
                <a:gd name="connsiteX14" fmla="*/ 100363 w 116455"/>
                <a:gd name="connsiteY14" fmla="*/ 3210 h 90487"/>
                <a:gd name="connsiteX15" fmla="*/ 109218 w 116455"/>
                <a:gd name="connsiteY15" fmla="*/ 11470 h 90487"/>
                <a:gd name="connsiteX16" fmla="*/ 114725 w 116455"/>
                <a:gd name="connsiteY16" fmla="*/ 24642 h 90487"/>
                <a:gd name="connsiteX17" fmla="*/ 116735 w 116455"/>
                <a:gd name="connsiteY17" fmla="*/ 45552 h 90487"/>
                <a:gd name="connsiteX18" fmla="*/ 113534 w 116455"/>
                <a:gd name="connsiteY18" fmla="*/ 70779 h 90487"/>
                <a:gd name="connsiteX19" fmla="*/ 103935 w 116455"/>
                <a:gd name="connsiteY19" fmla="*/ 85587 h 90487"/>
                <a:gd name="connsiteX20" fmla="*/ 87861 w 116455"/>
                <a:gd name="connsiteY20" fmla="*/ 90796 h 90487"/>
                <a:gd name="connsiteX21" fmla="*/ 67621 w 116455"/>
                <a:gd name="connsiteY21" fmla="*/ 81569 h 90487"/>
                <a:gd name="connsiteX22" fmla="*/ 58989 w 116455"/>
                <a:gd name="connsiteY22" fmla="*/ 45552 h 90487"/>
                <a:gd name="connsiteX23" fmla="*/ 70152 w 116455"/>
                <a:gd name="connsiteY23" fmla="*/ 45552 h 90487"/>
                <a:gd name="connsiteX24" fmla="*/ 75211 w 116455"/>
                <a:gd name="connsiteY24" fmla="*/ 74648 h 90487"/>
                <a:gd name="connsiteX25" fmla="*/ 87861 w 116455"/>
                <a:gd name="connsiteY25" fmla="*/ 81867 h 90487"/>
                <a:gd name="connsiteX26" fmla="*/ 100437 w 116455"/>
                <a:gd name="connsiteY26" fmla="*/ 74648 h 90487"/>
                <a:gd name="connsiteX27" fmla="*/ 105572 w 116455"/>
                <a:gd name="connsiteY27" fmla="*/ 45552 h 90487"/>
                <a:gd name="connsiteX28" fmla="*/ 100437 w 116455"/>
                <a:gd name="connsiteY28" fmla="*/ 16531 h 90487"/>
                <a:gd name="connsiteX29" fmla="*/ 87713 w 116455"/>
                <a:gd name="connsiteY29" fmla="*/ 9387 h 90487"/>
                <a:gd name="connsiteX30" fmla="*/ 75658 w 116455"/>
                <a:gd name="connsiteY30" fmla="*/ 15638 h 90487"/>
                <a:gd name="connsiteX31" fmla="*/ 70152 w 116455"/>
                <a:gd name="connsiteY31" fmla="*/ 4555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6455" h="90487">
                  <a:moveTo>
                    <a:pt x="32873" y="89308"/>
                  </a:moveTo>
                  <a:lnTo>
                    <a:pt x="22007" y="89308"/>
                  </a:lnTo>
                  <a:lnTo>
                    <a:pt x="22007" y="19954"/>
                  </a:lnTo>
                  <a:cubicBezTo>
                    <a:pt x="19328" y="22435"/>
                    <a:pt x="15881" y="24940"/>
                    <a:pt x="11664" y="27469"/>
                  </a:cubicBezTo>
                  <a:cubicBezTo>
                    <a:pt x="7447" y="29999"/>
                    <a:pt x="3652" y="31860"/>
                    <a:pt x="279" y="33051"/>
                  </a:cubicBezTo>
                  <a:lnTo>
                    <a:pt x="279" y="22484"/>
                  </a:lnTo>
                  <a:cubicBezTo>
                    <a:pt x="6331" y="19706"/>
                    <a:pt x="11639" y="16283"/>
                    <a:pt x="16204" y="12214"/>
                  </a:cubicBezTo>
                  <a:cubicBezTo>
                    <a:pt x="20768" y="8146"/>
                    <a:pt x="23992" y="4178"/>
                    <a:pt x="25877" y="308"/>
                  </a:cubicBezTo>
                  <a:lnTo>
                    <a:pt x="32873" y="308"/>
                  </a:lnTo>
                  <a:lnTo>
                    <a:pt x="32873" y="89308"/>
                  </a:lnTo>
                  <a:close/>
                  <a:moveTo>
                    <a:pt x="58989" y="45552"/>
                  </a:moveTo>
                  <a:cubicBezTo>
                    <a:pt x="58989" y="35134"/>
                    <a:pt x="60056" y="26725"/>
                    <a:pt x="62189" y="20326"/>
                  </a:cubicBezTo>
                  <a:cubicBezTo>
                    <a:pt x="64322" y="13926"/>
                    <a:pt x="67522" y="8990"/>
                    <a:pt x="71788" y="5517"/>
                  </a:cubicBezTo>
                  <a:cubicBezTo>
                    <a:pt x="76054" y="2044"/>
                    <a:pt x="81412" y="308"/>
                    <a:pt x="87861" y="308"/>
                  </a:cubicBezTo>
                  <a:cubicBezTo>
                    <a:pt x="92624" y="308"/>
                    <a:pt x="96791" y="1275"/>
                    <a:pt x="100363" y="3210"/>
                  </a:cubicBezTo>
                  <a:cubicBezTo>
                    <a:pt x="103935" y="5145"/>
                    <a:pt x="106887" y="7898"/>
                    <a:pt x="109218" y="11470"/>
                  </a:cubicBezTo>
                  <a:cubicBezTo>
                    <a:pt x="111550" y="15042"/>
                    <a:pt x="113386" y="19433"/>
                    <a:pt x="114725" y="24642"/>
                  </a:cubicBezTo>
                  <a:cubicBezTo>
                    <a:pt x="116065" y="29850"/>
                    <a:pt x="116735" y="36820"/>
                    <a:pt x="116735" y="45552"/>
                  </a:cubicBezTo>
                  <a:cubicBezTo>
                    <a:pt x="116735" y="55970"/>
                    <a:pt x="115668" y="64379"/>
                    <a:pt x="113534" y="70779"/>
                  </a:cubicBezTo>
                  <a:cubicBezTo>
                    <a:pt x="111401" y="77178"/>
                    <a:pt x="108201" y="82114"/>
                    <a:pt x="103935" y="85587"/>
                  </a:cubicBezTo>
                  <a:cubicBezTo>
                    <a:pt x="99669" y="89059"/>
                    <a:pt x="94311" y="90796"/>
                    <a:pt x="87861" y="90796"/>
                  </a:cubicBezTo>
                  <a:cubicBezTo>
                    <a:pt x="79329" y="90796"/>
                    <a:pt x="72582" y="87720"/>
                    <a:pt x="67621" y="81569"/>
                  </a:cubicBezTo>
                  <a:cubicBezTo>
                    <a:pt x="61866" y="74226"/>
                    <a:pt x="58989" y="62220"/>
                    <a:pt x="58989" y="45552"/>
                  </a:cubicBezTo>
                  <a:close/>
                  <a:moveTo>
                    <a:pt x="70152" y="45552"/>
                  </a:moveTo>
                  <a:cubicBezTo>
                    <a:pt x="70152" y="60137"/>
                    <a:pt x="71838" y="69836"/>
                    <a:pt x="75211" y="74648"/>
                  </a:cubicBezTo>
                  <a:cubicBezTo>
                    <a:pt x="78585" y="79460"/>
                    <a:pt x="82802" y="81867"/>
                    <a:pt x="87861" y="81867"/>
                  </a:cubicBezTo>
                  <a:cubicBezTo>
                    <a:pt x="92823" y="81867"/>
                    <a:pt x="97015" y="79460"/>
                    <a:pt x="100437" y="74648"/>
                  </a:cubicBezTo>
                  <a:cubicBezTo>
                    <a:pt x="103861" y="69836"/>
                    <a:pt x="105572" y="60137"/>
                    <a:pt x="105572" y="45552"/>
                  </a:cubicBezTo>
                  <a:cubicBezTo>
                    <a:pt x="105572" y="30967"/>
                    <a:pt x="103861" y="21293"/>
                    <a:pt x="100437" y="16531"/>
                  </a:cubicBezTo>
                  <a:cubicBezTo>
                    <a:pt x="97015" y="11768"/>
                    <a:pt x="92773" y="9387"/>
                    <a:pt x="87713" y="9387"/>
                  </a:cubicBezTo>
                  <a:cubicBezTo>
                    <a:pt x="82752" y="9387"/>
                    <a:pt x="78734" y="11471"/>
                    <a:pt x="75658" y="15638"/>
                  </a:cubicBezTo>
                  <a:cubicBezTo>
                    <a:pt x="71987" y="21095"/>
                    <a:pt x="70152" y="31066"/>
                    <a:pt x="70152" y="4555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5C95827-F948-9E7D-6993-46BB0FABBB3C}"/>
                </a:ext>
              </a:extLst>
            </p:cNvPr>
            <p:cNvSpPr/>
            <p:nvPr/>
          </p:nvSpPr>
          <p:spPr>
            <a:xfrm>
              <a:off x="5247530" y="3537941"/>
              <a:ext cx="45094" cy="68460"/>
            </a:xfrm>
            <a:custGeom>
              <a:avLst/>
              <a:gdLst>
                <a:gd name="connsiteX0" fmla="*/ 294 w 45094"/>
                <a:gd name="connsiteY0" fmla="*/ 49713 h 68460"/>
                <a:gd name="connsiteX1" fmla="*/ 9075 w 45094"/>
                <a:gd name="connsiteY1" fmla="*/ 48969 h 68460"/>
                <a:gd name="connsiteX2" fmla="*/ 13539 w 45094"/>
                <a:gd name="connsiteY2" fmla="*/ 58643 h 68460"/>
                <a:gd name="connsiteX3" fmla="*/ 22172 w 45094"/>
                <a:gd name="connsiteY3" fmla="*/ 61916 h 68460"/>
                <a:gd name="connsiteX4" fmla="*/ 32367 w 45094"/>
                <a:gd name="connsiteY4" fmla="*/ 57303 h 68460"/>
                <a:gd name="connsiteX5" fmla="*/ 36608 w 45094"/>
                <a:gd name="connsiteY5" fmla="*/ 45248 h 68460"/>
                <a:gd name="connsiteX6" fmla="*/ 32589 w 45094"/>
                <a:gd name="connsiteY6" fmla="*/ 33938 h 68460"/>
                <a:gd name="connsiteX7" fmla="*/ 22022 w 45094"/>
                <a:gd name="connsiteY7" fmla="*/ 29769 h 68460"/>
                <a:gd name="connsiteX8" fmla="*/ 14730 w 45094"/>
                <a:gd name="connsiteY8" fmla="*/ 31631 h 68460"/>
                <a:gd name="connsiteX9" fmla="*/ 9521 w 45094"/>
                <a:gd name="connsiteY9" fmla="*/ 36319 h 68460"/>
                <a:gd name="connsiteX10" fmla="*/ 1782 w 45094"/>
                <a:gd name="connsiteY10" fmla="*/ 35277 h 68460"/>
                <a:gd name="connsiteX11" fmla="*/ 8330 w 45094"/>
                <a:gd name="connsiteY11" fmla="*/ 302 h 68460"/>
                <a:gd name="connsiteX12" fmla="*/ 42263 w 45094"/>
                <a:gd name="connsiteY12" fmla="*/ 302 h 68460"/>
                <a:gd name="connsiteX13" fmla="*/ 42263 w 45094"/>
                <a:gd name="connsiteY13" fmla="*/ 8338 h 68460"/>
                <a:gd name="connsiteX14" fmla="*/ 15028 w 45094"/>
                <a:gd name="connsiteY14" fmla="*/ 8338 h 68460"/>
                <a:gd name="connsiteX15" fmla="*/ 11307 w 45094"/>
                <a:gd name="connsiteY15" fmla="*/ 26644 h 68460"/>
                <a:gd name="connsiteX16" fmla="*/ 24255 w 45094"/>
                <a:gd name="connsiteY16" fmla="*/ 22329 h 68460"/>
                <a:gd name="connsiteX17" fmla="*/ 39286 w 45094"/>
                <a:gd name="connsiteY17" fmla="*/ 28505 h 68460"/>
                <a:gd name="connsiteX18" fmla="*/ 45388 w 45094"/>
                <a:gd name="connsiteY18" fmla="*/ 44504 h 68460"/>
                <a:gd name="connsiteX19" fmla="*/ 40031 w 45094"/>
                <a:gd name="connsiteY19" fmla="*/ 60429 h 68460"/>
                <a:gd name="connsiteX20" fmla="*/ 22172 w 45094"/>
                <a:gd name="connsiteY20" fmla="*/ 68763 h 68460"/>
                <a:gd name="connsiteX21" fmla="*/ 6917 w 45094"/>
                <a:gd name="connsiteY21" fmla="*/ 63554 h 68460"/>
                <a:gd name="connsiteX22" fmla="*/ 294 w 45094"/>
                <a:gd name="connsiteY22" fmla="*/ 49713 h 6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5094" h="68460">
                  <a:moveTo>
                    <a:pt x="294" y="49713"/>
                  </a:moveTo>
                  <a:lnTo>
                    <a:pt x="9075" y="48969"/>
                  </a:lnTo>
                  <a:cubicBezTo>
                    <a:pt x="9670" y="53236"/>
                    <a:pt x="11158" y="56460"/>
                    <a:pt x="13539" y="58643"/>
                  </a:cubicBezTo>
                  <a:cubicBezTo>
                    <a:pt x="15921" y="60825"/>
                    <a:pt x="18798" y="61916"/>
                    <a:pt x="22172" y="61916"/>
                  </a:cubicBezTo>
                  <a:cubicBezTo>
                    <a:pt x="26141" y="61916"/>
                    <a:pt x="29539" y="60379"/>
                    <a:pt x="32367" y="57303"/>
                  </a:cubicBezTo>
                  <a:cubicBezTo>
                    <a:pt x="35194" y="54228"/>
                    <a:pt x="36608" y="50209"/>
                    <a:pt x="36608" y="45248"/>
                  </a:cubicBezTo>
                  <a:cubicBezTo>
                    <a:pt x="36608" y="40485"/>
                    <a:pt x="35269" y="36715"/>
                    <a:pt x="32589" y="33938"/>
                  </a:cubicBezTo>
                  <a:cubicBezTo>
                    <a:pt x="29910" y="31159"/>
                    <a:pt x="26388" y="29769"/>
                    <a:pt x="22022" y="29769"/>
                  </a:cubicBezTo>
                  <a:cubicBezTo>
                    <a:pt x="19343" y="29769"/>
                    <a:pt x="16913" y="30390"/>
                    <a:pt x="14730" y="31631"/>
                  </a:cubicBezTo>
                  <a:cubicBezTo>
                    <a:pt x="12548" y="32871"/>
                    <a:pt x="10811" y="34434"/>
                    <a:pt x="9521" y="36319"/>
                  </a:cubicBezTo>
                  <a:lnTo>
                    <a:pt x="1782" y="35277"/>
                  </a:lnTo>
                  <a:lnTo>
                    <a:pt x="8330" y="302"/>
                  </a:lnTo>
                  <a:lnTo>
                    <a:pt x="42263" y="302"/>
                  </a:lnTo>
                  <a:lnTo>
                    <a:pt x="42263" y="8338"/>
                  </a:lnTo>
                  <a:lnTo>
                    <a:pt x="15028" y="8338"/>
                  </a:lnTo>
                  <a:lnTo>
                    <a:pt x="11307" y="26644"/>
                  </a:lnTo>
                  <a:cubicBezTo>
                    <a:pt x="15474" y="23767"/>
                    <a:pt x="19790" y="22329"/>
                    <a:pt x="24255" y="22329"/>
                  </a:cubicBezTo>
                  <a:cubicBezTo>
                    <a:pt x="30208" y="22329"/>
                    <a:pt x="35219" y="24387"/>
                    <a:pt x="39286" y="28505"/>
                  </a:cubicBezTo>
                  <a:cubicBezTo>
                    <a:pt x="43354" y="32623"/>
                    <a:pt x="45388" y="37956"/>
                    <a:pt x="45388" y="44504"/>
                  </a:cubicBezTo>
                  <a:cubicBezTo>
                    <a:pt x="45388" y="50656"/>
                    <a:pt x="43603" y="55964"/>
                    <a:pt x="40031" y="60429"/>
                  </a:cubicBezTo>
                  <a:cubicBezTo>
                    <a:pt x="35665" y="65985"/>
                    <a:pt x="29712" y="68763"/>
                    <a:pt x="22172" y="68763"/>
                  </a:cubicBezTo>
                  <a:cubicBezTo>
                    <a:pt x="15921" y="68763"/>
                    <a:pt x="10836" y="67027"/>
                    <a:pt x="6917" y="63554"/>
                  </a:cubicBezTo>
                  <a:cubicBezTo>
                    <a:pt x="2998" y="60081"/>
                    <a:pt x="790" y="55467"/>
                    <a:pt x="294" y="4971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7540A78-E6DB-5D4E-DDA8-26E2D45465A5}"/>
                </a:ext>
              </a:extLst>
            </p:cNvPr>
            <p:cNvSpPr/>
            <p:nvPr/>
          </p:nvSpPr>
          <p:spPr>
            <a:xfrm>
              <a:off x="7342622" y="1150936"/>
              <a:ext cx="755656" cy="450850"/>
            </a:xfrm>
            <a:custGeom>
              <a:avLst/>
              <a:gdLst>
                <a:gd name="connsiteX0" fmla="*/ 0 w 755656"/>
                <a:gd name="connsiteY0" fmla="*/ 22543 h 450850"/>
                <a:gd name="connsiteX1" fmla="*/ 0 w 755656"/>
                <a:gd name="connsiteY1" fmla="*/ 428308 h 450850"/>
                <a:gd name="connsiteX2" fmla="*/ 47 w 755656"/>
                <a:gd name="connsiteY2" fmla="*/ 429782 h 450850"/>
                <a:gd name="connsiteX3" fmla="*/ 190 w 755656"/>
                <a:gd name="connsiteY3" fmla="*/ 431250 h 450850"/>
                <a:gd name="connsiteX4" fmla="*/ 438 w 755656"/>
                <a:gd name="connsiteY4" fmla="*/ 432706 h 450850"/>
                <a:gd name="connsiteX5" fmla="*/ 771 w 755656"/>
                <a:gd name="connsiteY5" fmla="*/ 434142 h 450850"/>
                <a:gd name="connsiteX6" fmla="*/ 1200 w 755656"/>
                <a:gd name="connsiteY6" fmla="*/ 435553 h 450850"/>
                <a:gd name="connsiteX7" fmla="*/ 1714 w 755656"/>
                <a:gd name="connsiteY7" fmla="*/ 436935 h 450850"/>
                <a:gd name="connsiteX8" fmla="*/ 2324 w 755656"/>
                <a:gd name="connsiteY8" fmla="*/ 438278 h 450850"/>
                <a:gd name="connsiteX9" fmla="*/ 3019 w 755656"/>
                <a:gd name="connsiteY9" fmla="*/ 439579 h 450850"/>
                <a:gd name="connsiteX10" fmla="*/ 3800 w 755656"/>
                <a:gd name="connsiteY10" fmla="*/ 440831 h 450850"/>
                <a:gd name="connsiteX11" fmla="*/ 4657 w 755656"/>
                <a:gd name="connsiteY11" fmla="*/ 442030 h 450850"/>
                <a:gd name="connsiteX12" fmla="*/ 5600 w 755656"/>
                <a:gd name="connsiteY12" fmla="*/ 443172 h 450850"/>
                <a:gd name="connsiteX13" fmla="*/ 6601 w 755656"/>
                <a:gd name="connsiteY13" fmla="*/ 444248 h 450850"/>
                <a:gd name="connsiteX14" fmla="*/ 7677 w 755656"/>
                <a:gd name="connsiteY14" fmla="*/ 445257 h 450850"/>
                <a:gd name="connsiteX15" fmla="*/ 8820 w 755656"/>
                <a:gd name="connsiteY15" fmla="*/ 446192 h 450850"/>
                <a:gd name="connsiteX16" fmla="*/ 10020 w 755656"/>
                <a:gd name="connsiteY16" fmla="*/ 447051 h 450850"/>
                <a:gd name="connsiteX17" fmla="*/ 11277 w 755656"/>
                <a:gd name="connsiteY17" fmla="*/ 447830 h 450850"/>
                <a:gd name="connsiteX18" fmla="*/ 12572 w 755656"/>
                <a:gd name="connsiteY18" fmla="*/ 448526 h 450850"/>
                <a:gd name="connsiteX19" fmla="*/ 13916 w 755656"/>
                <a:gd name="connsiteY19" fmla="*/ 449134 h 450850"/>
                <a:gd name="connsiteX20" fmla="*/ 15297 w 755656"/>
                <a:gd name="connsiteY20" fmla="*/ 449654 h 450850"/>
                <a:gd name="connsiteX21" fmla="*/ 16707 w 755656"/>
                <a:gd name="connsiteY21" fmla="*/ 450082 h 450850"/>
                <a:gd name="connsiteX22" fmla="*/ 18145 w 755656"/>
                <a:gd name="connsiteY22" fmla="*/ 450417 h 450850"/>
                <a:gd name="connsiteX23" fmla="*/ 19602 w 755656"/>
                <a:gd name="connsiteY23" fmla="*/ 450657 h 450850"/>
                <a:gd name="connsiteX24" fmla="*/ 21069 w 755656"/>
                <a:gd name="connsiteY24" fmla="*/ 450802 h 450850"/>
                <a:gd name="connsiteX25" fmla="*/ 22545 w 755656"/>
                <a:gd name="connsiteY25" fmla="*/ 450851 h 450850"/>
                <a:gd name="connsiteX26" fmla="*/ 733111 w 755656"/>
                <a:gd name="connsiteY26" fmla="*/ 450851 h 450850"/>
                <a:gd name="connsiteX27" fmla="*/ 734587 w 755656"/>
                <a:gd name="connsiteY27" fmla="*/ 450802 h 450850"/>
                <a:gd name="connsiteX28" fmla="*/ 736054 w 755656"/>
                <a:gd name="connsiteY28" fmla="*/ 450657 h 450850"/>
                <a:gd name="connsiteX29" fmla="*/ 737511 w 755656"/>
                <a:gd name="connsiteY29" fmla="*/ 450417 h 450850"/>
                <a:gd name="connsiteX30" fmla="*/ 738940 w 755656"/>
                <a:gd name="connsiteY30" fmla="*/ 450082 h 450850"/>
                <a:gd name="connsiteX31" fmla="*/ 740359 w 755656"/>
                <a:gd name="connsiteY31" fmla="*/ 449654 h 450850"/>
                <a:gd name="connsiteX32" fmla="*/ 741740 w 755656"/>
                <a:gd name="connsiteY32" fmla="*/ 449134 h 450850"/>
                <a:gd name="connsiteX33" fmla="*/ 743083 w 755656"/>
                <a:gd name="connsiteY33" fmla="*/ 448526 h 450850"/>
                <a:gd name="connsiteX34" fmla="*/ 744378 w 755656"/>
                <a:gd name="connsiteY34" fmla="*/ 447830 h 450850"/>
                <a:gd name="connsiteX35" fmla="*/ 745636 w 755656"/>
                <a:gd name="connsiteY35" fmla="*/ 447051 h 450850"/>
                <a:gd name="connsiteX36" fmla="*/ 746836 w 755656"/>
                <a:gd name="connsiteY36" fmla="*/ 446192 h 450850"/>
                <a:gd name="connsiteX37" fmla="*/ 747969 w 755656"/>
                <a:gd name="connsiteY37" fmla="*/ 445257 h 450850"/>
                <a:gd name="connsiteX38" fmla="*/ 749046 w 755656"/>
                <a:gd name="connsiteY38" fmla="*/ 444248 h 450850"/>
                <a:gd name="connsiteX39" fmla="*/ 750055 w 755656"/>
                <a:gd name="connsiteY39" fmla="*/ 443172 h 450850"/>
                <a:gd name="connsiteX40" fmla="*/ 750998 w 755656"/>
                <a:gd name="connsiteY40" fmla="*/ 442030 h 450850"/>
                <a:gd name="connsiteX41" fmla="*/ 751856 w 755656"/>
                <a:gd name="connsiteY41" fmla="*/ 440831 h 450850"/>
                <a:gd name="connsiteX42" fmla="*/ 752637 w 755656"/>
                <a:gd name="connsiteY42" fmla="*/ 439579 h 450850"/>
                <a:gd name="connsiteX43" fmla="*/ 753332 w 755656"/>
                <a:gd name="connsiteY43" fmla="*/ 438278 h 450850"/>
                <a:gd name="connsiteX44" fmla="*/ 753932 w 755656"/>
                <a:gd name="connsiteY44" fmla="*/ 436935 h 450850"/>
                <a:gd name="connsiteX45" fmla="*/ 754456 w 755656"/>
                <a:gd name="connsiteY45" fmla="*/ 435553 h 450850"/>
                <a:gd name="connsiteX46" fmla="*/ 754885 w 755656"/>
                <a:gd name="connsiteY46" fmla="*/ 434142 h 450850"/>
                <a:gd name="connsiteX47" fmla="*/ 755218 w 755656"/>
                <a:gd name="connsiteY47" fmla="*/ 432706 h 450850"/>
                <a:gd name="connsiteX48" fmla="*/ 755456 w 755656"/>
                <a:gd name="connsiteY48" fmla="*/ 431250 h 450850"/>
                <a:gd name="connsiteX49" fmla="*/ 755609 w 755656"/>
                <a:gd name="connsiteY49" fmla="*/ 429782 h 450850"/>
                <a:gd name="connsiteX50" fmla="*/ 755656 w 755656"/>
                <a:gd name="connsiteY50" fmla="*/ 428308 h 450850"/>
                <a:gd name="connsiteX51" fmla="*/ 755656 w 755656"/>
                <a:gd name="connsiteY51" fmla="*/ 22543 h 450850"/>
                <a:gd name="connsiteX52" fmla="*/ 755609 w 755656"/>
                <a:gd name="connsiteY52" fmla="*/ 21068 h 450850"/>
                <a:gd name="connsiteX53" fmla="*/ 755456 w 755656"/>
                <a:gd name="connsiteY53" fmla="*/ 19601 h 450850"/>
                <a:gd name="connsiteX54" fmla="*/ 755218 w 755656"/>
                <a:gd name="connsiteY54" fmla="*/ 18145 h 450850"/>
                <a:gd name="connsiteX55" fmla="*/ 754885 w 755656"/>
                <a:gd name="connsiteY55" fmla="*/ 16709 h 450850"/>
                <a:gd name="connsiteX56" fmla="*/ 754456 w 755656"/>
                <a:gd name="connsiteY56" fmla="*/ 15297 h 450850"/>
                <a:gd name="connsiteX57" fmla="*/ 753932 w 755656"/>
                <a:gd name="connsiteY57" fmla="*/ 13916 h 450850"/>
                <a:gd name="connsiteX58" fmla="*/ 753332 w 755656"/>
                <a:gd name="connsiteY58" fmla="*/ 12572 h 450850"/>
                <a:gd name="connsiteX59" fmla="*/ 752637 w 755656"/>
                <a:gd name="connsiteY59" fmla="*/ 11272 h 450850"/>
                <a:gd name="connsiteX60" fmla="*/ 751856 w 755656"/>
                <a:gd name="connsiteY60" fmla="*/ 10018 h 450850"/>
                <a:gd name="connsiteX61" fmla="*/ 750998 w 755656"/>
                <a:gd name="connsiteY61" fmla="*/ 8820 h 450850"/>
                <a:gd name="connsiteX62" fmla="*/ 750055 w 755656"/>
                <a:gd name="connsiteY62" fmla="*/ 7679 h 450850"/>
                <a:gd name="connsiteX63" fmla="*/ 749046 w 755656"/>
                <a:gd name="connsiteY63" fmla="*/ 6603 h 450850"/>
                <a:gd name="connsiteX64" fmla="*/ 747969 w 755656"/>
                <a:gd name="connsiteY64" fmla="*/ 5594 h 450850"/>
                <a:gd name="connsiteX65" fmla="*/ 746836 w 755656"/>
                <a:gd name="connsiteY65" fmla="*/ 4659 h 450850"/>
                <a:gd name="connsiteX66" fmla="*/ 745636 w 755656"/>
                <a:gd name="connsiteY66" fmla="*/ 3800 h 450850"/>
                <a:gd name="connsiteX67" fmla="*/ 744378 w 755656"/>
                <a:gd name="connsiteY67" fmla="*/ 3020 h 450850"/>
                <a:gd name="connsiteX68" fmla="*/ 743083 w 755656"/>
                <a:gd name="connsiteY68" fmla="*/ 2325 h 450850"/>
                <a:gd name="connsiteX69" fmla="*/ 741740 w 755656"/>
                <a:gd name="connsiteY69" fmla="*/ 1716 h 450850"/>
                <a:gd name="connsiteX70" fmla="*/ 740359 w 755656"/>
                <a:gd name="connsiteY70" fmla="*/ 1196 h 450850"/>
                <a:gd name="connsiteX71" fmla="*/ 738940 w 755656"/>
                <a:gd name="connsiteY71" fmla="*/ 769 h 450850"/>
                <a:gd name="connsiteX72" fmla="*/ 737511 w 755656"/>
                <a:gd name="connsiteY72" fmla="*/ 433 h 450850"/>
                <a:gd name="connsiteX73" fmla="*/ 736054 w 755656"/>
                <a:gd name="connsiteY73" fmla="*/ 193 h 450850"/>
                <a:gd name="connsiteX74" fmla="*/ 734587 w 755656"/>
                <a:gd name="connsiteY74" fmla="*/ 49 h 450850"/>
                <a:gd name="connsiteX75" fmla="*/ 733111 w 755656"/>
                <a:gd name="connsiteY75" fmla="*/ 0 h 450850"/>
                <a:gd name="connsiteX76" fmla="*/ 22545 w 755656"/>
                <a:gd name="connsiteY76" fmla="*/ 0 h 450850"/>
                <a:gd name="connsiteX77" fmla="*/ 21069 w 755656"/>
                <a:gd name="connsiteY77" fmla="*/ 49 h 450850"/>
                <a:gd name="connsiteX78" fmla="*/ 19602 w 755656"/>
                <a:gd name="connsiteY78" fmla="*/ 193 h 450850"/>
                <a:gd name="connsiteX79" fmla="*/ 18145 w 755656"/>
                <a:gd name="connsiteY79" fmla="*/ 433 h 450850"/>
                <a:gd name="connsiteX80" fmla="*/ 16707 w 755656"/>
                <a:gd name="connsiteY80" fmla="*/ 769 h 450850"/>
                <a:gd name="connsiteX81" fmla="*/ 15297 w 755656"/>
                <a:gd name="connsiteY81" fmla="*/ 1196 h 450850"/>
                <a:gd name="connsiteX82" fmla="*/ 13916 w 755656"/>
                <a:gd name="connsiteY82" fmla="*/ 1716 h 450850"/>
                <a:gd name="connsiteX83" fmla="*/ 12572 w 755656"/>
                <a:gd name="connsiteY83" fmla="*/ 2325 h 450850"/>
                <a:gd name="connsiteX84" fmla="*/ 11277 w 755656"/>
                <a:gd name="connsiteY84" fmla="*/ 3020 h 450850"/>
                <a:gd name="connsiteX85" fmla="*/ 10020 w 755656"/>
                <a:gd name="connsiteY85" fmla="*/ 3800 h 450850"/>
                <a:gd name="connsiteX86" fmla="*/ 8820 w 755656"/>
                <a:gd name="connsiteY86" fmla="*/ 4659 h 450850"/>
                <a:gd name="connsiteX87" fmla="*/ 7677 w 755656"/>
                <a:gd name="connsiteY87" fmla="*/ 5594 h 450850"/>
                <a:gd name="connsiteX88" fmla="*/ 6601 w 755656"/>
                <a:gd name="connsiteY88" fmla="*/ 6603 h 450850"/>
                <a:gd name="connsiteX89" fmla="*/ 5600 w 755656"/>
                <a:gd name="connsiteY89" fmla="*/ 7679 h 450850"/>
                <a:gd name="connsiteX90" fmla="*/ 4657 w 755656"/>
                <a:gd name="connsiteY90" fmla="*/ 8820 h 450850"/>
                <a:gd name="connsiteX91" fmla="*/ 3800 w 755656"/>
                <a:gd name="connsiteY91" fmla="*/ 10018 h 450850"/>
                <a:gd name="connsiteX92" fmla="*/ 3019 w 755656"/>
                <a:gd name="connsiteY92" fmla="*/ 11272 h 450850"/>
                <a:gd name="connsiteX93" fmla="*/ 2324 w 755656"/>
                <a:gd name="connsiteY93" fmla="*/ 12572 h 450850"/>
                <a:gd name="connsiteX94" fmla="*/ 1714 w 755656"/>
                <a:gd name="connsiteY94" fmla="*/ 13916 h 450850"/>
                <a:gd name="connsiteX95" fmla="*/ 1200 w 755656"/>
                <a:gd name="connsiteY95" fmla="*/ 15297 h 450850"/>
                <a:gd name="connsiteX96" fmla="*/ 771 w 755656"/>
                <a:gd name="connsiteY96" fmla="*/ 16709 h 450850"/>
                <a:gd name="connsiteX97" fmla="*/ 438 w 755656"/>
                <a:gd name="connsiteY97" fmla="*/ 18145 h 450850"/>
                <a:gd name="connsiteX98" fmla="*/ 190 w 755656"/>
                <a:gd name="connsiteY98" fmla="*/ 19601 h 450850"/>
                <a:gd name="connsiteX99" fmla="*/ 47 w 755656"/>
                <a:gd name="connsiteY99" fmla="*/ 21068 h 45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755656" h="450850">
                  <a:moveTo>
                    <a:pt x="0" y="22543"/>
                  </a:moveTo>
                  <a:lnTo>
                    <a:pt x="0" y="428308"/>
                  </a:lnTo>
                  <a:lnTo>
                    <a:pt x="47" y="429782"/>
                  </a:lnTo>
                  <a:lnTo>
                    <a:pt x="190" y="431250"/>
                  </a:lnTo>
                  <a:lnTo>
                    <a:pt x="438" y="432706"/>
                  </a:lnTo>
                  <a:lnTo>
                    <a:pt x="771" y="434142"/>
                  </a:lnTo>
                  <a:lnTo>
                    <a:pt x="1200" y="435553"/>
                  </a:lnTo>
                  <a:lnTo>
                    <a:pt x="1714" y="436935"/>
                  </a:lnTo>
                  <a:lnTo>
                    <a:pt x="2324" y="438278"/>
                  </a:lnTo>
                  <a:lnTo>
                    <a:pt x="3019" y="439579"/>
                  </a:lnTo>
                  <a:lnTo>
                    <a:pt x="3800" y="440831"/>
                  </a:lnTo>
                  <a:lnTo>
                    <a:pt x="4657" y="442030"/>
                  </a:lnTo>
                  <a:lnTo>
                    <a:pt x="5600" y="443172"/>
                  </a:lnTo>
                  <a:lnTo>
                    <a:pt x="6601" y="444248"/>
                  </a:lnTo>
                  <a:lnTo>
                    <a:pt x="7677" y="445257"/>
                  </a:lnTo>
                  <a:lnTo>
                    <a:pt x="8820" y="446192"/>
                  </a:lnTo>
                  <a:lnTo>
                    <a:pt x="10020" y="447051"/>
                  </a:lnTo>
                  <a:lnTo>
                    <a:pt x="11277" y="447830"/>
                  </a:lnTo>
                  <a:lnTo>
                    <a:pt x="12572" y="448526"/>
                  </a:lnTo>
                  <a:lnTo>
                    <a:pt x="13916" y="449134"/>
                  </a:lnTo>
                  <a:lnTo>
                    <a:pt x="15297" y="449654"/>
                  </a:lnTo>
                  <a:lnTo>
                    <a:pt x="16707" y="450082"/>
                  </a:lnTo>
                  <a:lnTo>
                    <a:pt x="18145" y="450417"/>
                  </a:lnTo>
                  <a:lnTo>
                    <a:pt x="19602" y="450657"/>
                  </a:lnTo>
                  <a:lnTo>
                    <a:pt x="21069" y="450802"/>
                  </a:lnTo>
                  <a:lnTo>
                    <a:pt x="22545" y="450851"/>
                  </a:lnTo>
                  <a:lnTo>
                    <a:pt x="733111" y="450851"/>
                  </a:lnTo>
                  <a:lnTo>
                    <a:pt x="734587" y="450802"/>
                  </a:lnTo>
                  <a:lnTo>
                    <a:pt x="736054" y="450657"/>
                  </a:lnTo>
                  <a:lnTo>
                    <a:pt x="737511" y="450417"/>
                  </a:lnTo>
                  <a:lnTo>
                    <a:pt x="738940" y="450082"/>
                  </a:lnTo>
                  <a:lnTo>
                    <a:pt x="740359" y="449654"/>
                  </a:lnTo>
                  <a:lnTo>
                    <a:pt x="741740" y="449134"/>
                  </a:lnTo>
                  <a:lnTo>
                    <a:pt x="743083" y="448526"/>
                  </a:lnTo>
                  <a:lnTo>
                    <a:pt x="744378" y="447830"/>
                  </a:lnTo>
                  <a:lnTo>
                    <a:pt x="745636" y="447051"/>
                  </a:lnTo>
                  <a:lnTo>
                    <a:pt x="746836" y="446192"/>
                  </a:lnTo>
                  <a:lnTo>
                    <a:pt x="747969" y="445257"/>
                  </a:lnTo>
                  <a:lnTo>
                    <a:pt x="749046" y="444248"/>
                  </a:lnTo>
                  <a:lnTo>
                    <a:pt x="750055" y="443172"/>
                  </a:lnTo>
                  <a:lnTo>
                    <a:pt x="750998" y="442030"/>
                  </a:lnTo>
                  <a:lnTo>
                    <a:pt x="751856" y="440831"/>
                  </a:lnTo>
                  <a:lnTo>
                    <a:pt x="752637" y="439579"/>
                  </a:lnTo>
                  <a:lnTo>
                    <a:pt x="753332" y="438278"/>
                  </a:lnTo>
                  <a:lnTo>
                    <a:pt x="753932" y="436935"/>
                  </a:lnTo>
                  <a:lnTo>
                    <a:pt x="754456" y="435553"/>
                  </a:lnTo>
                  <a:lnTo>
                    <a:pt x="754885" y="434142"/>
                  </a:lnTo>
                  <a:lnTo>
                    <a:pt x="755218" y="432706"/>
                  </a:lnTo>
                  <a:lnTo>
                    <a:pt x="755456" y="431250"/>
                  </a:lnTo>
                  <a:lnTo>
                    <a:pt x="755609" y="429782"/>
                  </a:lnTo>
                  <a:lnTo>
                    <a:pt x="755656" y="428308"/>
                  </a:lnTo>
                  <a:lnTo>
                    <a:pt x="755656" y="22543"/>
                  </a:lnTo>
                  <a:lnTo>
                    <a:pt x="755609" y="21068"/>
                  </a:lnTo>
                  <a:lnTo>
                    <a:pt x="755456" y="19601"/>
                  </a:lnTo>
                  <a:lnTo>
                    <a:pt x="755218" y="18145"/>
                  </a:lnTo>
                  <a:lnTo>
                    <a:pt x="754885" y="16709"/>
                  </a:lnTo>
                  <a:lnTo>
                    <a:pt x="754456" y="15297"/>
                  </a:lnTo>
                  <a:lnTo>
                    <a:pt x="753932" y="13916"/>
                  </a:lnTo>
                  <a:lnTo>
                    <a:pt x="753332" y="12572"/>
                  </a:lnTo>
                  <a:lnTo>
                    <a:pt x="752637" y="11272"/>
                  </a:lnTo>
                  <a:lnTo>
                    <a:pt x="751856" y="10018"/>
                  </a:lnTo>
                  <a:lnTo>
                    <a:pt x="750998" y="8820"/>
                  </a:lnTo>
                  <a:lnTo>
                    <a:pt x="750055" y="7679"/>
                  </a:lnTo>
                  <a:lnTo>
                    <a:pt x="749046" y="6603"/>
                  </a:lnTo>
                  <a:lnTo>
                    <a:pt x="747969" y="5594"/>
                  </a:lnTo>
                  <a:lnTo>
                    <a:pt x="746836" y="4659"/>
                  </a:lnTo>
                  <a:lnTo>
                    <a:pt x="745636" y="3800"/>
                  </a:lnTo>
                  <a:lnTo>
                    <a:pt x="744378" y="3020"/>
                  </a:lnTo>
                  <a:lnTo>
                    <a:pt x="743083" y="2325"/>
                  </a:lnTo>
                  <a:lnTo>
                    <a:pt x="741740" y="1716"/>
                  </a:lnTo>
                  <a:lnTo>
                    <a:pt x="740359" y="1196"/>
                  </a:lnTo>
                  <a:lnTo>
                    <a:pt x="738940" y="769"/>
                  </a:lnTo>
                  <a:lnTo>
                    <a:pt x="737511" y="433"/>
                  </a:lnTo>
                  <a:lnTo>
                    <a:pt x="736054" y="193"/>
                  </a:lnTo>
                  <a:lnTo>
                    <a:pt x="734587" y="49"/>
                  </a:lnTo>
                  <a:lnTo>
                    <a:pt x="733111" y="0"/>
                  </a:lnTo>
                  <a:lnTo>
                    <a:pt x="22545" y="0"/>
                  </a:lnTo>
                  <a:lnTo>
                    <a:pt x="21069" y="49"/>
                  </a:lnTo>
                  <a:lnTo>
                    <a:pt x="19602" y="193"/>
                  </a:lnTo>
                  <a:lnTo>
                    <a:pt x="18145" y="433"/>
                  </a:lnTo>
                  <a:lnTo>
                    <a:pt x="16707" y="769"/>
                  </a:lnTo>
                  <a:lnTo>
                    <a:pt x="15297" y="1196"/>
                  </a:lnTo>
                  <a:lnTo>
                    <a:pt x="13916" y="1716"/>
                  </a:lnTo>
                  <a:lnTo>
                    <a:pt x="12572" y="2325"/>
                  </a:lnTo>
                  <a:lnTo>
                    <a:pt x="11277" y="3020"/>
                  </a:lnTo>
                  <a:lnTo>
                    <a:pt x="10020" y="3800"/>
                  </a:lnTo>
                  <a:lnTo>
                    <a:pt x="8820" y="4659"/>
                  </a:lnTo>
                  <a:lnTo>
                    <a:pt x="7677" y="5594"/>
                  </a:lnTo>
                  <a:lnTo>
                    <a:pt x="6601" y="6603"/>
                  </a:lnTo>
                  <a:lnTo>
                    <a:pt x="5600" y="7679"/>
                  </a:lnTo>
                  <a:lnTo>
                    <a:pt x="4657" y="8820"/>
                  </a:lnTo>
                  <a:lnTo>
                    <a:pt x="3800" y="10018"/>
                  </a:lnTo>
                  <a:lnTo>
                    <a:pt x="3019" y="11272"/>
                  </a:lnTo>
                  <a:lnTo>
                    <a:pt x="2324" y="12572"/>
                  </a:lnTo>
                  <a:lnTo>
                    <a:pt x="1714" y="13916"/>
                  </a:lnTo>
                  <a:lnTo>
                    <a:pt x="1200" y="15297"/>
                  </a:lnTo>
                  <a:lnTo>
                    <a:pt x="771" y="16709"/>
                  </a:lnTo>
                  <a:lnTo>
                    <a:pt x="438" y="18145"/>
                  </a:lnTo>
                  <a:lnTo>
                    <a:pt x="190" y="19601"/>
                  </a:lnTo>
                  <a:lnTo>
                    <a:pt x="47" y="21068"/>
                  </a:lnTo>
                  <a:close/>
                </a:path>
              </a:pathLst>
            </a:custGeom>
            <a:solidFill>
              <a:srgbClr val="FAFA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6442AD3-14CB-2DB7-B85C-F07C6869B59F}"/>
                </a:ext>
              </a:extLst>
            </p:cNvPr>
            <p:cNvSpPr/>
            <p:nvPr/>
          </p:nvSpPr>
          <p:spPr>
            <a:xfrm>
              <a:off x="7342622" y="1150936"/>
              <a:ext cx="755656" cy="450850"/>
            </a:xfrm>
            <a:custGeom>
              <a:avLst/>
              <a:gdLst>
                <a:gd name="connsiteX0" fmla="*/ 0 w 755656"/>
                <a:gd name="connsiteY0" fmla="*/ 428308 h 450850"/>
                <a:gd name="connsiteX1" fmla="*/ 47 w 755656"/>
                <a:gd name="connsiteY1" fmla="*/ 429782 h 450850"/>
                <a:gd name="connsiteX2" fmla="*/ 190 w 755656"/>
                <a:gd name="connsiteY2" fmla="*/ 431250 h 450850"/>
                <a:gd name="connsiteX3" fmla="*/ 438 w 755656"/>
                <a:gd name="connsiteY3" fmla="*/ 432706 h 450850"/>
                <a:gd name="connsiteX4" fmla="*/ 771 w 755656"/>
                <a:gd name="connsiteY4" fmla="*/ 434142 h 450850"/>
                <a:gd name="connsiteX5" fmla="*/ 1200 w 755656"/>
                <a:gd name="connsiteY5" fmla="*/ 435553 h 450850"/>
                <a:gd name="connsiteX6" fmla="*/ 1714 w 755656"/>
                <a:gd name="connsiteY6" fmla="*/ 436935 h 450850"/>
                <a:gd name="connsiteX7" fmla="*/ 2324 w 755656"/>
                <a:gd name="connsiteY7" fmla="*/ 438278 h 450850"/>
                <a:gd name="connsiteX8" fmla="*/ 3019 w 755656"/>
                <a:gd name="connsiteY8" fmla="*/ 439579 h 450850"/>
                <a:gd name="connsiteX9" fmla="*/ 3800 w 755656"/>
                <a:gd name="connsiteY9" fmla="*/ 440831 h 450850"/>
                <a:gd name="connsiteX10" fmla="*/ 4657 w 755656"/>
                <a:gd name="connsiteY10" fmla="*/ 442030 h 450850"/>
                <a:gd name="connsiteX11" fmla="*/ 5600 w 755656"/>
                <a:gd name="connsiteY11" fmla="*/ 443172 h 450850"/>
                <a:gd name="connsiteX12" fmla="*/ 6601 w 755656"/>
                <a:gd name="connsiteY12" fmla="*/ 444248 h 450850"/>
                <a:gd name="connsiteX13" fmla="*/ 7677 w 755656"/>
                <a:gd name="connsiteY13" fmla="*/ 445257 h 450850"/>
                <a:gd name="connsiteX14" fmla="*/ 8820 w 755656"/>
                <a:gd name="connsiteY14" fmla="*/ 446192 h 450850"/>
                <a:gd name="connsiteX15" fmla="*/ 10020 w 755656"/>
                <a:gd name="connsiteY15" fmla="*/ 447051 h 450850"/>
                <a:gd name="connsiteX16" fmla="*/ 11277 w 755656"/>
                <a:gd name="connsiteY16" fmla="*/ 447830 h 450850"/>
                <a:gd name="connsiteX17" fmla="*/ 12572 w 755656"/>
                <a:gd name="connsiteY17" fmla="*/ 448526 h 450850"/>
                <a:gd name="connsiteX18" fmla="*/ 13916 w 755656"/>
                <a:gd name="connsiteY18" fmla="*/ 449134 h 450850"/>
                <a:gd name="connsiteX19" fmla="*/ 15297 w 755656"/>
                <a:gd name="connsiteY19" fmla="*/ 449654 h 450850"/>
                <a:gd name="connsiteX20" fmla="*/ 16707 w 755656"/>
                <a:gd name="connsiteY20" fmla="*/ 450082 h 450850"/>
                <a:gd name="connsiteX21" fmla="*/ 18145 w 755656"/>
                <a:gd name="connsiteY21" fmla="*/ 450417 h 450850"/>
                <a:gd name="connsiteX22" fmla="*/ 19602 w 755656"/>
                <a:gd name="connsiteY22" fmla="*/ 450657 h 450850"/>
                <a:gd name="connsiteX23" fmla="*/ 21069 w 755656"/>
                <a:gd name="connsiteY23" fmla="*/ 450802 h 450850"/>
                <a:gd name="connsiteX24" fmla="*/ 22545 w 755656"/>
                <a:gd name="connsiteY24" fmla="*/ 450851 h 450850"/>
                <a:gd name="connsiteX25" fmla="*/ 733111 w 755656"/>
                <a:gd name="connsiteY25" fmla="*/ 450851 h 450850"/>
                <a:gd name="connsiteX26" fmla="*/ 734587 w 755656"/>
                <a:gd name="connsiteY26" fmla="*/ 450802 h 450850"/>
                <a:gd name="connsiteX27" fmla="*/ 736054 w 755656"/>
                <a:gd name="connsiteY27" fmla="*/ 450657 h 450850"/>
                <a:gd name="connsiteX28" fmla="*/ 737511 w 755656"/>
                <a:gd name="connsiteY28" fmla="*/ 450417 h 450850"/>
                <a:gd name="connsiteX29" fmla="*/ 738940 w 755656"/>
                <a:gd name="connsiteY29" fmla="*/ 450082 h 450850"/>
                <a:gd name="connsiteX30" fmla="*/ 740359 w 755656"/>
                <a:gd name="connsiteY30" fmla="*/ 449654 h 450850"/>
                <a:gd name="connsiteX31" fmla="*/ 741740 w 755656"/>
                <a:gd name="connsiteY31" fmla="*/ 449134 h 450850"/>
                <a:gd name="connsiteX32" fmla="*/ 743083 w 755656"/>
                <a:gd name="connsiteY32" fmla="*/ 448526 h 450850"/>
                <a:gd name="connsiteX33" fmla="*/ 744378 w 755656"/>
                <a:gd name="connsiteY33" fmla="*/ 447830 h 450850"/>
                <a:gd name="connsiteX34" fmla="*/ 745636 w 755656"/>
                <a:gd name="connsiteY34" fmla="*/ 447051 h 450850"/>
                <a:gd name="connsiteX35" fmla="*/ 746836 w 755656"/>
                <a:gd name="connsiteY35" fmla="*/ 446192 h 450850"/>
                <a:gd name="connsiteX36" fmla="*/ 747969 w 755656"/>
                <a:gd name="connsiteY36" fmla="*/ 445257 h 450850"/>
                <a:gd name="connsiteX37" fmla="*/ 749046 w 755656"/>
                <a:gd name="connsiteY37" fmla="*/ 444248 h 450850"/>
                <a:gd name="connsiteX38" fmla="*/ 750055 w 755656"/>
                <a:gd name="connsiteY38" fmla="*/ 443172 h 450850"/>
                <a:gd name="connsiteX39" fmla="*/ 750998 w 755656"/>
                <a:gd name="connsiteY39" fmla="*/ 442030 h 450850"/>
                <a:gd name="connsiteX40" fmla="*/ 751856 w 755656"/>
                <a:gd name="connsiteY40" fmla="*/ 440831 h 450850"/>
                <a:gd name="connsiteX41" fmla="*/ 752637 w 755656"/>
                <a:gd name="connsiteY41" fmla="*/ 439579 h 450850"/>
                <a:gd name="connsiteX42" fmla="*/ 753332 w 755656"/>
                <a:gd name="connsiteY42" fmla="*/ 438278 h 450850"/>
                <a:gd name="connsiteX43" fmla="*/ 753932 w 755656"/>
                <a:gd name="connsiteY43" fmla="*/ 436935 h 450850"/>
                <a:gd name="connsiteX44" fmla="*/ 754456 w 755656"/>
                <a:gd name="connsiteY44" fmla="*/ 435553 h 450850"/>
                <a:gd name="connsiteX45" fmla="*/ 754885 w 755656"/>
                <a:gd name="connsiteY45" fmla="*/ 434142 h 450850"/>
                <a:gd name="connsiteX46" fmla="*/ 755218 w 755656"/>
                <a:gd name="connsiteY46" fmla="*/ 432706 h 450850"/>
                <a:gd name="connsiteX47" fmla="*/ 755456 w 755656"/>
                <a:gd name="connsiteY47" fmla="*/ 431250 h 450850"/>
                <a:gd name="connsiteX48" fmla="*/ 755609 w 755656"/>
                <a:gd name="connsiteY48" fmla="*/ 429782 h 450850"/>
                <a:gd name="connsiteX49" fmla="*/ 755656 w 755656"/>
                <a:gd name="connsiteY49" fmla="*/ 428308 h 450850"/>
                <a:gd name="connsiteX50" fmla="*/ 755656 w 755656"/>
                <a:gd name="connsiteY50" fmla="*/ 22543 h 450850"/>
                <a:gd name="connsiteX51" fmla="*/ 755609 w 755656"/>
                <a:gd name="connsiteY51" fmla="*/ 21068 h 450850"/>
                <a:gd name="connsiteX52" fmla="*/ 755456 w 755656"/>
                <a:gd name="connsiteY52" fmla="*/ 19601 h 450850"/>
                <a:gd name="connsiteX53" fmla="*/ 755218 w 755656"/>
                <a:gd name="connsiteY53" fmla="*/ 18145 h 450850"/>
                <a:gd name="connsiteX54" fmla="*/ 754885 w 755656"/>
                <a:gd name="connsiteY54" fmla="*/ 16709 h 450850"/>
                <a:gd name="connsiteX55" fmla="*/ 754456 w 755656"/>
                <a:gd name="connsiteY55" fmla="*/ 15297 h 450850"/>
                <a:gd name="connsiteX56" fmla="*/ 753932 w 755656"/>
                <a:gd name="connsiteY56" fmla="*/ 13916 h 450850"/>
                <a:gd name="connsiteX57" fmla="*/ 753332 w 755656"/>
                <a:gd name="connsiteY57" fmla="*/ 12572 h 450850"/>
                <a:gd name="connsiteX58" fmla="*/ 752637 w 755656"/>
                <a:gd name="connsiteY58" fmla="*/ 11272 h 450850"/>
                <a:gd name="connsiteX59" fmla="*/ 751856 w 755656"/>
                <a:gd name="connsiteY59" fmla="*/ 10018 h 450850"/>
                <a:gd name="connsiteX60" fmla="*/ 750998 w 755656"/>
                <a:gd name="connsiteY60" fmla="*/ 8820 h 450850"/>
                <a:gd name="connsiteX61" fmla="*/ 750055 w 755656"/>
                <a:gd name="connsiteY61" fmla="*/ 7679 h 450850"/>
                <a:gd name="connsiteX62" fmla="*/ 749046 w 755656"/>
                <a:gd name="connsiteY62" fmla="*/ 6603 h 450850"/>
                <a:gd name="connsiteX63" fmla="*/ 747969 w 755656"/>
                <a:gd name="connsiteY63" fmla="*/ 5594 h 450850"/>
                <a:gd name="connsiteX64" fmla="*/ 746836 w 755656"/>
                <a:gd name="connsiteY64" fmla="*/ 4659 h 450850"/>
                <a:gd name="connsiteX65" fmla="*/ 745636 w 755656"/>
                <a:gd name="connsiteY65" fmla="*/ 3800 h 450850"/>
                <a:gd name="connsiteX66" fmla="*/ 744378 w 755656"/>
                <a:gd name="connsiteY66" fmla="*/ 3020 h 450850"/>
                <a:gd name="connsiteX67" fmla="*/ 743083 w 755656"/>
                <a:gd name="connsiteY67" fmla="*/ 2325 h 450850"/>
                <a:gd name="connsiteX68" fmla="*/ 741740 w 755656"/>
                <a:gd name="connsiteY68" fmla="*/ 1716 h 450850"/>
                <a:gd name="connsiteX69" fmla="*/ 740359 w 755656"/>
                <a:gd name="connsiteY69" fmla="*/ 1196 h 450850"/>
                <a:gd name="connsiteX70" fmla="*/ 738940 w 755656"/>
                <a:gd name="connsiteY70" fmla="*/ 769 h 450850"/>
                <a:gd name="connsiteX71" fmla="*/ 737511 w 755656"/>
                <a:gd name="connsiteY71" fmla="*/ 433 h 450850"/>
                <a:gd name="connsiteX72" fmla="*/ 736054 w 755656"/>
                <a:gd name="connsiteY72" fmla="*/ 193 h 450850"/>
                <a:gd name="connsiteX73" fmla="*/ 734587 w 755656"/>
                <a:gd name="connsiteY73" fmla="*/ 49 h 450850"/>
                <a:gd name="connsiteX74" fmla="*/ 733111 w 755656"/>
                <a:gd name="connsiteY74" fmla="*/ 0 h 450850"/>
                <a:gd name="connsiteX75" fmla="*/ 22545 w 755656"/>
                <a:gd name="connsiteY75" fmla="*/ 0 h 450850"/>
                <a:gd name="connsiteX76" fmla="*/ 21069 w 755656"/>
                <a:gd name="connsiteY76" fmla="*/ 49 h 450850"/>
                <a:gd name="connsiteX77" fmla="*/ 19602 w 755656"/>
                <a:gd name="connsiteY77" fmla="*/ 193 h 450850"/>
                <a:gd name="connsiteX78" fmla="*/ 18145 w 755656"/>
                <a:gd name="connsiteY78" fmla="*/ 433 h 450850"/>
                <a:gd name="connsiteX79" fmla="*/ 16707 w 755656"/>
                <a:gd name="connsiteY79" fmla="*/ 769 h 450850"/>
                <a:gd name="connsiteX80" fmla="*/ 15297 w 755656"/>
                <a:gd name="connsiteY80" fmla="*/ 1196 h 450850"/>
                <a:gd name="connsiteX81" fmla="*/ 13916 w 755656"/>
                <a:gd name="connsiteY81" fmla="*/ 1716 h 450850"/>
                <a:gd name="connsiteX82" fmla="*/ 12572 w 755656"/>
                <a:gd name="connsiteY82" fmla="*/ 2325 h 450850"/>
                <a:gd name="connsiteX83" fmla="*/ 11277 w 755656"/>
                <a:gd name="connsiteY83" fmla="*/ 3020 h 450850"/>
                <a:gd name="connsiteX84" fmla="*/ 10020 w 755656"/>
                <a:gd name="connsiteY84" fmla="*/ 3800 h 450850"/>
                <a:gd name="connsiteX85" fmla="*/ 8820 w 755656"/>
                <a:gd name="connsiteY85" fmla="*/ 4659 h 450850"/>
                <a:gd name="connsiteX86" fmla="*/ 7677 w 755656"/>
                <a:gd name="connsiteY86" fmla="*/ 5594 h 450850"/>
                <a:gd name="connsiteX87" fmla="*/ 6601 w 755656"/>
                <a:gd name="connsiteY87" fmla="*/ 6603 h 450850"/>
                <a:gd name="connsiteX88" fmla="*/ 5600 w 755656"/>
                <a:gd name="connsiteY88" fmla="*/ 7679 h 450850"/>
                <a:gd name="connsiteX89" fmla="*/ 4657 w 755656"/>
                <a:gd name="connsiteY89" fmla="*/ 8820 h 450850"/>
                <a:gd name="connsiteX90" fmla="*/ 3800 w 755656"/>
                <a:gd name="connsiteY90" fmla="*/ 10018 h 450850"/>
                <a:gd name="connsiteX91" fmla="*/ 3019 w 755656"/>
                <a:gd name="connsiteY91" fmla="*/ 11272 h 450850"/>
                <a:gd name="connsiteX92" fmla="*/ 2324 w 755656"/>
                <a:gd name="connsiteY92" fmla="*/ 12572 h 450850"/>
                <a:gd name="connsiteX93" fmla="*/ 1714 w 755656"/>
                <a:gd name="connsiteY93" fmla="*/ 13916 h 450850"/>
                <a:gd name="connsiteX94" fmla="*/ 1200 w 755656"/>
                <a:gd name="connsiteY94" fmla="*/ 15297 h 450850"/>
                <a:gd name="connsiteX95" fmla="*/ 771 w 755656"/>
                <a:gd name="connsiteY95" fmla="*/ 16709 h 450850"/>
                <a:gd name="connsiteX96" fmla="*/ 438 w 755656"/>
                <a:gd name="connsiteY96" fmla="*/ 18145 h 450850"/>
                <a:gd name="connsiteX97" fmla="*/ 190 w 755656"/>
                <a:gd name="connsiteY97" fmla="*/ 19601 h 450850"/>
                <a:gd name="connsiteX98" fmla="*/ 47 w 755656"/>
                <a:gd name="connsiteY98" fmla="*/ 21068 h 450850"/>
                <a:gd name="connsiteX99" fmla="*/ 0 w 755656"/>
                <a:gd name="connsiteY99" fmla="*/ 22543 h 45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755656" h="450850">
                  <a:moveTo>
                    <a:pt x="0" y="428308"/>
                  </a:moveTo>
                  <a:lnTo>
                    <a:pt x="47" y="429782"/>
                  </a:lnTo>
                  <a:lnTo>
                    <a:pt x="190" y="431250"/>
                  </a:lnTo>
                  <a:lnTo>
                    <a:pt x="438" y="432706"/>
                  </a:lnTo>
                  <a:lnTo>
                    <a:pt x="771" y="434142"/>
                  </a:lnTo>
                  <a:lnTo>
                    <a:pt x="1200" y="435553"/>
                  </a:lnTo>
                  <a:lnTo>
                    <a:pt x="1714" y="436935"/>
                  </a:lnTo>
                  <a:lnTo>
                    <a:pt x="2324" y="438278"/>
                  </a:lnTo>
                  <a:lnTo>
                    <a:pt x="3019" y="439579"/>
                  </a:lnTo>
                  <a:lnTo>
                    <a:pt x="3800" y="440831"/>
                  </a:lnTo>
                  <a:lnTo>
                    <a:pt x="4657" y="442030"/>
                  </a:lnTo>
                  <a:lnTo>
                    <a:pt x="5600" y="443172"/>
                  </a:lnTo>
                  <a:lnTo>
                    <a:pt x="6601" y="444248"/>
                  </a:lnTo>
                  <a:lnTo>
                    <a:pt x="7677" y="445257"/>
                  </a:lnTo>
                  <a:lnTo>
                    <a:pt x="8820" y="446192"/>
                  </a:lnTo>
                  <a:lnTo>
                    <a:pt x="10020" y="447051"/>
                  </a:lnTo>
                  <a:lnTo>
                    <a:pt x="11277" y="447830"/>
                  </a:lnTo>
                  <a:lnTo>
                    <a:pt x="12572" y="448526"/>
                  </a:lnTo>
                  <a:lnTo>
                    <a:pt x="13916" y="449134"/>
                  </a:lnTo>
                  <a:lnTo>
                    <a:pt x="15297" y="449654"/>
                  </a:lnTo>
                  <a:lnTo>
                    <a:pt x="16707" y="450082"/>
                  </a:lnTo>
                  <a:lnTo>
                    <a:pt x="18145" y="450417"/>
                  </a:lnTo>
                  <a:lnTo>
                    <a:pt x="19602" y="450657"/>
                  </a:lnTo>
                  <a:lnTo>
                    <a:pt x="21069" y="450802"/>
                  </a:lnTo>
                  <a:lnTo>
                    <a:pt x="22545" y="450851"/>
                  </a:lnTo>
                  <a:lnTo>
                    <a:pt x="733111" y="450851"/>
                  </a:lnTo>
                  <a:lnTo>
                    <a:pt x="734587" y="450802"/>
                  </a:lnTo>
                  <a:lnTo>
                    <a:pt x="736054" y="450657"/>
                  </a:lnTo>
                  <a:lnTo>
                    <a:pt x="737511" y="450417"/>
                  </a:lnTo>
                  <a:lnTo>
                    <a:pt x="738940" y="450082"/>
                  </a:lnTo>
                  <a:lnTo>
                    <a:pt x="740359" y="449654"/>
                  </a:lnTo>
                  <a:lnTo>
                    <a:pt x="741740" y="449134"/>
                  </a:lnTo>
                  <a:lnTo>
                    <a:pt x="743083" y="448526"/>
                  </a:lnTo>
                  <a:lnTo>
                    <a:pt x="744378" y="447830"/>
                  </a:lnTo>
                  <a:lnTo>
                    <a:pt x="745636" y="447051"/>
                  </a:lnTo>
                  <a:lnTo>
                    <a:pt x="746836" y="446192"/>
                  </a:lnTo>
                  <a:lnTo>
                    <a:pt x="747969" y="445257"/>
                  </a:lnTo>
                  <a:lnTo>
                    <a:pt x="749046" y="444248"/>
                  </a:lnTo>
                  <a:lnTo>
                    <a:pt x="750055" y="443172"/>
                  </a:lnTo>
                  <a:lnTo>
                    <a:pt x="750998" y="442030"/>
                  </a:lnTo>
                  <a:lnTo>
                    <a:pt x="751856" y="440831"/>
                  </a:lnTo>
                  <a:lnTo>
                    <a:pt x="752637" y="439579"/>
                  </a:lnTo>
                  <a:lnTo>
                    <a:pt x="753332" y="438278"/>
                  </a:lnTo>
                  <a:lnTo>
                    <a:pt x="753932" y="436935"/>
                  </a:lnTo>
                  <a:lnTo>
                    <a:pt x="754456" y="435553"/>
                  </a:lnTo>
                  <a:lnTo>
                    <a:pt x="754885" y="434142"/>
                  </a:lnTo>
                  <a:lnTo>
                    <a:pt x="755218" y="432706"/>
                  </a:lnTo>
                  <a:lnTo>
                    <a:pt x="755456" y="431250"/>
                  </a:lnTo>
                  <a:lnTo>
                    <a:pt x="755609" y="429782"/>
                  </a:lnTo>
                  <a:lnTo>
                    <a:pt x="755656" y="428308"/>
                  </a:lnTo>
                  <a:lnTo>
                    <a:pt x="755656" y="22543"/>
                  </a:lnTo>
                  <a:lnTo>
                    <a:pt x="755609" y="21068"/>
                  </a:lnTo>
                  <a:lnTo>
                    <a:pt x="755456" y="19601"/>
                  </a:lnTo>
                  <a:lnTo>
                    <a:pt x="755218" y="18145"/>
                  </a:lnTo>
                  <a:lnTo>
                    <a:pt x="754885" y="16709"/>
                  </a:lnTo>
                  <a:lnTo>
                    <a:pt x="754456" y="15297"/>
                  </a:lnTo>
                  <a:lnTo>
                    <a:pt x="753932" y="13916"/>
                  </a:lnTo>
                  <a:lnTo>
                    <a:pt x="753332" y="12572"/>
                  </a:lnTo>
                  <a:lnTo>
                    <a:pt x="752637" y="11272"/>
                  </a:lnTo>
                  <a:lnTo>
                    <a:pt x="751856" y="10018"/>
                  </a:lnTo>
                  <a:lnTo>
                    <a:pt x="750998" y="8820"/>
                  </a:lnTo>
                  <a:lnTo>
                    <a:pt x="750055" y="7679"/>
                  </a:lnTo>
                  <a:lnTo>
                    <a:pt x="749046" y="6603"/>
                  </a:lnTo>
                  <a:lnTo>
                    <a:pt x="747969" y="5594"/>
                  </a:lnTo>
                  <a:lnTo>
                    <a:pt x="746836" y="4659"/>
                  </a:lnTo>
                  <a:lnTo>
                    <a:pt x="745636" y="3800"/>
                  </a:lnTo>
                  <a:lnTo>
                    <a:pt x="744378" y="3020"/>
                  </a:lnTo>
                  <a:lnTo>
                    <a:pt x="743083" y="2325"/>
                  </a:lnTo>
                  <a:lnTo>
                    <a:pt x="741740" y="1716"/>
                  </a:lnTo>
                  <a:lnTo>
                    <a:pt x="740359" y="1196"/>
                  </a:lnTo>
                  <a:lnTo>
                    <a:pt x="738940" y="769"/>
                  </a:lnTo>
                  <a:lnTo>
                    <a:pt x="737511" y="433"/>
                  </a:lnTo>
                  <a:lnTo>
                    <a:pt x="736054" y="193"/>
                  </a:lnTo>
                  <a:lnTo>
                    <a:pt x="734587" y="49"/>
                  </a:lnTo>
                  <a:lnTo>
                    <a:pt x="733111" y="0"/>
                  </a:lnTo>
                  <a:lnTo>
                    <a:pt x="22545" y="0"/>
                  </a:lnTo>
                  <a:lnTo>
                    <a:pt x="21069" y="49"/>
                  </a:lnTo>
                  <a:lnTo>
                    <a:pt x="19602" y="193"/>
                  </a:lnTo>
                  <a:lnTo>
                    <a:pt x="18145" y="433"/>
                  </a:lnTo>
                  <a:lnTo>
                    <a:pt x="16707" y="769"/>
                  </a:lnTo>
                  <a:lnTo>
                    <a:pt x="15297" y="1196"/>
                  </a:lnTo>
                  <a:lnTo>
                    <a:pt x="13916" y="1716"/>
                  </a:lnTo>
                  <a:lnTo>
                    <a:pt x="12572" y="2325"/>
                  </a:lnTo>
                  <a:lnTo>
                    <a:pt x="11277" y="3020"/>
                  </a:lnTo>
                  <a:lnTo>
                    <a:pt x="10020" y="3800"/>
                  </a:lnTo>
                  <a:lnTo>
                    <a:pt x="8820" y="4659"/>
                  </a:lnTo>
                  <a:lnTo>
                    <a:pt x="7677" y="5594"/>
                  </a:lnTo>
                  <a:lnTo>
                    <a:pt x="6601" y="6603"/>
                  </a:lnTo>
                  <a:lnTo>
                    <a:pt x="5600" y="7679"/>
                  </a:lnTo>
                  <a:lnTo>
                    <a:pt x="4657" y="8820"/>
                  </a:lnTo>
                  <a:lnTo>
                    <a:pt x="3800" y="10018"/>
                  </a:lnTo>
                  <a:lnTo>
                    <a:pt x="3019" y="11272"/>
                  </a:lnTo>
                  <a:lnTo>
                    <a:pt x="2324" y="12572"/>
                  </a:lnTo>
                  <a:lnTo>
                    <a:pt x="1714" y="13916"/>
                  </a:lnTo>
                  <a:lnTo>
                    <a:pt x="1200" y="15297"/>
                  </a:lnTo>
                  <a:lnTo>
                    <a:pt x="771" y="16709"/>
                  </a:lnTo>
                  <a:lnTo>
                    <a:pt x="438" y="18145"/>
                  </a:lnTo>
                  <a:lnTo>
                    <a:pt x="190" y="19601"/>
                  </a:lnTo>
                  <a:lnTo>
                    <a:pt x="47" y="21068"/>
                  </a:lnTo>
                  <a:lnTo>
                    <a:pt x="0" y="22543"/>
                  </a:lnTo>
                  <a:close/>
                </a:path>
              </a:pathLst>
            </a:custGeom>
            <a:noFill/>
            <a:ln w="6350" cap="flat">
              <a:solidFill>
                <a:srgbClr val="A6A6A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12B8E8B-6A6F-1B27-469E-D0B1632AABAB}"/>
                </a:ext>
              </a:extLst>
            </p:cNvPr>
            <p:cNvSpPr/>
            <p:nvPr/>
          </p:nvSpPr>
          <p:spPr>
            <a:xfrm>
              <a:off x="7406282" y="1259085"/>
              <a:ext cx="81260" cy="88701"/>
            </a:xfrm>
            <a:custGeom>
              <a:avLst/>
              <a:gdLst>
                <a:gd name="connsiteX0" fmla="*/ 521 w 81260"/>
                <a:gd name="connsiteY0" fmla="*/ 88767 h 88701"/>
                <a:gd name="connsiteX1" fmla="*/ 34751 w 81260"/>
                <a:gd name="connsiteY1" fmla="*/ 42629 h 88701"/>
                <a:gd name="connsiteX2" fmla="*/ 4540 w 81260"/>
                <a:gd name="connsiteY2" fmla="*/ 65 h 88701"/>
                <a:gd name="connsiteX3" fmla="*/ 18529 w 81260"/>
                <a:gd name="connsiteY3" fmla="*/ 65 h 88701"/>
                <a:gd name="connsiteX4" fmla="*/ 34602 w 81260"/>
                <a:gd name="connsiteY4" fmla="*/ 22835 h 88701"/>
                <a:gd name="connsiteX5" fmla="*/ 41746 w 81260"/>
                <a:gd name="connsiteY5" fmla="*/ 33701 h 88701"/>
                <a:gd name="connsiteX6" fmla="*/ 48741 w 81260"/>
                <a:gd name="connsiteY6" fmla="*/ 23579 h 88701"/>
                <a:gd name="connsiteX7" fmla="*/ 66601 w 81260"/>
                <a:gd name="connsiteY7" fmla="*/ 65 h 88701"/>
                <a:gd name="connsiteX8" fmla="*/ 79251 w 81260"/>
                <a:gd name="connsiteY8" fmla="*/ 65 h 88701"/>
                <a:gd name="connsiteX9" fmla="*/ 48146 w 81260"/>
                <a:gd name="connsiteY9" fmla="*/ 41885 h 88701"/>
                <a:gd name="connsiteX10" fmla="*/ 81782 w 81260"/>
                <a:gd name="connsiteY10" fmla="*/ 88767 h 88701"/>
                <a:gd name="connsiteX11" fmla="*/ 67196 w 81260"/>
                <a:gd name="connsiteY11" fmla="*/ 88767 h 88701"/>
                <a:gd name="connsiteX12" fmla="*/ 44872 w 81260"/>
                <a:gd name="connsiteY12" fmla="*/ 57215 h 88701"/>
                <a:gd name="connsiteX13" fmla="*/ 41002 w 81260"/>
                <a:gd name="connsiteY13" fmla="*/ 51262 h 88701"/>
                <a:gd name="connsiteX14" fmla="*/ 36835 w 81260"/>
                <a:gd name="connsiteY14" fmla="*/ 57810 h 88701"/>
                <a:gd name="connsiteX15" fmla="*/ 14510 w 81260"/>
                <a:gd name="connsiteY15" fmla="*/ 88767 h 88701"/>
                <a:gd name="connsiteX16" fmla="*/ 521 w 81260"/>
                <a:gd name="connsiteY16" fmla="*/ 88767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60" h="88701">
                  <a:moveTo>
                    <a:pt x="521" y="88767"/>
                  </a:moveTo>
                  <a:lnTo>
                    <a:pt x="34751" y="42629"/>
                  </a:lnTo>
                  <a:lnTo>
                    <a:pt x="4540" y="65"/>
                  </a:lnTo>
                  <a:lnTo>
                    <a:pt x="18529" y="65"/>
                  </a:lnTo>
                  <a:lnTo>
                    <a:pt x="34602" y="22835"/>
                  </a:lnTo>
                  <a:cubicBezTo>
                    <a:pt x="37976" y="27598"/>
                    <a:pt x="40357" y="31220"/>
                    <a:pt x="41746" y="33701"/>
                  </a:cubicBezTo>
                  <a:cubicBezTo>
                    <a:pt x="43730" y="30526"/>
                    <a:pt x="46062" y="27152"/>
                    <a:pt x="48741" y="23579"/>
                  </a:cubicBezTo>
                  <a:lnTo>
                    <a:pt x="66601" y="65"/>
                  </a:lnTo>
                  <a:lnTo>
                    <a:pt x="79251" y="65"/>
                  </a:lnTo>
                  <a:lnTo>
                    <a:pt x="48146" y="41885"/>
                  </a:lnTo>
                  <a:lnTo>
                    <a:pt x="81782" y="88767"/>
                  </a:lnTo>
                  <a:lnTo>
                    <a:pt x="67196" y="88767"/>
                  </a:lnTo>
                  <a:lnTo>
                    <a:pt x="44872" y="57215"/>
                  </a:lnTo>
                  <a:cubicBezTo>
                    <a:pt x="43681" y="55330"/>
                    <a:pt x="42391" y="53345"/>
                    <a:pt x="41002" y="51262"/>
                  </a:cubicBezTo>
                  <a:cubicBezTo>
                    <a:pt x="39018" y="54437"/>
                    <a:pt x="37629" y="56620"/>
                    <a:pt x="36835" y="57810"/>
                  </a:cubicBezTo>
                  <a:lnTo>
                    <a:pt x="14510" y="88767"/>
                  </a:lnTo>
                  <a:lnTo>
                    <a:pt x="521" y="88767"/>
                  </a:lnTo>
                  <a:close/>
                </a:path>
              </a:pathLst>
            </a:custGeom>
            <a:solidFill>
              <a:srgbClr val="40404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30BE998-7740-D764-92E3-4EB90B610A37}"/>
                </a:ext>
              </a:extLst>
            </p:cNvPr>
            <p:cNvSpPr/>
            <p:nvPr/>
          </p:nvSpPr>
          <p:spPr>
            <a:xfrm>
              <a:off x="7539334" y="1258787"/>
              <a:ext cx="443199" cy="90487"/>
            </a:xfrm>
            <a:custGeom>
              <a:avLst/>
              <a:gdLst>
                <a:gd name="connsiteX0" fmla="*/ 39379 w 443199"/>
                <a:gd name="connsiteY0" fmla="*/ 89065 h 90487"/>
                <a:gd name="connsiteX1" fmla="*/ 22412 w 443199"/>
                <a:gd name="connsiteY1" fmla="*/ 89065 h 90487"/>
                <a:gd name="connsiteX2" fmla="*/ 22412 w 443199"/>
                <a:gd name="connsiteY2" fmla="*/ 25068 h 90487"/>
                <a:gd name="connsiteX3" fmla="*/ 534 w 443199"/>
                <a:gd name="connsiteY3" fmla="*/ 37868 h 90487"/>
                <a:gd name="connsiteX4" fmla="*/ 534 w 443199"/>
                <a:gd name="connsiteY4" fmla="*/ 22538 h 90487"/>
                <a:gd name="connsiteX5" fmla="*/ 14971 w 443199"/>
                <a:gd name="connsiteY5" fmla="*/ 14204 h 90487"/>
                <a:gd name="connsiteX6" fmla="*/ 25687 w 443199"/>
                <a:gd name="connsiteY6" fmla="*/ 65 h 90487"/>
                <a:gd name="connsiteX7" fmla="*/ 39379 w 443199"/>
                <a:gd name="connsiteY7" fmla="*/ 65 h 90487"/>
                <a:gd name="connsiteX8" fmla="*/ 39379 w 443199"/>
                <a:gd name="connsiteY8" fmla="*/ 89065 h 90487"/>
                <a:gd name="connsiteX9" fmla="*/ 99780 w 443199"/>
                <a:gd name="connsiteY9" fmla="*/ 89065 h 90487"/>
                <a:gd name="connsiteX10" fmla="*/ 99780 w 443199"/>
                <a:gd name="connsiteY10" fmla="*/ 71205 h 90487"/>
                <a:gd name="connsiteX11" fmla="*/ 63466 w 443199"/>
                <a:gd name="connsiteY11" fmla="*/ 71205 h 90487"/>
                <a:gd name="connsiteX12" fmla="*/ 63466 w 443199"/>
                <a:gd name="connsiteY12" fmla="*/ 56323 h 90487"/>
                <a:gd name="connsiteX13" fmla="*/ 102011 w 443199"/>
                <a:gd name="connsiteY13" fmla="*/ 65 h 90487"/>
                <a:gd name="connsiteX14" fmla="*/ 116299 w 443199"/>
                <a:gd name="connsiteY14" fmla="*/ 65 h 90487"/>
                <a:gd name="connsiteX15" fmla="*/ 116299 w 443199"/>
                <a:gd name="connsiteY15" fmla="*/ 56323 h 90487"/>
                <a:gd name="connsiteX16" fmla="*/ 127313 w 443199"/>
                <a:gd name="connsiteY16" fmla="*/ 56323 h 90487"/>
                <a:gd name="connsiteX17" fmla="*/ 127313 w 443199"/>
                <a:gd name="connsiteY17" fmla="*/ 71205 h 90487"/>
                <a:gd name="connsiteX18" fmla="*/ 116299 w 443199"/>
                <a:gd name="connsiteY18" fmla="*/ 71205 h 90487"/>
                <a:gd name="connsiteX19" fmla="*/ 116299 w 443199"/>
                <a:gd name="connsiteY19" fmla="*/ 89065 h 90487"/>
                <a:gd name="connsiteX20" fmla="*/ 99780 w 443199"/>
                <a:gd name="connsiteY20" fmla="*/ 89065 h 90487"/>
                <a:gd name="connsiteX21" fmla="*/ 99780 w 443199"/>
                <a:gd name="connsiteY21" fmla="*/ 56323 h 90487"/>
                <a:gd name="connsiteX22" fmla="*/ 99780 w 443199"/>
                <a:gd name="connsiteY22" fmla="*/ 25962 h 90487"/>
                <a:gd name="connsiteX23" fmla="*/ 79390 w 443199"/>
                <a:gd name="connsiteY23" fmla="*/ 56323 h 90487"/>
                <a:gd name="connsiteX24" fmla="*/ 99780 w 443199"/>
                <a:gd name="connsiteY24" fmla="*/ 56323 h 90487"/>
                <a:gd name="connsiteX25" fmla="*/ 140684 w 443199"/>
                <a:gd name="connsiteY25" fmla="*/ 89065 h 90487"/>
                <a:gd name="connsiteX26" fmla="*/ 140684 w 443199"/>
                <a:gd name="connsiteY26" fmla="*/ 72099 h 90487"/>
                <a:gd name="connsiteX27" fmla="*/ 157650 w 443199"/>
                <a:gd name="connsiteY27" fmla="*/ 72099 h 90487"/>
                <a:gd name="connsiteX28" fmla="*/ 157650 w 443199"/>
                <a:gd name="connsiteY28" fmla="*/ 89065 h 90487"/>
                <a:gd name="connsiteX29" fmla="*/ 140684 w 443199"/>
                <a:gd name="connsiteY29" fmla="*/ 89065 h 90487"/>
                <a:gd name="connsiteX30" fmla="*/ 172193 w 443199"/>
                <a:gd name="connsiteY30" fmla="*/ 17479 h 90487"/>
                <a:gd name="connsiteX31" fmla="*/ 172193 w 443199"/>
                <a:gd name="connsiteY31" fmla="*/ 1702 h 90487"/>
                <a:gd name="connsiteX32" fmla="*/ 230384 w 443199"/>
                <a:gd name="connsiteY32" fmla="*/ 1702 h 90487"/>
                <a:gd name="connsiteX33" fmla="*/ 230384 w 443199"/>
                <a:gd name="connsiteY33" fmla="*/ 13907 h 90487"/>
                <a:gd name="connsiteX34" fmla="*/ 215650 w 443199"/>
                <a:gd name="connsiteY34" fmla="*/ 34296 h 90487"/>
                <a:gd name="connsiteX35" fmla="*/ 204339 w 443199"/>
                <a:gd name="connsiteY35" fmla="*/ 62424 h 90487"/>
                <a:gd name="connsiteX36" fmla="*/ 200469 w 443199"/>
                <a:gd name="connsiteY36" fmla="*/ 89065 h 90487"/>
                <a:gd name="connsiteX37" fmla="*/ 184099 w 443199"/>
                <a:gd name="connsiteY37" fmla="*/ 89065 h 90487"/>
                <a:gd name="connsiteX38" fmla="*/ 191764 w 443199"/>
                <a:gd name="connsiteY38" fmla="*/ 51560 h 90487"/>
                <a:gd name="connsiteX39" fmla="*/ 210888 w 443199"/>
                <a:gd name="connsiteY39" fmla="*/ 17479 h 90487"/>
                <a:gd name="connsiteX40" fmla="*/ 172193 w 443199"/>
                <a:gd name="connsiteY40" fmla="*/ 17479 h 90487"/>
                <a:gd name="connsiteX41" fmla="*/ 271437 w 443199"/>
                <a:gd name="connsiteY41" fmla="*/ 65 h 90487"/>
                <a:gd name="connsiteX42" fmla="*/ 291678 w 443199"/>
                <a:gd name="connsiteY42" fmla="*/ 9293 h 90487"/>
                <a:gd name="connsiteX43" fmla="*/ 300310 w 443199"/>
                <a:gd name="connsiteY43" fmla="*/ 45309 h 90487"/>
                <a:gd name="connsiteX44" fmla="*/ 291528 w 443199"/>
                <a:gd name="connsiteY44" fmla="*/ 81474 h 90487"/>
                <a:gd name="connsiteX45" fmla="*/ 271437 w 443199"/>
                <a:gd name="connsiteY45" fmla="*/ 90553 h 90487"/>
                <a:gd name="connsiteX46" fmla="*/ 250601 w 443199"/>
                <a:gd name="connsiteY46" fmla="*/ 80582 h 90487"/>
                <a:gd name="connsiteX47" fmla="*/ 242713 w 443199"/>
                <a:gd name="connsiteY47" fmla="*/ 45160 h 90487"/>
                <a:gd name="connsiteX48" fmla="*/ 251345 w 443199"/>
                <a:gd name="connsiteY48" fmla="*/ 9144 h 90487"/>
                <a:gd name="connsiteX49" fmla="*/ 271437 w 443199"/>
                <a:gd name="connsiteY49" fmla="*/ 65 h 90487"/>
                <a:gd name="connsiteX50" fmla="*/ 271437 w 443199"/>
                <a:gd name="connsiteY50" fmla="*/ 14204 h 90487"/>
                <a:gd name="connsiteX51" fmla="*/ 266005 w 443199"/>
                <a:gd name="connsiteY51" fmla="*/ 16139 h 90487"/>
                <a:gd name="connsiteX52" fmla="*/ 262210 w 443199"/>
                <a:gd name="connsiteY52" fmla="*/ 23134 h 90487"/>
                <a:gd name="connsiteX53" fmla="*/ 260424 w 443199"/>
                <a:gd name="connsiteY53" fmla="*/ 45309 h 90487"/>
                <a:gd name="connsiteX54" fmla="*/ 262061 w 443199"/>
                <a:gd name="connsiteY54" fmla="*/ 66740 h 90487"/>
                <a:gd name="connsiteX55" fmla="*/ 266080 w 443199"/>
                <a:gd name="connsiteY55" fmla="*/ 74480 h 90487"/>
                <a:gd name="connsiteX56" fmla="*/ 271437 w 443199"/>
                <a:gd name="connsiteY56" fmla="*/ 76415 h 90487"/>
                <a:gd name="connsiteX57" fmla="*/ 277018 w 443199"/>
                <a:gd name="connsiteY57" fmla="*/ 74480 h 90487"/>
                <a:gd name="connsiteX58" fmla="*/ 280664 w 443199"/>
                <a:gd name="connsiteY58" fmla="*/ 67485 h 90487"/>
                <a:gd name="connsiteX59" fmla="*/ 282450 w 443199"/>
                <a:gd name="connsiteY59" fmla="*/ 45309 h 90487"/>
                <a:gd name="connsiteX60" fmla="*/ 280888 w 443199"/>
                <a:gd name="connsiteY60" fmla="*/ 23877 h 90487"/>
                <a:gd name="connsiteX61" fmla="*/ 276944 w 443199"/>
                <a:gd name="connsiteY61" fmla="*/ 16139 h 90487"/>
                <a:gd name="connsiteX62" fmla="*/ 271437 w 443199"/>
                <a:gd name="connsiteY62" fmla="*/ 14204 h 90487"/>
                <a:gd name="connsiteX63" fmla="*/ 370682 w 443199"/>
                <a:gd name="connsiteY63" fmla="*/ 73289 h 90487"/>
                <a:gd name="connsiteX64" fmla="*/ 370682 w 443199"/>
                <a:gd name="connsiteY64" fmla="*/ 89065 h 90487"/>
                <a:gd name="connsiteX65" fmla="*/ 311151 w 443199"/>
                <a:gd name="connsiteY65" fmla="*/ 89065 h 90487"/>
                <a:gd name="connsiteX66" fmla="*/ 316880 w 443199"/>
                <a:gd name="connsiteY66" fmla="*/ 72099 h 90487"/>
                <a:gd name="connsiteX67" fmla="*/ 336005 w 443199"/>
                <a:gd name="connsiteY67" fmla="*/ 50816 h 90487"/>
                <a:gd name="connsiteX68" fmla="*/ 350143 w 443199"/>
                <a:gd name="connsiteY68" fmla="*/ 36380 h 90487"/>
                <a:gd name="connsiteX69" fmla="*/ 353567 w 443199"/>
                <a:gd name="connsiteY69" fmla="*/ 25962 h 90487"/>
                <a:gd name="connsiteX70" fmla="*/ 350516 w 443199"/>
                <a:gd name="connsiteY70" fmla="*/ 17255 h 90487"/>
                <a:gd name="connsiteX71" fmla="*/ 342107 w 443199"/>
                <a:gd name="connsiteY71" fmla="*/ 14204 h 90487"/>
                <a:gd name="connsiteX72" fmla="*/ 333624 w 443199"/>
                <a:gd name="connsiteY72" fmla="*/ 17404 h 90487"/>
                <a:gd name="connsiteX73" fmla="*/ 330052 w 443199"/>
                <a:gd name="connsiteY73" fmla="*/ 28046 h 90487"/>
                <a:gd name="connsiteX74" fmla="*/ 313085 w 443199"/>
                <a:gd name="connsiteY74" fmla="*/ 26259 h 90487"/>
                <a:gd name="connsiteX75" fmla="*/ 322610 w 443199"/>
                <a:gd name="connsiteY75" fmla="*/ 6168 h 90487"/>
                <a:gd name="connsiteX76" fmla="*/ 342554 w 443199"/>
                <a:gd name="connsiteY76" fmla="*/ 65 h 90487"/>
                <a:gd name="connsiteX77" fmla="*/ 363166 w 443199"/>
                <a:gd name="connsiteY77" fmla="*/ 7134 h 90487"/>
                <a:gd name="connsiteX78" fmla="*/ 370682 w 443199"/>
                <a:gd name="connsiteY78" fmla="*/ 24771 h 90487"/>
                <a:gd name="connsiteX79" fmla="*/ 368524 w 443199"/>
                <a:gd name="connsiteY79" fmla="*/ 36156 h 90487"/>
                <a:gd name="connsiteX80" fmla="*/ 361752 w 443199"/>
                <a:gd name="connsiteY80" fmla="*/ 47393 h 90487"/>
                <a:gd name="connsiteX81" fmla="*/ 350590 w 443199"/>
                <a:gd name="connsiteY81" fmla="*/ 58778 h 90487"/>
                <a:gd name="connsiteX82" fmla="*/ 340396 w 443199"/>
                <a:gd name="connsiteY82" fmla="*/ 68601 h 90487"/>
                <a:gd name="connsiteX83" fmla="*/ 336898 w 443199"/>
                <a:gd name="connsiteY83" fmla="*/ 73289 h 90487"/>
                <a:gd name="connsiteX84" fmla="*/ 370682 w 443199"/>
                <a:gd name="connsiteY84" fmla="*/ 73289 h 90487"/>
                <a:gd name="connsiteX85" fmla="*/ 384053 w 443199"/>
                <a:gd name="connsiteY85" fmla="*/ 66294 h 90487"/>
                <a:gd name="connsiteX86" fmla="*/ 401019 w 443199"/>
                <a:gd name="connsiteY86" fmla="*/ 64508 h 90487"/>
                <a:gd name="connsiteX87" fmla="*/ 405335 w 443199"/>
                <a:gd name="connsiteY87" fmla="*/ 73661 h 90487"/>
                <a:gd name="connsiteX88" fmla="*/ 413521 w 443199"/>
                <a:gd name="connsiteY88" fmla="*/ 77010 h 90487"/>
                <a:gd name="connsiteX89" fmla="*/ 422525 w 443199"/>
                <a:gd name="connsiteY89" fmla="*/ 72693 h 90487"/>
                <a:gd name="connsiteX90" fmla="*/ 426171 w 443199"/>
                <a:gd name="connsiteY90" fmla="*/ 59596 h 90487"/>
                <a:gd name="connsiteX91" fmla="*/ 422525 w 443199"/>
                <a:gd name="connsiteY91" fmla="*/ 47319 h 90487"/>
                <a:gd name="connsiteX92" fmla="*/ 413074 w 443199"/>
                <a:gd name="connsiteY92" fmla="*/ 43226 h 90487"/>
                <a:gd name="connsiteX93" fmla="*/ 399829 w 443199"/>
                <a:gd name="connsiteY93" fmla="*/ 49774 h 90487"/>
                <a:gd name="connsiteX94" fmla="*/ 386136 w 443199"/>
                <a:gd name="connsiteY94" fmla="*/ 47840 h 90487"/>
                <a:gd name="connsiteX95" fmla="*/ 394769 w 443199"/>
                <a:gd name="connsiteY95" fmla="*/ 1702 h 90487"/>
                <a:gd name="connsiteX96" fmla="*/ 439715 w 443199"/>
                <a:gd name="connsiteY96" fmla="*/ 1702 h 90487"/>
                <a:gd name="connsiteX97" fmla="*/ 439715 w 443199"/>
                <a:gd name="connsiteY97" fmla="*/ 17479 h 90487"/>
                <a:gd name="connsiteX98" fmla="*/ 407716 w 443199"/>
                <a:gd name="connsiteY98" fmla="*/ 17479 h 90487"/>
                <a:gd name="connsiteX99" fmla="*/ 405038 w 443199"/>
                <a:gd name="connsiteY99" fmla="*/ 32659 h 90487"/>
                <a:gd name="connsiteX100" fmla="*/ 416646 w 443199"/>
                <a:gd name="connsiteY100" fmla="*/ 29682 h 90487"/>
                <a:gd name="connsiteX101" fmla="*/ 435846 w 443199"/>
                <a:gd name="connsiteY101" fmla="*/ 37942 h 90487"/>
                <a:gd name="connsiteX102" fmla="*/ 443733 w 443199"/>
                <a:gd name="connsiteY102" fmla="*/ 59299 h 90487"/>
                <a:gd name="connsiteX103" fmla="*/ 437333 w 443199"/>
                <a:gd name="connsiteY103" fmla="*/ 78796 h 90487"/>
                <a:gd name="connsiteX104" fmla="*/ 413372 w 443199"/>
                <a:gd name="connsiteY104" fmla="*/ 90553 h 90487"/>
                <a:gd name="connsiteX105" fmla="*/ 393280 w 443199"/>
                <a:gd name="connsiteY105" fmla="*/ 84005 h 90487"/>
                <a:gd name="connsiteX106" fmla="*/ 384053 w 443199"/>
                <a:gd name="connsiteY106" fmla="*/ 6629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443199" h="90487">
                  <a:moveTo>
                    <a:pt x="39379" y="89065"/>
                  </a:moveTo>
                  <a:lnTo>
                    <a:pt x="22412" y="89065"/>
                  </a:lnTo>
                  <a:lnTo>
                    <a:pt x="22412" y="25068"/>
                  </a:lnTo>
                  <a:cubicBezTo>
                    <a:pt x="16261" y="30823"/>
                    <a:pt x="8968" y="35090"/>
                    <a:pt x="534" y="37868"/>
                  </a:cubicBezTo>
                  <a:lnTo>
                    <a:pt x="534" y="22538"/>
                  </a:lnTo>
                  <a:cubicBezTo>
                    <a:pt x="4999" y="21050"/>
                    <a:pt x="9812" y="18272"/>
                    <a:pt x="14971" y="14204"/>
                  </a:cubicBezTo>
                  <a:cubicBezTo>
                    <a:pt x="20130" y="10136"/>
                    <a:pt x="23702" y="5423"/>
                    <a:pt x="25687" y="65"/>
                  </a:cubicBezTo>
                  <a:lnTo>
                    <a:pt x="39379" y="65"/>
                  </a:lnTo>
                  <a:lnTo>
                    <a:pt x="39379" y="89065"/>
                  </a:lnTo>
                  <a:close/>
                  <a:moveTo>
                    <a:pt x="99780" y="89065"/>
                  </a:moveTo>
                  <a:lnTo>
                    <a:pt x="99780" y="71205"/>
                  </a:lnTo>
                  <a:lnTo>
                    <a:pt x="63466" y="71205"/>
                  </a:lnTo>
                  <a:lnTo>
                    <a:pt x="63466" y="56323"/>
                  </a:lnTo>
                  <a:lnTo>
                    <a:pt x="102011" y="65"/>
                  </a:lnTo>
                  <a:lnTo>
                    <a:pt x="116299" y="65"/>
                  </a:lnTo>
                  <a:lnTo>
                    <a:pt x="116299" y="56323"/>
                  </a:lnTo>
                  <a:lnTo>
                    <a:pt x="127313" y="56323"/>
                  </a:lnTo>
                  <a:lnTo>
                    <a:pt x="127313" y="71205"/>
                  </a:lnTo>
                  <a:lnTo>
                    <a:pt x="116299" y="71205"/>
                  </a:lnTo>
                  <a:lnTo>
                    <a:pt x="116299" y="89065"/>
                  </a:lnTo>
                  <a:lnTo>
                    <a:pt x="99780" y="89065"/>
                  </a:lnTo>
                  <a:close/>
                  <a:moveTo>
                    <a:pt x="99780" y="56323"/>
                  </a:moveTo>
                  <a:lnTo>
                    <a:pt x="99780" y="25962"/>
                  </a:lnTo>
                  <a:lnTo>
                    <a:pt x="79390" y="56323"/>
                  </a:lnTo>
                  <a:lnTo>
                    <a:pt x="99780" y="56323"/>
                  </a:lnTo>
                  <a:close/>
                  <a:moveTo>
                    <a:pt x="140684" y="89065"/>
                  </a:moveTo>
                  <a:lnTo>
                    <a:pt x="140684" y="72099"/>
                  </a:lnTo>
                  <a:lnTo>
                    <a:pt x="157650" y="72099"/>
                  </a:lnTo>
                  <a:lnTo>
                    <a:pt x="157650" y="89065"/>
                  </a:lnTo>
                  <a:lnTo>
                    <a:pt x="140684" y="89065"/>
                  </a:lnTo>
                  <a:close/>
                  <a:moveTo>
                    <a:pt x="172193" y="17479"/>
                  </a:moveTo>
                  <a:lnTo>
                    <a:pt x="172193" y="1702"/>
                  </a:lnTo>
                  <a:lnTo>
                    <a:pt x="230384" y="1702"/>
                  </a:lnTo>
                  <a:lnTo>
                    <a:pt x="230384" y="13907"/>
                  </a:lnTo>
                  <a:cubicBezTo>
                    <a:pt x="225522" y="18669"/>
                    <a:pt x="220611" y="25466"/>
                    <a:pt x="215650" y="34296"/>
                  </a:cubicBezTo>
                  <a:cubicBezTo>
                    <a:pt x="210689" y="43126"/>
                    <a:pt x="206919" y="52502"/>
                    <a:pt x="204339" y="62424"/>
                  </a:cubicBezTo>
                  <a:cubicBezTo>
                    <a:pt x="201759" y="72346"/>
                    <a:pt x="200469" y="81226"/>
                    <a:pt x="200469" y="89065"/>
                  </a:cubicBezTo>
                  <a:lnTo>
                    <a:pt x="184099" y="89065"/>
                  </a:lnTo>
                  <a:cubicBezTo>
                    <a:pt x="184396" y="76762"/>
                    <a:pt x="186951" y="64260"/>
                    <a:pt x="191764" y="51560"/>
                  </a:cubicBezTo>
                  <a:cubicBezTo>
                    <a:pt x="196576" y="38860"/>
                    <a:pt x="202951" y="27500"/>
                    <a:pt x="210888" y="17479"/>
                  </a:cubicBezTo>
                  <a:lnTo>
                    <a:pt x="172193" y="17479"/>
                  </a:lnTo>
                  <a:close/>
                  <a:moveTo>
                    <a:pt x="271437" y="65"/>
                  </a:moveTo>
                  <a:cubicBezTo>
                    <a:pt x="280069" y="65"/>
                    <a:pt x="286816" y="3141"/>
                    <a:pt x="291678" y="9293"/>
                  </a:cubicBezTo>
                  <a:cubicBezTo>
                    <a:pt x="297432" y="16536"/>
                    <a:pt x="300310" y="28541"/>
                    <a:pt x="300310" y="45309"/>
                  </a:cubicBezTo>
                  <a:cubicBezTo>
                    <a:pt x="300310" y="62077"/>
                    <a:pt x="297383" y="74132"/>
                    <a:pt x="291528" y="81474"/>
                  </a:cubicBezTo>
                  <a:cubicBezTo>
                    <a:pt x="286766" y="87526"/>
                    <a:pt x="280069" y="90553"/>
                    <a:pt x="271437" y="90553"/>
                  </a:cubicBezTo>
                  <a:cubicBezTo>
                    <a:pt x="262805" y="90553"/>
                    <a:pt x="255860" y="87229"/>
                    <a:pt x="250601" y="80582"/>
                  </a:cubicBezTo>
                  <a:cubicBezTo>
                    <a:pt x="245343" y="73934"/>
                    <a:pt x="242713" y="62127"/>
                    <a:pt x="242713" y="45160"/>
                  </a:cubicBezTo>
                  <a:cubicBezTo>
                    <a:pt x="242713" y="28491"/>
                    <a:pt x="245590" y="16486"/>
                    <a:pt x="251345" y="9144"/>
                  </a:cubicBezTo>
                  <a:cubicBezTo>
                    <a:pt x="256207" y="3091"/>
                    <a:pt x="262904" y="65"/>
                    <a:pt x="271437" y="65"/>
                  </a:cubicBezTo>
                  <a:close/>
                  <a:moveTo>
                    <a:pt x="271437" y="14204"/>
                  </a:moveTo>
                  <a:cubicBezTo>
                    <a:pt x="269453" y="14204"/>
                    <a:pt x="267643" y="14849"/>
                    <a:pt x="266005" y="16139"/>
                  </a:cubicBezTo>
                  <a:cubicBezTo>
                    <a:pt x="264368" y="17429"/>
                    <a:pt x="263102" y="19761"/>
                    <a:pt x="262210" y="23134"/>
                  </a:cubicBezTo>
                  <a:cubicBezTo>
                    <a:pt x="261019" y="27499"/>
                    <a:pt x="260424" y="34891"/>
                    <a:pt x="260424" y="45309"/>
                  </a:cubicBezTo>
                  <a:cubicBezTo>
                    <a:pt x="260424" y="55727"/>
                    <a:pt x="260969" y="62871"/>
                    <a:pt x="262061" y="66740"/>
                  </a:cubicBezTo>
                  <a:cubicBezTo>
                    <a:pt x="263153" y="70610"/>
                    <a:pt x="264492" y="73190"/>
                    <a:pt x="266080" y="74480"/>
                  </a:cubicBezTo>
                  <a:cubicBezTo>
                    <a:pt x="267667" y="75770"/>
                    <a:pt x="269453" y="76415"/>
                    <a:pt x="271437" y="76415"/>
                  </a:cubicBezTo>
                  <a:cubicBezTo>
                    <a:pt x="273521" y="76415"/>
                    <a:pt x="275381" y="75770"/>
                    <a:pt x="277018" y="74480"/>
                  </a:cubicBezTo>
                  <a:cubicBezTo>
                    <a:pt x="278655" y="73190"/>
                    <a:pt x="279871" y="70858"/>
                    <a:pt x="280664" y="67485"/>
                  </a:cubicBezTo>
                  <a:cubicBezTo>
                    <a:pt x="281855" y="63119"/>
                    <a:pt x="282450" y="55727"/>
                    <a:pt x="282450" y="45309"/>
                  </a:cubicBezTo>
                  <a:cubicBezTo>
                    <a:pt x="282450" y="34891"/>
                    <a:pt x="281929" y="27747"/>
                    <a:pt x="280888" y="23877"/>
                  </a:cubicBezTo>
                  <a:cubicBezTo>
                    <a:pt x="279846" y="20008"/>
                    <a:pt x="278532" y="17429"/>
                    <a:pt x="276944" y="16139"/>
                  </a:cubicBezTo>
                  <a:cubicBezTo>
                    <a:pt x="275356" y="14849"/>
                    <a:pt x="273521" y="14204"/>
                    <a:pt x="271437" y="14204"/>
                  </a:cubicBezTo>
                  <a:close/>
                  <a:moveTo>
                    <a:pt x="370682" y="73289"/>
                  </a:moveTo>
                  <a:lnTo>
                    <a:pt x="370682" y="89065"/>
                  </a:lnTo>
                  <a:lnTo>
                    <a:pt x="311151" y="89065"/>
                  </a:lnTo>
                  <a:cubicBezTo>
                    <a:pt x="311746" y="83112"/>
                    <a:pt x="313656" y="77456"/>
                    <a:pt x="316880" y="72099"/>
                  </a:cubicBezTo>
                  <a:cubicBezTo>
                    <a:pt x="320105" y="66741"/>
                    <a:pt x="326480" y="59646"/>
                    <a:pt x="336005" y="50816"/>
                  </a:cubicBezTo>
                  <a:cubicBezTo>
                    <a:pt x="343645" y="43672"/>
                    <a:pt x="348357" y="38860"/>
                    <a:pt x="350143" y="36380"/>
                  </a:cubicBezTo>
                  <a:cubicBezTo>
                    <a:pt x="352426" y="32807"/>
                    <a:pt x="353567" y="29335"/>
                    <a:pt x="353567" y="25962"/>
                  </a:cubicBezTo>
                  <a:cubicBezTo>
                    <a:pt x="353567" y="22191"/>
                    <a:pt x="352549" y="19289"/>
                    <a:pt x="350516" y="17255"/>
                  </a:cubicBezTo>
                  <a:cubicBezTo>
                    <a:pt x="348482" y="15221"/>
                    <a:pt x="345679" y="14204"/>
                    <a:pt x="342107" y="14204"/>
                  </a:cubicBezTo>
                  <a:cubicBezTo>
                    <a:pt x="338535" y="14204"/>
                    <a:pt x="335707" y="15271"/>
                    <a:pt x="333624" y="17404"/>
                  </a:cubicBezTo>
                  <a:cubicBezTo>
                    <a:pt x="331540" y="19537"/>
                    <a:pt x="330350" y="23084"/>
                    <a:pt x="330052" y="28046"/>
                  </a:cubicBezTo>
                  <a:lnTo>
                    <a:pt x="313085" y="26259"/>
                  </a:lnTo>
                  <a:cubicBezTo>
                    <a:pt x="314078" y="16933"/>
                    <a:pt x="317253" y="10236"/>
                    <a:pt x="322610" y="6168"/>
                  </a:cubicBezTo>
                  <a:cubicBezTo>
                    <a:pt x="327968" y="2099"/>
                    <a:pt x="334617" y="65"/>
                    <a:pt x="342554" y="65"/>
                  </a:cubicBezTo>
                  <a:cubicBezTo>
                    <a:pt x="351285" y="65"/>
                    <a:pt x="358156" y="2421"/>
                    <a:pt x="363166" y="7134"/>
                  </a:cubicBezTo>
                  <a:cubicBezTo>
                    <a:pt x="368177" y="11847"/>
                    <a:pt x="370682" y="17726"/>
                    <a:pt x="370682" y="24771"/>
                  </a:cubicBezTo>
                  <a:cubicBezTo>
                    <a:pt x="370682" y="28740"/>
                    <a:pt x="369963" y="32535"/>
                    <a:pt x="368524" y="36156"/>
                  </a:cubicBezTo>
                  <a:cubicBezTo>
                    <a:pt x="367086" y="39778"/>
                    <a:pt x="364828" y="43523"/>
                    <a:pt x="361752" y="47393"/>
                  </a:cubicBezTo>
                  <a:cubicBezTo>
                    <a:pt x="359669" y="50072"/>
                    <a:pt x="355948" y="53867"/>
                    <a:pt x="350590" y="58778"/>
                  </a:cubicBezTo>
                  <a:cubicBezTo>
                    <a:pt x="345232" y="63690"/>
                    <a:pt x="341835" y="66964"/>
                    <a:pt x="340396" y="68601"/>
                  </a:cubicBezTo>
                  <a:cubicBezTo>
                    <a:pt x="338956" y="70238"/>
                    <a:pt x="337790" y="71801"/>
                    <a:pt x="336898" y="73289"/>
                  </a:cubicBezTo>
                  <a:lnTo>
                    <a:pt x="370682" y="73289"/>
                  </a:lnTo>
                  <a:close/>
                  <a:moveTo>
                    <a:pt x="384053" y="66294"/>
                  </a:moveTo>
                  <a:lnTo>
                    <a:pt x="401019" y="64508"/>
                  </a:lnTo>
                  <a:cubicBezTo>
                    <a:pt x="401516" y="68377"/>
                    <a:pt x="402954" y="71428"/>
                    <a:pt x="405335" y="73661"/>
                  </a:cubicBezTo>
                  <a:cubicBezTo>
                    <a:pt x="407716" y="75894"/>
                    <a:pt x="410445" y="77010"/>
                    <a:pt x="413521" y="77010"/>
                  </a:cubicBezTo>
                  <a:cubicBezTo>
                    <a:pt x="417093" y="77010"/>
                    <a:pt x="420094" y="75571"/>
                    <a:pt x="422525" y="72693"/>
                  </a:cubicBezTo>
                  <a:cubicBezTo>
                    <a:pt x="424956" y="69816"/>
                    <a:pt x="426171" y="65450"/>
                    <a:pt x="426171" y="59596"/>
                  </a:cubicBezTo>
                  <a:cubicBezTo>
                    <a:pt x="426171" y="54140"/>
                    <a:pt x="424956" y="50047"/>
                    <a:pt x="422525" y="47319"/>
                  </a:cubicBezTo>
                  <a:cubicBezTo>
                    <a:pt x="420094" y="44590"/>
                    <a:pt x="416944" y="43226"/>
                    <a:pt x="413074" y="43226"/>
                  </a:cubicBezTo>
                  <a:cubicBezTo>
                    <a:pt x="408114" y="43226"/>
                    <a:pt x="403699" y="45408"/>
                    <a:pt x="399829" y="49774"/>
                  </a:cubicBezTo>
                  <a:lnTo>
                    <a:pt x="386136" y="47840"/>
                  </a:lnTo>
                  <a:lnTo>
                    <a:pt x="394769" y="1702"/>
                  </a:lnTo>
                  <a:lnTo>
                    <a:pt x="439715" y="1702"/>
                  </a:lnTo>
                  <a:lnTo>
                    <a:pt x="439715" y="17479"/>
                  </a:lnTo>
                  <a:lnTo>
                    <a:pt x="407716" y="17479"/>
                  </a:lnTo>
                  <a:lnTo>
                    <a:pt x="405038" y="32659"/>
                  </a:lnTo>
                  <a:cubicBezTo>
                    <a:pt x="408808" y="30674"/>
                    <a:pt x="412677" y="29682"/>
                    <a:pt x="416646" y="29682"/>
                  </a:cubicBezTo>
                  <a:cubicBezTo>
                    <a:pt x="424187" y="29682"/>
                    <a:pt x="430587" y="32435"/>
                    <a:pt x="435846" y="37942"/>
                  </a:cubicBezTo>
                  <a:cubicBezTo>
                    <a:pt x="441104" y="43449"/>
                    <a:pt x="443733" y="50568"/>
                    <a:pt x="443733" y="59299"/>
                  </a:cubicBezTo>
                  <a:cubicBezTo>
                    <a:pt x="443733" y="66641"/>
                    <a:pt x="441600" y="73140"/>
                    <a:pt x="437333" y="78796"/>
                  </a:cubicBezTo>
                  <a:cubicBezTo>
                    <a:pt x="431579" y="86634"/>
                    <a:pt x="423592" y="90553"/>
                    <a:pt x="413372" y="90553"/>
                  </a:cubicBezTo>
                  <a:cubicBezTo>
                    <a:pt x="405137" y="90553"/>
                    <a:pt x="398440" y="88370"/>
                    <a:pt x="393280" y="84005"/>
                  </a:cubicBezTo>
                  <a:cubicBezTo>
                    <a:pt x="388121" y="79639"/>
                    <a:pt x="385045" y="73735"/>
                    <a:pt x="384053" y="66294"/>
                  </a:cubicBezTo>
                  <a:close/>
                </a:path>
              </a:pathLst>
            </a:custGeom>
            <a:solidFill>
              <a:srgbClr val="0099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9232F05-DE92-BDE3-D56E-43134D1E12D2}"/>
                </a:ext>
              </a:extLst>
            </p:cNvPr>
            <p:cNvSpPr/>
            <p:nvPr/>
          </p:nvSpPr>
          <p:spPr>
            <a:xfrm>
              <a:off x="7405984" y="1421010"/>
              <a:ext cx="81260" cy="88701"/>
            </a:xfrm>
            <a:custGeom>
              <a:avLst/>
              <a:gdLst>
                <a:gd name="connsiteX0" fmla="*/ 34752 w 81260"/>
                <a:gd name="connsiteY0" fmla="*/ 88784 h 88701"/>
                <a:gd name="connsiteX1" fmla="*/ 34752 w 81260"/>
                <a:gd name="connsiteY1" fmla="*/ 51279 h 88701"/>
                <a:gd name="connsiteX2" fmla="*/ 521 w 81260"/>
                <a:gd name="connsiteY2" fmla="*/ 82 h 88701"/>
                <a:gd name="connsiteX3" fmla="*/ 14809 w 81260"/>
                <a:gd name="connsiteY3" fmla="*/ 82 h 88701"/>
                <a:gd name="connsiteX4" fmla="*/ 32371 w 81260"/>
                <a:gd name="connsiteY4" fmla="*/ 26871 h 88701"/>
                <a:gd name="connsiteX5" fmla="*/ 41300 w 81260"/>
                <a:gd name="connsiteY5" fmla="*/ 41902 h 88701"/>
                <a:gd name="connsiteX6" fmla="*/ 50974 w 81260"/>
                <a:gd name="connsiteY6" fmla="*/ 26276 h 88701"/>
                <a:gd name="connsiteX7" fmla="*/ 68238 w 81260"/>
                <a:gd name="connsiteY7" fmla="*/ 82 h 88701"/>
                <a:gd name="connsiteX8" fmla="*/ 81782 w 81260"/>
                <a:gd name="connsiteY8" fmla="*/ 82 h 88701"/>
                <a:gd name="connsiteX9" fmla="*/ 46510 w 81260"/>
                <a:gd name="connsiteY9" fmla="*/ 51279 h 88701"/>
                <a:gd name="connsiteX10" fmla="*/ 46510 w 81260"/>
                <a:gd name="connsiteY10" fmla="*/ 88784 h 88701"/>
                <a:gd name="connsiteX11" fmla="*/ 34752 w 81260"/>
                <a:gd name="connsiteY11" fmla="*/ 88784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260" h="88701">
                  <a:moveTo>
                    <a:pt x="34752" y="88784"/>
                  </a:moveTo>
                  <a:lnTo>
                    <a:pt x="34752" y="51279"/>
                  </a:lnTo>
                  <a:lnTo>
                    <a:pt x="521" y="82"/>
                  </a:lnTo>
                  <a:lnTo>
                    <a:pt x="14809" y="82"/>
                  </a:lnTo>
                  <a:lnTo>
                    <a:pt x="32371" y="26871"/>
                  </a:lnTo>
                  <a:cubicBezTo>
                    <a:pt x="35546" y="31832"/>
                    <a:pt x="38522" y="36842"/>
                    <a:pt x="41300" y="41902"/>
                  </a:cubicBezTo>
                  <a:cubicBezTo>
                    <a:pt x="43979" y="37240"/>
                    <a:pt x="47204" y="32031"/>
                    <a:pt x="50974" y="26276"/>
                  </a:cubicBezTo>
                  <a:lnTo>
                    <a:pt x="68238" y="82"/>
                  </a:lnTo>
                  <a:lnTo>
                    <a:pt x="81782" y="82"/>
                  </a:lnTo>
                  <a:lnTo>
                    <a:pt x="46510" y="51279"/>
                  </a:lnTo>
                  <a:lnTo>
                    <a:pt x="46510" y="88784"/>
                  </a:lnTo>
                  <a:lnTo>
                    <a:pt x="34752" y="88784"/>
                  </a:lnTo>
                  <a:close/>
                </a:path>
              </a:pathLst>
            </a:custGeom>
            <a:solidFill>
              <a:srgbClr val="40404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78B9DE0-1F9F-0FE3-FB76-473CE254B191}"/>
                </a:ext>
              </a:extLst>
            </p:cNvPr>
            <p:cNvSpPr/>
            <p:nvPr/>
          </p:nvSpPr>
          <p:spPr>
            <a:xfrm>
              <a:off x="7536507" y="1420712"/>
              <a:ext cx="486316" cy="90637"/>
            </a:xfrm>
            <a:custGeom>
              <a:avLst/>
              <a:gdLst>
                <a:gd name="connsiteX0" fmla="*/ 534 w 486316"/>
                <a:gd name="connsiteY0" fmla="*/ 65418 h 90637"/>
                <a:gd name="connsiteX1" fmla="*/ 534 w 486316"/>
                <a:gd name="connsiteY1" fmla="*/ 48452 h 90637"/>
                <a:gd name="connsiteX2" fmla="*/ 33872 w 486316"/>
                <a:gd name="connsiteY2" fmla="*/ 48452 h 90637"/>
                <a:gd name="connsiteX3" fmla="*/ 33872 w 486316"/>
                <a:gd name="connsiteY3" fmla="*/ 65418 h 90637"/>
                <a:gd name="connsiteX4" fmla="*/ 534 w 486316"/>
                <a:gd name="connsiteY4" fmla="*/ 65418 h 90637"/>
                <a:gd name="connsiteX5" fmla="*/ 74311 w 486316"/>
                <a:gd name="connsiteY5" fmla="*/ 89082 h 90637"/>
                <a:gd name="connsiteX6" fmla="*/ 74311 w 486316"/>
                <a:gd name="connsiteY6" fmla="*/ 71222 h 90637"/>
                <a:gd name="connsiteX7" fmla="*/ 37997 w 486316"/>
                <a:gd name="connsiteY7" fmla="*/ 71222 h 90637"/>
                <a:gd name="connsiteX8" fmla="*/ 37997 w 486316"/>
                <a:gd name="connsiteY8" fmla="*/ 56340 h 90637"/>
                <a:gd name="connsiteX9" fmla="*/ 76544 w 486316"/>
                <a:gd name="connsiteY9" fmla="*/ 82 h 90637"/>
                <a:gd name="connsiteX10" fmla="*/ 90831 w 486316"/>
                <a:gd name="connsiteY10" fmla="*/ 82 h 90637"/>
                <a:gd name="connsiteX11" fmla="*/ 90831 w 486316"/>
                <a:gd name="connsiteY11" fmla="*/ 56340 h 90637"/>
                <a:gd name="connsiteX12" fmla="*/ 101845 w 486316"/>
                <a:gd name="connsiteY12" fmla="*/ 56340 h 90637"/>
                <a:gd name="connsiteX13" fmla="*/ 101845 w 486316"/>
                <a:gd name="connsiteY13" fmla="*/ 71222 h 90637"/>
                <a:gd name="connsiteX14" fmla="*/ 90831 w 486316"/>
                <a:gd name="connsiteY14" fmla="*/ 71222 h 90637"/>
                <a:gd name="connsiteX15" fmla="*/ 90831 w 486316"/>
                <a:gd name="connsiteY15" fmla="*/ 89082 h 90637"/>
                <a:gd name="connsiteX16" fmla="*/ 74311 w 486316"/>
                <a:gd name="connsiteY16" fmla="*/ 89082 h 90637"/>
                <a:gd name="connsiteX17" fmla="*/ 74311 w 486316"/>
                <a:gd name="connsiteY17" fmla="*/ 56340 h 90637"/>
                <a:gd name="connsiteX18" fmla="*/ 74311 w 486316"/>
                <a:gd name="connsiteY18" fmla="*/ 25979 h 90637"/>
                <a:gd name="connsiteX19" fmla="*/ 53922 w 486316"/>
                <a:gd name="connsiteY19" fmla="*/ 56340 h 90637"/>
                <a:gd name="connsiteX20" fmla="*/ 74311 w 486316"/>
                <a:gd name="connsiteY20" fmla="*/ 56340 h 90637"/>
                <a:gd name="connsiteX21" fmla="*/ 115215 w 486316"/>
                <a:gd name="connsiteY21" fmla="*/ 89082 h 90637"/>
                <a:gd name="connsiteX22" fmla="*/ 115215 w 486316"/>
                <a:gd name="connsiteY22" fmla="*/ 72116 h 90637"/>
                <a:gd name="connsiteX23" fmla="*/ 132182 w 486316"/>
                <a:gd name="connsiteY23" fmla="*/ 72116 h 90637"/>
                <a:gd name="connsiteX24" fmla="*/ 132182 w 486316"/>
                <a:gd name="connsiteY24" fmla="*/ 89082 h 90637"/>
                <a:gd name="connsiteX25" fmla="*/ 115215 w 486316"/>
                <a:gd name="connsiteY25" fmla="*/ 89082 h 90637"/>
                <a:gd name="connsiteX26" fmla="*/ 204172 w 486316"/>
                <a:gd name="connsiteY26" fmla="*/ 73306 h 90637"/>
                <a:gd name="connsiteX27" fmla="*/ 204172 w 486316"/>
                <a:gd name="connsiteY27" fmla="*/ 89082 h 90637"/>
                <a:gd name="connsiteX28" fmla="*/ 144641 w 486316"/>
                <a:gd name="connsiteY28" fmla="*/ 89082 h 90637"/>
                <a:gd name="connsiteX29" fmla="*/ 150371 w 486316"/>
                <a:gd name="connsiteY29" fmla="*/ 72116 h 90637"/>
                <a:gd name="connsiteX30" fmla="*/ 169495 w 486316"/>
                <a:gd name="connsiteY30" fmla="*/ 50833 h 90637"/>
                <a:gd name="connsiteX31" fmla="*/ 183634 w 486316"/>
                <a:gd name="connsiteY31" fmla="*/ 36397 h 90637"/>
                <a:gd name="connsiteX32" fmla="*/ 187056 w 486316"/>
                <a:gd name="connsiteY32" fmla="*/ 25979 h 90637"/>
                <a:gd name="connsiteX33" fmla="*/ 184006 w 486316"/>
                <a:gd name="connsiteY33" fmla="*/ 17272 h 90637"/>
                <a:gd name="connsiteX34" fmla="*/ 175597 w 486316"/>
                <a:gd name="connsiteY34" fmla="*/ 14221 h 90637"/>
                <a:gd name="connsiteX35" fmla="*/ 167114 w 486316"/>
                <a:gd name="connsiteY35" fmla="*/ 17421 h 90637"/>
                <a:gd name="connsiteX36" fmla="*/ 163542 w 486316"/>
                <a:gd name="connsiteY36" fmla="*/ 28063 h 90637"/>
                <a:gd name="connsiteX37" fmla="*/ 146575 w 486316"/>
                <a:gd name="connsiteY37" fmla="*/ 26276 h 90637"/>
                <a:gd name="connsiteX38" fmla="*/ 156100 w 486316"/>
                <a:gd name="connsiteY38" fmla="*/ 6185 h 90637"/>
                <a:gd name="connsiteX39" fmla="*/ 176044 w 486316"/>
                <a:gd name="connsiteY39" fmla="*/ 82 h 90637"/>
                <a:gd name="connsiteX40" fmla="*/ 196656 w 486316"/>
                <a:gd name="connsiteY40" fmla="*/ 7151 h 90637"/>
                <a:gd name="connsiteX41" fmla="*/ 204172 w 486316"/>
                <a:gd name="connsiteY41" fmla="*/ 24788 h 90637"/>
                <a:gd name="connsiteX42" fmla="*/ 202013 w 486316"/>
                <a:gd name="connsiteY42" fmla="*/ 36173 h 90637"/>
                <a:gd name="connsiteX43" fmla="*/ 195242 w 486316"/>
                <a:gd name="connsiteY43" fmla="*/ 47410 h 90637"/>
                <a:gd name="connsiteX44" fmla="*/ 184080 w 486316"/>
                <a:gd name="connsiteY44" fmla="*/ 58795 h 90637"/>
                <a:gd name="connsiteX45" fmla="*/ 173885 w 486316"/>
                <a:gd name="connsiteY45" fmla="*/ 68618 h 90637"/>
                <a:gd name="connsiteX46" fmla="*/ 170388 w 486316"/>
                <a:gd name="connsiteY46" fmla="*/ 73306 h 90637"/>
                <a:gd name="connsiteX47" fmla="*/ 204172 w 486316"/>
                <a:gd name="connsiteY47" fmla="*/ 73306 h 90637"/>
                <a:gd name="connsiteX48" fmla="*/ 260703 w 486316"/>
                <a:gd name="connsiteY48" fmla="*/ 89082 h 90637"/>
                <a:gd name="connsiteX49" fmla="*/ 243737 w 486316"/>
                <a:gd name="connsiteY49" fmla="*/ 89082 h 90637"/>
                <a:gd name="connsiteX50" fmla="*/ 243737 w 486316"/>
                <a:gd name="connsiteY50" fmla="*/ 25085 h 90637"/>
                <a:gd name="connsiteX51" fmla="*/ 221859 w 486316"/>
                <a:gd name="connsiteY51" fmla="*/ 37885 h 90637"/>
                <a:gd name="connsiteX52" fmla="*/ 221859 w 486316"/>
                <a:gd name="connsiteY52" fmla="*/ 22555 h 90637"/>
                <a:gd name="connsiteX53" fmla="*/ 236295 w 486316"/>
                <a:gd name="connsiteY53" fmla="*/ 14221 h 90637"/>
                <a:gd name="connsiteX54" fmla="*/ 247011 w 486316"/>
                <a:gd name="connsiteY54" fmla="*/ 82 h 90637"/>
                <a:gd name="connsiteX55" fmla="*/ 260703 w 486316"/>
                <a:gd name="connsiteY55" fmla="*/ 82 h 90637"/>
                <a:gd name="connsiteX56" fmla="*/ 260703 w 486316"/>
                <a:gd name="connsiteY56" fmla="*/ 89082 h 90637"/>
                <a:gd name="connsiteX57" fmla="*/ 316490 w 486316"/>
                <a:gd name="connsiteY57" fmla="*/ 82 h 90637"/>
                <a:gd name="connsiteX58" fmla="*/ 336730 w 486316"/>
                <a:gd name="connsiteY58" fmla="*/ 9310 h 90637"/>
                <a:gd name="connsiteX59" fmla="*/ 345363 w 486316"/>
                <a:gd name="connsiteY59" fmla="*/ 45326 h 90637"/>
                <a:gd name="connsiteX60" fmla="*/ 336582 w 486316"/>
                <a:gd name="connsiteY60" fmla="*/ 81491 h 90637"/>
                <a:gd name="connsiteX61" fmla="*/ 316490 w 486316"/>
                <a:gd name="connsiteY61" fmla="*/ 90570 h 90637"/>
                <a:gd name="connsiteX62" fmla="*/ 295654 w 486316"/>
                <a:gd name="connsiteY62" fmla="*/ 80599 h 90637"/>
                <a:gd name="connsiteX63" fmla="*/ 287766 w 486316"/>
                <a:gd name="connsiteY63" fmla="*/ 45177 h 90637"/>
                <a:gd name="connsiteX64" fmla="*/ 296399 w 486316"/>
                <a:gd name="connsiteY64" fmla="*/ 9161 h 90637"/>
                <a:gd name="connsiteX65" fmla="*/ 316490 w 486316"/>
                <a:gd name="connsiteY65" fmla="*/ 82 h 90637"/>
                <a:gd name="connsiteX66" fmla="*/ 316490 w 486316"/>
                <a:gd name="connsiteY66" fmla="*/ 14221 h 90637"/>
                <a:gd name="connsiteX67" fmla="*/ 311058 w 486316"/>
                <a:gd name="connsiteY67" fmla="*/ 16156 h 90637"/>
                <a:gd name="connsiteX68" fmla="*/ 307263 w 486316"/>
                <a:gd name="connsiteY68" fmla="*/ 23151 h 90637"/>
                <a:gd name="connsiteX69" fmla="*/ 305477 w 486316"/>
                <a:gd name="connsiteY69" fmla="*/ 45326 h 90637"/>
                <a:gd name="connsiteX70" fmla="*/ 307114 w 486316"/>
                <a:gd name="connsiteY70" fmla="*/ 66757 h 90637"/>
                <a:gd name="connsiteX71" fmla="*/ 311132 w 486316"/>
                <a:gd name="connsiteY71" fmla="*/ 74497 h 90637"/>
                <a:gd name="connsiteX72" fmla="*/ 316490 w 486316"/>
                <a:gd name="connsiteY72" fmla="*/ 76432 h 90637"/>
                <a:gd name="connsiteX73" fmla="*/ 322071 w 486316"/>
                <a:gd name="connsiteY73" fmla="*/ 74497 h 90637"/>
                <a:gd name="connsiteX74" fmla="*/ 325718 w 486316"/>
                <a:gd name="connsiteY74" fmla="*/ 67502 h 90637"/>
                <a:gd name="connsiteX75" fmla="*/ 327503 w 486316"/>
                <a:gd name="connsiteY75" fmla="*/ 45326 h 90637"/>
                <a:gd name="connsiteX76" fmla="*/ 325940 w 486316"/>
                <a:gd name="connsiteY76" fmla="*/ 23894 h 90637"/>
                <a:gd name="connsiteX77" fmla="*/ 321997 w 486316"/>
                <a:gd name="connsiteY77" fmla="*/ 16156 h 90637"/>
                <a:gd name="connsiteX78" fmla="*/ 316490 w 486316"/>
                <a:gd name="connsiteY78" fmla="*/ 14221 h 90637"/>
                <a:gd name="connsiteX79" fmla="*/ 387011 w 486316"/>
                <a:gd name="connsiteY79" fmla="*/ 82 h 90637"/>
                <a:gd name="connsiteX80" fmla="*/ 407252 w 486316"/>
                <a:gd name="connsiteY80" fmla="*/ 9310 h 90637"/>
                <a:gd name="connsiteX81" fmla="*/ 415884 w 486316"/>
                <a:gd name="connsiteY81" fmla="*/ 45326 h 90637"/>
                <a:gd name="connsiteX82" fmla="*/ 407103 w 486316"/>
                <a:gd name="connsiteY82" fmla="*/ 81491 h 90637"/>
                <a:gd name="connsiteX83" fmla="*/ 387011 w 486316"/>
                <a:gd name="connsiteY83" fmla="*/ 90570 h 90637"/>
                <a:gd name="connsiteX84" fmla="*/ 366175 w 486316"/>
                <a:gd name="connsiteY84" fmla="*/ 80599 h 90637"/>
                <a:gd name="connsiteX85" fmla="*/ 358287 w 486316"/>
                <a:gd name="connsiteY85" fmla="*/ 45177 h 90637"/>
                <a:gd name="connsiteX86" fmla="*/ 366919 w 486316"/>
                <a:gd name="connsiteY86" fmla="*/ 9161 h 90637"/>
                <a:gd name="connsiteX87" fmla="*/ 387011 w 486316"/>
                <a:gd name="connsiteY87" fmla="*/ 82 h 90637"/>
                <a:gd name="connsiteX88" fmla="*/ 387011 w 486316"/>
                <a:gd name="connsiteY88" fmla="*/ 14221 h 90637"/>
                <a:gd name="connsiteX89" fmla="*/ 381579 w 486316"/>
                <a:gd name="connsiteY89" fmla="*/ 16156 h 90637"/>
                <a:gd name="connsiteX90" fmla="*/ 377784 w 486316"/>
                <a:gd name="connsiteY90" fmla="*/ 23151 h 90637"/>
                <a:gd name="connsiteX91" fmla="*/ 375998 w 486316"/>
                <a:gd name="connsiteY91" fmla="*/ 45326 h 90637"/>
                <a:gd name="connsiteX92" fmla="*/ 377634 w 486316"/>
                <a:gd name="connsiteY92" fmla="*/ 66757 h 90637"/>
                <a:gd name="connsiteX93" fmla="*/ 381653 w 486316"/>
                <a:gd name="connsiteY93" fmla="*/ 74497 h 90637"/>
                <a:gd name="connsiteX94" fmla="*/ 387011 w 486316"/>
                <a:gd name="connsiteY94" fmla="*/ 76432 h 90637"/>
                <a:gd name="connsiteX95" fmla="*/ 392593 w 486316"/>
                <a:gd name="connsiteY95" fmla="*/ 74497 h 90637"/>
                <a:gd name="connsiteX96" fmla="*/ 396239 w 486316"/>
                <a:gd name="connsiteY96" fmla="*/ 67502 h 90637"/>
                <a:gd name="connsiteX97" fmla="*/ 398025 w 486316"/>
                <a:gd name="connsiteY97" fmla="*/ 45326 h 90637"/>
                <a:gd name="connsiteX98" fmla="*/ 396462 w 486316"/>
                <a:gd name="connsiteY98" fmla="*/ 23894 h 90637"/>
                <a:gd name="connsiteX99" fmla="*/ 392517 w 486316"/>
                <a:gd name="connsiteY99" fmla="*/ 16156 h 90637"/>
                <a:gd name="connsiteX100" fmla="*/ 387011 w 486316"/>
                <a:gd name="connsiteY100" fmla="*/ 14221 h 90637"/>
                <a:gd name="connsiteX101" fmla="*/ 443393 w 486316"/>
                <a:gd name="connsiteY101" fmla="*/ 41308 h 90637"/>
                <a:gd name="connsiteX102" fmla="*/ 433868 w 486316"/>
                <a:gd name="connsiteY102" fmla="*/ 33643 h 90637"/>
                <a:gd name="connsiteX103" fmla="*/ 430892 w 486316"/>
                <a:gd name="connsiteY103" fmla="*/ 23002 h 90637"/>
                <a:gd name="connsiteX104" fmla="*/ 437812 w 486316"/>
                <a:gd name="connsiteY104" fmla="*/ 6556 h 90637"/>
                <a:gd name="connsiteX105" fmla="*/ 457532 w 486316"/>
                <a:gd name="connsiteY105" fmla="*/ 82 h 90637"/>
                <a:gd name="connsiteX106" fmla="*/ 477029 w 486316"/>
                <a:gd name="connsiteY106" fmla="*/ 6556 h 90637"/>
                <a:gd name="connsiteX107" fmla="*/ 484023 w 486316"/>
                <a:gd name="connsiteY107" fmla="*/ 23002 h 90637"/>
                <a:gd name="connsiteX108" fmla="*/ 480824 w 486316"/>
                <a:gd name="connsiteY108" fmla="*/ 33941 h 90637"/>
                <a:gd name="connsiteX109" fmla="*/ 471820 w 486316"/>
                <a:gd name="connsiteY109" fmla="*/ 41308 h 90637"/>
                <a:gd name="connsiteX110" fmla="*/ 483056 w 486316"/>
                <a:gd name="connsiteY110" fmla="*/ 49940 h 90637"/>
                <a:gd name="connsiteX111" fmla="*/ 486851 w 486316"/>
                <a:gd name="connsiteY111" fmla="*/ 63037 h 90637"/>
                <a:gd name="connsiteX112" fmla="*/ 479038 w 486316"/>
                <a:gd name="connsiteY112" fmla="*/ 82980 h 90637"/>
                <a:gd name="connsiteX113" fmla="*/ 458276 w 486316"/>
                <a:gd name="connsiteY113" fmla="*/ 90719 h 90637"/>
                <a:gd name="connsiteX114" fmla="*/ 438184 w 486316"/>
                <a:gd name="connsiteY114" fmla="*/ 84319 h 90637"/>
                <a:gd name="connsiteX115" fmla="*/ 428659 w 486316"/>
                <a:gd name="connsiteY115" fmla="*/ 63781 h 90637"/>
                <a:gd name="connsiteX116" fmla="*/ 432231 w 486316"/>
                <a:gd name="connsiteY116" fmla="*/ 50535 h 90637"/>
                <a:gd name="connsiteX117" fmla="*/ 443393 w 486316"/>
                <a:gd name="connsiteY117" fmla="*/ 41308 h 90637"/>
                <a:gd name="connsiteX118" fmla="*/ 446965 w 486316"/>
                <a:gd name="connsiteY118" fmla="*/ 24193 h 90637"/>
                <a:gd name="connsiteX119" fmla="*/ 449793 w 486316"/>
                <a:gd name="connsiteY119" fmla="*/ 32080 h 90637"/>
                <a:gd name="connsiteX120" fmla="*/ 457532 w 486316"/>
                <a:gd name="connsiteY120" fmla="*/ 34908 h 90637"/>
                <a:gd name="connsiteX121" fmla="*/ 465197 w 486316"/>
                <a:gd name="connsiteY121" fmla="*/ 32006 h 90637"/>
                <a:gd name="connsiteX122" fmla="*/ 468099 w 486316"/>
                <a:gd name="connsiteY122" fmla="*/ 24044 h 90637"/>
                <a:gd name="connsiteX123" fmla="*/ 465197 w 486316"/>
                <a:gd name="connsiteY123" fmla="*/ 16454 h 90637"/>
                <a:gd name="connsiteX124" fmla="*/ 457681 w 486316"/>
                <a:gd name="connsiteY124" fmla="*/ 13626 h 90637"/>
                <a:gd name="connsiteX125" fmla="*/ 449867 w 486316"/>
                <a:gd name="connsiteY125" fmla="*/ 16528 h 90637"/>
                <a:gd name="connsiteX126" fmla="*/ 446965 w 486316"/>
                <a:gd name="connsiteY126" fmla="*/ 24193 h 90637"/>
                <a:gd name="connsiteX127" fmla="*/ 445328 w 486316"/>
                <a:gd name="connsiteY127" fmla="*/ 62144 h 90637"/>
                <a:gd name="connsiteX128" fmla="*/ 448975 w 486316"/>
                <a:gd name="connsiteY128" fmla="*/ 73083 h 90637"/>
                <a:gd name="connsiteX129" fmla="*/ 457979 w 486316"/>
                <a:gd name="connsiteY129" fmla="*/ 77027 h 90637"/>
                <a:gd name="connsiteX130" fmla="*/ 466610 w 486316"/>
                <a:gd name="connsiteY130" fmla="*/ 73231 h 90637"/>
                <a:gd name="connsiteX131" fmla="*/ 470034 w 486316"/>
                <a:gd name="connsiteY131" fmla="*/ 62293 h 90637"/>
                <a:gd name="connsiteX132" fmla="*/ 466536 w 486316"/>
                <a:gd name="connsiteY132" fmla="*/ 52247 h 90637"/>
                <a:gd name="connsiteX133" fmla="*/ 457681 w 486316"/>
                <a:gd name="connsiteY133" fmla="*/ 48452 h 90637"/>
                <a:gd name="connsiteX134" fmla="*/ 448380 w 486316"/>
                <a:gd name="connsiteY134" fmla="*/ 52768 h 90637"/>
                <a:gd name="connsiteX135" fmla="*/ 445328 w 486316"/>
                <a:gd name="connsiteY135" fmla="*/ 62144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486316" h="90637">
                  <a:moveTo>
                    <a:pt x="534" y="65418"/>
                  </a:moveTo>
                  <a:lnTo>
                    <a:pt x="534" y="48452"/>
                  </a:lnTo>
                  <a:lnTo>
                    <a:pt x="33872" y="48452"/>
                  </a:lnTo>
                  <a:lnTo>
                    <a:pt x="33872" y="65418"/>
                  </a:lnTo>
                  <a:lnTo>
                    <a:pt x="534" y="65418"/>
                  </a:lnTo>
                  <a:close/>
                  <a:moveTo>
                    <a:pt x="74311" y="89082"/>
                  </a:moveTo>
                  <a:lnTo>
                    <a:pt x="74311" y="71222"/>
                  </a:lnTo>
                  <a:lnTo>
                    <a:pt x="37997" y="71222"/>
                  </a:lnTo>
                  <a:lnTo>
                    <a:pt x="37997" y="56340"/>
                  </a:lnTo>
                  <a:lnTo>
                    <a:pt x="76544" y="82"/>
                  </a:lnTo>
                  <a:lnTo>
                    <a:pt x="90831" y="82"/>
                  </a:lnTo>
                  <a:lnTo>
                    <a:pt x="90831" y="56340"/>
                  </a:lnTo>
                  <a:lnTo>
                    <a:pt x="101845" y="56340"/>
                  </a:lnTo>
                  <a:lnTo>
                    <a:pt x="101845" y="71222"/>
                  </a:lnTo>
                  <a:lnTo>
                    <a:pt x="90831" y="71222"/>
                  </a:lnTo>
                  <a:lnTo>
                    <a:pt x="90831" y="89082"/>
                  </a:lnTo>
                  <a:lnTo>
                    <a:pt x="74311" y="89082"/>
                  </a:lnTo>
                  <a:close/>
                  <a:moveTo>
                    <a:pt x="74311" y="56340"/>
                  </a:moveTo>
                  <a:lnTo>
                    <a:pt x="74311" y="25979"/>
                  </a:lnTo>
                  <a:lnTo>
                    <a:pt x="53922" y="56340"/>
                  </a:lnTo>
                  <a:lnTo>
                    <a:pt x="74311" y="56340"/>
                  </a:lnTo>
                  <a:close/>
                  <a:moveTo>
                    <a:pt x="115215" y="89082"/>
                  </a:moveTo>
                  <a:lnTo>
                    <a:pt x="115215" y="72116"/>
                  </a:lnTo>
                  <a:lnTo>
                    <a:pt x="132182" y="72116"/>
                  </a:lnTo>
                  <a:lnTo>
                    <a:pt x="132182" y="89082"/>
                  </a:lnTo>
                  <a:lnTo>
                    <a:pt x="115215" y="89082"/>
                  </a:lnTo>
                  <a:close/>
                  <a:moveTo>
                    <a:pt x="204172" y="73306"/>
                  </a:moveTo>
                  <a:lnTo>
                    <a:pt x="204172" y="89082"/>
                  </a:lnTo>
                  <a:lnTo>
                    <a:pt x="144641" y="89082"/>
                  </a:lnTo>
                  <a:cubicBezTo>
                    <a:pt x="145236" y="83129"/>
                    <a:pt x="147147" y="77473"/>
                    <a:pt x="150371" y="72116"/>
                  </a:cubicBezTo>
                  <a:cubicBezTo>
                    <a:pt x="153595" y="66758"/>
                    <a:pt x="159970" y="59663"/>
                    <a:pt x="169495" y="50833"/>
                  </a:cubicBezTo>
                  <a:cubicBezTo>
                    <a:pt x="177135" y="43689"/>
                    <a:pt x="181848" y="38877"/>
                    <a:pt x="183634" y="36397"/>
                  </a:cubicBezTo>
                  <a:cubicBezTo>
                    <a:pt x="185915" y="32824"/>
                    <a:pt x="187056" y="29352"/>
                    <a:pt x="187056" y="25979"/>
                  </a:cubicBezTo>
                  <a:cubicBezTo>
                    <a:pt x="187056" y="22208"/>
                    <a:pt x="186039" y="19306"/>
                    <a:pt x="184006" y="17272"/>
                  </a:cubicBezTo>
                  <a:cubicBezTo>
                    <a:pt x="181972" y="15238"/>
                    <a:pt x="179169" y="14221"/>
                    <a:pt x="175597" y="14221"/>
                  </a:cubicBezTo>
                  <a:cubicBezTo>
                    <a:pt x="172025" y="14221"/>
                    <a:pt x="169197" y="15288"/>
                    <a:pt x="167114" y="17421"/>
                  </a:cubicBezTo>
                  <a:cubicBezTo>
                    <a:pt x="165031" y="19554"/>
                    <a:pt x="163840" y="23101"/>
                    <a:pt x="163542" y="28063"/>
                  </a:cubicBezTo>
                  <a:lnTo>
                    <a:pt x="146575" y="26276"/>
                  </a:lnTo>
                  <a:cubicBezTo>
                    <a:pt x="147568" y="16950"/>
                    <a:pt x="150742" y="10253"/>
                    <a:pt x="156100" y="6185"/>
                  </a:cubicBezTo>
                  <a:cubicBezTo>
                    <a:pt x="161458" y="2116"/>
                    <a:pt x="168106" y="82"/>
                    <a:pt x="176044" y="82"/>
                  </a:cubicBezTo>
                  <a:cubicBezTo>
                    <a:pt x="184775" y="82"/>
                    <a:pt x="191646" y="2438"/>
                    <a:pt x="196656" y="7151"/>
                  </a:cubicBezTo>
                  <a:cubicBezTo>
                    <a:pt x="201667" y="11864"/>
                    <a:pt x="204172" y="17743"/>
                    <a:pt x="204172" y="24788"/>
                  </a:cubicBezTo>
                  <a:cubicBezTo>
                    <a:pt x="204172" y="28757"/>
                    <a:pt x="203453" y="32552"/>
                    <a:pt x="202013" y="36173"/>
                  </a:cubicBezTo>
                  <a:cubicBezTo>
                    <a:pt x="200575" y="39795"/>
                    <a:pt x="198318" y="43540"/>
                    <a:pt x="195242" y="47410"/>
                  </a:cubicBezTo>
                  <a:cubicBezTo>
                    <a:pt x="193159" y="50089"/>
                    <a:pt x="189438" y="53884"/>
                    <a:pt x="184080" y="58795"/>
                  </a:cubicBezTo>
                  <a:cubicBezTo>
                    <a:pt x="178722" y="63707"/>
                    <a:pt x="175324" y="66981"/>
                    <a:pt x="173885" y="68618"/>
                  </a:cubicBezTo>
                  <a:cubicBezTo>
                    <a:pt x="172447" y="70255"/>
                    <a:pt x="171281" y="71818"/>
                    <a:pt x="170388" y="73306"/>
                  </a:cubicBezTo>
                  <a:lnTo>
                    <a:pt x="204172" y="73306"/>
                  </a:lnTo>
                  <a:close/>
                  <a:moveTo>
                    <a:pt x="260703" y="89082"/>
                  </a:moveTo>
                  <a:lnTo>
                    <a:pt x="243737" y="89082"/>
                  </a:lnTo>
                  <a:lnTo>
                    <a:pt x="243737" y="25085"/>
                  </a:lnTo>
                  <a:cubicBezTo>
                    <a:pt x="237585" y="30840"/>
                    <a:pt x="230292" y="35107"/>
                    <a:pt x="221859" y="37885"/>
                  </a:cubicBezTo>
                  <a:lnTo>
                    <a:pt x="221859" y="22555"/>
                  </a:lnTo>
                  <a:cubicBezTo>
                    <a:pt x="226323" y="21067"/>
                    <a:pt x="231135" y="18289"/>
                    <a:pt x="236295" y="14221"/>
                  </a:cubicBezTo>
                  <a:cubicBezTo>
                    <a:pt x="241455" y="10153"/>
                    <a:pt x="245026" y="5440"/>
                    <a:pt x="247011" y="82"/>
                  </a:cubicBezTo>
                  <a:lnTo>
                    <a:pt x="260703" y="82"/>
                  </a:lnTo>
                  <a:lnTo>
                    <a:pt x="260703" y="89082"/>
                  </a:lnTo>
                  <a:close/>
                  <a:moveTo>
                    <a:pt x="316490" y="82"/>
                  </a:moveTo>
                  <a:cubicBezTo>
                    <a:pt x="325122" y="82"/>
                    <a:pt x="331869" y="3158"/>
                    <a:pt x="336730" y="9310"/>
                  </a:cubicBezTo>
                  <a:cubicBezTo>
                    <a:pt x="342485" y="16553"/>
                    <a:pt x="345363" y="28558"/>
                    <a:pt x="345363" y="45326"/>
                  </a:cubicBezTo>
                  <a:cubicBezTo>
                    <a:pt x="345363" y="62094"/>
                    <a:pt x="342436" y="74149"/>
                    <a:pt x="336582" y="81491"/>
                  </a:cubicBezTo>
                  <a:cubicBezTo>
                    <a:pt x="331819" y="87543"/>
                    <a:pt x="325122" y="90570"/>
                    <a:pt x="316490" y="90570"/>
                  </a:cubicBezTo>
                  <a:cubicBezTo>
                    <a:pt x="307858" y="90570"/>
                    <a:pt x="300912" y="87246"/>
                    <a:pt x="295654" y="80599"/>
                  </a:cubicBezTo>
                  <a:cubicBezTo>
                    <a:pt x="290395" y="73951"/>
                    <a:pt x="287766" y="62144"/>
                    <a:pt x="287766" y="45177"/>
                  </a:cubicBezTo>
                  <a:cubicBezTo>
                    <a:pt x="287766" y="28508"/>
                    <a:pt x="290644" y="16503"/>
                    <a:pt x="296399" y="9161"/>
                  </a:cubicBezTo>
                  <a:cubicBezTo>
                    <a:pt x="301260" y="3108"/>
                    <a:pt x="307957" y="82"/>
                    <a:pt x="316490" y="82"/>
                  </a:cubicBezTo>
                  <a:close/>
                  <a:moveTo>
                    <a:pt x="316490" y="14221"/>
                  </a:moveTo>
                  <a:cubicBezTo>
                    <a:pt x="314506" y="14221"/>
                    <a:pt x="312695" y="14866"/>
                    <a:pt x="311058" y="16156"/>
                  </a:cubicBezTo>
                  <a:cubicBezTo>
                    <a:pt x="309420" y="17446"/>
                    <a:pt x="308155" y="19778"/>
                    <a:pt x="307263" y="23151"/>
                  </a:cubicBezTo>
                  <a:cubicBezTo>
                    <a:pt x="306072" y="27516"/>
                    <a:pt x="305477" y="34908"/>
                    <a:pt x="305477" y="45326"/>
                  </a:cubicBezTo>
                  <a:cubicBezTo>
                    <a:pt x="305477" y="55744"/>
                    <a:pt x="306023" y="62888"/>
                    <a:pt x="307114" y="66757"/>
                  </a:cubicBezTo>
                  <a:cubicBezTo>
                    <a:pt x="308205" y="70627"/>
                    <a:pt x="309544" y="73207"/>
                    <a:pt x="311132" y="74497"/>
                  </a:cubicBezTo>
                  <a:cubicBezTo>
                    <a:pt x="312720" y="75787"/>
                    <a:pt x="314506" y="76432"/>
                    <a:pt x="316490" y="76432"/>
                  </a:cubicBezTo>
                  <a:cubicBezTo>
                    <a:pt x="318574" y="76432"/>
                    <a:pt x="320434" y="75787"/>
                    <a:pt x="322071" y="74497"/>
                  </a:cubicBezTo>
                  <a:cubicBezTo>
                    <a:pt x="323709" y="73207"/>
                    <a:pt x="324924" y="70875"/>
                    <a:pt x="325718" y="67502"/>
                  </a:cubicBezTo>
                  <a:cubicBezTo>
                    <a:pt x="326908" y="63136"/>
                    <a:pt x="327503" y="55744"/>
                    <a:pt x="327503" y="45326"/>
                  </a:cubicBezTo>
                  <a:cubicBezTo>
                    <a:pt x="327503" y="34908"/>
                    <a:pt x="326982" y="27764"/>
                    <a:pt x="325940" y="23894"/>
                  </a:cubicBezTo>
                  <a:cubicBezTo>
                    <a:pt x="324899" y="20025"/>
                    <a:pt x="323585" y="17446"/>
                    <a:pt x="321997" y="16156"/>
                  </a:cubicBezTo>
                  <a:cubicBezTo>
                    <a:pt x="320409" y="14866"/>
                    <a:pt x="318574" y="14221"/>
                    <a:pt x="316490" y="14221"/>
                  </a:cubicBezTo>
                  <a:close/>
                  <a:moveTo>
                    <a:pt x="387011" y="82"/>
                  </a:moveTo>
                  <a:cubicBezTo>
                    <a:pt x="395643" y="82"/>
                    <a:pt x="402390" y="3158"/>
                    <a:pt x="407252" y="9310"/>
                  </a:cubicBezTo>
                  <a:cubicBezTo>
                    <a:pt x="413007" y="16553"/>
                    <a:pt x="415884" y="28558"/>
                    <a:pt x="415884" y="45326"/>
                  </a:cubicBezTo>
                  <a:cubicBezTo>
                    <a:pt x="415884" y="62094"/>
                    <a:pt x="412957" y="74149"/>
                    <a:pt x="407103" y="81491"/>
                  </a:cubicBezTo>
                  <a:cubicBezTo>
                    <a:pt x="402340" y="87543"/>
                    <a:pt x="395643" y="90570"/>
                    <a:pt x="387011" y="90570"/>
                  </a:cubicBezTo>
                  <a:cubicBezTo>
                    <a:pt x="378378" y="90570"/>
                    <a:pt x="371434" y="87246"/>
                    <a:pt x="366175" y="80599"/>
                  </a:cubicBezTo>
                  <a:cubicBezTo>
                    <a:pt x="360916" y="73951"/>
                    <a:pt x="358287" y="62144"/>
                    <a:pt x="358287" y="45177"/>
                  </a:cubicBezTo>
                  <a:cubicBezTo>
                    <a:pt x="358287" y="28508"/>
                    <a:pt x="361165" y="16503"/>
                    <a:pt x="366919" y="9161"/>
                  </a:cubicBezTo>
                  <a:cubicBezTo>
                    <a:pt x="371781" y="3108"/>
                    <a:pt x="378478" y="82"/>
                    <a:pt x="387011" y="82"/>
                  </a:cubicBezTo>
                  <a:close/>
                  <a:moveTo>
                    <a:pt x="387011" y="14221"/>
                  </a:moveTo>
                  <a:cubicBezTo>
                    <a:pt x="385027" y="14221"/>
                    <a:pt x="383216" y="14866"/>
                    <a:pt x="381579" y="16156"/>
                  </a:cubicBezTo>
                  <a:cubicBezTo>
                    <a:pt x="379941" y="17446"/>
                    <a:pt x="378677" y="19778"/>
                    <a:pt x="377784" y="23151"/>
                  </a:cubicBezTo>
                  <a:cubicBezTo>
                    <a:pt x="376593" y="27516"/>
                    <a:pt x="375998" y="34908"/>
                    <a:pt x="375998" y="45326"/>
                  </a:cubicBezTo>
                  <a:cubicBezTo>
                    <a:pt x="375998" y="55744"/>
                    <a:pt x="376544" y="62888"/>
                    <a:pt x="377634" y="66757"/>
                  </a:cubicBezTo>
                  <a:cubicBezTo>
                    <a:pt x="378726" y="70627"/>
                    <a:pt x="380065" y="73207"/>
                    <a:pt x="381653" y="74497"/>
                  </a:cubicBezTo>
                  <a:cubicBezTo>
                    <a:pt x="383241" y="75787"/>
                    <a:pt x="385027" y="76432"/>
                    <a:pt x="387011" y="76432"/>
                  </a:cubicBezTo>
                  <a:cubicBezTo>
                    <a:pt x="389094" y="76432"/>
                    <a:pt x="390955" y="75787"/>
                    <a:pt x="392593" y="74497"/>
                  </a:cubicBezTo>
                  <a:cubicBezTo>
                    <a:pt x="394230" y="73207"/>
                    <a:pt x="395445" y="70875"/>
                    <a:pt x="396239" y="67502"/>
                  </a:cubicBezTo>
                  <a:cubicBezTo>
                    <a:pt x="397429" y="63136"/>
                    <a:pt x="398025" y="55744"/>
                    <a:pt x="398025" y="45326"/>
                  </a:cubicBezTo>
                  <a:cubicBezTo>
                    <a:pt x="398025" y="34908"/>
                    <a:pt x="397504" y="27764"/>
                    <a:pt x="396462" y="23894"/>
                  </a:cubicBezTo>
                  <a:cubicBezTo>
                    <a:pt x="395420" y="20025"/>
                    <a:pt x="394105" y="17446"/>
                    <a:pt x="392517" y="16156"/>
                  </a:cubicBezTo>
                  <a:cubicBezTo>
                    <a:pt x="390929" y="14866"/>
                    <a:pt x="389094" y="14221"/>
                    <a:pt x="387011" y="14221"/>
                  </a:cubicBezTo>
                  <a:close/>
                  <a:moveTo>
                    <a:pt x="443393" y="41308"/>
                  </a:moveTo>
                  <a:cubicBezTo>
                    <a:pt x="439028" y="39423"/>
                    <a:pt x="435852" y="36868"/>
                    <a:pt x="433868" y="33643"/>
                  </a:cubicBezTo>
                  <a:cubicBezTo>
                    <a:pt x="431884" y="30419"/>
                    <a:pt x="430892" y="26872"/>
                    <a:pt x="430892" y="23002"/>
                  </a:cubicBezTo>
                  <a:cubicBezTo>
                    <a:pt x="430892" y="16354"/>
                    <a:pt x="433199" y="10872"/>
                    <a:pt x="437812" y="6556"/>
                  </a:cubicBezTo>
                  <a:cubicBezTo>
                    <a:pt x="442425" y="2240"/>
                    <a:pt x="448999" y="82"/>
                    <a:pt x="457532" y="82"/>
                  </a:cubicBezTo>
                  <a:cubicBezTo>
                    <a:pt x="465866" y="82"/>
                    <a:pt x="472365" y="2240"/>
                    <a:pt x="477029" y="6556"/>
                  </a:cubicBezTo>
                  <a:cubicBezTo>
                    <a:pt x="481691" y="10872"/>
                    <a:pt x="484023" y="16354"/>
                    <a:pt x="484023" y="23002"/>
                  </a:cubicBezTo>
                  <a:cubicBezTo>
                    <a:pt x="484023" y="27070"/>
                    <a:pt x="482956" y="30716"/>
                    <a:pt x="480824" y="33941"/>
                  </a:cubicBezTo>
                  <a:cubicBezTo>
                    <a:pt x="478691" y="37166"/>
                    <a:pt x="475690" y="39622"/>
                    <a:pt x="471820" y="41308"/>
                  </a:cubicBezTo>
                  <a:cubicBezTo>
                    <a:pt x="476780" y="43292"/>
                    <a:pt x="480525" y="46170"/>
                    <a:pt x="483056" y="49940"/>
                  </a:cubicBezTo>
                  <a:cubicBezTo>
                    <a:pt x="485586" y="53710"/>
                    <a:pt x="486851" y="58076"/>
                    <a:pt x="486851" y="63037"/>
                  </a:cubicBezTo>
                  <a:cubicBezTo>
                    <a:pt x="486851" y="71173"/>
                    <a:pt x="484247" y="77821"/>
                    <a:pt x="479038" y="82980"/>
                  </a:cubicBezTo>
                  <a:cubicBezTo>
                    <a:pt x="473828" y="88139"/>
                    <a:pt x="466909" y="90719"/>
                    <a:pt x="458276" y="90719"/>
                  </a:cubicBezTo>
                  <a:cubicBezTo>
                    <a:pt x="450240" y="90719"/>
                    <a:pt x="443542" y="88586"/>
                    <a:pt x="438184" y="84319"/>
                  </a:cubicBezTo>
                  <a:cubicBezTo>
                    <a:pt x="431834" y="79359"/>
                    <a:pt x="428659" y="72513"/>
                    <a:pt x="428659" y="63781"/>
                  </a:cubicBezTo>
                  <a:cubicBezTo>
                    <a:pt x="428659" y="58919"/>
                    <a:pt x="429850" y="54504"/>
                    <a:pt x="432231" y="50535"/>
                  </a:cubicBezTo>
                  <a:cubicBezTo>
                    <a:pt x="434612" y="46566"/>
                    <a:pt x="438333" y="43491"/>
                    <a:pt x="443393" y="41308"/>
                  </a:cubicBezTo>
                  <a:close/>
                  <a:moveTo>
                    <a:pt x="446965" y="24193"/>
                  </a:moveTo>
                  <a:cubicBezTo>
                    <a:pt x="446965" y="27566"/>
                    <a:pt x="447908" y="30196"/>
                    <a:pt x="449793" y="32080"/>
                  </a:cubicBezTo>
                  <a:cubicBezTo>
                    <a:pt x="451678" y="33966"/>
                    <a:pt x="454258" y="34908"/>
                    <a:pt x="457532" y="34908"/>
                  </a:cubicBezTo>
                  <a:cubicBezTo>
                    <a:pt x="460707" y="34908"/>
                    <a:pt x="463262" y="33941"/>
                    <a:pt x="465197" y="32006"/>
                  </a:cubicBezTo>
                  <a:cubicBezTo>
                    <a:pt x="467131" y="30071"/>
                    <a:pt x="468099" y="27417"/>
                    <a:pt x="468099" y="24044"/>
                  </a:cubicBezTo>
                  <a:cubicBezTo>
                    <a:pt x="468099" y="20869"/>
                    <a:pt x="467131" y="18339"/>
                    <a:pt x="465197" y="16454"/>
                  </a:cubicBezTo>
                  <a:cubicBezTo>
                    <a:pt x="463262" y="14568"/>
                    <a:pt x="460756" y="13626"/>
                    <a:pt x="457681" y="13626"/>
                  </a:cubicBezTo>
                  <a:cubicBezTo>
                    <a:pt x="454407" y="13626"/>
                    <a:pt x="451802" y="14593"/>
                    <a:pt x="449867" y="16528"/>
                  </a:cubicBezTo>
                  <a:cubicBezTo>
                    <a:pt x="447933" y="18463"/>
                    <a:pt x="446965" y="21018"/>
                    <a:pt x="446965" y="24193"/>
                  </a:cubicBezTo>
                  <a:close/>
                  <a:moveTo>
                    <a:pt x="445328" y="62144"/>
                  </a:moveTo>
                  <a:cubicBezTo>
                    <a:pt x="445328" y="66807"/>
                    <a:pt x="446543" y="70453"/>
                    <a:pt x="448975" y="73083"/>
                  </a:cubicBezTo>
                  <a:cubicBezTo>
                    <a:pt x="451406" y="75712"/>
                    <a:pt x="454407" y="77027"/>
                    <a:pt x="457979" y="77027"/>
                  </a:cubicBezTo>
                  <a:cubicBezTo>
                    <a:pt x="461451" y="77027"/>
                    <a:pt x="464328" y="75762"/>
                    <a:pt x="466610" y="73231"/>
                  </a:cubicBezTo>
                  <a:cubicBezTo>
                    <a:pt x="468893" y="70701"/>
                    <a:pt x="470034" y="67055"/>
                    <a:pt x="470034" y="62293"/>
                  </a:cubicBezTo>
                  <a:cubicBezTo>
                    <a:pt x="470034" y="58125"/>
                    <a:pt x="468868" y="54776"/>
                    <a:pt x="466536" y="52247"/>
                  </a:cubicBezTo>
                  <a:cubicBezTo>
                    <a:pt x="464204" y="49717"/>
                    <a:pt x="461253" y="48452"/>
                    <a:pt x="457681" y="48452"/>
                  </a:cubicBezTo>
                  <a:cubicBezTo>
                    <a:pt x="453514" y="48452"/>
                    <a:pt x="450413" y="49890"/>
                    <a:pt x="448380" y="52768"/>
                  </a:cubicBezTo>
                  <a:cubicBezTo>
                    <a:pt x="446345" y="55645"/>
                    <a:pt x="445328" y="58770"/>
                    <a:pt x="445328" y="62144"/>
                  </a:cubicBezTo>
                  <a:close/>
                </a:path>
              </a:pathLst>
            </a:custGeom>
            <a:solidFill>
              <a:srgbClr val="0099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2E5420A-3114-967B-9564-9CCD78B5ED4E}"/>
                </a:ext>
              </a:extLst>
            </p:cNvPr>
            <p:cNvSpPr/>
            <p:nvPr/>
          </p:nvSpPr>
          <p:spPr>
            <a:xfrm>
              <a:off x="7304524" y="1112836"/>
              <a:ext cx="50800" cy="50800"/>
            </a:xfrm>
            <a:custGeom>
              <a:avLst/>
              <a:gdLst>
                <a:gd name="connsiteX0" fmla="*/ 51314 w 50800"/>
                <a:gd name="connsiteY0" fmla="*/ 25443 h 50800"/>
                <a:gd name="connsiteX1" fmla="*/ 25913 w 50800"/>
                <a:gd name="connsiteY1" fmla="*/ 50844 h 50800"/>
                <a:gd name="connsiteX2" fmla="*/ 513 w 50800"/>
                <a:gd name="connsiteY2" fmla="*/ 25443 h 50800"/>
                <a:gd name="connsiteX3" fmla="*/ 25913 w 50800"/>
                <a:gd name="connsiteY3" fmla="*/ 43 h 50800"/>
                <a:gd name="connsiteX4" fmla="*/ 51314 w 50800"/>
                <a:gd name="connsiteY4" fmla="*/ 2544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800">
                  <a:moveTo>
                    <a:pt x="51314" y="25443"/>
                  </a:moveTo>
                  <a:cubicBezTo>
                    <a:pt x="51314" y="39472"/>
                    <a:pt x="39942" y="50844"/>
                    <a:pt x="25913" y="50844"/>
                  </a:cubicBezTo>
                  <a:cubicBezTo>
                    <a:pt x="11885" y="50844"/>
                    <a:pt x="513" y="39472"/>
                    <a:pt x="513" y="25443"/>
                  </a:cubicBezTo>
                  <a:cubicBezTo>
                    <a:pt x="513" y="11415"/>
                    <a:pt x="11885" y="43"/>
                    <a:pt x="25913" y="43"/>
                  </a:cubicBezTo>
                  <a:cubicBezTo>
                    <a:pt x="39942" y="43"/>
                    <a:pt x="51314" y="11415"/>
                    <a:pt x="51314" y="2544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13BA58B-10FD-F444-B4F2-43FA49C512BA}"/>
                </a:ext>
              </a:extLst>
            </p:cNvPr>
            <p:cNvSpPr/>
            <p:nvPr/>
          </p:nvSpPr>
          <p:spPr>
            <a:xfrm>
              <a:off x="7291825" y="1100137"/>
              <a:ext cx="76200" cy="76200"/>
            </a:xfrm>
            <a:custGeom>
              <a:avLst/>
              <a:gdLst>
                <a:gd name="connsiteX0" fmla="*/ 38613 w 76200"/>
                <a:gd name="connsiteY0" fmla="*/ 12743 h 76200"/>
                <a:gd name="connsiteX1" fmla="*/ 64013 w 76200"/>
                <a:gd name="connsiteY1" fmla="*/ 38143 h 76200"/>
                <a:gd name="connsiteX2" fmla="*/ 64013 w 76200"/>
                <a:gd name="connsiteY2" fmla="*/ 38143 h 76200"/>
                <a:gd name="connsiteX3" fmla="*/ 38613 w 76200"/>
                <a:gd name="connsiteY3" fmla="*/ 63543 h 76200"/>
                <a:gd name="connsiteX4" fmla="*/ 13213 w 76200"/>
                <a:gd name="connsiteY4" fmla="*/ 38143 h 76200"/>
                <a:gd name="connsiteX5" fmla="*/ 38613 w 76200"/>
                <a:gd name="connsiteY5" fmla="*/ 12743 h 76200"/>
                <a:gd name="connsiteX6" fmla="*/ 38613 w 76200"/>
                <a:gd name="connsiteY6" fmla="*/ 43 h 76200"/>
                <a:gd name="connsiteX7" fmla="*/ 513 w 76200"/>
                <a:gd name="connsiteY7" fmla="*/ 38143 h 76200"/>
                <a:gd name="connsiteX8" fmla="*/ 38613 w 76200"/>
                <a:gd name="connsiteY8" fmla="*/ 76243 h 76200"/>
                <a:gd name="connsiteX9" fmla="*/ 76713 w 76200"/>
                <a:gd name="connsiteY9" fmla="*/ 38143 h 76200"/>
                <a:gd name="connsiteX10" fmla="*/ 76713 w 76200"/>
                <a:gd name="connsiteY10" fmla="*/ 38143 h 76200"/>
                <a:gd name="connsiteX11" fmla="*/ 38613 w 76200"/>
                <a:gd name="connsiteY11" fmla="*/ 4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76200">
                  <a:moveTo>
                    <a:pt x="38613" y="12743"/>
                  </a:moveTo>
                  <a:cubicBezTo>
                    <a:pt x="52641" y="12743"/>
                    <a:pt x="64013" y="24115"/>
                    <a:pt x="64013" y="38143"/>
                  </a:cubicBezTo>
                  <a:lnTo>
                    <a:pt x="64013" y="38143"/>
                  </a:lnTo>
                  <a:cubicBezTo>
                    <a:pt x="64013" y="52171"/>
                    <a:pt x="52641" y="63543"/>
                    <a:pt x="38613" y="63543"/>
                  </a:cubicBezTo>
                  <a:cubicBezTo>
                    <a:pt x="24585" y="63543"/>
                    <a:pt x="13213" y="52171"/>
                    <a:pt x="13213" y="38143"/>
                  </a:cubicBezTo>
                  <a:cubicBezTo>
                    <a:pt x="13213" y="24115"/>
                    <a:pt x="24585" y="12743"/>
                    <a:pt x="38613" y="12743"/>
                  </a:cubicBezTo>
                  <a:close/>
                  <a:moveTo>
                    <a:pt x="38613" y="43"/>
                  </a:moveTo>
                  <a:cubicBezTo>
                    <a:pt x="17571" y="43"/>
                    <a:pt x="513" y="17101"/>
                    <a:pt x="513" y="38143"/>
                  </a:cubicBezTo>
                  <a:cubicBezTo>
                    <a:pt x="513" y="59185"/>
                    <a:pt x="17571" y="76243"/>
                    <a:pt x="38613" y="76243"/>
                  </a:cubicBezTo>
                  <a:cubicBezTo>
                    <a:pt x="59655" y="76243"/>
                    <a:pt x="76713" y="59185"/>
                    <a:pt x="76713" y="38143"/>
                  </a:cubicBezTo>
                  <a:lnTo>
                    <a:pt x="76713" y="38143"/>
                  </a:lnTo>
                  <a:cubicBezTo>
                    <a:pt x="76713" y="17101"/>
                    <a:pt x="59655" y="43"/>
                    <a:pt x="38613" y="43"/>
                  </a:cubicBezTo>
                  <a:close/>
                </a:path>
              </a:pathLst>
            </a:custGeom>
            <a:solidFill>
              <a:srgbClr val="FFFFDC"/>
            </a:solidFill>
            <a:ln w="63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2917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3BE599A-BD4C-C024-A283-DCEA479E6D73}"/>
              </a:ext>
            </a:extLst>
          </p:cNvPr>
          <p:cNvGrpSpPr/>
          <p:nvPr/>
        </p:nvGrpSpPr>
        <p:grpSpPr>
          <a:xfrm>
            <a:off x="2991588" y="2261915"/>
            <a:ext cx="8094334" cy="3421218"/>
            <a:chOff x="2991588" y="2261915"/>
            <a:chExt cx="8094334" cy="3421218"/>
          </a:xfrm>
        </p:grpSpPr>
        <p:sp>
          <p:nvSpPr>
            <p:cNvPr id="33" name="矩形 7">
              <a:extLst>
                <a:ext uri="{FF2B5EF4-FFF2-40B4-BE49-F238E27FC236}">
                  <a16:creationId xmlns:a16="http://schemas.microsoft.com/office/drawing/2014/main" id="{EF248E81-3298-D6B7-3D0F-880ED9FDF90D}"/>
                </a:ext>
              </a:extLst>
            </p:cNvPr>
            <p:cNvSpPr/>
            <p:nvPr/>
          </p:nvSpPr>
          <p:spPr>
            <a:xfrm>
              <a:off x="6834432" y="4094396"/>
              <a:ext cx="4069788" cy="1079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7">
              <a:extLst>
                <a:ext uri="{FF2B5EF4-FFF2-40B4-BE49-F238E27FC236}">
                  <a16:creationId xmlns:a16="http://schemas.microsoft.com/office/drawing/2014/main" id="{D9B433BB-20D5-D597-A56F-CFC5CE1DAC9E}"/>
                </a:ext>
              </a:extLst>
            </p:cNvPr>
            <p:cNvSpPr/>
            <p:nvPr/>
          </p:nvSpPr>
          <p:spPr>
            <a:xfrm>
              <a:off x="3120270" y="2806589"/>
              <a:ext cx="3205113" cy="109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7">
              <a:extLst>
                <a:ext uri="{FF2B5EF4-FFF2-40B4-BE49-F238E27FC236}">
                  <a16:creationId xmlns:a16="http://schemas.microsoft.com/office/drawing/2014/main" id="{ECCD2219-21BA-AD63-D09B-0B6FFC70BB06}"/>
                </a:ext>
              </a:extLst>
            </p:cNvPr>
            <p:cNvSpPr/>
            <p:nvPr/>
          </p:nvSpPr>
          <p:spPr>
            <a:xfrm>
              <a:off x="8323029" y="2806594"/>
              <a:ext cx="2696903" cy="109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 7">
              <a:extLst>
                <a:ext uri="{FF2B5EF4-FFF2-40B4-BE49-F238E27FC236}">
                  <a16:creationId xmlns:a16="http://schemas.microsoft.com/office/drawing/2014/main" id="{D6C6F702-5C99-3505-79FD-0667C7081B56}"/>
                </a:ext>
              </a:extLst>
            </p:cNvPr>
            <p:cNvSpPr/>
            <p:nvPr/>
          </p:nvSpPr>
          <p:spPr>
            <a:xfrm>
              <a:off x="3120273" y="2723586"/>
              <a:ext cx="3205113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2752671B-04DF-1432-833A-5078075CC541}"/>
                </a:ext>
              </a:extLst>
            </p:cNvPr>
            <p:cNvSpPr/>
            <p:nvPr/>
          </p:nvSpPr>
          <p:spPr>
            <a:xfrm>
              <a:off x="6325386" y="2806595"/>
              <a:ext cx="998819" cy="10935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7">
              <a:extLst>
                <a:ext uri="{FF2B5EF4-FFF2-40B4-BE49-F238E27FC236}">
                  <a16:creationId xmlns:a16="http://schemas.microsoft.com/office/drawing/2014/main" id="{A97C54BB-0A3F-48CD-26DF-D0AFCD4824E8}"/>
                </a:ext>
              </a:extLst>
            </p:cNvPr>
            <p:cNvSpPr/>
            <p:nvPr/>
          </p:nvSpPr>
          <p:spPr>
            <a:xfrm>
              <a:off x="6325383" y="2723586"/>
              <a:ext cx="4694550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7">
              <a:extLst>
                <a:ext uri="{FF2B5EF4-FFF2-40B4-BE49-F238E27FC236}">
                  <a16:creationId xmlns:a16="http://schemas.microsoft.com/office/drawing/2014/main" id="{93CDFAD2-6FC2-F353-6111-748C09E9E5A7}"/>
                </a:ext>
              </a:extLst>
            </p:cNvPr>
            <p:cNvSpPr/>
            <p:nvPr/>
          </p:nvSpPr>
          <p:spPr>
            <a:xfrm>
              <a:off x="7324208" y="2806594"/>
              <a:ext cx="998822" cy="109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7">
              <a:extLst>
                <a:ext uri="{FF2B5EF4-FFF2-40B4-BE49-F238E27FC236}">
                  <a16:creationId xmlns:a16="http://schemas.microsoft.com/office/drawing/2014/main" id="{15E711B5-DED5-6FC5-C3C5-5248601142C8}"/>
                </a:ext>
              </a:extLst>
            </p:cNvPr>
            <p:cNvSpPr/>
            <p:nvPr/>
          </p:nvSpPr>
          <p:spPr>
            <a:xfrm>
              <a:off x="3120270" y="3997250"/>
              <a:ext cx="3714163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7">
              <a:extLst>
                <a:ext uri="{FF2B5EF4-FFF2-40B4-BE49-F238E27FC236}">
                  <a16:creationId xmlns:a16="http://schemas.microsoft.com/office/drawing/2014/main" id="{943057CF-1BBD-645D-1E75-2E7D64C90681}"/>
                </a:ext>
              </a:extLst>
            </p:cNvPr>
            <p:cNvSpPr/>
            <p:nvPr/>
          </p:nvSpPr>
          <p:spPr>
            <a:xfrm>
              <a:off x="5825971" y="4094396"/>
              <a:ext cx="1008461" cy="10793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1022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81F795-4EAD-F8A5-585E-60135F8D6303}"/>
                </a:ext>
              </a:extLst>
            </p:cNvPr>
            <p:cNvSpPr txBox="1"/>
            <p:nvPr/>
          </p:nvSpPr>
          <p:spPr>
            <a:xfrm>
              <a:off x="6259394" y="2261916"/>
              <a:ext cx="2656005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block n+1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307688-50F6-D50E-9C4F-5C8F139000F5}"/>
                </a:ext>
              </a:extLst>
            </p:cNvPr>
            <p:cNvSpPr txBox="1"/>
            <p:nvPr/>
          </p:nvSpPr>
          <p:spPr>
            <a:xfrm>
              <a:off x="3235954" y="2261915"/>
              <a:ext cx="219191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block n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26C780-184F-F989-DED2-12BDFF2D6EC6}"/>
                </a:ext>
              </a:extLst>
            </p:cNvPr>
            <p:cNvSpPr txBox="1"/>
            <p:nvPr/>
          </p:nvSpPr>
          <p:spPr>
            <a:xfrm>
              <a:off x="3120270" y="5221468"/>
              <a:ext cx="297573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code block n</a:t>
              </a:r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7">
              <a:extLst>
                <a:ext uri="{FF2B5EF4-FFF2-40B4-BE49-F238E27FC236}">
                  <a16:creationId xmlns:a16="http://schemas.microsoft.com/office/drawing/2014/main" id="{E6ACCAFE-2AD3-2D47-E7BF-F3804C19DBCA}"/>
                </a:ext>
              </a:extLst>
            </p:cNvPr>
            <p:cNvSpPr/>
            <p:nvPr/>
          </p:nvSpPr>
          <p:spPr>
            <a:xfrm>
              <a:off x="6835898" y="3997250"/>
              <a:ext cx="4184034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979240-33AE-9557-93EE-BB80FFD9FE4D}"/>
                </a:ext>
              </a:extLst>
            </p:cNvPr>
            <p:cNvSpPr txBox="1"/>
            <p:nvPr/>
          </p:nvSpPr>
          <p:spPr>
            <a:xfrm>
              <a:off x="6753302" y="5221468"/>
              <a:ext cx="317751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code block n+1</a:t>
              </a:r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7">
              <a:extLst>
                <a:ext uri="{FF2B5EF4-FFF2-40B4-BE49-F238E27FC236}">
                  <a16:creationId xmlns:a16="http://schemas.microsoft.com/office/drawing/2014/main" id="{09104C58-45F2-1DE6-865C-A6541306BA4C}"/>
                </a:ext>
              </a:extLst>
            </p:cNvPr>
            <p:cNvSpPr/>
            <p:nvPr/>
          </p:nvSpPr>
          <p:spPr>
            <a:xfrm>
              <a:off x="3118805" y="4094397"/>
              <a:ext cx="2716601" cy="1079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7">
              <a:extLst>
                <a:ext uri="{FF2B5EF4-FFF2-40B4-BE49-F238E27FC236}">
                  <a16:creationId xmlns:a16="http://schemas.microsoft.com/office/drawing/2014/main" id="{B2D9CBF5-362C-1EF3-6594-2A50484C96B9}"/>
                </a:ext>
              </a:extLst>
            </p:cNvPr>
            <p:cNvSpPr/>
            <p:nvPr/>
          </p:nvSpPr>
          <p:spPr>
            <a:xfrm>
              <a:off x="2991588" y="2636519"/>
              <a:ext cx="244367" cy="271863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7">
              <a:extLst>
                <a:ext uri="{FF2B5EF4-FFF2-40B4-BE49-F238E27FC236}">
                  <a16:creationId xmlns:a16="http://schemas.microsoft.com/office/drawing/2014/main" id="{3481F5F4-D11D-37A5-A767-44D5F4C75210}"/>
                </a:ext>
              </a:extLst>
            </p:cNvPr>
            <p:cNvSpPr/>
            <p:nvPr/>
          </p:nvSpPr>
          <p:spPr>
            <a:xfrm>
              <a:off x="10841555" y="2636519"/>
              <a:ext cx="244367" cy="271863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77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C9EC8625-AA6E-5908-8269-44562F795376}"/>
              </a:ext>
            </a:extLst>
          </p:cNvPr>
          <p:cNvGrpSpPr/>
          <p:nvPr/>
        </p:nvGrpSpPr>
        <p:grpSpPr>
          <a:xfrm>
            <a:off x="1382773" y="340677"/>
            <a:ext cx="9129046" cy="5904672"/>
            <a:chOff x="303273" y="315277"/>
            <a:chExt cx="9129046" cy="590467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2691343-9DED-E417-3CE6-DD2472F5293C}"/>
                </a:ext>
              </a:extLst>
            </p:cNvPr>
            <p:cNvGrpSpPr/>
            <p:nvPr/>
          </p:nvGrpSpPr>
          <p:grpSpPr>
            <a:xfrm>
              <a:off x="2196465" y="630784"/>
              <a:ext cx="1381760" cy="568840"/>
              <a:chOff x="1719580" y="1483480"/>
              <a:chExt cx="1381760" cy="568840"/>
            </a:xfrm>
          </p:grpSpPr>
          <p:cxnSp>
            <p:nvCxnSpPr>
              <p:cNvPr id="4" name="Straight Connector 16">
                <a:extLst>
                  <a:ext uri="{FF2B5EF4-FFF2-40B4-BE49-F238E27FC236}">
                    <a16:creationId xmlns:a16="http://schemas.microsoft.com/office/drawing/2014/main" id="{B29DDB55-82E2-3203-1AD2-4E0BFB6E1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16">
                <a:extLst>
                  <a:ext uri="{FF2B5EF4-FFF2-40B4-BE49-F238E27FC236}">
                    <a16:creationId xmlns:a16="http://schemas.microsoft.com/office/drawing/2014/main" id="{6316CAF9-5B94-167E-A0E6-276F5F6D8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16">
                <a:extLst>
                  <a:ext uri="{FF2B5EF4-FFF2-40B4-BE49-F238E27FC236}">
                    <a16:creationId xmlns:a16="http://schemas.microsoft.com/office/drawing/2014/main" id="{F751CD85-DB03-93F3-EB55-318BD86F9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6">
                <a:extLst>
                  <a:ext uri="{FF2B5EF4-FFF2-40B4-BE49-F238E27FC236}">
                    <a16:creationId xmlns:a16="http://schemas.microsoft.com/office/drawing/2014/main" id="{EB6DD1AA-8208-5902-A0F5-B3F8AF4C15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6">
                <a:extLst>
                  <a:ext uri="{FF2B5EF4-FFF2-40B4-BE49-F238E27FC236}">
                    <a16:creationId xmlns:a16="http://schemas.microsoft.com/office/drawing/2014/main" id="{0149DD61-61FF-7AC5-B52A-31C727B12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BF0D1C8-1728-61CE-17BD-0B1AF9B9221B}"/>
                </a:ext>
              </a:extLst>
            </p:cNvPr>
            <p:cNvSpPr txBox="1"/>
            <p:nvPr/>
          </p:nvSpPr>
          <p:spPr>
            <a:xfrm>
              <a:off x="303441" y="554464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Input 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6">
              <a:extLst>
                <a:ext uri="{FF2B5EF4-FFF2-40B4-BE49-F238E27FC236}">
                  <a16:creationId xmlns:a16="http://schemas.microsoft.com/office/drawing/2014/main" id="{27E70324-11D7-F27E-51E1-A5866E4B59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056" y="315277"/>
              <a:ext cx="13654" cy="45958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D8CD852-611D-8E24-AE9C-7EA721868ACC}"/>
                </a:ext>
              </a:extLst>
            </p:cNvPr>
            <p:cNvGrpSpPr/>
            <p:nvPr/>
          </p:nvGrpSpPr>
          <p:grpSpPr>
            <a:xfrm>
              <a:off x="1505585" y="1535100"/>
              <a:ext cx="1381760" cy="568840"/>
              <a:chOff x="1719580" y="1483480"/>
              <a:chExt cx="1381760" cy="568840"/>
            </a:xfrm>
          </p:grpSpPr>
          <p:cxnSp>
            <p:nvCxnSpPr>
              <p:cNvPr id="23" name="Straight Connector 16">
                <a:extLst>
                  <a:ext uri="{FF2B5EF4-FFF2-40B4-BE49-F238E27FC236}">
                    <a16:creationId xmlns:a16="http://schemas.microsoft.com/office/drawing/2014/main" id="{A0588B7B-236B-0F2C-262F-3586880CD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16">
                <a:extLst>
                  <a:ext uri="{FF2B5EF4-FFF2-40B4-BE49-F238E27FC236}">
                    <a16:creationId xmlns:a16="http://schemas.microsoft.com/office/drawing/2014/main" id="{57599C10-29AA-392D-9E60-2F120D3FD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16">
                <a:extLst>
                  <a:ext uri="{FF2B5EF4-FFF2-40B4-BE49-F238E27FC236}">
                    <a16:creationId xmlns:a16="http://schemas.microsoft.com/office/drawing/2014/main" id="{67E6BA52-F4E9-5E36-16A6-AA668DB84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16">
                <a:extLst>
                  <a:ext uri="{FF2B5EF4-FFF2-40B4-BE49-F238E27FC236}">
                    <a16:creationId xmlns:a16="http://schemas.microsoft.com/office/drawing/2014/main" id="{DA50FAC6-A746-5168-45B1-D06A9D987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16">
                <a:extLst>
                  <a:ext uri="{FF2B5EF4-FFF2-40B4-BE49-F238E27FC236}">
                    <a16:creationId xmlns:a16="http://schemas.microsoft.com/office/drawing/2014/main" id="{FB910C56-A874-151A-1F77-603CF1954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9F5B67B-E8B1-FC44-3C70-16D6C7B5007E}"/>
                </a:ext>
              </a:extLst>
            </p:cNvPr>
            <p:cNvGrpSpPr/>
            <p:nvPr/>
          </p:nvGrpSpPr>
          <p:grpSpPr>
            <a:xfrm>
              <a:off x="1849436" y="2429215"/>
              <a:ext cx="1381760" cy="568840"/>
              <a:chOff x="1719580" y="1483480"/>
              <a:chExt cx="1381760" cy="568840"/>
            </a:xfrm>
          </p:grpSpPr>
          <p:cxnSp>
            <p:nvCxnSpPr>
              <p:cNvPr id="29" name="Straight Connector 16">
                <a:extLst>
                  <a:ext uri="{FF2B5EF4-FFF2-40B4-BE49-F238E27FC236}">
                    <a16:creationId xmlns:a16="http://schemas.microsoft.com/office/drawing/2014/main" id="{EDD90BD3-3E67-EEA4-81D8-C5DE335BC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16">
                <a:extLst>
                  <a:ext uri="{FF2B5EF4-FFF2-40B4-BE49-F238E27FC236}">
                    <a16:creationId xmlns:a16="http://schemas.microsoft.com/office/drawing/2014/main" id="{2FFAD9A8-E58E-966C-641D-ACEE98778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6">
                <a:extLst>
                  <a:ext uri="{FF2B5EF4-FFF2-40B4-BE49-F238E27FC236}">
                    <a16:creationId xmlns:a16="http://schemas.microsoft.com/office/drawing/2014/main" id="{1E831DCF-F5BA-1E85-2D92-DA3427D1B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6">
                <a:extLst>
                  <a:ext uri="{FF2B5EF4-FFF2-40B4-BE49-F238E27FC236}">
                    <a16:creationId xmlns:a16="http://schemas.microsoft.com/office/drawing/2014/main" id="{38E33F7B-8084-0619-D294-3DFB4C7F8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6">
                <a:extLst>
                  <a:ext uri="{FF2B5EF4-FFF2-40B4-BE49-F238E27FC236}">
                    <a16:creationId xmlns:a16="http://schemas.microsoft.com/office/drawing/2014/main" id="{FF2B6573-95E7-A9A0-7C0A-1EF7360EB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F62208B-9492-A26B-E0EA-689DEE97D46B}"/>
                </a:ext>
              </a:extLst>
            </p:cNvPr>
            <p:cNvSpPr txBox="1"/>
            <p:nvPr/>
          </p:nvSpPr>
          <p:spPr>
            <a:xfrm>
              <a:off x="303273" y="1489457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Early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514A3CF-938C-5830-1CF4-4CCAF782BE86}"/>
                </a:ext>
              </a:extLst>
            </p:cNvPr>
            <p:cNvSpPr txBox="1"/>
            <p:nvPr/>
          </p:nvSpPr>
          <p:spPr>
            <a:xfrm>
              <a:off x="303273" y="2403855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Prompt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7C2CF9A-BA2D-49AF-40D2-7326CC97F9B1}"/>
                </a:ext>
              </a:extLst>
            </p:cNvPr>
            <p:cNvGrpSpPr/>
            <p:nvPr/>
          </p:nvGrpSpPr>
          <p:grpSpPr>
            <a:xfrm>
              <a:off x="2192971" y="3494893"/>
              <a:ext cx="1381760" cy="568840"/>
              <a:chOff x="1719580" y="1483480"/>
              <a:chExt cx="1381760" cy="568840"/>
            </a:xfrm>
          </p:grpSpPr>
          <p:cxnSp>
            <p:nvCxnSpPr>
              <p:cNvPr id="39" name="Straight Connector 16">
                <a:extLst>
                  <a:ext uri="{FF2B5EF4-FFF2-40B4-BE49-F238E27FC236}">
                    <a16:creationId xmlns:a16="http://schemas.microsoft.com/office/drawing/2014/main" id="{8BB7EF6F-1E34-17B0-CF9E-47393BA3B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16">
                <a:extLst>
                  <a:ext uri="{FF2B5EF4-FFF2-40B4-BE49-F238E27FC236}">
                    <a16:creationId xmlns:a16="http://schemas.microsoft.com/office/drawing/2014/main" id="{B0C95B38-AB2C-FF83-6BDB-EE3DD194C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16">
                <a:extLst>
                  <a:ext uri="{FF2B5EF4-FFF2-40B4-BE49-F238E27FC236}">
                    <a16:creationId xmlns:a16="http://schemas.microsoft.com/office/drawing/2014/main" id="{DB654307-8DAF-F14B-A627-9FF4DD909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16">
                <a:extLst>
                  <a:ext uri="{FF2B5EF4-FFF2-40B4-BE49-F238E27FC236}">
                    <a16:creationId xmlns:a16="http://schemas.microsoft.com/office/drawing/2014/main" id="{6B7907EE-3721-747F-0C31-7EE8CE822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16">
                <a:extLst>
                  <a:ext uri="{FF2B5EF4-FFF2-40B4-BE49-F238E27FC236}">
                    <a16:creationId xmlns:a16="http://schemas.microsoft.com/office/drawing/2014/main" id="{B50D8BF0-4303-E909-3986-7ADAE6CA1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E102CE8-69A0-368B-6C0E-87A82933719C}"/>
                </a:ext>
              </a:extLst>
            </p:cNvPr>
            <p:cNvSpPr txBox="1"/>
            <p:nvPr/>
          </p:nvSpPr>
          <p:spPr>
            <a:xfrm>
              <a:off x="344865" y="3418573"/>
              <a:ext cx="1160720" cy="70878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Late</a:t>
              </a:r>
            </a:p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F18E80E-525E-50FE-ED7E-20508B67C5B3}"/>
                </a:ext>
              </a:extLst>
            </p:cNvPr>
            <p:cNvGrpSpPr/>
            <p:nvPr/>
          </p:nvGrpSpPr>
          <p:grpSpPr>
            <a:xfrm>
              <a:off x="4888865" y="630784"/>
              <a:ext cx="1381760" cy="568840"/>
              <a:chOff x="1719580" y="1483480"/>
              <a:chExt cx="1381760" cy="568840"/>
            </a:xfrm>
          </p:grpSpPr>
          <p:cxnSp>
            <p:nvCxnSpPr>
              <p:cNvPr id="46" name="Straight Connector 16">
                <a:extLst>
                  <a:ext uri="{FF2B5EF4-FFF2-40B4-BE49-F238E27FC236}">
                    <a16:creationId xmlns:a16="http://schemas.microsoft.com/office/drawing/2014/main" id="{AD67C26B-1ED5-9BCC-AC5C-80D6B2D6A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16">
                <a:extLst>
                  <a:ext uri="{FF2B5EF4-FFF2-40B4-BE49-F238E27FC236}">
                    <a16:creationId xmlns:a16="http://schemas.microsoft.com/office/drawing/2014/main" id="{344BD547-581F-D852-1C2D-7D561ED6E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16">
                <a:extLst>
                  <a:ext uri="{FF2B5EF4-FFF2-40B4-BE49-F238E27FC236}">
                    <a16:creationId xmlns:a16="http://schemas.microsoft.com/office/drawing/2014/main" id="{2410EB3B-12B4-2DEE-CBE1-C614EA3265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16">
                <a:extLst>
                  <a:ext uri="{FF2B5EF4-FFF2-40B4-BE49-F238E27FC236}">
                    <a16:creationId xmlns:a16="http://schemas.microsoft.com/office/drawing/2014/main" id="{CDCE3B74-62D0-3528-41E6-923F7D163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16">
                <a:extLst>
                  <a:ext uri="{FF2B5EF4-FFF2-40B4-BE49-F238E27FC236}">
                    <a16:creationId xmlns:a16="http://schemas.microsoft.com/office/drawing/2014/main" id="{7B91361A-EA1C-6D5E-0D0F-0481FC2CD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16">
              <a:extLst>
                <a:ext uri="{FF2B5EF4-FFF2-40B4-BE49-F238E27FC236}">
                  <a16:creationId xmlns:a16="http://schemas.microsoft.com/office/drawing/2014/main" id="{710C2C21-D90B-7663-A433-3342A17F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1592" y="315277"/>
              <a:ext cx="7518" cy="462108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77ED672-924E-2FC2-90E3-26AAFC7DA8B8}"/>
                </a:ext>
              </a:extLst>
            </p:cNvPr>
            <p:cNvGrpSpPr/>
            <p:nvPr/>
          </p:nvGrpSpPr>
          <p:grpSpPr>
            <a:xfrm>
              <a:off x="4543425" y="1535100"/>
              <a:ext cx="1381760" cy="568840"/>
              <a:chOff x="1719580" y="1483480"/>
              <a:chExt cx="1381760" cy="568840"/>
            </a:xfrm>
          </p:grpSpPr>
          <p:cxnSp>
            <p:nvCxnSpPr>
              <p:cNvPr id="53" name="Straight Connector 16">
                <a:extLst>
                  <a:ext uri="{FF2B5EF4-FFF2-40B4-BE49-F238E27FC236}">
                    <a16:creationId xmlns:a16="http://schemas.microsoft.com/office/drawing/2014/main" id="{93A822B7-7D7E-C246-5B4D-318C6D04C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16">
                <a:extLst>
                  <a:ext uri="{FF2B5EF4-FFF2-40B4-BE49-F238E27FC236}">
                    <a16:creationId xmlns:a16="http://schemas.microsoft.com/office/drawing/2014/main" id="{72E7137B-C409-12AC-798D-3996629AC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16">
                <a:extLst>
                  <a:ext uri="{FF2B5EF4-FFF2-40B4-BE49-F238E27FC236}">
                    <a16:creationId xmlns:a16="http://schemas.microsoft.com/office/drawing/2014/main" id="{ECF6636D-2E48-B8F6-5CB3-94EC1E3D0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6">
                <a:extLst>
                  <a:ext uri="{FF2B5EF4-FFF2-40B4-BE49-F238E27FC236}">
                    <a16:creationId xmlns:a16="http://schemas.microsoft.com/office/drawing/2014/main" id="{3E688382-0F1B-B73E-D2D1-CA87D5CE1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16">
                <a:extLst>
                  <a:ext uri="{FF2B5EF4-FFF2-40B4-BE49-F238E27FC236}">
                    <a16:creationId xmlns:a16="http://schemas.microsoft.com/office/drawing/2014/main" id="{5C8903FB-A9AA-99CE-02E9-38F103BC1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57AC524D-7913-EB37-F6FE-006F58D3CDEA}"/>
                </a:ext>
              </a:extLst>
            </p:cNvPr>
            <p:cNvGrpSpPr/>
            <p:nvPr/>
          </p:nvGrpSpPr>
          <p:grpSpPr>
            <a:xfrm>
              <a:off x="4887276" y="2429215"/>
              <a:ext cx="1381760" cy="568840"/>
              <a:chOff x="1719580" y="1483480"/>
              <a:chExt cx="1381760" cy="568840"/>
            </a:xfrm>
          </p:grpSpPr>
          <p:cxnSp>
            <p:nvCxnSpPr>
              <p:cNvPr id="59" name="Straight Connector 16">
                <a:extLst>
                  <a:ext uri="{FF2B5EF4-FFF2-40B4-BE49-F238E27FC236}">
                    <a16:creationId xmlns:a16="http://schemas.microsoft.com/office/drawing/2014/main" id="{D550160C-9B60-7F2E-D731-12A72AFEDE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16">
                <a:extLst>
                  <a:ext uri="{FF2B5EF4-FFF2-40B4-BE49-F238E27FC236}">
                    <a16:creationId xmlns:a16="http://schemas.microsoft.com/office/drawing/2014/main" id="{47880532-EDF1-7605-854B-42D24AEAE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16">
                <a:extLst>
                  <a:ext uri="{FF2B5EF4-FFF2-40B4-BE49-F238E27FC236}">
                    <a16:creationId xmlns:a16="http://schemas.microsoft.com/office/drawing/2014/main" id="{63A5790F-B8BF-5E8B-03AD-3D6F89629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16">
                <a:extLst>
                  <a:ext uri="{FF2B5EF4-FFF2-40B4-BE49-F238E27FC236}">
                    <a16:creationId xmlns:a16="http://schemas.microsoft.com/office/drawing/2014/main" id="{A36CC9B8-927B-D6C0-39F3-CA04A98DE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6">
                <a:extLst>
                  <a:ext uri="{FF2B5EF4-FFF2-40B4-BE49-F238E27FC236}">
                    <a16:creationId xmlns:a16="http://schemas.microsoft.com/office/drawing/2014/main" id="{4976DEDC-4E70-8026-E24A-941E34AA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5AD26B0-D386-4D5D-D6D2-2AE5EC4A08B9}"/>
                </a:ext>
              </a:extLst>
            </p:cNvPr>
            <p:cNvGrpSpPr/>
            <p:nvPr/>
          </p:nvGrpSpPr>
          <p:grpSpPr>
            <a:xfrm>
              <a:off x="5230811" y="3494893"/>
              <a:ext cx="1381760" cy="568840"/>
              <a:chOff x="1719580" y="1483480"/>
              <a:chExt cx="1381760" cy="568840"/>
            </a:xfrm>
          </p:grpSpPr>
          <p:cxnSp>
            <p:nvCxnSpPr>
              <p:cNvPr id="65" name="Straight Connector 16">
                <a:extLst>
                  <a:ext uri="{FF2B5EF4-FFF2-40B4-BE49-F238E27FC236}">
                    <a16:creationId xmlns:a16="http://schemas.microsoft.com/office/drawing/2014/main" id="{5556AC29-AE1F-E698-AE2B-AF0119E8E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16">
                <a:extLst>
                  <a:ext uri="{FF2B5EF4-FFF2-40B4-BE49-F238E27FC236}">
                    <a16:creationId xmlns:a16="http://schemas.microsoft.com/office/drawing/2014/main" id="{2CBE8053-DC8F-EC90-26E3-1A2F698638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16">
                <a:extLst>
                  <a:ext uri="{FF2B5EF4-FFF2-40B4-BE49-F238E27FC236}">
                    <a16:creationId xmlns:a16="http://schemas.microsoft.com/office/drawing/2014/main" id="{6DD129B6-4C88-D94E-62BE-F4FD4875B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16">
                <a:extLst>
                  <a:ext uri="{FF2B5EF4-FFF2-40B4-BE49-F238E27FC236}">
                    <a16:creationId xmlns:a16="http://schemas.microsoft.com/office/drawing/2014/main" id="{8A4C407B-DC48-0A14-0940-2AC46DB56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16">
                <a:extLst>
                  <a:ext uri="{FF2B5EF4-FFF2-40B4-BE49-F238E27FC236}">
                    <a16:creationId xmlns:a16="http://schemas.microsoft.com/office/drawing/2014/main" id="{B95AA56C-94D1-4736-0AEF-33A5F8192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18C124B-EF4F-5689-89E0-D7BF8B522633}"/>
                </a:ext>
              </a:extLst>
            </p:cNvPr>
            <p:cNvGrpSpPr/>
            <p:nvPr/>
          </p:nvGrpSpPr>
          <p:grpSpPr>
            <a:xfrm>
              <a:off x="7705090" y="630784"/>
              <a:ext cx="1381760" cy="568840"/>
              <a:chOff x="1719580" y="1483480"/>
              <a:chExt cx="1381760" cy="568840"/>
            </a:xfrm>
          </p:grpSpPr>
          <p:cxnSp>
            <p:nvCxnSpPr>
              <p:cNvPr id="71" name="Straight Connector 16">
                <a:extLst>
                  <a:ext uri="{FF2B5EF4-FFF2-40B4-BE49-F238E27FC236}">
                    <a16:creationId xmlns:a16="http://schemas.microsoft.com/office/drawing/2014/main" id="{F146CADB-4943-4852-9E11-D2E597E8D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16">
                <a:extLst>
                  <a:ext uri="{FF2B5EF4-FFF2-40B4-BE49-F238E27FC236}">
                    <a16:creationId xmlns:a16="http://schemas.microsoft.com/office/drawing/2014/main" id="{96FCFB5C-8AD3-342A-341E-590471830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16">
                <a:extLst>
                  <a:ext uri="{FF2B5EF4-FFF2-40B4-BE49-F238E27FC236}">
                    <a16:creationId xmlns:a16="http://schemas.microsoft.com/office/drawing/2014/main" id="{0811BC7D-4309-439F-1EE2-DC1E6A7ACD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16">
                <a:extLst>
                  <a:ext uri="{FF2B5EF4-FFF2-40B4-BE49-F238E27FC236}">
                    <a16:creationId xmlns:a16="http://schemas.microsoft.com/office/drawing/2014/main" id="{55C9EC4B-6D70-2530-43F4-7659431322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9315191-532E-1B12-21CF-30D90CD07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16">
              <a:extLst>
                <a:ext uri="{FF2B5EF4-FFF2-40B4-BE49-F238E27FC236}">
                  <a16:creationId xmlns:a16="http://schemas.microsoft.com/office/drawing/2014/main" id="{12898724-FD7A-8E8A-8A74-1B92BA53E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2475" y="315277"/>
              <a:ext cx="2860" cy="45871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FA4A6675-3C52-D81A-B9C3-7DAA9A3D0424}"/>
                </a:ext>
              </a:extLst>
            </p:cNvPr>
            <p:cNvGrpSpPr/>
            <p:nvPr/>
          </p:nvGrpSpPr>
          <p:grpSpPr>
            <a:xfrm>
              <a:off x="7359650" y="1535100"/>
              <a:ext cx="1381760" cy="568840"/>
              <a:chOff x="1719580" y="1483480"/>
              <a:chExt cx="1381760" cy="568840"/>
            </a:xfrm>
          </p:grpSpPr>
          <p:cxnSp>
            <p:nvCxnSpPr>
              <p:cNvPr id="78" name="Straight Connector 16">
                <a:extLst>
                  <a:ext uri="{FF2B5EF4-FFF2-40B4-BE49-F238E27FC236}">
                    <a16:creationId xmlns:a16="http://schemas.microsoft.com/office/drawing/2014/main" id="{6B89B3D3-5D43-9630-62AF-8BCB3C19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16">
                <a:extLst>
                  <a:ext uri="{FF2B5EF4-FFF2-40B4-BE49-F238E27FC236}">
                    <a16:creationId xmlns:a16="http://schemas.microsoft.com/office/drawing/2014/main" id="{67199E41-0073-6F3D-3372-DD2A82E7D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16">
                <a:extLst>
                  <a:ext uri="{FF2B5EF4-FFF2-40B4-BE49-F238E27FC236}">
                    <a16:creationId xmlns:a16="http://schemas.microsoft.com/office/drawing/2014/main" id="{12F0BB8B-9530-3176-F947-B565DB5E6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16">
                <a:extLst>
                  <a:ext uri="{FF2B5EF4-FFF2-40B4-BE49-F238E27FC236}">
                    <a16:creationId xmlns:a16="http://schemas.microsoft.com/office/drawing/2014/main" id="{97E691C9-5869-26A5-33A8-CE1C3EB61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16">
                <a:extLst>
                  <a:ext uri="{FF2B5EF4-FFF2-40B4-BE49-F238E27FC236}">
                    <a16:creationId xmlns:a16="http://schemas.microsoft.com/office/drawing/2014/main" id="{61527BB1-0193-156F-FA4E-543203CF2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E27F3377-D6D4-5022-4841-87181554112C}"/>
                </a:ext>
              </a:extLst>
            </p:cNvPr>
            <p:cNvGrpSpPr/>
            <p:nvPr/>
          </p:nvGrpSpPr>
          <p:grpSpPr>
            <a:xfrm>
              <a:off x="7703501" y="2429215"/>
              <a:ext cx="1381760" cy="568840"/>
              <a:chOff x="1719580" y="1483480"/>
              <a:chExt cx="1381760" cy="568840"/>
            </a:xfrm>
          </p:grpSpPr>
          <p:cxnSp>
            <p:nvCxnSpPr>
              <p:cNvPr id="84" name="Straight Connector 16">
                <a:extLst>
                  <a:ext uri="{FF2B5EF4-FFF2-40B4-BE49-F238E27FC236}">
                    <a16:creationId xmlns:a16="http://schemas.microsoft.com/office/drawing/2014/main" id="{AFF06AB4-5AC7-2AC1-D002-5FD531D91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16">
                <a:extLst>
                  <a:ext uri="{FF2B5EF4-FFF2-40B4-BE49-F238E27FC236}">
                    <a16:creationId xmlns:a16="http://schemas.microsoft.com/office/drawing/2014/main" id="{71406541-A107-4BF4-D326-C7760C30E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16">
                <a:extLst>
                  <a:ext uri="{FF2B5EF4-FFF2-40B4-BE49-F238E27FC236}">
                    <a16:creationId xmlns:a16="http://schemas.microsoft.com/office/drawing/2014/main" id="{5B0F8822-FF0E-8BBC-3361-7AF221D0F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16">
                <a:extLst>
                  <a:ext uri="{FF2B5EF4-FFF2-40B4-BE49-F238E27FC236}">
                    <a16:creationId xmlns:a16="http://schemas.microsoft.com/office/drawing/2014/main" id="{E6E3FAFA-0D3D-25C9-7134-CFA41472D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16">
                <a:extLst>
                  <a:ext uri="{FF2B5EF4-FFF2-40B4-BE49-F238E27FC236}">
                    <a16:creationId xmlns:a16="http://schemas.microsoft.com/office/drawing/2014/main" id="{DAA4C730-7A3E-CC36-0743-24DB4EE2A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9C4D44CA-73D7-BBCB-E7A6-CC3F1A614E29}"/>
                </a:ext>
              </a:extLst>
            </p:cNvPr>
            <p:cNvGrpSpPr/>
            <p:nvPr/>
          </p:nvGrpSpPr>
          <p:grpSpPr>
            <a:xfrm>
              <a:off x="8047036" y="3494893"/>
              <a:ext cx="1381760" cy="568840"/>
              <a:chOff x="1719580" y="1483480"/>
              <a:chExt cx="1381760" cy="568840"/>
            </a:xfrm>
          </p:grpSpPr>
          <p:cxnSp>
            <p:nvCxnSpPr>
              <p:cNvPr id="90" name="Straight Connector 16">
                <a:extLst>
                  <a:ext uri="{FF2B5EF4-FFF2-40B4-BE49-F238E27FC236}">
                    <a16:creationId xmlns:a16="http://schemas.microsoft.com/office/drawing/2014/main" id="{B077B9C2-A77B-34B8-C292-1629DD89C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0" y="1496180"/>
                <a:ext cx="6654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16">
                <a:extLst>
                  <a:ext uri="{FF2B5EF4-FFF2-40B4-BE49-F238E27FC236}">
                    <a16:creationId xmlns:a16="http://schemas.microsoft.com/office/drawing/2014/main" id="{AA1561FE-6D88-087D-1DBE-C90AA0495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115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16">
                <a:extLst>
                  <a:ext uri="{FF2B5EF4-FFF2-40B4-BE49-F238E27FC236}">
                    <a16:creationId xmlns:a16="http://schemas.microsoft.com/office/drawing/2014/main" id="{786C2942-ADC2-664E-2B04-F400FC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1483480"/>
                <a:ext cx="0" cy="5561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16">
                <a:extLst>
                  <a:ext uri="{FF2B5EF4-FFF2-40B4-BE49-F238E27FC236}">
                    <a16:creationId xmlns:a16="http://schemas.microsoft.com/office/drawing/2014/main" id="{70AF589B-35E4-C6BE-1B1F-156CEEB30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16">
                <a:extLst>
                  <a:ext uri="{FF2B5EF4-FFF2-40B4-BE49-F238E27FC236}">
                    <a16:creationId xmlns:a16="http://schemas.microsoft.com/office/drawing/2014/main" id="{997FBF4F-D94A-4421-EBC3-146C6A21C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80" y="2052320"/>
                <a:ext cx="3581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6065E635-EF46-352F-ECF6-31ECF134CBAF}"/>
                </a:ext>
              </a:extLst>
            </p:cNvPr>
            <p:cNvGrpSpPr/>
            <p:nvPr/>
          </p:nvGrpSpPr>
          <p:grpSpPr>
            <a:xfrm>
              <a:off x="1027875" y="4372567"/>
              <a:ext cx="2884995" cy="1847382"/>
              <a:chOff x="1017715" y="5012647"/>
              <a:chExt cx="2884995" cy="1847382"/>
            </a:xfrm>
          </p:grpSpPr>
          <p:cxnSp>
            <p:nvCxnSpPr>
              <p:cNvPr id="98" name="Straight Connector 16">
                <a:extLst>
                  <a:ext uri="{FF2B5EF4-FFF2-40B4-BE49-F238E27FC236}">
                    <a16:creationId xmlns:a16="http://schemas.microsoft.com/office/drawing/2014/main" id="{0EF1C3E5-195F-DB92-0665-A5FE000584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635" y="5503326"/>
                <a:ext cx="722312" cy="8686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6">
                <a:extLst>
                  <a:ext uri="{FF2B5EF4-FFF2-40B4-BE49-F238E27FC236}">
                    <a16:creationId xmlns:a16="http://schemas.microsoft.com/office/drawing/2014/main" id="{4495330D-EFE8-AC54-7673-E7071473F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531" y="5503438"/>
                <a:ext cx="701675" cy="859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6">
                <a:extLst>
                  <a:ext uri="{FF2B5EF4-FFF2-40B4-BE49-F238E27FC236}">
                    <a16:creationId xmlns:a16="http://schemas.microsoft.com/office/drawing/2014/main" id="{55A8CB89-3AD3-A421-0F4F-1C9C86016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6372007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6">
                <a:extLst>
                  <a:ext uri="{FF2B5EF4-FFF2-40B4-BE49-F238E27FC236}">
                    <a16:creationId xmlns:a16="http://schemas.microsoft.com/office/drawing/2014/main" id="{D444D67B-9AFB-FC1C-8ED9-9F46217037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1005" y="5012647"/>
                <a:ext cx="0" cy="13593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6">
                <a:extLst>
                  <a:ext uri="{FF2B5EF4-FFF2-40B4-BE49-F238E27FC236}">
                    <a16:creationId xmlns:a16="http://schemas.microsoft.com/office/drawing/2014/main" id="{E098CC60-6A50-E94D-1929-3DE9942ED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1796" y="5981482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6">
                <a:extLst>
                  <a:ext uri="{FF2B5EF4-FFF2-40B4-BE49-F238E27FC236}">
                    <a16:creationId xmlns:a16="http://schemas.microsoft.com/office/drawing/2014/main" id="{9A780F65-B679-7443-C440-97045BEDEA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5503326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6DAAA249-A02B-1CC4-A5FE-628423913BF7}"/>
                  </a:ext>
                </a:extLst>
              </p:cNvPr>
              <p:cNvSpPr txBox="1"/>
              <p:nvPr/>
            </p:nvSpPr>
            <p:spPr>
              <a:xfrm>
                <a:off x="1342766" y="5348305"/>
                <a:ext cx="348238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D0AFBC33-E5F5-0E61-DE02-5511740E0419}"/>
                  </a:ext>
                </a:extLst>
              </p:cNvPr>
              <p:cNvSpPr txBox="1"/>
              <p:nvPr/>
            </p:nvSpPr>
            <p:spPr>
              <a:xfrm>
                <a:off x="1017715" y="5766585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1DAF7AC1-BBAF-B3C1-B0D0-D828BA3E3B8A}"/>
                  </a:ext>
                </a:extLst>
              </p:cNvPr>
              <p:cNvSpPr txBox="1"/>
              <p:nvPr/>
            </p:nvSpPr>
            <p:spPr>
              <a:xfrm>
                <a:off x="1133698" y="6143133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Straight Arrow Connector 15">
                <a:extLst>
                  <a:ext uri="{FF2B5EF4-FFF2-40B4-BE49-F238E27FC236}">
                    <a16:creationId xmlns:a16="http://schemas.microsoft.com/office/drawing/2014/main" id="{E020482D-9750-0AB0-233D-46C4DC7D75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0675" y="5551179"/>
                <a:ext cx="0" cy="8208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5">
                <a:extLst>
                  <a:ext uri="{FF2B5EF4-FFF2-40B4-BE49-F238E27FC236}">
                    <a16:creationId xmlns:a16="http://schemas.microsoft.com/office/drawing/2014/main" id="{90183024-6EB0-0DDF-C4A2-409BFD1C5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9675" y="6005089"/>
                <a:ext cx="0" cy="3669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3E6139E-0849-F759-0AFD-E228F08B4021}"/>
                  </a:ext>
                </a:extLst>
              </p:cNvPr>
              <p:cNvSpPr txBox="1"/>
              <p:nvPr/>
            </p:nvSpPr>
            <p:spPr>
              <a:xfrm>
                <a:off x="2540951" y="5125066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397B8DD-E1DD-0FD6-1D4B-6F6FC3EA1366}"/>
                  </a:ext>
                </a:extLst>
              </p:cNvPr>
              <p:cNvSpPr txBox="1"/>
              <p:nvPr/>
            </p:nvSpPr>
            <p:spPr>
              <a:xfrm>
                <a:off x="2209340" y="5620828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5069F6CD-C66B-3B7B-0BEB-90C5056AF0D5}"/>
                  </a:ext>
                </a:extLst>
              </p:cNvPr>
              <p:cNvSpPr txBox="1"/>
              <p:nvPr/>
            </p:nvSpPr>
            <p:spPr>
              <a:xfrm>
                <a:off x="1849912" y="6039006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E319EAF1-85A4-756D-8CC4-71C14E5EE4D3}"/>
                  </a:ext>
                </a:extLst>
              </p:cNvPr>
              <p:cNvSpPr txBox="1"/>
              <p:nvPr/>
            </p:nvSpPr>
            <p:spPr>
              <a:xfrm>
                <a:off x="2528250" y="6362482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FE7A64F6-8DF1-B439-2AFB-03A0E89883BA}"/>
                  </a:ext>
                </a:extLst>
              </p:cNvPr>
              <p:cNvSpPr txBox="1"/>
              <p:nvPr/>
            </p:nvSpPr>
            <p:spPr>
              <a:xfrm>
                <a:off x="2084823" y="6505639"/>
                <a:ext cx="733312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4762EE6E-864B-857B-1B3F-61165F038550}"/>
                  </a:ext>
                </a:extLst>
              </p:cNvPr>
              <p:cNvSpPr txBox="1"/>
              <p:nvPr/>
            </p:nvSpPr>
            <p:spPr>
              <a:xfrm>
                <a:off x="1844991" y="6349833"/>
                <a:ext cx="479664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AB210182-D5CA-CEFC-8590-BD291DBAE032}"/>
                </a:ext>
              </a:extLst>
            </p:cNvPr>
            <p:cNvGrpSpPr/>
            <p:nvPr/>
          </p:nvGrpSpPr>
          <p:grpSpPr>
            <a:xfrm>
              <a:off x="3716256" y="4411909"/>
              <a:ext cx="2884995" cy="1704225"/>
              <a:chOff x="1017715" y="5012647"/>
              <a:chExt cx="2884995" cy="1704225"/>
            </a:xfrm>
          </p:grpSpPr>
          <p:cxnSp>
            <p:nvCxnSpPr>
              <p:cNvPr id="137" name="Straight Connector 16">
                <a:extLst>
                  <a:ext uri="{FF2B5EF4-FFF2-40B4-BE49-F238E27FC236}">
                    <a16:creationId xmlns:a16="http://schemas.microsoft.com/office/drawing/2014/main" id="{E59B5040-8BD4-B2C3-F3BF-9B98D1510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635" y="5503326"/>
                <a:ext cx="722312" cy="8686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6">
                <a:extLst>
                  <a:ext uri="{FF2B5EF4-FFF2-40B4-BE49-F238E27FC236}">
                    <a16:creationId xmlns:a16="http://schemas.microsoft.com/office/drawing/2014/main" id="{A319C6CB-7218-5F5D-D309-75A1BEE37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531" y="5503438"/>
                <a:ext cx="701675" cy="859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6">
                <a:extLst>
                  <a:ext uri="{FF2B5EF4-FFF2-40B4-BE49-F238E27FC236}">
                    <a16:creationId xmlns:a16="http://schemas.microsoft.com/office/drawing/2014/main" id="{AE886A6C-F992-FAC5-B4BF-D2184EC71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6372007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6">
                <a:extLst>
                  <a:ext uri="{FF2B5EF4-FFF2-40B4-BE49-F238E27FC236}">
                    <a16:creationId xmlns:a16="http://schemas.microsoft.com/office/drawing/2014/main" id="{A330A2A7-1DF0-6D4E-9B59-4219A8C0F0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1005" y="5012647"/>
                <a:ext cx="0" cy="13593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6">
                <a:extLst>
                  <a:ext uri="{FF2B5EF4-FFF2-40B4-BE49-F238E27FC236}">
                    <a16:creationId xmlns:a16="http://schemas.microsoft.com/office/drawing/2014/main" id="{E18ACC55-FD70-B587-6F4C-C7B88C865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1796" y="5981482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6">
                <a:extLst>
                  <a:ext uri="{FF2B5EF4-FFF2-40B4-BE49-F238E27FC236}">
                    <a16:creationId xmlns:a16="http://schemas.microsoft.com/office/drawing/2014/main" id="{41491417-4AA2-D6E6-4B20-DB8F037EC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5503326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86143944-12C3-078C-0AB1-6E801EFA452C}"/>
                  </a:ext>
                </a:extLst>
              </p:cNvPr>
              <p:cNvSpPr txBox="1"/>
              <p:nvPr/>
            </p:nvSpPr>
            <p:spPr>
              <a:xfrm>
                <a:off x="1342766" y="5348305"/>
                <a:ext cx="348238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F96D8D36-0E1C-3223-665E-E8C23BC03958}"/>
                  </a:ext>
                </a:extLst>
              </p:cNvPr>
              <p:cNvSpPr txBox="1"/>
              <p:nvPr/>
            </p:nvSpPr>
            <p:spPr>
              <a:xfrm>
                <a:off x="1017715" y="5766585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06142BC2-58E7-EE8E-CF93-693AC8FF1FD9}"/>
                  </a:ext>
                </a:extLst>
              </p:cNvPr>
              <p:cNvSpPr txBox="1"/>
              <p:nvPr/>
            </p:nvSpPr>
            <p:spPr>
              <a:xfrm>
                <a:off x="1133698" y="6143133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6" name="Straight Arrow Connector 15">
                <a:extLst>
                  <a:ext uri="{FF2B5EF4-FFF2-40B4-BE49-F238E27FC236}">
                    <a16:creationId xmlns:a16="http://schemas.microsoft.com/office/drawing/2014/main" id="{72CCE1CE-892A-7EB9-6474-8E04E5D49F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0675" y="5551179"/>
                <a:ext cx="0" cy="8208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5">
                <a:extLst>
                  <a:ext uri="{FF2B5EF4-FFF2-40B4-BE49-F238E27FC236}">
                    <a16:creationId xmlns:a16="http://schemas.microsoft.com/office/drawing/2014/main" id="{2D9E4B69-9155-CDC9-56E8-4BE4C362F5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9675" y="6005089"/>
                <a:ext cx="0" cy="3669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0FAFA2B0-DA43-0FEC-E864-390436874B81}"/>
                  </a:ext>
                </a:extLst>
              </p:cNvPr>
              <p:cNvSpPr txBox="1"/>
              <p:nvPr/>
            </p:nvSpPr>
            <p:spPr>
              <a:xfrm>
                <a:off x="3131359" y="5610855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70E9711C-370F-1CCA-0FC6-7D41104BB357}"/>
                  </a:ext>
                </a:extLst>
              </p:cNvPr>
              <p:cNvSpPr txBox="1"/>
              <p:nvPr/>
            </p:nvSpPr>
            <p:spPr>
              <a:xfrm>
                <a:off x="2818135" y="5144286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0616C25B-E4AA-4B72-969E-FA7B37082016}"/>
                  </a:ext>
                </a:extLst>
              </p:cNvPr>
              <p:cNvSpPr txBox="1"/>
              <p:nvPr/>
            </p:nvSpPr>
            <p:spPr>
              <a:xfrm>
                <a:off x="2148528" y="5634073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52E81698-D29F-9E9B-D8EE-F69893B5A608}"/>
                  </a:ext>
                </a:extLst>
              </p:cNvPr>
              <p:cNvSpPr txBox="1"/>
              <p:nvPr/>
            </p:nvSpPr>
            <p:spPr>
              <a:xfrm>
                <a:off x="2528250" y="6362482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2F7CA12E-FCA8-099D-1235-D457F35A0191}"/>
                  </a:ext>
                </a:extLst>
              </p:cNvPr>
              <p:cNvSpPr txBox="1"/>
              <p:nvPr/>
            </p:nvSpPr>
            <p:spPr>
              <a:xfrm>
                <a:off x="2033431" y="6362482"/>
                <a:ext cx="733312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9AD1271-A044-1CBB-429C-46C04C58EE9A}"/>
                  </a:ext>
                </a:extLst>
              </p:cNvPr>
              <p:cNvSpPr txBox="1"/>
              <p:nvPr/>
            </p:nvSpPr>
            <p:spPr>
              <a:xfrm>
                <a:off x="2927343" y="6357435"/>
                <a:ext cx="631674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55" name="Straight Arrow Connector 15">
              <a:extLst>
                <a:ext uri="{FF2B5EF4-FFF2-40B4-BE49-F238E27FC236}">
                  <a16:creationId xmlns:a16="http://schemas.microsoft.com/office/drawing/2014/main" id="{70F91921-324E-39BF-777E-9B3C13F0F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0134" y="5394826"/>
              <a:ext cx="0" cy="3669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3951F10B-F0FA-CF7E-5650-8A103D7EF83F}"/>
                </a:ext>
              </a:extLst>
            </p:cNvPr>
            <p:cNvGrpSpPr/>
            <p:nvPr/>
          </p:nvGrpSpPr>
          <p:grpSpPr>
            <a:xfrm>
              <a:off x="6547324" y="4428115"/>
              <a:ext cx="2884995" cy="1704225"/>
              <a:chOff x="1017715" y="5012647"/>
              <a:chExt cx="2884995" cy="1704225"/>
            </a:xfrm>
          </p:grpSpPr>
          <p:cxnSp>
            <p:nvCxnSpPr>
              <p:cNvPr id="157" name="Straight Connector 16">
                <a:extLst>
                  <a:ext uri="{FF2B5EF4-FFF2-40B4-BE49-F238E27FC236}">
                    <a16:creationId xmlns:a16="http://schemas.microsoft.com/office/drawing/2014/main" id="{6D149430-89B0-CFB5-BC30-6AFBC00CA9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635" y="5503326"/>
                <a:ext cx="722312" cy="8686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6">
                <a:extLst>
                  <a:ext uri="{FF2B5EF4-FFF2-40B4-BE49-F238E27FC236}">
                    <a16:creationId xmlns:a16="http://schemas.microsoft.com/office/drawing/2014/main" id="{34BB07A1-036D-8C69-6DCF-8B76EE8E7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531" y="5503438"/>
                <a:ext cx="701675" cy="8590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6">
                <a:extLst>
                  <a:ext uri="{FF2B5EF4-FFF2-40B4-BE49-F238E27FC236}">
                    <a16:creationId xmlns:a16="http://schemas.microsoft.com/office/drawing/2014/main" id="{143E1388-4A7E-CF47-7CB9-D35FA436F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6372007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6">
                <a:extLst>
                  <a:ext uri="{FF2B5EF4-FFF2-40B4-BE49-F238E27FC236}">
                    <a16:creationId xmlns:a16="http://schemas.microsoft.com/office/drawing/2014/main" id="{279AA006-DA09-3DDB-0752-C72B77CA0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1005" y="5012647"/>
                <a:ext cx="0" cy="13593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">
                <a:extLst>
                  <a:ext uri="{FF2B5EF4-FFF2-40B4-BE49-F238E27FC236}">
                    <a16:creationId xmlns:a16="http://schemas.microsoft.com/office/drawing/2014/main" id="{F38BEFBC-C59E-B959-435D-DCD2E087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1796" y="5981482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">
                <a:extLst>
                  <a:ext uri="{FF2B5EF4-FFF2-40B4-BE49-F238E27FC236}">
                    <a16:creationId xmlns:a16="http://schemas.microsoft.com/office/drawing/2014/main" id="{260F7456-8DA2-8C16-C9FB-87CF22572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005" y="5503326"/>
                <a:ext cx="2211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EC8933B7-29AC-837F-2789-6CFE8155FB97}"/>
                  </a:ext>
                </a:extLst>
              </p:cNvPr>
              <p:cNvSpPr txBox="1"/>
              <p:nvPr/>
            </p:nvSpPr>
            <p:spPr>
              <a:xfrm>
                <a:off x="1342766" y="5348305"/>
                <a:ext cx="348238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1F6F6FC3-E1B8-8A72-87CE-0456880EA247}"/>
                  </a:ext>
                </a:extLst>
              </p:cNvPr>
              <p:cNvSpPr txBox="1"/>
              <p:nvPr/>
            </p:nvSpPr>
            <p:spPr>
              <a:xfrm>
                <a:off x="1017715" y="5766585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E6BCDD90-4623-41FB-1DB0-24206AF58FC6}"/>
                  </a:ext>
                </a:extLst>
              </p:cNvPr>
              <p:cNvSpPr txBox="1"/>
              <p:nvPr/>
            </p:nvSpPr>
            <p:spPr>
              <a:xfrm>
                <a:off x="1133698" y="6143133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6" name="Straight Arrow Connector 15">
                <a:extLst>
                  <a:ext uri="{FF2B5EF4-FFF2-40B4-BE49-F238E27FC236}">
                    <a16:creationId xmlns:a16="http://schemas.microsoft.com/office/drawing/2014/main" id="{F8921E32-7815-46A6-0864-F6166D87B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0675" y="5551179"/>
                <a:ext cx="0" cy="8208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5">
                <a:extLst>
                  <a:ext uri="{FF2B5EF4-FFF2-40B4-BE49-F238E27FC236}">
                    <a16:creationId xmlns:a16="http://schemas.microsoft.com/office/drawing/2014/main" id="{5CC26D2F-7A4C-8F09-C700-48A93C932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4849" y="5997900"/>
                <a:ext cx="0" cy="3669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E74F4F06-E43B-A7AF-A9D9-4A844299C347}"/>
                  </a:ext>
                </a:extLst>
              </p:cNvPr>
              <p:cNvSpPr txBox="1"/>
              <p:nvPr/>
            </p:nvSpPr>
            <p:spPr>
              <a:xfrm>
                <a:off x="3432280" y="6005381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CD67D107-0D32-D8A2-2C07-85D0C98E7BB7}"/>
                  </a:ext>
                </a:extLst>
              </p:cNvPr>
              <p:cNvSpPr txBox="1"/>
              <p:nvPr/>
            </p:nvSpPr>
            <p:spPr>
              <a:xfrm>
                <a:off x="3159412" y="5610675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97BB90D5-61CA-7757-4D8F-57F91CF1C75F}"/>
                  </a:ext>
                </a:extLst>
              </p:cNvPr>
              <p:cNvSpPr txBox="1"/>
              <p:nvPr/>
            </p:nvSpPr>
            <p:spPr>
              <a:xfrm>
                <a:off x="2787648" y="5131203"/>
                <a:ext cx="402555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5A496A3D-D832-4102-3192-4F71A625242C}"/>
                  </a:ext>
                </a:extLst>
              </p:cNvPr>
              <p:cNvSpPr txBox="1"/>
              <p:nvPr/>
            </p:nvSpPr>
            <p:spPr>
              <a:xfrm>
                <a:off x="2528250" y="6362482"/>
                <a:ext cx="673289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DF8313DE-54A4-E0F3-39EE-7A9DFEF14563}"/>
                  </a:ext>
                </a:extLst>
              </p:cNvPr>
              <p:cNvSpPr txBox="1"/>
              <p:nvPr/>
            </p:nvSpPr>
            <p:spPr>
              <a:xfrm>
                <a:off x="2870675" y="6349833"/>
                <a:ext cx="733312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1/2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29B17EB5-F423-5551-EE57-1CF548926145}"/>
                  </a:ext>
                </a:extLst>
              </p:cNvPr>
              <p:cNvSpPr txBox="1"/>
              <p:nvPr/>
            </p:nvSpPr>
            <p:spPr>
              <a:xfrm>
                <a:off x="3350576" y="6344648"/>
                <a:ext cx="479664" cy="3543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4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9D1CA802-54AA-0140-D701-B5188846B42D}"/>
              </a:ext>
            </a:extLst>
          </p:cNvPr>
          <p:cNvGrpSpPr/>
          <p:nvPr/>
        </p:nvGrpSpPr>
        <p:grpSpPr>
          <a:xfrm>
            <a:off x="1808480" y="1072634"/>
            <a:ext cx="8628002" cy="4387095"/>
            <a:chOff x="1808480" y="2177534"/>
            <a:chExt cx="8628002" cy="438709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E102AF6-2E52-EC8F-A18D-60822835ED69}"/>
                </a:ext>
              </a:extLst>
            </p:cNvPr>
            <p:cNvSpPr/>
            <p:nvPr/>
          </p:nvSpPr>
          <p:spPr>
            <a:xfrm>
              <a:off x="1905000" y="2773680"/>
              <a:ext cx="838200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A1DFD14-6496-D2E1-277C-26FB6B749F18}"/>
                </a:ext>
              </a:extLst>
            </p:cNvPr>
            <p:cNvSpPr txBox="1"/>
            <p:nvPr/>
          </p:nvSpPr>
          <p:spPr>
            <a:xfrm>
              <a:off x="967740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BAA5539-7E34-428F-AA35-953F4FC47834}"/>
                </a:ext>
              </a:extLst>
            </p:cNvPr>
            <p:cNvSpPr txBox="1"/>
            <p:nvPr/>
          </p:nvSpPr>
          <p:spPr>
            <a:xfrm>
              <a:off x="1808480" y="3797162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98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101344D-14E4-69AF-F3B7-85ACCF1DB79A}"/>
                </a:ext>
              </a:extLst>
            </p:cNvPr>
            <p:cNvSpPr txBox="1"/>
            <p:nvPr/>
          </p:nvSpPr>
          <p:spPr>
            <a:xfrm>
              <a:off x="1808480" y="2177534"/>
              <a:ext cx="435864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s-ES" altLang="zh-CN" sz="2400" b="0" dirty="0">
                  <a:solidFill>
                    <a:srgbClr val="000000"/>
                  </a:solidFill>
                  <a:effectLst/>
                  <a:highlight>
                    <a:srgbClr val="808080"/>
                  </a:highlight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code_subcarr_delay_reg_u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96424C5-78CD-6FD0-651A-ED7447970BFD}"/>
                </a:ext>
              </a:extLst>
            </p:cNvPr>
            <p:cNvSpPr/>
            <p:nvPr/>
          </p:nvSpPr>
          <p:spPr>
            <a:xfrm>
              <a:off x="5618480" y="2773680"/>
              <a:ext cx="95504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D25656A-D96E-CEFA-CFCE-55968B402AE8}"/>
                </a:ext>
              </a:extLst>
            </p:cNvPr>
            <p:cNvSpPr txBox="1"/>
            <p:nvPr/>
          </p:nvSpPr>
          <p:spPr>
            <a:xfrm>
              <a:off x="574294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49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FA9C4B0-4044-54D3-86A3-7E530DE2A48C}"/>
                </a:ext>
              </a:extLst>
            </p:cNvPr>
            <p:cNvSpPr/>
            <p:nvPr/>
          </p:nvSpPr>
          <p:spPr>
            <a:xfrm>
              <a:off x="7758430" y="2773680"/>
              <a:ext cx="95504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D239A4E-C7ED-57D0-FAD5-3DA6CBCDA2B2}"/>
                </a:ext>
              </a:extLst>
            </p:cNvPr>
            <p:cNvSpPr txBox="1"/>
            <p:nvPr/>
          </p:nvSpPr>
          <p:spPr>
            <a:xfrm>
              <a:off x="788289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D8C475A-77E8-FD5C-95B5-91C79BA64328}"/>
                </a:ext>
              </a:extLst>
            </p:cNvPr>
            <p:cNvSpPr/>
            <p:nvPr/>
          </p:nvSpPr>
          <p:spPr>
            <a:xfrm>
              <a:off x="3346450" y="2773680"/>
              <a:ext cx="955040" cy="1005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FFAF9E5-4A5D-15F2-78CC-A7D18AF513A0}"/>
                </a:ext>
              </a:extLst>
            </p:cNvPr>
            <p:cNvSpPr txBox="1"/>
            <p:nvPr/>
          </p:nvSpPr>
          <p:spPr>
            <a:xfrm>
              <a:off x="3470910" y="3779520"/>
              <a:ext cx="609600" cy="7620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73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Arrow Connector 2">
              <a:extLst>
                <a:ext uri="{FF2B5EF4-FFF2-40B4-BE49-F238E27FC236}">
                  <a16:creationId xmlns:a16="http://schemas.microsoft.com/office/drawing/2014/main" id="{B66470F2-0F0E-0188-F68D-0E696763BC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68259" y="4180711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6">
              <a:extLst>
                <a:ext uri="{FF2B5EF4-FFF2-40B4-BE49-F238E27FC236}">
                  <a16:creationId xmlns:a16="http://schemas.microsoft.com/office/drawing/2014/main" id="{637C25F8-8252-7C78-50C2-ECA105C8A39E}"/>
                </a:ext>
              </a:extLst>
            </p:cNvPr>
            <p:cNvCxnSpPr>
              <a:cxnSpLocks/>
            </p:cNvCxnSpPr>
            <p:nvPr/>
          </p:nvCxnSpPr>
          <p:spPr>
            <a:xfrm>
              <a:off x="8492490" y="3779520"/>
              <a:ext cx="0" cy="1076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Arrow Connector 2">
              <a:extLst>
                <a:ext uri="{FF2B5EF4-FFF2-40B4-BE49-F238E27FC236}">
                  <a16:creationId xmlns:a16="http://schemas.microsoft.com/office/drawing/2014/main" id="{CAAFED21-55E5-BD01-9B84-F9E4C9A5B9FE}"/>
                </a:ext>
              </a:extLst>
            </p:cNvPr>
            <p:cNvCxnSpPr>
              <a:cxnSpLocks/>
            </p:cNvCxnSpPr>
            <p:nvPr/>
          </p:nvCxnSpPr>
          <p:spPr>
            <a:xfrm>
              <a:off x="6352540" y="5565139"/>
              <a:ext cx="3504488" cy="10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6">
              <a:extLst>
                <a:ext uri="{FF2B5EF4-FFF2-40B4-BE49-F238E27FC236}">
                  <a16:creationId xmlns:a16="http://schemas.microsoft.com/office/drawing/2014/main" id="{052A9C65-B521-CE1D-F4B2-3D811FFCEFCB}"/>
                </a:ext>
              </a:extLst>
            </p:cNvPr>
            <p:cNvCxnSpPr>
              <a:cxnSpLocks/>
            </p:cNvCxnSpPr>
            <p:nvPr/>
          </p:nvCxnSpPr>
          <p:spPr>
            <a:xfrm>
              <a:off x="6352540" y="3779519"/>
              <a:ext cx="0" cy="179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11">
              <a:extLst>
                <a:ext uri="{FF2B5EF4-FFF2-40B4-BE49-F238E27FC236}">
                  <a16:creationId xmlns:a16="http://schemas.microsoft.com/office/drawing/2014/main" id="{1E40A05F-FF32-E6DC-2020-4588BEAD2381}"/>
                </a:ext>
              </a:extLst>
            </p:cNvPr>
            <p:cNvGrpSpPr/>
            <p:nvPr/>
          </p:nvGrpSpPr>
          <p:grpSpPr>
            <a:xfrm>
              <a:off x="9857028" y="4570729"/>
              <a:ext cx="579454" cy="571500"/>
              <a:chOff x="4853701" y="2894117"/>
              <a:chExt cx="691116" cy="637954"/>
            </a:xfrm>
          </p:grpSpPr>
          <p:sp>
            <p:nvSpPr>
              <p:cNvPr id="25" name="Oval 8">
                <a:extLst>
                  <a:ext uri="{FF2B5EF4-FFF2-40B4-BE49-F238E27FC236}">
                    <a16:creationId xmlns:a16="http://schemas.microsoft.com/office/drawing/2014/main" id="{91E133BB-F8DA-1F79-52F6-40D11367399C}"/>
                  </a:ext>
                </a:extLst>
              </p:cNvPr>
              <p:cNvSpPr/>
              <p:nvPr/>
            </p:nvSpPr>
            <p:spPr>
              <a:xfrm>
                <a:off x="4853701" y="2894117"/>
                <a:ext cx="691116" cy="63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6" name="Straight Connector 9">
                <a:extLst>
                  <a:ext uri="{FF2B5EF4-FFF2-40B4-BE49-F238E27FC236}">
                    <a16:creationId xmlns:a16="http://schemas.microsoft.com/office/drawing/2014/main" id="{541E91E1-4FC9-EC57-B56F-67B870A8A8F8}"/>
                  </a:ext>
                </a:extLst>
              </p:cNvPr>
              <p:cNvCxnSpPr>
                <a:stCxn id="25" idx="3"/>
                <a:endCxn id="25" idx="7"/>
              </p:cNvCxnSpPr>
              <p:nvPr/>
            </p:nvCxnSpPr>
            <p:spPr>
              <a:xfrm flipV="1"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10">
                <a:extLst>
                  <a:ext uri="{FF2B5EF4-FFF2-40B4-BE49-F238E27FC236}">
                    <a16:creationId xmlns:a16="http://schemas.microsoft.com/office/drawing/2014/main" id="{C7D385F2-F9F2-E775-D3E8-A2B44BCACCF2}"/>
                  </a:ext>
                </a:extLst>
              </p:cNvPr>
              <p:cNvCxnSpPr>
                <a:stCxn id="25" idx="1"/>
                <a:endCxn id="25" idx="5"/>
              </p:cNvCxnSpPr>
              <p:nvPr/>
            </p:nvCxnSpPr>
            <p:spPr>
              <a:xfrm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11">
              <a:extLst>
                <a:ext uri="{FF2B5EF4-FFF2-40B4-BE49-F238E27FC236}">
                  <a16:creationId xmlns:a16="http://schemas.microsoft.com/office/drawing/2014/main" id="{734929A3-7AA2-F830-5514-20E8337642A7}"/>
                </a:ext>
              </a:extLst>
            </p:cNvPr>
            <p:cNvGrpSpPr/>
            <p:nvPr/>
          </p:nvGrpSpPr>
          <p:grpSpPr>
            <a:xfrm>
              <a:off x="9857028" y="5281929"/>
              <a:ext cx="579454" cy="571500"/>
              <a:chOff x="4853701" y="2894117"/>
              <a:chExt cx="691116" cy="637954"/>
            </a:xfrm>
          </p:grpSpPr>
          <p:sp>
            <p:nvSpPr>
              <p:cNvPr id="7" name="Oval 8">
                <a:extLst>
                  <a:ext uri="{FF2B5EF4-FFF2-40B4-BE49-F238E27FC236}">
                    <a16:creationId xmlns:a16="http://schemas.microsoft.com/office/drawing/2014/main" id="{366F36E1-6957-26E1-C06E-083222B051CD}"/>
                  </a:ext>
                </a:extLst>
              </p:cNvPr>
              <p:cNvSpPr/>
              <p:nvPr/>
            </p:nvSpPr>
            <p:spPr>
              <a:xfrm>
                <a:off x="4853701" y="2894117"/>
                <a:ext cx="691116" cy="63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7" name="Straight Connector 9">
                <a:extLst>
                  <a:ext uri="{FF2B5EF4-FFF2-40B4-BE49-F238E27FC236}">
                    <a16:creationId xmlns:a16="http://schemas.microsoft.com/office/drawing/2014/main" id="{DD21ACE0-01E9-5BD6-D788-C67B8AA72D1B}"/>
                  </a:ext>
                </a:extLst>
              </p:cNvPr>
              <p:cNvCxnSpPr>
                <a:stCxn id="7" idx="3"/>
                <a:endCxn id="7" idx="7"/>
              </p:cNvCxnSpPr>
              <p:nvPr/>
            </p:nvCxnSpPr>
            <p:spPr>
              <a:xfrm flipV="1"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0">
                <a:extLst>
                  <a:ext uri="{FF2B5EF4-FFF2-40B4-BE49-F238E27FC236}">
                    <a16:creationId xmlns:a16="http://schemas.microsoft.com/office/drawing/2014/main" id="{75F0898D-540B-B082-C118-E3F665CD907F}"/>
                  </a:ext>
                </a:extLst>
              </p:cNvPr>
              <p:cNvCxnSpPr>
                <a:stCxn id="7" idx="1"/>
                <a:endCxn id="7" idx="5"/>
              </p:cNvCxnSpPr>
              <p:nvPr/>
            </p:nvCxnSpPr>
            <p:spPr>
              <a:xfrm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2">
              <a:extLst>
                <a:ext uri="{FF2B5EF4-FFF2-40B4-BE49-F238E27FC236}">
                  <a16:creationId xmlns:a16="http://schemas.microsoft.com/office/drawing/2014/main" id="{E4A549AF-6863-FCA0-BBD1-B36ACC220018}"/>
                </a:ext>
              </a:extLst>
            </p:cNvPr>
            <p:cNvCxnSpPr>
              <a:cxnSpLocks/>
            </p:cNvCxnSpPr>
            <p:nvPr/>
          </p:nvCxnSpPr>
          <p:spPr>
            <a:xfrm>
              <a:off x="4077156" y="6278879"/>
              <a:ext cx="577202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6">
              <a:extLst>
                <a:ext uri="{FF2B5EF4-FFF2-40B4-BE49-F238E27FC236}">
                  <a16:creationId xmlns:a16="http://schemas.microsoft.com/office/drawing/2014/main" id="{02ED4BB3-7740-F562-E026-F70E58BDA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156" y="3771898"/>
              <a:ext cx="10061" cy="25069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11">
              <a:extLst>
                <a:ext uri="{FF2B5EF4-FFF2-40B4-BE49-F238E27FC236}">
                  <a16:creationId xmlns:a16="http://schemas.microsoft.com/office/drawing/2014/main" id="{063D1ADB-AB37-EC73-F0E7-9AB0F66131FC}"/>
                </a:ext>
              </a:extLst>
            </p:cNvPr>
            <p:cNvGrpSpPr/>
            <p:nvPr/>
          </p:nvGrpSpPr>
          <p:grpSpPr>
            <a:xfrm>
              <a:off x="9857028" y="5993129"/>
              <a:ext cx="579454" cy="571500"/>
              <a:chOff x="4853701" y="2894117"/>
              <a:chExt cx="691116" cy="637954"/>
            </a:xfrm>
          </p:grpSpPr>
          <p:sp>
            <p:nvSpPr>
              <p:cNvPr id="41" name="Oval 8">
                <a:extLst>
                  <a:ext uri="{FF2B5EF4-FFF2-40B4-BE49-F238E27FC236}">
                    <a16:creationId xmlns:a16="http://schemas.microsoft.com/office/drawing/2014/main" id="{5FFE1102-A547-A81D-D950-3D328F61BBC6}"/>
                  </a:ext>
                </a:extLst>
              </p:cNvPr>
              <p:cNvSpPr/>
              <p:nvPr/>
            </p:nvSpPr>
            <p:spPr>
              <a:xfrm>
                <a:off x="4853701" y="2894117"/>
                <a:ext cx="691116" cy="63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2" name="Straight Connector 9">
                <a:extLst>
                  <a:ext uri="{FF2B5EF4-FFF2-40B4-BE49-F238E27FC236}">
                    <a16:creationId xmlns:a16="http://schemas.microsoft.com/office/drawing/2014/main" id="{5FF6E540-1EC2-6FEB-C5A8-A6DCCF7284D0}"/>
                  </a:ext>
                </a:extLst>
              </p:cNvPr>
              <p:cNvCxnSpPr>
                <a:stCxn id="41" idx="3"/>
                <a:endCxn id="41" idx="7"/>
              </p:cNvCxnSpPr>
              <p:nvPr/>
            </p:nvCxnSpPr>
            <p:spPr>
              <a:xfrm flipV="1"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10">
                <a:extLst>
                  <a:ext uri="{FF2B5EF4-FFF2-40B4-BE49-F238E27FC236}">
                    <a16:creationId xmlns:a16="http://schemas.microsoft.com/office/drawing/2014/main" id="{768702CF-0FDC-6B63-471F-E7F9F0149B8F}"/>
                  </a:ext>
                </a:extLst>
              </p:cNvPr>
              <p:cNvCxnSpPr>
                <a:stCxn id="41" idx="1"/>
                <a:endCxn id="41" idx="5"/>
              </p:cNvCxnSpPr>
              <p:nvPr/>
            </p:nvCxnSpPr>
            <p:spPr>
              <a:xfrm>
                <a:off x="4954913" y="2987543"/>
                <a:ext cx="488692" cy="4511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608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4">
            <a:extLst>
              <a:ext uri="{FF2B5EF4-FFF2-40B4-BE49-F238E27FC236}">
                <a16:creationId xmlns:a16="http://schemas.microsoft.com/office/drawing/2014/main" id="{B50F70FB-9568-B303-1967-ED0801F46A03}"/>
              </a:ext>
            </a:extLst>
          </p:cNvPr>
          <p:cNvGrpSpPr/>
          <p:nvPr/>
        </p:nvGrpSpPr>
        <p:grpSpPr>
          <a:xfrm>
            <a:off x="3752205" y="1557486"/>
            <a:ext cx="4530824" cy="3801917"/>
            <a:chOff x="3752205" y="1557486"/>
            <a:chExt cx="4530824" cy="3801917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DB7F1B9-7B43-A286-A2C2-2D8E7983ABDC}"/>
                </a:ext>
              </a:extLst>
            </p:cNvPr>
            <p:cNvSpPr/>
            <p:nvPr/>
          </p:nvSpPr>
          <p:spPr>
            <a:xfrm>
              <a:off x="4124325" y="1724025"/>
              <a:ext cx="4133850" cy="3267075"/>
            </a:xfrm>
            <a:custGeom>
              <a:avLst/>
              <a:gdLst>
                <a:gd name="connsiteX0" fmla="*/ 0 w 4133850"/>
                <a:gd name="connsiteY0" fmla="*/ 3267075 h 3267075"/>
                <a:gd name="connsiteX1" fmla="*/ 4133850 w 4133850"/>
                <a:gd name="connsiteY1" fmla="*/ 3267075 h 3267075"/>
                <a:gd name="connsiteX2" fmla="*/ 4133850 w 4133850"/>
                <a:gd name="connsiteY2" fmla="*/ 0 h 3267075"/>
                <a:gd name="connsiteX3" fmla="*/ 0 w 4133850"/>
                <a:gd name="connsiteY3" fmla="*/ 0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3850" h="3267075">
                  <a:moveTo>
                    <a:pt x="0" y="3267075"/>
                  </a:moveTo>
                  <a:lnTo>
                    <a:pt x="4133850" y="3267075"/>
                  </a:lnTo>
                  <a:lnTo>
                    <a:pt x="4133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1" name="图形 4">
              <a:extLst>
                <a:ext uri="{FF2B5EF4-FFF2-40B4-BE49-F238E27FC236}">
                  <a16:creationId xmlns:a16="http://schemas.microsoft.com/office/drawing/2014/main" id="{E9DC2662-6AFF-24EA-A207-F18ABAFB054E}"/>
                </a:ext>
              </a:extLst>
            </p:cNvPr>
            <p:cNvGrpSpPr/>
            <p:nvPr/>
          </p:nvGrpSpPr>
          <p:grpSpPr>
            <a:xfrm>
              <a:off x="4124325" y="1724025"/>
              <a:ext cx="4133850" cy="3267075"/>
              <a:chOff x="4124325" y="1724025"/>
              <a:chExt cx="4133850" cy="3267075"/>
            </a:xfrm>
          </p:grpSpPr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BC8AFE1-38BB-CF97-620F-F518867B573B}"/>
                  </a:ext>
                </a:extLst>
              </p:cNvPr>
              <p:cNvSpPr/>
              <p:nvPr/>
            </p:nvSpPr>
            <p:spPr>
              <a:xfrm>
                <a:off x="4124325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81F32AAC-7B62-DC9E-8FB7-534836D12226}"/>
                  </a:ext>
                </a:extLst>
              </p:cNvPr>
              <p:cNvSpPr/>
              <p:nvPr/>
            </p:nvSpPr>
            <p:spPr>
              <a:xfrm>
                <a:off x="4641056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E6BC09F0-8642-F840-B43E-3B1484B16293}"/>
                  </a:ext>
                </a:extLst>
              </p:cNvPr>
              <p:cNvSpPr/>
              <p:nvPr/>
            </p:nvSpPr>
            <p:spPr>
              <a:xfrm>
                <a:off x="5157787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5305FFDE-5CBF-63E1-5856-C42486690923}"/>
                  </a:ext>
                </a:extLst>
              </p:cNvPr>
              <p:cNvSpPr/>
              <p:nvPr/>
            </p:nvSpPr>
            <p:spPr>
              <a:xfrm>
                <a:off x="5674518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0A8862F-B5A3-2FB7-6A4E-83E84F927BFC}"/>
                  </a:ext>
                </a:extLst>
              </p:cNvPr>
              <p:cNvSpPr/>
              <p:nvPr/>
            </p:nvSpPr>
            <p:spPr>
              <a:xfrm>
                <a:off x="6191250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E7CE715B-74B1-A768-9987-70A3DE4F7939}"/>
                  </a:ext>
                </a:extLst>
              </p:cNvPr>
              <p:cNvSpPr/>
              <p:nvPr/>
            </p:nvSpPr>
            <p:spPr>
              <a:xfrm>
                <a:off x="6707981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955E69E7-B5F3-C3DB-AF14-404D29A63432}"/>
                  </a:ext>
                </a:extLst>
              </p:cNvPr>
              <p:cNvSpPr/>
              <p:nvPr/>
            </p:nvSpPr>
            <p:spPr>
              <a:xfrm>
                <a:off x="722471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3588B0CC-ACD4-3E87-F9CB-B11E026CC32E}"/>
                  </a:ext>
                </a:extLst>
              </p:cNvPr>
              <p:cNvSpPr/>
              <p:nvPr/>
            </p:nvSpPr>
            <p:spPr>
              <a:xfrm>
                <a:off x="7741443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01CD79A-EFB7-D084-00B4-9000B93CD229}"/>
                  </a:ext>
                </a:extLst>
              </p:cNvPr>
              <p:cNvSpPr/>
              <p:nvPr/>
            </p:nvSpPr>
            <p:spPr>
              <a:xfrm>
                <a:off x="8258175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DEA64675-A733-5334-C095-3C037E104F07}"/>
                  </a:ext>
                </a:extLst>
              </p:cNvPr>
              <p:cNvSpPr/>
              <p:nvPr/>
            </p:nvSpPr>
            <p:spPr>
              <a:xfrm>
                <a:off x="4124325" y="4991100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C869817-058D-AECD-E687-67DE0C8580C9}"/>
                  </a:ext>
                </a:extLst>
              </p:cNvPr>
              <p:cNvSpPr/>
              <p:nvPr/>
            </p:nvSpPr>
            <p:spPr>
              <a:xfrm>
                <a:off x="4124325" y="4613557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7B226CC5-7E7D-484B-ADF5-B214E7263102}"/>
                  </a:ext>
                </a:extLst>
              </p:cNvPr>
              <p:cNvSpPr/>
              <p:nvPr/>
            </p:nvSpPr>
            <p:spPr>
              <a:xfrm>
                <a:off x="4124325" y="4236024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3710367-D490-6CF5-9DD8-530DC3393196}"/>
                  </a:ext>
                </a:extLst>
              </p:cNvPr>
              <p:cNvSpPr/>
              <p:nvPr/>
            </p:nvSpPr>
            <p:spPr>
              <a:xfrm>
                <a:off x="4124325" y="3858482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A2F520E0-6561-9460-7F10-E93DFA3D5CC1}"/>
                  </a:ext>
                </a:extLst>
              </p:cNvPr>
              <p:cNvSpPr/>
              <p:nvPr/>
            </p:nvSpPr>
            <p:spPr>
              <a:xfrm>
                <a:off x="4124325" y="3480939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FA5070CD-43FF-445B-7F5E-74D4F193C6B3}"/>
                  </a:ext>
                </a:extLst>
              </p:cNvPr>
              <p:cNvSpPr/>
              <p:nvPr/>
            </p:nvSpPr>
            <p:spPr>
              <a:xfrm>
                <a:off x="4124325" y="3103406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1BD3758-687F-9606-70BA-A6A0BF0491C9}"/>
                  </a:ext>
                </a:extLst>
              </p:cNvPr>
              <p:cNvSpPr/>
              <p:nvPr/>
            </p:nvSpPr>
            <p:spPr>
              <a:xfrm>
                <a:off x="4124325" y="2725864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C2B7F70E-2A3A-EAEE-807F-4DE2053A2222}"/>
                  </a:ext>
                </a:extLst>
              </p:cNvPr>
              <p:cNvSpPr/>
              <p:nvPr/>
            </p:nvSpPr>
            <p:spPr>
              <a:xfrm>
                <a:off x="4124325" y="2348323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4722B370-3A35-190B-D7B5-6860B7BF2188}"/>
                  </a:ext>
                </a:extLst>
              </p:cNvPr>
              <p:cNvSpPr/>
              <p:nvPr/>
            </p:nvSpPr>
            <p:spPr>
              <a:xfrm>
                <a:off x="4124325" y="1970784"/>
                <a:ext cx="4133850" cy="9525"/>
              </a:xfrm>
              <a:custGeom>
                <a:avLst/>
                <a:gdLst>
                  <a:gd name="connsiteX0" fmla="*/ 4133850 w 4133850"/>
                  <a:gd name="connsiteY0" fmla="*/ 0 h 9525"/>
                  <a:gd name="connsiteX1" fmla="*/ 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41338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3B44960-BF28-091A-FC29-548966061425}"/>
                </a:ext>
              </a:extLst>
            </p:cNvPr>
            <p:cNvSpPr/>
            <p:nvPr/>
          </p:nvSpPr>
          <p:spPr>
            <a:xfrm>
              <a:off x="5854005" y="1557486"/>
              <a:ext cx="673547" cy="132307"/>
            </a:xfrm>
            <a:custGeom>
              <a:avLst/>
              <a:gdLst>
                <a:gd name="connsiteX0" fmla="*/ 290 w 673547"/>
                <a:gd name="connsiteY0" fmla="*/ 102273 h 132307"/>
                <a:gd name="connsiteX1" fmla="*/ 290 w 673547"/>
                <a:gd name="connsiteY1" fmla="*/ 28 h 132307"/>
                <a:gd name="connsiteX2" fmla="*/ 20976 w 673547"/>
                <a:gd name="connsiteY2" fmla="*/ 28 h 132307"/>
                <a:gd name="connsiteX3" fmla="*/ 20976 w 673547"/>
                <a:gd name="connsiteY3" fmla="*/ 40212 h 132307"/>
                <a:gd name="connsiteX4" fmla="*/ 61458 w 673547"/>
                <a:gd name="connsiteY4" fmla="*/ 40212 h 132307"/>
                <a:gd name="connsiteX5" fmla="*/ 61458 w 673547"/>
                <a:gd name="connsiteY5" fmla="*/ 28 h 132307"/>
                <a:gd name="connsiteX6" fmla="*/ 82145 w 673547"/>
                <a:gd name="connsiteY6" fmla="*/ 28 h 132307"/>
                <a:gd name="connsiteX7" fmla="*/ 82145 w 673547"/>
                <a:gd name="connsiteY7" fmla="*/ 102273 h 132307"/>
                <a:gd name="connsiteX8" fmla="*/ 61458 w 673547"/>
                <a:gd name="connsiteY8" fmla="*/ 102273 h 132307"/>
                <a:gd name="connsiteX9" fmla="*/ 61458 w 673547"/>
                <a:gd name="connsiteY9" fmla="*/ 57625 h 132307"/>
                <a:gd name="connsiteX10" fmla="*/ 20976 w 673547"/>
                <a:gd name="connsiteY10" fmla="*/ 57625 h 132307"/>
                <a:gd name="connsiteX11" fmla="*/ 20976 w 673547"/>
                <a:gd name="connsiteY11" fmla="*/ 102273 h 132307"/>
                <a:gd name="connsiteX12" fmla="*/ 290 w 673547"/>
                <a:gd name="connsiteY12" fmla="*/ 102273 h 132307"/>
                <a:gd name="connsiteX13" fmla="*/ 100956 w 673547"/>
                <a:gd name="connsiteY13" fmla="*/ 18186 h 132307"/>
                <a:gd name="connsiteX14" fmla="*/ 100956 w 673547"/>
                <a:gd name="connsiteY14" fmla="*/ 28 h 132307"/>
                <a:gd name="connsiteX15" fmla="*/ 120601 w 673547"/>
                <a:gd name="connsiteY15" fmla="*/ 28 h 132307"/>
                <a:gd name="connsiteX16" fmla="*/ 120601 w 673547"/>
                <a:gd name="connsiteY16" fmla="*/ 18186 h 132307"/>
                <a:gd name="connsiteX17" fmla="*/ 100956 w 673547"/>
                <a:gd name="connsiteY17" fmla="*/ 18186 h 132307"/>
                <a:gd name="connsiteX18" fmla="*/ 100956 w 673547"/>
                <a:gd name="connsiteY18" fmla="*/ 102273 h 132307"/>
                <a:gd name="connsiteX19" fmla="*/ 100956 w 673547"/>
                <a:gd name="connsiteY19" fmla="*/ 28157 h 132307"/>
                <a:gd name="connsiteX20" fmla="*/ 120601 w 673547"/>
                <a:gd name="connsiteY20" fmla="*/ 28157 h 132307"/>
                <a:gd name="connsiteX21" fmla="*/ 120601 w 673547"/>
                <a:gd name="connsiteY21" fmla="*/ 102273 h 132307"/>
                <a:gd name="connsiteX22" fmla="*/ 100956 w 673547"/>
                <a:gd name="connsiteY22" fmla="*/ 102273 h 132307"/>
                <a:gd name="connsiteX23" fmla="*/ 132895 w 673547"/>
                <a:gd name="connsiteY23" fmla="*/ 81139 h 132307"/>
                <a:gd name="connsiteX24" fmla="*/ 152540 w 673547"/>
                <a:gd name="connsiteY24" fmla="*/ 78164 h 132307"/>
                <a:gd name="connsiteX25" fmla="*/ 157601 w 673547"/>
                <a:gd name="connsiteY25" fmla="*/ 86795 h 132307"/>
                <a:gd name="connsiteX26" fmla="*/ 168317 w 673547"/>
                <a:gd name="connsiteY26" fmla="*/ 89772 h 132307"/>
                <a:gd name="connsiteX27" fmla="*/ 179776 w 673547"/>
                <a:gd name="connsiteY27" fmla="*/ 86944 h 132307"/>
                <a:gd name="connsiteX28" fmla="*/ 182306 w 673547"/>
                <a:gd name="connsiteY28" fmla="*/ 81736 h 132307"/>
                <a:gd name="connsiteX29" fmla="*/ 180967 w 673547"/>
                <a:gd name="connsiteY29" fmla="*/ 78014 h 132307"/>
                <a:gd name="connsiteX30" fmla="*/ 174418 w 673547"/>
                <a:gd name="connsiteY30" fmla="*/ 75484 h 132307"/>
                <a:gd name="connsiteX31" fmla="*/ 144356 w 673547"/>
                <a:gd name="connsiteY31" fmla="*/ 65959 h 132307"/>
                <a:gd name="connsiteX32" fmla="*/ 135575 w 673547"/>
                <a:gd name="connsiteY32" fmla="*/ 49291 h 132307"/>
                <a:gd name="connsiteX33" fmla="*/ 143165 w 673547"/>
                <a:gd name="connsiteY33" fmla="*/ 33069 h 132307"/>
                <a:gd name="connsiteX34" fmla="*/ 166679 w 673547"/>
                <a:gd name="connsiteY34" fmla="*/ 26520 h 132307"/>
                <a:gd name="connsiteX35" fmla="*/ 189376 w 673547"/>
                <a:gd name="connsiteY35" fmla="*/ 31431 h 132307"/>
                <a:gd name="connsiteX36" fmla="*/ 199570 w 673547"/>
                <a:gd name="connsiteY36" fmla="*/ 46165 h 132307"/>
                <a:gd name="connsiteX37" fmla="*/ 180967 w 673547"/>
                <a:gd name="connsiteY37" fmla="*/ 49589 h 132307"/>
                <a:gd name="connsiteX38" fmla="*/ 176503 w 673547"/>
                <a:gd name="connsiteY38" fmla="*/ 42965 h 132307"/>
                <a:gd name="connsiteX39" fmla="*/ 167126 w 673547"/>
                <a:gd name="connsiteY39" fmla="*/ 40658 h 132307"/>
                <a:gd name="connsiteX40" fmla="*/ 155964 w 673547"/>
                <a:gd name="connsiteY40" fmla="*/ 42742 h 132307"/>
                <a:gd name="connsiteX41" fmla="*/ 153731 w 673547"/>
                <a:gd name="connsiteY41" fmla="*/ 46761 h 132307"/>
                <a:gd name="connsiteX42" fmla="*/ 155666 w 673547"/>
                <a:gd name="connsiteY42" fmla="*/ 50333 h 132307"/>
                <a:gd name="connsiteX43" fmla="*/ 174046 w 673547"/>
                <a:gd name="connsiteY43" fmla="*/ 55839 h 132307"/>
                <a:gd name="connsiteX44" fmla="*/ 195850 w 673547"/>
                <a:gd name="connsiteY44" fmla="*/ 64471 h 132307"/>
                <a:gd name="connsiteX45" fmla="*/ 202100 w 673547"/>
                <a:gd name="connsiteY45" fmla="*/ 79056 h 132307"/>
                <a:gd name="connsiteX46" fmla="*/ 193543 w 673547"/>
                <a:gd name="connsiteY46" fmla="*/ 96617 h 132307"/>
                <a:gd name="connsiteX47" fmla="*/ 168317 w 673547"/>
                <a:gd name="connsiteY47" fmla="*/ 103911 h 132307"/>
                <a:gd name="connsiteX48" fmla="*/ 144356 w 673547"/>
                <a:gd name="connsiteY48" fmla="*/ 97808 h 132307"/>
                <a:gd name="connsiteX49" fmla="*/ 132895 w 673547"/>
                <a:gd name="connsiteY49" fmla="*/ 81139 h 132307"/>
                <a:gd name="connsiteX50" fmla="*/ 251314 w 673547"/>
                <a:gd name="connsiteY50" fmla="*/ 28157 h 132307"/>
                <a:gd name="connsiteX51" fmla="*/ 251314 w 673547"/>
                <a:gd name="connsiteY51" fmla="*/ 43784 h 132307"/>
                <a:gd name="connsiteX52" fmla="*/ 237919 w 673547"/>
                <a:gd name="connsiteY52" fmla="*/ 43784 h 132307"/>
                <a:gd name="connsiteX53" fmla="*/ 237919 w 673547"/>
                <a:gd name="connsiteY53" fmla="*/ 73698 h 132307"/>
                <a:gd name="connsiteX54" fmla="*/ 238291 w 673547"/>
                <a:gd name="connsiteY54" fmla="*/ 84265 h 132307"/>
                <a:gd name="connsiteX55" fmla="*/ 240077 w 673547"/>
                <a:gd name="connsiteY55" fmla="*/ 86721 h 132307"/>
                <a:gd name="connsiteX56" fmla="*/ 243426 w 673547"/>
                <a:gd name="connsiteY56" fmla="*/ 87689 h 132307"/>
                <a:gd name="connsiteX57" fmla="*/ 251314 w 673547"/>
                <a:gd name="connsiteY57" fmla="*/ 85753 h 132307"/>
                <a:gd name="connsiteX58" fmla="*/ 252951 w 673547"/>
                <a:gd name="connsiteY58" fmla="*/ 101083 h 132307"/>
                <a:gd name="connsiteX59" fmla="*/ 237473 w 673547"/>
                <a:gd name="connsiteY59" fmla="*/ 103911 h 132307"/>
                <a:gd name="connsiteX60" fmla="*/ 227873 w 673547"/>
                <a:gd name="connsiteY60" fmla="*/ 102125 h 132307"/>
                <a:gd name="connsiteX61" fmla="*/ 221622 w 673547"/>
                <a:gd name="connsiteY61" fmla="*/ 97511 h 132307"/>
                <a:gd name="connsiteX62" fmla="*/ 218869 w 673547"/>
                <a:gd name="connsiteY62" fmla="*/ 89920 h 132307"/>
                <a:gd name="connsiteX63" fmla="*/ 218273 w 673547"/>
                <a:gd name="connsiteY63" fmla="*/ 76080 h 132307"/>
                <a:gd name="connsiteX64" fmla="*/ 218273 w 673547"/>
                <a:gd name="connsiteY64" fmla="*/ 43784 h 132307"/>
                <a:gd name="connsiteX65" fmla="*/ 209344 w 673547"/>
                <a:gd name="connsiteY65" fmla="*/ 43784 h 132307"/>
                <a:gd name="connsiteX66" fmla="*/ 209344 w 673547"/>
                <a:gd name="connsiteY66" fmla="*/ 28157 h 132307"/>
                <a:gd name="connsiteX67" fmla="*/ 218273 w 673547"/>
                <a:gd name="connsiteY67" fmla="*/ 28157 h 132307"/>
                <a:gd name="connsiteX68" fmla="*/ 218273 w 673547"/>
                <a:gd name="connsiteY68" fmla="*/ 13423 h 132307"/>
                <a:gd name="connsiteX69" fmla="*/ 237919 w 673547"/>
                <a:gd name="connsiteY69" fmla="*/ 1964 h 132307"/>
                <a:gd name="connsiteX70" fmla="*/ 237919 w 673547"/>
                <a:gd name="connsiteY70" fmla="*/ 28157 h 132307"/>
                <a:gd name="connsiteX71" fmla="*/ 251314 w 673547"/>
                <a:gd name="connsiteY71" fmla="*/ 28157 h 132307"/>
                <a:gd name="connsiteX72" fmla="*/ 259256 w 673547"/>
                <a:gd name="connsiteY72" fmla="*/ 64173 h 132307"/>
                <a:gd name="connsiteX73" fmla="*/ 264093 w 673547"/>
                <a:gd name="connsiteY73" fmla="*/ 45272 h 132307"/>
                <a:gd name="connsiteX74" fmla="*/ 277785 w 673547"/>
                <a:gd name="connsiteY74" fmla="*/ 31357 h 132307"/>
                <a:gd name="connsiteX75" fmla="*/ 297504 w 673547"/>
                <a:gd name="connsiteY75" fmla="*/ 26520 h 132307"/>
                <a:gd name="connsiteX76" fmla="*/ 325037 w 673547"/>
                <a:gd name="connsiteY76" fmla="*/ 37459 h 132307"/>
                <a:gd name="connsiteX77" fmla="*/ 335753 w 673547"/>
                <a:gd name="connsiteY77" fmla="*/ 65067 h 132307"/>
                <a:gd name="connsiteX78" fmla="*/ 324889 w 673547"/>
                <a:gd name="connsiteY78" fmla="*/ 92897 h 132307"/>
                <a:gd name="connsiteX79" fmla="*/ 297653 w 673547"/>
                <a:gd name="connsiteY79" fmla="*/ 103911 h 132307"/>
                <a:gd name="connsiteX80" fmla="*/ 278156 w 673547"/>
                <a:gd name="connsiteY80" fmla="*/ 99297 h 132307"/>
                <a:gd name="connsiteX81" fmla="*/ 264093 w 673547"/>
                <a:gd name="connsiteY81" fmla="*/ 85828 h 132307"/>
                <a:gd name="connsiteX82" fmla="*/ 259256 w 673547"/>
                <a:gd name="connsiteY82" fmla="*/ 64173 h 132307"/>
                <a:gd name="connsiteX83" fmla="*/ 279347 w 673547"/>
                <a:gd name="connsiteY83" fmla="*/ 65215 h 132307"/>
                <a:gd name="connsiteX84" fmla="*/ 284630 w 673547"/>
                <a:gd name="connsiteY84" fmla="*/ 82107 h 132307"/>
                <a:gd name="connsiteX85" fmla="*/ 297504 w 673547"/>
                <a:gd name="connsiteY85" fmla="*/ 87986 h 132307"/>
                <a:gd name="connsiteX86" fmla="*/ 310453 w 673547"/>
                <a:gd name="connsiteY86" fmla="*/ 82107 h 132307"/>
                <a:gd name="connsiteX87" fmla="*/ 315661 w 673547"/>
                <a:gd name="connsiteY87" fmla="*/ 65067 h 132307"/>
                <a:gd name="connsiteX88" fmla="*/ 310453 w 673547"/>
                <a:gd name="connsiteY88" fmla="*/ 48323 h 132307"/>
                <a:gd name="connsiteX89" fmla="*/ 297504 w 673547"/>
                <a:gd name="connsiteY89" fmla="*/ 42445 h 132307"/>
                <a:gd name="connsiteX90" fmla="*/ 284630 w 673547"/>
                <a:gd name="connsiteY90" fmla="*/ 48323 h 132307"/>
                <a:gd name="connsiteX91" fmla="*/ 279347 w 673547"/>
                <a:gd name="connsiteY91" fmla="*/ 65215 h 132307"/>
                <a:gd name="connsiteX92" fmla="*/ 347356 w 673547"/>
                <a:gd name="connsiteY92" fmla="*/ 107185 h 132307"/>
                <a:gd name="connsiteX93" fmla="*/ 369681 w 673547"/>
                <a:gd name="connsiteY93" fmla="*/ 109864 h 132307"/>
                <a:gd name="connsiteX94" fmla="*/ 372359 w 673547"/>
                <a:gd name="connsiteY94" fmla="*/ 115222 h 132307"/>
                <a:gd name="connsiteX95" fmla="*/ 381140 w 673547"/>
                <a:gd name="connsiteY95" fmla="*/ 117305 h 132307"/>
                <a:gd name="connsiteX96" fmla="*/ 392600 w 673547"/>
                <a:gd name="connsiteY96" fmla="*/ 115073 h 132307"/>
                <a:gd name="connsiteX97" fmla="*/ 396470 w 673547"/>
                <a:gd name="connsiteY97" fmla="*/ 110161 h 132307"/>
                <a:gd name="connsiteX98" fmla="*/ 397363 w 673547"/>
                <a:gd name="connsiteY98" fmla="*/ 101083 h 132307"/>
                <a:gd name="connsiteX99" fmla="*/ 397363 w 673547"/>
                <a:gd name="connsiteY99" fmla="*/ 90219 h 132307"/>
                <a:gd name="connsiteX100" fmla="*/ 375187 w 673547"/>
                <a:gd name="connsiteY100" fmla="*/ 102273 h 132307"/>
                <a:gd name="connsiteX101" fmla="*/ 351524 w 673547"/>
                <a:gd name="connsiteY101" fmla="*/ 89623 h 132307"/>
                <a:gd name="connsiteX102" fmla="*/ 344678 w 673547"/>
                <a:gd name="connsiteY102" fmla="*/ 64769 h 132307"/>
                <a:gd name="connsiteX103" fmla="*/ 353682 w 673547"/>
                <a:gd name="connsiteY103" fmla="*/ 36342 h 132307"/>
                <a:gd name="connsiteX104" fmla="*/ 375931 w 673547"/>
                <a:gd name="connsiteY104" fmla="*/ 26520 h 132307"/>
                <a:gd name="connsiteX105" fmla="*/ 398703 w 673547"/>
                <a:gd name="connsiteY105" fmla="*/ 38575 h 132307"/>
                <a:gd name="connsiteX106" fmla="*/ 398703 w 673547"/>
                <a:gd name="connsiteY106" fmla="*/ 28157 h 132307"/>
                <a:gd name="connsiteX107" fmla="*/ 417009 w 673547"/>
                <a:gd name="connsiteY107" fmla="*/ 28157 h 132307"/>
                <a:gd name="connsiteX108" fmla="*/ 417009 w 673547"/>
                <a:gd name="connsiteY108" fmla="*/ 94683 h 132307"/>
                <a:gd name="connsiteX109" fmla="*/ 414850 w 673547"/>
                <a:gd name="connsiteY109" fmla="*/ 114254 h 132307"/>
                <a:gd name="connsiteX110" fmla="*/ 408749 w 673547"/>
                <a:gd name="connsiteY110" fmla="*/ 124449 h 132307"/>
                <a:gd name="connsiteX111" fmla="*/ 398330 w 673547"/>
                <a:gd name="connsiteY111" fmla="*/ 130253 h 132307"/>
                <a:gd name="connsiteX112" fmla="*/ 381884 w 673547"/>
                <a:gd name="connsiteY112" fmla="*/ 132336 h 132307"/>
                <a:gd name="connsiteX113" fmla="*/ 355096 w 673547"/>
                <a:gd name="connsiteY113" fmla="*/ 125863 h 132307"/>
                <a:gd name="connsiteX114" fmla="*/ 347208 w 673547"/>
                <a:gd name="connsiteY114" fmla="*/ 109566 h 132307"/>
                <a:gd name="connsiteX115" fmla="*/ 347356 w 673547"/>
                <a:gd name="connsiteY115" fmla="*/ 107185 h 132307"/>
                <a:gd name="connsiteX116" fmla="*/ 364770 w 673547"/>
                <a:gd name="connsiteY116" fmla="*/ 63727 h 132307"/>
                <a:gd name="connsiteX117" fmla="*/ 369384 w 673547"/>
                <a:gd name="connsiteY117" fmla="*/ 80991 h 132307"/>
                <a:gd name="connsiteX118" fmla="*/ 380694 w 673547"/>
                <a:gd name="connsiteY118" fmla="*/ 86498 h 132307"/>
                <a:gd name="connsiteX119" fmla="*/ 392824 w 673547"/>
                <a:gd name="connsiteY119" fmla="*/ 80842 h 132307"/>
                <a:gd name="connsiteX120" fmla="*/ 397809 w 673547"/>
                <a:gd name="connsiteY120" fmla="*/ 64173 h 132307"/>
                <a:gd name="connsiteX121" fmla="*/ 393047 w 673547"/>
                <a:gd name="connsiteY121" fmla="*/ 47132 h 132307"/>
                <a:gd name="connsiteX122" fmla="*/ 380992 w 673547"/>
                <a:gd name="connsiteY122" fmla="*/ 41552 h 132307"/>
                <a:gd name="connsiteX123" fmla="*/ 369384 w 673547"/>
                <a:gd name="connsiteY123" fmla="*/ 46984 h 132307"/>
                <a:gd name="connsiteX124" fmla="*/ 364770 w 673547"/>
                <a:gd name="connsiteY124" fmla="*/ 63727 h 132307"/>
                <a:gd name="connsiteX125" fmla="*/ 453169 w 673547"/>
                <a:gd name="connsiteY125" fmla="*/ 102273 h 132307"/>
                <a:gd name="connsiteX126" fmla="*/ 433523 w 673547"/>
                <a:gd name="connsiteY126" fmla="*/ 102273 h 132307"/>
                <a:gd name="connsiteX127" fmla="*/ 433523 w 673547"/>
                <a:gd name="connsiteY127" fmla="*/ 28157 h 132307"/>
                <a:gd name="connsiteX128" fmla="*/ 451829 w 673547"/>
                <a:gd name="connsiteY128" fmla="*/ 28157 h 132307"/>
                <a:gd name="connsiteX129" fmla="*/ 451829 w 673547"/>
                <a:gd name="connsiteY129" fmla="*/ 38724 h 132307"/>
                <a:gd name="connsiteX130" fmla="*/ 460164 w 673547"/>
                <a:gd name="connsiteY130" fmla="*/ 28901 h 132307"/>
                <a:gd name="connsiteX131" fmla="*/ 468647 w 673547"/>
                <a:gd name="connsiteY131" fmla="*/ 26520 h 132307"/>
                <a:gd name="connsiteX132" fmla="*/ 481595 w 673547"/>
                <a:gd name="connsiteY132" fmla="*/ 30241 h 132307"/>
                <a:gd name="connsiteX133" fmla="*/ 475493 w 673547"/>
                <a:gd name="connsiteY133" fmla="*/ 47356 h 132307"/>
                <a:gd name="connsiteX134" fmla="*/ 466265 w 673547"/>
                <a:gd name="connsiteY134" fmla="*/ 44081 h 132307"/>
                <a:gd name="connsiteX135" fmla="*/ 459270 w 673547"/>
                <a:gd name="connsiteY135" fmla="*/ 46388 h 132307"/>
                <a:gd name="connsiteX136" fmla="*/ 454806 w 673547"/>
                <a:gd name="connsiteY136" fmla="*/ 54574 h 132307"/>
                <a:gd name="connsiteX137" fmla="*/ 453169 w 673547"/>
                <a:gd name="connsiteY137" fmla="*/ 79354 h 132307"/>
                <a:gd name="connsiteX138" fmla="*/ 453169 w 673547"/>
                <a:gd name="connsiteY138" fmla="*/ 102273 h 132307"/>
                <a:gd name="connsiteX139" fmla="*/ 503328 w 673547"/>
                <a:gd name="connsiteY139" fmla="*/ 50779 h 132307"/>
                <a:gd name="connsiteX140" fmla="*/ 485618 w 673547"/>
                <a:gd name="connsiteY140" fmla="*/ 47505 h 132307"/>
                <a:gd name="connsiteX141" fmla="*/ 495887 w 673547"/>
                <a:gd name="connsiteY141" fmla="*/ 31654 h 132307"/>
                <a:gd name="connsiteX142" fmla="*/ 517616 w 673547"/>
                <a:gd name="connsiteY142" fmla="*/ 26520 h 132307"/>
                <a:gd name="connsiteX143" fmla="*/ 537262 w 673547"/>
                <a:gd name="connsiteY143" fmla="*/ 29645 h 132307"/>
                <a:gd name="connsiteX144" fmla="*/ 546266 w 673547"/>
                <a:gd name="connsiteY144" fmla="*/ 37533 h 132307"/>
                <a:gd name="connsiteX145" fmla="*/ 548870 w 673547"/>
                <a:gd name="connsiteY145" fmla="*/ 55095 h 132307"/>
                <a:gd name="connsiteX146" fmla="*/ 548721 w 673547"/>
                <a:gd name="connsiteY146" fmla="*/ 77866 h 132307"/>
                <a:gd name="connsiteX147" fmla="*/ 549614 w 673547"/>
                <a:gd name="connsiteY147" fmla="*/ 92302 h 132307"/>
                <a:gd name="connsiteX148" fmla="*/ 553186 w 673547"/>
                <a:gd name="connsiteY148" fmla="*/ 102273 h 132307"/>
                <a:gd name="connsiteX149" fmla="*/ 533690 w 673547"/>
                <a:gd name="connsiteY149" fmla="*/ 102273 h 132307"/>
                <a:gd name="connsiteX150" fmla="*/ 531903 w 673547"/>
                <a:gd name="connsiteY150" fmla="*/ 96469 h 132307"/>
                <a:gd name="connsiteX151" fmla="*/ 531159 w 673547"/>
                <a:gd name="connsiteY151" fmla="*/ 94236 h 132307"/>
                <a:gd name="connsiteX152" fmla="*/ 520369 w 673547"/>
                <a:gd name="connsiteY152" fmla="*/ 101455 h 132307"/>
                <a:gd name="connsiteX153" fmla="*/ 508240 w 673547"/>
                <a:gd name="connsiteY153" fmla="*/ 103911 h 132307"/>
                <a:gd name="connsiteX154" fmla="*/ 490157 w 673547"/>
                <a:gd name="connsiteY154" fmla="*/ 97734 h 132307"/>
                <a:gd name="connsiteX155" fmla="*/ 483534 w 673547"/>
                <a:gd name="connsiteY155" fmla="*/ 82033 h 132307"/>
                <a:gd name="connsiteX156" fmla="*/ 486585 w 673547"/>
                <a:gd name="connsiteY156" fmla="*/ 70870 h 132307"/>
                <a:gd name="connsiteX157" fmla="*/ 494994 w 673547"/>
                <a:gd name="connsiteY157" fmla="*/ 63355 h 132307"/>
                <a:gd name="connsiteX158" fmla="*/ 510621 w 673547"/>
                <a:gd name="connsiteY158" fmla="*/ 58667 h 132307"/>
                <a:gd name="connsiteX159" fmla="*/ 529671 w 673547"/>
                <a:gd name="connsiteY159" fmla="*/ 53905 h 132307"/>
                <a:gd name="connsiteX160" fmla="*/ 529671 w 673547"/>
                <a:gd name="connsiteY160" fmla="*/ 51970 h 132307"/>
                <a:gd name="connsiteX161" fmla="*/ 526843 w 673547"/>
                <a:gd name="connsiteY161" fmla="*/ 43933 h 132307"/>
                <a:gd name="connsiteX162" fmla="*/ 516276 w 673547"/>
                <a:gd name="connsiteY162" fmla="*/ 41552 h 132307"/>
                <a:gd name="connsiteX163" fmla="*/ 508166 w 673547"/>
                <a:gd name="connsiteY163" fmla="*/ 43560 h 132307"/>
                <a:gd name="connsiteX164" fmla="*/ 503328 w 673547"/>
                <a:gd name="connsiteY164" fmla="*/ 50779 h 132307"/>
                <a:gd name="connsiteX165" fmla="*/ 529671 w 673547"/>
                <a:gd name="connsiteY165" fmla="*/ 66703 h 132307"/>
                <a:gd name="connsiteX166" fmla="*/ 517691 w 673547"/>
                <a:gd name="connsiteY166" fmla="*/ 69680 h 132307"/>
                <a:gd name="connsiteX167" fmla="*/ 507050 w 673547"/>
                <a:gd name="connsiteY167" fmla="*/ 73103 h 132307"/>
                <a:gd name="connsiteX168" fmla="*/ 503180 w 673547"/>
                <a:gd name="connsiteY168" fmla="*/ 79949 h 132307"/>
                <a:gd name="connsiteX169" fmla="*/ 506230 w 673547"/>
                <a:gd name="connsiteY169" fmla="*/ 87092 h 132307"/>
                <a:gd name="connsiteX170" fmla="*/ 514044 w 673547"/>
                <a:gd name="connsiteY170" fmla="*/ 90070 h 132307"/>
                <a:gd name="connsiteX171" fmla="*/ 524165 w 673547"/>
                <a:gd name="connsiteY171" fmla="*/ 86647 h 132307"/>
                <a:gd name="connsiteX172" fmla="*/ 528778 w 673547"/>
                <a:gd name="connsiteY172" fmla="*/ 80098 h 132307"/>
                <a:gd name="connsiteX173" fmla="*/ 529671 w 673547"/>
                <a:gd name="connsiteY173" fmla="*/ 70573 h 132307"/>
                <a:gd name="connsiteX174" fmla="*/ 529671 w 673547"/>
                <a:gd name="connsiteY174" fmla="*/ 66703 h 132307"/>
                <a:gd name="connsiteX175" fmla="*/ 564895 w 673547"/>
                <a:gd name="connsiteY175" fmla="*/ 28157 h 132307"/>
                <a:gd name="connsiteX176" fmla="*/ 582903 w 673547"/>
                <a:gd name="connsiteY176" fmla="*/ 28157 h 132307"/>
                <a:gd name="connsiteX177" fmla="*/ 582903 w 673547"/>
                <a:gd name="connsiteY177" fmla="*/ 38277 h 132307"/>
                <a:gd name="connsiteX178" fmla="*/ 606120 w 673547"/>
                <a:gd name="connsiteY178" fmla="*/ 26520 h 132307"/>
                <a:gd name="connsiteX179" fmla="*/ 618398 w 673547"/>
                <a:gd name="connsiteY179" fmla="*/ 29422 h 132307"/>
                <a:gd name="connsiteX180" fmla="*/ 626956 w 673547"/>
                <a:gd name="connsiteY180" fmla="*/ 38277 h 132307"/>
                <a:gd name="connsiteX181" fmla="*/ 637523 w 673547"/>
                <a:gd name="connsiteY181" fmla="*/ 29422 h 132307"/>
                <a:gd name="connsiteX182" fmla="*/ 649578 w 673547"/>
                <a:gd name="connsiteY182" fmla="*/ 26520 h 132307"/>
                <a:gd name="connsiteX183" fmla="*/ 663419 w 673547"/>
                <a:gd name="connsiteY183" fmla="*/ 29794 h 132307"/>
                <a:gd name="connsiteX184" fmla="*/ 671902 w 673547"/>
                <a:gd name="connsiteY184" fmla="*/ 39617 h 132307"/>
                <a:gd name="connsiteX185" fmla="*/ 673837 w 673547"/>
                <a:gd name="connsiteY185" fmla="*/ 54946 h 132307"/>
                <a:gd name="connsiteX186" fmla="*/ 673837 w 673547"/>
                <a:gd name="connsiteY186" fmla="*/ 102273 h 132307"/>
                <a:gd name="connsiteX187" fmla="*/ 654340 w 673547"/>
                <a:gd name="connsiteY187" fmla="*/ 102273 h 132307"/>
                <a:gd name="connsiteX188" fmla="*/ 654340 w 673547"/>
                <a:gd name="connsiteY188" fmla="*/ 59858 h 132307"/>
                <a:gd name="connsiteX189" fmla="*/ 652256 w 673547"/>
                <a:gd name="connsiteY189" fmla="*/ 45719 h 132307"/>
                <a:gd name="connsiteX190" fmla="*/ 643922 w 673547"/>
                <a:gd name="connsiteY190" fmla="*/ 41552 h 132307"/>
                <a:gd name="connsiteX191" fmla="*/ 636109 w 673547"/>
                <a:gd name="connsiteY191" fmla="*/ 44007 h 132307"/>
                <a:gd name="connsiteX192" fmla="*/ 630899 w 673547"/>
                <a:gd name="connsiteY192" fmla="*/ 51374 h 132307"/>
                <a:gd name="connsiteX193" fmla="*/ 629337 w 673547"/>
                <a:gd name="connsiteY193" fmla="*/ 66703 h 132307"/>
                <a:gd name="connsiteX194" fmla="*/ 629337 w 673547"/>
                <a:gd name="connsiteY194" fmla="*/ 102273 h 132307"/>
                <a:gd name="connsiteX195" fmla="*/ 609692 w 673547"/>
                <a:gd name="connsiteY195" fmla="*/ 102273 h 132307"/>
                <a:gd name="connsiteX196" fmla="*/ 609692 w 673547"/>
                <a:gd name="connsiteY196" fmla="*/ 61644 h 132307"/>
                <a:gd name="connsiteX197" fmla="*/ 608650 w 673547"/>
                <a:gd name="connsiteY197" fmla="*/ 47728 h 132307"/>
                <a:gd name="connsiteX198" fmla="*/ 605376 w 673547"/>
                <a:gd name="connsiteY198" fmla="*/ 43039 h 132307"/>
                <a:gd name="connsiteX199" fmla="*/ 599423 w 673547"/>
                <a:gd name="connsiteY199" fmla="*/ 41552 h 132307"/>
                <a:gd name="connsiteX200" fmla="*/ 591312 w 673547"/>
                <a:gd name="connsiteY200" fmla="*/ 44007 h 132307"/>
                <a:gd name="connsiteX201" fmla="*/ 586102 w 673547"/>
                <a:gd name="connsiteY201" fmla="*/ 51002 h 132307"/>
                <a:gd name="connsiteX202" fmla="*/ 584540 w 673547"/>
                <a:gd name="connsiteY202" fmla="*/ 66257 h 132307"/>
                <a:gd name="connsiteX203" fmla="*/ 584540 w 673547"/>
                <a:gd name="connsiteY203" fmla="*/ 102273 h 132307"/>
                <a:gd name="connsiteX204" fmla="*/ 564895 w 673547"/>
                <a:gd name="connsiteY204" fmla="*/ 102273 h 132307"/>
                <a:gd name="connsiteX205" fmla="*/ 564895 w 673547"/>
                <a:gd name="connsiteY205" fmla="*/ 28157 h 13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73547" h="132307">
                  <a:moveTo>
                    <a:pt x="290" y="102273"/>
                  </a:moveTo>
                  <a:lnTo>
                    <a:pt x="290" y="28"/>
                  </a:lnTo>
                  <a:lnTo>
                    <a:pt x="20976" y="28"/>
                  </a:lnTo>
                  <a:lnTo>
                    <a:pt x="20976" y="40212"/>
                  </a:lnTo>
                  <a:lnTo>
                    <a:pt x="61458" y="40212"/>
                  </a:lnTo>
                  <a:lnTo>
                    <a:pt x="61458" y="28"/>
                  </a:lnTo>
                  <a:lnTo>
                    <a:pt x="82145" y="28"/>
                  </a:lnTo>
                  <a:lnTo>
                    <a:pt x="82145" y="102273"/>
                  </a:lnTo>
                  <a:lnTo>
                    <a:pt x="61458" y="102273"/>
                  </a:lnTo>
                  <a:lnTo>
                    <a:pt x="61458" y="57625"/>
                  </a:lnTo>
                  <a:lnTo>
                    <a:pt x="20976" y="57625"/>
                  </a:lnTo>
                  <a:lnTo>
                    <a:pt x="20976" y="102273"/>
                  </a:lnTo>
                  <a:lnTo>
                    <a:pt x="290" y="102273"/>
                  </a:lnTo>
                  <a:close/>
                  <a:moveTo>
                    <a:pt x="100956" y="18186"/>
                  </a:moveTo>
                  <a:lnTo>
                    <a:pt x="100956" y="28"/>
                  </a:lnTo>
                  <a:lnTo>
                    <a:pt x="120601" y="28"/>
                  </a:lnTo>
                  <a:lnTo>
                    <a:pt x="120601" y="18186"/>
                  </a:lnTo>
                  <a:lnTo>
                    <a:pt x="100956" y="18186"/>
                  </a:lnTo>
                  <a:close/>
                  <a:moveTo>
                    <a:pt x="100956" y="102273"/>
                  </a:moveTo>
                  <a:lnTo>
                    <a:pt x="100956" y="28157"/>
                  </a:lnTo>
                  <a:lnTo>
                    <a:pt x="120601" y="28157"/>
                  </a:lnTo>
                  <a:lnTo>
                    <a:pt x="120601" y="102273"/>
                  </a:lnTo>
                  <a:lnTo>
                    <a:pt x="100956" y="102273"/>
                  </a:lnTo>
                  <a:close/>
                  <a:moveTo>
                    <a:pt x="132895" y="81139"/>
                  </a:moveTo>
                  <a:lnTo>
                    <a:pt x="152540" y="78164"/>
                  </a:lnTo>
                  <a:cubicBezTo>
                    <a:pt x="153334" y="81934"/>
                    <a:pt x="155021" y="84811"/>
                    <a:pt x="157601" y="86795"/>
                  </a:cubicBezTo>
                  <a:cubicBezTo>
                    <a:pt x="160180" y="88780"/>
                    <a:pt x="163752" y="89772"/>
                    <a:pt x="168317" y="89772"/>
                  </a:cubicBezTo>
                  <a:cubicBezTo>
                    <a:pt x="173376" y="89772"/>
                    <a:pt x="177196" y="88829"/>
                    <a:pt x="179776" y="86944"/>
                  </a:cubicBezTo>
                  <a:cubicBezTo>
                    <a:pt x="181463" y="85654"/>
                    <a:pt x="182306" y="83918"/>
                    <a:pt x="182306" y="81736"/>
                  </a:cubicBezTo>
                  <a:cubicBezTo>
                    <a:pt x="182306" y="80247"/>
                    <a:pt x="181859" y="79007"/>
                    <a:pt x="180967" y="78014"/>
                  </a:cubicBezTo>
                  <a:cubicBezTo>
                    <a:pt x="179974" y="77121"/>
                    <a:pt x="177791" y="76278"/>
                    <a:pt x="174418" y="75484"/>
                  </a:cubicBezTo>
                  <a:cubicBezTo>
                    <a:pt x="158642" y="72012"/>
                    <a:pt x="148622" y="68837"/>
                    <a:pt x="144356" y="65959"/>
                  </a:cubicBezTo>
                  <a:cubicBezTo>
                    <a:pt x="138502" y="61892"/>
                    <a:pt x="135575" y="56335"/>
                    <a:pt x="135575" y="49291"/>
                  </a:cubicBezTo>
                  <a:cubicBezTo>
                    <a:pt x="135575" y="42841"/>
                    <a:pt x="138104" y="37434"/>
                    <a:pt x="143165" y="33069"/>
                  </a:cubicBezTo>
                  <a:cubicBezTo>
                    <a:pt x="148225" y="28703"/>
                    <a:pt x="156063" y="26520"/>
                    <a:pt x="166679" y="26520"/>
                  </a:cubicBezTo>
                  <a:cubicBezTo>
                    <a:pt x="176899" y="26520"/>
                    <a:pt x="184464" y="28157"/>
                    <a:pt x="189376" y="31431"/>
                  </a:cubicBezTo>
                  <a:cubicBezTo>
                    <a:pt x="194288" y="34705"/>
                    <a:pt x="197685" y="39617"/>
                    <a:pt x="199570" y="46165"/>
                  </a:cubicBezTo>
                  <a:lnTo>
                    <a:pt x="180967" y="49589"/>
                  </a:lnTo>
                  <a:cubicBezTo>
                    <a:pt x="180173" y="46711"/>
                    <a:pt x="178685" y="44503"/>
                    <a:pt x="176503" y="42965"/>
                  </a:cubicBezTo>
                  <a:cubicBezTo>
                    <a:pt x="174319" y="41427"/>
                    <a:pt x="171194" y="40658"/>
                    <a:pt x="167126" y="40658"/>
                  </a:cubicBezTo>
                  <a:cubicBezTo>
                    <a:pt x="161966" y="40658"/>
                    <a:pt x="158246" y="41352"/>
                    <a:pt x="155964" y="42742"/>
                  </a:cubicBezTo>
                  <a:cubicBezTo>
                    <a:pt x="154475" y="43734"/>
                    <a:pt x="153731" y="45074"/>
                    <a:pt x="153731" y="46761"/>
                  </a:cubicBezTo>
                  <a:cubicBezTo>
                    <a:pt x="153731" y="48150"/>
                    <a:pt x="154376" y="49340"/>
                    <a:pt x="155666" y="50333"/>
                  </a:cubicBezTo>
                  <a:cubicBezTo>
                    <a:pt x="157452" y="51622"/>
                    <a:pt x="163579" y="53458"/>
                    <a:pt x="174046" y="55839"/>
                  </a:cubicBezTo>
                  <a:cubicBezTo>
                    <a:pt x="184514" y="58220"/>
                    <a:pt x="191782" y="61097"/>
                    <a:pt x="195850" y="64471"/>
                  </a:cubicBezTo>
                  <a:cubicBezTo>
                    <a:pt x="200017" y="68043"/>
                    <a:pt x="202100" y="72905"/>
                    <a:pt x="202100" y="79056"/>
                  </a:cubicBezTo>
                  <a:cubicBezTo>
                    <a:pt x="202100" y="85902"/>
                    <a:pt x="199247" y="91756"/>
                    <a:pt x="193543" y="96617"/>
                  </a:cubicBezTo>
                  <a:cubicBezTo>
                    <a:pt x="187838" y="101480"/>
                    <a:pt x="179430" y="103911"/>
                    <a:pt x="168317" y="103911"/>
                  </a:cubicBezTo>
                  <a:cubicBezTo>
                    <a:pt x="158196" y="103911"/>
                    <a:pt x="150209" y="101877"/>
                    <a:pt x="144356" y="97808"/>
                  </a:cubicBezTo>
                  <a:cubicBezTo>
                    <a:pt x="138502" y="93740"/>
                    <a:pt x="134681" y="88184"/>
                    <a:pt x="132895" y="81139"/>
                  </a:cubicBezTo>
                  <a:close/>
                  <a:moveTo>
                    <a:pt x="251314" y="28157"/>
                  </a:moveTo>
                  <a:lnTo>
                    <a:pt x="251314" y="43784"/>
                  </a:lnTo>
                  <a:lnTo>
                    <a:pt x="237919" y="43784"/>
                  </a:lnTo>
                  <a:lnTo>
                    <a:pt x="237919" y="73698"/>
                  </a:lnTo>
                  <a:cubicBezTo>
                    <a:pt x="237919" y="79751"/>
                    <a:pt x="238043" y="83273"/>
                    <a:pt x="238291" y="84265"/>
                  </a:cubicBezTo>
                  <a:cubicBezTo>
                    <a:pt x="238540" y="85257"/>
                    <a:pt x="239135" y="86076"/>
                    <a:pt x="240077" y="86721"/>
                  </a:cubicBezTo>
                  <a:cubicBezTo>
                    <a:pt x="241019" y="87366"/>
                    <a:pt x="242135" y="87689"/>
                    <a:pt x="243426" y="87689"/>
                  </a:cubicBezTo>
                  <a:cubicBezTo>
                    <a:pt x="245212" y="87689"/>
                    <a:pt x="247841" y="87044"/>
                    <a:pt x="251314" y="85753"/>
                  </a:cubicBezTo>
                  <a:lnTo>
                    <a:pt x="252951" y="101083"/>
                  </a:lnTo>
                  <a:cubicBezTo>
                    <a:pt x="248387" y="102968"/>
                    <a:pt x="243227" y="103911"/>
                    <a:pt x="237473" y="103911"/>
                  </a:cubicBezTo>
                  <a:cubicBezTo>
                    <a:pt x="233901" y="103911"/>
                    <a:pt x="230701" y="103315"/>
                    <a:pt x="227873" y="102125"/>
                  </a:cubicBezTo>
                  <a:cubicBezTo>
                    <a:pt x="225045" y="100934"/>
                    <a:pt x="222962" y="99396"/>
                    <a:pt x="221622" y="97511"/>
                  </a:cubicBezTo>
                  <a:cubicBezTo>
                    <a:pt x="220283" y="95626"/>
                    <a:pt x="219365" y="93095"/>
                    <a:pt x="218869" y="89920"/>
                  </a:cubicBezTo>
                  <a:cubicBezTo>
                    <a:pt x="218472" y="87639"/>
                    <a:pt x="218273" y="83025"/>
                    <a:pt x="218273" y="76080"/>
                  </a:cubicBezTo>
                  <a:lnTo>
                    <a:pt x="218273" y="43784"/>
                  </a:lnTo>
                  <a:lnTo>
                    <a:pt x="209344" y="43784"/>
                  </a:lnTo>
                  <a:lnTo>
                    <a:pt x="209344" y="28157"/>
                  </a:lnTo>
                  <a:lnTo>
                    <a:pt x="218273" y="28157"/>
                  </a:lnTo>
                  <a:lnTo>
                    <a:pt x="218273" y="13423"/>
                  </a:lnTo>
                  <a:lnTo>
                    <a:pt x="237919" y="1964"/>
                  </a:lnTo>
                  <a:lnTo>
                    <a:pt x="237919" y="28157"/>
                  </a:lnTo>
                  <a:lnTo>
                    <a:pt x="251314" y="28157"/>
                  </a:lnTo>
                  <a:close/>
                  <a:moveTo>
                    <a:pt x="259256" y="64173"/>
                  </a:moveTo>
                  <a:cubicBezTo>
                    <a:pt x="259256" y="57625"/>
                    <a:pt x="260868" y="51325"/>
                    <a:pt x="264093" y="45272"/>
                  </a:cubicBezTo>
                  <a:cubicBezTo>
                    <a:pt x="267317" y="39220"/>
                    <a:pt x="271881" y="34581"/>
                    <a:pt x="277785" y="31357"/>
                  </a:cubicBezTo>
                  <a:cubicBezTo>
                    <a:pt x="283688" y="28133"/>
                    <a:pt x="290262" y="26520"/>
                    <a:pt x="297504" y="26520"/>
                  </a:cubicBezTo>
                  <a:cubicBezTo>
                    <a:pt x="308716" y="26520"/>
                    <a:pt x="317894" y="30166"/>
                    <a:pt x="325037" y="37459"/>
                  </a:cubicBezTo>
                  <a:cubicBezTo>
                    <a:pt x="332181" y="44752"/>
                    <a:pt x="335753" y="53954"/>
                    <a:pt x="335753" y="65067"/>
                  </a:cubicBezTo>
                  <a:cubicBezTo>
                    <a:pt x="335753" y="76278"/>
                    <a:pt x="332131" y="85555"/>
                    <a:pt x="324889" y="92897"/>
                  </a:cubicBezTo>
                  <a:cubicBezTo>
                    <a:pt x="317646" y="100240"/>
                    <a:pt x="308567" y="103911"/>
                    <a:pt x="297653" y="103911"/>
                  </a:cubicBezTo>
                  <a:cubicBezTo>
                    <a:pt x="290807" y="103911"/>
                    <a:pt x="284308" y="102373"/>
                    <a:pt x="278156" y="99297"/>
                  </a:cubicBezTo>
                  <a:cubicBezTo>
                    <a:pt x="272005" y="96221"/>
                    <a:pt x="267317" y="91731"/>
                    <a:pt x="264093" y="85828"/>
                  </a:cubicBezTo>
                  <a:cubicBezTo>
                    <a:pt x="260868" y="79925"/>
                    <a:pt x="259256" y="72707"/>
                    <a:pt x="259256" y="64173"/>
                  </a:cubicBezTo>
                  <a:close/>
                  <a:moveTo>
                    <a:pt x="279347" y="65215"/>
                  </a:moveTo>
                  <a:cubicBezTo>
                    <a:pt x="279347" y="72557"/>
                    <a:pt x="281108" y="78188"/>
                    <a:pt x="284630" y="82107"/>
                  </a:cubicBezTo>
                  <a:cubicBezTo>
                    <a:pt x="288153" y="86026"/>
                    <a:pt x="292444" y="87986"/>
                    <a:pt x="297504" y="87986"/>
                  </a:cubicBezTo>
                  <a:cubicBezTo>
                    <a:pt x="302664" y="87986"/>
                    <a:pt x="306980" y="86026"/>
                    <a:pt x="310453" y="82107"/>
                  </a:cubicBezTo>
                  <a:cubicBezTo>
                    <a:pt x="313925" y="78188"/>
                    <a:pt x="315661" y="72508"/>
                    <a:pt x="315661" y="65067"/>
                  </a:cubicBezTo>
                  <a:cubicBezTo>
                    <a:pt x="315661" y="57823"/>
                    <a:pt x="313925" y="52242"/>
                    <a:pt x="310453" y="48323"/>
                  </a:cubicBezTo>
                  <a:cubicBezTo>
                    <a:pt x="306980" y="44404"/>
                    <a:pt x="302664" y="42445"/>
                    <a:pt x="297504" y="42445"/>
                  </a:cubicBezTo>
                  <a:cubicBezTo>
                    <a:pt x="292444" y="42445"/>
                    <a:pt x="288153" y="44404"/>
                    <a:pt x="284630" y="48323"/>
                  </a:cubicBezTo>
                  <a:cubicBezTo>
                    <a:pt x="281108" y="52242"/>
                    <a:pt x="279347" y="57873"/>
                    <a:pt x="279347" y="65215"/>
                  </a:cubicBezTo>
                  <a:close/>
                  <a:moveTo>
                    <a:pt x="347356" y="107185"/>
                  </a:moveTo>
                  <a:lnTo>
                    <a:pt x="369681" y="109864"/>
                  </a:lnTo>
                  <a:cubicBezTo>
                    <a:pt x="370078" y="112443"/>
                    <a:pt x="370971" y="114229"/>
                    <a:pt x="372359" y="115222"/>
                  </a:cubicBezTo>
                  <a:cubicBezTo>
                    <a:pt x="374146" y="116610"/>
                    <a:pt x="377073" y="117305"/>
                    <a:pt x="381140" y="117305"/>
                  </a:cubicBezTo>
                  <a:cubicBezTo>
                    <a:pt x="386201" y="117305"/>
                    <a:pt x="390021" y="116561"/>
                    <a:pt x="392600" y="115073"/>
                  </a:cubicBezTo>
                  <a:cubicBezTo>
                    <a:pt x="394287" y="113982"/>
                    <a:pt x="395577" y="112344"/>
                    <a:pt x="396470" y="110161"/>
                  </a:cubicBezTo>
                  <a:cubicBezTo>
                    <a:pt x="397065" y="108474"/>
                    <a:pt x="397363" y="105448"/>
                    <a:pt x="397363" y="101083"/>
                  </a:cubicBezTo>
                  <a:lnTo>
                    <a:pt x="397363" y="90219"/>
                  </a:lnTo>
                  <a:cubicBezTo>
                    <a:pt x="391509" y="98255"/>
                    <a:pt x="384117" y="102273"/>
                    <a:pt x="375187" y="102273"/>
                  </a:cubicBezTo>
                  <a:cubicBezTo>
                    <a:pt x="365265" y="102273"/>
                    <a:pt x="357378" y="98057"/>
                    <a:pt x="351524" y="89623"/>
                  </a:cubicBezTo>
                  <a:cubicBezTo>
                    <a:pt x="346960" y="82975"/>
                    <a:pt x="344678" y="74691"/>
                    <a:pt x="344678" y="64769"/>
                  </a:cubicBezTo>
                  <a:cubicBezTo>
                    <a:pt x="344678" y="52367"/>
                    <a:pt x="347679" y="42891"/>
                    <a:pt x="353682" y="36342"/>
                  </a:cubicBezTo>
                  <a:cubicBezTo>
                    <a:pt x="359684" y="29794"/>
                    <a:pt x="367101" y="26520"/>
                    <a:pt x="375931" y="26520"/>
                  </a:cubicBezTo>
                  <a:cubicBezTo>
                    <a:pt x="385159" y="26520"/>
                    <a:pt x="392750" y="30539"/>
                    <a:pt x="398703" y="38575"/>
                  </a:cubicBezTo>
                  <a:lnTo>
                    <a:pt x="398703" y="28157"/>
                  </a:lnTo>
                  <a:lnTo>
                    <a:pt x="417009" y="28157"/>
                  </a:lnTo>
                  <a:lnTo>
                    <a:pt x="417009" y="94683"/>
                  </a:lnTo>
                  <a:cubicBezTo>
                    <a:pt x="417009" y="103414"/>
                    <a:pt x="416289" y="109938"/>
                    <a:pt x="414850" y="114254"/>
                  </a:cubicBezTo>
                  <a:cubicBezTo>
                    <a:pt x="413411" y="118570"/>
                    <a:pt x="411378" y="121968"/>
                    <a:pt x="408749" y="124449"/>
                  </a:cubicBezTo>
                  <a:cubicBezTo>
                    <a:pt x="406119" y="126930"/>
                    <a:pt x="402646" y="128864"/>
                    <a:pt x="398330" y="130253"/>
                  </a:cubicBezTo>
                  <a:cubicBezTo>
                    <a:pt x="394014" y="131642"/>
                    <a:pt x="388532" y="132336"/>
                    <a:pt x="381884" y="132336"/>
                  </a:cubicBezTo>
                  <a:cubicBezTo>
                    <a:pt x="369284" y="132336"/>
                    <a:pt x="360355" y="130179"/>
                    <a:pt x="355096" y="125863"/>
                  </a:cubicBezTo>
                  <a:cubicBezTo>
                    <a:pt x="349837" y="121547"/>
                    <a:pt x="347208" y="116114"/>
                    <a:pt x="347208" y="109566"/>
                  </a:cubicBezTo>
                  <a:cubicBezTo>
                    <a:pt x="347208" y="108871"/>
                    <a:pt x="347257" y="108077"/>
                    <a:pt x="347356" y="107185"/>
                  </a:cubicBezTo>
                  <a:close/>
                  <a:moveTo>
                    <a:pt x="364770" y="63727"/>
                  </a:moveTo>
                  <a:cubicBezTo>
                    <a:pt x="364770" y="71565"/>
                    <a:pt x="366308" y="77320"/>
                    <a:pt x="369384" y="80991"/>
                  </a:cubicBezTo>
                  <a:cubicBezTo>
                    <a:pt x="372459" y="84662"/>
                    <a:pt x="376229" y="86498"/>
                    <a:pt x="380694" y="86498"/>
                  </a:cubicBezTo>
                  <a:cubicBezTo>
                    <a:pt x="385456" y="86498"/>
                    <a:pt x="389500" y="84613"/>
                    <a:pt x="392824" y="80842"/>
                  </a:cubicBezTo>
                  <a:cubicBezTo>
                    <a:pt x="396147" y="77071"/>
                    <a:pt x="397809" y="71515"/>
                    <a:pt x="397809" y="64173"/>
                  </a:cubicBezTo>
                  <a:cubicBezTo>
                    <a:pt x="397809" y="56534"/>
                    <a:pt x="396222" y="50853"/>
                    <a:pt x="393047" y="47132"/>
                  </a:cubicBezTo>
                  <a:cubicBezTo>
                    <a:pt x="389872" y="43412"/>
                    <a:pt x="385853" y="41552"/>
                    <a:pt x="380992" y="41552"/>
                  </a:cubicBezTo>
                  <a:cubicBezTo>
                    <a:pt x="376328" y="41552"/>
                    <a:pt x="372459" y="43362"/>
                    <a:pt x="369384" y="46984"/>
                  </a:cubicBezTo>
                  <a:cubicBezTo>
                    <a:pt x="366308" y="50605"/>
                    <a:pt x="364770" y="56186"/>
                    <a:pt x="364770" y="63727"/>
                  </a:cubicBezTo>
                  <a:close/>
                  <a:moveTo>
                    <a:pt x="453169" y="102273"/>
                  </a:moveTo>
                  <a:lnTo>
                    <a:pt x="433523" y="102273"/>
                  </a:lnTo>
                  <a:lnTo>
                    <a:pt x="433523" y="28157"/>
                  </a:lnTo>
                  <a:lnTo>
                    <a:pt x="451829" y="28157"/>
                  </a:lnTo>
                  <a:lnTo>
                    <a:pt x="451829" y="38724"/>
                  </a:lnTo>
                  <a:cubicBezTo>
                    <a:pt x="454905" y="33763"/>
                    <a:pt x="457683" y="30489"/>
                    <a:pt x="460164" y="28901"/>
                  </a:cubicBezTo>
                  <a:cubicBezTo>
                    <a:pt x="462644" y="27314"/>
                    <a:pt x="465472" y="26520"/>
                    <a:pt x="468647" y="26520"/>
                  </a:cubicBezTo>
                  <a:cubicBezTo>
                    <a:pt x="473111" y="26520"/>
                    <a:pt x="477428" y="27760"/>
                    <a:pt x="481595" y="30241"/>
                  </a:cubicBezTo>
                  <a:lnTo>
                    <a:pt x="475493" y="47356"/>
                  </a:lnTo>
                  <a:cubicBezTo>
                    <a:pt x="472219" y="45173"/>
                    <a:pt x="469143" y="44081"/>
                    <a:pt x="466265" y="44081"/>
                  </a:cubicBezTo>
                  <a:cubicBezTo>
                    <a:pt x="463487" y="44081"/>
                    <a:pt x="461155" y="44850"/>
                    <a:pt x="459270" y="46388"/>
                  </a:cubicBezTo>
                  <a:cubicBezTo>
                    <a:pt x="457385" y="47926"/>
                    <a:pt x="455897" y="50655"/>
                    <a:pt x="454806" y="54574"/>
                  </a:cubicBezTo>
                  <a:cubicBezTo>
                    <a:pt x="453714" y="58493"/>
                    <a:pt x="453169" y="66753"/>
                    <a:pt x="453169" y="79354"/>
                  </a:cubicBezTo>
                  <a:lnTo>
                    <a:pt x="453169" y="102273"/>
                  </a:lnTo>
                  <a:close/>
                  <a:moveTo>
                    <a:pt x="503328" y="50779"/>
                  </a:moveTo>
                  <a:lnTo>
                    <a:pt x="485618" y="47505"/>
                  </a:lnTo>
                  <a:cubicBezTo>
                    <a:pt x="487602" y="40361"/>
                    <a:pt x="491026" y="35077"/>
                    <a:pt x="495887" y="31654"/>
                  </a:cubicBezTo>
                  <a:cubicBezTo>
                    <a:pt x="500749" y="28232"/>
                    <a:pt x="507992" y="26520"/>
                    <a:pt x="517616" y="26520"/>
                  </a:cubicBezTo>
                  <a:cubicBezTo>
                    <a:pt x="526446" y="26520"/>
                    <a:pt x="532996" y="27562"/>
                    <a:pt x="537262" y="29645"/>
                  </a:cubicBezTo>
                  <a:cubicBezTo>
                    <a:pt x="541528" y="31728"/>
                    <a:pt x="544529" y="34358"/>
                    <a:pt x="546266" y="37533"/>
                  </a:cubicBezTo>
                  <a:cubicBezTo>
                    <a:pt x="548002" y="40708"/>
                    <a:pt x="548870" y="46562"/>
                    <a:pt x="548870" y="55095"/>
                  </a:cubicBezTo>
                  <a:lnTo>
                    <a:pt x="548721" y="77866"/>
                  </a:lnTo>
                  <a:cubicBezTo>
                    <a:pt x="548721" y="84414"/>
                    <a:pt x="549019" y="89226"/>
                    <a:pt x="549614" y="92302"/>
                  </a:cubicBezTo>
                  <a:cubicBezTo>
                    <a:pt x="550209" y="95378"/>
                    <a:pt x="551400" y="98702"/>
                    <a:pt x="553186" y="102273"/>
                  </a:cubicBezTo>
                  <a:lnTo>
                    <a:pt x="533690" y="102273"/>
                  </a:lnTo>
                  <a:cubicBezTo>
                    <a:pt x="533194" y="100984"/>
                    <a:pt x="532598" y="99049"/>
                    <a:pt x="531903" y="96469"/>
                  </a:cubicBezTo>
                  <a:cubicBezTo>
                    <a:pt x="531507" y="95278"/>
                    <a:pt x="531259" y="94534"/>
                    <a:pt x="531159" y="94236"/>
                  </a:cubicBezTo>
                  <a:cubicBezTo>
                    <a:pt x="527786" y="97411"/>
                    <a:pt x="524190" y="99818"/>
                    <a:pt x="520369" y="101455"/>
                  </a:cubicBezTo>
                  <a:cubicBezTo>
                    <a:pt x="516550" y="103092"/>
                    <a:pt x="512506" y="103911"/>
                    <a:pt x="508240" y="103911"/>
                  </a:cubicBezTo>
                  <a:cubicBezTo>
                    <a:pt x="500600" y="103911"/>
                    <a:pt x="494573" y="101852"/>
                    <a:pt x="490157" y="97734"/>
                  </a:cubicBezTo>
                  <a:cubicBezTo>
                    <a:pt x="485742" y="93616"/>
                    <a:pt x="483534" y="88383"/>
                    <a:pt x="483534" y="82033"/>
                  </a:cubicBezTo>
                  <a:cubicBezTo>
                    <a:pt x="483534" y="77866"/>
                    <a:pt x="484551" y="74145"/>
                    <a:pt x="486585" y="70870"/>
                  </a:cubicBezTo>
                  <a:cubicBezTo>
                    <a:pt x="488620" y="67596"/>
                    <a:pt x="491423" y="65091"/>
                    <a:pt x="494994" y="63355"/>
                  </a:cubicBezTo>
                  <a:cubicBezTo>
                    <a:pt x="498567" y="61619"/>
                    <a:pt x="503776" y="60056"/>
                    <a:pt x="510621" y="58667"/>
                  </a:cubicBezTo>
                  <a:cubicBezTo>
                    <a:pt x="519749" y="56980"/>
                    <a:pt x="526100" y="55392"/>
                    <a:pt x="529671" y="53905"/>
                  </a:cubicBezTo>
                  <a:lnTo>
                    <a:pt x="529671" y="51970"/>
                  </a:lnTo>
                  <a:cubicBezTo>
                    <a:pt x="529671" y="48199"/>
                    <a:pt x="528728" y="45520"/>
                    <a:pt x="526843" y="43933"/>
                  </a:cubicBezTo>
                  <a:cubicBezTo>
                    <a:pt x="524958" y="42345"/>
                    <a:pt x="521436" y="41552"/>
                    <a:pt x="516276" y="41552"/>
                  </a:cubicBezTo>
                  <a:cubicBezTo>
                    <a:pt x="512805" y="41552"/>
                    <a:pt x="510100" y="42221"/>
                    <a:pt x="508166" y="43560"/>
                  </a:cubicBezTo>
                  <a:cubicBezTo>
                    <a:pt x="506231" y="44901"/>
                    <a:pt x="504619" y="47307"/>
                    <a:pt x="503328" y="50779"/>
                  </a:cubicBezTo>
                  <a:close/>
                  <a:moveTo>
                    <a:pt x="529671" y="66703"/>
                  </a:moveTo>
                  <a:cubicBezTo>
                    <a:pt x="527091" y="67497"/>
                    <a:pt x="523098" y="68489"/>
                    <a:pt x="517691" y="69680"/>
                  </a:cubicBezTo>
                  <a:cubicBezTo>
                    <a:pt x="512284" y="70870"/>
                    <a:pt x="508736" y="72012"/>
                    <a:pt x="507050" y="73103"/>
                  </a:cubicBezTo>
                  <a:cubicBezTo>
                    <a:pt x="504469" y="74889"/>
                    <a:pt x="503180" y="77171"/>
                    <a:pt x="503180" y="79949"/>
                  </a:cubicBezTo>
                  <a:cubicBezTo>
                    <a:pt x="503180" y="82727"/>
                    <a:pt x="504197" y="85109"/>
                    <a:pt x="506230" y="87092"/>
                  </a:cubicBezTo>
                  <a:cubicBezTo>
                    <a:pt x="508264" y="89077"/>
                    <a:pt x="510869" y="90070"/>
                    <a:pt x="514044" y="90070"/>
                  </a:cubicBezTo>
                  <a:cubicBezTo>
                    <a:pt x="517617" y="90070"/>
                    <a:pt x="520990" y="88929"/>
                    <a:pt x="524165" y="86647"/>
                  </a:cubicBezTo>
                  <a:cubicBezTo>
                    <a:pt x="526546" y="84860"/>
                    <a:pt x="528084" y="82678"/>
                    <a:pt x="528778" y="80098"/>
                  </a:cubicBezTo>
                  <a:cubicBezTo>
                    <a:pt x="529373" y="78511"/>
                    <a:pt x="529671" y="75336"/>
                    <a:pt x="529671" y="70573"/>
                  </a:cubicBezTo>
                  <a:lnTo>
                    <a:pt x="529671" y="66703"/>
                  </a:lnTo>
                  <a:close/>
                  <a:moveTo>
                    <a:pt x="564895" y="28157"/>
                  </a:moveTo>
                  <a:lnTo>
                    <a:pt x="582903" y="28157"/>
                  </a:lnTo>
                  <a:lnTo>
                    <a:pt x="582903" y="38277"/>
                  </a:lnTo>
                  <a:cubicBezTo>
                    <a:pt x="589451" y="30439"/>
                    <a:pt x="597190" y="26520"/>
                    <a:pt x="606120" y="26520"/>
                  </a:cubicBezTo>
                  <a:cubicBezTo>
                    <a:pt x="610783" y="26520"/>
                    <a:pt x="614876" y="27488"/>
                    <a:pt x="618398" y="29422"/>
                  </a:cubicBezTo>
                  <a:cubicBezTo>
                    <a:pt x="621920" y="31357"/>
                    <a:pt x="624773" y="34308"/>
                    <a:pt x="626956" y="38277"/>
                  </a:cubicBezTo>
                  <a:cubicBezTo>
                    <a:pt x="630230" y="34308"/>
                    <a:pt x="633752" y="31357"/>
                    <a:pt x="637523" y="29422"/>
                  </a:cubicBezTo>
                  <a:cubicBezTo>
                    <a:pt x="641293" y="27488"/>
                    <a:pt x="645312" y="26520"/>
                    <a:pt x="649578" y="26520"/>
                  </a:cubicBezTo>
                  <a:cubicBezTo>
                    <a:pt x="655035" y="26520"/>
                    <a:pt x="659649" y="27612"/>
                    <a:pt x="663419" y="29794"/>
                  </a:cubicBezTo>
                  <a:cubicBezTo>
                    <a:pt x="667190" y="31977"/>
                    <a:pt x="670017" y="35252"/>
                    <a:pt x="671902" y="39617"/>
                  </a:cubicBezTo>
                  <a:cubicBezTo>
                    <a:pt x="673192" y="42693"/>
                    <a:pt x="673837" y="47802"/>
                    <a:pt x="673837" y="54946"/>
                  </a:cubicBezTo>
                  <a:lnTo>
                    <a:pt x="673837" y="102273"/>
                  </a:lnTo>
                  <a:lnTo>
                    <a:pt x="654340" y="102273"/>
                  </a:lnTo>
                  <a:lnTo>
                    <a:pt x="654340" y="59858"/>
                  </a:lnTo>
                  <a:cubicBezTo>
                    <a:pt x="654340" y="52515"/>
                    <a:pt x="653646" y="47802"/>
                    <a:pt x="652256" y="45719"/>
                  </a:cubicBezTo>
                  <a:cubicBezTo>
                    <a:pt x="650470" y="42940"/>
                    <a:pt x="647693" y="41552"/>
                    <a:pt x="643922" y="41552"/>
                  </a:cubicBezTo>
                  <a:cubicBezTo>
                    <a:pt x="641143" y="41552"/>
                    <a:pt x="638539" y="42370"/>
                    <a:pt x="636109" y="44007"/>
                  </a:cubicBezTo>
                  <a:cubicBezTo>
                    <a:pt x="633678" y="45644"/>
                    <a:pt x="631941" y="48100"/>
                    <a:pt x="630899" y="51374"/>
                  </a:cubicBezTo>
                  <a:cubicBezTo>
                    <a:pt x="629858" y="54648"/>
                    <a:pt x="629337" y="59758"/>
                    <a:pt x="629337" y="66703"/>
                  </a:cubicBezTo>
                  <a:lnTo>
                    <a:pt x="629337" y="102273"/>
                  </a:lnTo>
                  <a:lnTo>
                    <a:pt x="609692" y="102273"/>
                  </a:lnTo>
                  <a:lnTo>
                    <a:pt x="609692" y="61644"/>
                  </a:lnTo>
                  <a:cubicBezTo>
                    <a:pt x="609692" y="54500"/>
                    <a:pt x="609344" y="49861"/>
                    <a:pt x="608650" y="47728"/>
                  </a:cubicBezTo>
                  <a:cubicBezTo>
                    <a:pt x="607956" y="45595"/>
                    <a:pt x="606864" y="44032"/>
                    <a:pt x="605376" y="43039"/>
                  </a:cubicBezTo>
                  <a:cubicBezTo>
                    <a:pt x="603887" y="42048"/>
                    <a:pt x="601903" y="41552"/>
                    <a:pt x="599423" y="41552"/>
                  </a:cubicBezTo>
                  <a:cubicBezTo>
                    <a:pt x="596446" y="41552"/>
                    <a:pt x="593742" y="42370"/>
                    <a:pt x="591312" y="44007"/>
                  </a:cubicBezTo>
                  <a:cubicBezTo>
                    <a:pt x="588881" y="45644"/>
                    <a:pt x="587144" y="47976"/>
                    <a:pt x="586102" y="51002"/>
                  </a:cubicBezTo>
                  <a:cubicBezTo>
                    <a:pt x="585061" y="54029"/>
                    <a:pt x="584540" y="59114"/>
                    <a:pt x="584540" y="66257"/>
                  </a:cubicBezTo>
                  <a:lnTo>
                    <a:pt x="584540" y="102273"/>
                  </a:lnTo>
                  <a:lnTo>
                    <a:pt x="564895" y="102273"/>
                  </a:lnTo>
                  <a:lnTo>
                    <a:pt x="564895" y="28157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2E4C0C70-FA52-A108-159B-36C3661EAA33}"/>
                </a:ext>
              </a:extLst>
            </p:cNvPr>
            <p:cNvSpPr/>
            <p:nvPr/>
          </p:nvSpPr>
          <p:spPr>
            <a:xfrm>
              <a:off x="4382690" y="1724025"/>
              <a:ext cx="3617118" cy="3267075"/>
            </a:xfrm>
            <a:custGeom>
              <a:avLst/>
              <a:gdLst>
                <a:gd name="connsiteX0" fmla="*/ 516731 w 3617118"/>
                <a:gd name="connsiteY0" fmla="*/ 3267075 h 3267075"/>
                <a:gd name="connsiteX1" fmla="*/ 516731 w 3617118"/>
                <a:gd name="connsiteY1" fmla="*/ 1931241 h 3267075"/>
                <a:gd name="connsiteX2" fmla="*/ 0 w 3617118"/>
                <a:gd name="connsiteY2" fmla="*/ 1931241 h 3267075"/>
                <a:gd name="connsiteX3" fmla="*/ 0 w 3617118"/>
                <a:gd name="connsiteY3" fmla="*/ 3267075 h 3267075"/>
                <a:gd name="connsiteX4" fmla="*/ 1550194 w 3617118"/>
                <a:gd name="connsiteY4" fmla="*/ 3267075 h 3267075"/>
                <a:gd name="connsiteX5" fmla="*/ 1550194 w 3617118"/>
                <a:gd name="connsiteY5" fmla="*/ 88439 h 3267075"/>
                <a:gd name="connsiteX6" fmla="*/ 1033463 w 3617118"/>
                <a:gd name="connsiteY6" fmla="*/ 88439 h 3267075"/>
                <a:gd name="connsiteX7" fmla="*/ 1033463 w 3617118"/>
                <a:gd name="connsiteY7" fmla="*/ 3267075 h 3267075"/>
                <a:gd name="connsiteX8" fmla="*/ 2583656 w 3617118"/>
                <a:gd name="connsiteY8" fmla="*/ 3267075 h 3267075"/>
                <a:gd name="connsiteX9" fmla="*/ 2583656 w 3617118"/>
                <a:gd name="connsiteY9" fmla="*/ 0 h 3267075"/>
                <a:gd name="connsiteX10" fmla="*/ 2066925 w 3617118"/>
                <a:gd name="connsiteY10" fmla="*/ 0 h 3267075"/>
                <a:gd name="connsiteX11" fmla="*/ 2066925 w 3617118"/>
                <a:gd name="connsiteY11" fmla="*/ 3267075 h 3267075"/>
                <a:gd name="connsiteX12" fmla="*/ 3617119 w 3617118"/>
                <a:gd name="connsiteY12" fmla="*/ 3267075 h 3267075"/>
                <a:gd name="connsiteX13" fmla="*/ 3617119 w 3617118"/>
                <a:gd name="connsiteY13" fmla="*/ 1669256 h 3267075"/>
                <a:gd name="connsiteX14" fmla="*/ 3100388 w 3617118"/>
                <a:gd name="connsiteY14" fmla="*/ 1669256 h 3267075"/>
                <a:gd name="connsiteX15" fmla="*/ 3100388 w 3617118"/>
                <a:gd name="connsiteY15" fmla="*/ 3267075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17118" h="3267075">
                  <a:moveTo>
                    <a:pt x="516731" y="3267075"/>
                  </a:moveTo>
                  <a:lnTo>
                    <a:pt x="516731" y="1931241"/>
                  </a:lnTo>
                  <a:lnTo>
                    <a:pt x="0" y="1931241"/>
                  </a:lnTo>
                  <a:lnTo>
                    <a:pt x="0" y="3267075"/>
                  </a:lnTo>
                  <a:close/>
                  <a:moveTo>
                    <a:pt x="1550194" y="3267075"/>
                  </a:moveTo>
                  <a:lnTo>
                    <a:pt x="1550194" y="88439"/>
                  </a:lnTo>
                  <a:lnTo>
                    <a:pt x="1033463" y="88439"/>
                  </a:lnTo>
                  <a:lnTo>
                    <a:pt x="1033463" y="3267075"/>
                  </a:lnTo>
                  <a:close/>
                  <a:moveTo>
                    <a:pt x="2583656" y="3267075"/>
                  </a:moveTo>
                  <a:lnTo>
                    <a:pt x="2583656" y="0"/>
                  </a:lnTo>
                  <a:lnTo>
                    <a:pt x="2066925" y="0"/>
                  </a:lnTo>
                  <a:lnTo>
                    <a:pt x="2066925" y="3267075"/>
                  </a:lnTo>
                  <a:close/>
                  <a:moveTo>
                    <a:pt x="3617119" y="3267075"/>
                  </a:moveTo>
                  <a:lnTo>
                    <a:pt x="3617119" y="1669256"/>
                  </a:lnTo>
                  <a:lnTo>
                    <a:pt x="3100388" y="1669256"/>
                  </a:lnTo>
                  <a:lnTo>
                    <a:pt x="3100388" y="3267075"/>
                  </a:lnTo>
                  <a:close/>
                </a:path>
              </a:pathLst>
            </a:custGeom>
            <a:solidFill>
              <a:srgbClr val="0072BD">
                <a:alpha val="60000"/>
              </a:srgbClr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32" name="图形 4">
              <a:extLst>
                <a:ext uri="{FF2B5EF4-FFF2-40B4-BE49-F238E27FC236}">
                  <a16:creationId xmlns:a16="http://schemas.microsoft.com/office/drawing/2014/main" id="{C26BA1F9-1A04-6E9E-ED57-8C6B779E9D1F}"/>
                </a:ext>
              </a:extLst>
            </p:cNvPr>
            <p:cNvGrpSpPr/>
            <p:nvPr/>
          </p:nvGrpSpPr>
          <p:grpSpPr>
            <a:xfrm>
              <a:off x="4124325" y="1724025"/>
              <a:ext cx="4133850" cy="3267075"/>
              <a:chOff x="4124325" y="1724025"/>
              <a:chExt cx="4133850" cy="3267075"/>
            </a:xfrm>
            <a:noFill/>
          </p:grpSpPr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F40D8BCF-D242-2384-C398-1850F6199EF8}"/>
                  </a:ext>
                </a:extLst>
              </p:cNvPr>
              <p:cNvSpPr/>
              <p:nvPr/>
            </p:nvSpPr>
            <p:spPr>
              <a:xfrm>
                <a:off x="4382690" y="3655266"/>
                <a:ext cx="516731" cy="1335833"/>
              </a:xfrm>
              <a:custGeom>
                <a:avLst/>
                <a:gdLst>
                  <a:gd name="connsiteX0" fmla="*/ 0 w 516731"/>
                  <a:gd name="connsiteY0" fmla="*/ 1335834 h 1335833"/>
                  <a:gd name="connsiteX1" fmla="*/ 0 w 516731"/>
                  <a:gd name="connsiteY1" fmla="*/ 0 h 1335833"/>
                  <a:gd name="connsiteX2" fmla="*/ 516731 w 516731"/>
                  <a:gd name="connsiteY2" fmla="*/ 0 h 1335833"/>
                  <a:gd name="connsiteX3" fmla="*/ 516731 w 516731"/>
                  <a:gd name="connsiteY3" fmla="*/ 1335834 h 1335833"/>
                  <a:gd name="connsiteX4" fmla="*/ 516731 w 516731"/>
                  <a:gd name="connsiteY4" fmla="*/ 1335834 h 1335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1" h="1335833">
                    <a:moveTo>
                      <a:pt x="0" y="1335834"/>
                    </a:moveTo>
                    <a:lnTo>
                      <a:pt x="0" y="0"/>
                    </a:lnTo>
                    <a:lnTo>
                      <a:pt x="516731" y="0"/>
                    </a:lnTo>
                    <a:lnTo>
                      <a:pt x="516731" y="1335834"/>
                    </a:lnTo>
                    <a:lnTo>
                      <a:pt x="516731" y="1335834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FF1D0F73-4FDC-7217-9112-BC0425A499E3}"/>
                  </a:ext>
                </a:extLst>
              </p:cNvPr>
              <p:cNvSpPr/>
              <p:nvPr/>
            </p:nvSpPr>
            <p:spPr>
              <a:xfrm>
                <a:off x="4899421" y="4991100"/>
                <a:ext cx="516731" cy="9525"/>
              </a:xfrm>
              <a:custGeom>
                <a:avLst/>
                <a:gdLst>
                  <a:gd name="connsiteX0" fmla="*/ 0 w 516731"/>
                  <a:gd name="connsiteY0" fmla="*/ 0 h 9525"/>
                  <a:gd name="connsiteX1" fmla="*/ 516731 w 51673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731" h="9525">
                    <a:moveTo>
                      <a:pt x="0" y="0"/>
                    </a:moveTo>
                    <a:lnTo>
                      <a:pt x="516731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1BE2CBBF-975F-CFFC-339D-E4609B0ABDE6}"/>
                  </a:ext>
                </a:extLst>
              </p:cNvPr>
              <p:cNvSpPr/>
              <p:nvPr/>
            </p:nvSpPr>
            <p:spPr>
              <a:xfrm>
                <a:off x="5416153" y="1812463"/>
                <a:ext cx="516731" cy="3178636"/>
              </a:xfrm>
              <a:custGeom>
                <a:avLst/>
                <a:gdLst>
                  <a:gd name="connsiteX0" fmla="*/ 0 w 516731"/>
                  <a:gd name="connsiteY0" fmla="*/ 3178636 h 3178636"/>
                  <a:gd name="connsiteX1" fmla="*/ 0 w 516731"/>
                  <a:gd name="connsiteY1" fmla="*/ 3178636 h 3178636"/>
                  <a:gd name="connsiteX2" fmla="*/ 0 w 516731"/>
                  <a:gd name="connsiteY2" fmla="*/ 0 h 3178636"/>
                  <a:gd name="connsiteX3" fmla="*/ 516731 w 516731"/>
                  <a:gd name="connsiteY3" fmla="*/ 0 h 3178636"/>
                  <a:gd name="connsiteX4" fmla="*/ 516731 w 516731"/>
                  <a:gd name="connsiteY4" fmla="*/ 3178636 h 3178636"/>
                  <a:gd name="connsiteX5" fmla="*/ 516731 w 516731"/>
                  <a:gd name="connsiteY5" fmla="*/ 3178636 h 317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6731" h="3178636">
                    <a:moveTo>
                      <a:pt x="0" y="3178636"/>
                    </a:moveTo>
                    <a:lnTo>
                      <a:pt x="0" y="3178636"/>
                    </a:lnTo>
                    <a:lnTo>
                      <a:pt x="0" y="0"/>
                    </a:lnTo>
                    <a:lnTo>
                      <a:pt x="516731" y="0"/>
                    </a:lnTo>
                    <a:lnTo>
                      <a:pt x="516731" y="3178636"/>
                    </a:lnTo>
                    <a:lnTo>
                      <a:pt x="516731" y="3178636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4EDDC57-D9A1-F0B0-7F3B-63FA0218F450}"/>
                  </a:ext>
                </a:extLst>
              </p:cNvPr>
              <p:cNvSpPr/>
              <p:nvPr/>
            </p:nvSpPr>
            <p:spPr>
              <a:xfrm>
                <a:off x="5932884" y="4991100"/>
                <a:ext cx="516731" cy="9525"/>
              </a:xfrm>
              <a:custGeom>
                <a:avLst/>
                <a:gdLst>
                  <a:gd name="connsiteX0" fmla="*/ 0 w 516731"/>
                  <a:gd name="connsiteY0" fmla="*/ 0 h 9525"/>
                  <a:gd name="connsiteX1" fmla="*/ 516731 w 51673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731" h="9525">
                    <a:moveTo>
                      <a:pt x="0" y="0"/>
                    </a:moveTo>
                    <a:lnTo>
                      <a:pt x="516731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F1BB45A2-11DB-B688-EB46-C369E1484EF4}"/>
                  </a:ext>
                </a:extLst>
              </p:cNvPr>
              <p:cNvSpPr/>
              <p:nvPr/>
            </p:nvSpPr>
            <p:spPr>
              <a:xfrm>
                <a:off x="6449615" y="1724025"/>
                <a:ext cx="516731" cy="3267075"/>
              </a:xfrm>
              <a:custGeom>
                <a:avLst/>
                <a:gdLst>
                  <a:gd name="connsiteX0" fmla="*/ 0 w 516731"/>
                  <a:gd name="connsiteY0" fmla="*/ 3267075 h 3267075"/>
                  <a:gd name="connsiteX1" fmla="*/ 0 w 516731"/>
                  <a:gd name="connsiteY1" fmla="*/ 3267075 h 3267075"/>
                  <a:gd name="connsiteX2" fmla="*/ 0 w 516731"/>
                  <a:gd name="connsiteY2" fmla="*/ 0 h 3267075"/>
                  <a:gd name="connsiteX3" fmla="*/ 516731 w 516731"/>
                  <a:gd name="connsiteY3" fmla="*/ 0 h 3267075"/>
                  <a:gd name="connsiteX4" fmla="*/ 516731 w 516731"/>
                  <a:gd name="connsiteY4" fmla="*/ 3267075 h 3267075"/>
                  <a:gd name="connsiteX5" fmla="*/ 516731 w 516731"/>
                  <a:gd name="connsiteY5" fmla="*/ 3267075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6731" h="3267075">
                    <a:moveTo>
                      <a:pt x="0" y="3267075"/>
                    </a:moveTo>
                    <a:lnTo>
                      <a:pt x="0" y="3267075"/>
                    </a:lnTo>
                    <a:lnTo>
                      <a:pt x="0" y="0"/>
                    </a:lnTo>
                    <a:lnTo>
                      <a:pt x="516731" y="0"/>
                    </a:lnTo>
                    <a:lnTo>
                      <a:pt x="516731" y="3267075"/>
                    </a:lnTo>
                    <a:lnTo>
                      <a:pt x="516731" y="3267075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1FE0C25E-D59B-E5D5-F677-1152E8DB8467}"/>
                  </a:ext>
                </a:extLst>
              </p:cNvPr>
              <p:cNvSpPr/>
              <p:nvPr/>
            </p:nvSpPr>
            <p:spPr>
              <a:xfrm>
                <a:off x="6966346" y="4991100"/>
                <a:ext cx="516731" cy="9525"/>
              </a:xfrm>
              <a:custGeom>
                <a:avLst/>
                <a:gdLst>
                  <a:gd name="connsiteX0" fmla="*/ 0 w 516731"/>
                  <a:gd name="connsiteY0" fmla="*/ 0 h 9525"/>
                  <a:gd name="connsiteX1" fmla="*/ 516731 w 51673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731" h="9525">
                    <a:moveTo>
                      <a:pt x="0" y="0"/>
                    </a:moveTo>
                    <a:lnTo>
                      <a:pt x="516731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307AFFE-2B9D-6AC5-3594-06B4F99596E4}"/>
                  </a:ext>
                </a:extLst>
              </p:cNvPr>
              <p:cNvSpPr/>
              <p:nvPr/>
            </p:nvSpPr>
            <p:spPr>
              <a:xfrm>
                <a:off x="7483078" y="3393281"/>
                <a:ext cx="516731" cy="1597818"/>
              </a:xfrm>
              <a:custGeom>
                <a:avLst/>
                <a:gdLst>
                  <a:gd name="connsiteX0" fmla="*/ 0 w 516731"/>
                  <a:gd name="connsiteY0" fmla="*/ 1597819 h 1597818"/>
                  <a:gd name="connsiteX1" fmla="*/ 0 w 516731"/>
                  <a:gd name="connsiteY1" fmla="*/ 1597819 h 1597818"/>
                  <a:gd name="connsiteX2" fmla="*/ 0 w 516731"/>
                  <a:gd name="connsiteY2" fmla="*/ 0 h 1597818"/>
                  <a:gd name="connsiteX3" fmla="*/ 516731 w 516731"/>
                  <a:gd name="connsiteY3" fmla="*/ 0 h 1597818"/>
                  <a:gd name="connsiteX4" fmla="*/ 516731 w 516731"/>
                  <a:gd name="connsiteY4" fmla="*/ 1597819 h 1597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1" h="1597818">
                    <a:moveTo>
                      <a:pt x="0" y="1597819"/>
                    </a:moveTo>
                    <a:lnTo>
                      <a:pt x="0" y="1597819"/>
                    </a:lnTo>
                    <a:lnTo>
                      <a:pt x="0" y="0"/>
                    </a:lnTo>
                    <a:lnTo>
                      <a:pt x="516731" y="0"/>
                    </a:lnTo>
                    <a:lnTo>
                      <a:pt x="516731" y="1597819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E8D06D0B-147D-5AEC-C206-2C707B52B359}"/>
                  </a:ext>
                </a:extLst>
              </p:cNvPr>
              <p:cNvSpPr/>
              <p:nvPr/>
            </p:nvSpPr>
            <p:spPr>
              <a:xfrm>
                <a:off x="4124325" y="4991100"/>
                <a:ext cx="4133850" cy="9525"/>
              </a:xfrm>
              <a:custGeom>
                <a:avLst/>
                <a:gdLst>
                  <a:gd name="connsiteX0" fmla="*/ 0 w 4133850"/>
                  <a:gd name="connsiteY0" fmla="*/ 0 h 9525"/>
                  <a:gd name="connsiteX1" fmla="*/ 413385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0" y="0"/>
                    </a:moveTo>
                    <a:lnTo>
                      <a:pt x="413385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FD99D2C4-8D01-CFF3-EA6F-5D66C991724B}"/>
                  </a:ext>
                </a:extLst>
              </p:cNvPr>
              <p:cNvSpPr/>
              <p:nvPr/>
            </p:nvSpPr>
            <p:spPr>
              <a:xfrm>
                <a:off x="4124325" y="1724025"/>
                <a:ext cx="4133850" cy="9525"/>
              </a:xfrm>
              <a:custGeom>
                <a:avLst/>
                <a:gdLst>
                  <a:gd name="connsiteX0" fmla="*/ 0 w 4133850"/>
                  <a:gd name="connsiteY0" fmla="*/ 0 h 9525"/>
                  <a:gd name="connsiteX1" fmla="*/ 4133850 w 41338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50" h="9525">
                    <a:moveTo>
                      <a:pt x="0" y="0"/>
                    </a:moveTo>
                    <a:lnTo>
                      <a:pt x="413385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CADF0A8C-E032-2AAD-0DDB-58C553C603D6}"/>
                  </a:ext>
                </a:extLst>
              </p:cNvPr>
              <p:cNvSpPr/>
              <p:nvPr/>
            </p:nvSpPr>
            <p:spPr>
              <a:xfrm>
                <a:off x="4124325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18C1DABE-59C1-C470-B469-0D79CFBFB4EF}"/>
                  </a:ext>
                </a:extLst>
              </p:cNvPr>
              <p:cNvSpPr/>
              <p:nvPr/>
            </p:nvSpPr>
            <p:spPr>
              <a:xfrm>
                <a:off x="4641056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5DD3F8A9-6F77-9FFF-BBC1-AA5535FA791E}"/>
                  </a:ext>
                </a:extLst>
              </p:cNvPr>
              <p:cNvSpPr/>
              <p:nvPr/>
            </p:nvSpPr>
            <p:spPr>
              <a:xfrm>
                <a:off x="5157787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7435299-D3E5-05CA-18B7-A350925517D6}"/>
                  </a:ext>
                </a:extLst>
              </p:cNvPr>
              <p:cNvSpPr/>
              <p:nvPr/>
            </p:nvSpPr>
            <p:spPr>
              <a:xfrm>
                <a:off x="5674518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D3C3FF10-A5CF-0CB3-FAAC-E706B33700C3}"/>
                  </a:ext>
                </a:extLst>
              </p:cNvPr>
              <p:cNvSpPr/>
              <p:nvPr/>
            </p:nvSpPr>
            <p:spPr>
              <a:xfrm>
                <a:off x="6191250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8DB25B31-37F6-A9AE-7EF3-2EE6642CD116}"/>
                  </a:ext>
                </a:extLst>
              </p:cNvPr>
              <p:cNvSpPr/>
              <p:nvPr/>
            </p:nvSpPr>
            <p:spPr>
              <a:xfrm>
                <a:off x="6707981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E18036D7-88BB-7B1E-B593-43DC2A3A817B}"/>
                  </a:ext>
                </a:extLst>
              </p:cNvPr>
              <p:cNvSpPr/>
              <p:nvPr/>
            </p:nvSpPr>
            <p:spPr>
              <a:xfrm>
                <a:off x="7224712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4259606C-FFA7-C598-D403-610957D72D75}"/>
                  </a:ext>
                </a:extLst>
              </p:cNvPr>
              <p:cNvSpPr/>
              <p:nvPr/>
            </p:nvSpPr>
            <p:spPr>
              <a:xfrm>
                <a:off x="7741443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16D4A7D4-F8CB-9CBD-56E0-28DD2F4BDB50}"/>
                  </a:ext>
                </a:extLst>
              </p:cNvPr>
              <p:cNvSpPr/>
              <p:nvPr/>
            </p:nvSpPr>
            <p:spPr>
              <a:xfrm>
                <a:off x="8258175" y="4949761"/>
                <a:ext cx="9525" cy="41338"/>
              </a:xfrm>
              <a:custGeom>
                <a:avLst/>
                <a:gdLst>
                  <a:gd name="connsiteX0" fmla="*/ 0 w 9525"/>
                  <a:gd name="connsiteY0" fmla="*/ 41339 h 41338"/>
                  <a:gd name="connsiteX1" fmla="*/ 0 w 9525"/>
                  <a:gd name="connsiteY1" fmla="*/ 0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4133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7A36EA2-981B-16CE-7AC7-3004F7574F99}"/>
                  </a:ext>
                </a:extLst>
              </p:cNvPr>
              <p:cNvSpPr/>
              <p:nvPr/>
            </p:nvSpPr>
            <p:spPr>
              <a:xfrm>
                <a:off x="4124325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83E33507-1D5C-33AF-626C-AA92D472361C}"/>
                  </a:ext>
                </a:extLst>
              </p:cNvPr>
              <p:cNvSpPr/>
              <p:nvPr/>
            </p:nvSpPr>
            <p:spPr>
              <a:xfrm>
                <a:off x="4641056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CC2508D9-D284-4B7D-F65B-7C98BCA4B362}"/>
                  </a:ext>
                </a:extLst>
              </p:cNvPr>
              <p:cNvSpPr/>
              <p:nvPr/>
            </p:nvSpPr>
            <p:spPr>
              <a:xfrm>
                <a:off x="5157787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E688CA39-FFA2-1687-7A29-AA9D60E5A6AA}"/>
                  </a:ext>
                </a:extLst>
              </p:cNvPr>
              <p:cNvSpPr/>
              <p:nvPr/>
            </p:nvSpPr>
            <p:spPr>
              <a:xfrm>
                <a:off x="5674518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2D8A3FC3-D3A1-8597-F68E-8D7AC9A7A89B}"/>
                  </a:ext>
                </a:extLst>
              </p:cNvPr>
              <p:cNvSpPr/>
              <p:nvPr/>
            </p:nvSpPr>
            <p:spPr>
              <a:xfrm>
                <a:off x="6191250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EB8305C5-A9E9-C781-AEC2-D8B176089C65}"/>
                  </a:ext>
                </a:extLst>
              </p:cNvPr>
              <p:cNvSpPr/>
              <p:nvPr/>
            </p:nvSpPr>
            <p:spPr>
              <a:xfrm>
                <a:off x="6707981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4D1EC925-A538-34EA-7868-C0BDC70991DC}"/>
                  </a:ext>
                </a:extLst>
              </p:cNvPr>
              <p:cNvSpPr/>
              <p:nvPr/>
            </p:nvSpPr>
            <p:spPr>
              <a:xfrm>
                <a:off x="7224712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6C0928A6-7EEF-9E77-9DC8-08FD37220141}"/>
                  </a:ext>
                </a:extLst>
              </p:cNvPr>
              <p:cNvSpPr/>
              <p:nvPr/>
            </p:nvSpPr>
            <p:spPr>
              <a:xfrm>
                <a:off x="7741443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DEDEDEA3-A599-B884-A736-BDE7B49C53EC}"/>
                  </a:ext>
                </a:extLst>
              </p:cNvPr>
              <p:cNvSpPr/>
              <p:nvPr/>
            </p:nvSpPr>
            <p:spPr>
              <a:xfrm>
                <a:off x="8258175" y="1724025"/>
                <a:ext cx="9525" cy="41338"/>
              </a:xfrm>
              <a:custGeom>
                <a:avLst/>
                <a:gdLst>
                  <a:gd name="connsiteX0" fmla="*/ 0 w 9525"/>
                  <a:gd name="connsiteY0" fmla="*/ 0 h 41338"/>
                  <a:gd name="connsiteX1" fmla="*/ 0 w 9525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1338">
                    <a:moveTo>
                      <a:pt x="0" y="0"/>
                    </a:moveTo>
                    <a:lnTo>
                      <a:pt x="0" y="4133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B90D314-E55E-96EF-0B01-2E125E3BDEEE}"/>
                </a:ext>
              </a:extLst>
            </p:cNvPr>
            <p:cNvSpPr/>
            <p:nvPr/>
          </p:nvSpPr>
          <p:spPr>
            <a:xfrm>
              <a:off x="4071044" y="5086545"/>
              <a:ext cx="101310" cy="88701"/>
            </a:xfrm>
            <a:custGeom>
              <a:avLst/>
              <a:gdLst>
                <a:gd name="connsiteX0" fmla="*/ 73 w 101310"/>
                <a:gd name="connsiteY0" fmla="*/ 62440 h 88701"/>
                <a:gd name="connsiteX1" fmla="*/ 73 w 101310"/>
                <a:gd name="connsiteY1" fmla="*/ 51576 h 88701"/>
                <a:gd name="connsiteX2" fmla="*/ 33560 w 101310"/>
                <a:gd name="connsiteY2" fmla="*/ 51576 h 88701"/>
                <a:gd name="connsiteX3" fmla="*/ 33560 w 101310"/>
                <a:gd name="connsiteY3" fmla="*/ 62440 h 88701"/>
                <a:gd name="connsiteX4" fmla="*/ 73 w 101310"/>
                <a:gd name="connsiteY4" fmla="*/ 62440 h 88701"/>
                <a:gd name="connsiteX5" fmla="*/ 78465 w 101310"/>
                <a:gd name="connsiteY5" fmla="*/ 89081 h 88701"/>
                <a:gd name="connsiteX6" fmla="*/ 78465 w 101310"/>
                <a:gd name="connsiteY6" fmla="*/ 67798 h 88701"/>
                <a:gd name="connsiteX7" fmla="*/ 40067 w 101310"/>
                <a:gd name="connsiteY7" fmla="*/ 67798 h 88701"/>
                <a:gd name="connsiteX8" fmla="*/ 40067 w 101310"/>
                <a:gd name="connsiteY8" fmla="*/ 57827 h 88701"/>
                <a:gd name="connsiteX9" fmla="*/ 80399 w 101310"/>
                <a:gd name="connsiteY9" fmla="*/ 379 h 88701"/>
                <a:gd name="connsiteX10" fmla="*/ 89329 w 101310"/>
                <a:gd name="connsiteY10" fmla="*/ 379 h 88701"/>
                <a:gd name="connsiteX11" fmla="*/ 89329 w 101310"/>
                <a:gd name="connsiteY11" fmla="*/ 57827 h 88701"/>
                <a:gd name="connsiteX12" fmla="*/ 101384 w 101310"/>
                <a:gd name="connsiteY12" fmla="*/ 57827 h 88701"/>
                <a:gd name="connsiteX13" fmla="*/ 101384 w 101310"/>
                <a:gd name="connsiteY13" fmla="*/ 67798 h 88701"/>
                <a:gd name="connsiteX14" fmla="*/ 89329 w 101310"/>
                <a:gd name="connsiteY14" fmla="*/ 67798 h 88701"/>
                <a:gd name="connsiteX15" fmla="*/ 89329 w 101310"/>
                <a:gd name="connsiteY15" fmla="*/ 89081 h 88701"/>
                <a:gd name="connsiteX16" fmla="*/ 78465 w 101310"/>
                <a:gd name="connsiteY16" fmla="*/ 89081 h 88701"/>
                <a:gd name="connsiteX17" fmla="*/ 78465 w 101310"/>
                <a:gd name="connsiteY17" fmla="*/ 57827 h 88701"/>
                <a:gd name="connsiteX18" fmla="*/ 78465 w 101310"/>
                <a:gd name="connsiteY18" fmla="*/ 17941 h 88701"/>
                <a:gd name="connsiteX19" fmla="*/ 50634 w 101310"/>
                <a:gd name="connsiteY19" fmla="*/ 57827 h 88701"/>
                <a:gd name="connsiteX20" fmla="*/ 78465 w 101310"/>
                <a:gd name="connsiteY20" fmla="*/ 57827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1310" h="88701">
                  <a:moveTo>
                    <a:pt x="73" y="62440"/>
                  </a:moveTo>
                  <a:lnTo>
                    <a:pt x="73" y="51576"/>
                  </a:lnTo>
                  <a:lnTo>
                    <a:pt x="33560" y="51576"/>
                  </a:lnTo>
                  <a:lnTo>
                    <a:pt x="33560" y="62440"/>
                  </a:lnTo>
                  <a:lnTo>
                    <a:pt x="73" y="62440"/>
                  </a:lnTo>
                  <a:close/>
                  <a:moveTo>
                    <a:pt x="78465" y="89081"/>
                  </a:moveTo>
                  <a:lnTo>
                    <a:pt x="78465" y="67798"/>
                  </a:lnTo>
                  <a:lnTo>
                    <a:pt x="40067" y="67798"/>
                  </a:lnTo>
                  <a:lnTo>
                    <a:pt x="40067" y="57827"/>
                  </a:lnTo>
                  <a:lnTo>
                    <a:pt x="80399" y="379"/>
                  </a:lnTo>
                  <a:lnTo>
                    <a:pt x="89329" y="379"/>
                  </a:lnTo>
                  <a:lnTo>
                    <a:pt x="89329" y="57827"/>
                  </a:lnTo>
                  <a:lnTo>
                    <a:pt x="101384" y="57827"/>
                  </a:lnTo>
                  <a:lnTo>
                    <a:pt x="101384" y="67798"/>
                  </a:lnTo>
                  <a:lnTo>
                    <a:pt x="89329" y="67798"/>
                  </a:lnTo>
                  <a:lnTo>
                    <a:pt x="89329" y="89081"/>
                  </a:lnTo>
                  <a:lnTo>
                    <a:pt x="78465" y="89081"/>
                  </a:lnTo>
                  <a:close/>
                  <a:moveTo>
                    <a:pt x="78465" y="57827"/>
                  </a:moveTo>
                  <a:lnTo>
                    <a:pt x="78465" y="17941"/>
                  </a:lnTo>
                  <a:lnTo>
                    <a:pt x="50634" y="57827"/>
                  </a:lnTo>
                  <a:lnTo>
                    <a:pt x="78465" y="5782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0EFA7A7C-8181-7FDE-F27B-E005038156E3}"/>
                </a:ext>
              </a:extLst>
            </p:cNvPr>
            <p:cNvSpPr/>
            <p:nvPr/>
          </p:nvSpPr>
          <p:spPr>
            <a:xfrm>
              <a:off x="4587775" y="5086247"/>
              <a:ext cx="101608" cy="90637"/>
            </a:xfrm>
            <a:custGeom>
              <a:avLst/>
              <a:gdLst>
                <a:gd name="connsiteX0" fmla="*/ 127 w 101608"/>
                <a:gd name="connsiteY0" fmla="*/ 62739 h 90637"/>
                <a:gd name="connsiteX1" fmla="*/ 127 w 101608"/>
                <a:gd name="connsiteY1" fmla="*/ 51874 h 90637"/>
                <a:gd name="connsiteX2" fmla="*/ 33614 w 101608"/>
                <a:gd name="connsiteY2" fmla="*/ 51874 h 90637"/>
                <a:gd name="connsiteX3" fmla="*/ 33614 w 101608"/>
                <a:gd name="connsiteY3" fmla="*/ 62739 h 90637"/>
                <a:gd name="connsiteX4" fmla="*/ 127 w 101608"/>
                <a:gd name="connsiteY4" fmla="*/ 62739 h 90637"/>
                <a:gd name="connsiteX5" fmla="*/ 43693 w 101608"/>
                <a:gd name="connsiteY5" fmla="*/ 66013 h 90637"/>
                <a:gd name="connsiteX6" fmla="*/ 54558 w 101608"/>
                <a:gd name="connsiteY6" fmla="*/ 64524 h 90637"/>
                <a:gd name="connsiteX7" fmla="*/ 60957 w 101608"/>
                <a:gd name="connsiteY7" fmla="*/ 77845 h 90637"/>
                <a:gd name="connsiteX8" fmla="*/ 71971 w 101608"/>
                <a:gd name="connsiteY8" fmla="*/ 81938 h 90637"/>
                <a:gd name="connsiteX9" fmla="*/ 84845 w 101608"/>
                <a:gd name="connsiteY9" fmla="*/ 76655 h 90637"/>
                <a:gd name="connsiteX10" fmla="*/ 90127 w 101608"/>
                <a:gd name="connsiteY10" fmla="*/ 63482 h 90637"/>
                <a:gd name="connsiteX11" fmla="*/ 85290 w 101608"/>
                <a:gd name="connsiteY11" fmla="*/ 51056 h 90637"/>
                <a:gd name="connsiteX12" fmla="*/ 72863 w 101608"/>
                <a:gd name="connsiteY12" fmla="*/ 46219 h 90637"/>
                <a:gd name="connsiteX13" fmla="*/ 65124 w 101608"/>
                <a:gd name="connsiteY13" fmla="*/ 47410 h 90637"/>
                <a:gd name="connsiteX14" fmla="*/ 66315 w 101608"/>
                <a:gd name="connsiteY14" fmla="*/ 37885 h 90637"/>
                <a:gd name="connsiteX15" fmla="*/ 68101 w 101608"/>
                <a:gd name="connsiteY15" fmla="*/ 38034 h 90637"/>
                <a:gd name="connsiteX16" fmla="*/ 80677 w 101608"/>
                <a:gd name="connsiteY16" fmla="*/ 34387 h 90637"/>
                <a:gd name="connsiteX17" fmla="*/ 86258 w 101608"/>
                <a:gd name="connsiteY17" fmla="*/ 23151 h 90637"/>
                <a:gd name="connsiteX18" fmla="*/ 82165 w 101608"/>
                <a:gd name="connsiteY18" fmla="*/ 13253 h 90637"/>
                <a:gd name="connsiteX19" fmla="*/ 71672 w 101608"/>
                <a:gd name="connsiteY19" fmla="*/ 9310 h 90637"/>
                <a:gd name="connsiteX20" fmla="*/ 61106 w 101608"/>
                <a:gd name="connsiteY20" fmla="*/ 13328 h 90637"/>
                <a:gd name="connsiteX21" fmla="*/ 55599 w 101608"/>
                <a:gd name="connsiteY21" fmla="*/ 25234 h 90637"/>
                <a:gd name="connsiteX22" fmla="*/ 44735 w 101608"/>
                <a:gd name="connsiteY22" fmla="*/ 23299 h 90637"/>
                <a:gd name="connsiteX23" fmla="*/ 53888 w 101608"/>
                <a:gd name="connsiteY23" fmla="*/ 6408 h 90637"/>
                <a:gd name="connsiteX24" fmla="*/ 71375 w 101608"/>
                <a:gd name="connsiteY24" fmla="*/ 379 h 90637"/>
                <a:gd name="connsiteX25" fmla="*/ 84769 w 101608"/>
                <a:gd name="connsiteY25" fmla="*/ 3505 h 90637"/>
                <a:gd name="connsiteX26" fmla="*/ 94146 w 101608"/>
                <a:gd name="connsiteY26" fmla="*/ 11988 h 90637"/>
                <a:gd name="connsiteX27" fmla="*/ 97420 w 101608"/>
                <a:gd name="connsiteY27" fmla="*/ 23448 h 90637"/>
                <a:gd name="connsiteX28" fmla="*/ 94294 w 101608"/>
                <a:gd name="connsiteY28" fmla="*/ 33866 h 90637"/>
                <a:gd name="connsiteX29" fmla="*/ 85216 w 101608"/>
                <a:gd name="connsiteY29" fmla="*/ 41307 h 90637"/>
                <a:gd name="connsiteX30" fmla="*/ 97346 w 101608"/>
                <a:gd name="connsiteY30" fmla="*/ 48898 h 90637"/>
                <a:gd name="connsiteX31" fmla="*/ 101736 w 101608"/>
                <a:gd name="connsiteY31" fmla="*/ 63185 h 90637"/>
                <a:gd name="connsiteX32" fmla="*/ 93253 w 101608"/>
                <a:gd name="connsiteY32" fmla="*/ 82905 h 90637"/>
                <a:gd name="connsiteX33" fmla="*/ 71822 w 101608"/>
                <a:gd name="connsiteY33" fmla="*/ 91016 h 90637"/>
                <a:gd name="connsiteX34" fmla="*/ 52474 w 101608"/>
                <a:gd name="connsiteY34" fmla="*/ 84021 h 90637"/>
                <a:gd name="connsiteX35" fmla="*/ 43693 w 101608"/>
                <a:gd name="connsiteY35" fmla="*/ 66013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1608" h="90637">
                  <a:moveTo>
                    <a:pt x="127" y="62739"/>
                  </a:moveTo>
                  <a:lnTo>
                    <a:pt x="127" y="51874"/>
                  </a:lnTo>
                  <a:lnTo>
                    <a:pt x="33614" y="51874"/>
                  </a:lnTo>
                  <a:lnTo>
                    <a:pt x="33614" y="62739"/>
                  </a:lnTo>
                  <a:lnTo>
                    <a:pt x="127" y="62739"/>
                  </a:lnTo>
                  <a:close/>
                  <a:moveTo>
                    <a:pt x="43693" y="66013"/>
                  </a:moveTo>
                  <a:lnTo>
                    <a:pt x="54558" y="64524"/>
                  </a:lnTo>
                  <a:cubicBezTo>
                    <a:pt x="55848" y="70677"/>
                    <a:pt x="57981" y="75116"/>
                    <a:pt x="60957" y="77845"/>
                  </a:cubicBezTo>
                  <a:cubicBezTo>
                    <a:pt x="63934" y="80574"/>
                    <a:pt x="67605" y="81938"/>
                    <a:pt x="71971" y="81938"/>
                  </a:cubicBezTo>
                  <a:cubicBezTo>
                    <a:pt x="77031" y="81938"/>
                    <a:pt x="81322" y="80177"/>
                    <a:pt x="84845" y="76655"/>
                  </a:cubicBezTo>
                  <a:cubicBezTo>
                    <a:pt x="88366" y="73132"/>
                    <a:pt x="90127" y="68741"/>
                    <a:pt x="90127" y="63482"/>
                  </a:cubicBezTo>
                  <a:cubicBezTo>
                    <a:pt x="90127" y="58423"/>
                    <a:pt x="88515" y="54280"/>
                    <a:pt x="85290" y="51056"/>
                  </a:cubicBezTo>
                  <a:cubicBezTo>
                    <a:pt x="82066" y="47832"/>
                    <a:pt x="77923" y="46219"/>
                    <a:pt x="72863" y="46219"/>
                  </a:cubicBezTo>
                  <a:cubicBezTo>
                    <a:pt x="70780" y="46219"/>
                    <a:pt x="68200" y="46616"/>
                    <a:pt x="65124" y="47410"/>
                  </a:cubicBezTo>
                  <a:lnTo>
                    <a:pt x="66315" y="37885"/>
                  </a:lnTo>
                  <a:cubicBezTo>
                    <a:pt x="67108" y="37984"/>
                    <a:pt x="67704" y="38034"/>
                    <a:pt x="68101" y="38034"/>
                  </a:cubicBezTo>
                  <a:cubicBezTo>
                    <a:pt x="72764" y="38034"/>
                    <a:pt x="76956" y="36818"/>
                    <a:pt x="80677" y="34387"/>
                  </a:cubicBezTo>
                  <a:cubicBezTo>
                    <a:pt x="84398" y="31957"/>
                    <a:pt x="86258" y="28211"/>
                    <a:pt x="86258" y="23151"/>
                  </a:cubicBezTo>
                  <a:cubicBezTo>
                    <a:pt x="86258" y="19182"/>
                    <a:pt x="84894" y="15883"/>
                    <a:pt x="82165" y="13253"/>
                  </a:cubicBezTo>
                  <a:cubicBezTo>
                    <a:pt x="79437" y="10624"/>
                    <a:pt x="75939" y="9310"/>
                    <a:pt x="71672" y="9310"/>
                  </a:cubicBezTo>
                  <a:cubicBezTo>
                    <a:pt x="67406" y="9310"/>
                    <a:pt x="63884" y="10649"/>
                    <a:pt x="61106" y="13328"/>
                  </a:cubicBezTo>
                  <a:cubicBezTo>
                    <a:pt x="58328" y="16007"/>
                    <a:pt x="56492" y="19975"/>
                    <a:pt x="55599" y="25234"/>
                  </a:cubicBezTo>
                  <a:lnTo>
                    <a:pt x="44735" y="23299"/>
                  </a:lnTo>
                  <a:cubicBezTo>
                    <a:pt x="46124" y="16057"/>
                    <a:pt x="49175" y="10426"/>
                    <a:pt x="53888" y="6408"/>
                  </a:cubicBezTo>
                  <a:cubicBezTo>
                    <a:pt x="58601" y="2389"/>
                    <a:pt x="64430" y="379"/>
                    <a:pt x="71375" y="379"/>
                  </a:cubicBezTo>
                  <a:cubicBezTo>
                    <a:pt x="76237" y="379"/>
                    <a:pt x="80701" y="1421"/>
                    <a:pt x="84769" y="3505"/>
                  </a:cubicBezTo>
                  <a:cubicBezTo>
                    <a:pt x="88838" y="5589"/>
                    <a:pt x="91963" y="8417"/>
                    <a:pt x="94146" y="11988"/>
                  </a:cubicBezTo>
                  <a:cubicBezTo>
                    <a:pt x="96329" y="15560"/>
                    <a:pt x="97420" y="19380"/>
                    <a:pt x="97420" y="23448"/>
                  </a:cubicBezTo>
                  <a:cubicBezTo>
                    <a:pt x="97420" y="27219"/>
                    <a:pt x="96378" y="30691"/>
                    <a:pt x="94294" y="33866"/>
                  </a:cubicBezTo>
                  <a:cubicBezTo>
                    <a:pt x="92211" y="37041"/>
                    <a:pt x="89185" y="39522"/>
                    <a:pt x="85216" y="41307"/>
                  </a:cubicBezTo>
                  <a:cubicBezTo>
                    <a:pt x="90375" y="42597"/>
                    <a:pt x="94419" y="45127"/>
                    <a:pt x="97346" y="48898"/>
                  </a:cubicBezTo>
                  <a:cubicBezTo>
                    <a:pt x="100273" y="52669"/>
                    <a:pt x="101736" y="57431"/>
                    <a:pt x="101736" y="63185"/>
                  </a:cubicBezTo>
                  <a:cubicBezTo>
                    <a:pt x="101736" y="70924"/>
                    <a:pt x="98908" y="77498"/>
                    <a:pt x="93253" y="82905"/>
                  </a:cubicBezTo>
                  <a:cubicBezTo>
                    <a:pt x="87597" y="88312"/>
                    <a:pt x="80453" y="91016"/>
                    <a:pt x="71822" y="91016"/>
                  </a:cubicBezTo>
                  <a:cubicBezTo>
                    <a:pt x="64083" y="91016"/>
                    <a:pt x="57633" y="88685"/>
                    <a:pt x="52474" y="84021"/>
                  </a:cubicBezTo>
                  <a:cubicBezTo>
                    <a:pt x="47314" y="79358"/>
                    <a:pt x="44387" y="73355"/>
                    <a:pt x="43693" y="6601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9361E44C-265C-4B81-4B29-D53CB2EDF770}"/>
                </a:ext>
              </a:extLst>
            </p:cNvPr>
            <p:cNvSpPr/>
            <p:nvPr/>
          </p:nvSpPr>
          <p:spPr>
            <a:xfrm>
              <a:off x="5104506" y="5086247"/>
              <a:ext cx="100715" cy="88999"/>
            </a:xfrm>
            <a:custGeom>
              <a:avLst/>
              <a:gdLst>
                <a:gd name="connsiteX0" fmla="*/ 182 w 100715"/>
                <a:gd name="connsiteY0" fmla="*/ 62739 h 88999"/>
                <a:gd name="connsiteX1" fmla="*/ 182 w 100715"/>
                <a:gd name="connsiteY1" fmla="*/ 51874 h 88999"/>
                <a:gd name="connsiteX2" fmla="*/ 33669 w 100715"/>
                <a:gd name="connsiteY2" fmla="*/ 51874 h 88999"/>
                <a:gd name="connsiteX3" fmla="*/ 33669 w 100715"/>
                <a:gd name="connsiteY3" fmla="*/ 62739 h 88999"/>
                <a:gd name="connsiteX4" fmla="*/ 182 w 100715"/>
                <a:gd name="connsiteY4" fmla="*/ 62739 h 88999"/>
                <a:gd name="connsiteX5" fmla="*/ 100897 w 100715"/>
                <a:gd name="connsiteY5" fmla="*/ 78961 h 88999"/>
                <a:gd name="connsiteX6" fmla="*/ 100897 w 100715"/>
                <a:gd name="connsiteY6" fmla="*/ 89379 h 88999"/>
                <a:gd name="connsiteX7" fmla="*/ 42259 w 100715"/>
                <a:gd name="connsiteY7" fmla="*/ 89379 h 88999"/>
                <a:gd name="connsiteX8" fmla="*/ 43598 w 100715"/>
                <a:gd name="connsiteY8" fmla="*/ 81789 h 88999"/>
                <a:gd name="connsiteX9" fmla="*/ 50742 w 100715"/>
                <a:gd name="connsiteY9" fmla="*/ 70032 h 88999"/>
                <a:gd name="connsiteX10" fmla="*/ 65030 w 100715"/>
                <a:gd name="connsiteY10" fmla="*/ 56637 h 88999"/>
                <a:gd name="connsiteX11" fmla="*/ 84526 w 100715"/>
                <a:gd name="connsiteY11" fmla="*/ 37810 h 88999"/>
                <a:gd name="connsiteX12" fmla="*/ 89586 w 100715"/>
                <a:gd name="connsiteY12" fmla="*/ 24788 h 88999"/>
                <a:gd name="connsiteX13" fmla="*/ 84973 w 100715"/>
                <a:gd name="connsiteY13" fmla="*/ 13849 h 88999"/>
                <a:gd name="connsiteX14" fmla="*/ 72917 w 100715"/>
                <a:gd name="connsiteY14" fmla="*/ 9459 h 88999"/>
                <a:gd name="connsiteX15" fmla="*/ 60341 w 100715"/>
                <a:gd name="connsiteY15" fmla="*/ 14147 h 88999"/>
                <a:gd name="connsiteX16" fmla="*/ 55505 w 100715"/>
                <a:gd name="connsiteY16" fmla="*/ 27169 h 88999"/>
                <a:gd name="connsiteX17" fmla="*/ 44342 w 100715"/>
                <a:gd name="connsiteY17" fmla="*/ 25979 h 88999"/>
                <a:gd name="connsiteX18" fmla="*/ 52975 w 100715"/>
                <a:gd name="connsiteY18" fmla="*/ 6929 h 88999"/>
                <a:gd name="connsiteX19" fmla="*/ 73067 w 100715"/>
                <a:gd name="connsiteY19" fmla="*/ 379 h 88999"/>
                <a:gd name="connsiteX20" fmla="*/ 93307 w 100715"/>
                <a:gd name="connsiteY20" fmla="*/ 7449 h 88999"/>
                <a:gd name="connsiteX21" fmla="*/ 100748 w 100715"/>
                <a:gd name="connsiteY21" fmla="*/ 24937 h 88999"/>
                <a:gd name="connsiteX22" fmla="*/ 98591 w 100715"/>
                <a:gd name="connsiteY22" fmla="*/ 35428 h 88999"/>
                <a:gd name="connsiteX23" fmla="*/ 91372 w 100715"/>
                <a:gd name="connsiteY23" fmla="*/ 46294 h 88999"/>
                <a:gd name="connsiteX24" fmla="*/ 74555 w 100715"/>
                <a:gd name="connsiteY24" fmla="*/ 61846 h 88999"/>
                <a:gd name="connsiteX25" fmla="*/ 61979 w 100715"/>
                <a:gd name="connsiteY25" fmla="*/ 73007 h 88999"/>
                <a:gd name="connsiteX26" fmla="*/ 57439 w 100715"/>
                <a:gd name="connsiteY26" fmla="*/ 78961 h 88999"/>
                <a:gd name="connsiteX27" fmla="*/ 100897 w 100715"/>
                <a:gd name="connsiteY27" fmla="*/ 7896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0715" h="88999">
                  <a:moveTo>
                    <a:pt x="182" y="62739"/>
                  </a:moveTo>
                  <a:lnTo>
                    <a:pt x="182" y="51874"/>
                  </a:lnTo>
                  <a:lnTo>
                    <a:pt x="33669" y="51874"/>
                  </a:lnTo>
                  <a:lnTo>
                    <a:pt x="33669" y="62739"/>
                  </a:lnTo>
                  <a:lnTo>
                    <a:pt x="182" y="62739"/>
                  </a:lnTo>
                  <a:close/>
                  <a:moveTo>
                    <a:pt x="100897" y="78961"/>
                  </a:moveTo>
                  <a:lnTo>
                    <a:pt x="100897" y="89379"/>
                  </a:lnTo>
                  <a:lnTo>
                    <a:pt x="42259" y="89379"/>
                  </a:lnTo>
                  <a:cubicBezTo>
                    <a:pt x="42160" y="86800"/>
                    <a:pt x="42607" y="84270"/>
                    <a:pt x="43598" y="81789"/>
                  </a:cubicBezTo>
                  <a:cubicBezTo>
                    <a:pt x="45087" y="77819"/>
                    <a:pt x="47468" y="73901"/>
                    <a:pt x="50742" y="70032"/>
                  </a:cubicBezTo>
                  <a:cubicBezTo>
                    <a:pt x="54016" y="66162"/>
                    <a:pt x="58779" y="61697"/>
                    <a:pt x="65030" y="56637"/>
                  </a:cubicBezTo>
                  <a:cubicBezTo>
                    <a:pt x="74654" y="48699"/>
                    <a:pt x="81153" y="42424"/>
                    <a:pt x="84526" y="37810"/>
                  </a:cubicBezTo>
                  <a:cubicBezTo>
                    <a:pt x="87899" y="33196"/>
                    <a:pt x="89586" y="28856"/>
                    <a:pt x="89586" y="24788"/>
                  </a:cubicBezTo>
                  <a:cubicBezTo>
                    <a:pt x="89586" y="20422"/>
                    <a:pt x="88048" y="16775"/>
                    <a:pt x="84973" y="13849"/>
                  </a:cubicBezTo>
                  <a:cubicBezTo>
                    <a:pt x="81897" y="10922"/>
                    <a:pt x="77879" y="9459"/>
                    <a:pt x="72917" y="9459"/>
                  </a:cubicBezTo>
                  <a:cubicBezTo>
                    <a:pt x="67659" y="9459"/>
                    <a:pt x="63467" y="11021"/>
                    <a:pt x="60341" y="14147"/>
                  </a:cubicBezTo>
                  <a:cubicBezTo>
                    <a:pt x="57216" y="17272"/>
                    <a:pt x="55604" y="21613"/>
                    <a:pt x="55505" y="27169"/>
                  </a:cubicBezTo>
                  <a:lnTo>
                    <a:pt x="44342" y="25979"/>
                  </a:lnTo>
                  <a:cubicBezTo>
                    <a:pt x="45136" y="17644"/>
                    <a:pt x="48014" y="11294"/>
                    <a:pt x="52975" y="6929"/>
                  </a:cubicBezTo>
                  <a:cubicBezTo>
                    <a:pt x="57935" y="2562"/>
                    <a:pt x="64633" y="379"/>
                    <a:pt x="73067" y="379"/>
                  </a:cubicBezTo>
                  <a:cubicBezTo>
                    <a:pt x="81599" y="379"/>
                    <a:pt x="88346" y="2736"/>
                    <a:pt x="93307" y="7449"/>
                  </a:cubicBezTo>
                  <a:cubicBezTo>
                    <a:pt x="98268" y="12162"/>
                    <a:pt x="100748" y="17991"/>
                    <a:pt x="100748" y="24937"/>
                  </a:cubicBezTo>
                  <a:cubicBezTo>
                    <a:pt x="100748" y="28509"/>
                    <a:pt x="100029" y="32006"/>
                    <a:pt x="98591" y="35428"/>
                  </a:cubicBezTo>
                  <a:cubicBezTo>
                    <a:pt x="97152" y="38852"/>
                    <a:pt x="94746" y="42473"/>
                    <a:pt x="91372" y="46294"/>
                  </a:cubicBezTo>
                  <a:cubicBezTo>
                    <a:pt x="87999" y="50113"/>
                    <a:pt x="82393" y="55298"/>
                    <a:pt x="74555" y="61846"/>
                  </a:cubicBezTo>
                  <a:cubicBezTo>
                    <a:pt x="68006" y="67303"/>
                    <a:pt x="63815" y="71023"/>
                    <a:pt x="61979" y="73007"/>
                  </a:cubicBezTo>
                  <a:cubicBezTo>
                    <a:pt x="60143" y="74992"/>
                    <a:pt x="58630" y="76977"/>
                    <a:pt x="57439" y="78961"/>
                  </a:cubicBezTo>
                  <a:lnTo>
                    <a:pt x="100897" y="7896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417E7BE3-CA9A-86EF-AC40-DC1509721FB6}"/>
                </a:ext>
              </a:extLst>
            </p:cNvPr>
            <p:cNvSpPr/>
            <p:nvPr/>
          </p:nvSpPr>
          <p:spPr>
            <a:xfrm>
              <a:off x="5621237" y="5086247"/>
              <a:ext cx="84493" cy="88999"/>
            </a:xfrm>
            <a:custGeom>
              <a:avLst/>
              <a:gdLst>
                <a:gd name="connsiteX0" fmla="*/ 236 w 84493"/>
                <a:gd name="connsiteY0" fmla="*/ 62739 h 88999"/>
                <a:gd name="connsiteX1" fmla="*/ 236 w 84493"/>
                <a:gd name="connsiteY1" fmla="*/ 51874 h 88999"/>
                <a:gd name="connsiteX2" fmla="*/ 33723 w 84493"/>
                <a:gd name="connsiteY2" fmla="*/ 51874 h 88999"/>
                <a:gd name="connsiteX3" fmla="*/ 33723 w 84493"/>
                <a:gd name="connsiteY3" fmla="*/ 62739 h 88999"/>
                <a:gd name="connsiteX4" fmla="*/ 236 w 84493"/>
                <a:gd name="connsiteY4" fmla="*/ 62739 h 88999"/>
                <a:gd name="connsiteX5" fmla="*/ 84729 w 84493"/>
                <a:gd name="connsiteY5" fmla="*/ 89379 h 88999"/>
                <a:gd name="connsiteX6" fmla="*/ 73865 w 84493"/>
                <a:gd name="connsiteY6" fmla="*/ 89379 h 88999"/>
                <a:gd name="connsiteX7" fmla="*/ 73865 w 84493"/>
                <a:gd name="connsiteY7" fmla="*/ 20026 h 88999"/>
                <a:gd name="connsiteX8" fmla="*/ 63522 w 84493"/>
                <a:gd name="connsiteY8" fmla="*/ 27541 h 88999"/>
                <a:gd name="connsiteX9" fmla="*/ 52136 w 84493"/>
                <a:gd name="connsiteY9" fmla="*/ 33122 h 88999"/>
                <a:gd name="connsiteX10" fmla="*/ 52136 w 84493"/>
                <a:gd name="connsiteY10" fmla="*/ 22555 h 88999"/>
                <a:gd name="connsiteX11" fmla="*/ 68060 w 84493"/>
                <a:gd name="connsiteY11" fmla="*/ 12286 h 88999"/>
                <a:gd name="connsiteX12" fmla="*/ 77734 w 84493"/>
                <a:gd name="connsiteY12" fmla="*/ 379 h 88999"/>
                <a:gd name="connsiteX13" fmla="*/ 84729 w 84493"/>
                <a:gd name="connsiteY13" fmla="*/ 379 h 88999"/>
                <a:gd name="connsiteX14" fmla="*/ 84729 w 84493"/>
                <a:gd name="connsiteY14" fmla="*/ 89379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493" h="88999">
                  <a:moveTo>
                    <a:pt x="236" y="62739"/>
                  </a:moveTo>
                  <a:lnTo>
                    <a:pt x="236" y="51874"/>
                  </a:lnTo>
                  <a:lnTo>
                    <a:pt x="33723" y="51874"/>
                  </a:lnTo>
                  <a:lnTo>
                    <a:pt x="33723" y="62739"/>
                  </a:lnTo>
                  <a:lnTo>
                    <a:pt x="236" y="62739"/>
                  </a:lnTo>
                  <a:close/>
                  <a:moveTo>
                    <a:pt x="84729" y="89379"/>
                  </a:moveTo>
                  <a:lnTo>
                    <a:pt x="73865" y="89379"/>
                  </a:lnTo>
                  <a:lnTo>
                    <a:pt x="73865" y="20026"/>
                  </a:lnTo>
                  <a:cubicBezTo>
                    <a:pt x="71186" y="22506"/>
                    <a:pt x="67738" y="25011"/>
                    <a:pt x="63522" y="27541"/>
                  </a:cubicBezTo>
                  <a:cubicBezTo>
                    <a:pt x="59305" y="30071"/>
                    <a:pt x="55509" y="31931"/>
                    <a:pt x="52136" y="33122"/>
                  </a:cubicBezTo>
                  <a:lnTo>
                    <a:pt x="52136" y="22555"/>
                  </a:lnTo>
                  <a:cubicBezTo>
                    <a:pt x="58188" y="19777"/>
                    <a:pt x="63497" y="16354"/>
                    <a:pt x="68060" y="12286"/>
                  </a:cubicBezTo>
                  <a:cubicBezTo>
                    <a:pt x="72625" y="8218"/>
                    <a:pt x="75849" y="4249"/>
                    <a:pt x="77734" y="379"/>
                  </a:cubicBezTo>
                  <a:lnTo>
                    <a:pt x="84729" y="379"/>
                  </a:lnTo>
                  <a:lnTo>
                    <a:pt x="84729" y="89379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57A671E8-1059-24A3-8DC8-5FF800E370CB}"/>
                </a:ext>
              </a:extLst>
            </p:cNvPr>
            <p:cNvSpPr/>
            <p:nvPr/>
          </p:nvSpPr>
          <p:spPr>
            <a:xfrm>
              <a:off x="6158359" y="5086247"/>
              <a:ext cx="57745" cy="90487"/>
            </a:xfrm>
            <a:custGeom>
              <a:avLst/>
              <a:gdLst>
                <a:gd name="connsiteX0" fmla="*/ 290 w 57745"/>
                <a:gd name="connsiteY0" fmla="*/ 45623 h 90487"/>
                <a:gd name="connsiteX1" fmla="*/ 3489 w 57745"/>
                <a:gd name="connsiteY1" fmla="*/ 20397 h 90487"/>
                <a:gd name="connsiteX2" fmla="*/ 13089 w 57745"/>
                <a:gd name="connsiteY2" fmla="*/ 5589 h 90487"/>
                <a:gd name="connsiteX3" fmla="*/ 29162 w 57745"/>
                <a:gd name="connsiteY3" fmla="*/ 379 h 90487"/>
                <a:gd name="connsiteX4" fmla="*/ 41664 w 57745"/>
                <a:gd name="connsiteY4" fmla="*/ 3282 h 90487"/>
                <a:gd name="connsiteX5" fmla="*/ 50519 w 57745"/>
                <a:gd name="connsiteY5" fmla="*/ 11542 h 90487"/>
                <a:gd name="connsiteX6" fmla="*/ 56026 w 57745"/>
                <a:gd name="connsiteY6" fmla="*/ 24713 h 90487"/>
                <a:gd name="connsiteX7" fmla="*/ 58035 w 57745"/>
                <a:gd name="connsiteY7" fmla="*/ 45623 h 90487"/>
                <a:gd name="connsiteX8" fmla="*/ 54835 w 57745"/>
                <a:gd name="connsiteY8" fmla="*/ 70850 h 90487"/>
                <a:gd name="connsiteX9" fmla="*/ 45236 w 57745"/>
                <a:gd name="connsiteY9" fmla="*/ 85659 h 90487"/>
                <a:gd name="connsiteX10" fmla="*/ 29162 w 57745"/>
                <a:gd name="connsiteY10" fmla="*/ 90867 h 90487"/>
                <a:gd name="connsiteX11" fmla="*/ 8922 w 57745"/>
                <a:gd name="connsiteY11" fmla="*/ 81640 h 90487"/>
                <a:gd name="connsiteX12" fmla="*/ 290 w 57745"/>
                <a:gd name="connsiteY12" fmla="*/ 45623 h 90487"/>
                <a:gd name="connsiteX13" fmla="*/ 11452 w 57745"/>
                <a:gd name="connsiteY13" fmla="*/ 45623 h 90487"/>
                <a:gd name="connsiteX14" fmla="*/ 16512 w 57745"/>
                <a:gd name="connsiteY14" fmla="*/ 74719 h 90487"/>
                <a:gd name="connsiteX15" fmla="*/ 29162 w 57745"/>
                <a:gd name="connsiteY15" fmla="*/ 81938 h 90487"/>
                <a:gd name="connsiteX16" fmla="*/ 41738 w 57745"/>
                <a:gd name="connsiteY16" fmla="*/ 74719 h 90487"/>
                <a:gd name="connsiteX17" fmla="*/ 46873 w 57745"/>
                <a:gd name="connsiteY17" fmla="*/ 45623 h 90487"/>
                <a:gd name="connsiteX18" fmla="*/ 41738 w 57745"/>
                <a:gd name="connsiteY18" fmla="*/ 16602 h 90487"/>
                <a:gd name="connsiteX19" fmla="*/ 29014 w 57745"/>
                <a:gd name="connsiteY19" fmla="*/ 9459 h 90487"/>
                <a:gd name="connsiteX20" fmla="*/ 16959 w 57745"/>
                <a:gd name="connsiteY20" fmla="*/ 15709 h 90487"/>
                <a:gd name="connsiteX21" fmla="*/ 11452 w 57745"/>
                <a:gd name="connsiteY21" fmla="*/ 4562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290" y="45623"/>
                  </a:moveTo>
                  <a:cubicBezTo>
                    <a:pt x="290" y="35205"/>
                    <a:pt x="1357" y="26797"/>
                    <a:pt x="3489" y="20397"/>
                  </a:cubicBezTo>
                  <a:cubicBezTo>
                    <a:pt x="5623" y="13998"/>
                    <a:pt x="8823" y="9061"/>
                    <a:pt x="13089" y="5589"/>
                  </a:cubicBezTo>
                  <a:cubicBezTo>
                    <a:pt x="17355" y="2116"/>
                    <a:pt x="22713" y="379"/>
                    <a:pt x="29162" y="379"/>
                  </a:cubicBezTo>
                  <a:cubicBezTo>
                    <a:pt x="33925" y="379"/>
                    <a:pt x="38092" y="1347"/>
                    <a:pt x="41664" y="3282"/>
                  </a:cubicBezTo>
                  <a:cubicBezTo>
                    <a:pt x="45236" y="5216"/>
                    <a:pt x="48187" y="7970"/>
                    <a:pt x="50519" y="11542"/>
                  </a:cubicBezTo>
                  <a:cubicBezTo>
                    <a:pt x="52851" y="15114"/>
                    <a:pt x="54686" y="19504"/>
                    <a:pt x="56026" y="24713"/>
                  </a:cubicBezTo>
                  <a:cubicBezTo>
                    <a:pt x="57365" y="29922"/>
                    <a:pt x="58035" y="36892"/>
                    <a:pt x="58035" y="45623"/>
                  </a:cubicBezTo>
                  <a:cubicBezTo>
                    <a:pt x="58035" y="56042"/>
                    <a:pt x="56969" y="64450"/>
                    <a:pt x="54835" y="70850"/>
                  </a:cubicBezTo>
                  <a:cubicBezTo>
                    <a:pt x="52702" y="77250"/>
                    <a:pt x="49502" y="82186"/>
                    <a:pt x="45236" y="85659"/>
                  </a:cubicBezTo>
                  <a:cubicBezTo>
                    <a:pt x="40970" y="89130"/>
                    <a:pt x="35612" y="90867"/>
                    <a:pt x="29162" y="90867"/>
                  </a:cubicBezTo>
                  <a:cubicBezTo>
                    <a:pt x="20630" y="90867"/>
                    <a:pt x="13883" y="87791"/>
                    <a:pt x="8922" y="81640"/>
                  </a:cubicBezTo>
                  <a:cubicBezTo>
                    <a:pt x="3167" y="74297"/>
                    <a:pt x="290" y="62292"/>
                    <a:pt x="290" y="45623"/>
                  </a:cubicBezTo>
                  <a:close/>
                  <a:moveTo>
                    <a:pt x="11452" y="45623"/>
                  </a:moveTo>
                  <a:cubicBezTo>
                    <a:pt x="11452" y="60209"/>
                    <a:pt x="13139" y="69907"/>
                    <a:pt x="16512" y="74719"/>
                  </a:cubicBezTo>
                  <a:cubicBezTo>
                    <a:pt x="19885" y="79532"/>
                    <a:pt x="24102" y="81938"/>
                    <a:pt x="29162" y="81938"/>
                  </a:cubicBezTo>
                  <a:cubicBezTo>
                    <a:pt x="34123" y="81938"/>
                    <a:pt x="38315" y="79532"/>
                    <a:pt x="41738" y="74719"/>
                  </a:cubicBezTo>
                  <a:cubicBezTo>
                    <a:pt x="45161" y="69907"/>
                    <a:pt x="46873" y="60209"/>
                    <a:pt x="46873" y="45623"/>
                  </a:cubicBezTo>
                  <a:cubicBezTo>
                    <a:pt x="46873" y="31038"/>
                    <a:pt x="45161" y="21365"/>
                    <a:pt x="41738" y="16602"/>
                  </a:cubicBezTo>
                  <a:cubicBezTo>
                    <a:pt x="38315" y="11840"/>
                    <a:pt x="34074" y="9459"/>
                    <a:pt x="29014" y="9459"/>
                  </a:cubicBezTo>
                  <a:cubicBezTo>
                    <a:pt x="24052" y="9459"/>
                    <a:pt x="20034" y="11542"/>
                    <a:pt x="16959" y="15709"/>
                  </a:cubicBezTo>
                  <a:cubicBezTo>
                    <a:pt x="13288" y="21166"/>
                    <a:pt x="11452" y="31137"/>
                    <a:pt x="11452" y="4562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275BDD9F-3CE8-9EB3-58D0-EF9CCB65E303}"/>
                </a:ext>
              </a:extLst>
            </p:cNvPr>
            <p:cNvSpPr/>
            <p:nvPr/>
          </p:nvSpPr>
          <p:spPr>
            <a:xfrm>
              <a:off x="6683424" y="5086247"/>
              <a:ext cx="32593" cy="88999"/>
            </a:xfrm>
            <a:custGeom>
              <a:avLst/>
              <a:gdLst>
                <a:gd name="connsiteX0" fmla="*/ 32938 w 32593"/>
                <a:gd name="connsiteY0" fmla="*/ 89379 h 88999"/>
                <a:gd name="connsiteX1" fmla="*/ 22073 w 32593"/>
                <a:gd name="connsiteY1" fmla="*/ 89379 h 88999"/>
                <a:gd name="connsiteX2" fmla="*/ 22073 w 32593"/>
                <a:gd name="connsiteY2" fmla="*/ 20026 h 88999"/>
                <a:gd name="connsiteX3" fmla="*/ 11729 w 32593"/>
                <a:gd name="connsiteY3" fmla="*/ 27541 h 88999"/>
                <a:gd name="connsiteX4" fmla="*/ 344 w 32593"/>
                <a:gd name="connsiteY4" fmla="*/ 33122 h 88999"/>
                <a:gd name="connsiteX5" fmla="*/ 344 w 32593"/>
                <a:gd name="connsiteY5" fmla="*/ 22555 h 88999"/>
                <a:gd name="connsiteX6" fmla="*/ 16269 w 32593"/>
                <a:gd name="connsiteY6" fmla="*/ 12286 h 88999"/>
                <a:gd name="connsiteX7" fmla="*/ 25943 w 32593"/>
                <a:gd name="connsiteY7" fmla="*/ 379 h 88999"/>
                <a:gd name="connsiteX8" fmla="*/ 32938 w 32593"/>
                <a:gd name="connsiteY8" fmla="*/ 379 h 88999"/>
                <a:gd name="connsiteX9" fmla="*/ 32938 w 32593"/>
                <a:gd name="connsiteY9" fmla="*/ 89379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93" h="88999">
                  <a:moveTo>
                    <a:pt x="32938" y="89379"/>
                  </a:moveTo>
                  <a:lnTo>
                    <a:pt x="22073" y="89379"/>
                  </a:lnTo>
                  <a:lnTo>
                    <a:pt x="22073" y="20026"/>
                  </a:lnTo>
                  <a:cubicBezTo>
                    <a:pt x="19394" y="22506"/>
                    <a:pt x="15946" y="25011"/>
                    <a:pt x="11729" y="27541"/>
                  </a:cubicBezTo>
                  <a:cubicBezTo>
                    <a:pt x="7512" y="30071"/>
                    <a:pt x="3717" y="31931"/>
                    <a:pt x="344" y="33122"/>
                  </a:cubicBezTo>
                  <a:lnTo>
                    <a:pt x="344" y="22555"/>
                  </a:lnTo>
                  <a:cubicBezTo>
                    <a:pt x="6396" y="19777"/>
                    <a:pt x="11705" y="16354"/>
                    <a:pt x="16269" y="12286"/>
                  </a:cubicBezTo>
                  <a:cubicBezTo>
                    <a:pt x="20833" y="8218"/>
                    <a:pt x="24057" y="4249"/>
                    <a:pt x="25943" y="379"/>
                  </a:cubicBezTo>
                  <a:lnTo>
                    <a:pt x="32938" y="379"/>
                  </a:lnTo>
                  <a:lnTo>
                    <a:pt x="32938" y="89379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7325F1DD-6956-7339-C5EA-0312DFCD0907}"/>
                </a:ext>
              </a:extLst>
            </p:cNvPr>
            <p:cNvSpPr/>
            <p:nvPr/>
          </p:nvSpPr>
          <p:spPr>
            <a:xfrm>
              <a:off x="7190319" y="5086247"/>
              <a:ext cx="58652" cy="88999"/>
            </a:xfrm>
            <a:custGeom>
              <a:avLst/>
              <a:gdLst>
                <a:gd name="connsiteX0" fmla="*/ 59051 w 58652"/>
                <a:gd name="connsiteY0" fmla="*/ 78961 h 88999"/>
                <a:gd name="connsiteX1" fmla="*/ 59051 w 58652"/>
                <a:gd name="connsiteY1" fmla="*/ 89379 h 88999"/>
                <a:gd name="connsiteX2" fmla="*/ 412 w 58652"/>
                <a:gd name="connsiteY2" fmla="*/ 89379 h 88999"/>
                <a:gd name="connsiteX3" fmla="*/ 1751 w 58652"/>
                <a:gd name="connsiteY3" fmla="*/ 81789 h 88999"/>
                <a:gd name="connsiteX4" fmla="*/ 8895 w 58652"/>
                <a:gd name="connsiteY4" fmla="*/ 70032 h 88999"/>
                <a:gd name="connsiteX5" fmla="*/ 23182 w 58652"/>
                <a:gd name="connsiteY5" fmla="*/ 56637 h 88999"/>
                <a:gd name="connsiteX6" fmla="*/ 42679 w 58652"/>
                <a:gd name="connsiteY6" fmla="*/ 37810 h 88999"/>
                <a:gd name="connsiteX7" fmla="*/ 47740 w 58652"/>
                <a:gd name="connsiteY7" fmla="*/ 24788 h 88999"/>
                <a:gd name="connsiteX8" fmla="*/ 43126 w 58652"/>
                <a:gd name="connsiteY8" fmla="*/ 13849 h 88999"/>
                <a:gd name="connsiteX9" fmla="*/ 31071 w 58652"/>
                <a:gd name="connsiteY9" fmla="*/ 9459 h 88999"/>
                <a:gd name="connsiteX10" fmla="*/ 18495 w 58652"/>
                <a:gd name="connsiteY10" fmla="*/ 14147 h 88999"/>
                <a:gd name="connsiteX11" fmla="*/ 13657 w 58652"/>
                <a:gd name="connsiteY11" fmla="*/ 27169 h 88999"/>
                <a:gd name="connsiteX12" fmla="*/ 2496 w 58652"/>
                <a:gd name="connsiteY12" fmla="*/ 25979 h 88999"/>
                <a:gd name="connsiteX13" fmla="*/ 11128 w 58652"/>
                <a:gd name="connsiteY13" fmla="*/ 6929 h 88999"/>
                <a:gd name="connsiteX14" fmla="*/ 31220 w 58652"/>
                <a:gd name="connsiteY14" fmla="*/ 379 h 88999"/>
                <a:gd name="connsiteX15" fmla="*/ 51460 w 58652"/>
                <a:gd name="connsiteY15" fmla="*/ 7449 h 88999"/>
                <a:gd name="connsiteX16" fmla="*/ 58901 w 58652"/>
                <a:gd name="connsiteY16" fmla="*/ 24937 h 88999"/>
                <a:gd name="connsiteX17" fmla="*/ 56744 w 58652"/>
                <a:gd name="connsiteY17" fmla="*/ 35428 h 88999"/>
                <a:gd name="connsiteX18" fmla="*/ 49526 w 58652"/>
                <a:gd name="connsiteY18" fmla="*/ 46294 h 88999"/>
                <a:gd name="connsiteX19" fmla="*/ 32707 w 58652"/>
                <a:gd name="connsiteY19" fmla="*/ 61846 h 88999"/>
                <a:gd name="connsiteX20" fmla="*/ 20132 w 58652"/>
                <a:gd name="connsiteY20" fmla="*/ 73007 h 88999"/>
                <a:gd name="connsiteX21" fmla="*/ 15593 w 58652"/>
                <a:gd name="connsiteY21" fmla="*/ 78961 h 88999"/>
                <a:gd name="connsiteX22" fmla="*/ 59051 w 58652"/>
                <a:gd name="connsiteY22" fmla="*/ 7896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9051" y="78961"/>
                  </a:moveTo>
                  <a:lnTo>
                    <a:pt x="59051" y="89379"/>
                  </a:lnTo>
                  <a:lnTo>
                    <a:pt x="412" y="89379"/>
                  </a:lnTo>
                  <a:cubicBezTo>
                    <a:pt x="313" y="86800"/>
                    <a:pt x="759" y="84270"/>
                    <a:pt x="1751" y="81789"/>
                  </a:cubicBezTo>
                  <a:cubicBezTo>
                    <a:pt x="3240" y="77819"/>
                    <a:pt x="5621" y="73901"/>
                    <a:pt x="8895" y="70032"/>
                  </a:cubicBezTo>
                  <a:cubicBezTo>
                    <a:pt x="12170" y="66162"/>
                    <a:pt x="16932" y="61697"/>
                    <a:pt x="23182" y="56637"/>
                  </a:cubicBezTo>
                  <a:cubicBezTo>
                    <a:pt x="32807" y="48699"/>
                    <a:pt x="39306" y="42424"/>
                    <a:pt x="42679" y="37810"/>
                  </a:cubicBezTo>
                  <a:cubicBezTo>
                    <a:pt x="46053" y="33196"/>
                    <a:pt x="47740" y="28856"/>
                    <a:pt x="47740" y="24788"/>
                  </a:cubicBezTo>
                  <a:cubicBezTo>
                    <a:pt x="47740" y="20422"/>
                    <a:pt x="46202" y="16775"/>
                    <a:pt x="43126" y="13849"/>
                  </a:cubicBezTo>
                  <a:cubicBezTo>
                    <a:pt x="40050" y="10922"/>
                    <a:pt x="36032" y="9459"/>
                    <a:pt x="31071" y="9459"/>
                  </a:cubicBezTo>
                  <a:cubicBezTo>
                    <a:pt x="25812" y="9459"/>
                    <a:pt x="21620" y="11021"/>
                    <a:pt x="18495" y="14147"/>
                  </a:cubicBezTo>
                  <a:cubicBezTo>
                    <a:pt x="15370" y="17272"/>
                    <a:pt x="13757" y="21613"/>
                    <a:pt x="13657" y="27169"/>
                  </a:cubicBezTo>
                  <a:lnTo>
                    <a:pt x="2496" y="25979"/>
                  </a:lnTo>
                  <a:cubicBezTo>
                    <a:pt x="3290" y="17644"/>
                    <a:pt x="6167" y="11294"/>
                    <a:pt x="11128" y="6929"/>
                  </a:cubicBezTo>
                  <a:cubicBezTo>
                    <a:pt x="16089" y="2562"/>
                    <a:pt x="22786" y="379"/>
                    <a:pt x="31220" y="379"/>
                  </a:cubicBezTo>
                  <a:cubicBezTo>
                    <a:pt x="39753" y="379"/>
                    <a:pt x="46500" y="2736"/>
                    <a:pt x="51460" y="7449"/>
                  </a:cubicBezTo>
                  <a:cubicBezTo>
                    <a:pt x="56421" y="12162"/>
                    <a:pt x="58901" y="17991"/>
                    <a:pt x="58901" y="24937"/>
                  </a:cubicBezTo>
                  <a:cubicBezTo>
                    <a:pt x="58901" y="28509"/>
                    <a:pt x="58182" y="32006"/>
                    <a:pt x="56744" y="35428"/>
                  </a:cubicBezTo>
                  <a:cubicBezTo>
                    <a:pt x="55305" y="38852"/>
                    <a:pt x="52899" y="42473"/>
                    <a:pt x="49526" y="46294"/>
                  </a:cubicBezTo>
                  <a:cubicBezTo>
                    <a:pt x="46152" y="50113"/>
                    <a:pt x="40546" y="55298"/>
                    <a:pt x="32707" y="61846"/>
                  </a:cubicBezTo>
                  <a:cubicBezTo>
                    <a:pt x="26159" y="67303"/>
                    <a:pt x="21967" y="71023"/>
                    <a:pt x="20132" y="73007"/>
                  </a:cubicBezTo>
                  <a:cubicBezTo>
                    <a:pt x="18296" y="74992"/>
                    <a:pt x="16784" y="76977"/>
                    <a:pt x="15593" y="78961"/>
                  </a:cubicBezTo>
                  <a:lnTo>
                    <a:pt x="59051" y="7896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C1DA121C-8EBD-8E2F-3BBA-200D7A0C7B23}"/>
                </a:ext>
              </a:extLst>
            </p:cNvPr>
            <p:cNvSpPr/>
            <p:nvPr/>
          </p:nvSpPr>
          <p:spPr>
            <a:xfrm>
              <a:off x="7708552" y="5086247"/>
              <a:ext cx="58042" cy="90637"/>
            </a:xfrm>
            <a:custGeom>
              <a:avLst/>
              <a:gdLst>
                <a:gd name="connsiteX0" fmla="*/ 453 w 58042"/>
                <a:gd name="connsiteY0" fmla="*/ 66013 h 90637"/>
                <a:gd name="connsiteX1" fmla="*/ 11317 w 58042"/>
                <a:gd name="connsiteY1" fmla="*/ 64524 h 90637"/>
                <a:gd name="connsiteX2" fmla="*/ 17717 w 58042"/>
                <a:gd name="connsiteY2" fmla="*/ 77845 h 90637"/>
                <a:gd name="connsiteX3" fmla="*/ 28730 w 58042"/>
                <a:gd name="connsiteY3" fmla="*/ 81938 h 90637"/>
                <a:gd name="connsiteX4" fmla="*/ 41604 w 58042"/>
                <a:gd name="connsiteY4" fmla="*/ 76655 h 90637"/>
                <a:gd name="connsiteX5" fmla="*/ 46887 w 58042"/>
                <a:gd name="connsiteY5" fmla="*/ 63482 h 90637"/>
                <a:gd name="connsiteX6" fmla="*/ 42050 w 58042"/>
                <a:gd name="connsiteY6" fmla="*/ 51056 h 90637"/>
                <a:gd name="connsiteX7" fmla="*/ 29623 w 58042"/>
                <a:gd name="connsiteY7" fmla="*/ 46219 h 90637"/>
                <a:gd name="connsiteX8" fmla="*/ 21884 w 58042"/>
                <a:gd name="connsiteY8" fmla="*/ 47410 h 90637"/>
                <a:gd name="connsiteX9" fmla="*/ 23075 w 58042"/>
                <a:gd name="connsiteY9" fmla="*/ 37885 h 90637"/>
                <a:gd name="connsiteX10" fmla="*/ 24861 w 58042"/>
                <a:gd name="connsiteY10" fmla="*/ 38034 h 90637"/>
                <a:gd name="connsiteX11" fmla="*/ 37436 w 58042"/>
                <a:gd name="connsiteY11" fmla="*/ 34387 h 90637"/>
                <a:gd name="connsiteX12" fmla="*/ 43017 w 58042"/>
                <a:gd name="connsiteY12" fmla="*/ 23151 h 90637"/>
                <a:gd name="connsiteX13" fmla="*/ 38924 w 58042"/>
                <a:gd name="connsiteY13" fmla="*/ 13253 h 90637"/>
                <a:gd name="connsiteX14" fmla="*/ 28432 w 58042"/>
                <a:gd name="connsiteY14" fmla="*/ 9310 h 90637"/>
                <a:gd name="connsiteX15" fmla="*/ 17865 w 58042"/>
                <a:gd name="connsiteY15" fmla="*/ 13328 h 90637"/>
                <a:gd name="connsiteX16" fmla="*/ 12359 w 58042"/>
                <a:gd name="connsiteY16" fmla="*/ 25234 h 90637"/>
                <a:gd name="connsiteX17" fmla="*/ 1494 w 58042"/>
                <a:gd name="connsiteY17" fmla="*/ 23299 h 90637"/>
                <a:gd name="connsiteX18" fmla="*/ 10647 w 58042"/>
                <a:gd name="connsiteY18" fmla="*/ 6408 h 90637"/>
                <a:gd name="connsiteX19" fmla="*/ 28134 w 58042"/>
                <a:gd name="connsiteY19" fmla="*/ 379 h 90637"/>
                <a:gd name="connsiteX20" fmla="*/ 41529 w 58042"/>
                <a:gd name="connsiteY20" fmla="*/ 3505 h 90637"/>
                <a:gd name="connsiteX21" fmla="*/ 50906 w 58042"/>
                <a:gd name="connsiteY21" fmla="*/ 11988 h 90637"/>
                <a:gd name="connsiteX22" fmla="*/ 54179 w 58042"/>
                <a:gd name="connsiteY22" fmla="*/ 23448 h 90637"/>
                <a:gd name="connsiteX23" fmla="*/ 51054 w 58042"/>
                <a:gd name="connsiteY23" fmla="*/ 33866 h 90637"/>
                <a:gd name="connsiteX24" fmla="*/ 41975 w 58042"/>
                <a:gd name="connsiteY24" fmla="*/ 41307 h 90637"/>
                <a:gd name="connsiteX25" fmla="*/ 54105 w 58042"/>
                <a:gd name="connsiteY25" fmla="*/ 48898 h 90637"/>
                <a:gd name="connsiteX26" fmla="*/ 58495 w 58042"/>
                <a:gd name="connsiteY26" fmla="*/ 63185 h 90637"/>
                <a:gd name="connsiteX27" fmla="*/ 50012 w 58042"/>
                <a:gd name="connsiteY27" fmla="*/ 82905 h 90637"/>
                <a:gd name="connsiteX28" fmla="*/ 28581 w 58042"/>
                <a:gd name="connsiteY28" fmla="*/ 91016 h 90637"/>
                <a:gd name="connsiteX29" fmla="*/ 9234 w 58042"/>
                <a:gd name="connsiteY29" fmla="*/ 84021 h 90637"/>
                <a:gd name="connsiteX30" fmla="*/ 453 w 58042"/>
                <a:gd name="connsiteY30" fmla="*/ 66013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2" h="90637">
                  <a:moveTo>
                    <a:pt x="453" y="66013"/>
                  </a:moveTo>
                  <a:lnTo>
                    <a:pt x="11317" y="64524"/>
                  </a:lnTo>
                  <a:cubicBezTo>
                    <a:pt x="12607" y="70677"/>
                    <a:pt x="14740" y="75116"/>
                    <a:pt x="17717" y="77845"/>
                  </a:cubicBezTo>
                  <a:cubicBezTo>
                    <a:pt x="20693" y="80574"/>
                    <a:pt x="24364" y="81938"/>
                    <a:pt x="28730" y="81938"/>
                  </a:cubicBezTo>
                  <a:cubicBezTo>
                    <a:pt x="33790" y="81938"/>
                    <a:pt x="38081" y="80177"/>
                    <a:pt x="41604" y="76655"/>
                  </a:cubicBezTo>
                  <a:cubicBezTo>
                    <a:pt x="45126" y="73132"/>
                    <a:pt x="46887" y="68741"/>
                    <a:pt x="46887" y="63482"/>
                  </a:cubicBezTo>
                  <a:cubicBezTo>
                    <a:pt x="46887" y="58423"/>
                    <a:pt x="45275" y="54280"/>
                    <a:pt x="42050" y="51056"/>
                  </a:cubicBezTo>
                  <a:cubicBezTo>
                    <a:pt x="38825" y="47832"/>
                    <a:pt x="34683" y="46219"/>
                    <a:pt x="29623" y="46219"/>
                  </a:cubicBezTo>
                  <a:cubicBezTo>
                    <a:pt x="27539" y="46219"/>
                    <a:pt x="24959" y="46616"/>
                    <a:pt x="21884" y="47410"/>
                  </a:cubicBezTo>
                  <a:lnTo>
                    <a:pt x="23075" y="37885"/>
                  </a:lnTo>
                  <a:cubicBezTo>
                    <a:pt x="23868" y="37984"/>
                    <a:pt x="24464" y="38034"/>
                    <a:pt x="24861" y="38034"/>
                  </a:cubicBezTo>
                  <a:cubicBezTo>
                    <a:pt x="29524" y="38034"/>
                    <a:pt x="33716" y="36818"/>
                    <a:pt x="37436" y="34387"/>
                  </a:cubicBezTo>
                  <a:cubicBezTo>
                    <a:pt x="41157" y="31957"/>
                    <a:pt x="43017" y="28211"/>
                    <a:pt x="43017" y="23151"/>
                  </a:cubicBezTo>
                  <a:cubicBezTo>
                    <a:pt x="43017" y="19182"/>
                    <a:pt x="41653" y="15883"/>
                    <a:pt x="38924" y="13253"/>
                  </a:cubicBezTo>
                  <a:cubicBezTo>
                    <a:pt x="36196" y="10624"/>
                    <a:pt x="32698" y="9310"/>
                    <a:pt x="28432" y="9310"/>
                  </a:cubicBezTo>
                  <a:cubicBezTo>
                    <a:pt x="24166" y="9310"/>
                    <a:pt x="20644" y="10649"/>
                    <a:pt x="17865" y="13328"/>
                  </a:cubicBezTo>
                  <a:cubicBezTo>
                    <a:pt x="15087" y="16007"/>
                    <a:pt x="13252" y="19975"/>
                    <a:pt x="12359" y="25234"/>
                  </a:cubicBezTo>
                  <a:lnTo>
                    <a:pt x="1494" y="23299"/>
                  </a:lnTo>
                  <a:cubicBezTo>
                    <a:pt x="2883" y="16057"/>
                    <a:pt x="5934" y="10426"/>
                    <a:pt x="10647" y="6408"/>
                  </a:cubicBezTo>
                  <a:cubicBezTo>
                    <a:pt x="15360" y="2389"/>
                    <a:pt x="21189" y="379"/>
                    <a:pt x="28134" y="379"/>
                  </a:cubicBezTo>
                  <a:cubicBezTo>
                    <a:pt x="32997" y="379"/>
                    <a:pt x="37462" y="1421"/>
                    <a:pt x="41529" y="3505"/>
                  </a:cubicBezTo>
                  <a:cubicBezTo>
                    <a:pt x="45597" y="5589"/>
                    <a:pt x="48723" y="8417"/>
                    <a:pt x="50906" y="11988"/>
                  </a:cubicBezTo>
                  <a:cubicBezTo>
                    <a:pt x="53088" y="15560"/>
                    <a:pt x="54179" y="19380"/>
                    <a:pt x="54179" y="23448"/>
                  </a:cubicBezTo>
                  <a:cubicBezTo>
                    <a:pt x="54179" y="27219"/>
                    <a:pt x="53138" y="30691"/>
                    <a:pt x="51054" y="33866"/>
                  </a:cubicBezTo>
                  <a:cubicBezTo>
                    <a:pt x="48970" y="37041"/>
                    <a:pt x="45944" y="39522"/>
                    <a:pt x="41975" y="41307"/>
                  </a:cubicBezTo>
                  <a:cubicBezTo>
                    <a:pt x="47135" y="42597"/>
                    <a:pt x="51178" y="45127"/>
                    <a:pt x="54105" y="48898"/>
                  </a:cubicBezTo>
                  <a:cubicBezTo>
                    <a:pt x="57032" y="52669"/>
                    <a:pt x="58495" y="57431"/>
                    <a:pt x="58495" y="63185"/>
                  </a:cubicBezTo>
                  <a:cubicBezTo>
                    <a:pt x="58495" y="70924"/>
                    <a:pt x="55668" y="77498"/>
                    <a:pt x="50012" y="82905"/>
                  </a:cubicBezTo>
                  <a:cubicBezTo>
                    <a:pt x="44357" y="88312"/>
                    <a:pt x="37213" y="91016"/>
                    <a:pt x="28581" y="91016"/>
                  </a:cubicBezTo>
                  <a:cubicBezTo>
                    <a:pt x="20842" y="91016"/>
                    <a:pt x="14393" y="88685"/>
                    <a:pt x="9234" y="84021"/>
                  </a:cubicBezTo>
                  <a:cubicBezTo>
                    <a:pt x="4074" y="79358"/>
                    <a:pt x="1147" y="73355"/>
                    <a:pt x="453" y="6601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A060A63A-57DE-5B26-652B-6D97BDE1BB40}"/>
                </a:ext>
              </a:extLst>
            </p:cNvPr>
            <p:cNvSpPr/>
            <p:nvPr/>
          </p:nvSpPr>
          <p:spPr>
            <a:xfrm>
              <a:off x="8221712" y="5086545"/>
              <a:ext cx="61317" cy="88701"/>
            </a:xfrm>
            <a:custGeom>
              <a:avLst/>
              <a:gdLst>
                <a:gd name="connsiteX0" fmla="*/ 38904 w 61317"/>
                <a:gd name="connsiteY0" fmla="*/ 89081 h 88701"/>
                <a:gd name="connsiteX1" fmla="*/ 38904 w 61317"/>
                <a:gd name="connsiteY1" fmla="*/ 67798 h 88701"/>
                <a:gd name="connsiteX2" fmla="*/ 507 w 61317"/>
                <a:gd name="connsiteY2" fmla="*/ 67798 h 88701"/>
                <a:gd name="connsiteX3" fmla="*/ 507 w 61317"/>
                <a:gd name="connsiteY3" fmla="*/ 57827 h 88701"/>
                <a:gd name="connsiteX4" fmla="*/ 40839 w 61317"/>
                <a:gd name="connsiteY4" fmla="*/ 379 h 88701"/>
                <a:gd name="connsiteX5" fmla="*/ 49769 w 61317"/>
                <a:gd name="connsiteY5" fmla="*/ 379 h 88701"/>
                <a:gd name="connsiteX6" fmla="*/ 49769 w 61317"/>
                <a:gd name="connsiteY6" fmla="*/ 57827 h 88701"/>
                <a:gd name="connsiteX7" fmla="*/ 61824 w 61317"/>
                <a:gd name="connsiteY7" fmla="*/ 57827 h 88701"/>
                <a:gd name="connsiteX8" fmla="*/ 61824 w 61317"/>
                <a:gd name="connsiteY8" fmla="*/ 67798 h 88701"/>
                <a:gd name="connsiteX9" fmla="*/ 49769 w 61317"/>
                <a:gd name="connsiteY9" fmla="*/ 67798 h 88701"/>
                <a:gd name="connsiteX10" fmla="*/ 49769 w 61317"/>
                <a:gd name="connsiteY10" fmla="*/ 89081 h 88701"/>
                <a:gd name="connsiteX11" fmla="*/ 38904 w 61317"/>
                <a:gd name="connsiteY11" fmla="*/ 89081 h 88701"/>
                <a:gd name="connsiteX12" fmla="*/ 38904 w 61317"/>
                <a:gd name="connsiteY12" fmla="*/ 57827 h 88701"/>
                <a:gd name="connsiteX13" fmla="*/ 38904 w 61317"/>
                <a:gd name="connsiteY13" fmla="*/ 17941 h 88701"/>
                <a:gd name="connsiteX14" fmla="*/ 11073 w 61317"/>
                <a:gd name="connsiteY14" fmla="*/ 57827 h 88701"/>
                <a:gd name="connsiteX15" fmla="*/ 38904 w 61317"/>
                <a:gd name="connsiteY15" fmla="*/ 57827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317" h="88701">
                  <a:moveTo>
                    <a:pt x="38904" y="89081"/>
                  </a:moveTo>
                  <a:lnTo>
                    <a:pt x="38904" y="67798"/>
                  </a:lnTo>
                  <a:lnTo>
                    <a:pt x="507" y="67798"/>
                  </a:lnTo>
                  <a:lnTo>
                    <a:pt x="507" y="57827"/>
                  </a:lnTo>
                  <a:lnTo>
                    <a:pt x="40839" y="379"/>
                  </a:lnTo>
                  <a:lnTo>
                    <a:pt x="49769" y="379"/>
                  </a:lnTo>
                  <a:lnTo>
                    <a:pt x="49769" y="57827"/>
                  </a:lnTo>
                  <a:lnTo>
                    <a:pt x="61824" y="57827"/>
                  </a:lnTo>
                  <a:lnTo>
                    <a:pt x="61824" y="67798"/>
                  </a:lnTo>
                  <a:lnTo>
                    <a:pt x="49769" y="67798"/>
                  </a:lnTo>
                  <a:lnTo>
                    <a:pt x="49769" y="89081"/>
                  </a:lnTo>
                  <a:lnTo>
                    <a:pt x="38904" y="89081"/>
                  </a:lnTo>
                  <a:close/>
                  <a:moveTo>
                    <a:pt x="38904" y="57827"/>
                  </a:moveTo>
                  <a:lnTo>
                    <a:pt x="38904" y="17941"/>
                  </a:lnTo>
                  <a:lnTo>
                    <a:pt x="11073" y="57827"/>
                  </a:lnTo>
                  <a:lnTo>
                    <a:pt x="38904" y="5782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E14DB322-08AE-5221-E584-9C14D566537B}"/>
                </a:ext>
              </a:extLst>
            </p:cNvPr>
            <p:cNvSpPr/>
            <p:nvPr/>
          </p:nvSpPr>
          <p:spPr>
            <a:xfrm>
              <a:off x="6096893" y="5257158"/>
              <a:ext cx="183361" cy="102245"/>
            </a:xfrm>
            <a:custGeom>
              <a:avLst/>
              <a:gdLst>
                <a:gd name="connsiteX0" fmla="*/ 290 w 183361"/>
                <a:gd name="connsiteY0" fmla="*/ 102643 h 102245"/>
                <a:gd name="connsiteX1" fmla="*/ 290 w 183361"/>
                <a:gd name="connsiteY1" fmla="*/ 398 h 102245"/>
                <a:gd name="connsiteX2" fmla="*/ 38687 w 183361"/>
                <a:gd name="connsiteY2" fmla="*/ 398 h 102245"/>
                <a:gd name="connsiteX3" fmla="*/ 57514 w 183361"/>
                <a:gd name="connsiteY3" fmla="*/ 3524 h 102245"/>
                <a:gd name="connsiteX4" fmla="*/ 68601 w 183361"/>
                <a:gd name="connsiteY4" fmla="*/ 13049 h 102245"/>
                <a:gd name="connsiteX5" fmla="*/ 72620 w 183361"/>
                <a:gd name="connsiteY5" fmla="*/ 26591 h 102245"/>
                <a:gd name="connsiteX6" fmla="*/ 69048 w 183361"/>
                <a:gd name="connsiteY6" fmla="*/ 38870 h 102245"/>
                <a:gd name="connsiteX7" fmla="*/ 58332 w 183361"/>
                <a:gd name="connsiteY7" fmla="*/ 48171 h 102245"/>
                <a:gd name="connsiteX8" fmla="*/ 72546 w 183361"/>
                <a:gd name="connsiteY8" fmla="*/ 57548 h 102245"/>
                <a:gd name="connsiteX9" fmla="*/ 77531 w 183361"/>
                <a:gd name="connsiteY9" fmla="*/ 73026 h 102245"/>
                <a:gd name="connsiteX10" fmla="*/ 74480 w 183361"/>
                <a:gd name="connsiteY10" fmla="*/ 86347 h 102245"/>
                <a:gd name="connsiteX11" fmla="*/ 66965 w 183361"/>
                <a:gd name="connsiteY11" fmla="*/ 95872 h 102245"/>
                <a:gd name="connsiteX12" fmla="*/ 55803 w 183361"/>
                <a:gd name="connsiteY12" fmla="*/ 100931 h 102245"/>
                <a:gd name="connsiteX13" fmla="*/ 39282 w 183361"/>
                <a:gd name="connsiteY13" fmla="*/ 102643 h 102245"/>
                <a:gd name="connsiteX14" fmla="*/ 290 w 183361"/>
                <a:gd name="connsiteY14" fmla="*/ 102643 h 102245"/>
                <a:gd name="connsiteX15" fmla="*/ 13833 w 183361"/>
                <a:gd name="connsiteY15" fmla="*/ 43409 h 102245"/>
                <a:gd name="connsiteX16" fmla="*/ 36009 w 183361"/>
                <a:gd name="connsiteY16" fmla="*/ 43409 h 102245"/>
                <a:gd name="connsiteX17" fmla="*/ 48956 w 183361"/>
                <a:gd name="connsiteY17" fmla="*/ 42218 h 102245"/>
                <a:gd name="connsiteX18" fmla="*/ 56621 w 183361"/>
                <a:gd name="connsiteY18" fmla="*/ 37010 h 102245"/>
                <a:gd name="connsiteX19" fmla="*/ 59225 w 183361"/>
                <a:gd name="connsiteY19" fmla="*/ 28080 h 102245"/>
                <a:gd name="connsiteX20" fmla="*/ 56844 w 183361"/>
                <a:gd name="connsiteY20" fmla="*/ 19150 h 102245"/>
                <a:gd name="connsiteX21" fmla="*/ 49924 w 183361"/>
                <a:gd name="connsiteY21" fmla="*/ 13867 h 102245"/>
                <a:gd name="connsiteX22" fmla="*/ 34371 w 183361"/>
                <a:gd name="connsiteY22" fmla="*/ 12453 h 102245"/>
                <a:gd name="connsiteX23" fmla="*/ 13833 w 183361"/>
                <a:gd name="connsiteY23" fmla="*/ 12453 h 102245"/>
                <a:gd name="connsiteX24" fmla="*/ 13833 w 183361"/>
                <a:gd name="connsiteY24" fmla="*/ 43409 h 102245"/>
                <a:gd name="connsiteX25" fmla="*/ 13833 w 183361"/>
                <a:gd name="connsiteY25" fmla="*/ 90588 h 102245"/>
                <a:gd name="connsiteX26" fmla="*/ 39282 w 183361"/>
                <a:gd name="connsiteY26" fmla="*/ 90588 h 102245"/>
                <a:gd name="connsiteX27" fmla="*/ 48509 w 183361"/>
                <a:gd name="connsiteY27" fmla="*/ 90141 h 102245"/>
                <a:gd name="connsiteX28" fmla="*/ 56398 w 183361"/>
                <a:gd name="connsiteY28" fmla="*/ 87313 h 102245"/>
                <a:gd name="connsiteX29" fmla="*/ 61532 w 183361"/>
                <a:gd name="connsiteY29" fmla="*/ 81658 h 102245"/>
                <a:gd name="connsiteX30" fmla="*/ 63542 w 183361"/>
                <a:gd name="connsiteY30" fmla="*/ 73026 h 102245"/>
                <a:gd name="connsiteX31" fmla="*/ 60639 w 183361"/>
                <a:gd name="connsiteY31" fmla="*/ 63055 h 102245"/>
                <a:gd name="connsiteX32" fmla="*/ 52528 w 183361"/>
                <a:gd name="connsiteY32" fmla="*/ 57176 h 102245"/>
                <a:gd name="connsiteX33" fmla="*/ 37497 w 183361"/>
                <a:gd name="connsiteY33" fmla="*/ 55465 h 102245"/>
                <a:gd name="connsiteX34" fmla="*/ 13833 w 183361"/>
                <a:gd name="connsiteY34" fmla="*/ 55465 h 102245"/>
                <a:gd name="connsiteX35" fmla="*/ 13833 w 183361"/>
                <a:gd name="connsiteY35" fmla="*/ 90588 h 102245"/>
                <a:gd name="connsiteX36" fmla="*/ 92509 w 183361"/>
                <a:gd name="connsiteY36" fmla="*/ 14834 h 102245"/>
                <a:gd name="connsiteX37" fmla="*/ 92509 w 183361"/>
                <a:gd name="connsiteY37" fmla="*/ 398 h 102245"/>
                <a:gd name="connsiteX38" fmla="*/ 105011 w 183361"/>
                <a:gd name="connsiteY38" fmla="*/ 398 h 102245"/>
                <a:gd name="connsiteX39" fmla="*/ 105011 w 183361"/>
                <a:gd name="connsiteY39" fmla="*/ 14834 h 102245"/>
                <a:gd name="connsiteX40" fmla="*/ 92509 w 183361"/>
                <a:gd name="connsiteY40" fmla="*/ 14834 h 102245"/>
                <a:gd name="connsiteX41" fmla="*/ 92509 w 183361"/>
                <a:gd name="connsiteY41" fmla="*/ 102643 h 102245"/>
                <a:gd name="connsiteX42" fmla="*/ 92509 w 183361"/>
                <a:gd name="connsiteY42" fmla="*/ 28527 h 102245"/>
                <a:gd name="connsiteX43" fmla="*/ 105011 w 183361"/>
                <a:gd name="connsiteY43" fmla="*/ 28527 h 102245"/>
                <a:gd name="connsiteX44" fmla="*/ 105011 w 183361"/>
                <a:gd name="connsiteY44" fmla="*/ 102643 h 102245"/>
                <a:gd name="connsiteX45" fmla="*/ 92509 w 183361"/>
                <a:gd name="connsiteY45" fmla="*/ 102643 h 102245"/>
                <a:gd name="connsiteX46" fmla="*/ 123375 w 183361"/>
                <a:gd name="connsiteY46" fmla="*/ 102643 h 102245"/>
                <a:gd name="connsiteX47" fmla="*/ 123375 w 183361"/>
                <a:gd name="connsiteY47" fmla="*/ 28527 h 102245"/>
                <a:gd name="connsiteX48" fmla="*/ 134686 w 183361"/>
                <a:gd name="connsiteY48" fmla="*/ 28527 h 102245"/>
                <a:gd name="connsiteX49" fmla="*/ 134686 w 183361"/>
                <a:gd name="connsiteY49" fmla="*/ 39093 h 102245"/>
                <a:gd name="connsiteX50" fmla="*/ 158350 w 183361"/>
                <a:gd name="connsiteY50" fmla="*/ 26890 h 102245"/>
                <a:gd name="connsiteX51" fmla="*/ 170628 w 183361"/>
                <a:gd name="connsiteY51" fmla="*/ 29271 h 102245"/>
                <a:gd name="connsiteX52" fmla="*/ 179037 w 183361"/>
                <a:gd name="connsiteY52" fmla="*/ 35595 h 102245"/>
                <a:gd name="connsiteX53" fmla="*/ 182906 w 183361"/>
                <a:gd name="connsiteY53" fmla="*/ 44898 h 102245"/>
                <a:gd name="connsiteX54" fmla="*/ 183651 w 183361"/>
                <a:gd name="connsiteY54" fmla="*/ 57102 h 102245"/>
                <a:gd name="connsiteX55" fmla="*/ 183651 w 183361"/>
                <a:gd name="connsiteY55" fmla="*/ 102643 h 102245"/>
                <a:gd name="connsiteX56" fmla="*/ 171000 w 183361"/>
                <a:gd name="connsiteY56" fmla="*/ 102643 h 102245"/>
                <a:gd name="connsiteX57" fmla="*/ 171000 w 183361"/>
                <a:gd name="connsiteY57" fmla="*/ 57548 h 102245"/>
                <a:gd name="connsiteX58" fmla="*/ 169586 w 183361"/>
                <a:gd name="connsiteY58" fmla="*/ 46162 h 102245"/>
                <a:gd name="connsiteX59" fmla="*/ 164451 w 183361"/>
                <a:gd name="connsiteY59" fmla="*/ 40061 h 102245"/>
                <a:gd name="connsiteX60" fmla="*/ 155671 w 183361"/>
                <a:gd name="connsiteY60" fmla="*/ 37754 h 102245"/>
                <a:gd name="connsiteX61" fmla="*/ 141830 w 183361"/>
                <a:gd name="connsiteY61" fmla="*/ 42814 h 102245"/>
                <a:gd name="connsiteX62" fmla="*/ 136026 w 183361"/>
                <a:gd name="connsiteY62" fmla="*/ 62162 h 102245"/>
                <a:gd name="connsiteX63" fmla="*/ 136026 w 183361"/>
                <a:gd name="connsiteY63" fmla="*/ 102643 h 102245"/>
                <a:gd name="connsiteX64" fmla="*/ 123375 w 183361"/>
                <a:gd name="connsiteY64" fmla="*/ 102643 h 10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83361" h="102245">
                  <a:moveTo>
                    <a:pt x="290" y="102643"/>
                  </a:moveTo>
                  <a:lnTo>
                    <a:pt x="290" y="398"/>
                  </a:lnTo>
                  <a:lnTo>
                    <a:pt x="38687" y="398"/>
                  </a:lnTo>
                  <a:cubicBezTo>
                    <a:pt x="46526" y="398"/>
                    <a:pt x="52801" y="1440"/>
                    <a:pt x="57514" y="3524"/>
                  </a:cubicBezTo>
                  <a:cubicBezTo>
                    <a:pt x="62227" y="5607"/>
                    <a:pt x="65923" y="8782"/>
                    <a:pt x="68601" y="13049"/>
                  </a:cubicBezTo>
                  <a:cubicBezTo>
                    <a:pt x="71280" y="17315"/>
                    <a:pt x="72620" y="21829"/>
                    <a:pt x="72620" y="26591"/>
                  </a:cubicBezTo>
                  <a:cubicBezTo>
                    <a:pt x="72620" y="30957"/>
                    <a:pt x="71429" y="35050"/>
                    <a:pt x="69048" y="38870"/>
                  </a:cubicBezTo>
                  <a:cubicBezTo>
                    <a:pt x="66667" y="42690"/>
                    <a:pt x="63095" y="45790"/>
                    <a:pt x="58332" y="48171"/>
                  </a:cubicBezTo>
                  <a:cubicBezTo>
                    <a:pt x="64484" y="50057"/>
                    <a:pt x="69221" y="53182"/>
                    <a:pt x="72546" y="57548"/>
                  </a:cubicBezTo>
                  <a:cubicBezTo>
                    <a:pt x="75869" y="61913"/>
                    <a:pt x="77531" y="67073"/>
                    <a:pt x="77531" y="73026"/>
                  </a:cubicBezTo>
                  <a:cubicBezTo>
                    <a:pt x="77531" y="77788"/>
                    <a:pt x="76514" y="82229"/>
                    <a:pt x="74480" y="86347"/>
                  </a:cubicBezTo>
                  <a:cubicBezTo>
                    <a:pt x="72446" y="90464"/>
                    <a:pt x="69941" y="93639"/>
                    <a:pt x="66965" y="95872"/>
                  </a:cubicBezTo>
                  <a:cubicBezTo>
                    <a:pt x="63988" y="98103"/>
                    <a:pt x="60267" y="99790"/>
                    <a:pt x="55803" y="100931"/>
                  </a:cubicBezTo>
                  <a:cubicBezTo>
                    <a:pt x="51338" y="102072"/>
                    <a:pt x="45831" y="102643"/>
                    <a:pt x="39282" y="102643"/>
                  </a:cubicBezTo>
                  <a:lnTo>
                    <a:pt x="290" y="102643"/>
                  </a:lnTo>
                  <a:close/>
                  <a:moveTo>
                    <a:pt x="13833" y="43409"/>
                  </a:moveTo>
                  <a:lnTo>
                    <a:pt x="36009" y="43409"/>
                  </a:lnTo>
                  <a:cubicBezTo>
                    <a:pt x="41961" y="43409"/>
                    <a:pt x="46277" y="43012"/>
                    <a:pt x="48956" y="42218"/>
                  </a:cubicBezTo>
                  <a:cubicBezTo>
                    <a:pt x="52330" y="41127"/>
                    <a:pt x="54885" y="39391"/>
                    <a:pt x="56621" y="37010"/>
                  </a:cubicBezTo>
                  <a:cubicBezTo>
                    <a:pt x="58357" y="34629"/>
                    <a:pt x="59225" y="31652"/>
                    <a:pt x="59225" y="28080"/>
                  </a:cubicBezTo>
                  <a:cubicBezTo>
                    <a:pt x="59225" y="24706"/>
                    <a:pt x="58431" y="21730"/>
                    <a:pt x="56844" y="19150"/>
                  </a:cubicBezTo>
                  <a:cubicBezTo>
                    <a:pt x="55256" y="16570"/>
                    <a:pt x="52950" y="14809"/>
                    <a:pt x="49924" y="13867"/>
                  </a:cubicBezTo>
                  <a:cubicBezTo>
                    <a:pt x="46897" y="12924"/>
                    <a:pt x="41713" y="12453"/>
                    <a:pt x="34371" y="12453"/>
                  </a:cubicBezTo>
                  <a:lnTo>
                    <a:pt x="13833" y="12453"/>
                  </a:lnTo>
                  <a:lnTo>
                    <a:pt x="13833" y="43409"/>
                  </a:lnTo>
                  <a:close/>
                  <a:moveTo>
                    <a:pt x="13833" y="90588"/>
                  </a:moveTo>
                  <a:lnTo>
                    <a:pt x="39282" y="90588"/>
                  </a:lnTo>
                  <a:cubicBezTo>
                    <a:pt x="43648" y="90588"/>
                    <a:pt x="46724" y="90439"/>
                    <a:pt x="48509" y="90141"/>
                  </a:cubicBezTo>
                  <a:cubicBezTo>
                    <a:pt x="51684" y="89546"/>
                    <a:pt x="54314" y="88604"/>
                    <a:pt x="56398" y="87313"/>
                  </a:cubicBezTo>
                  <a:cubicBezTo>
                    <a:pt x="58481" y="86024"/>
                    <a:pt x="60193" y="84139"/>
                    <a:pt x="61532" y="81658"/>
                  </a:cubicBezTo>
                  <a:cubicBezTo>
                    <a:pt x="62872" y="79177"/>
                    <a:pt x="63542" y="76300"/>
                    <a:pt x="63542" y="73026"/>
                  </a:cubicBezTo>
                  <a:cubicBezTo>
                    <a:pt x="63542" y="69156"/>
                    <a:pt x="62574" y="65833"/>
                    <a:pt x="60639" y="63055"/>
                  </a:cubicBezTo>
                  <a:cubicBezTo>
                    <a:pt x="58705" y="60277"/>
                    <a:pt x="56001" y="58316"/>
                    <a:pt x="52528" y="57176"/>
                  </a:cubicBezTo>
                  <a:cubicBezTo>
                    <a:pt x="49055" y="56035"/>
                    <a:pt x="44045" y="55465"/>
                    <a:pt x="37497" y="55465"/>
                  </a:cubicBezTo>
                  <a:lnTo>
                    <a:pt x="13833" y="55465"/>
                  </a:lnTo>
                  <a:lnTo>
                    <a:pt x="13833" y="90588"/>
                  </a:lnTo>
                  <a:close/>
                  <a:moveTo>
                    <a:pt x="92509" y="14834"/>
                  </a:moveTo>
                  <a:lnTo>
                    <a:pt x="92509" y="398"/>
                  </a:lnTo>
                  <a:lnTo>
                    <a:pt x="105011" y="398"/>
                  </a:lnTo>
                  <a:lnTo>
                    <a:pt x="105011" y="14834"/>
                  </a:lnTo>
                  <a:lnTo>
                    <a:pt x="92509" y="14834"/>
                  </a:lnTo>
                  <a:close/>
                  <a:moveTo>
                    <a:pt x="92509" y="102643"/>
                  </a:moveTo>
                  <a:lnTo>
                    <a:pt x="92509" y="28527"/>
                  </a:lnTo>
                  <a:lnTo>
                    <a:pt x="105011" y="28527"/>
                  </a:lnTo>
                  <a:lnTo>
                    <a:pt x="105011" y="102643"/>
                  </a:lnTo>
                  <a:lnTo>
                    <a:pt x="92509" y="102643"/>
                  </a:lnTo>
                  <a:close/>
                  <a:moveTo>
                    <a:pt x="123375" y="102643"/>
                  </a:moveTo>
                  <a:lnTo>
                    <a:pt x="123375" y="28527"/>
                  </a:lnTo>
                  <a:lnTo>
                    <a:pt x="134686" y="28527"/>
                  </a:lnTo>
                  <a:lnTo>
                    <a:pt x="134686" y="39093"/>
                  </a:lnTo>
                  <a:cubicBezTo>
                    <a:pt x="140143" y="30957"/>
                    <a:pt x="148031" y="26890"/>
                    <a:pt x="158350" y="26890"/>
                  </a:cubicBezTo>
                  <a:cubicBezTo>
                    <a:pt x="162814" y="26890"/>
                    <a:pt x="166907" y="27683"/>
                    <a:pt x="170628" y="29271"/>
                  </a:cubicBezTo>
                  <a:cubicBezTo>
                    <a:pt x="174349" y="30858"/>
                    <a:pt x="177152" y="32966"/>
                    <a:pt x="179037" y="35595"/>
                  </a:cubicBezTo>
                  <a:cubicBezTo>
                    <a:pt x="180922" y="38225"/>
                    <a:pt x="182212" y="41326"/>
                    <a:pt x="182906" y="44898"/>
                  </a:cubicBezTo>
                  <a:cubicBezTo>
                    <a:pt x="183403" y="47180"/>
                    <a:pt x="183651" y="51248"/>
                    <a:pt x="183651" y="57102"/>
                  </a:cubicBezTo>
                  <a:lnTo>
                    <a:pt x="183651" y="102643"/>
                  </a:lnTo>
                  <a:lnTo>
                    <a:pt x="171000" y="102643"/>
                  </a:lnTo>
                  <a:lnTo>
                    <a:pt x="171000" y="57548"/>
                  </a:lnTo>
                  <a:cubicBezTo>
                    <a:pt x="171000" y="52488"/>
                    <a:pt x="170529" y="48693"/>
                    <a:pt x="169586" y="46162"/>
                  </a:cubicBezTo>
                  <a:cubicBezTo>
                    <a:pt x="168644" y="43633"/>
                    <a:pt x="166932" y="41599"/>
                    <a:pt x="164451" y="40061"/>
                  </a:cubicBezTo>
                  <a:cubicBezTo>
                    <a:pt x="161971" y="38523"/>
                    <a:pt x="159044" y="37754"/>
                    <a:pt x="155671" y="37754"/>
                  </a:cubicBezTo>
                  <a:cubicBezTo>
                    <a:pt x="150313" y="37754"/>
                    <a:pt x="145699" y="39441"/>
                    <a:pt x="141830" y="42814"/>
                  </a:cubicBezTo>
                  <a:cubicBezTo>
                    <a:pt x="137961" y="46187"/>
                    <a:pt x="136026" y="52637"/>
                    <a:pt x="136026" y="62162"/>
                  </a:cubicBezTo>
                  <a:lnTo>
                    <a:pt x="136026" y="102643"/>
                  </a:lnTo>
                  <a:lnTo>
                    <a:pt x="123375" y="102643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70" name="图形 4">
              <a:extLst>
                <a:ext uri="{FF2B5EF4-FFF2-40B4-BE49-F238E27FC236}">
                  <a16:creationId xmlns:a16="http://schemas.microsoft.com/office/drawing/2014/main" id="{9907A66F-E07C-1597-6473-F07B4A0F2846}"/>
                </a:ext>
              </a:extLst>
            </p:cNvPr>
            <p:cNvGrpSpPr/>
            <p:nvPr/>
          </p:nvGrpSpPr>
          <p:grpSpPr>
            <a:xfrm>
              <a:off x="4124325" y="1724025"/>
              <a:ext cx="4133850" cy="3267075"/>
              <a:chOff x="4124325" y="1724025"/>
              <a:chExt cx="4133850" cy="3267075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6A2806C2-F814-4047-BCA4-8676C1038DDB}"/>
                  </a:ext>
                </a:extLst>
              </p:cNvPr>
              <p:cNvSpPr/>
              <p:nvPr/>
            </p:nvSpPr>
            <p:spPr>
              <a:xfrm>
                <a:off x="4124325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F444E77E-F294-3C10-340A-EC5B047CF65F}"/>
                  </a:ext>
                </a:extLst>
              </p:cNvPr>
              <p:cNvSpPr/>
              <p:nvPr/>
            </p:nvSpPr>
            <p:spPr>
              <a:xfrm>
                <a:off x="8258175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5EF98915-4DD4-5607-060B-5FACB460E46B}"/>
                  </a:ext>
                </a:extLst>
              </p:cNvPr>
              <p:cNvSpPr/>
              <p:nvPr/>
            </p:nvSpPr>
            <p:spPr>
              <a:xfrm>
                <a:off x="4124325" y="4991100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8B4DA22F-3067-CC69-BCAB-A5DE0629E0DD}"/>
                  </a:ext>
                </a:extLst>
              </p:cNvPr>
              <p:cNvSpPr/>
              <p:nvPr/>
            </p:nvSpPr>
            <p:spPr>
              <a:xfrm>
                <a:off x="4124325" y="4613557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B8A0B8F3-BA66-293D-EBD3-9A0B29738A8D}"/>
                  </a:ext>
                </a:extLst>
              </p:cNvPr>
              <p:cNvSpPr/>
              <p:nvPr/>
            </p:nvSpPr>
            <p:spPr>
              <a:xfrm>
                <a:off x="4124325" y="4236024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6A61FE43-A250-719D-06B8-3F93E26DE6D6}"/>
                  </a:ext>
                </a:extLst>
              </p:cNvPr>
              <p:cNvSpPr/>
              <p:nvPr/>
            </p:nvSpPr>
            <p:spPr>
              <a:xfrm>
                <a:off x="4124325" y="3858482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D0C45FBE-D4A1-A850-7D72-1EAEEB90C2DF}"/>
                  </a:ext>
                </a:extLst>
              </p:cNvPr>
              <p:cNvSpPr/>
              <p:nvPr/>
            </p:nvSpPr>
            <p:spPr>
              <a:xfrm>
                <a:off x="4124325" y="3480939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AEABF09E-4E36-8571-2559-DCACA326B1C5}"/>
                  </a:ext>
                </a:extLst>
              </p:cNvPr>
              <p:cNvSpPr/>
              <p:nvPr/>
            </p:nvSpPr>
            <p:spPr>
              <a:xfrm>
                <a:off x="4124325" y="3103406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97F1C13D-F1C1-D910-00A9-AEF05011ACA2}"/>
                  </a:ext>
                </a:extLst>
              </p:cNvPr>
              <p:cNvSpPr/>
              <p:nvPr/>
            </p:nvSpPr>
            <p:spPr>
              <a:xfrm>
                <a:off x="4124325" y="2725864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163621F0-A028-AAB3-8537-1ACBB59C50D9}"/>
                  </a:ext>
                </a:extLst>
              </p:cNvPr>
              <p:cNvSpPr/>
              <p:nvPr/>
            </p:nvSpPr>
            <p:spPr>
              <a:xfrm>
                <a:off x="4124325" y="2348323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D3824B4A-1391-A186-FA64-7333C1AC7B75}"/>
                  </a:ext>
                </a:extLst>
              </p:cNvPr>
              <p:cNvSpPr/>
              <p:nvPr/>
            </p:nvSpPr>
            <p:spPr>
              <a:xfrm>
                <a:off x="4124325" y="1970784"/>
                <a:ext cx="41338" cy="9525"/>
              </a:xfrm>
              <a:custGeom>
                <a:avLst/>
                <a:gdLst>
                  <a:gd name="connsiteX0" fmla="*/ 0 w 41338"/>
                  <a:gd name="connsiteY0" fmla="*/ 0 h 9525"/>
                  <a:gd name="connsiteX1" fmla="*/ 41338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0" y="0"/>
                    </a:moveTo>
                    <a:lnTo>
                      <a:pt x="41338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08A228E3-B3F3-85B0-C6C1-005A37A46BDF}"/>
                  </a:ext>
                </a:extLst>
              </p:cNvPr>
              <p:cNvSpPr/>
              <p:nvPr/>
            </p:nvSpPr>
            <p:spPr>
              <a:xfrm>
                <a:off x="8216836" y="4991100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73859060-B464-06FE-4335-FDD20F4DB073}"/>
                  </a:ext>
                </a:extLst>
              </p:cNvPr>
              <p:cNvSpPr/>
              <p:nvPr/>
            </p:nvSpPr>
            <p:spPr>
              <a:xfrm>
                <a:off x="8216836" y="4613557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7944FE54-2B66-82CB-CC3C-734FBFD5D97A}"/>
                  </a:ext>
                </a:extLst>
              </p:cNvPr>
              <p:cNvSpPr/>
              <p:nvPr/>
            </p:nvSpPr>
            <p:spPr>
              <a:xfrm>
                <a:off x="8216836" y="4236024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11032272-E1F1-CDCA-6A58-CF47349A0005}"/>
                  </a:ext>
                </a:extLst>
              </p:cNvPr>
              <p:cNvSpPr/>
              <p:nvPr/>
            </p:nvSpPr>
            <p:spPr>
              <a:xfrm>
                <a:off x="8216836" y="3858482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06241301-B876-9233-481C-2B9A814917EC}"/>
                  </a:ext>
                </a:extLst>
              </p:cNvPr>
              <p:cNvSpPr/>
              <p:nvPr/>
            </p:nvSpPr>
            <p:spPr>
              <a:xfrm>
                <a:off x="8216836" y="3480939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11F64701-096A-EA2B-8253-E9354C434291}"/>
                  </a:ext>
                </a:extLst>
              </p:cNvPr>
              <p:cNvSpPr/>
              <p:nvPr/>
            </p:nvSpPr>
            <p:spPr>
              <a:xfrm>
                <a:off x="8216836" y="3103406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90CE2A80-7F37-1BC0-E10E-2BC083EAD0C7}"/>
                  </a:ext>
                </a:extLst>
              </p:cNvPr>
              <p:cNvSpPr/>
              <p:nvPr/>
            </p:nvSpPr>
            <p:spPr>
              <a:xfrm>
                <a:off x="8216836" y="2725864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EA56AADE-C33D-DA7E-5299-5E0B43FAC2A5}"/>
                  </a:ext>
                </a:extLst>
              </p:cNvPr>
              <p:cNvSpPr/>
              <p:nvPr/>
            </p:nvSpPr>
            <p:spPr>
              <a:xfrm>
                <a:off x="8216836" y="2348323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99F350BF-8E6C-6541-4941-A8ABC0B2A735}"/>
                  </a:ext>
                </a:extLst>
              </p:cNvPr>
              <p:cNvSpPr/>
              <p:nvPr/>
            </p:nvSpPr>
            <p:spPr>
              <a:xfrm>
                <a:off x="8216836" y="1970784"/>
                <a:ext cx="41338" cy="9525"/>
              </a:xfrm>
              <a:custGeom>
                <a:avLst/>
                <a:gdLst>
                  <a:gd name="connsiteX0" fmla="*/ 41339 w 41338"/>
                  <a:gd name="connsiteY0" fmla="*/ 0 h 9525"/>
                  <a:gd name="connsiteX1" fmla="*/ 0 w 4133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8" h="9525">
                    <a:moveTo>
                      <a:pt x="4133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CF3AA441-03BF-DF31-0DBB-46072760681E}"/>
                </a:ext>
              </a:extLst>
            </p:cNvPr>
            <p:cNvSpPr/>
            <p:nvPr/>
          </p:nvSpPr>
          <p:spPr>
            <a:xfrm>
              <a:off x="4002534" y="4954487"/>
              <a:ext cx="57745" cy="90487"/>
            </a:xfrm>
            <a:custGeom>
              <a:avLst/>
              <a:gdLst>
                <a:gd name="connsiteX0" fmla="*/ 68 w 57745"/>
                <a:gd name="connsiteY0" fmla="*/ 45618 h 90487"/>
                <a:gd name="connsiteX1" fmla="*/ 3267 w 57745"/>
                <a:gd name="connsiteY1" fmla="*/ 20392 h 90487"/>
                <a:gd name="connsiteX2" fmla="*/ 12866 w 57745"/>
                <a:gd name="connsiteY2" fmla="*/ 5583 h 90487"/>
                <a:gd name="connsiteX3" fmla="*/ 28940 w 57745"/>
                <a:gd name="connsiteY3" fmla="*/ 374 h 90487"/>
                <a:gd name="connsiteX4" fmla="*/ 41441 w 57745"/>
                <a:gd name="connsiteY4" fmla="*/ 3276 h 90487"/>
                <a:gd name="connsiteX5" fmla="*/ 50297 w 57745"/>
                <a:gd name="connsiteY5" fmla="*/ 11536 h 90487"/>
                <a:gd name="connsiteX6" fmla="*/ 55803 w 57745"/>
                <a:gd name="connsiteY6" fmla="*/ 24708 h 90487"/>
                <a:gd name="connsiteX7" fmla="*/ 57813 w 57745"/>
                <a:gd name="connsiteY7" fmla="*/ 45618 h 90487"/>
                <a:gd name="connsiteX8" fmla="*/ 54613 w 57745"/>
                <a:gd name="connsiteY8" fmla="*/ 70845 h 90487"/>
                <a:gd name="connsiteX9" fmla="*/ 45013 w 57745"/>
                <a:gd name="connsiteY9" fmla="*/ 85653 h 90487"/>
                <a:gd name="connsiteX10" fmla="*/ 28940 w 57745"/>
                <a:gd name="connsiteY10" fmla="*/ 90862 h 90487"/>
                <a:gd name="connsiteX11" fmla="*/ 8699 w 57745"/>
                <a:gd name="connsiteY11" fmla="*/ 81635 h 90487"/>
                <a:gd name="connsiteX12" fmla="*/ 68 w 57745"/>
                <a:gd name="connsiteY12" fmla="*/ 45618 h 90487"/>
                <a:gd name="connsiteX13" fmla="*/ 11230 w 57745"/>
                <a:gd name="connsiteY13" fmla="*/ 45618 h 90487"/>
                <a:gd name="connsiteX14" fmla="*/ 16290 w 57745"/>
                <a:gd name="connsiteY14" fmla="*/ 74714 h 90487"/>
                <a:gd name="connsiteX15" fmla="*/ 28940 w 57745"/>
                <a:gd name="connsiteY15" fmla="*/ 81933 h 90487"/>
                <a:gd name="connsiteX16" fmla="*/ 41516 w 57745"/>
                <a:gd name="connsiteY16" fmla="*/ 74714 h 90487"/>
                <a:gd name="connsiteX17" fmla="*/ 46651 w 57745"/>
                <a:gd name="connsiteY17" fmla="*/ 45618 h 90487"/>
                <a:gd name="connsiteX18" fmla="*/ 41516 w 57745"/>
                <a:gd name="connsiteY18" fmla="*/ 16597 h 90487"/>
                <a:gd name="connsiteX19" fmla="*/ 28791 w 57745"/>
                <a:gd name="connsiteY19" fmla="*/ 9453 h 90487"/>
                <a:gd name="connsiteX20" fmla="*/ 16736 w 57745"/>
                <a:gd name="connsiteY20" fmla="*/ 15704 h 90487"/>
                <a:gd name="connsiteX21" fmla="*/ 11230 w 57745"/>
                <a:gd name="connsiteY21" fmla="*/ 45618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68" y="45618"/>
                  </a:moveTo>
                  <a:cubicBezTo>
                    <a:pt x="68" y="35200"/>
                    <a:pt x="1134" y="26791"/>
                    <a:pt x="3267" y="20392"/>
                  </a:cubicBezTo>
                  <a:cubicBezTo>
                    <a:pt x="5401" y="13992"/>
                    <a:pt x="8600" y="9056"/>
                    <a:pt x="12866" y="5583"/>
                  </a:cubicBezTo>
                  <a:cubicBezTo>
                    <a:pt x="17133" y="2110"/>
                    <a:pt x="22491" y="374"/>
                    <a:pt x="28940" y="374"/>
                  </a:cubicBezTo>
                  <a:cubicBezTo>
                    <a:pt x="33702" y="374"/>
                    <a:pt x="37870" y="1341"/>
                    <a:pt x="41441" y="3276"/>
                  </a:cubicBezTo>
                  <a:cubicBezTo>
                    <a:pt x="45013" y="5211"/>
                    <a:pt x="47965" y="7964"/>
                    <a:pt x="50297" y="11536"/>
                  </a:cubicBezTo>
                  <a:cubicBezTo>
                    <a:pt x="52629" y="15108"/>
                    <a:pt x="54464" y="19499"/>
                    <a:pt x="55803" y="24708"/>
                  </a:cubicBezTo>
                  <a:cubicBezTo>
                    <a:pt x="57143" y="29916"/>
                    <a:pt x="57813" y="36887"/>
                    <a:pt x="57813" y="45618"/>
                  </a:cubicBezTo>
                  <a:cubicBezTo>
                    <a:pt x="57813" y="56036"/>
                    <a:pt x="56746" y="64445"/>
                    <a:pt x="54613" y="70845"/>
                  </a:cubicBezTo>
                  <a:cubicBezTo>
                    <a:pt x="52480" y="77244"/>
                    <a:pt x="49280" y="82180"/>
                    <a:pt x="45013" y="85653"/>
                  </a:cubicBezTo>
                  <a:cubicBezTo>
                    <a:pt x="40747" y="89125"/>
                    <a:pt x="35390" y="90862"/>
                    <a:pt x="28940" y="90862"/>
                  </a:cubicBezTo>
                  <a:cubicBezTo>
                    <a:pt x="20407" y="90862"/>
                    <a:pt x="13661" y="87786"/>
                    <a:pt x="8699" y="81635"/>
                  </a:cubicBezTo>
                  <a:cubicBezTo>
                    <a:pt x="2945" y="74292"/>
                    <a:pt x="68" y="62287"/>
                    <a:pt x="68" y="45618"/>
                  </a:cubicBezTo>
                  <a:close/>
                  <a:moveTo>
                    <a:pt x="11230" y="45618"/>
                  </a:moveTo>
                  <a:cubicBezTo>
                    <a:pt x="11230" y="60203"/>
                    <a:pt x="12917" y="69902"/>
                    <a:pt x="16290" y="74714"/>
                  </a:cubicBezTo>
                  <a:cubicBezTo>
                    <a:pt x="19663" y="79526"/>
                    <a:pt x="23880" y="81933"/>
                    <a:pt x="28940" y="81933"/>
                  </a:cubicBezTo>
                  <a:cubicBezTo>
                    <a:pt x="33901" y="81933"/>
                    <a:pt x="38093" y="79526"/>
                    <a:pt x="41516" y="74714"/>
                  </a:cubicBezTo>
                  <a:cubicBezTo>
                    <a:pt x="44939" y="69902"/>
                    <a:pt x="46651" y="60203"/>
                    <a:pt x="46651" y="45618"/>
                  </a:cubicBezTo>
                  <a:cubicBezTo>
                    <a:pt x="46651" y="31033"/>
                    <a:pt x="44939" y="21359"/>
                    <a:pt x="41516" y="16597"/>
                  </a:cubicBezTo>
                  <a:cubicBezTo>
                    <a:pt x="38093" y="11834"/>
                    <a:pt x="33852" y="9453"/>
                    <a:pt x="28791" y="9453"/>
                  </a:cubicBezTo>
                  <a:cubicBezTo>
                    <a:pt x="23830" y="9453"/>
                    <a:pt x="19812" y="11537"/>
                    <a:pt x="16736" y="15704"/>
                  </a:cubicBezTo>
                  <a:cubicBezTo>
                    <a:pt x="13065" y="21161"/>
                    <a:pt x="11230" y="31132"/>
                    <a:pt x="11230" y="45618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0E135CF2-667C-E384-E845-D140E6AA9D64}"/>
                </a:ext>
              </a:extLst>
            </p:cNvPr>
            <p:cNvSpPr/>
            <p:nvPr/>
          </p:nvSpPr>
          <p:spPr>
            <a:xfrm>
              <a:off x="4001032" y="4576945"/>
              <a:ext cx="58652" cy="88999"/>
            </a:xfrm>
            <a:custGeom>
              <a:avLst/>
              <a:gdLst>
                <a:gd name="connsiteX0" fmla="*/ 58720 w 58652"/>
                <a:gd name="connsiteY0" fmla="*/ 78916 h 88999"/>
                <a:gd name="connsiteX1" fmla="*/ 58720 w 58652"/>
                <a:gd name="connsiteY1" fmla="*/ 89334 h 88999"/>
                <a:gd name="connsiteX2" fmla="*/ 81 w 58652"/>
                <a:gd name="connsiteY2" fmla="*/ 89334 h 88999"/>
                <a:gd name="connsiteX3" fmla="*/ 1420 w 58652"/>
                <a:gd name="connsiteY3" fmla="*/ 81744 h 88999"/>
                <a:gd name="connsiteX4" fmla="*/ 8564 w 58652"/>
                <a:gd name="connsiteY4" fmla="*/ 69987 h 88999"/>
                <a:gd name="connsiteX5" fmla="*/ 22852 w 58652"/>
                <a:gd name="connsiteY5" fmla="*/ 56592 h 88999"/>
                <a:gd name="connsiteX6" fmla="*/ 42348 w 58652"/>
                <a:gd name="connsiteY6" fmla="*/ 37765 h 88999"/>
                <a:gd name="connsiteX7" fmla="*/ 47409 w 58652"/>
                <a:gd name="connsiteY7" fmla="*/ 24743 h 88999"/>
                <a:gd name="connsiteX8" fmla="*/ 42795 w 58652"/>
                <a:gd name="connsiteY8" fmla="*/ 13804 h 88999"/>
                <a:gd name="connsiteX9" fmla="*/ 30740 w 58652"/>
                <a:gd name="connsiteY9" fmla="*/ 9414 h 88999"/>
                <a:gd name="connsiteX10" fmla="*/ 18164 w 58652"/>
                <a:gd name="connsiteY10" fmla="*/ 14102 h 88999"/>
                <a:gd name="connsiteX11" fmla="*/ 13327 w 58652"/>
                <a:gd name="connsiteY11" fmla="*/ 27124 h 88999"/>
                <a:gd name="connsiteX12" fmla="*/ 2165 w 58652"/>
                <a:gd name="connsiteY12" fmla="*/ 25934 h 88999"/>
                <a:gd name="connsiteX13" fmla="*/ 10797 w 58652"/>
                <a:gd name="connsiteY13" fmla="*/ 6884 h 88999"/>
                <a:gd name="connsiteX14" fmla="*/ 30889 w 58652"/>
                <a:gd name="connsiteY14" fmla="*/ 334 h 88999"/>
                <a:gd name="connsiteX15" fmla="*/ 51129 w 58652"/>
                <a:gd name="connsiteY15" fmla="*/ 7404 h 88999"/>
                <a:gd name="connsiteX16" fmla="*/ 58570 w 58652"/>
                <a:gd name="connsiteY16" fmla="*/ 24892 h 88999"/>
                <a:gd name="connsiteX17" fmla="*/ 56413 w 58652"/>
                <a:gd name="connsiteY17" fmla="*/ 35384 h 88999"/>
                <a:gd name="connsiteX18" fmla="*/ 49195 w 58652"/>
                <a:gd name="connsiteY18" fmla="*/ 46249 h 88999"/>
                <a:gd name="connsiteX19" fmla="*/ 32377 w 58652"/>
                <a:gd name="connsiteY19" fmla="*/ 61801 h 88999"/>
                <a:gd name="connsiteX20" fmla="*/ 19801 w 58652"/>
                <a:gd name="connsiteY20" fmla="*/ 72962 h 88999"/>
                <a:gd name="connsiteX21" fmla="*/ 15262 w 58652"/>
                <a:gd name="connsiteY21" fmla="*/ 78916 h 88999"/>
                <a:gd name="connsiteX22" fmla="*/ 58720 w 58652"/>
                <a:gd name="connsiteY22" fmla="*/ 78916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8720" y="78916"/>
                  </a:moveTo>
                  <a:lnTo>
                    <a:pt x="58720" y="89334"/>
                  </a:lnTo>
                  <a:lnTo>
                    <a:pt x="81" y="89334"/>
                  </a:lnTo>
                  <a:cubicBezTo>
                    <a:pt x="-18" y="86755"/>
                    <a:pt x="429" y="84225"/>
                    <a:pt x="1420" y="81744"/>
                  </a:cubicBezTo>
                  <a:cubicBezTo>
                    <a:pt x="2909" y="77775"/>
                    <a:pt x="5290" y="73856"/>
                    <a:pt x="8564" y="69987"/>
                  </a:cubicBezTo>
                  <a:cubicBezTo>
                    <a:pt x="11839" y="66117"/>
                    <a:pt x="16601" y="61652"/>
                    <a:pt x="22852" y="56592"/>
                  </a:cubicBezTo>
                  <a:cubicBezTo>
                    <a:pt x="32476" y="48654"/>
                    <a:pt x="38975" y="42379"/>
                    <a:pt x="42348" y="37765"/>
                  </a:cubicBezTo>
                  <a:cubicBezTo>
                    <a:pt x="45722" y="33151"/>
                    <a:pt x="47409" y="28811"/>
                    <a:pt x="47409" y="24743"/>
                  </a:cubicBezTo>
                  <a:cubicBezTo>
                    <a:pt x="47409" y="20377"/>
                    <a:pt x="45871" y="16730"/>
                    <a:pt x="42795" y="13804"/>
                  </a:cubicBezTo>
                  <a:cubicBezTo>
                    <a:pt x="39719" y="10877"/>
                    <a:pt x="35701" y="9414"/>
                    <a:pt x="30740" y="9414"/>
                  </a:cubicBezTo>
                  <a:cubicBezTo>
                    <a:pt x="25481" y="9414"/>
                    <a:pt x="21289" y="10976"/>
                    <a:pt x="18164" y="14102"/>
                  </a:cubicBezTo>
                  <a:cubicBezTo>
                    <a:pt x="15039" y="17227"/>
                    <a:pt x="13426" y="21568"/>
                    <a:pt x="13327" y="27124"/>
                  </a:cubicBezTo>
                  <a:lnTo>
                    <a:pt x="2165" y="25934"/>
                  </a:lnTo>
                  <a:cubicBezTo>
                    <a:pt x="2959" y="17599"/>
                    <a:pt x="5836" y="11249"/>
                    <a:pt x="10797" y="6884"/>
                  </a:cubicBezTo>
                  <a:cubicBezTo>
                    <a:pt x="15758" y="2517"/>
                    <a:pt x="22455" y="334"/>
                    <a:pt x="30889" y="334"/>
                  </a:cubicBezTo>
                  <a:cubicBezTo>
                    <a:pt x="39422" y="334"/>
                    <a:pt x="46169" y="2691"/>
                    <a:pt x="51129" y="7404"/>
                  </a:cubicBezTo>
                  <a:cubicBezTo>
                    <a:pt x="56090" y="12117"/>
                    <a:pt x="58570" y="17946"/>
                    <a:pt x="58570" y="24892"/>
                  </a:cubicBezTo>
                  <a:cubicBezTo>
                    <a:pt x="58570" y="28464"/>
                    <a:pt x="57851" y="31961"/>
                    <a:pt x="56413" y="35384"/>
                  </a:cubicBezTo>
                  <a:cubicBezTo>
                    <a:pt x="54974" y="38807"/>
                    <a:pt x="52568" y="42429"/>
                    <a:pt x="49195" y="46249"/>
                  </a:cubicBezTo>
                  <a:cubicBezTo>
                    <a:pt x="45821" y="50068"/>
                    <a:pt x="40215" y="55252"/>
                    <a:pt x="32377" y="61801"/>
                  </a:cubicBezTo>
                  <a:cubicBezTo>
                    <a:pt x="25828" y="67258"/>
                    <a:pt x="21637" y="70979"/>
                    <a:pt x="19801" y="72962"/>
                  </a:cubicBezTo>
                  <a:cubicBezTo>
                    <a:pt x="17966" y="74948"/>
                    <a:pt x="16453" y="76932"/>
                    <a:pt x="15262" y="78916"/>
                  </a:cubicBezTo>
                  <a:lnTo>
                    <a:pt x="58720" y="78916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2ACED34F-42F4-CD75-A747-CBF9AA215D7D}"/>
                </a:ext>
              </a:extLst>
            </p:cNvPr>
            <p:cNvSpPr/>
            <p:nvPr/>
          </p:nvSpPr>
          <p:spPr>
            <a:xfrm>
              <a:off x="3998962" y="4199710"/>
              <a:ext cx="61317" cy="88701"/>
            </a:xfrm>
            <a:custGeom>
              <a:avLst/>
              <a:gdLst>
                <a:gd name="connsiteX0" fmla="*/ 38465 w 61317"/>
                <a:gd name="connsiteY0" fmla="*/ 88996 h 88701"/>
                <a:gd name="connsiteX1" fmla="*/ 38465 w 61317"/>
                <a:gd name="connsiteY1" fmla="*/ 67714 h 88701"/>
                <a:gd name="connsiteX2" fmla="*/ 68 w 61317"/>
                <a:gd name="connsiteY2" fmla="*/ 67714 h 88701"/>
                <a:gd name="connsiteX3" fmla="*/ 68 w 61317"/>
                <a:gd name="connsiteY3" fmla="*/ 57743 h 88701"/>
                <a:gd name="connsiteX4" fmla="*/ 40399 w 61317"/>
                <a:gd name="connsiteY4" fmla="*/ 295 h 88701"/>
                <a:gd name="connsiteX5" fmla="*/ 49330 w 61317"/>
                <a:gd name="connsiteY5" fmla="*/ 295 h 88701"/>
                <a:gd name="connsiteX6" fmla="*/ 49330 w 61317"/>
                <a:gd name="connsiteY6" fmla="*/ 57743 h 88701"/>
                <a:gd name="connsiteX7" fmla="*/ 61385 w 61317"/>
                <a:gd name="connsiteY7" fmla="*/ 57743 h 88701"/>
                <a:gd name="connsiteX8" fmla="*/ 61385 w 61317"/>
                <a:gd name="connsiteY8" fmla="*/ 67714 h 88701"/>
                <a:gd name="connsiteX9" fmla="*/ 49330 w 61317"/>
                <a:gd name="connsiteY9" fmla="*/ 67714 h 88701"/>
                <a:gd name="connsiteX10" fmla="*/ 49330 w 61317"/>
                <a:gd name="connsiteY10" fmla="*/ 88996 h 88701"/>
                <a:gd name="connsiteX11" fmla="*/ 38465 w 61317"/>
                <a:gd name="connsiteY11" fmla="*/ 88996 h 88701"/>
                <a:gd name="connsiteX12" fmla="*/ 38465 w 61317"/>
                <a:gd name="connsiteY12" fmla="*/ 57743 h 88701"/>
                <a:gd name="connsiteX13" fmla="*/ 38465 w 61317"/>
                <a:gd name="connsiteY13" fmla="*/ 17856 h 88701"/>
                <a:gd name="connsiteX14" fmla="*/ 10634 w 61317"/>
                <a:gd name="connsiteY14" fmla="*/ 57743 h 88701"/>
                <a:gd name="connsiteX15" fmla="*/ 38465 w 61317"/>
                <a:gd name="connsiteY15" fmla="*/ 57743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317" h="88701">
                  <a:moveTo>
                    <a:pt x="38465" y="88996"/>
                  </a:moveTo>
                  <a:lnTo>
                    <a:pt x="38465" y="67714"/>
                  </a:lnTo>
                  <a:lnTo>
                    <a:pt x="68" y="67714"/>
                  </a:lnTo>
                  <a:lnTo>
                    <a:pt x="68" y="57743"/>
                  </a:lnTo>
                  <a:lnTo>
                    <a:pt x="40399" y="295"/>
                  </a:lnTo>
                  <a:lnTo>
                    <a:pt x="49330" y="295"/>
                  </a:lnTo>
                  <a:lnTo>
                    <a:pt x="49330" y="57743"/>
                  </a:lnTo>
                  <a:lnTo>
                    <a:pt x="61385" y="57743"/>
                  </a:lnTo>
                  <a:lnTo>
                    <a:pt x="61385" y="67714"/>
                  </a:lnTo>
                  <a:lnTo>
                    <a:pt x="49330" y="67714"/>
                  </a:lnTo>
                  <a:lnTo>
                    <a:pt x="49330" y="88996"/>
                  </a:lnTo>
                  <a:lnTo>
                    <a:pt x="38465" y="88996"/>
                  </a:lnTo>
                  <a:close/>
                  <a:moveTo>
                    <a:pt x="38465" y="57743"/>
                  </a:moveTo>
                  <a:lnTo>
                    <a:pt x="38465" y="17856"/>
                  </a:lnTo>
                  <a:lnTo>
                    <a:pt x="10634" y="57743"/>
                  </a:lnTo>
                  <a:lnTo>
                    <a:pt x="38465" y="57743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702A32C5-67FF-6251-8D64-B7BC113FDA89}"/>
                </a:ext>
              </a:extLst>
            </p:cNvPr>
            <p:cNvSpPr/>
            <p:nvPr/>
          </p:nvSpPr>
          <p:spPr>
            <a:xfrm>
              <a:off x="4001939" y="3821870"/>
              <a:ext cx="58637" cy="90487"/>
            </a:xfrm>
            <a:custGeom>
              <a:avLst/>
              <a:gdLst>
                <a:gd name="connsiteX0" fmla="*/ 57069 w 58637"/>
                <a:gd name="connsiteY0" fmla="*/ 22283 h 90487"/>
                <a:gd name="connsiteX1" fmla="*/ 46204 w 58637"/>
                <a:gd name="connsiteY1" fmla="*/ 23175 h 90487"/>
                <a:gd name="connsiteX2" fmla="*/ 42185 w 58637"/>
                <a:gd name="connsiteY2" fmla="*/ 13799 h 90487"/>
                <a:gd name="connsiteX3" fmla="*/ 31321 w 58637"/>
                <a:gd name="connsiteY3" fmla="*/ 9186 h 90487"/>
                <a:gd name="connsiteX4" fmla="*/ 22094 w 58637"/>
                <a:gd name="connsiteY4" fmla="*/ 12161 h 90487"/>
                <a:gd name="connsiteX5" fmla="*/ 14057 w 58637"/>
                <a:gd name="connsiteY5" fmla="*/ 23027 h 90487"/>
                <a:gd name="connsiteX6" fmla="*/ 10932 w 58637"/>
                <a:gd name="connsiteY6" fmla="*/ 43564 h 90487"/>
                <a:gd name="connsiteX7" fmla="*/ 20531 w 58637"/>
                <a:gd name="connsiteY7" fmla="*/ 34709 h 90487"/>
                <a:gd name="connsiteX8" fmla="*/ 32512 w 58637"/>
                <a:gd name="connsiteY8" fmla="*/ 31808 h 90487"/>
                <a:gd name="connsiteX9" fmla="*/ 51041 w 58637"/>
                <a:gd name="connsiteY9" fmla="*/ 39770 h 90487"/>
                <a:gd name="connsiteX10" fmla="*/ 58705 w 58637"/>
                <a:gd name="connsiteY10" fmla="*/ 60531 h 90487"/>
                <a:gd name="connsiteX11" fmla="*/ 55059 w 58637"/>
                <a:gd name="connsiteY11" fmla="*/ 76009 h 90487"/>
                <a:gd name="connsiteX12" fmla="*/ 45163 w 58637"/>
                <a:gd name="connsiteY12" fmla="*/ 86948 h 90487"/>
                <a:gd name="connsiteX13" fmla="*/ 30875 w 58637"/>
                <a:gd name="connsiteY13" fmla="*/ 90743 h 90487"/>
                <a:gd name="connsiteX14" fmla="*/ 8699 w 58637"/>
                <a:gd name="connsiteY14" fmla="*/ 80772 h 90487"/>
                <a:gd name="connsiteX15" fmla="*/ 68 w 58637"/>
                <a:gd name="connsiteY15" fmla="*/ 47732 h 90487"/>
                <a:gd name="connsiteX16" fmla="*/ 9593 w 58637"/>
                <a:gd name="connsiteY16" fmla="*/ 10376 h 90487"/>
                <a:gd name="connsiteX17" fmla="*/ 31916 w 58637"/>
                <a:gd name="connsiteY17" fmla="*/ 255 h 90487"/>
                <a:gd name="connsiteX18" fmla="*/ 49032 w 58637"/>
                <a:gd name="connsiteY18" fmla="*/ 6134 h 90487"/>
                <a:gd name="connsiteX19" fmla="*/ 57069 w 58637"/>
                <a:gd name="connsiteY19" fmla="*/ 22283 h 90487"/>
                <a:gd name="connsiteX20" fmla="*/ 12569 w 58637"/>
                <a:gd name="connsiteY20" fmla="*/ 60531 h 90487"/>
                <a:gd name="connsiteX21" fmla="*/ 14950 w 58637"/>
                <a:gd name="connsiteY21" fmla="*/ 71321 h 90487"/>
                <a:gd name="connsiteX22" fmla="*/ 21648 w 58637"/>
                <a:gd name="connsiteY22" fmla="*/ 79134 h 90487"/>
                <a:gd name="connsiteX23" fmla="*/ 30726 w 58637"/>
                <a:gd name="connsiteY23" fmla="*/ 81814 h 90487"/>
                <a:gd name="connsiteX24" fmla="*/ 42558 w 58637"/>
                <a:gd name="connsiteY24" fmla="*/ 76232 h 90487"/>
                <a:gd name="connsiteX25" fmla="*/ 47544 w 58637"/>
                <a:gd name="connsiteY25" fmla="*/ 61127 h 90487"/>
                <a:gd name="connsiteX26" fmla="*/ 42632 w 58637"/>
                <a:gd name="connsiteY26" fmla="*/ 46615 h 90487"/>
                <a:gd name="connsiteX27" fmla="*/ 30279 w 58637"/>
                <a:gd name="connsiteY27" fmla="*/ 41333 h 90487"/>
                <a:gd name="connsiteX28" fmla="*/ 17703 w 58637"/>
                <a:gd name="connsiteY28" fmla="*/ 46615 h 90487"/>
                <a:gd name="connsiteX29" fmla="*/ 12569 w 58637"/>
                <a:gd name="connsiteY29" fmla="*/ 60531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637" h="90487">
                  <a:moveTo>
                    <a:pt x="57069" y="22283"/>
                  </a:moveTo>
                  <a:lnTo>
                    <a:pt x="46204" y="23175"/>
                  </a:lnTo>
                  <a:cubicBezTo>
                    <a:pt x="45311" y="18909"/>
                    <a:pt x="43972" y="15783"/>
                    <a:pt x="42185" y="13799"/>
                  </a:cubicBezTo>
                  <a:cubicBezTo>
                    <a:pt x="39209" y="10723"/>
                    <a:pt x="35588" y="9186"/>
                    <a:pt x="31321" y="9186"/>
                  </a:cubicBezTo>
                  <a:cubicBezTo>
                    <a:pt x="27849" y="9186"/>
                    <a:pt x="24773" y="10178"/>
                    <a:pt x="22094" y="12161"/>
                  </a:cubicBezTo>
                  <a:cubicBezTo>
                    <a:pt x="18720" y="14642"/>
                    <a:pt x="16041" y="18264"/>
                    <a:pt x="14057" y="23027"/>
                  </a:cubicBezTo>
                  <a:cubicBezTo>
                    <a:pt x="12073" y="27789"/>
                    <a:pt x="11031" y="34635"/>
                    <a:pt x="10932" y="43564"/>
                  </a:cubicBezTo>
                  <a:cubicBezTo>
                    <a:pt x="13511" y="39596"/>
                    <a:pt x="16711" y="36644"/>
                    <a:pt x="20531" y="34709"/>
                  </a:cubicBezTo>
                  <a:cubicBezTo>
                    <a:pt x="24351" y="32775"/>
                    <a:pt x="28345" y="31808"/>
                    <a:pt x="32512" y="31808"/>
                  </a:cubicBezTo>
                  <a:cubicBezTo>
                    <a:pt x="39755" y="31808"/>
                    <a:pt x="45931" y="34462"/>
                    <a:pt x="51041" y="39770"/>
                  </a:cubicBezTo>
                  <a:cubicBezTo>
                    <a:pt x="56151" y="45078"/>
                    <a:pt x="58705" y="51998"/>
                    <a:pt x="58705" y="60531"/>
                  </a:cubicBezTo>
                  <a:cubicBezTo>
                    <a:pt x="58705" y="66087"/>
                    <a:pt x="57490" y="71247"/>
                    <a:pt x="55059" y="76009"/>
                  </a:cubicBezTo>
                  <a:cubicBezTo>
                    <a:pt x="52629" y="80772"/>
                    <a:pt x="49330" y="84418"/>
                    <a:pt x="45163" y="86948"/>
                  </a:cubicBezTo>
                  <a:cubicBezTo>
                    <a:pt x="40995" y="89478"/>
                    <a:pt x="36233" y="90743"/>
                    <a:pt x="30875" y="90743"/>
                  </a:cubicBezTo>
                  <a:cubicBezTo>
                    <a:pt x="21846" y="90743"/>
                    <a:pt x="14454" y="87419"/>
                    <a:pt x="8699" y="80772"/>
                  </a:cubicBezTo>
                  <a:cubicBezTo>
                    <a:pt x="2945" y="74124"/>
                    <a:pt x="68" y="63111"/>
                    <a:pt x="68" y="47732"/>
                  </a:cubicBezTo>
                  <a:cubicBezTo>
                    <a:pt x="68" y="30666"/>
                    <a:pt x="3243" y="18214"/>
                    <a:pt x="9593" y="10376"/>
                  </a:cubicBezTo>
                  <a:cubicBezTo>
                    <a:pt x="15149" y="3629"/>
                    <a:pt x="22590" y="255"/>
                    <a:pt x="31916" y="255"/>
                  </a:cubicBezTo>
                  <a:cubicBezTo>
                    <a:pt x="38862" y="255"/>
                    <a:pt x="44567" y="2215"/>
                    <a:pt x="49032" y="6134"/>
                  </a:cubicBezTo>
                  <a:cubicBezTo>
                    <a:pt x="53497" y="10053"/>
                    <a:pt x="56176" y="15436"/>
                    <a:pt x="57069" y="22283"/>
                  </a:cubicBezTo>
                  <a:close/>
                  <a:moveTo>
                    <a:pt x="12569" y="60531"/>
                  </a:moveTo>
                  <a:cubicBezTo>
                    <a:pt x="12569" y="64301"/>
                    <a:pt x="13363" y="67898"/>
                    <a:pt x="14950" y="71321"/>
                  </a:cubicBezTo>
                  <a:cubicBezTo>
                    <a:pt x="16538" y="74744"/>
                    <a:pt x="18770" y="77348"/>
                    <a:pt x="21648" y="79134"/>
                  </a:cubicBezTo>
                  <a:cubicBezTo>
                    <a:pt x="24525" y="80921"/>
                    <a:pt x="27551" y="81814"/>
                    <a:pt x="30726" y="81814"/>
                  </a:cubicBezTo>
                  <a:cubicBezTo>
                    <a:pt x="35290" y="81814"/>
                    <a:pt x="39234" y="79953"/>
                    <a:pt x="42558" y="76232"/>
                  </a:cubicBezTo>
                  <a:cubicBezTo>
                    <a:pt x="45882" y="72512"/>
                    <a:pt x="47544" y="67477"/>
                    <a:pt x="47544" y="61127"/>
                  </a:cubicBezTo>
                  <a:cubicBezTo>
                    <a:pt x="47544" y="54975"/>
                    <a:pt x="45907" y="50138"/>
                    <a:pt x="42632" y="46615"/>
                  </a:cubicBezTo>
                  <a:cubicBezTo>
                    <a:pt x="39358" y="43093"/>
                    <a:pt x="35240" y="41333"/>
                    <a:pt x="30279" y="41333"/>
                  </a:cubicBezTo>
                  <a:cubicBezTo>
                    <a:pt x="25318" y="41333"/>
                    <a:pt x="21126" y="43093"/>
                    <a:pt x="17703" y="46615"/>
                  </a:cubicBezTo>
                  <a:cubicBezTo>
                    <a:pt x="14281" y="50138"/>
                    <a:pt x="12569" y="54776"/>
                    <a:pt x="12569" y="6053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DA357C33-DDEE-CC6A-5C07-720BB60D1F93}"/>
                </a:ext>
              </a:extLst>
            </p:cNvPr>
            <p:cNvSpPr/>
            <p:nvPr/>
          </p:nvSpPr>
          <p:spPr>
            <a:xfrm>
              <a:off x="4002384" y="3444327"/>
              <a:ext cx="58340" cy="90487"/>
            </a:xfrm>
            <a:custGeom>
              <a:avLst/>
              <a:gdLst>
                <a:gd name="connsiteX0" fmla="*/ 16886 w 58340"/>
                <a:gd name="connsiteY0" fmla="*/ 41143 h 90487"/>
                <a:gd name="connsiteX1" fmla="*/ 6914 w 58340"/>
                <a:gd name="connsiteY1" fmla="*/ 34074 h 90487"/>
                <a:gd name="connsiteX2" fmla="*/ 3640 w 58340"/>
                <a:gd name="connsiteY2" fmla="*/ 23135 h 90487"/>
                <a:gd name="connsiteX3" fmla="*/ 10560 w 58340"/>
                <a:gd name="connsiteY3" fmla="*/ 6839 h 90487"/>
                <a:gd name="connsiteX4" fmla="*/ 29089 w 58340"/>
                <a:gd name="connsiteY4" fmla="*/ 215 h 90487"/>
                <a:gd name="connsiteX5" fmla="*/ 47768 w 58340"/>
                <a:gd name="connsiteY5" fmla="*/ 6988 h 90487"/>
                <a:gd name="connsiteX6" fmla="*/ 54836 w 58340"/>
                <a:gd name="connsiteY6" fmla="*/ 23434 h 90487"/>
                <a:gd name="connsiteX7" fmla="*/ 51563 w 58340"/>
                <a:gd name="connsiteY7" fmla="*/ 34074 h 90487"/>
                <a:gd name="connsiteX8" fmla="*/ 41740 w 58340"/>
                <a:gd name="connsiteY8" fmla="*/ 41143 h 90487"/>
                <a:gd name="connsiteX9" fmla="*/ 54167 w 58340"/>
                <a:gd name="connsiteY9" fmla="*/ 49776 h 90487"/>
                <a:gd name="connsiteX10" fmla="*/ 58408 w 58340"/>
                <a:gd name="connsiteY10" fmla="*/ 63915 h 90487"/>
                <a:gd name="connsiteX11" fmla="*/ 50372 w 58340"/>
                <a:gd name="connsiteY11" fmla="*/ 82965 h 90487"/>
                <a:gd name="connsiteX12" fmla="*/ 29239 w 58340"/>
                <a:gd name="connsiteY12" fmla="*/ 90703 h 90487"/>
                <a:gd name="connsiteX13" fmla="*/ 8105 w 58340"/>
                <a:gd name="connsiteY13" fmla="*/ 82965 h 90487"/>
                <a:gd name="connsiteX14" fmla="*/ 68 w 58340"/>
                <a:gd name="connsiteY14" fmla="*/ 63617 h 90487"/>
                <a:gd name="connsiteX15" fmla="*/ 4459 w 58340"/>
                <a:gd name="connsiteY15" fmla="*/ 49106 h 90487"/>
                <a:gd name="connsiteX16" fmla="*/ 16886 w 58340"/>
                <a:gd name="connsiteY16" fmla="*/ 41143 h 90487"/>
                <a:gd name="connsiteX17" fmla="*/ 14653 w 58340"/>
                <a:gd name="connsiteY17" fmla="*/ 22689 h 90487"/>
                <a:gd name="connsiteX18" fmla="*/ 18746 w 58340"/>
                <a:gd name="connsiteY18" fmla="*/ 32959 h 90487"/>
                <a:gd name="connsiteX19" fmla="*/ 29239 w 58340"/>
                <a:gd name="connsiteY19" fmla="*/ 36976 h 90487"/>
                <a:gd name="connsiteX20" fmla="*/ 39656 w 58340"/>
                <a:gd name="connsiteY20" fmla="*/ 33033 h 90487"/>
                <a:gd name="connsiteX21" fmla="*/ 43675 w 58340"/>
                <a:gd name="connsiteY21" fmla="*/ 23284 h 90487"/>
                <a:gd name="connsiteX22" fmla="*/ 39508 w 58340"/>
                <a:gd name="connsiteY22" fmla="*/ 13238 h 90487"/>
                <a:gd name="connsiteX23" fmla="*/ 29239 w 58340"/>
                <a:gd name="connsiteY23" fmla="*/ 9146 h 90487"/>
                <a:gd name="connsiteX24" fmla="*/ 18820 w 58340"/>
                <a:gd name="connsiteY24" fmla="*/ 13164 h 90487"/>
                <a:gd name="connsiteX25" fmla="*/ 14653 w 58340"/>
                <a:gd name="connsiteY25" fmla="*/ 22689 h 90487"/>
                <a:gd name="connsiteX26" fmla="*/ 11230 w 58340"/>
                <a:gd name="connsiteY26" fmla="*/ 63617 h 90487"/>
                <a:gd name="connsiteX27" fmla="*/ 13463 w 58340"/>
                <a:gd name="connsiteY27" fmla="*/ 72621 h 90487"/>
                <a:gd name="connsiteX28" fmla="*/ 20011 w 58340"/>
                <a:gd name="connsiteY28" fmla="*/ 79393 h 90487"/>
                <a:gd name="connsiteX29" fmla="*/ 29388 w 58340"/>
                <a:gd name="connsiteY29" fmla="*/ 81774 h 90487"/>
                <a:gd name="connsiteX30" fmla="*/ 42186 w 58340"/>
                <a:gd name="connsiteY30" fmla="*/ 76788 h 90487"/>
                <a:gd name="connsiteX31" fmla="*/ 47247 w 58340"/>
                <a:gd name="connsiteY31" fmla="*/ 64063 h 90487"/>
                <a:gd name="connsiteX32" fmla="*/ 42038 w 58340"/>
                <a:gd name="connsiteY32" fmla="*/ 51041 h 90487"/>
                <a:gd name="connsiteX33" fmla="*/ 28941 w 58340"/>
                <a:gd name="connsiteY33" fmla="*/ 45906 h 90487"/>
                <a:gd name="connsiteX34" fmla="*/ 16291 w 58340"/>
                <a:gd name="connsiteY34" fmla="*/ 50967 h 90487"/>
                <a:gd name="connsiteX35" fmla="*/ 11230 w 58340"/>
                <a:gd name="connsiteY35" fmla="*/ 63617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8340" h="90487">
                  <a:moveTo>
                    <a:pt x="16886" y="41143"/>
                  </a:moveTo>
                  <a:cubicBezTo>
                    <a:pt x="12421" y="39457"/>
                    <a:pt x="9097" y="37100"/>
                    <a:pt x="6914" y="34074"/>
                  </a:cubicBezTo>
                  <a:cubicBezTo>
                    <a:pt x="4731" y="31048"/>
                    <a:pt x="3640" y="27402"/>
                    <a:pt x="3640" y="23135"/>
                  </a:cubicBezTo>
                  <a:cubicBezTo>
                    <a:pt x="3640" y="16686"/>
                    <a:pt x="5946" y="11254"/>
                    <a:pt x="10560" y="6839"/>
                  </a:cubicBezTo>
                  <a:cubicBezTo>
                    <a:pt x="15174" y="2423"/>
                    <a:pt x="21351" y="215"/>
                    <a:pt x="29089" y="215"/>
                  </a:cubicBezTo>
                  <a:cubicBezTo>
                    <a:pt x="36829" y="215"/>
                    <a:pt x="43055" y="2473"/>
                    <a:pt x="47768" y="6988"/>
                  </a:cubicBezTo>
                  <a:cubicBezTo>
                    <a:pt x="52480" y="11502"/>
                    <a:pt x="54836" y="16984"/>
                    <a:pt x="54836" y="23434"/>
                  </a:cubicBezTo>
                  <a:cubicBezTo>
                    <a:pt x="54836" y="27501"/>
                    <a:pt x="53745" y="31048"/>
                    <a:pt x="51563" y="34074"/>
                  </a:cubicBezTo>
                  <a:cubicBezTo>
                    <a:pt x="49380" y="37100"/>
                    <a:pt x="46106" y="39457"/>
                    <a:pt x="41740" y="41143"/>
                  </a:cubicBezTo>
                  <a:cubicBezTo>
                    <a:pt x="47197" y="42930"/>
                    <a:pt x="51339" y="45807"/>
                    <a:pt x="54167" y="49776"/>
                  </a:cubicBezTo>
                  <a:cubicBezTo>
                    <a:pt x="56994" y="53745"/>
                    <a:pt x="58408" y="58458"/>
                    <a:pt x="58408" y="63915"/>
                  </a:cubicBezTo>
                  <a:cubicBezTo>
                    <a:pt x="58408" y="71455"/>
                    <a:pt x="55730" y="77805"/>
                    <a:pt x="50372" y="82965"/>
                  </a:cubicBezTo>
                  <a:cubicBezTo>
                    <a:pt x="45015" y="88124"/>
                    <a:pt x="37970" y="90703"/>
                    <a:pt x="29239" y="90703"/>
                  </a:cubicBezTo>
                  <a:cubicBezTo>
                    <a:pt x="20508" y="90703"/>
                    <a:pt x="13463" y="88124"/>
                    <a:pt x="8105" y="82965"/>
                  </a:cubicBezTo>
                  <a:cubicBezTo>
                    <a:pt x="2747" y="77805"/>
                    <a:pt x="68" y="71355"/>
                    <a:pt x="68" y="63617"/>
                  </a:cubicBezTo>
                  <a:cubicBezTo>
                    <a:pt x="68" y="57862"/>
                    <a:pt x="1531" y="53025"/>
                    <a:pt x="4459" y="49106"/>
                  </a:cubicBezTo>
                  <a:cubicBezTo>
                    <a:pt x="7385" y="45187"/>
                    <a:pt x="11528" y="42533"/>
                    <a:pt x="16886" y="41143"/>
                  </a:cubicBezTo>
                  <a:close/>
                  <a:moveTo>
                    <a:pt x="14653" y="22689"/>
                  </a:moveTo>
                  <a:cubicBezTo>
                    <a:pt x="14653" y="26856"/>
                    <a:pt x="16018" y="30280"/>
                    <a:pt x="18746" y="32959"/>
                  </a:cubicBezTo>
                  <a:cubicBezTo>
                    <a:pt x="21475" y="35637"/>
                    <a:pt x="24972" y="36976"/>
                    <a:pt x="29239" y="36976"/>
                  </a:cubicBezTo>
                  <a:cubicBezTo>
                    <a:pt x="33505" y="36976"/>
                    <a:pt x="36977" y="35662"/>
                    <a:pt x="39656" y="33033"/>
                  </a:cubicBezTo>
                  <a:cubicBezTo>
                    <a:pt x="42336" y="30403"/>
                    <a:pt x="43675" y="27154"/>
                    <a:pt x="43675" y="23284"/>
                  </a:cubicBezTo>
                  <a:cubicBezTo>
                    <a:pt x="43675" y="19315"/>
                    <a:pt x="42286" y="15967"/>
                    <a:pt x="39508" y="13238"/>
                  </a:cubicBezTo>
                  <a:cubicBezTo>
                    <a:pt x="36730" y="10510"/>
                    <a:pt x="33307" y="9146"/>
                    <a:pt x="29239" y="9146"/>
                  </a:cubicBezTo>
                  <a:cubicBezTo>
                    <a:pt x="25071" y="9146"/>
                    <a:pt x="21599" y="10485"/>
                    <a:pt x="18820" y="13164"/>
                  </a:cubicBezTo>
                  <a:cubicBezTo>
                    <a:pt x="16042" y="15843"/>
                    <a:pt x="14653" y="19018"/>
                    <a:pt x="14653" y="22689"/>
                  </a:cubicBezTo>
                  <a:close/>
                  <a:moveTo>
                    <a:pt x="11230" y="63617"/>
                  </a:moveTo>
                  <a:cubicBezTo>
                    <a:pt x="11230" y="66693"/>
                    <a:pt x="11974" y="69694"/>
                    <a:pt x="13463" y="72621"/>
                  </a:cubicBezTo>
                  <a:cubicBezTo>
                    <a:pt x="14951" y="75548"/>
                    <a:pt x="17134" y="77805"/>
                    <a:pt x="20011" y="79393"/>
                  </a:cubicBezTo>
                  <a:cubicBezTo>
                    <a:pt x="22888" y="80981"/>
                    <a:pt x="26014" y="81774"/>
                    <a:pt x="29388" y="81774"/>
                  </a:cubicBezTo>
                  <a:cubicBezTo>
                    <a:pt x="34547" y="81774"/>
                    <a:pt x="38813" y="80112"/>
                    <a:pt x="42186" y="76788"/>
                  </a:cubicBezTo>
                  <a:cubicBezTo>
                    <a:pt x="45560" y="73464"/>
                    <a:pt x="47247" y="69223"/>
                    <a:pt x="47247" y="64063"/>
                  </a:cubicBezTo>
                  <a:cubicBezTo>
                    <a:pt x="47247" y="58804"/>
                    <a:pt x="45510" y="54463"/>
                    <a:pt x="42038" y="51041"/>
                  </a:cubicBezTo>
                  <a:cubicBezTo>
                    <a:pt x="38565" y="47618"/>
                    <a:pt x="34199" y="45906"/>
                    <a:pt x="28941" y="45906"/>
                  </a:cubicBezTo>
                  <a:cubicBezTo>
                    <a:pt x="23880" y="45906"/>
                    <a:pt x="19664" y="47593"/>
                    <a:pt x="16291" y="50967"/>
                  </a:cubicBezTo>
                  <a:cubicBezTo>
                    <a:pt x="12917" y="54340"/>
                    <a:pt x="11230" y="58556"/>
                    <a:pt x="11230" y="6361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053B6AE7-FEFD-DEDE-FAC5-ECC023323115}"/>
                </a:ext>
              </a:extLst>
            </p:cNvPr>
            <p:cNvSpPr/>
            <p:nvPr/>
          </p:nvSpPr>
          <p:spPr>
            <a:xfrm>
              <a:off x="3944193" y="3066794"/>
              <a:ext cx="119932" cy="90487"/>
            </a:xfrm>
            <a:custGeom>
              <a:avLst/>
              <a:gdLst>
                <a:gd name="connsiteX0" fmla="*/ 32661 w 119932"/>
                <a:gd name="connsiteY0" fmla="*/ 89176 h 90487"/>
                <a:gd name="connsiteX1" fmla="*/ 21796 w 119932"/>
                <a:gd name="connsiteY1" fmla="*/ 89176 h 90487"/>
                <a:gd name="connsiteX2" fmla="*/ 21796 w 119932"/>
                <a:gd name="connsiteY2" fmla="*/ 19822 h 90487"/>
                <a:gd name="connsiteX3" fmla="*/ 11453 w 119932"/>
                <a:gd name="connsiteY3" fmla="*/ 27337 h 90487"/>
                <a:gd name="connsiteX4" fmla="*/ 68 w 119932"/>
                <a:gd name="connsiteY4" fmla="*/ 32919 h 90487"/>
                <a:gd name="connsiteX5" fmla="*/ 68 w 119932"/>
                <a:gd name="connsiteY5" fmla="*/ 22352 h 90487"/>
                <a:gd name="connsiteX6" fmla="*/ 15993 w 119932"/>
                <a:gd name="connsiteY6" fmla="*/ 12082 h 90487"/>
                <a:gd name="connsiteX7" fmla="*/ 25666 w 119932"/>
                <a:gd name="connsiteY7" fmla="*/ 176 h 90487"/>
                <a:gd name="connsiteX8" fmla="*/ 32661 w 119932"/>
                <a:gd name="connsiteY8" fmla="*/ 176 h 90487"/>
                <a:gd name="connsiteX9" fmla="*/ 32661 w 119932"/>
                <a:gd name="connsiteY9" fmla="*/ 89176 h 90487"/>
                <a:gd name="connsiteX10" fmla="*/ 62254 w 119932"/>
                <a:gd name="connsiteY10" fmla="*/ 45420 h 90487"/>
                <a:gd name="connsiteX11" fmla="*/ 65454 w 119932"/>
                <a:gd name="connsiteY11" fmla="*/ 20194 h 90487"/>
                <a:gd name="connsiteX12" fmla="*/ 75053 w 119932"/>
                <a:gd name="connsiteY12" fmla="*/ 5385 h 90487"/>
                <a:gd name="connsiteX13" fmla="*/ 91127 w 119932"/>
                <a:gd name="connsiteY13" fmla="*/ 176 h 90487"/>
                <a:gd name="connsiteX14" fmla="*/ 103628 w 119932"/>
                <a:gd name="connsiteY14" fmla="*/ 3078 h 90487"/>
                <a:gd name="connsiteX15" fmla="*/ 112484 w 119932"/>
                <a:gd name="connsiteY15" fmla="*/ 11338 h 90487"/>
                <a:gd name="connsiteX16" fmla="*/ 117990 w 119932"/>
                <a:gd name="connsiteY16" fmla="*/ 24509 h 90487"/>
                <a:gd name="connsiteX17" fmla="*/ 120000 w 119932"/>
                <a:gd name="connsiteY17" fmla="*/ 45420 h 90487"/>
                <a:gd name="connsiteX18" fmla="*/ 116799 w 119932"/>
                <a:gd name="connsiteY18" fmla="*/ 70647 h 90487"/>
                <a:gd name="connsiteX19" fmla="*/ 107200 w 119932"/>
                <a:gd name="connsiteY19" fmla="*/ 85455 h 90487"/>
                <a:gd name="connsiteX20" fmla="*/ 91127 w 119932"/>
                <a:gd name="connsiteY20" fmla="*/ 90663 h 90487"/>
                <a:gd name="connsiteX21" fmla="*/ 70886 w 119932"/>
                <a:gd name="connsiteY21" fmla="*/ 81436 h 90487"/>
                <a:gd name="connsiteX22" fmla="*/ 62254 w 119932"/>
                <a:gd name="connsiteY22" fmla="*/ 45420 h 90487"/>
                <a:gd name="connsiteX23" fmla="*/ 73416 w 119932"/>
                <a:gd name="connsiteY23" fmla="*/ 45420 h 90487"/>
                <a:gd name="connsiteX24" fmla="*/ 78477 w 119932"/>
                <a:gd name="connsiteY24" fmla="*/ 74516 h 90487"/>
                <a:gd name="connsiteX25" fmla="*/ 91127 w 119932"/>
                <a:gd name="connsiteY25" fmla="*/ 81735 h 90487"/>
                <a:gd name="connsiteX26" fmla="*/ 103703 w 119932"/>
                <a:gd name="connsiteY26" fmla="*/ 74516 h 90487"/>
                <a:gd name="connsiteX27" fmla="*/ 108837 w 119932"/>
                <a:gd name="connsiteY27" fmla="*/ 45420 h 90487"/>
                <a:gd name="connsiteX28" fmla="*/ 103703 w 119932"/>
                <a:gd name="connsiteY28" fmla="*/ 16399 h 90487"/>
                <a:gd name="connsiteX29" fmla="*/ 90978 w 119932"/>
                <a:gd name="connsiteY29" fmla="*/ 9255 h 90487"/>
                <a:gd name="connsiteX30" fmla="*/ 78923 w 119932"/>
                <a:gd name="connsiteY30" fmla="*/ 15505 h 90487"/>
                <a:gd name="connsiteX31" fmla="*/ 73416 w 119932"/>
                <a:gd name="connsiteY31" fmla="*/ 4542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9932" h="90487">
                  <a:moveTo>
                    <a:pt x="32661" y="89176"/>
                  </a:moveTo>
                  <a:lnTo>
                    <a:pt x="21796" y="89176"/>
                  </a:lnTo>
                  <a:lnTo>
                    <a:pt x="21796" y="19822"/>
                  </a:lnTo>
                  <a:cubicBezTo>
                    <a:pt x="19117" y="22302"/>
                    <a:pt x="15670" y="24807"/>
                    <a:pt x="11453" y="27337"/>
                  </a:cubicBezTo>
                  <a:cubicBezTo>
                    <a:pt x="7236" y="29867"/>
                    <a:pt x="3440" y="31728"/>
                    <a:pt x="68" y="32919"/>
                  </a:cubicBezTo>
                  <a:lnTo>
                    <a:pt x="68" y="22352"/>
                  </a:lnTo>
                  <a:cubicBezTo>
                    <a:pt x="6120" y="19574"/>
                    <a:pt x="11428" y="16150"/>
                    <a:pt x="15993" y="12082"/>
                  </a:cubicBezTo>
                  <a:cubicBezTo>
                    <a:pt x="20556" y="8014"/>
                    <a:pt x="23781" y="4046"/>
                    <a:pt x="25666" y="176"/>
                  </a:cubicBezTo>
                  <a:lnTo>
                    <a:pt x="32661" y="176"/>
                  </a:lnTo>
                  <a:lnTo>
                    <a:pt x="32661" y="89176"/>
                  </a:lnTo>
                  <a:close/>
                  <a:moveTo>
                    <a:pt x="62254" y="45420"/>
                  </a:moveTo>
                  <a:cubicBezTo>
                    <a:pt x="62254" y="35002"/>
                    <a:pt x="63321" y="26593"/>
                    <a:pt x="65454" y="20194"/>
                  </a:cubicBezTo>
                  <a:cubicBezTo>
                    <a:pt x="67587" y="13794"/>
                    <a:pt x="70787" y="8858"/>
                    <a:pt x="75053" y="5385"/>
                  </a:cubicBezTo>
                  <a:cubicBezTo>
                    <a:pt x="79320" y="1912"/>
                    <a:pt x="84678" y="176"/>
                    <a:pt x="91127" y="176"/>
                  </a:cubicBezTo>
                  <a:cubicBezTo>
                    <a:pt x="95889" y="176"/>
                    <a:pt x="100056" y="1143"/>
                    <a:pt x="103628" y="3078"/>
                  </a:cubicBezTo>
                  <a:cubicBezTo>
                    <a:pt x="107200" y="5013"/>
                    <a:pt x="110152" y="7766"/>
                    <a:pt x="112484" y="11338"/>
                  </a:cubicBezTo>
                  <a:cubicBezTo>
                    <a:pt x="114815" y="14910"/>
                    <a:pt x="116651" y="19300"/>
                    <a:pt x="117990" y="24509"/>
                  </a:cubicBezTo>
                  <a:cubicBezTo>
                    <a:pt x="119330" y="29718"/>
                    <a:pt x="120000" y="36688"/>
                    <a:pt x="120000" y="45420"/>
                  </a:cubicBezTo>
                  <a:cubicBezTo>
                    <a:pt x="120000" y="55838"/>
                    <a:pt x="118933" y="64247"/>
                    <a:pt x="116799" y="70647"/>
                  </a:cubicBezTo>
                  <a:cubicBezTo>
                    <a:pt x="114666" y="77046"/>
                    <a:pt x="111467" y="81982"/>
                    <a:pt x="107200" y="85455"/>
                  </a:cubicBezTo>
                  <a:cubicBezTo>
                    <a:pt x="102934" y="88927"/>
                    <a:pt x="97576" y="90663"/>
                    <a:pt x="91127" y="90663"/>
                  </a:cubicBezTo>
                  <a:cubicBezTo>
                    <a:pt x="82594" y="90663"/>
                    <a:pt x="75847" y="87588"/>
                    <a:pt x="70886" y="81436"/>
                  </a:cubicBezTo>
                  <a:cubicBezTo>
                    <a:pt x="65132" y="74094"/>
                    <a:pt x="62254" y="62088"/>
                    <a:pt x="62254" y="45420"/>
                  </a:cubicBezTo>
                  <a:close/>
                  <a:moveTo>
                    <a:pt x="73416" y="45420"/>
                  </a:moveTo>
                  <a:cubicBezTo>
                    <a:pt x="73416" y="60005"/>
                    <a:pt x="75103" y="69704"/>
                    <a:pt x="78477" y="74516"/>
                  </a:cubicBezTo>
                  <a:cubicBezTo>
                    <a:pt x="81850" y="79328"/>
                    <a:pt x="86066" y="81735"/>
                    <a:pt x="91127" y="81735"/>
                  </a:cubicBezTo>
                  <a:cubicBezTo>
                    <a:pt x="96088" y="81735"/>
                    <a:pt x="100280" y="79328"/>
                    <a:pt x="103703" y="74516"/>
                  </a:cubicBezTo>
                  <a:cubicBezTo>
                    <a:pt x="107126" y="69704"/>
                    <a:pt x="108837" y="60005"/>
                    <a:pt x="108837" y="45420"/>
                  </a:cubicBezTo>
                  <a:cubicBezTo>
                    <a:pt x="108837" y="30835"/>
                    <a:pt x="107126" y="21161"/>
                    <a:pt x="103703" y="16399"/>
                  </a:cubicBezTo>
                  <a:cubicBezTo>
                    <a:pt x="100280" y="11636"/>
                    <a:pt x="96038" y="9255"/>
                    <a:pt x="90978" y="9255"/>
                  </a:cubicBezTo>
                  <a:cubicBezTo>
                    <a:pt x="86017" y="9255"/>
                    <a:pt x="81999" y="11338"/>
                    <a:pt x="78923" y="15505"/>
                  </a:cubicBezTo>
                  <a:cubicBezTo>
                    <a:pt x="75252" y="20963"/>
                    <a:pt x="73416" y="30934"/>
                    <a:pt x="73416" y="45420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C28153BD-7218-B3E9-23BD-4C5DC45B4887}"/>
                </a:ext>
              </a:extLst>
            </p:cNvPr>
            <p:cNvSpPr/>
            <p:nvPr/>
          </p:nvSpPr>
          <p:spPr>
            <a:xfrm>
              <a:off x="3944193" y="2689252"/>
              <a:ext cx="119336" cy="88999"/>
            </a:xfrm>
            <a:custGeom>
              <a:avLst/>
              <a:gdLst>
                <a:gd name="connsiteX0" fmla="*/ 32661 w 119336"/>
                <a:gd name="connsiteY0" fmla="*/ 89136 h 88999"/>
                <a:gd name="connsiteX1" fmla="*/ 21796 w 119336"/>
                <a:gd name="connsiteY1" fmla="*/ 89136 h 88999"/>
                <a:gd name="connsiteX2" fmla="*/ 21796 w 119336"/>
                <a:gd name="connsiteY2" fmla="*/ 19782 h 88999"/>
                <a:gd name="connsiteX3" fmla="*/ 11453 w 119336"/>
                <a:gd name="connsiteY3" fmla="*/ 27298 h 88999"/>
                <a:gd name="connsiteX4" fmla="*/ 68 w 119336"/>
                <a:gd name="connsiteY4" fmla="*/ 32879 h 88999"/>
                <a:gd name="connsiteX5" fmla="*/ 68 w 119336"/>
                <a:gd name="connsiteY5" fmla="*/ 22312 h 88999"/>
                <a:gd name="connsiteX6" fmla="*/ 15993 w 119336"/>
                <a:gd name="connsiteY6" fmla="*/ 12042 h 88999"/>
                <a:gd name="connsiteX7" fmla="*/ 25666 w 119336"/>
                <a:gd name="connsiteY7" fmla="*/ 136 h 88999"/>
                <a:gd name="connsiteX8" fmla="*/ 32661 w 119336"/>
                <a:gd name="connsiteY8" fmla="*/ 136 h 88999"/>
                <a:gd name="connsiteX9" fmla="*/ 32661 w 119336"/>
                <a:gd name="connsiteY9" fmla="*/ 89136 h 88999"/>
                <a:gd name="connsiteX10" fmla="*/ 119404 w 119336"/>
                <a:gd name="connsiteY10" fmla="*/ 78717 h 88999"/>
                <a:gd name="connsiteX11" fmla="*/ 119404 w 119336"/>
                <a:gd name="connsiteY11" fmla="*/ 89136 h 88999"/>
                <a:gd name="connsiteX12" fmla="*/ 60766 w 119336"/>
                <a:gd name="connsiteY12" fmla="*/ 89136 h 88999"/>
                <a:gd name="connsiteX13" fmla="*/ 62105 w 119336"/>
                <a:gd name="connsiteY13" fmla="*/ 81545 h 88999"/>
                <a:gd name="connsiteX14" fmla="*/ 69249 w 119336"/>
                <a:gd name="connsiteY14" fmla="*/ 69789 h 88999"/>
                <a:gd name="connsiteX15" fmla="*/ 83536 w 119336"/>
                <a:gd name="connsiteY15" fmla="*/ 56394 h 88999"/>
                <a:gd name="connsiteX16" fmla="*/ 103033 w 119336"/>
                <a:gd name="connsiteY16" fmla="*/ 37567 h 88999"/>
                <a:gd name="connsiteX17" fmla="*/ 108094 w 119336"/>
                <a:gd name="connsiteY17" fmla="*/ 24545 h 88999"/>
                <a:gd name="connsiteX18" fmla="*/ 103480 w 119336"/>
                <a:gd name="connsiteY18" fmla="*/ 13605 h 88999"/>
                <a:gd name="connsiteX19" fmla="*/ 91425 w 119336"/>
                <a:gd name="connsiteY19" fmla="*/ 9215 h 88999"/>
                <a:gd name="connsiteX20" fmla="*/ 78848 w 119336"/>
                <a:gd name="connsiteY20" fmla="*/ 13904 h 88999"/>
                <a:gd name="connsiteX21" fmla="*/ 74011 w 119336"/>
                <a:gd name="connsiteY21" fmla="*/ 26926 h 88999"/>
                <a:gd name="connsiteX22" fmla="*/ 62850 w 119336"/>
                <a:gd name="connsiteY22" fmla="*/ 25736 h 88999"/>
                <a:gd name="connsiteX23" fmla="*/ 71481 w 119336"/>
                <a:gd name="connsiteY23" fmla="*/ 6686 h 88999"/>
                <a:gd name="connsiteX24" fmla="*/ 91573 w 119336"/>
                <a:gd name="connsiteY24" fmla="*/ 136 h 88999"/>
                <a:gd name="connsiteX25" fmla="*/ 111814 w 119336"/>
                <a:gd name="connsiteY25" fmla="*/ 7206 h 88999"/>
                <a:gd name="connsiteX26" fmla="*/ 119255 w 119336"/>
                <a:gd name="connsiteY26" fmla="*/ 24694 h 88999"/>
                <a:gd name="connsiteX27" fmla="*/ 117098 w 119336"/>
                <a:gd name="connsiteY27" fmla="*/ 35185 h 88999"/>
                <a:gd name="connsiteX28" fmla="*/ 109879 w 119336"/>
                <a:gd name="connsiteY28" fmla="*/ 46050 h 88999"/>
                <a:gd name="connsiteX29" fmla="*/ 93061 w 119336"/>
                <a:gd name="connsiteY29" fmla="*/ 61603 h 88999"/>
                <a:gd name="connsiteX30" fmla="*/ 80485 w 119336"/>
                <a:gd name="connsiteY30" fmla="*/ 72764 h 88999"/>
                <a:gd name="connsiteX31" fmla="*/ 75947 w 119336"/>
                <a:gd name="connsiteY31" fmla="*/ 78717 h 88999"/>
                <a:gd name="connsiteX32" fmla="*/ 119404 w 119336"/>
                <a:gd name="connsiteY32" fmla="*/ 78717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9336" h="88999">
                  <a:moveTo>
                    <a:pt x="32661" y="89136"/>
                  </a:moveTo>
                  <a:lnTo>
                    <a:pt x="21796" y="89136"/>
                  </a:lnTo>
                  <a:lnTo>
                    <a:pt x="21796" y="19782"/>
                  </a:lnTo>
                  <a:cubicBezTo>
                    <a:pt x="19117" y="22263"/>
                    <a:pt x="15670" y="24768"/>
                    <a:pt x="11453" y="27298"/>
                  </a:cubicBezTo>
                  <a:cubicBezTo>
                    <a:pt x="7236" y="29828"/>
                    <a:pt x="3440" y="31688"/>
                    <a:pt x="68" y="32879"/>
                  </a:cubicBezTo>
                  <a:lnTo>
                    <a:pt x="68" y="22312"/>
                  </a:lnTo>
                  <a:cubicBezTo>
                    <a:pt x="6120" y="19534"/>
                    <a:pt x="11428" y="16111"/>
                    <a:pt x="15993" y="12042"/>
                  </a:cubicBezTo>
                  <a:cubicBezTo>
                    <a:pt x="20556" y="7975"/>
                    <a:pt x="23781" y="4006"/>
                    <a:pt x="25666" y="136"/>
                  </a:cubicBezTo>
                  <a:lnTo>
                    <a:pt x="32661" y="136"/>
                  </a:lnTo>
                  <a:lnTo>
                    <a:pt x="32661" y="89136"/>
                  </a:lnTo>
                  <a:close/>
                  <a:moveTo>
                    <a:pt x="119404" y="78717"/>
                  </a:moveTo>
                  <a:lnTo>
                    <a:pt x="119404" y="89136"/>
                  </a:lnTo>
                  <a:lnTo>
                    <a:pt x="60766" y="89136"/>
                  </a:lnTo>
                  <a:cubicBezTo>
                    <a:pt x="60667" y="86557"/>
                    <a:pt x="61113" y="84026"/>
                    <a:pt x="62105" y="81545"/>
                  </a:cubicBezTo>
                  <a:cubicBezTo>
                    <a:pt x="63593" y="77577"/>
                    <a:pt x="65975" y="73658"/>
                    <a:pt x="69249" y="69789"/>
                  </a:cubicBezTo>
                  <a:cubicBezTo>
                    <a:pt x="72523" y="65919"/>
                    <a:pt x="77286" y="61454"/>
                    <a:pt x="83536" y="56394"/>
                  </a:cubicBezTo>
                  <a:cubicBezTo>
                    <a:pt x="93161" y="48456"/>
                    <a:pt x="99660" y="42180"/>
                    <a:pt x="103033" y="37567"/>
                  </a:cubicBezTo>
                  <a:cubicBezTo>
                    <a:pt x="106407" y="32953"/>
                    <a:pt x="108094" y="28613"/>
                    <a:pt x="108094" y="24545"/>
                  </a:cubicBezTo>
                  <a:cubicBezTo>
                    <a:pt x="108094" y="20179"/>
                    <a:pt x="106556" y="16532"/>
                    <a:pt x="103480" y="13605"/>
                  </a:cubicBezTo>
                  <a:cubicBezTo>
                    <a:pt x="100404" y="10679"/>
                    <a:pt x="96385" y="9215"/>
                    <a:pt x="91425" y="9215"/>
                  </a:cubicBezTo>
                  <a:cubicBezTo>
                    <a:pt x="86166" y="9215"/>
                    <a:pt x="81973" y="10778"/>
                    <a:pt x="78848" y="13904"/>
                  </a:cubicBezTo>
                  <a:cubicBezTo>
                    <a:pt x="75723" y="17029"/>
                    <a:pt x="74111" y="21370"/>
                    <a:pt x="74011" y="26926"/>
                  </a:cubicBezTo>
                  <a:lnTo>
                    <a:pt x="62850" y="25736"/>
                  </a:lnTo>
                  <a:cubicBezTo>
                    <a:pt x="63644" y="17401"/>
                    <a:pt x="66521" y="11051"/>
                    <a:pt x="71481" y="6686"/>
                  </a:cubicBezTo>
                  <a:cubicBezTo>
                    <a:pt x="76443" y="2319"/>
                    <a:pt x="83140" y="136"/>
                    <a:pt x="91573" y="136"/>
                  </a:cubicBezTo>
                  <a:cubicBezTo>
                    <a:pt x="100106" y="136"/>
                    <a:pt x="106853" y="2493"/>
                    <a:pt x="111814" y="7206"/>
                  </a:cubicBezTo>
                  <a:cubicBezTo>
                    <a:pt x="116775" y="11919"/>
                    <a:pt x="119255" y="17748"/>
                    <a:pt x="119255" y="24694"/>
                  </a:cubicBezTo>
                  <a:cubicBezTo>
                    <a:pt x="119255" y="28265"/>
                    <a:pt x="118536" y="31763"/>
                    <a:pt x="117098" y="35185"/>
                  </a:cubicBezTo>
                  <a:cubicBezTo>
                    <a:pt x="115659" y="38609"/>
                    <a:pt x="113253" y="42230"/>
                    <a:pt x="109879" y="46050"/>
                  </a:cubicBezTo>
                  <a:cubicBezTo>
                    <a:pt x="106506" y="49870"/>
                    <a:pt x="100900" y="55054"/>
                    <a:pt x="93061" y="61603"/>
                  </a:cubicBezTo>
                  <a:cubicBezTo>
                    <a:pt x="86513" y="67060"/>
                    <a:pt x="82321" y="70781"/>
                    <a:pt x="80485" y="72764"/>
                  </a:cubicBezTo>
                  <a:cubicBezTo>
                    <a:pt x="78650" y="74749"/>
                    <a:pt x="77137" y="76734"/>
                    <a:pt x="75947" y="78717"/>
                  </a:cubicBezTo>
                  <a:lnTo>
                    <a:pt x="119404" y="7871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E607BB2D-648A-E16C-9223-A8AC1F83BCC5}"/>
                </a:ext>
              </a:extLst>
            </p:cNvPr>
            <p:cNvSpPr/>
            <p:nvPr/>
          </p:nvSpPr>
          <p:spPr>
            <a:xfrm>
              <a:off x="3944193" y="2311711"/>
              <a:ext cx="119932" cy="88999"/>
            </a:xfrm>
            <a:custGeom>
              <a:avLst/>
              <a:gdLst>
                <a:gd name="connsiteX0" fmla="*/ 32661 w 119932"/>
                <a:gd name="connsiteY0" fmla="*/ 89096 h 88999"/>
                <a:gd name="connsiteX1" fmla="*/ 21796 w 119932"/>
                <a:gd name="connsiteY1" fmla="*/ 89096 h 88999"/>
                <a:gd name="connsiteX2" fmla="*/ 21796 w 119932"/>
                <a:gd name="connsiteY2" fmla="*/ 19743 h 88999"/>
                <a:gd name="connsiteX3" fmla="*/ 11453 w 119932"/>
                <a:gd name="connsiteY3" fmla="*/ 27258 h 88999"/>
                <a:gd name="connsiteX4" fmla="*/ 68 w 119932"/>
                <a:gd name="connsiteY4" fmla="*/ 32840 h 88999"/>
                <a:gd name="connsiteX5" fmla="*/ 68 w 119932"/>
                <a:gd name="connsiteY5" fmla="*/ 22273 h 88999"/>
                <a:gd name="connsiteX6" fmla="*/ 15993 w 119932"/>
                <a:gd name="connsiteY6" fmla="*/ 12003 h 88999"/>
                <a:gd name="connsiteX7" fmla="*/ 25666 w 119932"/>
                <a:gd name="connsiteY7" fmla="*/ 97 h 88999"/>
                <a:gd name="connsiteX8" fmla="*/ 32661 w 119932"/>
                <a:gd name="connsiteY8" fmla="*/ 97 h 88999"/>
                <a:gd name="connsiteX9" fmla="*/ 32661 w 119932"/>
                <a:gd name="connsiteY9" fmla="*/ 89096 h 88999"/>
                <a:gd name="connsiteX10" fmla="*/ 97080 w 119932"/>
                <a:gd name="connsiteY10" fmla="*/ 89096 h 88999"/>
                <a:gd name="connsiteX11" fmla="*/ 97080 w 119932"/>
                <a:gd name="connsiteY11" fmla="*/ 67814 h 88999"/>
                <a:gd name="connsiteX12" fmla="*/ 58683 w 119932"/>
                <a:gd name="connsiteY12" fmla="*/ 67814 h 88999"/>
                <a:gd name="connsiteX13" fmla="*/ 58683 w 119932"/>
                <a:gd name="connsiteY13" fmla="*/ 57843 h 88999"/>
                <a:gd name="connsiteX14" fmla="*/ 99014 w 119932"/>
                <a:gd name="connsiteY14" fmla="*/ 395 h 88999"/>
                <a:gd name="connsiteX15" fmla="*/ 107944 w 119932"/>
                <a:gd name="connsiteY15" fmla="*/ 395 h 88999"/>
                <a:gd name="connsiteX16" fmla="*/ 107944 w 119932"/>
                <a:gd name="connsiteY16" fmla="*/ 57843 h 88999"/>
                <a:gd name="connsiteX17" fmla="*/ 120000 w 119932"/>
                <a:gd name="connsiteY17" fmla="*/ 57843 h 88999"/>
                <a:gd name="connsiteX18" fmla="*/ 120000 w 119932"/>
                <a:gd name="connsiteY18" fmla="*/ 67814 h 88999"/>
                <a:gd name="connsiteX19" fmla="*/ 107944 w 119932"/>
                <a:gd name="connsiteY19" fmla="*/ 67814 h 88999"/>
                <a:gd name="connsiteX20" fmla="*/ 107944 w 119932"/>
                <a:gd name="connsiteY20" fmla="*/ 89096 h 88999"/>
                <a:gd name="connsiteX21" fmla="*/ 97080 w 119932"/>
                <a:gd name="connsiteY21" fmla="*/ 89096 h 88999"/>
                <a:gd name="connsiteX22" fmla="*/ 97080 w 119932"/>
                <a:gd name="connsiteY22" fmla="*/ 57843 h 88999"/>
                <a:gd name="connsiteX23" fmla="*/ 97080 w 119932"/>
                <a:gd name="connsiteY23" fmla="*/ 17956 h 88999"/>
                <a:gd name="connsiteX24" fmla="*/ 69249 w 119932"/>
                <a:gd name="connsiteY24" fmla="*/ 57843 h 88999"/>
                <a:gd name="connsiteX25" fmla="*/ 97080 w 119932"/>
                <a:gd name="connsiteY25" fmla="*/ 57843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9932" h="88999">
                  <a:moveTo>
                    <a:pt x="32661" y="89096"/>
                  </a:moveTo>
                  <a:lnTo>
                    <a:pt x="21796" y="89096"/>
                  </a:lnTo>
                  <a:lnTo>
                    <a:pt x="21796" y="19743"/>
                  </a:lnTo>
                  <a:cubicBezTo>
                    <a:pt x="19117" y="22223"/>
                    <a:pt x="15670" y="24728"/>
                    <a:pt x="11453" y="27258"/>
                  </a:cubicBezTo>
                  <a:cubicBezTo>
                    <a:pt x="7236" y="29788"/>
                    <a:pt x="3440" y="31648"/>
                    <a:pt x="68" y="32840"/>
                  </a:cubicBezTo>
                  <a:lnTo>
                    <a:pt x="68" y="22273"/>
                  </a:lnTo>
                  <a:cubicBezTo>
                    <a:pt x="6120" y="19494"/>
                    <a:pt x="11428" y="16071"/>
                    <a:pt x="15993" y="12003"/>
                  </a:cubicBezTo>
                  <a:cubicBezTo>
                    <a:pt x="20556" y="7935"/>
                    <a:pt x="23781" y="3966"/>
                    <a:pt x="25666" y="97"/>
                  </a:cubicBezTo>
                  <a:lnTo>
                    <a:pt x="32661" y="97"/>
                  </a:lnTo>
                  <a:lnTo>
                    <a:pt x="32661" y="89096"/>
                  </a:lnTo>
                  <a:close/>
                  <a:moveTo>
                    <a:pt x="97080" y="89096"/>
                  </a:moveTo>
                  <a:lnTo>
                    <a:pt x="97080" y="67814"/>
                  </a:lnTo>
                  <a:lnTo>
                    <a:pt x="58683" y="67814"/>
                  </a:lnTo>
                  <a:lnTo>
                    <a:pt x="58683" y="57843"/>
                  </a:lnTo>
                  <a:lnTo>
                    <a:pt x="99014" y="395"/>
                  </a:lnTo>
                  <a:lnTo>
                    <a:pt x="107944" y="395"/>
                  </a:lnTo>
                  <a:lnTo>
                    <a:pt x="107944" y="57843"/>
                  </a:lnTo>
                  <a:lnTo>
                    <a:pt x="120000" y="57843"/>
                  </a:lnTo>
                  <a:lnTo>
                    <a:pt x="120000" y="67814"/>
                  </a:lnTo>
                  <a:lnTo>
                    <a:pt x="107944" y="67814"/>
                  </a:lnTo>
                  <a:lnTo>
                    <a:pt x="107944" y="89096"/>
                  </a:lnTo>
                  <a:lnTo>
                    <a:pt x="97080" y="89096"/>
                  </a:lnTo>
                  <a:close/>
                  <a:moveTo>
                    <a:pt x="97080" y="57843"/>
                  </a:moveTo>
                  <a:lnTo>
                    <a:pt x="97080" y="17956"/>
                  </a:lnTo>
                  <a:lnTo>
                    <a:pt x="69249" y="57843"/>
                  </a:lnTo>
                  <a:lnTo>
                    <a:pt x="97080" y="57843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541CAB74-CE32-E78E-ADA9-E1F5EF033EC6}"/>
                </a:ext>
              </a:extLst>
            </p:cNvPr>
            <p:cNvSpPr/>
            <p:nvPr/>
          </p:nvSpPr>
          <p:spPr>
            <a:xfrm>
              <a:off x="3944193" y="1934172"/>
              <a:ext cx="120229" cy="90487"/>
            </a:xfrm>
            <a:custGeom>
              <a:avLst/>
              <a:gdLst>
                <a:gd name="connsiteX0" fmla="*/ 32661 w 120229"/>
                <a:gd name="connsiteY0" fmla="*/ 89057 h 90487"/>
                <a:gd name="connsiteX1" fmla="*/ 21796 w 120229"/>
                <a:gd name="connsiteY1" fmla="*/ 89057 h 90487"/>
                <a:gd name="connsiteX2" fmla="*/ 21796 w 120229"/>
                <a:gd name="connsiteY2" fmla="*/ 19703 h 90487"/>
                <a:gd name="connsiteX3" fmla="*/ 11453 w 120229"/>
                <a:gd name="connsiteY3" fmla="*/ 27218 h 90487"/>
                <a:gd name="connsiteX4" fmla="*/ 68 w 120229"/>
                <a:gd name="connsiteY4" fmla="*/ 32800 h 90487"/>
                <a:gd name="connsiteX5" fmla="*/ 68 w 120229"/>
                <a:gd name="connsiteY5" fmla="*/ 22233 h 90487"/>
                <a:gd name="connsiteX6" fmla="*/ 15993 w 120229"/>
                <a:gd name="connsiteY6" fmla="*/ 11963 h 90487"/>
                <a:gd name="connsiteX7" fmla="*/ 25666 w 120229"/>
                <a:gd name="connsiteY7" fmla="*/ 57 h 90487"/>
                <a:gd name="connsiteX8" fmla="*/ 32661 w 120229"/>
                <a:gd name="connsiteY8" fmla="*/ 57 h 90487"/>
                <a:gd name="connsiteX9" fmla="*/ 32661 w 120229"/>
                <a:gd name="connsiteY9" fmla="*/ 89057 h 90487"/>
                <a:gd name="connsiteX10" fmla="*/ 118660 w 120229"/>
                <a:gd name="connsiteY10" fmla="*/ 22084 h 90487"/>
                <a:gd name="connsiteX11" fmla="*/ 107795 w 120229"/>
                <a:gd name="connsiteY11" fmla="*/ 22977 h 90487"/>
                <a:gd name="connsiteX12" fmla="*/ 103777 w 120229"/>
                <a:gd name="connsiteY12" fmla="*/ 13601 h 90487"/>
                <a:gd name="connsiteX13" fmla="*/ 92913 w 120229"/>
                <a:gd name="connsiteY13" fmla="*/ 8988 h 90487"/>
                <a:gd name="connsiteX14" fmla="*/ 83686 w 120229"/>
                <a:gd name="connsiteY14" fmla="*/ 11963 h 90487"/>
                <a:gd name="connsiteX15" fmla="*/ 75649 w 120229"/>
                <a:gd name="connsiteY15" fmla="*/ 22828 h 90487"/>
                <a:gd name="connsiteX16" fmla="*/ 72523 w 120229"/>
                <a:gd name="connsiteY16" fmla="*/ 43366 h 90487"/>
                <a:gd name="connsiteX17" fmla="*/ 82123 w 120229"/>
                <a:gd name="connsiteY17" fmla="*/ 34511 h 90487"/>
                <a:gd name="connsiteX18" fmla="*/ 94103 w 120229"/>
                <a:gd name="connsiteY18" fmla="*/ 31609 h 90487"/>
                <a:gd name="connsiteX19" fmla="*/ 112632 w 120229"/>
                <a:gd name="connsiteY19" fmla="*/ 39571 h 90487"/>
                <a:gd name="connsiteX20" fmla="*/ 120297 w 120229"/>
                <a:gd name="connsiteY20" fmla="*/ 60333 h 90487"/>
                <a:gd name="connsiteX21" fmla="*/ 116651 w 120229"/>
                <a:gd name="connsiteY21" fmla="*/ 75811 h 90487"/>
                <a:gd name="connsiteX22" fmla="*/ 106753 w 120229"/>
                <a:gd name="connsiteY22" fmla="*/ 86750 h 90487"/>
                <a:gd name="connsiteX23" fmla="*/ 92466 w 120229"/>
                <a:gd name="connsiteY23" fmla="*/ 90544 h 90487"/>
                <a:gd name="connsiteX24" fmla="*/ 70291 w 120229"/>
                <a:gd name="connsiteY24" fmla="*/ 80574 h 90487"/>
                <a:gd name="connsiteX25" fmla="*/ 61659 w 120229"/>
                <a:gd name="connsiteY25" fmla="*/ 47533 h 90487"/>
                <a:gd name="connsiteX26" fmla="*/ 71184 w 120229"/>
                <a:gd name="connsiteY26" fmla="*/ 10178 h 90487"/>
                <a:gd name="connsiteX27" fmla="*/ 93508 w 120229"/>
                <a:gd name="connsiteY27" fmla="*/ 57 h 90487"/>
                <a:gd name="connsiteX28" fmla="*/ 110623 w 120229"/>
                <a:gd name="connsiteY28" fmla="*/ 5936 h 90487"/>
                <a:gd name="connsiteX29" fmla="*/ 118660 w 120229"/>
                <a:gd name="connsiteY29" fmla="*/ 22084 h 90487"/>
                <a:gd name="connsiteX30" fmla="*/ 74161 w 120229"/>
                <a:gd name="connsiteY30" fmla="*/ 60333 h 90487"/>
                <a:gd name="connsiteX31" fmla="*/ 76542 w 120229"/>
                <a:gd name="connsiteY31" fmla="*/ 71123 h 90487"/>
                <a:gd name="connsiteX32" fmla="*/ 83239 w 120229"/>
                <a:gd name="connsiteY32" fmla="*/ 78936 h 90487"/>
                <a:gd name="connsiteX33" fmla="*/ 92317 w 120229"/>
                <a:gd name="connsiteY33" fmla="*/ 81616 h 90487"/>
                <a:gd name="connsiteX34" fmla="*/ 104149 w 120229"/>
                <a:gd name="connsiteY34" fmla="*/ 76034 h 90487"/>
                <a:gd name="connsiteX35" fmla="*/ 109135 w 120229"/>
                <a:gd name="connsiteY35" fmla="*/ 60928 h 90487"/>
                <a:gd name="connsiteX36" fmla="*/ 104224 w 120229"/>
                <a:gd name="connsiteY36" fmla="*/ 46417 h 90487"/>
                <a:gd name="connsiteX37" fmla="*/ 91871 w 120229"/>
                <a:gd name="connsiteY37" fmla="*/ 41134 h 90487"/>
                <a:gd name="connsiteX38" fmla="*/ 79295 w 120229"/>
                <a:gd name="connsiteY38" fmla="*/ 46417 h 90487"/>
                <a:gd name="connsiteX39" fmla="*/ 74161 w 120229"/>
                <a:gd name="connsiteY39" fmla="*/ 6033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0229" h="90487">
                  <a:moveTo>
                    <a:pt x="32661" y="89057"/>
                  </a:moveTo>
                  <a:lnTo>
                    <a:pt x="21796" y="89057"/>
                  </a:lnTo>
                  <a:lnTo>
                    <a:pt x="21796" y="19703"/>
                  </a:lnTo>
                  <a:cubicBezTo>
                    <a:pt x="19117" y="22183"/>
                    <a:pt x="15670" y="24689"/>
                    <a:pt x="11453" y="27218"/>
                  </a:cubicBezTo>
                  <a:cubicBezTo>
                    <a:pt x="7236" y="29748"/>
                    <a:pt x="3440" y="31609"/>
                    <a:pt x="68" y="32800"/>
                  </a:cubicBezTo>
                  <a:lnTo>
                    <a:pt x="68" y="22233"/>
                  </a:lnTo>
                  <a:cubicBezTo>
                    <a:pt x="6120" y="19455"/>
                    <a:pt x="11428" y="16032"/>
                    <a:pt x="15993" y="11963"/>
                  </a:cubicBezTo>
                  <a:cubicBezTo>
                    <a:pt x="20556" y="7895"/>
                    <a:pt x="23781" y="3927"/>
                    <a:pt x="25666" y="57"/>
                  </a:cubicBezTo>
                  <a:lnTo>
                    <a:pt x="32661" y="57"/>
                  </a:lnTo>
                  <a:lnTo>
                    <a:pt x="32661" y="89057"/>
                  </a:lnTo>
                  <a:close/>
                  <a:moveTo>
                    <a:pt x="118660" y="22084"/>
                  </a:moveTo>
                  <a:lnTo>
                    <a:pt x="107795" y="22977"/>
                  </a:lnTo>
                  <a:cubicBezTo>
                    <a:pt x="106903" y="18710"/>
                    <a:pt x="105563" y="15585"/>
                    <a:pt x="103777" y="13601"/>
                  </a:cubicBezTo>
                  <a:cubicBezTo>
                    <a:pt x="100801" y="10525"/>
                    <a:pt x="97179" y="8988"/>
                    <a:pt x="92913" y="8988"/>
                  </a:cubicBezTo>
                  <a:cubicBezTo>
                    <a:pt x="89440" y="8988"/>
                    <a:pt x="86364" y="9979"/>
                    <a:pt x="83686" y="11963"/>
                  </a:cubicBezTo>
                  <a:cubicBezTo>
                    <a:pt x="80312" y="14444"/>
                    <a:pt x="77633" y="18066"/>
                    <a:pt x="75649" y="22828"/>
                  </a:cubicBezTo>
                  <a:cubicBezTo>
                    <a:pt x="73664" y="27591"/>
                    <a:pt x="72622" y="34437"/>
                    <a:pt x="72523" y="43366"/>
                  </a:cubicBezTo>
                  <a:cubicBezTo>
                    <a:pt x="75103" y="39397"/>
                    <a:pt x="78302" y="36446"/>
                    <a:pt x="82123" y="34511"/>
                  </a:cubicBezTo>
                  <a:cubicBezTo>
                    <a:pt x="85943" y="32577"/>
                    <a:pt x="89936" y="31609"/>
                    <a:pt x="94103" y="31609"/>
                  </a:cubicBezTo>
                  <a:cubicBezTo>
                    <a:pt x="101346" y="31609"/>
                    <a:pt x="107522" y="34263"/>
                    <a:pt x="112632" y="39571"/>
                  </a:cubicBezTo>
                  <a:cubicBezTo>
                    <a:pt x="117742" y="44879"/>
                    <a:pt x="120297" y="51800"/>
                    <a:pt x="120297" y="60333"/>
                  </a:cubicBezTo>
                  <a:cubicBezTo>
                    <a:pt x="120297" y="65889"/>
                    <a:pt x="119082" y="71049"/>
                    <a:pt x="116651" y="75811"/>
                  </a:cubicBezTo>
                  <a:cubicBezTo>
                    <a:pt x="114220" y="80574"/>
                    <a:pt x="110921" y="84220"/>
                    <a:pt x="106753" y="86750"/>
                  </a:cubicBezTo>
                  <a:cubicBezTo>
                    <a:pt x="102586" y="89279"/>
                    <a:pt x="97824" y="90544"/>
                    <a:pt x="92466" y="90544"/>
                  </a:cubicBezTo>
                  <a:cubicBezTo>
                    <a:pt x="83437" y="90544"/>
                    <a:pt x="76046" y="87221"/>
                    <a:pt x="70291" y="80574"/>
                  </a:cubicBezTo>
                  <a:cubicBezTo>
                    <a:pt x="64536" y="73926"/>
                    <a:pt x="61659" y="62912"/>
                    <a:pt x="61659" y="47533"/>
                  </a:cubicBezTo>
                  <a:cubicBezTo>
                    <a:pt x="61659" y="30468"/>
                    <a:pt x="64834" y="18016"/>
                    <a:pt x="71184" y="10178"/>
                  </a:cubicBezTo>
                  <a:cubicBezTo>
                    <a:pt x="76740" y="3431"/>
                    <a:pt x="84182" y="57"/>
                    <a:pt x="93508" y="57"/>
                  </a:cubicBezTo>
                  <a:cubicBezTo>
                    <a:pt x="100454" y="57"/>
                    <a:pt x="106159" y="2016"/>
                    <a:pt x="110623" y="5936"/>
                  </a:cubicBezTo>
                  <a:cubicBezTo>
                    <a:pt x="115088" y="9855"/>
                    <a:pt x="117767" y="15238"/>
                    <a:pt x="118660" y="22084"/>
                  </a:cubicBezTo>
                  <a:close/>
                  <a:moveTo>
                    <a:pt x="74161" y="60333"/>
                  </a:moveTo>
                  <a:cubicBezTo>
                    <a:pt x="74161" y="64103"/>
                    <a:pt x="74954" y="67700"/>
                    <a:pt x="76542" y="71123"/>
                  </a:cubicBezTo>
                  <a:cubicBezTo>
                    <a:pt x="78130" y="74546"/>
                    <a:pt x="80362" y="77150"/>
                    <a:pt x="83239" y="78936"/>
                  </a:cubicBezTo>
                  <a:cubicBezTo>
                    <a:pt x="86116" y="80723"/>
                    <a:pt x="89142" y="81616"/>
                    <a:pt x="92317" y="81616"/>
                  </a:cubicBezTo>
                  <a:cubicBezTo>
                    <a:pt x="96882" y="81616"/>
                    <a:pt x="100826" y="79755"/>
                    <a:pt x="104149" y="76034"/>
                  </a:cubicBezTo>
                  <a:cubicBezTo>
                    <a:pt x="107473" y="72314"/>
                    <a:pt x="109135" y="67278"/>
                    <a:pt x="109135" y="60928"/>
                  </a:cubicBezTo>
                  <a:cubicBezTo>
                    <a:pt x="109135" y="54776"/>
                    <a:pt x="107498" y="49939"/>
                    <a:pt x="104224" y="46417"/>
                  </a:cubicBezTo>
                  <a:cubicBezTo>
                    <a:pt x="100950" y="42895"/>
                    <a:pt x="96832" y="41134"/>
                    <a:pt x="91871" y="41134"/>
                  </a:cubicBezTo>
                  <a:cubicBezTo>
                    <a:pt x="86910" y="41134"/>
                    <a:pt x="82718" y="42895"/>
                    <a:pt x="79295" y="46417"/>
                  </a:cubicBezTo>
                  <a:cubicBezTo>
                    <a:pt x="75872" y="49939"/>
                    <a:pt x="74161" y="54578"/>
                    <a:pt x="74161" y="6033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5BFE7142-1CD6-A37E-7134-C8F52583F5B1}"/>
                </a:ext>
              </a:extLst>
            </p:cNvPr>
            <p:cNvSpPr/>
            <p:nvPr/>
          </p:nvSpPr>
          <p:spPr>
            <a:xfrm rot="-5400000">
              <a:off x="3379058" y="3307818"/>
              <a:ext cx="850176" cy="103882"/>
            </a:xfrm>
            <a:custGeom>
              <a:avLst/>
              <a:gdLst>
                <a:gd name="connsiteX0" fmla="*/ 40 w 850176"/>
                <a:gd name="connsiteY0" fmla="*/ 102457 h 103882"/>
                <a:gd name="connsiteX1" fmla="*/ 40 w 850176"/>
                <a:gd name="connsiteY1" fmla="*/ 212 h 103882"/>
                <a:gd name="connsiteX2" fmla="*/ 13881 w 850176"/>
                <a:gd name="connsiteY2" fmla="*/ 212 h 103882"/>
                <a:gd name="connsiteX3" fmla="*/ 67608 w 850176"/>
                <a:gd name="connsiteY3" fmla="*/ 80431 h 103882"/>
                <a:gd name="connsiteX4" fmla="*/ 67608 w 850176"/>
                <a:gd name="connsiteY4" fmla="*/ 212 h 103882"/>
                <a:gd name="connsiteX5" fmla="*/ 80705 w 850176"/>
                <a:gd name="connsiteY5" fmla="*/ 212 h 103882"/>
                <a:gd name="connsiteX6" fmla="*/ 80705 w 850176"/>
                <a:gd name="connsiteY6" fmla="*/ 102457 h 103882"/>
                <a:gd name="connsiteX7" fmla="*/ 66715 w 850176"/>
                <a:gd name="connsiteY7" fmla="*/ 102457 h 103882"/>
                <a:gd name="connsiteX8" fmla="*/ 12988 w 850176"/>
                <a:gd name="connsiteY8" fmla="*/ 22090 h 103882"/>
                <a:gd name="connsiteX9" fmla="*/ 12988 w 850176"/>
                <a:gd name="connsiteY9" fmla="*/ 102457 h 103882"/>
                <a:gd name="connsiteX10" fmla="*/ 40 w 850176"/>
                <a:gd name="connsiteY10" fmla="*/ 102457 h 103882"/>
                <a:gd name="connsiteX11" fmla="*/ 148033 w 850176"/>
                <a:gd name="connsiteY11" fmla="*/ 102457 h 103882"/>
                <a:gd name="connsiteX12" fmla="*/ 148033 w 850176"/>
                <a:gd name="connsiteY12" fmla="*/ 91593 h 103882"/>
                <a:gd name="connsiteX13" fmla="*/ 124519 w 850176"/>
                <a:gd name="connsiteY13" fmla="*/ 104095 h 103882"/>
                <a:gd name="connsiteX14" fmla="*/ 112240 w 850176"/>
                <a:gd name="connsiteY14" fmla="*/ 101564 h 103882"/>
                <a:gd name="connsiteX15" fmla="*/ 103757 w 850176"/>
                <a:gd name="connsiteY15" fmla="*/ 95239 h 103882"/>
                <a:gd name="connsiteX16" fmla="*/ 99962 w 850176"/>
                <a:gd name="connsiteY16" fmla="*/ 85937 h 103882"/>
                <a:gd name="connsiteX17" fmla="*/ 99069 w 850176"/>
                <a:gd name="connsiteY17" fmla="*/ 74329 h 103882"/>
                <a:gd name="connsiteX18" fmla="*/ 99069 w 850176"/>
                <a:gd name="connsiteY18" fmla="*/ 28341 h 103882"/>
                <a:gd name="connsiteX19" fmla="*/ 111719 w 850176"/>
                <a:gd name="connsiteY19" fmla="*/ 28341 h 103882"/>
                <a:gd name="connsiteX20" fmla="*/ 111719 w 850176"/>
                <a:gd name="connsiteY20" fmla="*/ 69417 h 103882"/>
                <a:gd name="connsiteX21" fmla="*/ 112463 w 850176"/>
                <a:gd name="connsiteY21" fmla="*/ 82663 h 103882"/>
                <a:gd name="connsiteX22" fmla="*/ 117450 w 850176"/>
                <a:gd name="connsiteY22" fmla="*/ 90551 h 103882"/>
                <a:gd name="connsiteX23" fmla="*/ 126900 w 850176"/>
                <a:gd name="connsiteY23" fmla="*/ 93379 h 103882"/>
                <a:gd name="connsiteX24" fmla="*/ 137542 w 850176"/>
                <a:gd name="connsiteY24" fmla="*/ 90477 h 103882"/>
                <a:gd name="connsiteX25" fmla="*/ 144610 w 850176"/>
                <a:gd name="connsiteY25" fmla="*/ 82589 h 103882"/>
                <a:gd name="connsiteX26" fmla="*/ 146694 w 850176"/>
                <a:gd name="connsiteY26" fmla="*/ 68078 h 103882"/>
                <a:gd name="connsiteX27" fmla="*/ 146694 w 850176"/>
                <a:gd name="connsiteY27" fmla="*/ 28341 h 103882"/>
                <a:gd name="connsiteX28" fmla="*/ 159196 w 850176"/>
                <a:gd name="connsiteY28" fmla="*/ 28341 h 103882"/>
                <a:gd name="connsiteX29" fmla="*/ 159196 w 850176"/>
                <a:gd name="connsiteY29" fmla="*/ 102457 h 103882"/>
                <a:gd name="connsiteX30" fmla="*/ 148033 w 850176"/>
                <a:gd name="connsiteY30" fmla="*/ 102457 h 103882"/>
                <a:gd name="connsiteX31" fmla="*/ 177007 w 850176"/>
                <a:gd name="connsiteY31" fmla="*/ 102457 h 103882"/>
                <a:gd name="connsiteX32" fmla="*/ 177007 w 850176"/>
                <a:gd name="connsiteY32" fmla="*/ 28341 h 103882"/>
                <a:gd name="connsiteX33" fmla="*/ 188317 w 850176"/>
                <a:gd name="connsiteY33" fmla="*/ 28341 h 103882"/>
                <a:gd name="connsiteX34" fmla="*/ 188317 w 850176"/>
                <a:gd name="connsiteY34" fmla="*/ 38759 h 103882"/>
                <a:gd name="connsiteX35" fmla="*/ 197544 w 850176"/>
                <a:gd name="connsiteY35" fmla="*/ 29978 h 103882"/>
                <a:gd name="connsiteX36" fmla="*/ 210790 w 850176"/>
                <a:gd name="connsiteY36" fmla="*/ 26704 h 103882"/>
                <a:gd name="connsiteX37" fmla="*/ 224259 w 850176"/>
                <a:gd name="connsiteY37" fmla="*/ 30126 h 103882"/>
                <a:gd name="connsiteX38" fmla="*/ 231626 w 850176"/>
                <a:gd name="connsiteY38" fmla="*/ 39651 h 103882"/>
                <a:gd name="connsiteX39" fmla="*/ 254546 w 850176"/>
                <a:gd name="connsiteY39" fmla="*/ 26704 h 103882"/>
                <a:gd name="connsiteX40" fmla="*/ 271512 w 850176"/>
                <a:gd name="connsiteY40" fmla="*/ 32806 h 103882"/>
                <a:gd name="connsiteX41" fmla="*/ 277465 w 850176"/>
                <a:gd name="connsiteY41" fmla="*/ 51557 h 103882"/>
                <a:gd name="connsiteX42" fmla="*/ 277465 w 850176"/>
                <a:gd name="connsiteY42" fmla="*/ 102457 h 103882"/>
                <a:gd name="connsiteX43" fmla="*/ 264963 w 850176"/>
                <a:gd name="connsiteY43" fmla="*/ 102457 h 103882"/>
                <a:gd name="connsiteX44" fmla="*/ 264963 w 850176"/>
                <a:gd name="connsiteY44" fmla="*/ 55726 h 103882"/>
                <a:gd name="connsiteX45" fmla="*/ 263773 w 850176"/>
                <a:gd name="connsiteY45" fmla="*/ 44935 h 103882"/>
                <a:gd name="connsiteX46" fmla="*/ 259308 w 850176"/>
                <a:gd name="connsiteY46" fmla="*/ 39577 h 103882"/>
                <a:gd name="connsiteX47" fmla="*/ 251718 w 850176"/>
                <a:gd name="connsiteY47" fmla="*/ 37568 h 103882"/>
                <a:gd name="connsiteX48" fmla="*/ 238769 w 850176"/>
                <a:gd name="connsiteY48" fmla="*/ 42777 h 103882"/>
                <a:gd name="connsiteX49" fmla="*/ 233561 w 850176"/>
                <a:gd name="connsiteY49" fmla="*/ 59446 h 103882"/>
                <a:gd name="connsiteX50" fmla="*/ 233561 w 850176"/>
                <a:gd name="connsiteY50" fmla="*/ 102457 h 103882"/>
                <a:gd name="connsiteX51" fmla="*/ 221060 w 850176"/>
                <a:gd name="connsiteY51" fmla="*/ 102457 h 103882"/>
                <a:gd name="connsiteX52" fmla="*/ 221060 w 850176"/>
                <a:gd name="connsiteY52" fmla="*/ 54385 h 103882"/>
                <a:gd name="connsiteX53" fmla="*/ 218008 w 850176"/>
                <a:gd name="connsiteY53" fmla="*/ 41735 h 103882"/>
                <a:gd name="connsiteX54" fmla="*/ 207963 w 850176"/>
                <a:gd name="connsiteY54" fmla="*/ 37568 h 103882"/>
                <a:gd name="connsiteX55" fmla="*/ 198140 w 850176"/>
                <a:gd name="connsiteY55" fmla="*/ 40396 h 103882"/>
                <a:gd name="connsiteX56" fmla="*/ 191666 w 850176"/>
                <a:gd name="connsiteY56" fmla="*/ 48582 h 103882"/>
                <a:gd name="connsiteX57" fmla="*/ 189657 w 850176"/>
                <a:gd name="connsiteY57" fmla="*/ 64060 h 103882"/>
                <a:gd name="connsiteX58" fmla="*/ 189657 w 850176"/>
                <a:gd name="connsiteY58" fmla="*/ 102457 h 103882"/>
                <a:gd name="connsiteX59" fmla="*/ 177007 w 850176"/>
                <a:gd name="connsiteY59" fmla="*/ 102457 h 103882"/>
                <a:gd name="connsiteX60" fmla="*/ 304903 w 850176"/>
                <a:gd name="connsiteY60" fmla="*/ 102457 h 103882"/>
                <a:gd name="connsiteX61" fmla="*/ 293294 w 850176"/>
                <a:gd name="connsiteY61" fmla="*/ 102457 h 103882"/>
                <a:gd name="connsiteX62" fmla="*/ 293294 w 850176"/>
                <a:gd name="connsiteY62" fmla="*/ 212 h 103882"/>
                <a:gd name="connsiteX63" fmla="*/ 305796 w 850176"/>
                <a:gd name="connsiteY63" fmla="*/ 212 h 103882"/>
                <a:gd name="connsiteX64" fmla="*/ 305796 w 850176"/>
                <a:gd name="connsiteY64" fmla="*/ 36676 h 103882"/>
                <a:gd name="connsiteX65" fmla="*/ 326186 w 850176"/>
                <a:gd name="connsiteY65" fmla="*/ 26704 h 103882"/>
                <a:gd name="connsiteX66" fmla="*/ 339133 w 850176"/>
                <a:gd name="connsiteY66" fmla="*/ 29457 h 103882"/>
                <a:gd name="connsiteX67" fmla="*/ 349179 w 850176"/>
                <a:gd name="connsiteY67" fmla="*/ 37196 h 103882"/>
                <a:gd name="connsiteX68" fmla="*/ 355356 w 850176"/>
                <a:gd name="connsiteY68" fmla="*/ 49251 h 103882"/>
                <a:gd name="connsiteX69" fmla="*/ 357588 w 850176"/>
                <a:gd name="connsiteY69" fmla="*/ 64357 h 103882"/>
                <a:gd name="connsiteX70" fmla="*/ 348137 w 850176"/>
                <a:gd name="connsiteY70" fmla="*/ 93750 h 103882"/>
                <a:gd name="connsiteX71" fmla="*/ 325441 w 850176"/>
                <a:gd name="connsiteY71" fmla="*/ 104095 h 103882"/>
                <a:gd name="connsiteX72" fmla="*/ 304903 w 850176"/>
                <a:gd name="connsiteY72" fmla="*/ 93229 h 103882"/>
                <a:gd name="connsiteX73" fmla="*/ 304903 w 850176"/>
                <a:gd name="connsiteY73" fmla="*/ 102457 h 103882"/>
                <a:gd name="connsiteX74" fmla="*/ 304755 w 850176"/>
                <a:gd name="connsiteY74" fmla="*/ 64804 h 103882"/>
                <a:gd name="connsiteX75" fmla="*/ 308475 w 850176"/>
                <a:gd name="connsiteY75" fmla="*/ 84151 h 103882"/>
                <a:gd name="connsiteX76" fmla="*/ 324400 w 850176"/>
                <a:gd name="connsiteY76" fmla="*/ 93826 h 103882"/>
                <a:gd name="connsiteX77" fmla="*/ 338688 w 850176"/>
                <a:gd name="connsiteY77" fmla="*/ 86682 h 103882"/>
                <a:gd name="connsiteX78" fmla="*/ 344641 w 850176"/>
                <a:gd name="connsiteY78" fmla="*/ 65399 h 103882"/>
                <a:gd name="connsiteX79" fmla="*/ 338911 w 850176"/>
                <a:gd name="connsiteY79" fmla="*/ 43894 h 103882"/>
                <a:gd name="connsiteX80" fmla="*/ 324995 w 850176"/>
                <a:gd name="connsiteY80" fmla="*/ 36973 h 103882"/>
                <a:gd name="connsiteX81" fmla="*/ 310782 w 850176"/>
                <a:gd name="connsiteY81" fmla="*/ 44117 h 103882"/>
                <a:gd name="connsiteX82" fmla="*/ 304755 w 850176"/>
                <a:gd name="connsiteY82" fmla="*/ 64804 h 103882"/>
                <a:gd name="connsiteX83" fmla="*/ 421685 w 850176"/>
                <a:gd name="connsiteY83" fmla="*/ 78645 h 103882"/>
                <a:gd name="connsiteX84" fmla="*/ 434632 w 850176"/>
                <a:gd name="connsiteY84" fmla="*/ 80132 h 103882"/>
                <a:gd name="connsiteX85" fmla="*/ 423321 w 850176"/>
                <a:gd name="connsiteY85" fmla="*/ 97843 h 103882"/>
                <a:gd name="connsiteX86" fmla="*/ 402039 w 850176"/>
                <a:gd name="connsiteY86" fmla="*/ 104095 h 103882"/>
                <a:gd name="connsiteX87" fmla="*/ 376291 w 850176"/>
                <a:gd name="connsiteY87" fmla="*/ 94123 h 103882"/>
                <a:gd name="connsiteX88" fmla="*/ 366766 w 850176"/>
                <a:gd name="connsiteY88" fmla="*/ 65995 h 103882"/>
                <a:gd name="connsiteX89" fmla="*/ 376441 w 850176"/>
                <a:gd name="connsiteY89" fmla="*/ 37047 h 103882"/>
                <a:gd name="connsiteX90" fmla="*/ 401444 w 850176"/>
                <a:gd name="connsiteY90" fmla="*/ 26704 h 103882"/>
                <a:gd name="connsiteX91" fmla="*/ 425702 w 850176"/>
                <a:gd name="connsiteY91" fmla="*/ 36824 h 103882"/>
                <a:gd name="connsiteX92" fmla="*/ 435079 w 850176"/>
                <a:gd name="connsiteY92" fmla="*/ 65251 h 103882"/>
                <a:gd name="connsiteX93" fmla="*/ 435079 w 850176"/>
                <a:gd name="connsiteY93" fmla="*/ 68673 h 103882"/>
                <a:gd name="connsiteX94" fmla="*/ 379715 w 850176"/>
                <a:gd name="connsiteY94" fmla="*/ 68673 h 103882"/>
                <a:gd name="connsiteX95" fmla="*/ 386636 w 850176"/>
                <a:gd name="connsiteY95" fmla="*/ 87351 h 103882"/>
                <a:gd name="connsiteX96" fmla="*/ 402188 w 850176"/>
                <a:gd name="connsiteY96" fmla="*/ 93826 h 103882"/>
                <a:gd name="connsiteX97" fmla="*/ 413946 w 850176"/>
                <a:gd name="connsiteY97" fmla="*/ 90178 h 103882"/>
                <a:gd name="connsiteX98" fmla="*/ 421685 w 850176"/>
                <a:gd name="connsiteY98" fmla="*/ 78645 h 103882"/>
                <a:gd name="connsiteX99" fmla="*/ 380459 w 850176"/>
                <a:gd name="connsiteY99" fmla="*/ 58255 h 103882"/>
                <a:gd name="connsiteX100" fmla="*/ 421833 w 850176"/>
                <a:gd name="connsiteY100" fmla="*/ 58255 h 103882"/>
                <a:gd name="connsiteX101" fmla="*/ 417071 w 850176"/>
                <a:gd name="connsiteY101" fmla="*/ 44265 h 103882"/>
                <a:gd name="connsiteX102" fmla="*/ 401593 w 850176"/>
                <a:gd name="connsiteY102" fmla="*/ 36973 h 103882"/>
                <a:gd name="connsiteX103" fmla="*/ 386933 w 850176"/>
                <a:gd name="connsiteY103" fmla="*/ 42777 h 103882"/>
                <a:gd name="connsiteX104" fmla="*/ 380459 w 850176"/>
                <a:gd name="connsiteY104" fmla="*/ 58255 h 103882"/>
                <a:gd name="connsiteX105" fmla="*/ 448424 w 850176"/>
                <a:gd name="connsiteY105" fmla="*/ 102457 h 103882"/>
                <a:gd name="connsiteX106" fmla="*/ 448424 w 850176"/>
                <a:gd name="connsiteY106" fmla="*/ 28341 h 103882"/>
                <a:gd name="connsiteX107" fmla="*/ 459735 w 850176"/>
                <a:gd name="connsiteY107" fmla="*/ 28341 h 103882"/>
                <a:gd name="connsiteX108" fmla="*/ 459735 w 850176"/>
                <a:gd name="connsiteY108" fmla="*/ 39651 h 103882"/>
                <a:gd name="connsiteX109" fmla="*/ 467772 w 850176"/>
                <a:gd name="connsiteY109" fmla="*/ 29234 h 103882"/>
                <a:gd name="connsiteX110" fmla="*/ 475809 w 850176"/>
                <a:gd name="connsiteY110" fmla="*/ 26704 h 103882"/>
                <a:gd name="connsiteX111" fmla="*/ 488757 w 850176"/>
                <a:gd name="connsiteY111" fmla="*/ 30722 h 103882"/>
                <a:gd name="connsiteX112" fmla="*/ 484441 w 850176"/>
                <a:gd name="connsiteY112" fmla="*/ 42331 h 103882"/>
                <a:gd name="connsiteX113" fmla="*/ 475213 w 850176"/>
                <a:gd name="connsiteY113" fmla="*/ 39651 h 103882"/>
                <a:gd name="connsiteX114" fmla="*/ 467772 w 850176"/>
                <a:gd name="connsiteY114" fmla="*/ 42108 h 103882"/>
                <a:gd name="connsiteX115" fmla="*/ 463158 w 850176"/>
                <a:gd name="connsiteY115" fmla="*/ 49028 h 103882"/>
                <a:gd name="connsiteX116" fmla="*/ 461074 w 850176"/>
                <a:gd name="connsiteY116" fmla="*/ 63613 h 103882"/>
                <a:gd name="connsiteX117" fmla="*/ 461074 w 850176"/>
                <a:gd name="connsiteY117" fmla="*/ 102457 h 103882"/>
                <a:gd name="connsiteX118" fmla="*/ 448424 w 850176"/>
                <a:gd name="connsiteY118" fmla="*/ 102457 h 103882"/>
                <a:gd name="connsiteX119" fmla="*/ 533996 w 850176"/>
                <a:gd name="connsiteY119" fmla="*/ 14648 h 103882"/>
                <a:gd name="connsiteX120" fmla="*/ 533996 w 850176"/>
                <a:gd name="connsiteY120" fmla="*/ 212 h 103882"/>
                <a:gd name="connsiteX121" fmla="*/ 546497 w 850176"/>
                <a:gd name="connsiteY121" fmla="*/ 212 h 103882"/>
                <a:gd name="connsiteX122" fmla="*/ 546497 w 850176"/>
                <a:gd name="connsiteY122" fmla="*/ 14648 h 103882"/>
                <a:gd name="connsiteX123" fmla="*/ 533996 w 850176"/>
                <a:gd name="connsiteY123" fmla="*/ 14648 h 103882"/>
                <a:gd name="connsiteX124" fmla="*/ 533996 w 850176"/>
                <a:gd name="connsiteY124" fmla="*/ 102457 h 103882"/>
                <a:gd name="connsiteX125" fmla="*/ 533996 w 850176"/>
                <a:gd name="connsiteY125" fmla="*/ 28341 h 103882"/>
                <a:gd name="connsiteX126" fmla="*/ 546497 w 850176"/>
                <a:gd name="connsiteY126" fmla="*/ 28341 h 103882"/>
                <a:gd name="connsiteX127" fmla="*/ 546497 w 850176"/>
                <a:gd name="connsiteY127" fmla="*/ 102457 h 103882"/>
                <a:gd name="connsiteX128" fmla="*/ 533996 w 850176"/>
                <a:gd name="connsiteY128" fmla="*/ 102457 h 103882"/>
                <a:gd name="connsiteX129" fmla="*/ 564862 w 850176"/>
                <a:gd name="connsiteY129" fmla="*/ 102457 h 103882"/>
                <a:gd name="connsiteX130" fmla="*/ 564862 w 850176"/>
                <a:gd name="connsiteY130" fmla="*/ 28341 h 103882"/>
                <a:gd name="connsiteX131" fmla="*/ 576173 w 850176"/>
                <a:gd name="connsiteY131" fmla="*/ 28341 h 103882"/>
                <a:gd name="connsiteX132" fmla="*/ 576173 w 850176"/>
                <a:gd name="connsiteY132" fmla="*/ 38907 h 103882"/>
                <a:gd name="connsiteX133" fmla="*/ 599837 w 850176"/>
                <a:gd name="connsiteY133" fmla="*/ 26704 h 103882"/>
                <a:gd name="connsiteX134" fmla="*/ 612115 w 850176"/>
                <a:gd name="connsiteY134" fmla="*/ 29085 h 103882"/>
                <a:gd name="connsiteX135" fmla="*/ 620524 w 850176"/>
                <a:gd name="connsiteY135" fmla="*/ 35410 h 103882"/>
                <a:gd name="connsiteX136" fmla="*/ 624393 w 850176"/>
                <a:gd name="connsiteY136" fmla="*/ 44712 h 103882"/>
                <a:gd name="connsiteX137" fmla="*/ 625137 w 850176"/>
                <a:gd name="connsiteY137" fmla="*/ 56916 h 103882"/>
                <a:gd name="connsiteX138" fmla="*/ 625137 w 850176"/>
                <a:gd name="connsiteY138" fmla="*/ 102457 h 103882"/>
                <a:gd name="connsiteX139" fmla="*/ 612487 w 850176"/>
                <a:gd name="connsiteY139" fmla="*/ 102457 h 103882"/>
                <a:gd name="connsiteX140" fmla="*/ 612487 w 850176"/>
                <a:gd name="connsiteY140" fmla="*/ 57362 h 103882"/>
                <a:gd name="connsiteX141" fmla="*/ 611073 w 850176"/>
                <a:gd name="connsiteY141" fmla="*/ 45977 h 103882"/>
                <a:gd name="connsiteX142" fmla="*/ 605938 w 850176"/>
                <a:gd name="connsiteY142" fmla="*/ 39875 h 103882"/>
                <a:gd name="connsiteX143" fmla="*/ 597157 w 850176"/>
                <a:gd name="connsiteY143" fmla="*/ 37568 h 103882"/>
                <a:gd name="connsiteX144" fmla="*/ 583316 w 850176"/>
                <a:gd name="connsiteY144" fmla="*/ 42629 h 103882"/>
                <a:gd name="connsiteX145" fmla="*/ 577512 w 850176"/>
                <a:gd name="connsiteY145" fmla="*/ 61976 h 103882"/>
                <a:gd name="connsiteX146" fmla="*/ 577512 w 850176"/>
                <a:gd name="connsiteY146" fmla="*/ 102457 h 103882"/>
                <a:gd name="connsiteX147" fmla="*/ 564862 w 850176"/>
                <a:gd name="connsiteY147" fmla="*/ 102457 h 103882"/>
                <a:gd name="connsiteX148" fmla="*/ 692895 w 850176"/>
                <a:gd name="connsiteY148" fmla="*/ 102457 h 103882"/>
                <a:gd name="connsiteX149" fmla="*/ 681287 w 850176"/>
                <a:gd name="connsiteY149" fmla="*/ 102457 h 103882"/>
                <a:gd name="connsiteX150" fmla="*/ 681287 w 850176"/>
                <a:gd name="connsiteY150" fmla="*/ 212 h 103882"/>
                <a:gd name="connsiteX151" fmla="*/ 693788 w 850176"/>
                <a:gd name="connsiteY151" fmla="*/ 212 h 103882"/>
                <a:gd name="connsiteX152" fmla="*/ 693788 w 850176"/>
                <a:gd name="connsiteY152" fmla="*/ 36676 h 103882"/>
                <a:gd name="connsiteX153" fmla="*/ 714177 w 850176"/>
                <a:gd name="connsiteY153" fmla="*/ 26704 h 103882"/>
                <a:gd name="connsiteX154" fmla="*/ 727126 w 850176"/>
                <a:gd name="connsiteY154" fmla="*/ 29457 h 103882"/>
                <a:gd name="connsiteX155" fmla="*/ 737172 w 850176"/>
                <a:gd name="connsiteY155" fmla="*/ 37196 h 103882"/>
                <a:gd name="connsiteX156" fmla="*/ 743348 w 850176"/>
                <a:gd name="connsiteY156" fmla="*/ 49251 h 103882"/>
                <a:gd name="connsiteX157" fmla="*/ 745580 w 850176"/>
                <a:gd name="connsiteY157" fmla="*/ 64357 h 103882"/>
                <a:gd name="connsiteX158" fmla="*/ 736130 w 850176"/>
                <a:gd name="connsiteY158" fmla="*/ 93750 h 103882"/>
                <a:gd name="connsiteX159" fmla="*/ 713434 w 850176"/>
                <a:gd name="connsiteY159" fmla="*/ 104095 h 103882"/>
                <a:gd name="connsiteX160" fmla="*/ 692895 w 850176"/>
                <a:gd name="connsiteY160" fmla="*/ 93229 h 103882"/>
                <a:gd name="connsiteX161" fmla="*/ 692895 w 850176"/>
                <a:gd name="connsiteY161" fmla="*/ 102457 h 103882"/>
                <a:gd name="connsiteX162" fmla="*/ 692746 w 850176"/>
                <a:gd name="connsiteY162" fmla="*/ 64804 h 103882"/>
                <a:gd name="connsiteX163" fmla="*/ 696467 w 850176"/>
                <a:gd name="connsiteY163" fmla="*/ 84151 h 103882"/>
                <a:gd name="connsiteX164" fmla="*/ 712392 w 850176"/>
                <a:gd name="connsiteY164" fmla="*/ 93826 h 103882"/>
                <a:gd name="connsiteX165" fmla="*/ 726679 w 850176"/>
                <a:gd name="connsiteY165" fmla="*/ 86682 h 103882"/>
                <a:gd name="connsiteX166" fmla="*/ 732632 w 850176"/>
                <a:gd name="connsiteY166" fmla="*/ 65399 h 103882"/>
                <a:gd name="connsiteX167" fmla="*/ 726903 w 850176"/>
                <a:gd name="connsiteY167" fmla="*/ 43894 h 103882"/>
                <a:gd name="connsiteX168" fmla="*/ 712987 w 850176"/>
                <a:gd name="connsiteY168" fmla="*/ 36973 h 103882"/>
                <a:gd name="connsiteX169" fmla="*/ 698774 w 850176"/>
                <a:gd name="connsiteY169" fmla="*/ 44117 h 103882"/>
                <a:gd name="connsiteX170" fmla="*/ 692746 w 850176"/>
                <a:gd name="connsiteY170" fmla="*/ 64804 h 103882"/>
                <a:gd name="connsiteX171" fmla="*/ 759075 w 850176"/>
                <a:gd name="connsiteY171" fmla="*/ 14648 h 103882"/>
                <a:gd name="connsiteX172" fmla="*/ 759075 w 850176"/>
                <a:gd name="connsiteY172" fmla="*/ 212 h 103882"/>
                <a:gd name="connsiteX173" fmla="*/ 771576 w 850176"/>
                <a:gd name="connsiteY173" fmla="*/ 212 h 103882"/>
                <a:gd name="connsiteX174" fmla="*/ 771576 w 850176"/>
                <a:gd name="connsiteY174" fmla="*/ 14648 h 103882"/>
                <a:gd name="connsiteX175" fmla="*/ 759075 w 850176"/>
                <a:gd name="connsiteY175" fmla="*/ 14648 h 103882"/>
                <a:gd name="connsiteX176" fmla="*/ 759075 w 850176"/>
                <a:gd name="connsiteY176" fmla="*/ 102457 h 103882"/>
                <a:gd name="connsiteX177" fmla="*/ 759075 w 850176"/>
                <a:gd name="connsiteY177" fmla="*/ 28341 h 103882"/>
                <a:gd name="connsiteX178" fmla="*/ 771576 w 850176"/>
                <a:gd name="connsiteY178" fmla="*/ 28341 h 103882"/>
                <a:gd name="connsiteX179" fmla="*/ 771576 w 850176"/>
                <a:gd name="connsiteY179" fmla="*/ 102457 h 103882"/>
                <a:gd name="connsiteX180" fmla="*/ 759075 w 850176"/>
                <a:gd name="connsiteY180" fmla="*/ 102457 h 103882"/>
                <a:gd name="connsiteX181" fmla="*/ 789941 w 850176"/>
                <a:gd name="connsiteY181" fmla="*/ 102457 h 103882"/>
                <a:gd name="connsiteX182" fmla="*/ 789941 w 850176"/>
                <a:gd name="connsiteY182" fmla="*/ 28341 h 103882"/>
                <a:gd name="connsiteX183" fmla="*/ 801252 w 850176"/>
                <a:gd name="connsiteY183" fmla="*/ 28341 h 103882"/>
                <a:gd name="connsiteX184" fmla="*/ 801252 w 850176"/>
                <a:gd name="connsiteY184" fmla="*/ 38907 h 103882"/>
                <a:gd name="connsiteX185" fmla="*/ 824915 w 850176"/>
                <a:gd name="connsiteY185" fmla="*/ 26704 h 103882"/>
                <a:gd name="connsiteX186" fmla="*/ 837194 w 850176"/>
                <a:gd name="connsiteY186" fmla="*/ 29085 h 103882"/>
                <a:gd name="connsiteX187" fmla="*/ 845602 w 850176"/>
                <a:gd name="connsiteY187" fmla="*/ 35410 h 103882"/>
                <a:gd name="connsiteX188" fmla="*/ 849473 w 850176"/>
                <a:gd name="connsiteY188" fmla="*/ 44712 h 103882"/>
                <a:gd name="connsiteX189" fmla="*/ 850216 w 850176"/>
                <a:gd name="connsiteY189" fmla="*/ 56916 h 103882"/>
                <a:gd name="connsiteX190" fmla="*/ 850216 w 850176"/>
                <a:gd name="connsiteY190" fmla="*/ 102457 h 103882"/>
                <a:gd name="connsiteX191" fmla="*/ 837566 w 850176"/>
                <a:gd name="connsiteY191" fmla="*/ 102457 h 103882"/>
                <a:gd name="connsiteX192" fmla="*/ 837566 w 850176"/>
                <a:gd name="connsiteY192" fmla="*/ 57362 h 103882"/>
                <a:gd name="connsiteX193" fmla="*/ 836152 w 850176"/>
                <a:gd name="connsiteY193" fmla="*/ 45977 h 103882"/>
                <a:gd name="connsiteX194" fmla="*/ 831018 w 850176"/>
                <a:gd name="connsiteY194" fmla="*/ 39875 h 103882"/>
                <a:gd name="connsiteX195" fmla="*/ 822237 w 850176"/>
                <a:gd name="connsiteY195" fmla="*/ 37568 h 103882"/>
                <a:gd name="connsiteX196" fmla="*/ 808396 w 850176"/>
                <a:gd name="connsiteY196" fmla="*/ 42629 h 103882"/>
                <a:gd name="connsiteX197" fmla="*/ 802591 w 850176"/>
                <a:gd name="connsiteY197" fmla="*/ 61976 h 103882"/>
                <a:gd name="connsiteX198" fmla="*/ 802591 w 850176"/>
                <a:gd name="connsiteY198" fmla="*/ 102457 h 103882"/>
                <a:gd name="connsiteX199" fmla="*/ 789941 w 850176"/>
                <a:gd name="connsiteY199" fmla="*/ 102457 h 10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850176" h="103882">
                  <a:moveTo>
                    <a:pt x="40" y="102457"/>
                  </a:moveTo>
                  <a:lnTo>
                    <a:pt x="40" y="212"/>
                  </a:lnTo>
                  <a:lnTo>
                    <a:pt x="13881" y="212"/>
                  </a:lnTo>
                  <a:lnTo>
                    <a:pt x="67608" y="80431"/>
                  </a:lnTo>
                  <a:lnTo>
                    <a:pt x="67608" y="212"/>
                  </a:lnTo>
                  <a:lnTo>
                    <a:pt x="80705" y="212"/>
                  </a:lnTo>
                  <a:lnTo>
                    <a:pt x="80705" y="102457"/>
                  </a:lnTo>
                  <a:lnTo>
                    <a:pt x="66715" y="102457"/>
                  </a:lnTo>
                  <a:lnTo>
                    <a:pt x="12988" y="22090"/>
                  </a:lnTo>
                  <a:lnTo>
                    <a:pt x="12988" y="102457"/>
                  </a:lnTo>
                  <a:lnTo>
                    <a:pt x="40" y="102457"/>
                  </a:lnTo>
                  <a:close/>
                  <a:moveTo>
                    <a:pt x="148033" y="102457"/>
                  </a:moveTo>
                  <a:lnTo>
                    <a:pt x="148033" y="91593"/>
                  </a:lnTo>
                  <a:cubicBezTo>
                    <a:pt x="142179" y="99927"/>
                    <a:pt x="134341" y="104095"/>
                    <a:pt x="124519" y="104095"/>
                  </a:cubicBezTo>
                  <a:cubicBezTo>
                    <a:pt x="120154" y="104095"/>
                    <a:pt x="116061" y="103251"/>
                    <a:pt x="112240" y="101564"/>
                  </a:cubicBezTo>
                  <a:cubicBezTo>
                    <a:pt x="108420" y="99877"/>
                    <a:pt x="105593" y="97769"/>
                    <a:pt x="103757" y="95239"/>
                  </a:cubicBezTo>
                  <a:cubicBezTo>
                    <a:pt x="101922" y="92709"/>
                    <a:pt x="100656" y="89609"/>
                    <a:pt x="99962" y="85937"/>
                  </a:cubicBezTo>
                  <a:cubicBezTo>
                    <a:pt x="99366" y="83556"/>
                    <a:pt x="99069" y="79686"/>
                    <a:pt x="99069" y="74329"/>
                  </a:cubicBezTo>
                  <a:lnTo>
                    <a:pt x="99069" y="28341"/>
                  </a:lnTo>
                  <a:lnTo>
                    <a:pt x="111719" y="28341"/>
                  </a:lnTo>
                  <a:lnTo>
                    <a:pt x="111719" y="69417"/>
                  </a:lnTo>
                  <a:cubicBezTo>
                    <a:pt x="111719" y="75966"/>
                    <a:pt x="111967" y="80381"/>
                    <a:pt x="112463" y="82663"/>
                  </a:cubicBezTo>
                  <a:cubicBezTo>
                    <a:pt x="113257" y="86036"/>
                    <a:pt x="114919" y="88666"/>
                    <a:pt x="117450" y="90551"/>
                  </a:cubicBezTo>
                  <a:cubicBezTo>
                    <a:pt x="119979" y="92436"/>
                    <a:pt x="123129" y="93379"/>
                    <a:pt x="126900" y="93379"/>
                  </a:cubicBezTo>
                  <a:cubicBezTo>
                    <a:pt x="130670" y="93379"/>
                    <a:pt x="134217" y="92411"/>
                    <a:pt x="137542" y="90477"/>
                  </a:cubicBezTo>
                  <a:cubicBezTo>
                    <a:pt x="140865" y="88542"/>
                    <a:pt x="143221" y="85913"/>
                    <a:pt x="144610" y="82589"/>
                  </a:cubicBezTo>
                  <a:cubicBezTo>
                    <a:pt x="146000" y="79265"/>
                    <a:pt x="146694" y="74428"/>
                    <a:pt x="146694" y="68078"/>
                  </a:cubicBezTo>
                  <a:lnTo>
                    <a:pt x="146694" y="28341"/>
                  </a:lnTo>
                  <a:lnTo>
                    <a:pt x="159196" y="28341"/>
                  </a:lnTo>
                  <a:lnTo>
                    <a:pt x="159196" y="102457"/>
                  </a:lnTo>
                  <a:lnTo>
                    <a:pt x="148033" y="102457"/>
                  </a:lnTo>
                  <a:close/>
                  <a:moveTo>
                    <a:pt x="177007" y="102457"/>
                  </a:moveTo>
                  <a:lnTo>
                    <a:pt x="177007" y="28341"/>
                  </a:lnTo>
                  <a:lnTo>
                    <a:pt x="188317" y="28341"/>
                  </a:lnTo>
                  <a:lnTo>
                    <a:pt x="188317" y="38759"/>
                  </a:lnTo>
                  <a:cubicBezTo>
                    <a:pt x="190599" y="35088"/>
                    <a:pt x="193674" y="32161"/>
                    <a:pt x="197544" y="29978"/>
                  </a:cubicBezTo>
                  <a:cubicBezTo>
                    <a:pt x="201414" y="27795"/>
                    <a:pt x="205829" y="26704"/>
                    <a:pt x="210790" y="26704"/>
                  </a:cubicBezTo>
                  <a:cubicBezTo>
                    <a:pt x="216247" y="26704"/>
                    <a:pt x="220737" y="27845"/>
                    <a:pt x="224259" y="30126"/>
                  </a:cubicBezTo>
                  <a:cubicBezTo>
                    <a:pt x="227781" y="32408"/>
                    <a:pt x="230237" y="35583"/>
                    <a:pt x="231626" y="39651"/>
                  </a:cubicBezTo>
                  <a:cubicBezTo>
                    <a:pt x="237480" y="31020"/>
                    <a:pt x="245120" y="26704"/>
                    <a:pt x="254546" y="26704"/>
                  </a:cubicBezTo>
                  <a:cubicBezTo>
                    <a:pt x="261888" y="26704"/>
                    <a:pt x="267543" y="28737"/>
                    <a:pt x="271512" y="32806"/>
                  </a:cubicBezTo>
                  <a:cubicBezTo>
                    <a:pt x="275481" y="36874"/>
                    <a:pt x="277465" y="43124"/>
                    <a:pt x="277465" y="51557"/>
                  </a:cubicBezTo>
                  <a:lnTo>
                    <a:pt x="277465" y="102457"/>
                  </a:lnTo>
                  <a:lnTo>
                    <a:pt x="264963" y="102457"/>
                  </a:lnTo>
                  <a:lnTo>
                    <a:pt x="264963" y="55726"/>
                  </a:lnTo>
                  <a:cubicBezTo>
                    <a:pt x="264963" y="50764"/>
                    <a:pt x="264566" y="47167"/>
                    <a:pt x="263773" y="44935"/>
                  </a:cubicBezTo>
                  <a:cubicBezTo>
                    <a:pt x="262979" y="42703"/>
                    <a:pt x="261490" y="40917"/>
                    <a:pt x="259308" y="39577"/>
                  </a:cubicBezTo>
                  <a:cubicBezTo>
                    <a:pt x="257125" y="38238"/>
                    <a:pt x="254595" y="37568"/>
                    <a:pt x="251718" y="37568"/>
                  </a:cubicBezTo>
                  <a:cubicBezTo>
                    <a:pt x="246558" y="37568"/>
                    <a:pt x="242242" y="39305"/>
                    <a:pt x="238769" y="42777"/>
                  </a:cubicBezTo>
                  <a:cubicBezTo>
                    <a:pt x="235298" y="46249"/>
                    <a:pt x="233561" y="51806"/>
                    <a:pt x="233561" y="59446"/>
                  </a:cubicBezTo>
                  <a:lnTo>
                    <a:pt x="233561" y="102457"/>
                  </a:lnTo>
                  <a:lnTo>
                    <a:pt x="221060" y="102457"/>
                  </a:lnTo>
                  <a:lnTo>
                    <a:pt x="221060" y="54385"/>
                  </a:lnTo>
                  <a:cubicBezTo>
                    <a:pt x="221060" y="48730"/>
                    <a:pt x="220042" y="44514"/>
                    <a:pt x="218008" y="41735"/>
                  </a:cubicBezTo>
                  <a:cubicBezTo>
                    <a:pt x="215974" y="38957"/>
                    <a:pt x="212625" y="37568"/>
                    <a:pt x="207963" y="37568"/>
                  </a:cubicBezTo>
                  <a:cubicBezTo>
                    <a:pt x="204391" y="37568"/>
                    <a:pt x="201116" y="38511"/>
                    <a:pt x="198140" y="40396"/>
                  </a:cubicBezTo>
                  <a:cubicBezTo>
                    <a:pt x="195163" y="42281"/>
                    <a:pt x="193006" y="45009"/>
                    <a:pt x="191666" y="48582"/>
                  </a:cubicBezTo>
                  <a:cubicBezTo>
                    <a:pt x="190326" y="52153"/>
                    <a:pt x="189657" y="57312"/>
                    <a:pt x="189657" y="64060"/>
                  </a:cubicBezTo>
                  <a:lnTo>
                    <a:pt x="189657" y="102457"/>
                  </a:lnTo>
                  <a:lnTo>
                    <a:pt x="177007" y="102457"/>
                  </a:lnTo>
                  <a:close/>
                  <a:moveTo>
                    <a:pt x="304903" y="102457"/>
                  </a:moveTo>
                  <a:lnTo>
                    <a:pt x="293294" y="102457"/>
                  </a:lnTo>
                  <a:lnTo>
                    <a:pt x="293294" y="212"/>
                  </a:lnTo>
                  <a:lnTo>
                    <a:pt x="305796" y="212"/>
                  </a:lnTo>
                  <a:lnTo>
                    <a:pt x="305796" y="36676"/>
                  </a:lnTo>
                  <a:cubicBezTo>
                    <a:pt x="311154" y="30028"/>
                    <a:pt x="317951" y="26704"/>
                    <a:pt x="326186" y="26704"/>
                  </a:cubicBezTo>
                  <a:cubicBezTo>
                    <a:pt x="330750" y="26704"/>
                    <a:pt x="335066" y="27621"/>
                    <a:pt x="339133" y="29457"/>
                  </a:cubicBezTo>
                  <a:cubicBezTo>
                    <a:pt x="343202" y="31292"/>
                    <a:pt x="346551" y="33872"/>
                    <a:pt x="349179" y="37196"/>
                  </a:cubicBezTo>
                  <a:cubicBezTo>
                    <a:pt x="351809" y="40520"/>
                    <a:pt x="353868" y="44539"/>
                    <a:pt x="355356" y="49251"/>
                  </a:cubicBezTo>
                  <a:cubicBezTo>
                    <a:pt x="356844" y="53964"/>
                    <a:pt x="357588" y="58999"/>
                    <a:pt x="357588" y="64357"/>
                  </a:cubicBezTo>
                  <a:cubicBezTo>
                    <a:pt x="357588" y="77057"/>
                    <a:pt x="354438" y="86855"/>
                    <a:pt x="348137" y="93750"/>
                  </a:cubicBezTo>
                  <a:cubicBezTo>
                    <a:pt x="341838" y="100646"/>
                    <a:pt x="334272" y="104095"/>
                    <a:pt x="325441" y="104095"/>
                  </a:cubicBezTo>
                  <a:cubicBezTo>
                    <a:pt x="316710" y="104095"/>
                    <a:pt x="309864" y="100473"/>
                    <a:pt x="304903" y="93229"/>
                  </a:cubicBezTo>
                  <a:lnTo>
                    <a:pt x="304903" y="102457"/>
                  </a:lnTo>
                  <a:close/>
                  <a:moveTo>
                    <a:pt x="304755" y="64804"/>
                  </a:moveTo>
                  <a:cubicBezTo>
                    <a:pt x="304755" y="73733"/>
                    <a:pt x="305995" y="80182"/>
                    <a:pt x="308475" y="84151"/>
                  </a:cubicBezTo>
                  <a:cubicBezTo>
                    <a:pt x="312345" y="90601"/>
                    <a:pt x="317654" y="93826"/>
                    <a:pt x="324400" y="93826"/>
                  </a:cubicBezTo>
                  <a:cubicBezTo>
                    <a:pt x="329956" y="93826"/>
                    <a:pt x="334719" y="91444"/>
                    <a:pt x="338688" y="86682"/>
                  </a:cubicBezTo>
                  <a:cubicBezTo>
                    <a:pt x="342656" y="81919"/>
                    <a:pt x="344641" y="74825"/>
                    <a:pt x="344641" y="65399"/>
                  </a:cubicBezTo>
                  <a:cubicBezTo>
                    <a:pt x="344641" y="55675"/>
                    <a:pt x="342731" y="48507"/>
                    <a:pt x="338911" y="43894"/>
                  </a:cubicBezTo>
                  <a:cubicBezTo>
                    <a:pt x="335090" y="39280"/>
                    <a:pt x="330452" y="36973"/>
                    <a:pt x="324995" y="36973"/>
                  </a:cubicBezTo>
                  <a:cubicBezTo>
                    <a:pt x="319539" y="36973"/>
                    <a:pt x="314801" y="39354"/>
                    <a:pt x="310782" y="44117"/>
                  </a:cubicBezTo>
                  <a:cubicBezTo>
                    <a:pt x="306764" y="48879"/>
                    <a:pt x="304755" y="55775"/>
                    <a:pt x="304755" y="64804"/>
                  </a:cubicBezTo>
                  <a:close/>
                  <a:moveTo>
                    <a:pt x="421685" y="78645"/>
                  </a:moveTo>
                  <a:lnTo>
                    <a:pt x="434632" y="80132"/>
                  </a:lnTo>
                  <a:cubicBezTo>
                    <a:pt x="432648" y="87773"/>
                    <a:pt x="428877" y="93676"/>
                    <a:pt x="423321" y="97843"/>
                  </a:cubicBezTo>
                  <a:cubicBezTo>
                    <a:pt x="417765" y="102011"/>
                    <a:pt x="410671" y="104095"/>
                    <a:pt x="402039" y="104095"/>
                  </a:cubicBezTo>
                  <a:cubicBezTo>
                    <a:pt x="391224" y="104095"/>
                    <a:pt x="382641" y="100771"/>
                    <a:pt x="376291" y="94123"/>
                  </a:cubicBezTo>
                  <a:cubicBezTo>
                    <a:pt x="369941" y="87475"/>
                    <a:pt x="366766" y="78099"/>
                    <a:pt x="366766" y="65995"/>
                  </a:cubicBezTo>
                  <a:cubicBezTo>
                    <a:pt x="366766" y="53592"/>
                    <a:pt x="369991" y="43943"/>
                    <a:pt x="376441" y="37047"/>
                  </a:cubicBezTo>
                  <a:cubicBezTo>
                    <a:pt x="382890" y="30152"/>
                    <a:pt x="391224" y="26704"/>
                    <a:pt x="401444" y="26704"/>
                  </a:cubicBezTo>
                  <a:cubicBezTo>
                    <a:pt x="411366" y="26704"/>
                    <a:pt x="419452" y="30078"/>
                    <a:pt x="425702" y="36824"/>
                  </a:cubicBezTo>
                  <a:cubicBezTo>
                    <a:pt x="431953" y="43571"/>
                    <a:pt x="435079" y="53047"/>
                    <a:pt x="435079" y="65251"/>
                  </a:cubicBezTo>
                  <a:cubicBezTo>
                    <a:pt x="435079" y="66044"/>
                    <a:pt x="435079" y="67185"/>
                    <a:pt x="435079" y="68673"/>
                  </a:cubicBezTo>
                  <a:lnTo>
                    <a:pt x="379715" y="68673"/>
                  </a:lnTo>
                  <a:cubicBezTo>
                    <a:pt x="380211" y="76809"/>
                    <a:pt x="382518" y="83035"/>
                    <a:pt x="386636" y="87351"/>
                  </a:cubicBezTo>
                  <a:cubicBezTo>
                    <a:pt x="390753" y="91668"/>
                    <a:pt x="395937" y="93826"/>
                    <a:pt x="402188" y="93826"/>
                  </a:cubicBezTo>
                  <a:cubicBezTo>
                    <a:pt x="406752" y="93826"/>
                    <a:pt x="410671" y="92610"/>
                    <a:pt x="413946" y="90178"/>
                  </a:cubicBezTo>
                  <a:cubicBezTo>
                    <a:pt x="417220" y="87748"/>
                    <a:pt x="419799" y="83903"/>
                    <a:pt x="421685" y="78645"/>
                  </a:cubicBezTo>
                  <a:close/>
                  <a:moveTo>
                    <a:pt x="380459" y="58255"/>
                  </a:moveTo>
                  <a:lnTo>
                    <a:pt x="421833" y="58255"/>
                  </a:lnTo>
                  <a:cubicBezTo>
                    <a:pt x="421238" y="52004"/>
                    <a:pt x="419650" y="47341"/>
                    <a:pt x="417071" y="44265"/>
                  </a:cubicBezTo>
                  <a:cubicBezTo>
                    <a:pt x="413102" y="39404"/>
                    <a:pt x="407943" y="36973"/>
                    <a:pt x="401593" y="36973"/>
                  </a:cubicBezTo>
                  <a:cubicBezTo>
                    <a:pt x="395739" y="36973"/>
                    <a:pt x="390852" y="38907"/>
                    <a:pt x="386933" y="42777"/>
                  </a:cubicBezTo>
                  <a:cubicBezTo>
                    <a:pt x="383014" y="46647"/>
                    <a:pt x="380856" y="51806"/>
                    <a:pt x="380459" y="58255"/>
                  </a:cubicBezTo>
                  <a:close/>
                  <a:moveTo>
                    <a:pt x="448424" y="102457"/>
                  </a:moveTo>
                  <a:lnTo>
                    <a:pt x="448424" y="28341"/>
                  </a:lnTo>
                  <a:lnTo>
                    <a:pt x="459735" y="28341"/>
                  </a:lnTo>
                  <a:lnTo>
                    <a:pt x="459735" y="39651"/>
                  </a:lnTo>
                  <a:cubicBezTo>
                    <a:pt x="462612" y="34392"/>
                    <a:pt x="465291" y="30921"/>
                    <a:pt x="467772" y="29234"/>
                  </a:cubicBezTo>
                  <a:cubicBezTo>
                    <a:pt x="470253" y="27547"/>
                    <a:pt x="472931" y="26704"/>
                    <a:pt x="475809" y="26704"/>
                  </a:cubicBezTo>
                  <a:cubicBezTo>
                    <a:pt x="480075" y="26704"/>
                    <a:pt x="484391" y="28043"/>
                    <a:pt x="488757" y="30722"/>
                  </a:cubicBezTo>
                  <a:lnTo>
                    <a:pt x="484441" y="42331"/>
                  </a:lnTo>
                  <a:cubicBezTo>
                    <a:pt x="481365" y="40545"/>
                    <a:pt x="478289" y="39651"/>
                    <a:pt x="475213" y="39651"/>
                  </a:cubicBezTo>
                  <a:cubicBezTo>
                    <a:pt x="472435" y="39651"/>
                    <a:pt x="469955" y="40470"/>
                    <a:pt x="467772" y="42108"/>
                  </a:cubicBezTo>
                  <a:cubicBezTo>
                    <a:pt x="465589" y="43745"/>
                    <a:pt x="464051" y="46051"/>
                    <a:pt x="463158" y="49028"/>
                  </a:cubicBezTo>
                  <a:cubicBezTo>
                    <a:pt x="461769" y="53493"/>
                    <a:pt x="461074" y="58355"/>
                    <a:pt x="461074" y="63613"/>
                  </a:cubicBezTo>
                  <a:lnTo>
                    <a:pt x="461074" y="102457"/>
                  </a:lnTo>
                  <a:lnTo>
                    <a:pt x="448424" y="102457"/>
                  </a:lnTo>
                  <a:close/>
                  <a:moveTo>
                    <a:pt x="533996" y="14648"/>
                  </a:moveTo>
                  <a:lnTo>
                    <a:pt x="533996" y="212"/>
                  </a:lnTo>
                  <a:lnTo>
                    <a:pt x="546497" y="212"/>
                  </a:lnTo>
                  <a:lnTo>
                    <a:pt x="546497" y="14648"/>
                  </a:lnTo>
                  <a:lnTo>
                    <a:pt x="533996" y="14648"/>
                  </a:lnTo>
                  <a:close/>
                  <a:moveTo>
                    <a:pt x="533996" y="102457"/>
                  </a:moveTo>
                  <a:lnTo>
                    <a:pt x="533996" y="28341"/>
                  </a:lnTo>
                  <a:lnTo>
                    <a:pt x="546497" y="28341"/>
                  </a:lnTo>
                  <a:lnTo>
                    <a:pt x="546497" y="102457"/>
                  </a:lnTo>
                  <a:lnTo>
                    <a:pt x="533996" y="102457"/>
                  </a:lnTo>
                  <a:close/>
                  <a:moveTo>
                    <a:pt x="564862" y="102457"/>
                  </a:moveTo>
                  <a:lnTo>
                    <a:pt x="564862" y="28341"/>
                  </a:lnTo>
                  <a:lnTo>
                    <a:pt x="576173" y="28341"/>
                  </a:lnTo>
                  <a:lnTo>
                    <a:pt x="576173" y="38907"/>
                  </a:lnTo>
                  <a:cubicBezTo>
                    <a:pt x="581629" y="30772"/>
                    <a:pt x="589518" y="26704"/>
                    <a:pt x="599837" y="26704"/>
                  </a:cubicBezTo>
                  <a:cubicBezTo>
                    <a:pt x="604301" y="26704"/>
                    <a:pt x="608394" y="27497"/>
                    <a:pt x="612115" y="29085"/>
                  </a:cubicBezTo>
                  <a:cubicBezTo>
                    <a:pt x="615836" y="30673"/>
                    <a:pt x="618639" y="32781"/>
                    <a:pt x="620524" y="35410"/>
                  </a:cubicBezTo>
                  <a:cubicBezTo>
                    <a:pt x="622409" y="38040"/>
                    <a:pt x="623699" y="41140"/>
                    <a:pt x="624393" y="44712"/>
                  </a:cubicBezTo>
                  <a:cubicBezTo>
                    <a:pt x="624889" y="46994"/>
                    <a:pt x="625137" y="51062"/>
                    <a:pt x="625137" y="56916"/>
                  </a:cubicBezTo>
                  <a:lnTo>
                    <a:pt x="625137" y="102457"/>
                  </a:lnTo>
                  <a:lnTo>
                    <a:pt x="612487" y="102457"/>
                  </a:lnTo>
                  <a:lnTo>
                    <a:pt x="612487" y="57362"/>
                  </a:lnTo>
                  <a:cubicBezTo>
                    <a:pt x="612487" y="52302"/>
                    <a:pt x="612015" y="48507"/>
                    <a:pt x="611073" y="45977"/>
                  </a:cubicBezTo>
                  <a:cubicBezTo>
                    <a:pt x="610130" y="43447"/>
                    <a:pt x="608419" y="41413"/>
                    <a:pt x="605938" y="39875"/>
                  </a:cubicBezTo>
                  <a:cubicBezTo>
                    <a:pt x="603458" y="38337"/>
                    <a:pt x="600531" y="37568"/>
                    <a:pt x="597157" y="37568"/>
                  </a:cubicBezTo>
                  <a:cubicBezTo>
                    <a:pt x="591799" y="37568"/>
                    <a:pt x="587186" y="39255"/>
                    <a:pt x="583316" y="42629"/>
                  </a:cubicBezTo>
                  <a:cubicBezTo>
                    <a:pt x="579446" y="46002"/>
                    <a:pt x="577512" y="52451"/>
                    <a:pt x="577512" y="61976"/>
                  </a:cubicBezTo>
                  <a:lnTo>
                    <a:pt x="577512" y="102457"/>
                  </a:lnTo>
                  <a:lnTo>
                    <a:pt x="564862" y="102457"/>
                  </a:lnTo>
                  <a:close/>
                  <a:moveTo>
                    <a:pt x="692895" y="102457"/>
                  </a:moveTo>
                  <a:lnTo>
                    <a:pt x="681287" y="102457"/>
                  </a:lnTo>
                  <a:lnTo>
                    <a:pt x="681287" y="212"/>
                  </a:lnTo>
                  <a:lnTo>
                    <a:pt x="693788" y="212"/>
                  </a:lnTo>
                  <a:lnTo>
                    <a:pt x="693788" y="36676"/>
                  </a:lnTo>
                  <a:cubicBezTo>
                    <a:pt x="699146" y="30028"/>
                    <a:pt x="705942" y="26704"/>
                    <a:pt x="714177" y="26704"/>
                  </a:cubicBezTo>
                  <a:cubicBezTo>
                    <a:pt x="718742" y="26704"/>
                    <a:pt x="723058" y="27621"/>
                    <a:pt x="727126" y="29457"/>
                  </a:cubicBezTo>
                  <a:cubicBezTo>
                    <a:pt x="731194" y="31292"/>
                    <a:pt x="734542" y="33872"/>
                    <a:pt x="737172" y="37196"/>
                  </a:cubicBezTo>
                  <a:cubicBezTo>
                    <a:pt x="739801" y="40520"/>
                    <a:pt x="741859" y="44539"/>
                    <a:pt x="743348" y="49251"/>
                  </a:cubicBezTo>
                  <a:cubicBezTo>
                    <a:pt x="744837" y="53964"/>
                    <a:pt x="745580" y="58999"/>
                    <a:pt x="745580" y="64357"/>
                  </a:cubicBezTo>
                  <a:cubicBezTo>
                    <a:pt x="745580" y="77057"/>
                    <a:pt x="742431" y="86855"/>
                    <a:pt x="736130" y="93750"/>
                  </a:cubicBezTo>
                  <a:cubicBezTo>
                    <a:pt x="729829" y="100646"/>
                    <a:pt x="722264" y="104095"/>
                    <a:pt x="713434" y="104095"/>
                  </a:cubicBezTo>
                  <a:cubicBezTo>
                    <a:pt x="704702" y="104095"/>
                    <a:pt x="697856" y="100473"/>
                    <a:pt x="692895" y="93229"/>
                  </a:cubicBezTo>
                  <a:lnTo>
                    <a:pt x="692895" y="102457"/>
                  </a:lnTo>
                  <a:close/>
                  <a:moveTo>
                    <a:pt x="692746" y="64804"/>
                  </a:moveTo>
                  <a:cubicBezTo>
                    <a:pt x="692746" y="73733"/>
                    <a:pt x="693986" y="80182"/>
                    <a:pt x="696467" y="84151"/>
                  </a:cubicBezTo>
                  <a:cubicBezTo>
                    <a:pt x="700337" y="90601"/>
                    <a:pt x="705645" y="93826"/>
                    <a:pt x="712392" y="93826"/>
                  </a:cubicBezTo>
                  <a:cubicBezTo>
                    <a:pt x="717947" y="93826"/>
                    <a:pt x="722710" y="91444"/>
                    <a:pt x="726679" y="86682"/>
                  </a:cubicBezTo>
                  <a:cubicBezTo>
                    <a:pt x="730648" y="81919"/>
                    <a:pt x="732632" y="74825"/>
                    <a:pt x="732632" y="65399"/>
                  </a:cubicBezTo>
                  <a:cubicBezTo>
                    <a:pt x="732632" y="55675"/>
                    <a:pt x="730722" y="48507"/>
                    <a:pt x="726903" y="43894"/>
                  </a:cubicBezTo>
                  <a:cubicBezTo>
                    <a:pt x="723082" y="39280"/>
                    <a:pt x="718444" y="36973"/>
                    <a:pt x="712987" y="36973"/>
                  </a:cubicBezTo>
                  <a:cubicBezTo>
                    <a:pt x="707530" y="36973"/>
                    <a:pt x="702792" y="39354"/>
                    <a:pt x="698774" y="44117"/>
                  </a:cubicBezTo>
                  <a:cubicBezTo>
                    <a:pt x="694755" y="48879"/>
                    <a:pt x="692746" y="55775"/>
                    <a:pt x="692746" y="64804"/>
                  </a:cubicBezTo>
                  <a:close/>
                  <a:moveTo>
                    <a:pt x="759075" y="14648"/>
                  </a:moveTo>
                  <a:lnTo>
                    <a:pt x="759075" y="212"/>
                  </a:lnTo>
                  <a:lnTo>
                    <a:pt x="771576" y="212"/>
                  </a:lnTo>
                  <a:lnTo>
                    <a:pt x="771576" y="14648"/>
                  </a:lnTo>
                  <a:lnTo>
                    <a:pt x="759075" y="14648"/>
                  </a:lnTo>
                  <a:close/>
                  <a:moveTo>
                    <a:pt x="759075" y="102457"/>
                  </a:moveTo>
                  <a:lnTo>
                    <a:pt x="759075" y="28341"/>
                  </a:lnTo>
                  <a:lnTo>
                    <a:pt x="771576" y="28341"/>
                  </a:lnTo>
                  <a:lnTo>
                    <a:pt x="771576" y="102457"/>
                  </a:lnTo>
                  <a:lnTo>
                    <a:pt x="759075" y="102457"/>
                  </a:lnTo>
                  <a:close/>
                  <a:moveTo>
                    <a:pt x="789941" y="102457"/>
                  </a:moveTo>
                  <a:lnTo>
                    <a:pt x="789941" y="28341"/>
                  </a:lnTo>
                  <a:lnTo>
                    <a:pt x="801252" y="28341"/>
                  </a:lnTo>
                  <a:lnTo>
                    <a:pt x="801252" y="38907"/>
                  </a:lnTo>
                  <a:cubicBezTo>
                    <a:pt x="806709" y="30772"/>
                    <a:pt x="814597" y="26704"/>
                    <a:pt x="824915" y="26704"/>
                  </a:cubicBezTo>
                  <a:cubicBezTo>
                    <a:pt x="829380" y="26704"/>
                    <a:pt x="833473" y="27497"/>
                    <a:pt x="837194" y="29085"/>
                  </a:cubicBezTo>
                  <a:cubicBezTo>
                    <a:pt x="840914" y="30673"/>
                    <a:pt x="843717" y="32781"/>
                    <a:pt x="845602" y="35410"/>
                  </a:cubicBezTo>
                  <a:cubicBezTo>
                    <a:pt x="847487" y="38040"/>
                    <a:pt x="848778" y="41140"/>
                    <a:pt x="849473" y="44712"/>
                  </a:cubicBezTo>
                  <a:cubicBezTo>
                    <a:pt x="849969" y="46994"/>
                    <a:pt x="850216" y="51062"/>
                    <a:pt x="850216" y="56916"/>
                  </a:cubicBezTo>
                  <a:lnTo>
                    <a:pt x="850216" y="102457"/>
                  </a:lnTo>
                  <a:lnTo>
                    <a:pt x="837566" y="102457"/>
                  </a:lnTo>
                  <a:lnTo>
                    <a:pt x="837566" y="57362"/>
                  </a:lnTo>
                  <a:cubicBezTo>
                    <a:pt x="837566" y="52302"/>
                    <a:pt x="837095" y="48507"/>
                    <a:pt x="836152" y="45977"/>
                  </a:cubicBezTo>
                  <a:cubicBezTo>
                    <a:pt x="835210" y="43447"/>
                    <a:pt x="833498" y="41413"/>
                    <a:pt x="831018" y="39875"/>
                  </a:cubicBezTo>
                  <a:cubicBezTo>
                    <a:pt x="828537" y="38337"/>
                    <a:pt x="825610" y="37568"/>
                    <a:pt x="822237" y="37568"/>
                  </a:cubicBezTo>
                  <a:cubicBezTo>
                    <a:pt x="816879" y="37568"/>
                    <a:pt x="812265" y="39255"/>
                    <a:pt x="808396" y="42629"/>
                  </a:cubicBezTo>
                  <a:cubicBezTo>
                    <a:pt x="804526" y="46002"/>
                    <a:pt x="802591" y="52451"/>
                    <a:pt x="802591" y="61976"/>
                  </a:cubicBezTo>
                  <a:lnTo>
                    <a:pt x="802591" y="102457"/>
                  </a:lnTo>
                  <a:lnTo>
                    <a:pt x="789941" y="10245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A4877769-4F1D-F0BF-B648-4AB41F919714}"/>
                </a:ext>
              </a:extLst>
            </p:cNvPr>
            <p:cNvSpPr/>
            <p:nvPr/>
          </p:nvSpPr>
          <p:spPr>
            <a:xfrm>
              <a:off x="4142481" y="1634579"/>
              <a:ext cx="59829" cy="59828"/>
            </a:xfrm>
            <a:custGeom>
              <a:avLst/>
              <a:gdLst>
                <a:gd name="connsiteX0" fmla="*/ 73 w 59829"/>
                <a:gd name="connsiteY0" fmla="*/ 57327 h 59828"/>
                <a:gd name="connsiteX1" fmla="*/ 669 w 59829"/>
                <a:gd name="connsiteY1" fmla="*/ 55541 h 59828"/>
                <a:gd name="connsiteX2" fmla="*/ 26416 w 59829"/>
                <a:gd name="connsiteY2" fmla="*/ 29942 h 59828"/>
                <a:gd name="connsiteX3" fmla="*/ 669 w 59829"/>
                <a:gd name="connsiteY3" fmla="*/ 4195 h 59828"/>
                <a:gd name="connsiteX4" fmla="*/ 73 w 59829"/>
                <a:gd name="connsiteY4" fmla="*/ 2558 h 59828"/>
                <a:gd name="connsiteX5" fmla="*/ 818 w 59829"/>
                <a:gd name="connsiteY5" fmla="*/ 846 h 59828"/>
                <a:gd name="connsiteX6" fmla="*/ 2604 w 59829"/>
                <a:gd name="connsiteY6" fmla="*/ 28 h 59828"/>
                <a:gd name="connsiteX7" fmla="*/ 4538 w 59829"/>
                <a:gd name="connsiteY7" fmla="*/ 920 h 59828"/>
                <a:gd name="connsiteX8" fmla="*/ 30137 w 59829"/>
                <a:gd name="connsiteY8" fmla="*/ 26519 h 59828"/>
                <a:gd name="connsiteX9" fmla="*/ 55587 w 59829"/>
                <a:gd name="connsiteY9" fmla="*/ 920 h 59828"/>
                <a:gd name="connsiteX10" fmla="*/ 57373 w 59829"/>
                <a:gd name="connsiteY10" fmla="*/ 28 h 59828"/>
                <a:gd name="connsiteX11" fmla="*/ 59158 w 59829"/>
                <a:gd name="connsiteY11" fmla="*/ 772 h 59828"/>
                <a:gd name="connsiteX12" fmla="*/ 59902 w 59829"/>
                <a:gd name="connsiteY12" fmla="*/ 2558 h 59828"/>
                <a:gd name="connsiteX13" fmla="*/ 59307 w 59829"/>
                <a:gd name="connsiteY13" fmla="*/ 4195 h 59828"/>
                <a:gd name="connsiteX14" fmla="*/ 33560 w 59829"/>
                <a:gd name="connsiteY14" fmla="*/ 29942 h 59828"/>
                <a:gd name="connsiteX15" fmla="*/ 59307 w 59829"/>
                <a:gd name="connsiteY15" fmla="*/ 55541 h 59828"/>
                <a:gd name="connsiteX16" fmla="*/ 59902 w 59829"/>
                <a:gd name="connsiteY16" fmla="*/ 57327 h 59828"/>
                <a:gd name="connsiteX17" fmla="*/ 59158 w 59829"/>
                <a:gd name="connsiteY17" fmla="*/ 59113 h 59828"/>
                <a:gd name="connsiteX18" fmla="*/ 57373 w 59829"/>
                <a:gd name="connsiteY18" fmla="*/ 59856 h 59828"/>
                <a:gd name="connsiteX19" fmla="*/ 55587 w 59829"/>
                <a:gd name="connsiteY19" fmla="*/ 58964 h 59828"/>
                <a:gd name="connsiteX20" fmla="*/ 30137 w 59829"/>
                <a:gd name="connsiteY20" fmla="*/ 33366 h 59828"/>
                <a:gd name="connsiteX21" fmla="*/ 4538 w 59829"/>
                <a:gd name="connsiteY21" fmla="*/ 58964 h 59828"/>
                <a:gd name="connsiteX22" fmla="*/ 2604 w 59829"/>
                <a:gd name="connsiteY22" fmla="*/ 59856 h 59828"/>
                <a:gd name="connsiteX23" fmla="*/ 818 w 59829"/>
                <a:gd name="connsiteY23" fmla="*/ 59038 h 59828"/>
                <a:gd name="connsiteX24" fmla="*/ 73 w 59829"/>
                <a:gd name="connsiteY24" fmla="*/ 57327 h 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829" h="59828">
                  <a:moveTo>
                    <a:pt x="73" y="57327"/>
                  </a:moveTo>
                  <a:cubicBezTo>
                    <a:pt x="73" y="56731"/>
                    <a:pt x="272" y="56136"/>
                    <a:pt x="669" y="55541"/>
                  </a:cubicBezTo>
                  <a:lnTo>
                    <a:pt x="26416" y="29942"/>
                  </a:lnTo>
                  <a:lnTo>
                    <a:pt x="669" y="4195"/>
                  </a:lnTo>
                  <a:cubicBezTo>
                    <a:pt x="272" y="3798"/>
                    <a:pt x="73" y="3252"/>
                    <a:pt x="73" y="2558"/>
                  </a:cubicBezTo>
                  <a:cubicBezTo>
                    <a:pt x="73" y="1962"/>
                    <a:pt x="321" y="1392"/>
                    <a:pt x="818" y="846"/>
                  </a:cubicBezTo>
                  <a:cubicBezTo>
                    <a:pt x="1314" y="301"/>
                    <a:pt x="1909" y="28"/>
                    <a:pt x="2604" y="28"/>
                  </a:cubicBezTo>
                  <a:cubicBezTo>
                    <a:pt x="3199" y="28"/>
                    <a:pt x="3844" y="325"/>
                    <a:pt x="4538" y="920"/>
                  </a:cubicBezTo>
                  <a:lnTo>
                    <a:pt x="30137" y="26519"/>
                  </a:lnTo>
                  <a:lnTo>
                    <a:pt x="55587" y="920"/>
                  </a:lnTo>
                  <a:cubicBezTo>
                    <a:pt x="56281" y="325"/>
                    <a:pt x="56877" y="28"/>
                    <a:pt x="57373" y="28"/>
                  </a:cubicBezTo>
                  <a:cubicBezTo>
                    <a:pt x="58067" y="28"/>
                    <a:pt x="58662" y="276"/>
                    <a:pt x="59158" y="772"/>
                  </a:cubicBezTo>
                  <a:cubicBezTo>
                    <a:pt x="59654" y="1268"/>
                    <a:pt x="59902" y="1863"/>
                    <a:pt x="59902" y="2558"/>
                  </a:cubicBezTo>
                  <a:cubicBezTo>
                    <a:pt x="59902" y="3252"/>
                    <a:pt x="59704" y="3798"/>
                    <a:pt x="59307" y="4195"/>
                  </a:cubicBezTo>
                  <a:lnTo>
                    <a:pt x="33560" y="29942"/>
                  </a:lnTo>
                  <a:lnTo>
                    <a:pt x="59307" y="55541"/>
                  </a:lnTo>
                  <a:cubicBezTo>
                    <a:pt x="59704" y="56136"/>
                    <a:pt x="59902" y="56731"/>
                    <a:pt x="59902" y="57327"/>
                  </a:cubicBezTo>
                  <a:cubicBezTo>
                    <a:pt x="59902" y="58021"/>
                    <a:pt x="59654" y="58617"/>
                    <a:pt x="59158" y="59113"/>
                  </a:cubicBezTo>
                  <a:cubicBezTo>
                    <a:pt x="58662" y="59608"/>
                    <a:pt x="58067" y="59856"/>
                    <a:pt x="57373" y="59856"/>
                  </a:cubicBezTo>
                  <a:cubicBezTo>
                    <a:pt x="56777" y="59856"/>
                    <a:pt x="56182" y="59559"/>
                    <a:pt x="55587" y="58964"/>
                  </a:cubicBezTo>
                  <a:lnTo>
                    <a:pt x="30137" y="33366"/>
                  </a:lnTo>
                  <a:lnTo>
                    <a:pt x="4538" y="58964"/>
                  </a:lnTo>
                  <a:cubicBezTo>
                    <a:pt x="3844" y="59559"/>
                    <a:pt x="3199" y="59856"/>
                    <a:pt x="2604" y="59856"/>
                  </a:cubicBezTo>
                  <a:cubicBezTo>
                    <a:pt x="1909" y="59856"/>
                    <a:pt x="1314" y="59584"/>
                    <a:pt x="818" y="59038"/>
                  </a:cubicBezTo>
                  <a:cubicBezTo>
                    <a:pt x="321" y="58493"/>
                    <a:pt x="73" y="57922"/>
                    <a:pt x="73" y="5732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F61D7C0E-C5AF-E0A2-8D97-EC6FF29B946A}"/>
                </a:ext>
              </a:extLst>
            </p:cNvPr>
            <p:cNvSpPr/>
            <p:nvPr/>
          </p:nvSpPr>
          <p:spPr>
            <a:xfrm>
              <a:off x="4242643" y="1606450"/>
              <a:ext cx="119932" cy="90487"/>
            </a:xfrm>
            <a:custGeom>
              <a:avLst/>
              <a:gdLst>
                <a:gd name="connsiteX0" fmla="*/ 32678 w 119932"/>
                <a:gd name="connsiteY0" fmla="*/ 89028 h 90487"/>
                <a:gd name="connsiteX1" fmla="*/ 21812 w 119932"/>
                <a:gd name="connsiteY1" fmla="*/ 89028 h 90487"/>
                <a:gd name="connsiteX2" fmla="*/ 21812 w 119932"/>
                <a:gd name="connsiteY2" fmla="*/ 19674 h 90487"/>
                <a:gd name="connsiteX3" fmla="*/ 11469 w 119932"/>
                <a:gd name="connsiteY3" fmla="*/ 27189 h 90487"/>
                <a:gd name="connsiteX4" fmla="*/ 84 w 119932"/>
                <a:gd name="connsiteY4" fmla="*/ 32771 h 90487"/>
                <a:gd name="connsiteX5" fmla="*/ 84 w 119932"/>
                <a:gd name="connsiteY5" fmla="*/ 22204 h 90487"/>
                <a:gd name="connsiteX6" fmla="*/ 16009 w 119932"/>
                <a:gd name="connsiteY6" fmla="*/ 11934 h 90487"/>
                <a:gd name="connsiteX7" fmla="*/ 25682 w 119932"/>
                <a:gd name="connsiteY7" fmla="*/ 28 h 90487"/>
                <a:gd name="connsiteX8" fmla="*/ 32678 w 119932"/>
                <a:gd name="connsiteY8" fmla="*/ 28 h 90487"/>
                <a:gd name="connsiteX9" fmla="*/ 32678 w 119932"/>
                <a:gd name="connsiteY9" fmla="*/ 89028 h 90487"/>
                <a:gd name="connsiteX10" fmla="*/ 62271 w 119932"/>
                <a:gd name="connsiteY10" fmla="*/ 45272 h 90487"/>
                <a:gd name="connsiteX11" fmla="*/ 65470 w 119932"/>
                <a:gd name="connsiteY11" fmla="*/ 20046 h 90487"/>
                <a:gd name="connsiteX12" fmla="*/ 75070 w 119932"/>
                <a:gd name="connsiteY12" fmla="*/ 5237 h 90487"/>
                <a:gd name="connsiteX13" fmla="*/ 91143 w 119932"/>
                <a:gd name="connsiteY13" fmla="*/ 28 h 90487"/>
                <a:gd name="connsiteX14" fmla="*/ 103645 w 119932"/>
                <a:gd name="connsiteY14" fmla="*/ 2930 h 90487"/>
                <a:gd name="connsiteX15" fmla="*/ 112500 w 119932"/>
                <a:gd name="connsiteY15" fmla="*/ 11190 h 90487"/>
                <a:gd name="connsiteX16" fmla="*/ 118006 w 119932"/>
                <a:gd name="connsiteY16" fmla="*/ 24362 h 90487"/>
                <a:gd name="connsiteX17" fmla="*/ 120016 w 119932"/>
                <a:gd name="connsiteY17" fmla="*/ 45272 h 90487"/>
                <a:gd name="connsiteX18" fmla="*/ 116816 w 119932"/>
                <a:gd name="connsiteY18" fmla="*/ 70499 h 90487"/>
                <a:gd name="connsiteX19" fmla="*/ 107216 w 119932"/>
                <a:gd name="connsiteY19" fmla="*/ 85307 h 90487"/>
                <a:gd name="connsiteX20" fmla="*/ 91143 w 119932"/>
                <a:gd name="connsiteY20" fmla="*/ 90516 h 90487"/>
                <a:gd name="connsiteX21" fmla="*/ 70902 w 119932"/>
                <a:gd name="connsiteY21" fmla="*/ 81289 h 90487"/>
                <a:gd name="connsiteX22" fmla="*/ 62271 w 119932"/>
                <a:gd name="connsiteY22" fmla="*/ 45272 h 90487"/>
                <a:gd name="connsiteX23" fmla="*/ 73432 w 119932"/>
                <a:gd name="connsiteY23" fmla="*/ 45272 h 90487"/>
                <a:gd name="connsiteX24" fmla="*/ 78493 w 119932"/>
                <a:gd name="connsiteY24" fmla="*/ 74368 h 90487"/>
                <a:gd name="connsiteX25" fmla="*/ 91143 w 119932"/>
                <a:gd name="connsiteY25" fmla="*/ 81587 h 90487"/>
                <a:gd name="connsiteX26" fmla="*/ 103719 w 119932"/>
                <a:gd name="connsiteY26" fmla="*/ 74368 h 90487"/>
                <a:gd name="connsiteX27" fmla="*/ 108854 w 119932"/>
                <a:gd name="connsiteY27" fmla="*/ 45272 h 90487"/>
                <a:gd name="connsiteX28" fmla="*/ 103719 w 119932"/>
                <a:gd name="connsiteY28" fmla="*/ 16251 h 90487"/>
                <a:gd name="connsiteX29" fmla="*/ 90994 w 119932"/>
                <a:gd name="connsiteY29" fmla="*/ 9107 h 90487"/>
                <a:gd name="connsiteX30" fmla="*/ 78940 w 119932"/>
                <a:gd name="connsiteY30" fmla="*/ 15358 h 90487"/>
                <a:gd name="connsiteX31" fmla="*/ 73432 w 119932"/>
                <a:gd name="connsiteY31" fmla="*/ 4527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9932" h="90487">
                  <a:moveTo>
                    <a:pt x="32678" y="89028"/>
                  </a:moveTo>
                  <a:lnTo>
                    <a:pt x="21812" y="89028"/>
                  </a:lnTo>
                  <a:lnTo>
                    <a:pt x="21812" y="19674"/>
                  </a:lnTo>
                  <a:cubicBezTo>
                    <a:pt x="19133" y="22155"/>
                    <a:pt x="15686" y="24660"/>
                    <a:pt x="11469" y="27189"/>
                  </a:cubicBezTo>
                  <a:cubicBezTo>
                    <a:pt x="7252" y="29719"/>
                    <a:pt x="3457" y="31580"/>
                    <a:pt x="84" y="32771"/>
                  </a:cubicBezTo>
                  <a:lnTo>
                    <a:pt x="84" y="22204"/>
                  </a:lnTo>
                  <a:cubicBezTo>
                    <a:pt x="6136" y="19426"/>
                    <a:pt x="11444" y="16003"/>
                    <a:pt x="16009" y="11934"/>
                  </a:cubicBezTo>
                  <a:cubicBezTo>
                    <a:pt x="20573" y="7866"/>
                    <a:pt x="23797" y="3898"/>
                    <a:pt x="25682" y="28"/>
                  </a:cubicBezTo>
                  <a:lnTo>
                    <a:pt x="32678" y="28"/>
                  </a:lnTo>
                  <a:lnTo>
                    <a:pt x="32678" y="89028"/>
                  </a:lnTo>
                  <a:close/>
                  <a:moveTo>
                    <a:pt x="62271" y="45272"/>
                  </a:moveTo>
                  <a:cubicBezTo>
                    <a:pt x="62271" y="34854"/>
                    <a:pt x="63337" y="26445"/>
                    <a:pt x="65470" y="20046"/>
                  </a:cubicBezTo>
                  <a:cubicBezTo>
                    <a:pt x="67603" y="13646"/>
                    <a:pt x="70803" y="8710"/>
                    <a:pt x="75070" y="5237"/>
                  </a:cubicBezTo>
                  <a:cubicBezTo>
                    <a:pt x="79336" y="1764"/>
                    <a:pt x="84694" y="28"/>
                    <a:pt x="91143" y="28"/>
                  </a:cubicBezTo>
                  <a:cubicBezTo>
                    <a:pt x="95906" y="28"/>
                    <a:pt x="100073" y="995"/>
                    <a:pt x="103645" y="2930"/>
                  </a:cubicBezTo>
                  <a:cubicBezTo>
                    <a:pt x="107216" y="4865"/>
                    <a:pt x="110168" y="7618"/>
                    <a:pt x="112500" y="11190"/>
                  </a:cubicBezTo>
                  <a:cubicBezTo>
                    <a:pt x="114832" y="14762"/>
                    <a:pt x="116667" y="19153"/>
                    <a:pt x="118006" y="24362"/>
                  </a:cubicBezTo>
                  <a:cubicBezTo>
                    <a:pt x="119347" y="29570"/>
                    <a:pt x="120016" y="36540"/>
                    <a:pt x="120016" y="45272"/>
                  </a:cubicBezTo>
                  <a:cubicBezTo>
                    <a:pt x="120016" y="55690"/>
                    <a:pt x="118949" y="64099"/>
                    <a:pt x="116816" y="70499"/>
                  </a:cubicBezTo>
                  <a:cubicBezTo>
                    <a:pt x="114683" y="76898"/>
                    <a:pt x="111483" y="81834"/>
                    <a:pt x="107216" y="85307"/>
                  </a:cubicBezTo>
                  <a:cubicBezTo>
                    <a:pt x="102950" y="88779"/>
                    <a:pt x="97592" y="90516"/>
                    <a:pt x="91143" y="90516"/>
                  </a:cubicBezTo>
                  <a:cubicBezTo>
                    <a:pt x="82611" y="90516"/>
                    <a:pt x="75864" y="87440"/>
                    <a:pt x="70902" y="81289"/>
                  </a:cubicBezTo>
                  <a:cubicBezTo>
                    <a:pt x="65148" y="73946"/>
                    <a:pt x="62271" y="61940"/>
                    <a:pt x="62271" y="45272"/>
                  </a:cubicBezTo>
                  <a:close/>
                  <a:moveTo>
                    <a:pt x="73432" y="45272"/>
                  </a:moveTo>
                  <a:cubicBezTo>
                    <a:pt x="73432" y="59857"/>
                    <a:pt x="75119" y="69556"/>
                    <a:pt x="78493" y="74368"/>
                  </a:cubicBezTo>
                  <a:cubicBezTo>
                    <a:pt x="81866" y="79180"/>
                    <a:pt x="86082" y="81587"/>
                    <a:pt x="91143" y="81587"/>
                  </a:cubicBezTo>
                  <a:cubicBezTo>
                    <a:pt x="96105" y="81587"/>
                    <a:pt x="100297" y="79180"/>
                    <a:pt x="103719" y="74368"/>
                  </a:cubicBezTo>
                  <a:cubicBezTo>
                    <a:pt x="107142" y="69556"/>
                    <a:pt x="108854" y="59857"/>
                    <a:pt x="108854" y="45272"/>
                  </a:cubicBezTo>
                  <a:cubicBezTo>
                    <a:pt x="108854" y="30687"/>
                    <a:pt x="107142" y="21013"/>
                    <a:pt x="103719" y="16251"/>
                  </a:cubicBezTo>
                  <a:cubicBezTo>
                    <a:pt x="100297" y="11488"/>
                    <a:pt x="96055" y="9107"/>
                    <a:pt x="90994" y="9107"/>
                  </a:cubicBezTo>
                  <a:cubicBezTo>
                    <a:pt x="86033" y="9107"/>
                    <a:pt x="82015" y="11191"/>
                    <a:pt x="78940" y="15358"/>
                  </a:cubicBezTo>
                  <a:cubicBezTo>
                    <a:pt x="75268" y="20815"/>
                    <a:pt x="73432" y="30786"/>
                    <a:pt x="73432" y="4527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C56DD5F8-75DF-D189-07B0-6D1AD731F707}"/>
                </a:ext>
              </a:extLst>
            </p:cNvPr>
            <p:cNvSpPr/>
            <p:nvPr/>
          </p:nvSpPr>
          <p:spPr>
            <a:xfrm>
              <a:off x="4373314" y="1563290"/>
              <a:ext cx="51941" cy="75009"/>
            </a:xfrm>
            <a:custGeom>
              <a:avLst/>
              <a:gdLst>
                <a:gd name="connsiteX0" fmla="*/ 32693 w 51941"/>
                <a:gd name="connsiteY0" fmla="*/ 75031 h 75009"/>
                <a:gd name="connsiteX1" fmla="*/ 32693 w 51941"/>
                <a:gd name="connsiteY1" fmla="*/ 57023 h 75009"/>
                <a:gd name="connsiteX2" fmla="*/ 99 w 51941"/>
                <a:gd name="connsiteY2" fmla="*/ 57023 h 75009"/>
                <a:gd name="connsiteX3" fmla="*/ 99 w 51941"/>
                <a:gd name="connsiteY3" fmla="*/ 48689 h 75009"/>
                <a:gd name="connsiteX4" fmla="*/ 34330 w 51941"/>
                <a:gd name="connsiteY4" fmla="*/ 22 h 75009"/>
                <a:gd name="connsiteX5" fmla="*/ 41771 w 51941"/>
                <a:gd name="connsiteY5" fmla="*/ 22 h 75009"/>
                <a:gd name="connsiteX6" fmla="*/ 41771 w 51941"/>
                <a:gd name="connsiteY6" fmla="*/ 48689 h 75009"/>
                <a:gd name="connsiteX7" fmla="*/ 52041 w 51941"/>
                <a:gd name="connsiteY7" fmla="*/ 48689 h 75009"/>
                <a:gd name="connsiteX8" fmla="*/ 52041 w 51941"/>
                <a:gd name="connsiteY8" fmla="*/ 57023 h 75009"/>
                <a:gd name="connsiteX9" fmla="*/ 41771 w 51941"/>
                <a:gd name="connsiteY9" fmla="*/ 57023 h 75009"/>
                <a:gd name="connsiteX10" fmla="*/ 41771 w 51941"/>
                <a:gd name="connsiteY10" fmla="*/ 75031 h 75009"/>
                <a:gd name="connsiteX11" fmla="*/ 32693 w 51941"/>
                <a:gd name="connsiteY11" fmla="*/ 75031 h 75009"/>
                <a:gd name="connsiteX12" fmla="*/ 32693 w 51941"/>
                <a:gd name="connsiteY12" fmla="*/ 48689 h 75009"/>
                <a:gd name="connsiteX13" fmla="*/ 32693 w 51941"/>
                <a:gd name="connsiteY13" fmla="*/ 14756 h 75009"/>
                <a:gd name="connsiteX14" fmla="*/ 9178 w 51941"/>
                <a:gd name="connsiteY14" fmla="*/ 48689 h 75009"/>
                <a:gd name="connsiteX15" fmla="*/ 32693 w 51941"/>
                <a:gd name="connsiteY15" fmla="*/ 48689 h 7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941" h="75009">
                  <a:moveTo>
                    <a:pt x="32693" y="75031"/>
                  </a:moveTo>
                  <a:lnTo>
                    <a:pt x="32693" y="57023"/>
                  </a:lnTo>
                  <a:lnTo>
                    <a:pt x="99" y="57023"/>
                  </a:lnTo>
                  <a:lnTo>
                    <a:pt x="99" y="48689"/>
                  </a:lnTo>
                  <a:lnTo>
                    <a:pt x="34330" y="22"/>
                  </a:lnTo>
                  <a:lnTo>
                    <a:pt x="41771" y="22"/>
                  </a:lnTo>
                  <a:lnTo>
                    <a:pt x="41771" y="48689"/>
                  </a:lnTo>
                  <a:lnTo>
                    <a:pt x="52041" y="48689"/>
                  </a:lnTo>
                  <a:lnTo>
                    <a:pt x="52041" y="57023"/>
                  </a:lnTo>
                  <a:lnTo>
                    <a:pt x="41771" y="57023"/>
                  </a:lnTo>
                  <a:lnTo>
                    <a:pt x="41771" y="75031"/>
                  </a:lnTo>
                  <a:lnTo>
                    <a:pt x="32693" y="75031"/>
                  </a:lnTo>
                  <a:close/>
                  <a:moveTo>
                    <a:pt x="32693" y="48689"/>
                  </a:moveTo>
                  <a:lnTo>
                    <a:pt x="32693" y="14756"/>
                  </a:lnTo>
                  <a:lnTo>
                    <a:pt x="9178" y="48689"/>
                  </a:lnTo>
                  <a:lnTo>
                    <a:pt x="32693" y="48689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864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199">
            <a:extLst>
              <a:ext uri="{FF2B5EF4-FFF2-40B4-BE49-F238E27FC236}">
                <a16:creationId xmlns:a16="http://schemas.microsoft.com/office/drawing/2014/main" id="{DA97E334-3919-2EDE-9F42-A97F5FE035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49538" y="700088"/>
            <a:ext cx="6788150" cy="5438775"/>
            <a:chOff x="1669" y="441"/>
            <a:chExt cx="4276" cy="3426"/>
          </a:xfrm>
        </p:grpSpPr>
        <p:grpSp>
          <p:nvGrpSpPr>
            <p:cNvPr id="380" name="Group 400">
              <a:extLst>
                <a:ext uri="{FF2B5EF4-FFF2-40B4-BE49-F238E27FC236}">
                  <a16:creationId xmlns:a16="http://schemas.microsoft.com/office/drawing/2014/main" id="{3D45690F-BBC4-E45D-6937-4B95B9BF4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9" y="441"/>
              <a:ext cx="4276" cy="3426"/>
              <a:chOff x="1669" y="441"/>
              <a:chExt cx="4276" cy="3426"/>
            </a:xfrm>
          </p:grpSpPr>
          <p:sp>
            <p:nvSpPr>
              <p:cNvPr id="392" name="Rectangle 202">
                <a:extLst>
                  <a:ext uri="{FF2B5EF4-FFF2-40B4-BE49-F238E27FC236}">
                    <a16:creationId xmlns:a16="http://schemas.microsoft.com/office/drawing/2014/main" id="{269DD9D3-4D59-A3B3-FD56-617476CD1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543"/>
                <a:ext cx="3898" cy="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Line 203">
                <a:extLst>
                  <a:ext uri="{FF2B5EF4-FFF2-40B4-BE49-F238E27FC236}">
                    <a16:creationId xmlns:a16="http://schemas.microsoft.com/office/drawing/2014/main" id="{7AA361FD-E0DA-B197-910A-415350C3E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343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Line 204">
                <a:extLst>
                  <a:ext uri="{FF2B5EF4-FFF2-40B4-BE49-F238E27FC236}">
                    <a16:creationId xmlns:a16="http://schemas.microsoft.com/office/drawing/2014/main" id="{1F09DE86-BCA3-C28B-0792-11B86D765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543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Line 205">
                <a:extLst>
                  <a:ext uri="{FF2B5EF4-FFF2-40B4-BE49-F238E27FC236}">
                    <a16:creationId xmlns:a16="http://schemas.microsoft.com/office/drawing/2014/main" id="{4407FE05-9B0D-F78E-CEE5-F3D975BB6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Line 206">
                <a:extLst>
                  <a:ext uri="{FF2B5EF4-FFF2-40B4-BE49-F238E27FC236}">
                    <a16:creationId xmlns:a16="http://schemas.microsoft.com/office/drawing/2014/main" id="{163B1D32-DB68-6E3D-87D2-75BF09DE8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1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Line 207">
                <a:extLst>
                  <a:ext uri="{FF2B5EF4-FFF2-40B4-BE49-F238E27FC236}">
                    <a16:creationId xmlns:a16="http://schemas.microsoft.com/office/drawing/2014/main" id="{3F6BFD34-0DED-371B-067B-076AF55FE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1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Line 208">
                <a:extLst>
                  <a:ext uri="{FF2B5EF4-FFF2-40B4-BE49-F238E27FC236}">
                    <a16:creationId xmlns:a16="http://schemas.microsoft.com/office/drawing/2014/main" id="{9E247865-3629-ABEC-F773-1D93CAFF1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1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Line 209">
                <a:extLst>
                  <a:ext uri="{FF2B5EF4-FFF2-40B4-BE49-F238E27FC236}">
                    <a16:creationId xmlns:a16="http://schemas.microsoft.com/office/drawing/2014/main" id="{8ED9D6C4-26B8-6A43-5186-5BDC699BA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Line 210">
                <a:extLst>
                  <a:ext uri="{FF2B5EF4-FFF2-40B4-BE49-F238E27FC236}">
                    <a16:creationId xmlns:a16="http://schemas.microsoft.com/office/drawing/2014/main" id="{C3C60D66-F2AA-104B-8C8F-5E3E4A735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Line 211">
                <a:extLst>
                  <a:ext uri="{FF2B5EF4-FFF2-40B4-BE49-F238E27FC236}">
                    <a16:creationId xmlns:a16="http://schemas.microsoft.com/office/drawing/2014/main" id="{FD249671-53A9-C195-10EA-9D6A1F775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Line 212">
                <a:extLst>
                  <a:ext uri="{FF2B5EF4-FFF2-40B4-BE49-F238E27FC236}">
                    <a16:creationId xmlns:a16="http://schemas.microsoft.com/office/drawing/2014/main" id="{A34EA5D5-70F7-7993-991E-5E5C49A55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Line 213">
                <a:extLst>
                  <a:ext uri="{FF2B5EF4-FFF2-40B4-BE49-F238E27FC236}">
                    <a16:creationId xmlns:a16="http://schemas.microsoft.com/office/drawing/2014/main" id="{253D8509-46F0-B085-0EB5-F63FE25EB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0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Line 214">
                <a:extLst>
                  <a:ext uri="{FF2B5EF4-FFF2-40B4-BE49-F238E27FC236}">
                    <a16:creationId xmlns:a16="http://schemas.microsoft.com/office/drawing/2014/main" id="{4CBBBCC5-5C76-0ACC-5600-5225B2A5F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0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Line 215">
                <a:extLst>
                  <a:ext uri="{FF2B5EF4-FFF2-40B4-BE49-F238E27FC236}">
                    <a16:creationId xmlns:a16="http://schemas.microsoft.com/office/drawing/2014/main" id="{1EE3E459-135A-1044-51E0-30031F872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1304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Line 216">
                <a:extLst>
                  <a:ext uri="{FF2B5EF4-FFF2-40B4-BE49-F238E27FC236}">
                    <a16:creationId xmlns:a16="http://schemas.microsoft.com/office/drawing/2014/main" id="{EE810E0F-C0E7-F7E6-13A8-EFF5FAAE9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Line 217">
                <a:extLst>
                  <a:ext uri="{FF2B5EF4-FFF2-40B4-BE49-F238E27FC236}">
                    <a16:creationId xmlns:a16="http://schemas.microsoft.com/office/drawing/2014/main" id="{94F0915C-E75E-2E18-903A-44A1967A4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Line 218">
                <a:extLst>
                  <a:ext uri="{FF2B5EF4-FFF2-40B4-BE49-F238E27FC236}">
                    <a16:creationId xmlns:a16="http://schemas.microsoft.com/office/drawing/2014/main" id="{CEDFD9BC-BF91-BCD2-3CA6-C8BAEB079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1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Line 219">
                <a:extLst>
                  <a:ext uri="{FF2B5EF4-FFF2-40B4-BE49-F238E27FC236}">
                    <a16:creationId xmlns:a16="http://schemas.microsoft.com/office/drawing/2014/main" id="{58D84FA0-FB93-5B85-C843-C6807D446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1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Line 220">
                <a:extLst>
                  <a:ext uri="{FF2B5EF4-FFF2-40B4-BE49-F238E27FC236}">
                    <a16:creationId xmlns:a16="http://schemas.microsoft.com/office/drawing/2014/main" id="{F98C3C09-B41C-CE3B-E77B-FCFF44BA4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Line 221">
                <a:extLst>
                  <a:ext uri="{FF2B5EF4-FFF2-40B4-BE49-F238E27FC236}">
                    <a16:creationId xmlns:a16="http://schemas.microsoft.com/office/drawing/2014/main" id="{83950408-8833-34D1-E681-4C2623E4F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Line 222">
                <a:extLst>
                  <a:ext uri="{FF2B5EF4-FFF2-40B4-BE49-F238E27FC236}">
                    <a16:creationId xmlns:a16="http://schemas.microsoft.com/office/drawing/2014/main" id="{07D79CD6-D819-12BB-0661-26F6A6C82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Line 223">
                <a:extLst>
                  <a:ext uri="{FF2B5EF4-FFF2-40B4-BE49-F238E27FC236}">
                    <a16:creationId xmlns:a16="http://schemas.microsoft.com/office/drawing/2014/main" id="{1FFFDE23-5016-427D-588C-06EE42ED51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Line 224">
                <a:extLst>
                  <a:ext uri="{FF2B5EF4-FFF2-40B4-BE49-F238E27FC236}">
                    <a16:creationId xmlns:a16="http://schemas.microsoft.com/office/drawing/2014/main" id="{56259C73-3697-CEBD-B80B-92CD6D45C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Line 225">
                <a:extLst>
                  <a:ext uri="{FF2B5EF4-FFF2-40B4-BE49-F238E27FC236}">
                    <a16:creationId xmlns:a16="http://schemas.microsoft.com/office/drawing/2014/main" id="{D43A1F3C-ADBB-F8E8-7088-7A1891FEB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0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Line 226">
                <a:extLst>
                  <a:ext uri="{FF2B5EF4-FFF2-40B4-BE49-F238E27FC236}">
                    <a16:creationId xmlns:a16="http://schemas.microsoft.com/office/drawing/2014/main" id="{788E414C-9968-5183-587D-287BBBBAD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9" y="543"/>
                <a:ext cx="0" cy="4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Rectangle 227">
                <a:extLst>
                  <a:ext uri="{FF2B5EF4-FFF2-40B4-BE49-F238E27FC236}">
                    <a16:creationId xmlns:a16="http://schemas.microsoft.com/office/drawing/2014/main" id="{098F35BC-443B-8BFC-D58E-B5CA83609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1379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8" name="Rectangle 228">
                <a:extLst>
                  <a:ext uri="{FF2B5EF4-FFF2-40B4-BE49-F238E27FC236}">
                    <a16:creationId xmlns:a16="http://schemas.microsoft.com/office/drawing/2014/main" id="{6EE4CFA6-2502-268A-AFB9-084C251E9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1379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9" name="Rectangle 229">
                <a:extLst>
                  <a:ext uri="{FF2B5EF4-FFF2-40B4-BE49-F238E27FC236}">
                    <a16:creationId xmlns:a16="http://schemas.microsoft.com/office/drawing/2014/main" id="{E53F413C-7E0E-A0CA-6947-53DD357DB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0" name="Rectangle 230">
                <a:extLst>
                  <a:ext uri="{FF2B5EF4-FFF2-40B4-BE49-F238E27FC236}">
                    <a16:creationId xmlns:a16="http://schemas.microsoft.com/office/drawing/2014/main" id="{9B441CBC-4B7A-676E-12A1-AAD9922E5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1" name="Rectangle 231">
                <a:extLst>
                  <a:ext uri="{FF2B5EF4-FFF2-40B4-BE49-F238E27FC236}">
                    <a16:creationId xmlns:a16="http://schemas.microsoft.com/office/drawing/2014/main" id="{F4F6CB18-F3B5-EAB9-9064-8A5174D01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2" name="Rectangle 232">
                <a:extLst>
                  <a:ext uri="{FF2B5EF4-FFF2-40B4-BE49-F238E27FC236}">
                    <a16:creationId xmlns:a16="http://schemas.microsoft.com/office/drawing/2014/main" id="{7D31271B-D94C-C342-5959-A151EEF71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3" name="Rectangle 233">
                <a:extLst>
                  <a:ext uri="{FF2B5EF4-FFF2-40B4-BE49-F238E27FC236}">
                    <a16:creationId xmlns:a16="http://schemas.microsoft.com/office/drawing/2014/main" id="{5866213D-8D12-95F1-6B1E-B85037706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4" name="Rectangle 234">
                <a:extLst>
                  <a:ext uri="{FF2B5EF4-FFF2-40B4-BE49-F238E27FC236}">
                    <a16:creationId xmlns:a16="http://schemas.microsoft.com/office/drawing/2014/main" id="{B1BE7077-9A4E-912A-6C17-6AEB7EEF6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5" name="Rectangle 235">
                <a:extLst>
                  <a:ext uri="{FF2B5EF4-FFF2-40B4-BE49-F238E27FC236}">
                    <a16:creationId xmlns:a16="http://schemas.microsoft.com/office/drawing/2014/main" id="{8427F22F-0825-329B-B40E-A2727EC19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6" name="Rectangle 236">
                <a:extLst>
                  <a:ext uri="{FF2B5EF4-FFF2-40B4-BE49-F238E27FC236}">
                    <a16:creationId xmlns:a16="http://schemas.microsoft.com/office/drawing/2014/main" id="{B2A5AB36-335B-EC49-4971-C487B3F14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7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7" name="Rectangle 237">
                <a:extLst>
                  <a:ext uri="{FF2B5EF4-FFF2-40B4-BE49-F238E27FC236}">
                    <a16:creationId xmlns:a16="http://schemas.microsoft.com/office/drawing/2014/main" id="{46021987-51F0-886A-D0AC-A1395E73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7" y="1379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8" name="Rectangle 238">
                <a:extLst>
                  <a:ext uri="{FF2B5EF4-FFF2-40B4-BE49-F238E27FC236}">
                    <a16:creationId xmlns:a16="http://schemas.microsoft.com/office/drawing/2014/main" id="{2EA84E15-0B1E-91A9-E1BA-876D3E6FA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" y="1475"/>
                <a:ext cx="38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Time (ms)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9" name="Line 239">
                <a:extLst>
                  <a:ext uri="{FF2B5EF4-FFF2-40B4-BE49-F238E27FC236}">
                    <a16:creationId xmlns:a16="http://schemas.microsoft.com/office/drawing/2014/main" id="{1C932B29-00FB-5D95-C420-C5E66E297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543"/>
                <a:ext cx="0" cy="80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Line 240">
                <a:extLst>
                  <a:ext uri="{FF2B5EF4-FFF2-40B4-BE49-F238E27FC236}">
                    <a16:creationId xmlns:a16="http://schemas.microsoft.com/office/drawing/2014/main" id="{A453C49F-A2D9-019F-4E4D-56717DFD2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543"/>
                <a:ext cx="0" cy="80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Line 241">
                <a:extLst>
                  <a:ext uri="{FF2B5EF4-FFF2-40B4-BE49-F238E27FC236}">
                    <a16:creationId xmlns:a16="http://schemas.microsoft.com/office/drawing/2014/main" id="{EC5E0405-EFC3-9419-68CA-66713BE95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208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Line 242">
                <a:extLst>
                  <a:ext uri="{FF2B5EF4-FFF2-40B4-BE49-F238E27FC236}">
                    <a16:creationId xmlns:a16="http://schemas.microsoft.com/office/drawing/2014/main" id="{A427C4F3-746B-F917-A65D-5ED13A98B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042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Line 243">
                <a:extLst>
                  <a:ext uri="{FF2B5EF4-FFF2-40B4-BE49-F238E27FC236}">
                    <a16:creationId xmlns:a16="http://schemas.microsoft.com/office/drawing/2014/main" id="{4F210C45-102B-8BB1-24FC-56721A3F7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876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Line 244">
                <a:extLst>
                  <a:ext uri="{FF2B5EF4-FFF2-40B4-BE49-F238E27FC236}">
                    <a16:creationId xmlns:a16="http://schemas.microsoft.com/office/drawing/2014/main" id="{6C6FFF05-9FF8-0801-8B61-09C42E418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710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Line 245">
                <a:extLst>
                  <a:ext uri="{FF2B5EF4-FFF2-40B4-BE49-F238E27FC236}">
                    <a16:creationId xmlns:a16="http://schemas.microsoft.com/office/drawing/2014/main" id="{17A84BF8-45B9-7D7B-FD41-07D1FA8A8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543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Line 246">
                <a:extLst>
                  <a:ext uri="{FF2B5EF4-FFF2-40B4-BE49-F238E27FC236}">
                    <a16:creationId xmlns:a16="http://schemas.microsoft.com/office/drawing/2014/main" id="{8B144083-CF31-D09F-BAFF-A5960B389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1208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Line 247">
                <a:extLst>
                  <a:ext uri="{FF2B5EF4-FFF2-40B4-BE49-F238E27FC236}">
                    <a16:creationId xmlns:a16="http://schemas.microsoft.com/office/drawing/2014/main" id="{C666F8DE-7EA5-58C0-E0D4-17F7F2C0A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1042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Line 248">
                <a:extLst>
                  <a:ext uri="{FF2B5EF4-FFF2-40B4-BE49-F238E27FC236}">
                    <a16:creationId xmlns:a16="http://schemas.microsoft.com/office/drawing/2014/main" id="{1674EBBC-8201-36AF-84AC-105A33588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876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Line 249">
                <a:extLst>
                  <a:ext uri="{FF2B5EF4-FFF2-40B4-BE49-F238E27FC236}">
                    <a16:creationId xmlns:a16="http://schemas.microsoft.com/office/drawing/2014/main" id="{EEE89183-E576-80E7-186D-4A6A504F3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710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Line 250">
                <a:extLst>
                  <a:ext uri="{FF2B5EF4-FFF2-40B4-BE49-F238E27FC236}">
                    <a16:creationId xmlns:a16="http://schemas.microsoft.com/office/drawing/2014/main" id="{F2E96531-2C61-36A1-B712-2D44D07ED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543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Rectangle 251">
                <a:extLst>
                  <a:ext uri="{FF2B5EF4-FFF2-40B4-BE49-F238E27FC236}">
                    <a16:creationId xmlns:a16="http://schemas.microsoft.com/office/drawing/2014/main" id="{C484AD0C-CC67-0F35-C7B6-8124AC053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175"/>
                <a:ext cx="216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-2000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2" name="Rectangle 252">
                <a:extLst>
                  <a:ext uri="{FF2B5EF4-FFF2-40B4-BE49-F238E27FC236}">
                    <a16:creationId xmlns:a16="http://schemas.microsoft.com/office/drawing/2014/main" id="{DD4430FB-9405-32CE-B834-DB1732FD0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006"/>
                <a:ext cx="216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-1000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3" name="Rectangle 253">
                <a:extLst>
                  <a:ext uri="{FF2B5EF4-FFF2-40B4-BE49-F238E27FC236}">
                    <a16:creationId xmlns:a16="http://schemas.microsoft.com/office/drawing/2014/main" id="{C60BE4A3-ED90-66E3-DE13-A80CF86CD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838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4" name="Rectangle 254">
                <a:extLst>
                  <a:ext uri="{FF2B5EF4-FFF2-40B4-BE49-F238E27FC236}">
                    <a16:creationId xmlns:a16="http://schemas.microsoft.com/office/drawing/2014/main" id="{A2E007AB-73A3-829A-C635-B44FB4F8E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676"/>
                <a:ext cx="19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5" name="Rectangle 255">
                <a:extLst>
                  <a:ext uri="{FF2B5EF4-FFF2-40B4-BE49-F238E27FC236}">
                    <a16:creationId xmlns:a16="http://schemas.microsoft.com/office/drawing/2014/main" id="{2AB002DA-06BE-9B9B-7EB2-2F1E3A3D1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508"/>
                <a:ext cx="19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6" name="Rectangle 256">
                <a:extLst>
                  <a:ext uri="{FF2B5EF4-FFF2-40B4-BE49-F238E27FC236}">
                    <a16:creationId xmlns:a16="http://schemas.microsoft.com/office/drawing/2014/main" id="{4590A852-B9C0-7A50-C56F-FF0D71DA6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2" y="1026"/>
                <a:ext cx="9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7" name="Rectangle 257">
                <a:extLst>
                  <a:ext uri="{FF2B5EF4-FFF2-40B4-BE49-F238E27FC236}">
                    <a16:creationId xmlns:a16="http://schemas.microsoft.com/office/drawing/2014/main" id="{AF01CC4B-C475-2107-859A-FA190A68E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66" y="966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8" name="Rectangle 258">
                <a:extLst>
                  <a:ext uri="{FF2B5EF4-FFF2-40B4-BE49-F238E27FC236}">
                    <a16:creationId xmlns:a16="http://schemas.microsoft.com/office/drawing/2014/main" id="{3671CCAC-D155-2AB1-A83D-025EF00C6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912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9" name="Rectangle 259">
                <a:extLst>
                  <a:ext uri="{FF2B5EF4-FFF2-40B4-BE49-F238E27FC236}">
                    <a16:creationId xmlns:a16="http://schemas.microsoft.com/office/drawing/2014/main" id="{63D8908D-CEE7-F670-EB53-025228EAC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90" y="882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0" name="Rectangle 260">
                <a:extLst>
                  <a:ext uri="{FF2B5EF4-FFF2-40B4-BE49-F238E27FC236}">
                    <a16:creationId xmlns:a16="http://schemas.microsoft.com/office/drawing/2014/main" id="{25282A35-AACB-BA6A-4A70-2CEC47437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90" y="864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" name="Rectangle 261">
                <a:extLst>
                  <a:ext uri="{FF2B5EF4-FFF2-40B4-BE49-F238E27FC236}">
                    <a16:creationId xmlns:a16="http://schemas.microsoft.com/office/drawing/2014/main" id="{FC50C8A1-48FC-F2EC-8670-DCE40B776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87" y="843"/>
                <a:ext cx="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" name="Rectangle 262">
                <a:extLst>
                  <a:ext uri="{FF2B5EF4-FFF2-40B4-BE49-F238E27FC236}">
                    <a16:creationId xmlns:a16="http://schemas.microsoft.com/office/drawing/2014/main" id="{D00936FF-7AE1-9892-30C7-F18FC21E9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810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3" name="Rectangle 263">
                <a:extLst>
                  <a:ext uri="{FF2B5EF4-FFF2-40B4-BE49-F238E27FC236}">
                    <a16:creationId xmlns:a16="http://schemas.microsoft.com/office/drawing/2014/main" id="{07EA6B52-49A1-832C-44C8-7108060F7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768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4" name="Rectangle 264">
                <a:extLst>
                  <a:ext uri="{FF2B5EF4-FFF2-40B4-BE49-F238E27FC236}">
                    <a16:creationId xmlns:a16="http://schemas.microsoft.com/office/drawing/2014/main" id="{46E8B6C8-DF0A-1161-7BEA-3852DA533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726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5" name="Rectangle 265">
                <a:extLst>
                  <a:ext uri="{FF2B5EF4-FFF2-40B4-BE49-F238E27FC236}">
                    <a16:creationId xmlns:a16="http://schemas.microsoft.com/office/drawing/2014/main" id="{4370290F-C135-A767-92B4-E05367D78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5" y="441"/>
                <a:ext cx="30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 Phase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6" name="Freeform 266">
                <a:extLst>
                  <a:ext uri="{FF2B5EF4-FFF2-40B4-BE49-F238E27FC236}">
                    <a16:creationId xmlns:a16="http://schemas.microsoft.com/office/drawing/2014/main" id="{4575534C-CABD-3FE6-E00E-91137ADD6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652"/>
                <a:ext cx="3820" cy="691"/>
              </a:xfrm>
              <a:custGeom>
                <a:avLst/>
                <a:gdLst>
                  <a:gd name="T0" fmla="*/ 0 w 3820"/>
                  <a:gd name="T1" fmla="*/ 157 h 691"/>
                  <a:gd name="T2" fmla="*/ 78 w 3820"/>
                  <a:gd name="T3" fmla="*/ 376 h 691"/>
                  <a:gd name="T4" fmla="*/ 156 w 3820"/>
                  <a:gd name="T5" fmla="*/ 224 h 691"/>
                  <a:gd name="T6" fmla="*/ 234 w 3820"/>
                  <a:gd name="T7" fmla="*/ 668 h 691"/>
                  <a:gd name="T8" fmla="*/ 312 w 3820"/>
                  <a:gd name="T9" fmla="*/ 206 h 691"/>
                  <a:gd name="T10" fmla="*/ 390 w 3820"/>
                  <a:gd name="T11" fmla="*/ 354 h 691"/>
                  <a:gd name="T12" fmla="*/ 468 w 3820"/>
                  <a:gd name="T13" fmla="*/ 190 h 691"/>
                  <a:gd name="T14" fmla="*/ 546 w 3820"/>
                  <a:gd name="T15" fmla="*/ 0 h 691"/>
                  <a:gd name="T16" fmla="*/ 624 w 3820"/>
                  <a:gd name="T17" fmla="*/ 266 h 691"/>
                  <a:gd name="T18" fmla="*/ 702 w 3820"/>
                  <a:gd name="T19" fmla="*/ 86 h 691"/>
                  <a:gd name="T20" fmla="*/ 780 w 3820"/>
                  <a:gd name="T21" fmla="*/ 270 h 691"/>
                  <a:gd name="T22" fmla="*/ 858 w 3820"/>
                  <a:gd name="T23" fmla="*/ 384 h 691"/>
                  <a:gd name="T24" fmla="*/ 935 w 3820"/>
                  <a:gd name="T25" fmla="*/ 506 h 691"/>
                  <a:gd name="T26" fmla="*/ 1014 w 3820"/>
                  <a:gd name="T27" fmla="*/ 289 h 691"/>
                  <a:gd name="T28" fmla="*/ 1092 w 3820"/>
                  <a:gd name="T29" fmla="*/ 80 h 691"/>
                  <a:gd name="T30" fmla="*/ 1169 w 3820"/>
                  <a:gd name="T31" fmla="*/ 500 h 691"/>
                  <a:gd name="T32" fmla="*/ 1247 w 3820"/>
                  <a:gd name="T33" fmla="*/ 64 h 691"/>
                  <a:gd name="T34" fmla="*/ 1326 w 3820"/>
                  <a:gd name="T35" fmla="*/ 234 h 691"/>
                  <a:gd name="T36" fmla="*/ 1403 w 3820"/>
                  <a:gd name="T37" fmla="*/ 100 h 691"/>
                  <a:gd name="T38" fmla="*/ 1481 w 3820"/>
                  <a:gd name="T39" fmla="*/ 18 h 691"/>
                  <a:gd name="T40" fmla="*/ 1559 w 3820"/>
                  <a:gd name="T41" fmla="*/ 461 h 691"/>
                  <a:gd name="T42" fmla="*/ 1637 w 3820"/>
                  <a:gd name="T43" fmla="*/ 108 h 691"/>
                  <a:gd name="T44" fmla="*/ 1715 w 3820"/>
                  <a:gd name="T45" fmla="*/ 173 h 691"/>
                  <a:gd name="T46" fmla="*/ 1793 w 3820"/>
                  <a:gd name="T47" fmla="*/ 379 h 691"/>
                  <a:gd name="T48" fmla="*/ 1871 w 3820"/>
                  <a:gd name="T49" fmla="*/ 481 h 691"/>
                  <a:gd name="T50" fmla="*/ 1949 w 3820"/>
                  <a:gd name="T51" fmla="*/ 24 h 691"/>
                  <a:gd name="T52" fmla="*/ 2027 w 3820"/>
                  <a:gd name="T53" fmla="*/ 80 h 691"/>
                  <a:gd name="T54" fmla="*/ 2105 w 3820"/>
                  <a:gd name="T55" fmla="*/ 228 h 691"/>
                  <a:gd name="T56" fmla="*/ 2183 w 3820"/>
                  <a:gd name="T57" fmla="*/ 126 h 691"/>
                  <a:gd name="T58" fmla="*/ 2261 w 3820"/>
                  <a:gd name="T59" fmla="*/ 49 h 691"/>
                  <a:gd name="T60" fmla="*/ 2339 w 3820"/>
                  <a:gd name="T61" fmla="*/ 347 h 691"/>
                  <a:gd name="T62" fmla="*/ 2417 w 3820"/>
                  <a:gd name="T63" fmla="*/ 190 h 691"/>
                  <a:gd name="T64" fmla="*/ 2495 w 3820"/>
                  <a:gd name="T65" fmla="*/ 112 h 691"/>
                  <a:gd name="T66" fmla="*/ 2573 w 3820"/>
                  <a:gd name="T67" fmla="*/ 691 h 691"/>
                  <a:gd name="T68" fmla="*/ 2651 w 3820"/>
                  <a:gd name="T69" fmla="*/ 494 h 691"/>
                  <a:gd name="T70" fmla="*/ 2729 w 3820"/>
                  <a:gd name="T71" fmla="*/ 106 h 691"/>
                  <a:gd name="T72" fmla="*/ 2807 w 3820"/>
                  <a:gd name="T73" fmla="*/ 8 h 691"/>
                  <a:gd name="T74" fmla="*/ 2885 w 3820"/>
                  <a:gd name="T75" fmla="*/ 393 h 691"/>
                  <a:gd name="T76" fmla="*/ 2963 w 3820"/>
                  <a:gd name="T77" fmla="*/ 112 h 691"/>
                  <a:gd name="T78" fmla="*/ 3041 w 3820"/>
                  <a:gd name="T79" fmla="*/ 59 h 691"/>
                  <a:gd name="T80" fmla="*/ 3119 w 3820"/>
                  <a:gd name="T81" fmla="*/ 445 h 691"/>
                  <a:gd name="T82" fmla="*/ 3197 w 3820"/>
                  <a:gd name="T83" fmla="*/ 271 h 691"/>
                  <a:gd name="T84" fmla="*/ 3275 w 3820"/>
                  <a:gd name="T85" fmla="*/ 345 h 691"/>
                  <a:gd name="T86" fmla="*/ 3353 w 3820"/>
                  <a:gd name="T87" fmla="*/ 194 h 691"/>
                  <a:gd name="T88" fmla="*/ 3431 w 3820"/>
                  <a:gd name="T89" fmla="*/ 390 h 691"/>
                  <a:gd name="T90" fmla="*/ 3509 w 3820"/>
                  <a:gd name="T91" fmla="*/ 172 h 691"/>
                  <a:gd name="T92" fmla="*/ 3586 w 3820"/>
                  <a:gd name="T93" fmla="*/ 139 h 691"/>
                  <a:gd name="T94" fmla="*/ 3665 w 3820"/>
                  <a:gd name="T95" fmla="*/ 236 h 691"/>
                  <a:gd name="T96" fmla="*/ 3743 w 3820"/>
                  <a:gd name="T97" fmla="*/ 414 h 691"/>
                  <a:gd name="T98" fmla="*/ 3820 w 3820"/>
                  <a:gd name="T99" fmla="*/ 398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820" h="691">
                    <a:moveTo>
                      <a:pt x="0" y="157"/>
                    </a:moveTo>
                    <a:lnTo>
                      <a:pt x="78" y="376"/>
                    </a:lnTo>
                    <a:lnTo>
                      <a:pt x="156" y="224"/>
                    </a:lnTo>
                    <a:lnTo>
                      <a:pt x="234" y="668"/>
                    </a:lnTo>
                    <a:lnTo>
                      <a:pt x="312" y="206"/>
                    </a:lnTo>
                    <a:lnTo>
                      <a:pt x="390" y="354"/>
                    </a:lnTo>
                    <a:lnTo>
                      <a:pt x="468" y="190"/>
                    </a:lnTo>
                    <a:lnTo>
                      <a:pt x="546" y="0"/>
                    </a:lnTo>
                    <a:lnTo>
                      <a:pt x="624" y="266"/>
                    </a:lnTo>
                    <a:lnTo>
                      <a:pt x="702" y="86"/>
                    </a:lnTo>
                    <a:lnTo>
                      <a:pt x="780" y="270"/>
                    </a:lnTo>
                    <a:lnTo>
                      <a:pt x="858" y="384"/>
                    </a:lnTo>
                    <a:lnTo>
                      <a:pt x="935" y="506"/>
                    </a:lnTo>
                    <a:lnTo>
                      <a:pt x="1014" y="289"/>
                    </a:lnTo>
                    <a:lnTo>
                      <a:pt x="1092" y="80"/>
                    </a:lnTo>
                    <a:lnTo>
                      <a:pt x="1169" y="500"/>
                    </a:lnTo>
                    <a:lnTo>
                      <a:pt x="1247" y="64"/>
                    </a:lnTo>
                    <a:lnTo>
                      <a:pt x="1326" y="234"/>
                    </a:lnTo>
                    <a:lnTo>
                      <a:pt x="1403" y="100"/>
                    </a:lnTo>
                    <a:lnTo>
                      <a:pt x="1481" y="18"/>
                    </a:lnTo>
                    <a:lnTo>
                      <a:pt x="1559" y="461"/>
                    </a:lnTo>
                    <a:lnTo>
                      <a:pt x="1637" y="108"/>
                    </a:lnTo>
                    <a:lnTo>
                      <a:pt x="1715" y="173"/>
                    </a:lnTo>
                    <a:lnTo>
                      <a:pt x="1793" y="379"/>
                    </a:lnTo>
                    <a:lnTo>
                      <a:pt x="1871" y="481"/>
                    </a:lnTo>
                    <a:lnTo>
                      <a:pt x="1949" y="24"/>
                    </a:lnTo>
                    <a:lnTo>
                      <a:pt x="2027" y="80"/>
                    </a:lnTo>
                    <a:lnTo>
                      <a:pt x="2105" y="228"/>
                    </a:lnTo>
                    <a:lnTo>
                      <a:pt x="2183" y="126"/>
                    </a:lnTo>
                    <a:lnTo>
                      <a:pt x="2261" y="49"/>
                    </a:lnTo>
                    <a:lnTo>
                      <a:pt x="2339" y="347"/>
                    </a:lnTo>
                    <a:lnTo>
                      <a:pt x="2417" y="190"/>
                    </a:lnTo>
                    <a:lnTo>
                      <a:pt x="2495" y="112"/>
                    </a:lnTo>
                    <a:lnTo>
                      <a:pt x="2573" y="691"/>
                    </a:lnTo>
                    <a:lnTo>
                      <a:pt x="2651" y="494"/>
                    </a:lnTo>
                    <a:lnTo>
                      <a:pt x="2729" y="106"/>
                    </a:lnTo>
                    <a:lnTo>
                      <a:pt x="2807" y="8"/>
                    </a:lnTo>
                    <a:lnTo>
                      <a:pt x="2885" y="393"/>
                    </a:lnTo>
                    <a:lnTo>
                      <a:pt x="2963" y="112"/>
                    </a:lnTo>
                    <a:lnTo>
                      <a:pt x="3041" y="59"/>
                    </a:lnTo>
                    <a:lnTo>
                      <a:pt x="3119" y="445"/>
                    </a:lnTo>
                    <a:lnTo>
                      <a:pt x="3197" y="271"/>
                    </a:lnTo>
                    <a:lnTo>
                      <a:pt x="3275" y="345"/>
                    </a:lnTo>
                    <a:lnTo>
                      <a:pt x="3353" y="194"/>
                    </a:lnTo>
                    <a:lnTo>
                      <a:pt x="3431" y="390"/>
                    </a:lnTo>
                    <a:lnTo>
                      <a:pt x="3509" y="172"/>
                    </a:lnTo>
                    <a:lnTo>
                      <a:pt x="3586" y="139"/>
                    </a:lnTo>
                    <a:lnTo>
                      <a:pt x="3665" y="236"/>
                    </a:lnTo>
                    <a:lnTo>
                      <a:pt x="3743" y="414"/>
                    </a:lnTo>
                    <a:lnTo>
                      <a:pt x="3820" y="39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Rectangle 267">
                <a:extLst>
                  <a:ext uri="{FF2B5EF4-FFF2-40B4-BE49-F238E27FC236}">
                    <a16:creationId xmlns:a16="http://schemas.microsoft.com/office/drawing/2014/main" id="{87C60406-9E27-7061-3DC0-2DDF0A007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1691"/>
                <a:ext cx="3898" cy="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Line 268">
                <a:extLst>
                  <a:ext uri="{FF2B5EF4-FFF2-40B4-BE49-F238E27FC236}">
                    <a16:creationId xmlns:a16="http://schemas.microsoft.com/office/drawing/2014/main" id="{A4C48DDD-8384-F618-A5D7-0030DF025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491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Line 269">
                <a:extLst>
                  <a:ext uri="{FF2B5EF4-FFF2-40B4-BE49-F238E27FC236}">
                    <a16:creationId xmlns:a16="http://schemas.microsoft.com/office/drawing/2014/main" id="{A0535E94-1AA0-5932-2585-F926A9E59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691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Line 270">
                <a:extLst>
                  <a:ext uri="{FF2B5EF4-FFF2-40B4-BE49-F238E27FC236}">
                    <a16:creationId xmlns:a16="http://schemas.microsoft.com/office/drawing/2014/main" id="{C69671D2-6450-D7E3-8947-33CA5F7A5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Line 271">
                <a:extLst>
                  <a:ext uri="{FF2B5EF4-FFF2-40B4-BE49-F238E27FC236}">
                    <a16:creationId xmlns:a16="http://schemas.microsoft.com/office/drawing/2014/main" id="{0C81927F-0438-D0E9-E124-A11549B29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1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Line 272">
                <a:extLst>
                  <a:ext uri="{FF2B5EF4-FFF2-40B4-BE49-F238E27FC236}">
                    <a16:creationId xmlns:a16="http://schemas.microsoft.com/office/drawing/2014/main" id="{48A40223-5CC6-80B6-E93F-6B0233D23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1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Line 273">
                <a:extLst>
                  <a:ext uri="{FF2B5EF4-FFF2-40B4-BE49-F238E27FC236}">
                    <a16:creationId xmlns:a16="http://schemas.microsoft.com/office/drawing/2014/main" id="{D0D3CD94-87CC-1A13-EE2A-41D6408B1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1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Line 274">
                <a:extLst>
                  <a:ext uri="{FF2B5EF4-FFF2-40B4-BE49-F238E27FC236}">
                    <a16:creationId xmlns:a16="http://schemas.microsoft.com/office/drawing/2014/main" id="{B630581C-2AEC-6D85-FCB1-85D10BD89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Line 275">
                <a:extLst>
                  <a:ext uri="{FF2B5EF4-FFF2-40B4-BE49-F238E27FC236}">
                    <a16:creationId xmlns:a16="http://schemas.microsoft.com/office/drawing/2014/main" id="{A193BCB6-C7D1-7F58-B240-B280DDE9D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Line 276">
                <a:extLst>
                  <a:ext uri="{FF2B5EF4-FFF2-40B4-BE49-F238E27FC236}">
                    <a16:creationId xmlns:a16="http://schemas.microsoft.com/office/drawing/2014/main" id="{21C7FDAC-268F-66B8-1DDA-3A027F199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Line 277">
                <a:extLst>
                  <a:ext uri="{FF2B5EF4-FFF2-40B4-BE49-F238E27FC236}">
                    <a16:creationId xmlns:a16="http://schemas.microsoft.com/office/drawing/2014/main" id="{B1122653-2946-1964-9380-756276082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Line 278">
                <a:extLst>
                  <a:ext uri="{FF2B5EF4-FFF2-40B4-BE49-F238E27FC236}">
                    <a16:creationId xmlns:a16="http://schemas.microsoft.com/office/drawing/2014/main" id="{BA2ABD93-4911-0B97-1414-66A5963BE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0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Line 279">
                <a:extLst>
                  <a:ext uri="{FF2B5EF4-FFF2-40B4-BE49-F238E27FC236}">
                    <a16:creationId xmlns:a16="http://schemas.microsoft.com/office/drawing/2014/main" id="{64195BF0-4233-BF97-22EB-4EFB686A4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0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Line 280">
                <a:extLst>
                  <a:ext uri="{FF2B5EF4-FFF2-40B4-BE49-F238E27FC236}">
                    <a16:creationId xmlns:a16="http://schemas.microsoft.com/office/drawing/2014/main" id="{CBAD5BD0-D7A1-21EE-EEB7-8D6FA74B9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2452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Line 281">
                <a:extLst>
                  <a:ext uri="{FF2B5EF4-FFF2-40B4-BE49-F238E27FC236}">
                    <a16:creationId xmlns:a16="http://schemas.microsoft.com/office/drawing/2014/main" id="{F1ACA3D0-4F6E-97D0-7A00-0526FD3B1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Line 282">
                <a:extLst>
                  <a:ext uri="{FF2B5EF4-FFF2-40B4-BE49-F238E27FC236}">
                    <a16:creationId xmlns:a16="http://schemas.microsoft.com/office/drawing/2014/main" id="{A70FF0A7-1507-9B79-2B61-9439E03A0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Line 283">
                <a:extLst>
                  <a:ext uri="{FF2B5EF4-FFF2-40B4-BE49-F238E27FC236}">
                    <a16:creationId xmlns:a16="http://schemas.microsoft.com/office/drawing/2014/main" id="{CC284411-4DCF-D7D2-69F4-65D6B688F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1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Line 284">
                <a:extLst>
                  <a:ext uri="{FF2B5EF4-FFF2-40B4-BE49-F238E27FC236}">
                    <a16:creationId xmlns:a16="http://schemas.microsoft.com/office/drawing/2014/main" id="{85A7803B-3E25-6420-F84A-6165CF043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1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Line 285">
                <a:extLst>
                  <a:ext uri="{FF2B5EF4-FFF2-40B4-BE49-F238E27FC236}">
                    <a16:creationId xmlns:a16="http://schemas.microsoft.com/office/drawing/2014/main" id="{E10AE29A-44F0-B546-AED7-870373F5F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Line 286">
                <a:extLst>
                  <a:ext uri="{FF2B5EF4-FFF2-40B4-BE49-F238E27FC236}">
                    <a16:creationId xmlns:a16="http://schemas.microsoft.com/office/drawing/2014/main" id="{70175CA7-64B2-5D13-50E1-7183AAB62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Line 287">
                <a:extLst>
                  <a:ext uri="{FF2B5EF4-FFF2-40B4-BE49-F238E27FC236}">
                    <a16:creationId xmlns:a16="http://schemas.microsoft.com/office/drawing/2014/main" id="{6A063AC5-0764-E991-5A5B-CA3857343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Line 288">
                <a:extLst>
                  <a:ext uri="{FF2B5EF4-FFF2-40B4-BE49-F238E27FC236}">
                    <a16:creationId xmlns:a16="http://schemas.microsoft.com/office/drawing/2014/main" id="{4DCCB69B-D29E-B568-DDA2-7ED21605C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Line 289">
                <a:extLst>
                  <a:ext uri="{FF2B5EF4-FFF2-40B4-BE49-F238E27FC236}">
                    <a16:creationId xmlns:a16="http://schemas.microsoft.com/office/drawing/2014/main" id="{C29E41FD-C059-1A16-C5E4-2927AFFF2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Line 290">
                <a:extLst>
                  <a:ext uri="{FF2B5EF4-FFF2-40B4-BE49-F238E27FC236}">
                    <a16:creationId xmlns:a16="http://schemas.microsoft.com/office/drawing/2014/main" id="{A280EFFA-9A97-B60C-99E2-F303B147E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0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Line 291">
                <a:extLst>
                  <a:ext uri="{FF2B5EF4-FFF2-40B4-BE49-F238E27FC236}">
                    <a16:creationId xmlns:a16="http://schemas.microsoft.com/office/drawing/2014/main" id="{139EFCBA-3A5E-1B6B-F9BA-76BE4DB0D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9" y="1691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Rectangle 292">
                <a:extLst>
                  <a:ext uri="{FF2B5EF4-FFF2-40B4-BE49-F238E27FC236}">
                    <a16:creationId xmlns:a16="http://schemas.microsoft.com/office/drawing/2014/main" id="{F2A3827E-56E5-0F88-300B-CFE873B75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2527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3" name="Rectangle 293">
                <a:extLst>
                  <a:ext uri="{FF2B5EF4-FFF2-40B4-BE49-F238E27FC236}">
                    <a16:creationId xmlns:a16="http://schemas.microsoft.com/office/drawing/2014/main" id="{002AE809-7E0B-89AF-625F-7B9B73A37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2527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4" name="Rectangle 294">
                <a:extLst>
                  <a:ext uri="{FF2B5EF4-FFF2-40B4-BE49-F238E27FC236}">
                    <a16:creationId xmlns:a16="http://schemas.microsoft.com/office/drawing/2014/main" id="{2C8D3078-FE50-3865-8743-37F02761E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5" name="Rectangle 295">
                <a:extLst>
                  <a:ext uri="{FF2B5EF4-FFF2-40B4-BE49-F238E27FC236}">
                    <a16:creationId xmlns:a16="http://schemas.microsoft.com/office/drawing/2014/main" id="{FCEADD30-B095-0349-B50A-88E28D3CE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6" name="Rectangle 296">
                <a:extLst>
                  <a:ext uri="{FF2B5EF4-FFF2-40B4-BE49-F238E27FC236}">
                    <a16:creationId xmlns:a16="http://schemas.microsoft.com/office/drawing/2014/main" id="{1A1F69CD-A6EF-78B6-EE9D-8333F3AFF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7" name="Rectangle 297">
                <a:extLst>
                  <a:ext uri="{FF2B5EF4-FFF2-40B4-BE49-F238E27FC236}">
                    <a16:creationId xmlns:a16="http://schemas.microsoft.com/office/drawing/2014/main" id="{848481FF-28EA-378A-B002-EEFB09A26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8" name="Rectangle 298">
                <a:extLst>
                  <a:ext uri="{FF2B5EF4-FFF2-40B4-BE49-F238E27FC236}">
                    <a16:creationId xmlns:a16="http://schemas.microsoft.com/office/drawing/2014/main" id="{AEC87D71-9644-F533-6EBC-BF9AFAEA8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9" name="Rectangle 299">
                <a:extLst>
                  <a:ext uri="{FF2B5EF4-FFF2-40B4-BE49-F238E27FC236}">
                    <a16:creationId xmlns:a16="http://schemas.microsoft.com/office/drawing/2014/main" id="{D597C8B0-06B5-81C0-5DE0-19B7803B7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0" name="Rectangle 300">
                <a:extLst>
                  <a:ext uri="{FF2B5EF4-FFF2-40B4-BE49-F238E27FC236}">
                    <a16:creationId xmlns:a16="http://schemas.microsoft.com/office/drawing/2014/main" id="{897A994E-750C-66D8-D236-1C461B27A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1" name="Rectangle 301">
                <a:extLst>
                  <a:ext uri="{FF2B5EF4-FFF2-40B4-BE49-F238E27FC236}">
                    <a16:creationId xmlns:a16="http://schemas.microsoft.com/office/drawing/2014/main" id="{37C0D79E-0DD1-C6E3-4867-6B0276696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7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2" name="Rectangle 302">
                <a:extLst>
                  <a:ext uri="{FF2B5EF4-FFF2-40B4-BE49-F238E27FC236}">
                    <a16:creationId xmlns:a16="http://schemas.microsoft.com/office/drawing/2014/main" id="{A66B8516-F337-0904-091B-8137160AB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7" y="2527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3" name="Rectangle 303">
                <a:extLst>
                  <a:ext uri="{FF2B5EF4-FFF2-40B4-BE49-F238E27FC236}">
                    <a16:creationId xmlns:a16="http://schemas.microsoft.com/office/drawing/2014/main" id="{0E777323-0A73-BF7D-CD22-58FDB0641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" y="2623"/>
                <a:ext cx="38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Time (ms)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4" name="Line 304">
                <a:extLst>
                  <a:ext uri="{FF2B5EF4-FFF2-40B4-BE49-F238E27FC236}">
                    <a16:creationId xmlns:a16="http://schemas.microsoft.com/office/drawing/2014/main" id="{E3A8C45C-7B41-FEB9-64C1-D5EA32FF9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1691"/>
                <a:ext cx="0" cy="80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Line 305">
                <a:extLst>
                  <a:ext uri="{FF2B5EF4-FFF2-40B4-BE49-F238E27FC236}">
                    <a16:creationId xmlns:a16="http://schemas.microsoft.com/office/drawing/2014/main" id="{15EA9E03-2182-39BE-8657-ADBA5DA0A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1691"/>
                <a:ext cx="0" cy="80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Line 306">
                <a:extLst>
                  <a:ext uri="{FF2B5EF4-FFF2-40B4-BE49-F238E27FC236}">
                    <a16:creationId xmlns:a16="http://schemas.microsoft.com/office/drawing/2014/main" id="{7F01E08A-105C-456D-E24C-1FF4E68BC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4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Line 307">
                <a:extLst>
                  <a:ext uri="{FF2B5EF4-FFF2-40B4-BE49-F238E27FC236}">
                    <a16:creationId xmlns:a16="http://schemas.microsoft.com/office/drawing/2014/main" id="{474B1B0F-EE78-4A21-6614-4A886698A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2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Line 308">
                <a:extLst>
                  <a:ext uri="{FF2B5EF4-FFF2-40B4-BE49-F238E27FC236}">
                    <a16:creationId xmlns:a16="http://schemas.microsoft.com/office/drawing/2014/main" id="{EB028FDD-F75C-DE97-7F5E-1C04C68DB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0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Line 309">
                <a:extLst>
                  <a:ext uri="{FF2B5EF4-FFF2-40B4-BE49-F238E27FC236}">
                    <a16:creationId xmlns:a16="http://schemas.microsoft.com/office/drawing/2014/main" id="{C666162A-B2F2-966D-7393-5978082C6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8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Line 310">
                <a:extLst>
                  <a:ext uri="{FF2B5EF4-FFF2-40B4-BE49-F238E27FC236}">
                    <a16:creationId xmlns:a16="http://schemas.microsoft.com/office/drawing/2014/main" id="{466D3440-406E-565F-0241-ABAD13FF1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691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Line 311">
                <a:extLst>
                  <a:ext uri="{FF2B5EF4-FFF2-40B4-BE49-F238E27FC236}">
                    <a16:creationId xmlns:a16="http://schemas.microsoft.com/office/drawing/2014/main" id="{7E984B24-DBCB-55BF-FD35-682A0A9E9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24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Line 312">
                <a:extLst>
                  <a:ext uri="{FF2B5EF4-FFF2-40B4-BE49-F238E27FC236}">
                    <a16:creationId xmlns:a16="http://schemas.microsoft.com/office/drawing/2014/main" id="{A63EFB56-3318-9C1F-8FF9-C1C86C970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22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Line 313">
                <a:extLst>
                  <a:ext uri="{FF2B5EF4-FFF2-40B4-BE49-F238E27FC236}">
                    <a16:creationId xmlns:a16="http://schemas.microsoft.com/office/drawing/2014/main" id="{ACED5CE9-AC6F-352A-5FE2-4F1C78C4B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20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Line 314">
                <a:extLst>
                  <a:ext uri="{FF2B5EF4-FFF2-40B4-BE49-F238E27FC236}">
                    <a16:creationId xmlns:a16="http://schemas.microsoft.com/office/drawing/2014/main" id="{E8E596C8-8D03-4AA1-5B53-E54CB24BE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18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Line 315">
                <a:extLst>
                  <a:ext uri="{FF2B5EF4-FFF2-40B4-BE49-F238E27FC236}">
                    <a16:creationId xmlns:a16="http://schemas.microsoft.com/office/drawing/2014/main" id="{251BBF86-33DC-667A-475E-9A3629053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1691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Rectangle 316">
                <a:extLst>
                  <a:ext uri="{FF2B5EF4-FFF2-40B4-BE49-F238E27FC236}">
                    <a16:creationId xmlns:a16="http://schemas.microsoft.com/office/drawing/2014/main" id="{13D3B19E-D387-D702-E34A-748C7BAAE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455"/>
                <a:ext cx="216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-4000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7" name="Rectangle 317">
                <a:extLst>
                  <a:ext uri="{FF2B5EF4-FFF2-40B4-BE49-F238E27FC236}">
                    <a16:creationId xmlns:a16="http://schemas.microsoft.com/office/drawing/2014/main" id="{B45F6AB4-8A67-3F4F-62FB-BFEC3F079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256"/>
                <a:ext cx="216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-2000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8" name="Rectangle 318">
                <a:extLst>
                  <a:ext uri="{FF2B5EF4-FFF2-40B4-BE49-F238E27FC236}">
                    <a16:creationId xmlns:a16="http://schemas.microsoft.com/office/drawing/2014/main" id="{34544EFA-ADA7-2B76-8DE0-4EE3824CD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2058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9" name="Rectangle 319">
                <a:extLst>
                  <a:ext uri="{FF2B5EF4-FFF2-40B4-BE49-F238E27FC236}">
                    <a16:creationId xmlns:a16="http://schemas.microsoft.com/office/drawing/2014/main" id="{1B06800F-B041-6269-F0D0-CD58A1271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854"/>
                <a:ext cx="19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0" name="Rectangle 320">
                <a:extLst>
                  <a:ext uri="{FF2B5EF4-FFF2-40B4-BE49-F238E27FC236}">
                    <a16:creationId xmlns:a16="http://schemas.microsoft.com/office/drawing/2014/main" id="{1B76638A-9E8D-97B8-ADFE-B2A9A009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655"/>
                <a:ext cx="19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4000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1" name="Rectangle 321">
                <a:extLst>
                  <a:ext uri="{FF2B5EF4-FFF2-40B4-BE49-F238E27FC236}">
                    <a16:creationId xmlns:a16="http://schemas.microsoft.com/office/drawing/2014/main" id="{7B5EF0EB-DFF9-A944-C87B-44DCDDAEE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2" y="2175"/>
                <a:ext cx="9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2" name="Rectangle 322">
                <a:extLst>
                  <a:ext uri="{FF2B5EF4-FFF2-40B4-BE49-F238E27FC236}">
                    <a16:creationId xmlns:a16="http://schemas.microsoft.com/office/drawing/2014/main" id="{BC316C84-02ED-C944-1920-D65FD8DE4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66" y="2115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3" name="Rectangle 323">
                <a:extLst>
                  <a:ext uri="{FF2B5EF4-FFF2-40B4-BE49-F238E27FC236}">
                    <a16:creationId xmlns:a16="http://schemas.microsoft.com/office/drawing/2014/main" id="{A81CB5AF-FD2B-FE74-8743-EDA8BA947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2061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4" name="Rectangle 324">
                <a:extLst>
                  <a:ext uri="{FF2B5EF4-FFF2-40B4-BE49-F238E27FC236}">
                    <a16:creationId xmlns:a16="http://schemas.microsoft.com/office/drawing/2014/main" id="{A6A975AC-11B5-29C4-8D7D-6057AF45F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90" y="2031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5" name="Rectangle 325">
                <a:extLst>
                  <a:ext uri="{FF2B5EF4-FFF2-40B4-BE49-F238E27FC236}">
                    <a16:creationId xmlns:a16="http://schemas.microsoft.com/office/drawing/2014/main" id="{F73AAFFF-BEA6-259D-64FE-94304B64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90" y="2013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6" name="Rectangle 326">
                <a:extLst>
                  <a:ext uri="{FF2B5EF4-FFF2-40B4-BE49-F238E27FC236}">
                    <a16:creationId xmlns:a16="http://schemas.microsoft.com/office/drawing/2014/main" id="{A4C77B2E-E8F9-1CD7-10AF-0B088CD1F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87" y="1992"/>
                <a:ext cx="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" name="Rectangle 327">
                <a:extLst>
                  <a:ext uri="{FF2B5EF4-FFF2-40B4-BE49-F238E27FC236}">
                    <a16:creationId xmlns:a16="http://schemas.microsoft.com/office/drawing/2014/main" id="{F3769253-B86A-73F9-ED08-EECCAFC2C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1959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8" name="Rectangle 328">
                <a:extLst>
                  <a:ext uri="{FF2B5EF4-FFF2-40B4-BE49-F238E27FC236}">
                    <a16:creationId xmlns:a16="http://schemas.microsoft.com/office/drawing/2014/main" id="{B7F2750E-9BCD-E37B-403B-6FC4CB6A5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1917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9" name="Rectangle 329">
                <a:extLst>
                  <a:ext uri="{FF2B5EF4-FFF2-40B4-BE49-F238E27FC236}">
                    <a16:creationId xmlns:a16="http://schemas.microsoft.com/office/drawing/2014/main" id="{59975673-DF67-FCAC-943E-7D540BBE3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678" y="1875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0" name="Rectangle 330">
                <a:extLst>
                  <a:ext uri="{FF2B5EF4-FFF2-40B4-BE49-F238E27FC236}">
                    <a16:creationId xmlns:a16="http://schemas.microsoft.com/office/drawing/2014/main" id="{4B78C4E8-F1C8-4F95-2AD6-A31F63E49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7" y="1589"/>
                <a:ext cx="34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Q Phase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" name="Freeform 331">
                <a:extLst>
                  <a:ext uri="{FF2B5EF4-FFF2-40B4-BE49-F238E27FC236}">
                    <a16:creationId xmlns:a16="http://schemas.microsoft.com/office/drawing/2014/main" id="{5CEED84E-952D-AA6E-EC33-81AF050DE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1833"/>
                <a:ext cx="3820" cy="620"/>
              </a:xfrm>
              <a:custGeom>
                <a:avLst/>
                <a:gdLst>
                  <a:gd name="T0" fmla="*/ 0 w 3820"/>
                  <a:gd name="T1" fmla="*/ 187 h 620"/>
                  <a:gd name="T2" fmla="*/ 78 w 3820"/>
                  <a:gd name="T3" fmla="*/ 126 h 620"/>
                  <a:gd name="T4" fmla="*/ 156 w 3820"/>
                  <a:gd name="T5" fmla="*/ 140 h 620"/>
                  <a:gd name="T6" fmla="*/ 234 w 3820"/>
                  <a:gd name="T7" fmla="*/ 86 h 620"/>
                  <a:gd name="T8" fmla="*/ 312 w 3820"/>
                  <a:gd name="T9" fmla="*/ 473 h 620"/>
                  <a:gd name="T10" fmla="*/ 390 w 3820"/>
                  <a:gd name="T11" fmla="*/ 166 h 620"/>
                  <a:gd name="T12" fmla="*/ 468 w 3820"/>
                  <a:gd name="T13" fmla="*/ 155 h 620"/>
                  <a:gd name="T14" fmla="*/ 546 w 3820"/>
                  <a:gd name="T15" fmla="*/ 620 h 620"/>
                  <a:gd name="T16" fmla="*/ 624 w 3820"/>
                  <a:gd name="T17" fmla="*/ 129 h 620"/>
                  <a:gd name="T18" fmla="*/ 702 w 3820"/>
                  <a:gd name="T19" fmla="*/ 360 h 620"/>
                  <a:gd name="T20" fmla="*/ 780 w 3820"/>
                  <a:gd name="T21" fmla="*/ 332 h 620"/>
                  <a:gd name="T22" fmla="*/ 858 w 3820"/>
                  <a:gd name="T23" fmla="*/ 193 h 620"/>
                  <a:gd name="T24" fmla="*/ 935 w 3820"/>
                  <a:gd name="T25" fmla="*/ 379 h 620"/>
                  <a:gd name="T26" fmla="*/ 1014 w 3820"/>
                  <a:gd name="T27" fmla="*/ 453 h 620"/>
                  <a:gd name="T28" fmla="*/ 1092 w 3820"/>
                  <a:gd name="T29" fmla="*/ 264 h 620"/>
                  <a:gd name="T30" fmla="*/ 1169 w 3820"/>
                  <a:gd name="T31" fmla="*/ 101 h 620"/>
                  <a:gd name="T32" fmla="*/ 1247 w 3820"/>
                  <a:gd name="T33" fmla="*/ 271 h 620"/>
                  <a:gd name="T34" fmla="*/ 1326 w 3820"/>
                  <a:gd name="T35" fmla="*/ 310 h 620"/>
                  <a:gd name="T36" fmla="*/ 1403 w 3820"/>
                  <a:gd name="T37" fmla="*/ 260 h 620"/>
                  <a:gd name="T38" fmla="*/ 1481 w 3820"/>
                  <a:gd name="T39" fmla="*/ 217 h 620"/>
                  <a:gd name="T40" fmla="*/ 1559 w 3820"/>
                  <a:gd name="T41" fmla="*/ 364 h 620"/>
                  <a:gd name="T42" fmla="*/ 1637 w 3820"/>
                  <a:gd name="T43" fmla="*/ 264 h 620"/>
                  <a:gd name="T44" fmla="*/ 1715 w 3820"/>
                  <a:gd name="T45" fmla="*/ 175 h 620"/>
                  <a:gd name="T46" fmla="*/ 1793 w 3820"/>
                  <a:gd name="T47" fmla="*/ 270 h 620"/>
                  <a:gd name="T48" fmla="*/ 1871 w 3820"/>
                  <a:gd name="T49" fmla="*/ 321 h 620"/>
                  <a:gd name="T50" fmla="*/ 1949 w 3820"/>
                  <a:gd name="T51" fmla="*/ 220 h 620"/>
                  <a:gd name="T52" fmla="*/ 2027 w 3820"/>
                  <a:gd name="T53" fmla="*/ 145 h 620"/>
                  <a:gd name="T54" fmla="*/ 2105 w 3820"/>
                  <a:gd name="T55" fmla="*/ 243 h 620"/>
                  <a:gd name="T56" fmla="*/ 2183 w 3820"/>
                  <a:gd name="T57" fmla="*/ 286 h 620"/>
                  <a:gd name="T58" fmla="*/ 2261 w 3820"/>
                  <a:gd name="T59" fmla="*/ 260 h 620"/>
                  <a:gd name="T60" fmla="*/ 2339 w 3820"/>
                  <a:gd name="T61" fmla="*/ 175 h 620"/>
                  <a:gd name="T62" fmla="*/ 2417 w 3820"/>
                  <a:gd name="T63" fmla="*/ 422 h 620"/>
                  <a:gd name="T64" fmla="*/ 2495 w 3820"/>
                  <a:gd name="T65" fmla="*/ 253 h 620"/>
                  <a:gd name="T66" fmla="*/ 2573 w 3820"/>
                  <a:gd name="T67" fmla="*/ 359 h 620"/>
                  <a:gd name="T68" fmla="*/ 2651 w 3820"/>
                  <a:gd name="T69" fmla="*/ 304 h 620"/>
                  <a:gd name="T70" fmla="*/ 2729 w 3820"/>
                  <a:gd name="T71" fmla="*/ 339 h 620"/>
                  <a:gd name="T72" fmla="*/ 2807 w 3820"/>
                  <a:gd name="T73" fmla="*/ 418 h 620"/>
                  <a:gd name="T74" fmla="*/ 2885 w 3820"/>
                  <a:gd name="T75" fmla="*/ 268 h 620"/>
                  <a:gd name="T76" fmla="*/ 2963 w 3820"/>
                  <a:gd name="T77" fmla="*/ 356 h 620"/>
                  <a:gd name="T78" fmla="*/ 3041 w 3820"/>
                  <a:gd name="T79" fmla="*/ 156 h 620"/>
                  <a:gd name="T80" fmla="*/ 3119 w 3820"/>
                  <a:gd name="T81" fmla="*/ 294 h 620"/>
                  <a:gd name="T82" fmla="*/ 3197 w 3820"/>
                  <a:gd name="T83" fmla="*/ 143 h 620"/>
                  <a:gd name="T84" fmla="*/ 3275 w 3820"/>
                  <a:gd name="T85" fmla="*/ 438 h 620"/>
                  <a:gd name="T86" fmla="*/ 3353 w 3820"/>
                  <a:gd name="T87" fmla="*/ 63 h 620"/>
                  <a:gd name="T88" fmla="*/ 3431 w 3820"/>
                  <a:gd name="T89" fmla="*/ 115 h 620"/>
                  <a:gd name="T90" fmla="*/ 3509 w 3820"/>
                  <a:gd name="T91" fmla="*/ 317 h 620"/>
                  <a:gd name="T92" fmla="*/ 3586 w 3820"/>
                  <a:gd name="T93" fmla="*/ 234 h 620"/>
                  <a:gd name="T94" fmla="*/ 3665 w 3820"/>
                  <a:gd name="T95" fmla="*/ 0 h 620"/>
                  <a:gd name="T96" fmla="*/ 3743 w 3820"/>
                  <a:gd name="T97" fmla="*/ 377 h 620"/>
                  <a:gd name="T98" fmla="*/ 3820 w 3820"/>
                  <a:gd name="T99" fmla="*/ 474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820" h="620">
                    <a:moveTo>
                      <a:pt x="0" y="187"/>
                    </a:moveTo>
                    <a:lnTo>
                      <a:pt x="78" y="126"/>
                    </a:lnTo>
                    <a:lnTo>
                      <a:pt x="156" y="140"/>
                    </a:lnTo>
                    <a:lnTo>
                      <a:pt x="234" y="86"/>
                    </a:lnTo>
                    <a:lnTo>
                      <a:pt x="312" y="473"/>
                    </a:lnTo>
                    <a:lnTo>
                      <a:pt x="390" y="166"/>
                    </a:lnTo>
                    <a:lnTo>
                      <a:pt x="468" y="155"/>
                    </a:lnTo>
                    <a:lnTo>
                      <a:pt x="546" y="620"/>
                    </a:lnTo>
                    <a:lnTo>
                      <a:pt x="624" y="129"/>
                    </a:lnTo>
                    <a:lnTo>
                      <a:pt x="702" y="360"/>
                    </a:lnTo>
                    <a:lnTo>
                      <a:pt x="780" y="332"/>
                    </a:lnTo>
                    <a:lnTo>
                      <a:pt x="858" y="193"/>
                    </a:lnTo>
                    <a:lnTo>
                      <a:pt x="935" y="379"/>
                    </a:lnTo>
                    <a:lnTo>
                      <a:pt x="1014" y="453"/>
                    </a:lnTo>
                    <a:lnTo>
                      <a:pt x="1092" y="264"/>
                    </a:lnTo>
                    <a:lnTo>
                      <a:pt x="1169" y="101"/>
                    </a:lnTo>
                    <a:lnTo>
                      <a:pt x="1247" y="271"/>
                    </a:lnTo>
                    <a:lnTo>
                      <a:pt x="1326" y="310"/>
                    </a:lnTo>
                    <a:lnTo>
                      <a:pt x="1403" y="260"/>
                    </a:lnTo>
                    <a:lnTo>
                      <a:pt x="1481" y="217"/>
                    </a:lnTo>
                    <a:lnTo>
                      <a:pt x="1559" y="364"/>
                    </a:lnTo>
                    <a:lnTo>
                      <a:pt x="1637" y="264"/>
                    </a:lnTo>
                    <a:lnTo>
                      <a:pt x="1715" y="175"/>
                    </a:lnTo>
                    <a:lnTo>
                      <a:pt x="1793" y="270"/>
                    </a:lnTo>
                    <a:lnTo>
                      <a:pt x="1871" y="321"/>
                    </a:lnTo>
                    <a:lnTo>
                      <a:pt x="1949" y="220"/>
                    </a:lnTo>
                    <a:lnTo>
                      <a:pt x="2027" y="145"/>
                    </a:lnTo>
                    <a:lnTo>
                      <a:pt x="2105" y="243"/>
                    </a:lnTo>
                    <a:lnTo>
                      <a:pt x="2183" y="286"/>
                    </a:lnTo>
                    <a:lnTo>
                      <a:pt x="2261" y="260"/>
                    </a:lnTo>
                    <a:lnTo>
                      <a:pt x="2339" y="175"/>
                    </a:lnTo>
                    <a:lnTo>
                      <a:pt x="2417" y="422"/>
                    </a:lnTo>
                    <a:lnTo>
                      <a:pt x="2495" y="253"/>
                    </a:lnTo>
                    <a:lnTo>
                      <a:pt x="2573" y="359"/>
                    </a:lnTo>
                    <a:lnTo>
                      <a:pt x="2651" y="304"/>
                    </a:lnTo>
                    <a:lnTo>
                      <a:pt x="2729" y="339"/>
                    </a:lnTo>
                    <a:lnTo>
                      <a:pt x="2807" y="418"/>
                    </a:lnTo>
                    <a:lnTo>
                      <a:pt x="2885" y="268"/>
                    </a:lnTo>
                    <a:lnTo>
                      <a:pt x="2963" y="356"/>
                    </a:lnTo>
                    <a:lnTo>
                      <a:pt x="3041" y="156"/>
                    </a:lnTo>
                    <a:lnTo>
                      <a:pt x="3119" y="294"/>
                    </a:lnTo>
                    <a:lnTo>
                      <a:pt x="3197" y="143"/>
                    </a:lnTo>
                    <a:lnTo>
                      <a:pt x="3275" y="438"/>
                    </a:lnTo>
                    <a:lnTo>
                      <a:pt x="3353" y="63"/>
                    </a:lnTo>
                    <a:lnTo>
                      <a:pt x="3431" y="115"/>
                    </a:lnTo>
                    <a:lnTo>
                      <a:pt x="3509" y="317"/>
                    </a:lnTo>
                    <a:lnTo>
                      <a:pt x="3586" y="234"/>
                    </a:lnTo>
                    <a:lnTo>
                      <a:pt x="3665" y="0"/>
                    </a:lnTo>
                    <a:lnTo>
                      <a:pt x="3743" y="377"/>
                    </a:lnTo>
                    <a:lnTo>
                      <a:pt x="3820" y="474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Rectangle 332">
                <a:extLst>
                  <a:ext uri="{FF2B5EF4-FFF2-40B4-BE49-F238E27FC236}">
                    <a16:creationId xmlns:a16="http://schemas.microsoft.com/office/drawing/2014/main" id="{C5305110-9227-D608-26E0-1CD051C7E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2839"/>
                <a:ext cx="3898" cy="7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Line 333">
                <a:extLst>
                  <a:ext uri="{FF2B5EF4-FFF2-40B4-BE49-F238E27FC236}">
                    <a16:creationId xmlns:a16="http://schemas.microsoft.com/office/drawing/2014/main" id="{FDC5E991-1024-0BA2-010A-075EFEA29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3638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Line 334">
                <a:extLst>
                  <a:ext uri="{FF2B5EF4-FFF2-40B4-BE49-F238E27FC236}">
                    <a16:creationId xmlns:a16="http://schemas.microsoft.com/office/drawing/2014/main" id="{CA44606D-0E84-13CB-FC30-57E997251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839"/>
                <a:ext cx="389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Line 335">
                <a:extLst>
                  <a:ext uri="{FF2B5EF4-FFF2-40B4-BE49-F238E27FC236}">
                    <a16:creationId xmlns:a16="http://schemas.microsoft.com/office/drawing/2014/main" id="{C536AE85-7DF9-CFF0-3EC9-73C16E785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Line 336">
                <a:extLst>
                  <a:ext uri="{FF2B5EF4-FFF2-40B4-BE49-F238E27FC236}">
                    <a16:creationId xmlns:a16="http://schemas.microsoft.com/office/drawing/2014/main" id="{4D8771D6-2BDB-2A00-686C-B65154B92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1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Line 337">
                <a:extLst>
                  <a:ext uri="{FF2B5EF4-FFF2-40B4-BE49-F238E27FC236}">
                    <a16:creationId xmlns:a16="http://schemas.microsoft.com/office/drawing/2014/main" id="{2CC45C32-A363-D0C3-7F81-FBBDECC5C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1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Line 338">
                <a:extLst>
                  <a:ext uri="{FF2B5EF4-FFF2-40B4-BE49-F238E27FC236}">
                    <a16:creationId xmlns:a16="http://schemas.microsoft.com/office/drawing/2014/main" id="{4B7ECF73-DD8B-AF31-4BE0-B544A3C9F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1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Line 339">
                <a:extLst>
                  <a:ext uri="{FF2B5EF4-FFF2-40B4-BE49-F238E27FC236}">
                    <a16:creationId xmlns:a16="http://schemas.microsoft.com/office/drawing/2014/main" id="{105D72C6-F31F-7436-0243-0EA7C3BE0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Line 340">
                <a:extLst>
                  <a:ext uri="{FF2B5EF4-FFF2-40B4-BE49-F238E27FC236}">
                    <a16:creationId xmlns:a16="http://schemas.microsoft.com/office/drawing/2014/main" id="{25946558-30FE-D5C2-75AC-DA06791D6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Line 341">
                <a:extLst>
                  <a:ext uri="{FF2B5EF4-FFF2-40B4-BE49-F238E27FC236}">
                    <a16:creationId xmlns:a16="http://schemas.microsoft.com/office/drawing/2014/main" id="{061370F2-1F9A-9F20-6D51-785C0EC9B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Line 342">
                <a:extLst>
                  <a:ext uri="{FF2B5EF4-FFF2-40B4-BE49-F238E27FC236}">
                    <a16:creationId xmlns:a16="http://schemas.microsoft.com/office/drawing/2014/main" id="{8868679D-1FD3-B079-75E5-AACF7D8A4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Line 343">
                <a:extLst>
                  <a:ext uri="{FF2B5EF4-FFF2-40B4-BE49-F238E27FC236}">
                    <a16:creationId xmlns:a16="http://schemas.microsoft.com/office/drawing/2014/main" id="{846F4985-A70E-6A12-788A-9C6941861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0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Line 344">
                <a:extLst>
                  <a:ext uri="{FF2B5EF4-FFF2-40B4-BE49-F238E27FC236}">
                    <a16:creationId xmlns:a16="http://schemas.microsoft.com/office/drawing/2014/main" id="{0864AD63-68C8-F2C4-E9CD-A4F219C18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0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5" name="Line 345">
                <a:extLst>
                  <a:ext uri="{FF2B5EF4-FFF2-40B4-BE49-F238E27FC236}">
                    <a16:creationId xmlns:a16="http://schemas.microsoft.com/office/drawing/2014/main" id="{35C10C7B-F6DA-1247-CCD0-337C6CC92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3600"/>
                <a:ext cx="0" cy="38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Line 346">
                <a:extLst>
                  <a:ext uri="{FF2B5EF4-FFF2-40B4-BE49-F238E27FC236}">
                    <a16:creationId xmlns:a16="http://schemas.microsoft.com/office/drawing/2014/main" id="{60C9CD7B-1E28-8813-AF36-E894C788D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7" name="Line 347">
                <a:extLst>
                  <a:ext uri="{FF2B5EF4-FFF2-40B4-BE49-F238E27FC236}">
                    <a16:creationId xmlns:a16="http://schemas.microsoft.com/office/drawing/2014/main" id="{E87C4C5F-2DB8-8B2A-B94F-8A4364D11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Line 348">
                <a:extLst>
                  <a:ext uri="{FF2B5EF4-FFF2-40B4-BE49-F238E27FC236}">
                    <a16:creationId xmlns:a16="http://schemas.microsoft.com/office/drawing/2014/main" id="{6AF2799F-FBC7-6BB5-5A85-A934FB627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1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Line 349">
                <a:extLst>
                  <a:ext uri="{FF2B5EF4-FFF2-40B4-BE49-F238E27FC236}">
                    <a16:creationId xmlns:a16="http://schemas.microsoft.com/office/drawing/2014/main" id="{23DE6E98-6BB2-663C-BD2D-9970075C2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1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Line 350">
                <a:extLst>
                  <a:ext uri="{FF2B5EF4-FFF2-40B4-BE49-F238E27FC236}">
                    <a16:creationId xmlns:a16="http://schemas.microsoft.com/office/drawing/2014/main" id="{38A73BEF-57E9-B3CB-5DDB-6A6B129FD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1" name="Line 351">
                <a:extLst>
                  <a:ext uri="{FF2B5EF4-FFF2-40B4-BE49-F238E27FC236}">
                    <a16:creationId xmlns:a16="http://schemas.microsoft.com/office/drawing/2014/main" id="{DD4C0F99-635A-1773-8389-C5A72845A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2" name="Line 352">
                <a:extLst>
                  <a:ext uri="{FF2B5EF4-FFF2-40B4-BE49-F238E27FC236}">
                    <a16:creationId xmlns:a16="http://schemas.microsoft.com/office/drawing/2014/main" id="{8440C13F-3BC6-32FA-C6C5-9191011F4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3" name="Line 353">
                <a:extLst>
                  <a:ext uri="{FF2B5EF4-FFF2-40B4-BE49-F238E27FC236}">
                    <a16:creationId xmlns:a16="http://schemas.microsoft.com/office/drawing/2014/main" id="{D4613D2F-5ADB-D955-71E6-38EC3F6C5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Line 354">
                <a:extLst>
                  <a:ext uri="{FF2B5EF4-FFF2-40B4-BE49-F238E27FC236}">
                    <a16:creationId xmlns:a16="http://schemas.microsoft.com/office/drawing/2014/main" id="{D6A0D7B7-D1C9-C0F6-7F7E-EB6B8A690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5" name="Line 355">
                <a:extLst>
                  <a:ext uri="{FF2B5EF4-FFF2-40B4-BE49-F238E27FC236}">
                    <a16:creationId xmlns:a16="http://schemas.microsoft.com/office/drawing/2014/main" id="{CBAC18C0-12E3-89C9-B218-80E506D8E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0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Line 356">
                <a:extLst>
                  <a:ext uri="{FF2B5EF4-FFF2-40B4-BE49-F238E27FC236}">
                    <a16:creationId xmlns:a16="http://schemas.microsoft.com/office/drawing/2014/main" id="{5C845DF8-D968-1797-615C-1077DB934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9" y="2839"/>
                <a:ext cx="0" cy="3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7" name="Rectangle 357">
                <a:extLst>
                  <a:ext uri="{FF2B5EF4-FFF2-40B4-BE49-F238E27FC236}">
                    <a16:creationId xmlns:a16="http://schemas.microsoft.com/office/drawing/2014/main" id="{65FCDFE9-2255-8A21-1D88-F2831BCF1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3675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8" name="Rectangle 358">
                <a:extLst>
                  <a:ext uri="{FF2B5EF4-FFF2-40B4-BE49-F238E27FC236}">
                    <a16:creationId xmlns:a16="http://schemas.microsoft.com/office/drawing/2014/main" id="{364C0E8F-C9AD-9D19-85B6-91DD785DB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3675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9" name="Rectangle 359">
                <a:extLst>
                  <a:ext uri="{FF2B5EF4-FFF2-40B4-BE49-F238E27FC236}">
                    <a16:creationId xmlns:a16="http://schemas.microsoft.com/office/drawing/2014/main" id="{E0702501-A9CD-48F4-F0CA-6011C3272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0" name="Rectangle 360">
                <a:extLst>
                  <a:ext uri="{FF2B5EF4-FFF2-40B4-BE49-F238E27FC236}">
                    <a16:creationId xmlns:a16="http://schemas.microsoft.com/office/drawing/2014/main" id="{67E4377E-8A08-02B9-9BC0-11B9E2B97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1" name="Rectangle 361">
                <a:extLst>
                  <a:ext uri="{FF2B5EF4-FFF2-40B4-BE49-F238E27FC236}">
                    <a16:creationId xmlns:a16="http://schemas.microsoft.com/office/drawing/2014/main" id="{6EA0B312-6ACB-528D-848F-284853488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2" name="Rectangle 362">
                <a:extLst>
                  <a:ext uri="{FF2B5EF4-FFF2-40B4-BE49-F238E27FC236}">
                    <a16:creationId xmlns:a16="http://schemas.microsoft.com/office/drawing/2014/main" id="{BB2C667C-012A-3430-47C7-56279F917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" name="Rectangle 363">
                <a:extLst>
                  <a:ext uri="{FF2B5EF4-FFF2-40B4-BE49-F238E27FC236}">
                    <a16:creationId xmlns:a16="http://schemas.microsoft.com/office/drawing/2014/main" id="{C5744054-3B43-0234-2D69-B5F27EC52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" name="Rectangle 364">
                <a:extLst>
                  <a:ext uri="{FF2B5EF4-FFF2-40B4-BE49-F238E27FC236}">
                    <a16:creationId xmlns:a16="http://schemas.microsoft.com/office/drawing/2014/main" id="{C646680D-CC17-F9B4-8993-BF9637FCD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5" name="Rectangle 365">
                <a:extLst>
                  <a:ext uri="{FF2B5EF4-FFF2-40B4-BE49-F238E27FC236}">
                    <a16:creationId xmlns:a16="http://schemas.microsoft.com/office/drawing/2014/main" id="{CD1137FA-23C0-3294-0727-CE457B460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6" name="Rectangle 366">
                <a:extLst>
                  <a:ext uri="{FF2B5EF4-FFF2-40B4-BE49-F238E27FC236}">
                    <a16:creationId xmlns:a16="http://schemas.microsoft.com/office/drawing/2014/main" id="{DCEB093E-9EAA-C886-BD88-3A2688086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7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7" name="Rectangle 367">
                <a:extLst>
                  <a:ext uri="{FF2B5EF4-FFF2-40B4-BE49-F238E27FC236}">
                    <a16:creationId xmlns:a16="http://schemas.microsoft.com/office/drawing/2014/main" id="{CD4C52E3-9557-608E-2D00-6648F5987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7" y="367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8" name="Rectangle 368">
                <a:extLst>
                  <a:ext uri="{FF2B5EF4-FFF2-40B4-BE49-F238E27FC236}">
                    <a16:creationId xmlns:a16="http://schemas.microsoft.com/office/drawing/2014/main" id="{46CFBAB6-9D10-9D47-8CB2-88C72CE29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" y="3771"/>
                <a:ext cx="38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Time (ms)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9" name="Line 369">
                <a:extLst>
                  <a:ext uri="{FF2B5EF4-FFF2-40B4-BE49-F238E27FC236}">
                    <a16:creationId xmlns:a16="http://schemas.microsoft.com/office/drawing/2014/main" id="{2D4DC1EA-1AFA-94B6-D596-9E6A2914D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2839"/>
                <a:ext cx="0" cy="79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0" name="Line 370">
                <a:extLst>
                  <a:ext uri="{FF2B5EF4-FFF2-40B4-BE49-F238E27FC236}">
                    <a16:creationId xmlns:a16="http://schemas.microsoft.com/office/drawing/2014/main" id="{13D1D4EB-07B5-DCE7-EBFF-869F0B014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79" y="2839"/>
                <a:ext cx="0" cy="799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1" name="Line 371">
                <a:extLst>
                  <a:ext uri="{FF2B5EF4-FFF2-40B4-BE49-F238E27FC236}">
                    <a16:creationId xmlns:a16="http://schemas.microsoft.com/office/drawing/2014/main" id="{F275F43A-488F-E8EE-216E-DF1E2FDB7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3638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2" name="Line 372">
                <a:extLst>
                  <a:ext uri="{FF2B5EF4-FFF2-40B4-BE49-F238E27FC236}">
                    <a16:creationId xmlns:a16="http://schemas.microsoft.com/office/drawing/2014/main" id="{862D2582-C380-334A-53A1-CA598E668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3372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3" name="Line 373">
                <a:extLst>
                  <a:ext uri="{FF2B5EF4-FFF2-40B4-BE49-F238E27FC236}">
                    <a16:creationId xmlns:a16="http://schemas.microsoft.com/office/drawing/2014/main" id="{377B79BF-425C-3728-216F-CB8EEC56D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3106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4" name="Line 374">
                <a:extLst>
                  <a:ext uri="{FF2B5EF4-FFF2-40B4-BE49-F238E27FC236}">
                    <a16:creationId xmlns:a16="http://schemas.microsoft.com/office/drawing/2014/main" id="{529706A6-E123-7494-CDFE-7C633DA92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2839"/>
                <a:ext cx="3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5" name="Line 375">
                <a:extLst>
                  <a:ext uri="{FF2B5EF4-FFF2-40B4-BE49-F238E27FC236}">
                    <a16:creationId xmlns:a16="http://schemas.microsoft.com/office/drawing/2014/main" id="{7927885D-6E57-154A-C425-C4EF9F0EA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3638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6" name="Line 376">
                <a:extLst>
                  <a:ext uri="{FF2B5EF4-FFF2-40B4-BE49-F238E27FC236}">
                    <a16:creationId xmlns:a16="http://schemas.microsoft.com/office/drawing/2014/main" id="{5B02CAE2-E558-E35C-0CAE-00A7CAFAF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3372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7" name="Line 377">
                <a:extLst>
                  <a:ext uri="{FF2B5EF4-FFF2-40B4-BE49-F238E27FC236}">
                    <a16:creationId xmlns:a16="http://schemas.microsoft.com/office/drawing/2014/main" id="{07C9A6F5-A3B9-A834-F5EC-2601A94A7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3106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8" name="Line 378">
                <a:extLst>
                  <a:ext uri="{FF2B5EF4-FFF2-40B4-BE49-F238E27FC236}">
                    <a16:creationId xmlns:a16="http://schemas.microsoft.com/office/drawing/2014/main" id="{F4915AE4-11E5-DF91-6EE4-54E13BA36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1" y="2839"/>
                <a:ext cx="3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9" name="Rectangle 379">
                <a:extLst>
                  <a:ext uri="{FF2B5EF4-FFF2-40B4-BE49-F238E27FC236}">
                    <a16:creationId xmlns:a16="http://schemas.microsoft.com/office/drawing/2014/main" id="{5F3B41AA-0BB9-704A-1DD7-55371455F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3602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0" name="Rectangle 380">
                <a:extLst>
                  <a:ext uri="{FF2B5EF4-FFF2-40B4-BE49-F238E27FC236}">
                    <a16:creationId xmlns:a16="http://schemas.microsoft.com/office/drawing/2014/main" id="{D08A4C84-E535-1750-4072-C5DAA0527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3338"/>
                <a:ext cx="72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1" name="Rectangle 381">
                <a:extLst>
                  <a:ext uri="{FF2B5EF4-FFF2-40B4-BE49-F238E27FC236}">
                    <a16:creationId xmlns:a16="http://schemas.microsoft.com/office/drawing/2014/main" id="{8033A811-A416-2050-5B59-421F1D806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" y="3068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2" name="Rectangle 382">
                <a:extLst>
                  <a:ext uri="{FF2B5EF4-FFF2-40B4-BE49-F238E27FC236}">
                    <a16:creationId xmlns:a16="http://schemas.microsoft.com/office/drawing/2014/main" id="{A7D78497-64F8-F910-4AC2-21BCABFA8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" y="2803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3" name="Rectangle 383">
                <a:extLst>
                  <a:ext uri="{FF2B5EF4-FFF2-40B4-BE49-F238E27FC236}">
                    <a16:creationId xmlns:a16="http://schemas.microsoft.com/office/drawing/2014/main" id="{52258A87-5CC0-64DC-A4E0-019A96A28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74" y="3323"/>
                <a:ext cx="9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4" name="Rectangle 384">
                <a:extLst>
                  <a:ext uri="{FF2B5EF4-FFF2-40B4-BE49-F238E27FC236}">
                    <a16:creationId xmlns:a16="http://schemas.microsoft.com/office/drawing/2014/main" id="{D837179B-90F7-8E99-3458-21F47EA05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68" y="3263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5" name="Rectangle 385">
                <a:extLst>
                  <a:ext uri="{FF2B5EF4-FFF2-40B4-BE49-F238E27FC236}">
                    <a16:creationId xmlns:a16="http://schemas.microsoft.com/office/drawing/2014/main" id="{6007EE08-3EE3-16BA-B757-05D183475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0" y="3209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6" name="Rectangle 386">
                <a:extLst>
                  <a:ext uri="{FF2B5EF4-FFF2-40B4-BE49-F238E27FC236}">
                    <a16:creationId xmlns:a16="http://schemas.microsoft.com/office/drawing/2014/main" id="{90A7BAF4-0715-0574-060F-2E79460BB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92" y="3179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7" name="Rectangle 387">
                <a:extLst>
                  <a:ext uri="{FF2B5EF4-FFF2-40B4-BE49-F238E27FC236}">
                    <a16:creationId xmlns:a16="http://schemas.microsoft.com/office/drawing/2014/main" id="{613078F7-15C6-C8E0-2D95-36BEDF5F0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92" y="3161"/>
                <a:ext cx="5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8" name="Rectangle 388">
                <a:extLst>
                  <a:ext uri="{FF2B5EF4-FFF2-40B4-BE49-F238E27FC236}">
                    <a16:creationId xmlns:a16="http://schemas.microsoft.com/office/drawing/2014/main" id="{42038D92-0B49-3172-EDA1-355670FE4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9" y="3140"/>
                <a:ext cx="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9" name="Rectangle 389">
                <a:extLst>
                  <a:ext uri="{FF2B5EF4-FFF2-40B4-BE49-F238E27FC236}">
                    <a16:creationId xmlns:a16="http://schemas.microsoft.com/office/drawing/2014/main" id="{743CEFB7-4E88-AF37-9501-5092F4980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0" y="3107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0" name="Rectangle 390">
                <a:extLst>
                  <a:ext uri="{FF2B5EF4-FFF2-40B4-BE49-F238E27FC236}">
                    <a16:creationId xmlns:a16="http://schemas.microsoft.com/office/drawing/2014/main" id="{C8623F2F-5AA9-7C26-BCAC-55E3D6691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0" y="3065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1" name="Rectangle 391">
                <a:extLst>
                  <a:ext uri="{FF2B5EF4-FFF2-40B4-BE49-F238E27FC236}">
                    <a16:creationId xmlns:a16="http://schemas.microsoft.com/office/drawing/2014/main" id="{40758EC9-8E1A-F07C-1C66-F8694EB41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780" y="3023"/>
                <a:ext cx="7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2" name="Freeform 392">
                <a:extLst>
                  <a:ext uri="{FF2B5EF4-FFF2-40B4-BE49-F238E27FC236}">
                    <a16:creationId xmlns:a16="http://schemas.microsoft.com/office/drawing/2014/main" id="{E565ACF7-600A-FE7A-A12A-7F929AEF9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2" y="2786"/>
                <a:ext cx="34" cy="35"/>
              </a:xfrm>
              <a:custGeom>
                <a:avLst/>
                <a:gdLst>
                  <a:gd name="T0" fmla="*/ 0 w 92"/>
                  <a:gd name="T1" fmla="*/ 89 h 93"/>
                  <a:gd name="T2" fmla="*/ 1 w 92"/>
                  <a:gd name="T3" fmla="*/ 86 h 93"/>
                  <a:gd name="T4" fmla="*/ 41 w 92"/>
                  <a:gd name="T5" fmla="*/ 46 h 93"/>
                  <a:gd name="T6" fmla="*/ 1 w 92"/>
                  <a:gd name="T7" fmla="*/ 7 h 93"/>
                  <a:gd name="T8" fmla="*/ 0 w 92"/>
                  <a:gd name="T9" fmla="*/ 4 h 93"/>
                  <a:gd name="T10" fmla="*/ 1 w 92"/>
                  <a:gd name="T11" fmla="*/ 1 h 93"/>
                  <a:gd name="T12" fmla="*/ 4 w 92"/>
                  <a:gd name="T13" fmla="*/ 0 h 93"/>
                  <a:gd name="T14" fmla="*/ 7 w 92"/>
                  <a:gd name="T15" fmla="*/ 1 h 93"/>
                  <a:gd name="T16" fmla="*/ 46 w 92"/>
                  <a:gd name="T17" fmla="*/ 41 h 93"/>
                  <a:gd name="T18" fmla="*/ 86 w 92"/>
                  <a:gd name="T19" fmla="*/ 1 h 93"/>
                  <a:gd name="T20" fmla="*/ 89 w 92"/>
                  <a:gd name="T21" fmla="*/ 0 h 93"/>
                  <a:gd name="T22" fmla="*/ 91 w 92"/>
                  <a:gd name="T23" fmla="*/ 1 h 93"/>
                  <a:gd name="T24" fmla="*/ 92 w 92"/>
                  <a:gd name="T25" fmla="*/ 4 h 93"/>
                  <a:gd name="T26" fmla="*/ 91 w 92"/>
                  <a:gd name="T27" fmla="*/ 7 h 93"/>
                  <a:gd name="T28" fmla="*/ 52 w 92"/>
                  <a:gd name="T29" fmla="*/ 46 h 93"/>
                  <a:gd name="T30" fmla="*/ 91 w 92"/>
                  <a:gd name="T31" fmla="*/ 86 h 93"/>
                  <a:gd name="T32" fmla="*/ 92 w 92"/>
                  <a:gd name="T33" fmla="*/ 89 h 93"/>
                  <a:gd name="T34" fmla="*/ 91 w 92"/>
                  <a:gd name="T35" fmla="*/ 92 h 93"/>
                  <a:gd name="T36" fmla="*/ 89 w 92"/>
                  <a:gd name="T37" fmla="*/ 93 h 93"/>
                  <a:gd name="T38" fmla="*/ 86 w 92"/>
                  <a:gd name="T39" fmla="*/ 91 h 93"/>
                  <a:gd name="T40" fmla="*/ 46 w 92"/>
                  <a:gd name="T41" fmla="*/ 52 h 93"/>
                  <a:gd name="T42" fmla="*/ 7 w 92"/>
                  <a:gd name="T43" fmla="*/ 91 h 93"/>
                  <a:gd name="T44" fmla="*/ 4 w 92"/>
                  <a:gd name="T45" fmla="*/ 93 h 93"/>
                  <a:gd name="T46" fmla="*/ 1 w 92"/>
                  <a:gd name="T47" fmla="*/ 92 h 93"/>
                  <a:gd name="T48" fmla="*/ 0 w 92"/>
                  <a:gd name="T49" fmla="*/ 8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2" h="93">
                    <a:moveTo>
                      <a:pt x="0" y="89"/>
                    </a:moveTo>
                    <a:cubicBezTo>
                      <a:pt x="0" y="88"/>
                      <a:pt x="0" y="87"/>
                      <a:pt x="1" y="86"/>
                    </a:cubicBezTo>
                    <a:lnTo>
                      <a:pt x="41" y="46"/>
                    </a:lnTo>
                    <a:lnTo>
                      <a:pt x="1" y="7"/>
                    </a:ln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4" y="0"/>
                      <a:pt x="5" y="1"/>
                      <a:pt x="7" y="1"/>
                    </a:cubicBezTo>
                    <a:lnTo>
                      <a:pt x="46" y="41"/>
                    </a:lnTo>
                    <a:lnTo>
                      <a:pt x="86" y="1"/>
                    </a:lnTo>
                    <a:cubicBezTo>
                      <a:pt x="87" y="1"/>
                      <a:pt x="88" y="0"/>
                      <a:pt x="89" y="0"/>
                    </a:cubicBezTo>
                    <a:cubicBezTo>
                      <a:pt x="90" y="0"/>
                      <a:pt x="91" y="1"/>
                      <a:pt x="91" y="1"/>
                    </a:cubicBezTo>
                    <a:cubicBezTo>
                      <a:pt x="92" y="2"/>
                      <a:pt x="92" y="3"/>
                      <a:pt x="92" y="4"/>
                    </a:cubicBezTo>
                    <a:cubicBezTo>
                      <a:pt x="92" y="5"/>
                      <a:pt x="92" y="6"/>
                      <a:pt x="91" y="7"/>
                    </a:cubicBezTo>
                    <a:lnTo>
                      <a:pt x="52" y="46"/>
                    </a:lnTo>
                    <a:lnTo>
                      <a:pt x="91" y="86"/>
                    </a:lnTo>
                    <a:cubicBezTo>
                      <a:pt x="92" y="87"/>
                      <a:pt x="92" y="88"/>
                      <a:pt x="92" y="89"/>
                    </a:cubicBezTo>
                    <a:cubicBezTo>
                      <a:pt x="92" y="90"/>
                      <a:pt x="92" y="91"/>
                      <a:pt x="91" y="92"/>
                    </a:cubicBezTo>
                    <a:cubicBezTo>
                      <a:pt x="91" y="92"/>
                      <a:pt x="90" y="93"/>
                      <a:pt x="89" y="93"/>
                    </a:cubicBezTo>
                    <a:cubicBezTo>
                      <a:pt x="88" y="93"/>
                      <a:pt x="87" y="92"/>
                      <a:pt x="86" y="91"/>
                    </a:cubicBezTo>
                    <a:lnTo>
                      <a:pt x="46" y="52"/>
                    </a:lnTo>
                    <a:lnTo>
                      <a:pt x="7" y="91"/>
                    </a:lnTo>
                    <a:cubicBezTo>
                      <a:pt x="6" y="92"/>
                      <a:pt x="5" y="93"/>
                      <a:pt x="4" y="93"/>
                    </a:cubicBezTo>
                    <a:cubicBezTo>
                      <a:pt x="3" y="93"/>
                      <a:pt x="2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" name="Rectangle 393">
                <a:extLst>
                  <a:ext uri="{FF2B5EF4-FFF2-40B4-BE49-F238E27FC236}">
                    <a16:creationId xmlns:a16="http://schemas.microsoft.com/office/drawing/2014/main" id="{B770A23F-F434-E11D-568A-69A87A992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" y="2755"/>
                <a:ext cx="10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9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4" name="Rectangle 394">
                <a:extLst>
                  <a:ext uri="{FF2B5EF4-FFF2-40B4-BE49-F238E27FC236}">
                    <a16:creationId xmlns:a16="http://schemas.microsoft.com/office/drawing/2014/main" id="{2AAB4A76-D430-56C0-B3A1-3760429D4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2731"/>
                <a:ext cx="66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5" name="Rectangle 395">
                <a:extLst>
                  <a:ext uri="{FF2B5EF4-FFF2-40B4-BE49-F238E27FC236}">
                    <a16:creationId xmlns:a16="http://schemas.microsoft.com/office/drawing/2014/main" id="{B54D3441-6E83-F0B4-C54A-C5A164EDD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" y="2737"/>
                <a:ext cx="577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Sum of square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6" name="Freeform 396">
                <a:extLst>
                  <a:ext uri="{FF2B5EF4-FFF2-40B4-BE49-F238E27FC236}">
                    <a16:creationId xmlns:a16="http://schemas.microsoft.com/office/drawing/2014/main" id="{C17D851E-BD44-42B7-BBDF-53B8D7188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2841"/>
                <a:ext cx="3820" cy="796"/>
              </a:xfrm>
              <a:custGeom>
                <a:avLst/>
                <a:gdLst>
                  <a:gd name="T0" fmla="*/ 0 w 3820"/>
                  <a:gd name="T1" fmla="*/ 761 h 796"/>
                  <a:gd name="T2" fmla="*/ 78 w 3820"/>
                  <a:gd name="T3" fmla="*/ 660 h 796"/>
                  <a:gd name="T4" fmla="*/ 156 w 3820"/>
                  <a:gd name="T5" fmla="*/ 723 h 796"/>
                  <a:gd name="T6" fmla="*/ 234 w 3820"/>
                  <a:gd name="T7" fmla="*/ 258 h 796"/>
                  <a:gd name="T8" fmla="*/ 312 w 3820"/>
                  <a:gd name="T9" fmla="*/ 551 h 796"/>
                  <a:gd name="T10" fmla="*/ 390 w 3820"/>
                  <a:gd name="T11" fmla="*/ 720 h 796"/>
                  <a:gd name="T12" fmla="*/ 468 w 3820"/>
                  <a:gd name="T13" fmla="*/ 739 h 796"/>
                  <a:gd name="T14" fmla="*/ 546 w 3820"/>
                  <a:gd name="T15" fmla="*/ 0 h 796"/>
                  <a:gd name="T16" fmla="*/ 624 w 3820"/>
                  <a:gd name="T17" fmla="*/ 706 h 796"/>
                  <a:gd name="T18" fmla="*/ 702 w 3820"/>
                  <a:gd name="T19" fmla="*/ 705 h 796"/>
                  <a:gd name="T20" fmla="*/ 780 w 3820"/>
                  <a:gd name="T21" fmla="*/ 764 h 796"/>
                  <a:gd name="T22" fmla="*/ 858 w 3820"/>
                  <a:gd name="T23" fmla="*/ 726 h 796"/>
                  <a:gd name="T24" fmla="*/ 935 w 3820"/>
                  <a:gd name="T25" fmla="*/ 565 h 796"/>
                  <a:gd name="T26" fmla="*/ 1014 w 3820"/>
                  <a:gd name="T27" fmla="*/ 586 h 796"/>
                  <a:gd name="T28" fmla="*/ 1092 w 3820"/>
                  <a:gd name="T29" fmla="*/ 757 h 796"/>
                  <a:gd name="T30" fmla="*/ 1169 w 3820"/>
                  <a:gd name="T31" fmla="*/ 518 h 796"/>
                  <a:gd name="T32" fmla="*/ 1247 w 3820"/>
                  <a:gd name="T33" fmla="*/ 747 h 796"/>
                  <a:gd name="T34" fmla="*/ 1326 w 3820"/>
                  <a:gd name="T35" fmla="*/ 783 h 796"/>
                  <a:gd name="T36" fmla="*/ 1403 w 3820"/>
                  <a:gd name="T37" fmla="*/ 768 h 796"/>
                  <a:gd name="T38" fmla="*/ 1481 w 3820"/>
                  <a:gd name="T39" fmla="*/ 707 h 796"/>
                  <a:gd name="T40" fmla="*/ 1559 w 3820"/>
                  <a:gd name="T41" fmla="*/ 629 h 796"/>
                  <a:gd name="T42" fmla="*/ 1637 w 3820"/>
                  <a:gd name="T43" fmla="*/ 771 h 796"/>
                  <a:gd name="T44" fmla="*/ 1715 w 3820"/>
                  <a:gd name="T45" fmla="*/ 756 h 796"/>
                  <a:gd name="T46" fmla="*/ 1793 w 3820"/>
                  <a:gd name="T47" fmla="*/ 750 h 796"/>
                  <a:gd name="T48" fmla="*/ 1871 w 3820"/>
                  <a:gd name="T49" fmla="*/ 648 h 796"/>
                  <a:gd name="T50" fmla="*/ 1949 w 3820"/>
                  <a:gd name="T51" fmla="*/ 713 h 796"/>
                  <a:gd name="T52" fmla="*/ 2027 w 3820"/>
                  <a:gd name="T53" fmla="*/ 690 h 796"/>
                  <a:gd name="T54" fmla="*/ 2105 w 3820"/>
                  <a:gd name="T55" fmla="*/ 796 h 796"/>
                  <a:gd name="T56" fmla="*/ 2183 w 3820"/>
                  <a:gd name="T57" fmla="*/ 775 h 796"/>
                  <a:gd name="T58" fmla="*/ 2261 w 3820"/>
                  <a:gd name="T59" fmla="*/ 738 h 796"/>
                  <a:gd name="T60" fmla="*/ 2339 w 3820"/>
                  <a:gd name="T61" fmla="*/ 731 h 796"/>
                  <a:gd name="T62" fmla="*/ 2417 w 3820"/>
                  <a:gd name="T63" fmla="*/ 651 h 796"/>
                  <a:gd name="T64" fmla="*/ 2495 w 3820"/>
                  <a:gd name="T65" fmla="*/ 773 h 796"/>
                  <a:gd name="T66" fmla="*/ 2573 w 3820"/>
                  <a:gd name="T67" fmla="*/ 322 h 796"/>
                  <a:gd name="T68" fmla="*/ 2651 w 3820"/>
                  <a:gd name="T69" fmla="*/ 646 h 796"/>
                  <a:gd name="T70" fmla="*/ 2729 w 3820"/>
                  <a:gd name="T71" fmla="*/ 736 h 796"/>
                  <a:gd name="T72" fmla="*/ 2807 w 3820"/>
                  <a:gd name="T73" fmla="*/ 571 h 796"/>
                  <a:gd name="T74" fmla="*/ 2885 w 3820"/>
                  <a:gd name="T75" fmla="*/ 742 h 796"/>
                  <a:gd name="T76" fmla="*/ 2963 w 3820"/>
                  <a:gd name="T77" fmla="*/ 722 h 796"/>
                  <a:gd name="T78" fmla="*/ 3041 w 3820"/>
                  <a:gd name="T79" fmla="*/ 689 h 796"/>
                  <a:gd name="T80" fmla="*/ 3119 w 3820"/>
                  <a:gd name="T81" fmla="*/ 697 h 796"/>
                  <a:gd name="T82" fmla="*/ 3197 w 3820"/>
                  <a:gd name="T83" fmla="*/ 722 h 796"/>
                  <a:gd name="T84" fmla="*/ 3275 w 3820"/>
                  <a:gd name="T85" fmla="*/ 597 h 796"/>
                  <a:gd name="T86" fmla="*/ 3353 w 3820"/>
                  <a:gd name="T87" fmla="*/ 593 h 796"/>
                  <a:gd name="T88" fmla="*/ 3431 w 3820"/>
                  <a:gd name="T89" fmla="*/ 635 h 796"/>
                  <a:gd name="T90" fmla="*/ 3509 w 3820"/>
                  <a:gd name="T91" fmla="*/ 774 h 796"/>
                  <a:gd name="T92" fmla="*/ 3586 w 3820"/>
                  <a:gd name="T93" fmla="*/ 780 h 796"/>
                  <a:gd name="T94" fmla="*/ 3665 w 3820"/>
                  <a:gd name="T95" fmla="*/ 442 h 796"/>
                  <a:gd name="T96" fmla="*/ 3743 w 3820"/>
                  <a:gd name="T97" fmla="*/ 653 h 796"/>
                  <a:gd name="T98" fmla="*/ 3820 w 3820"/>
                  <a:gd name="T99" fmla="*/ 489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820" h="796">
                    <a:moveTo>
                      <a:pt x="0" y="761"/>
                    </a:moveTo>
                    <a:lnTo>
                      <a:pt x="78" y="660"/>
                    </a:lnTo>
                    <a:lnTo>
                      <a:pt x="156" y="723"/>
                    </a:lnTo>
                    <a:lnTo>
                      <a:pt x="234" y="258"/>
                    </a:lnTo>
                    <a:lnTo>
                      <a:pt x="312" y="551"/>
                    </a:lnTo>
                    <a:lnTo>
                      <a:pt x="390" y="720"/>
                    </a:lnTo>
                    <a:lnTo>
                      <a:pt x="468" y="739"/>
                    </a:lnTo>
                    <a:lnTo>
                      <a:pt x="546" y="0"/>
                    </a:lnTo>
                    <a:lnTo>
                      <a:pt x="624" y="706"/>
                    </a:lnTo>
                    <a:lnTo>
                      <a:pt x="702" y="705"/>
                    </a:lnTo>
                    <a:lnTo>
                      <a:pt x="780" y="764"/>
                    </a:lnTo>
                    <a:lnTo>
                      <a:pt x="858" y="726"/>
                    </a:lnTo>
                    <a:lnTo>
                      <a:pt x="935" y="565"/>
                    </a:lnTo>
                    <a:lnTo>
                      <a:pt x="1014" y="586"/>
                    </a:lnTo>
                    <a:lnTo>
                      <a:pt x="1092" y="757"/>
                    </a:lnTo>
                    <a:lnTo>
                      <a:pt x="1169" y="518"/>
                    </a:lnTo>
                    <a:lnTo>
                      <a:pt x="1247" y="747"/>
                    </a:lnTo>
                    <a:lnTo>
                      <a:pt x="1326" y="783"/>
                    </a:lnTo>
                    <a:lnTo>
                      <a:pt x="1403" y="768"/>
                    </a:lnTo>
                    <a:lnTo>
                      <a:pt x="1481" y="707"/>
                    </a:lnTo>
                    <a:lnTo>
                      <a:pt x="1559" y="629"/>
                    </a:lnTo>
                    <a:lnTo>
                      <a:pt x="1637" y="771"/>
                    </a:lnTo>
                    <a:lnTo>
                      <a:pt x="1715" y="756"/>
                    </a:lnTo>
                    <a:lnTo>
                      <a:pt x="1793" y="750"/>
                    </a:lnTo>
                    <a:lnTo>
                      <a:pt x="1871" y="648"/>
                    </a:lnTo>
                    <a:lnTo>
                      <a:pt x="1949" y="713"/>
                    </a:lnTo>
                    <a:lnTo>
                      <a:pt x="2027" y="690"/>
                    </a:lnTo>
                    <a:lnTo>
                      <a:pt x="2105" y="796"/>
                    </a:lnTo>
                    <a:lnTo>
                      <a:pt x="2183" y="775"/>
                    </a:lnTo>
                    <a:lnTo>
                      <a:pt x="2261" y="738"/>
                    </a:lnTo>
                    <a:lnTo>
                      <a:pt x="2339" y="731"/>
                    </a:lnTo>
                    <a:lnTo>
                      <a:pt x="2417" y="651"/>
                    </a:lnTo>
                    <a:lnTo>
                      <a:pt x="2495" y="773"/>
                    </a:lnTo>
                    <a:lnTo>
                      <a:pt x="2573" y="322"/>
                    </a:lnTo>
                    <a:lnTo>
                      <a:pt x="2651" y="646"/>
                    </a:lnTo>
                    <a:lnTo>
                      <a:pt x="2729" y="736"/>
                    </a:lnTo>
                    <a:lnTo>
                      <a:pt x="2807" y="571"/>
                    </a:lnTo>
                    <a:lnTo>
                      <a:pt x="2885" y="742"/>
                    </a:lnTo>
                    <a:lnTo>
                      <a:pt x="2963" y="722"/>
                    </a:lnTo>
                    <a:lnTo>
                      <a:pt x="3041" y="689"/>
                    </a:lnTo>
                    <a:lnTo>
                      <a:pt x="3119" y="697"/>
                    </a:lnTo>
                    <a:lnTo>
                      <a:pt x="3197" y="722"/>
                    </a:lnTo>
                    <a:lnTo>
                      <a:pt x="3275" y="597"/>
                    </a:lnTo>
                    <a:lnTo>
                      <a:pt x="3353" y="593"/>
                    </a:lnTo>
                    <a:lnTo>
                      <a:pt x="3431" y="635"/>
                    </a:lnTo>
                    <a:lnTo>
                      <a:pt x="3509" y="774"/>
                    </a:lnTo>
                    <a:lnTo>
                      <a:pt x="3586" y="780"/>
                    </a:lnTo>
                    <a:lnTo>
                      <a:pt x="3665" y="442"/>
                    </a:lnTo>
                    <a:lnTo>
                      <a:pt x="3743" y="653"/>
                    </a:lnTo>
                    <a:lnTo>
                      <a:pt x="3820" y="489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Rectangle 397">
                <a:extLst>
                  <a:ext uri="{FF2B5EF4-FFF2-40B4-BE49-F238E27FC236}">
                    <a16:creationId xmlns:a16="http://schemas.microsoft.com/office/drawing/2014/main" id="{97269E16-706B-571A-C5E5-B88ED71BE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3536"/>
                <a:ext cx="3904" cy="1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Rectangle 398">
                <a:extLst>
                  <a:ext uri="{FF2B5EF4-FFF2-40B4-BE49-F238E27FC236}">
                    <a16:creationId xmlns:a16="http://schemas.microsoft.com/office/drawing/2014/main" id="{6B7AF4A8-4233-0B7E-62D1-4E24994F6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3542"/>
                <a:ext cx="3898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Rectangle 399">
                <a:extLst>
                  <a:ext uri="{FF2B5EF4-FFF2-40B4-BE49-F238E27FC236}">
                    <a16:creationId xmlns:a16="http://schemas.microsoft.com/office/drawing/2014/main" id="{D7C84D18-3CD8-A820-814C-EEF6620F8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3536"/>
                <a:ext cx="3904" cy="1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81" name="Rectangle 401">
              <a:extLst>
                <a:ext uri="{FF2B5EF4-FFF2-40B4-BE49-F238E27FC236}">
                  <a16:creationId xmlns:a16="http://schemas.microsoft.com/office/drawing/2014/main" id="{4F73E3DF-7A84-C04B-B634-E71A348A6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3368"/>
              <a:ext cx="162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Average noise: 1700000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2" name="Freeform 402">
              <a:extLst>
                <a:ext uri="{FF2B5EF4-FFF2-40B4-BE49-F238E27FC236}">
                  <a16:creationId xmlns:a16="http://schemas.microsoft.com/office/drawing/2014/main" id="{E1F36AF1-86EE-630C-C407-01424CE5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" y="2849"/>
              <a:ext cx="519" cy="284"/>
            </a:xfrm>
            <a:custGeom>
              <a:avLst/>
              <a:gdLst>
                <a:gd name="T0" fmla="*/ 0 w 519"/>
                <a:gd name="T1" fmla="*/ 270 h 284"/>
                <a:gd name="T2" fmla="*/ 0 w 519"/>
                <a:gd name="T3" fmla="*/ 272 h 284"/>
                <a:gd name="T4" fmla="*/ 0 w 519"/>
                <a:gd name="T5" fmla="*/ 274 h 284"/>
                <a:gd name="T6" fmla="*/ 1 w 519"/>
                <a:gd name="T7" fmla="*/ 276 h 284"/>
                <a:gd name="T8" fmla="*/ 2 w 519"/>
                <a:gd name="T9" fmla="*/ 277 h 284"/>
                <a:gd name="T10" fmla="*/ 3 w 519"/>
                <a:gd name="T11" fmla="*/ 279 h 284"/>
                <a:gd name="T12" fmla="*/ 4 w 519"/>
                <a:gd name="T13" fmla="*/ 280 h 284"/>
                <a:gd name="T14" fmla="*/ 5 w 519"/>
                <a:gd name="T15" fmla="*/ 282 h 284"/>
                <a:gd name="T16" fmla="*/ 7 w 519"/>
                <a:gd name="T17" fmla="*/ 282 h 284"/>
                <a:gd name="T18" fmla="*/ 9 w 519"/>
                <a:gd name="T19" fmla="*/ 283 h 284"/>
                <a:gd name="T20" fmla="*/ 10 w 519"/>
                <a:gd name="T21" fmla="*/ 284 h 284"/>
                <a:gd name="T22" fmla="*/ 12 w 519"/>
                <a:gd name="T23" fmla="*/ 284 h 284"/>
                <a:gd name="T24" fmla="*/ 14 w 519"/>
                <a:gd name="T25" fmla="*/ 284 h 284"/>
                <a:gd name="T26" fmla="*/ 505 w 519"/>
                <a:gd name="T27" fmla="*/ 284 h 284"/>
                <a:gd name="T28" fmla="*/ 507 w 519"/>
                <a:gd name="T29" fmla="*/ 284 h 284"/>
                <a:gd name="T30" fmla="*/ 509 w 519"/>
                <a:gd name="T31" fmla="*/ 283 h 284"/>
                <a:gd name="T32" fmla="*/ 510 w 519"/>
                <a:gd name="T33" fmla="*/ 283 h 284"/>
                <a:gd name="T34" fmla="*/ 512 w 519"/>
                <a:gd name="T35" fmla="*/ 282 h 284"/>
                <a:gd name="T36" fmla="*/ 514 w 519"/>
                <a:gd name="T37" fmla="*/ 281 h 284"/>
                <a:gd name="T38" fmla="*/ 515 w 519"/>
                <a:gd name="T39" fmla="*/ 279 h 284"/>
                <a:gd name="T40" fmla="*/ 516 w 519"/>
                <a:gd name="T41" fmla="*/ 278 h 284"/>
                <a:gd name="T42" fmla="*/ 517 w 519"/>
                <a:gd name="T43" fmla="*/ 276 h 284"/>
                <a:gd name="T44" fmla="*/ 518 w 519"/>
                <a:gd name="T45" fmla="*/ 275 h 284"/>
                <a:gd name="T46" fmla="*/ 518 w 519"/>
                <a:gd name="T47" fmla="*/ 273 h 284"/>
                <a:gd name="T48" fmla="*/ 518 w 519"/>
                <a:gd name="T49" fmla="*/ 271 h 284"/>
                <a:gd name="T50" fmla="*/ 519 w 519"/>
                <a:gd name="T51" fmla="*/ 14 h 284"/>
                <a:gd name="T52" fmla="*/ 518 w 519"/>
                <a:gd name="T53" fmla="*/ 12 h 284"/>
                <a:gd name="T54" fmla="*/ 518 w 519"/>
                <a:gd name="T55" fmla="*/ 10 h 284"/>
                <a:gd name="T56" fmla="*/ 517 w 519"/>
                <a:gd name="T57" fmla="*/ 9 h 284"/>
                <a:gd name="T58" fmla="*/ 517 w 519"/>
                <a:gd name="T59" fmla="*/ 7 h 284"/>
                <a:gd name="T60" fmla="*/ 516 w 519"/>
                <a:gd name="T61" fmla="*/ 6 h 284"/>
                <a:gd name="T62" fmla="*/ 514 w 519"/>
                <a:gd name="T63" fmla="*/ 4 h 284"/>
                <a:gd name="T64" fmla="*/ 513 w 519"/>
                <a:gd name="T65" fmla="*/ 3 h 284"/>
                <a:gd name="T66" fmla="*/ 511 w 519"/>
                <a:gd name="T67" fmla="*/ 2 h 284"/>
                <a:gd name="T68" fmla="*/ 510 w 519"/>
                <a:gd name="T69" fmla="*/ 1 h 284"/>
                <a:gd name="T70" fmla="*/ 508 w 519"/>
                <a:gd name="T71" fmla="*/ 0 h 284"/>
                <a:gd name="T72" fmla="*/ 506 w 519"/>
                <a:gd name="T73" fmla="*/ 0 h 284"/>
                <a:gd name="T74" fmla="*/ 504 w 519"/>
                <a:gd name="T75" fmla="*/ 0 h 284"/>
                <a:gd name="T76" fmla="*/ 13 w 519"/>
                <a:gd name="T77" fmla="*/ 0 h 284"/>
                <a:gd name="T78" fmla="*/ 11 w 519"/>
                <a:gd name="T79" fmla="*/ 0 h 284"/>
                <a:gd name="T80" fmla="*/ 9 w 519"/>
                <a:gd name="T81" fmla="*/ 1 h 284"/>
                <a:gd name="T82" fmla="*/ 8 w 519"/>
                <a:gd name="T83" fmla="*/ 1 h 284"/>
                <a:gd name="T84" fmla="*/ 6 w 519"/>
                <a:gd name="T85" fmla="*/ 2 h 284"/>
                <a:gd name="T86" fmla="*/ 5 w 519"/>
                <a:gd name="T87" fmla="*/ 3 h 284"/>
                <a:gd name="T88" fmla="*/ 3 w 519"/>
                <a:gd name="T89" fmla="*/ 5 h 284"/>
                <a:gd name="T90" fmla="*/ 2 w 519"/>
                <a:gd name="T91" fmla="*/ 6 h 284"/>
                <a:gd name="T92" fmla="*/ 1 w 519"/>
                <a:gd name="T93" fmla="*/ 8 h 284"/>
                <a:gd name="T94" fmla="*/ 0 w 519"/>
                <a:gd name="T95" fmla="*/ 10 h 284"/>
                <a:gd name="T96" fmla="*/ 0 w 519"/>
                <a:gd name="T97" fmla="*/ 11 h 284"/>
                <a:gd name="T98" fmla="*/ 0 w 519"/>
                <a:gd name="T99" fmla="*/ 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284">
                  <a:moveTo>
                    <a:pt x="0" y="14"/>
                  </a:moveTo>
                  <a:lnTo>
                    <a:pt x="0" y="270"/>
                  </a:lnTo>
                  <a:lnTo>
                    <a:pt x="0" y="271"/>
                  </a:lnTo>
                  <a:lnTo>
                    <a:pt x="0" y="272"/>
                  </a:lnTo>
                  <a:lnTo>
                    <a:pt x="0" y="273"/>
                  </a:lnTo>
                  <a:lnTo>
                    <a:pt x="0" y="274"/>
                  </a:lnTo>
                  <a:lnTo>
                    <a:pt x="0" y="275"/>
                  </a:lnTo>
                  <a:lnTo>
                    <a:pt x="1" y="276"/>
                  </a:lnTo>
                  <a:lnTo>
                    <a:pt x="1" y="276"/>
                  </a:lnTo>
                  <a:lnTo>
                    <a:pt x="2" y="277"/>
                  </a:lnTo>
                  <a:lnTo>
                    <a:pt x="2" y="278"/>
                  </a:lnTo>
                  <a:lnTo>
                    <a:pt x="3" y="279"/>
                  </a:lnTo>
                  <a:lnTo>
                    <a:pt x="3" y="279"/>
                  </a:lnTo>
                  <a:lnTo>
                    <a:pt x="4" y="280"/>
                  </a:lnTo>
                  <a:lnTo>
                    <a:pt x="5" y="281"/>
                  </a:lnTo>
                  <a:lnTo>
                    <a:pt x="5" y="282"/>
                  </a:lnTo>
                  <a:lnTo>
                    <a:pt x="6" y="282"/>
                  </a:lnTo>
                  <a:lnTo>
                    <a:pt x="7" y="282"/>
                  </a:lnTo>
                  <a:lnTo>
                    <a:pt x="8" y="283"/>
                  </a:lnTo>
                  <a:lnTo>
                    <a:pt x="9" y="283"/>
                  </a:lnTo>
                  <a:lnTo>
                    <a:pt x="9" y="283"/>
                  </a:lnTo>
                  <a:lnTo>
                    <a:pt x="10" y="284"/>
                  </a:lnTo>
                  <a:lnTo>
                    <a:pt x="11" y="284"/>
                  </a:lnTo>
                  <a:lnTo>
                    <a:pt x="12" y="284"/>
                  </a:lnTo>
                  <a:lnTo>
                    <a:pt x="13" y="284"/>
                  </a:lnTo>
                  <a:lnTo>
                    <a:pt x="14" y="284"/>
                  </a:lnTo>
                  <a:lnTo>
                    <a:pt x="504" y="284"/>
                  </a:lnTo>
                  <a:lnTo>
                    <a:pt x="505" y="284"/>
                  </a:lnTo>
                  <a:lnTo>
                    <a:pt x="506" y="284"/>
                  </a:lnTo>
                  <a:lnTo>
                    <a:pt x="507" y="284"/>
                  </a:lnTo>
                  <a:lnTo>
                    <a:pt x="508" y="284"/>
                  </a:lnTo>
                  <a:lnTo>
                    <a:pt x="509" y="283"/>
                  </a:lnTo>
                  <a:lnTo>
                    <a:pt x="510" y="283"/>
                  </a:lnTo>
                  <a:lnTo>
                    <a:pt x="510" y="283"/>
                  </a:lnTo>
                  <a:lnTo>
                    <a:pt x="511" y="282"/>
                  </a:lnTo>
                  <a:lnTo>
                    <a:pt x="512" y="282"/>
                  </a:lnTo>
                  <a:lnTo>
                    <a:pt x="513" y="282"/>
                  </a:lnTo>
                  <a:lnTo>
                    <a:pt x="514" y="281"/>
                  </a:lnTo>
                  <a:lnTo>
                    <a:pt x="514" y="280"/>
                  </a:lnTo>
                  <a:lnTo>
                    <a:pt x="515" y="279"/>
                  </a:lnTo>
                  <a:lnTo>
                    <a:pt x="516" y="279"/>
                  </a:lnTo>
                  <a:lnTo>
                    <a:pt x="516" y="278"/>
                  </a:lnTo>
                  <a:lnTo>
                    <a:pt x="517" y="277"/>
                  </a:lnTo>
                  <a:lnTo>
                    <a:pt x="517" y="276"/>
                  </a:lnTo>
                  <a:lnTo>
                    <a:pt x="517" y="276"/>
                  </a:lnTo>
                  <a:lnTo>
                    <a:pt x="518" y="275"/>
                  </a:lnTo>
                  <a:lnTo>
                    <a:pt x="518" y="274"/>
                  </a:lnTo>
                  <a:lnTo>
                    <a:pt x="518" y="273"/>
                  </a:lnTo>
                  <a:lnTo>
                    <a:pt x="518" y="272"/>
                  </a:lnTo>
                  <a:lnTo>
                    <a:pt x="518" y="271"/>
                  </a:lnTo>
                  <a:lnTo>
                    <a:pt x="519" y="270"/>
                  </a:lnTo>
                  <a:lnTo>
                    <a:pt x="519" y="14"/>
                  </a:lnTo>
                  <a:lnTo>
                    <a:pt x="518" y="13"/>
                  </a:lnTo>
                  <a:lnTo>
                    <a:pt x="518" y="12"/>
                  </a:lnTo>
                  <a:lnTo>
                    <a:pt x="518" y="11"/>
                  </a:lnTo>
                  <a:lnTo>
                    <a:pt x="518" y="10"/>
                  </a:lnTo>
                  <a:lnTo>
                    <a:pt x="518" y="10"/>
                  </a:lnTo>
                  <a:lnTo>
                    <a:pt x="517" y="9"/>
                  </a:lnTo>
                  <a:lnTo>
                    <a:pt x="517" y="8"/>
                  </a:lnTo>
                  <a:lnTo>
                    <a:pt x="517" y="7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5" y="5"/>
                  </a:lnTo>
                  <a:lnTo>
                    <a:pt x="514" y="4"/>
                  </a:lnTo>
                  <a:lnTo>
                    <a:pt x="514" y="3"/>
                  </a:lnTo>
                  <a:lnTo>
                    <a:pt x="513" y="3"/>
                  </a:lnTo>
                  <a:lnTo>
                    <a:pt x="512" y="2"/>
                  </a:lnTo>
                  <a:lnTo>
                    <a:pt x="511" y="2"/>
                  </a:lnTo>
                  <a:lnTo>
                    <a:pt x="510" y="1"/>
                  </a:lnTo>
                  <a:lnTo>
                    <a:pt x="510" y="1"/>
                  </a:lnTo>
                  <a:lnTo>
                    <a:pt x="509" y="1"/>
                  </a:lnTo>
                  <a:lnTo>
                    <a:pt x="508" y="0"/>
                  </a:lnTo>
                  <a:lnTo>
                    <a:pt x="507" y="0"/>
                  </a:lnTo>
                  <a:lnTo>
                    <a:pt x="506" y="0"/>
                  </a:lnTo>
                  <a:lnTo>
                    <a:pt x="505" y="0"/>
                  </a:lnTo>
                  <a:lnTo>
                    <a:pt x="50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403">
              <a:extLst>
                <a:ext uri="{FF2B5EF4-FFF2-40B4-BE49-F238E27FC236}">
                  <a16:creationId xmlns:a16="http://schemas.microsoft.com/office/drawing/2014/main" id="{E32EEC97-1644-8CA2-E982-9B317DE9D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" y="2849"/>
              <a:ext cx="519" cy="284"/>
            </a:xfrm>
            <a:custGeom>
              <a:avLst/>
              <a:gdLst>
                <a:gd name="T0" fmla="*/ 0 w 519"/>
                <a:gd name="T1" fmla="*/ 271 h 284"/>
                <a:gd name="T2" fmla="*/ 0 w 519"/>
                <a:gd name="T3" fmla="*/ 273 h 284"/>
                <a:gd name="T4" fmla="*/ 0 w 519"/>
                <a:gd name="T5" fmla="*/ 275 h 284"/>
                <a:gd name="T6" fmla="*/ 1 w 519"/>
                <a:gd name="T7" fmla="*/ 276 h 284"/>
                <a:gd name="T8" fmla="*/ 2 w 519"/>
                <a:gd name="T9" fmla="*/ 278 h 284"/>
                <a:gd name="T10" fmla="*/ 3 w 519"/>
                <a:gd name="T11" fmla="*/ 279 h 284"/>
                <a:gd name="T12" fmla="*/ 5 w 519"/>
                <a:gd name="T13" fmla="*/ 281 h 284"/>
                <a:gd name="T14" fmla="*/ 6 w 519"/>
                <a:gd name="T15" fmla="*/ 282 h 284"/>
                <a:gd name="T16" fmla="*/ 8 w 519"/>
                <a:gd name="T17" fmla="*/ 283 h 284"/>
                <a:gd name="T18" fmla="*/ 9 w 519"/>
                <a:gd name="T19" fmla="*/ 283 h 284"/>
                <a:gd name="T20" fmla="*/ 11 w 519"/>
                <a:gd name="T21" fmla="*/ 284 h 284"/>
                <a:gd name="T22" fmla="*/ 13 w 519"/>
                <a:gd name="T23" fmla="*/ 284 h 284"/>
                <a:gd name="T24" fmla="*/ 504 w 519"/>
                <a:gd name="T25" fmla="*/ 284 h 284"/>
                <a:gd name="T26" fmla="*/ 506 w 519"/>
                <a:gd name="T27" fmla="*/ 284 h 284"/>
                <a:gd name="T28" fmla="*/ 508 w 519"/>
                <a:gd name="T29" fmla="*/ 284 h 284"/>
                <a:gd name="T30" fmla="*/ 510 w 519"/>
                <a:gd name="T31" fmla="*/ 283 h 284"/>
                <a:gd name="T32" fmla="*/ 511 w 519"/>
                <a:gd name="T33" fmla="*/ 282 h 284"/>
                <a:gd name="T34" fmla="*/ 513 w 519"/>
                <a:gd name="T35" fmla="*/ 282 h 284"/>
                <a:gd name="T36" fmla="*/ 514 w 519"/>
                <a:gd name="T37" fmla="*/ 280 h 284"/>
                <a:gd name="T38" fmla="*/ 516 w 519"/>
                <a:gd name="T39" fmla="*/ 279 h 284"/>
                <a:gd name="T40" fmla="*/ 517 w 519"/>
                <a:gd name="T41" fmla="*/ 277 h 284"/>
                <a:gd name="T42" fmla="*/ 517 w 519"/>
                <a:gd name="T43" fmla="*/ 276 h 284"/>
                <a:gd name="T44" fmla="*/ 518 w 519"/>
                <a:gd name="T45" fmla="*/ 274 h 284"/>
                <a:gd name="T46" fmla="*/ 518 w 519"/>
                <a:gd name="T47" fmla="*/ 272 h 284"/>
                <a:gd name="T48" fmla="*/ 519 w 519"/>
                <a:gd name="T49" fmla="*/ 270 h 284"/>
                <a:gd name="T50" fmla="*/ 518 w 519"/>
                <a:gd name="T51" fmla="*/ 13 h 284"/>
                <a:gd name="T52" fmla="*/ 518 w 519"/>
                <a:gd name="T53" fmla="*/ 11 h 284"/>
                <a:gd name="T54" fmla="*/ 518 w 519"/>
                <a:gd name="T55" fmla="*/ 10 h 284"/>
                <a:gd name="T56" fmla="*/ 517 w 519"/>
                <a:gd name="T57" fmla="*/ 8 h 284"/>
                <a:gd name="T58" fmla="*/ 516 w 519"/>
                <a:gd name="T59" fmla="*/ 6 h 284"/>
                <a:gd name="T60" fmla="*/ 515 w 519"/>
                <a:gd name="T61" fmla="*/ 5 h 284"/>
                <a:gd name="T62" fmla="*/ 514 w 519"/>
                <a:gd name="T63" fmla="*/ 3 h 284"/>
                <a:gd name="T64" fmla="*/ 512 w 519"/>
                <a:gd name="T65" fmla="*/ 2 h 284"/>
                <a:gd name="T66" fmla="*/ 510 w 519"/>
                <a:gd name="T67" fmla="*/ 1 h 284"/>
                <a:gd name="T68" fmla="*/ 509 w 519"/>
                <a:gd name="T69" fmla="*/ 1 h 284"/>
                <a:gd name="T70" fmla="*/ 507 w 519"/>
                <a:gd name="T71" fmla="*/ 0 h 284"/>
                <a:gd name="T72" fmla="*/ 505 w 519"/>
                <a:gd name="T73" fmla="*/ 0 h 284"/>
                <a:gd name="T74" fmla="*/ 14 w 519"/>
                <a:gd name="T75" fmla="*/ 0 h 284"/>
                <a:gd name="T76" fmla="*/ 12 w 519"/>
                <a:gd name="T77" fmla="*/ 0 h 284"/>
                <a:gd name="T78" fmla="*/ 10 w 519"/>
                <a:gd name="T79" fmla="*/ 0 h 284"/>
                <a:gd name="T80" fmla="*/ 9 w 519"/>
                <a:gd name="T81" fmla="*/ 1 h 284"/>
                <a:gd name="T82" fmla="*/ 7 w 519"/>
                <a:gd name="T83" fmla="*/ 2 h 284"/>
                <a:gd name="T84" fmla="*/ 5 w 519"/>
                <a:gd name="T85" fmla="*/ 3 h 284"/>
                <a:gd name="T86" fmla="*/ 4 w 519"/>
                <a:gd name="T87" fmla="*/ 4 h 284"/>
                <a:gd name="T88" fmla="*/ 3 w 519"/>
                <a:gd name="T89" fmla="*/ 6 h 284"/>
                <a:gd name="T90" fmla="*/ 2 w 519"/>
                <a:gd name="T91" fmla="*/ 7 h 284"/>
                <a:gd name="T92" fmla="*/ 1 w 519"/>
                <a:gd name="T93" fmla="*/ 9 h 284"/>
                <a:gd name="T94" fmla="*/ 0 w 519"/>
                <a:gd name="T95" fmla="*/ 10 h 284"/>
                <a:gd name="T96" fmla="*/ 0 w 519"/>
                <a:gd name="T97" fmla="*/ 12 h 284"/>
                <a:gd name="T98" fmla="*/ 0 w 519"/>
                <a:gd name="T99" fmla="*/ 1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284">
                  <a:moveTo>
                    <a:pt x="0" y="270"/>
                  </a:moveTo>
                  <a:lnTo>
                    <a:pt x="0" y="271"/>
                  </a:lnTo>
                  <a:lnTo>
                    <a:pt x="0" y="272"/>
                  </a:lnTo>
                  <a:lnTo>
                    <a:pt x="0" y="273"/>
                  </a:lnTo>
                  <a:lnTo>
                    <a:pt x="0" y="274"/>
                  </a:lnTo>
                  <a:lnTo>
                    <a:pt x="0" y="275"/>
                  </a:lnTo>
                  <a:lnTo>
                    <a:pt x="1" y="276"/>
                  </a:lnTo>
                  <a:lnTo>
                    <a:pt x="1" y="276"/>
                  </a:lnTo>
                  <a:lnTo>
                    <a:pt x="2" y="277"/>
                  </a:lnTo>
                  <a:lnTo>
                    <a:pt x="2" y="278"/>
                  </a:lnTo>
                  <a:lnTo>
                    <a:pt x="3" y="279"/>
                  </a:lnTo>
                  <a:lnTo>
                    <a:pt x="3" y="279"/>
                  </a:lnTo>
                  <a:lnTo>
                    <a:pt x="4" y="280"/>
                  </a:lnTo>
                  <a:lnTo>
                    <a:pt x="5" y="281"/>
                  </a:lnTo>
                  <a:lnTo>
                    <a:pt x="5" y="282"/>
                  </a:lnTo>
                  <a:lnTo>
                    <a:pt x="6" y="282"/>
                  </a:lnTo>
                  <a:lnTo>
                    <a:pt x="7" y="282"/>
                  </a:lnTo>
                  <a:lnTo>
                    <a:pt x="8" y="283"/>
                  </a:lnTo>
                  <a:lnTo>
                    <a:pt x="9" y="283"/>
                  </a:lnTo>
                  <a:lnTo>
                    <a:pt x="9" y="283"/>
                  </a:lnTo>
                  <a:lnTo>
                    <a:pt x="10" y="284"/>
                  </a:lnTo>
                  <a:lnTo>
                    <a:pt x="11" y="284"/>
                  </a:lnTo>
                  <a:lnTo>
                    <a:pt x="12" y="284"/>
                  </a:lnTo>
                  <a:lnTo>
                    <a:pt x="13" y="284"/>
                  </a:lnTo>
                  <a:lnTo>
                    <a:pt x="14" y="284"/>
                  </a:lnTo>
                  <a:lnTo>
                    <a:pt x="504" y="284"/>
                  </a:lnTo>
                  <a:lnTo>
                    <a:pt x="505" y="284"/>
                  </a:lnTo>
                  <a:lnTo>
                    <a:pt x="506" y="284"/>
                  </a:lnTo>
                  <a:lnTo>
                    <a:pt x="507" y="284"/>
                  </a:lnTo>
                  <a:lnTo>
                    <a:pt x="508" y="284"/>
                  </a:lnTo>
                  <a:lnTo>
                    <a:pt x="509" y="283"/>
                  </a:lnTo>
                  <a:lnTo>
                    <a:pt x="510" y="283"/>
                  </a:lnTo>
                  <a:lnTo>
                    <a:pt x="510" y="283"/>
                  </a:lnTo>
                  <a:lnTo>
                    <a:pt x="511" y="282"/>
                  </a:lnTo>
                  <a:lnTo>
                    <a:pt x="512" y="282"/>
                  </a:lnTo>
                  <a:lnTo>
                    <a:pt x="513" y="282"/>
                  </a:lnTo>
                  <a:lnTo>
                    <a:pt x="514" y="281"/>
                  </a:lnTo>
                  <a:lnTo>
                    <a:pt x="514" y="280"/>
                  </a:lnTo>
                  <a:lnTo>
                    <a:pt x="515" y="279"/>
                  </a:lnTo>
                  <a:lnTo>
                    <a:pt x="516" y="279"/>
                  </a:lnTo>
                  <a:lnTo>
                    <a:pt x="516" y="278"/>
                  </a:lnTo>
                  <a:lnTo>
                    <a:pt x="517" y="277"/>
                  </a:lnTo>
                  <a:lnTo>
                    <a:pt x="517" y="276"/>
                  </a:lnTo>
                  <a:lnTo>
                    <a:pt x="517" y="276"/>
                  </a:lnTo>
                  <a:lnTo>
                    <a:pt x="518" y="275"/>
                  </a:lnTo>
                  <a:lnTo>
                    <a:pt x="518" y="274"/>
                  </a:lnTo>
                  <a:lnTo>
                    <a:pt x="518" y="273"/>
                  </a:lnTo>
                  <a:lnTo>
                    <a:pt x="518" y="272"/>
                  </a:lnTo>
                  <a:lnTo>
                    <a:pt x="518" y="271"/>
                  </a:lnTo>
                  <a:lnTo>
                    <a:pt x="519" y="270"/>
                  </a:lnTo>
                  <a:lnTo>
                    <a:pt x="519" y="14"/>
                  </a:lnTo>
                  <a:lnTo>
                    <a:pt x="518" y="13"/>
                  </a:lnTo>
                  <a:lnTo>
                    <a:pt x="518" y="12"/>
                  </a:lnTo>
                  <a:lnTo>
                    <a:pt x="518" y="11"/>
                  </a:lnTo>
                  <a:lnTo>
                    <a:pt x="518" y="10"/>
                  </a:lnTo>
                  <a:lnTo>
                    <a:pt x="518" y="10"/>
                  </a:lnTo>
                  <a:lnTo>
                    <a:pt x="517" y="9"/>
                  </a:lnTo>
                  <a:lnTo>
                    <a:pt x="517" y="8"/>
                  </a:lnTo>
                  <a:lnTo>
                    <a:pt x="517" y="7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5" y="5"/>
                  </a:lnTo>
                  <a:lnTo>
                    <a:pt x="514" y="4"/>
                  </a:lnTo>
                  <a:lnTo>
                    <a:pt x="514" y="3"/>
                  </a:lnTo>
                  <a:lnTo>
                    <a:pt x="513" y="3"/>
                  </a:lnTo>
                  <a:lnTo>
                    <a:pt x="512" y="2"/>
                  </a:lnTo>
                  <a:lnTo>
                    <a:pt x="511" y="2"/>
                  </a:lnTo>
                  <a:lnTo>
                    <a:pt x="510" y="1"/>
                  </a:lnTo>
                  <a:lnTo>
                    <a:pt x="510" y="1"/>
                  </a:lnTo>
                  <a:lnTo>
                    <a:pt x="509" y="1"/>
                  </a:lnTo>
                  <a:lnTo>
                    <a:pt x="508" y="0"/>
                  </a:lnTo>
                  <a:lnTo>
                    <a:pt x="507" y="0"/>
                  </a:lnTo>
                  <a:lnTo>
                    <a:pt x="506" y="0"/>
                  </a:lnTo>
                  <a:lnTo>
                    <a:pt x="505" y="0"/>
                  </a:lnTo>
                  <a:lnTo>
                    <a:pt x="50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270"/>
                  </a:lnTo>
                  <a:close/>
                </a:path>
              </a:pathLst>
            </a:custGeom>
            <a:noFill/>
            <a:ln w="6350" cap="flat">
              <a:solidFill>
                <a:srgbClr val="A6A6A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404">
              <a:extLst>
                <a:ext uri="{FF2B5EF4-FFF2-40B4-BE49-F238E27FC236}">
                  <a16:creationId xmlns:a16="http://schemas.microsoft.com/office/drawing/2014/main" id="{4A5CEECD-682C-81E3-158E-89E5BC394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2899"/>
              <a:ext cx="1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</a:rPr>
                <a:t>X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" name="Rectangle 405">
              <a:extLst>
                <a:ext uri="{FF2B5EF4-FFF2-40B4-BE49-F238E27FC236}">
                  <a16:creationId xmlns:a16="http://schemas.microsoft.com/office/drawing/2014/main" id="{79BCBEB4-81B6-0564-A67A-EFBB66C7B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2899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1" i="0" u="none" strike="noStrike" cap="none" normalizeH="0" baseline="0">
                  <a:ln>
                    <a:noFill/>
                  </a:ln>
                  <a:solidFill>
                    <a:srgbClr val="0099FF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6" name="Rectangle 406">
              <a:extLst>
                <a:ext uri="{FF2B5EF4-FFF2-40B4-BE49-F238E27FC236}">
                  <a16:creationId xmlns:a16="http://schemas.microsoft.com/office/drawing/2014/main" id="{B86ECB92-09E4-1FA3-F3D1-22616F98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3002"/>
              <a:ext cx="1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404040"/>
                  </a:solidFill>
                  <a:effectLst/>
                  <a:latin typeface="Arial" panose="020B0604020202020204" pitchFamily="34" charset="0"/>
                </a:rPr>
                <a:t>Y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7" name="Rectangle 407">
              <a:extLst>
                <a:ext uri="{FF2B5EF4-FFF2-40B4-BE49-F238E27FC236}">
                  <a16:creationId xmlns:a16="http://schemas.microsoft.com/office/drawing/2014/main" id="{56947535-E341-F22E-8979-B6AA0A8AB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3002"/>
              <a:ext cx="3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1" i="0" u="none" strike="noStrike" cap="none" normalizeH="0" baseline="0">
                  <a:ln>
                    <a:noFill/>
                  </a:ln>
                  <a:solidFill>
                    <a:srgbClr val="0099FF"/>
                  </a:solidFill>
                  <a:effectLst/>
                  <a:latin typeface="Arial" panose="020B0604020202020204" pitchFamily="34" charset="0"/>
                </a:rPr>
                <a:t>14970400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8" name="Oval 408">
              <a:extLst>
                <a:ext uri="{FF2B5EF4-FFF2-40B4-BE49-F238E27FC236}">
                  <a16:creationId xmlns:a16="http://schemas.microsoft.com/office/drawing/2014/main" id="{C4BBDA93-3A65-81D9-952D-7ECA159C7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2825"/>
              <a:ext cx="32" cy="32"/>
            </a:xfrm>
            <a:prstGeom prst="ellipse">
              <a:avLst/>
            </a:prstGeom>
            <a:solidFill>
              <a:srgbClr val="26262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409">
              <a:extLst>
                <a:ext uri="{FF2B5EF4-FFF2-40B4-BE49-F238E27FC236}">
                  <a16:creationId xmlns:a16="http://schemas.microsoft.com/office/drawing/2014/main" id="{FCBDB14F-E377-FE21-031F-FE74BBECA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1" y="2817"/>
              <a:ext cx="48" cy="48"/>
            </a:xfrm>
            <a:custGeom>
              <a:avLst/>
              <a:gdLst>
                <a:gd name="T0" fmla="*/ 64 w 128"/>
                <a:gd name="T1" fmla="*/ 21 h 128"/>
                <a:gd name="T2" fmla="*/ 107 w 128"/>
                <a:gd name="T3" fmla="*/ 64 h 128"/>
                <a:gd name="T4" fmla="*/ 107 w 128"/>
                <a:gd name="T5" fmla="*/ 64 h 128"/>
                <a:gd name="T6" fmla="*/ 64 w 128"/>
                <a:gd name="T7" fmla="*/ 106 h 128"/>
                <a:gd name="T8" fmla="*/ 21 w 128"/>
                <a:gd name="T9" fmla="*/ 64 h 128"/>
                <a:gd name="T10" fmla="*/ 64 w 128"/>
                <a:gd name="T11" fmla="*/ 21 h 128"/>
                <a:gd name="T12" fmla="*/ 64 w 128"/>
                <a:gd name="T13" fmla="*/ 0 h 128"/>
                <a:gd name="T14" fmla="*/ 0 w 128"/>
                <a:gd name="T15" fmla="*/ 64 h 128"/>
                <a:gd name="T16" fmla="*/ 64 w 128"/>
                <a:gd name="T17" fmla="*/ 128 h 128"/>
                <a:gd name="T18" fmla="*/ 128 w 128"/>
                <a:gd name="T19" fmla="*/ 64 h 128"/>
                <a:gd name="T20" fmla="*/ 128 w 128"/>
                <a:gd name="T21" fmla="*/ 64 h 128"/>
                <a:gd name="T22" fmla="*/ 64 w 128"/>
                <a:gd name="T2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8">
                  <a:moveTo>
                    <a:pt x="64" y="21"/>
                  </a:moveTo>
                  <a:cubicBezTo>
                    <a:pt x="87" y="21"/>
                    <a:pt x="107" y="40"/>
                    <a:pt x="107" y="64"/>
                  </a:cubicBezTo>
                  <a:lnTo>
                    <a:pt x="107" y="64"/>
                  </a:lnTo>
                  <a:cubicBezTo>
                    <a:pt x="107" y="87"/>
                    <a:pt x="87" y="106"/>
                    <a:pt x="64" y="106"/>
                  </a:cubicBezTo>
                  <a:cubicBezTo>
                    <a:pt x="40" y="106"/>
                    <a:pt x="21" y="87"/>
                    <a:pt x="21" y="64"/>
                  </a:cubicBezTo>
                  <a:cubicBezTo>
                    <a:pt x="21" y="40"/>
                    <a:pt x="40" y="21"/>
                    <a:pt x="64" y="21"/>
                  </a:cubicBezTo>
                  <a:close/>
                  <a:moveTo>
                    <a:pt x="64" y="0"/>
                  </a:moveTo>
                  <a:cubicBezTo>
                    <a:pt x="29" y="0"/>
                    <a:pt x="0" y="28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lnTo>
                    <a:pt x="128" y="64"/>
                  </a:lnTo>
                  <a:cubicBezTo>
                    <a:pt x="128" y="28"/>
                    <a:pt x="99" y="0"/>
                    <a:pt x="64" y="0"/>
                  </a:cubicBezTo>
                  <a:close/>
                </a:path>
              </a:pathLst>
            </a:custGeom>
            <a:solidFill>
              <a:srgbClr val="FFFFD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02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73060A-B2C8-AAC3-379E-630C26CA44BA}"/>
              </a:ext>
            </a:extLst>
          </p:cNvPr>
          <p:cNvGrpSpPr/>
          <p:nvPr/>
        </p:nvGrpSpPr>
        <p:grpSpPr>
          <a:xfrm>
            <a:off x="3533775" y="2927344"/>
            <a:ext cx="571500" cy="571500"/>
            <a:chOff x="2486025" y="1866900"/>
            <a:chExt cx="685800" cy="685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50A635-F56D-C4EF-5B90-43CA583492DC}"/>
                </a:ext>
              </a:extLst>
            </p:cNvPr>
            <p:cNvSpPr/>
            <p:nvPr/>
          </p:nvSpPr>
          <p:spPr>
            <a:xfrm>
              <a:off x="2486025" y="1866900"/>
              <a:ext cx="685800" cy="685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538FD-302E-6CF0-93E7-EFFF25A5EF7A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2828925" y="18669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45A5EE-5047-2717-11AF-2FBC6761F1DF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>
              <a:off x="2486025" y="22098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DD039-FD94-10C0-B8D8-37D2C1806823}"/>
              </a:ext>
            </a:extLst>
          </p:cNvPr>
          <p:cNvGrpSpPr/>
          <p:nvPr/>
        </p:nvGrpSpPr>
        <p:grpSpPr>
          <a:xfrm>
            <a:off x="4964096" y="2927344"/>
            <a:ext cx="579454" cy="571500"/>
            <a:chOff x="4853701" y="2894117"/>
            <a:chExt cx="691116" cy="6379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C9914B-B3B2-5EC2-7B68-F96209FFDC3B}"/>
                </a:ext>
              </a:extLst>
            </p:cNvPr>
            <p:cNvSpPr/>
            <p:nvPr/>
          </p:nvSpPr>
          <p:spPr>
            <a:xfrm>
              <a:off x="4853701" y="2894117"/>
              <a:ext cx="691116" cy="6379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>
                <a:latin typeface="+mj-lt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9E4220-F8BE-2454-2172-F9AFD5DF311D}"/>
                </a:ext>
              </a:extLst>
            </p:cNvPr>
            <p:cNvCxnSpPr>
              <a:stCxn id="9" idx="3"/>
              <a:endCxn id="9" idx="7"/>
            </p:cNvCxnSpPr>
            <p:nvPr/>
          </p:nvCxnSpPr>
          <p:spPr>
            <a:xfrm flipV="1"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EB8002-10EC-3081-15ED-2FC0DED0C33C}"/>
                </a:ext>
              </a:extLst>
            </p:cNvPr>
            <p:cNvCxnSpPr>
              <a:stCxn id="9" idx="1"/>
              <a:endCxn id="9" idx="5"/>
            </p:cNvCxnSpPr>
            <p:nvPr/>
          </p:nvCxnSpPr>
          <p:spPr>
            <a:xfrm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48C58E8-4FC1-9567-8FF5-F8274212A91F}"/>
              </a:ext>
            </a:extLst>
          </p:cNvPr>
          <p:cNvSpPr txBox="1"/>
          <p:nvPr/>
        </p:nvSpPr>
        <p:spPr>
          <a:xfrm>
            <a:off x="3629025" y="4495800"/>
            <a:ext cx="2114550" cy="12353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46617-4449-F345-7981-BA474A5291CD}"/>
              </a:ext>
            </a:extLst>
          </p:cNvPr>
          <p:cNvCxnSpPr>
            <a:cxnSpLocks/>
          </p:cNvCxnSpPr>
          <p:nvPr/>
        </p:nvCxnSpPr>
        <p:spPr>
          <a:xfrm>
            <a:off x="6828034" y="32130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EDD65A-F4A4-5252-3E66-2FC2C77E8C64}"/>
              </a:ext>
            </a:extLst>
          </p:cNvPr>
          <p:cNvCxnSpPr/>
          <p:nvPr/>
        </p:nvCxnSpPr>
        <p:spPr>
          <a:xfrm flipV="1">
            <a:off x="6286500" y="3415150"/>
            <a:ext cx="0" cy="98107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2E79F-B315-34F3-C3EE-F150BC897492}"/>
              </a:ext>
            </a:extLst>
          </p:cNvPr>
          <p:cNvCxnSpPr/>
          <p:nvPr/>
        </p:nvCxnSpPr>
        <p:spPr>
          <a:xfrm>
            <a:off x="7848600" y="3396100"/>
            <a:ext cx="2247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B573F5D-9FDD-973D-A98B-E48E9506E12E}"/>
              </a:ext>
            </a:extLst>
          </p:cNvPr>
          <p:cNvSpPr/>
          <p:nvPr/>
        </p:nvSpPr>
        <p:spPr>
          <a:xfrm>
            <a:off x="7645138" y="3676453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DC768B-C4D8-0FFD-8C2B-61F6F5B332F9}"/>
              </a:ext>
            </a:extLst>
          </p:cNvPr>
          <p:cNvCxnSpPr>
            <a:cxnSpLocks/>
          </p:cNvCxnSpPr>
          <p:nvPr/>
        </p:nvCxnSpPr>
        <p:spPr>
          <a:xfrm rot="16200000">
            <a:off x="7348079" y="42798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1087729-AED2-1AFE-9F4C-1ACCBFD11DC2}"/>
              </a:ext>
            </a:extLst>
          </p:cNvPr>
          <p:cNvSpPr/>
          <p:nvPr/>
        </p:nvSpPr>
        <p:spPr>
          <a:xfrm>
            <a:off x="1290320" y="1422400"/>
            <a:ext cx="1005840" cy="1005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">
            <a:extLst>
              <a:ext uri="{FF2B5EF4-FFF2-40B4-BE49-F238E27FC236}">
                <a16:creationId xmlns:a16="http://schemas.microsoft.com/office/drawing/2014/main" id="{D203ED96-5217-AB06-669D-67A58F419874}"/>
              </a:ext>
            </a:extLst>
          </p:cNvPr>
          <p:cNvSpPr/>
          <p:nvPr/>
        </p:nvSpPr>
        <p:spPr>
          <a:xfrm>
            <a:off x="7797537" y="3828852"/>
            <a:ext cx="392530" cy="407867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B4AFEF-956B-CE93-FB79-9B36C021A914}"/>
              </a:ext>
            </a:extLst>
          </p:cNvPr>
          <p:cNvGrpSpPr/>
          <p:nvPr/>
        </p:nvGrpSpPr>
        <p:grpSpPr>
          <a:xfrm>
            <a:off x="744409" y="980531"/>
            <a:ext cx="10227261" cy="5642403"/>
            <a:chOff x="744409" y="980531"/>
            <a:chExt cx="10227261" cy="56424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4853701" y="2894117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5544817" y="3213094"/>
              <a:ext cx="1445215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5199259" y="1542579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27E179-7B96-8975-F456-0847ECC62FC6}"/>
                </a:ext>
              </a:extLst>
            </p:cNvPr>
            <p:cNvSpPr txBox="1"/>
            <p:nvPr/>
          </p:nvSpPr>
          <p:spPr>
            <a:xfrm>
              <a:off x="744409" y="4045263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NCO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747305-960D-93D5-B476-A232B82C9806}"/>
                </a:ext>
              </a:extLst>
            </p:cNvPr>
            <p:cNvSpPr txBox="1"/>
            <p:nvPr/>
          </p:nvSpPr>
          <p:spPr>
            <a:xfrm>
              <a:off x="744409" y="980531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s(t)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BC20927-DC9E-18E0-F026-377941340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957" y="3759200"/>
              <a:ext cx="0" cy="5623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E8761F-DCAD-FC0B-F871-7F3DA69989B9}"/>
                </a:ext>
              </a:extLst>
            </p:cNvPr>
            <p:cNvCxnSpPr>
              <a:cxnSpLocks/>
            </p:cNvCxnSpPr>
            <p:nvPr/>
          </p:nvCxnSpPr>
          <p:spPr>
            <a:xfrm>
              <a:off x="2293079" y="43215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D60CEDF-C4B0-096F-2F37-F565CFABB5DB}"/>
                </a:ext>
              </a:extLst>
            </p:cNvPr>
            <p:cNvCxnSpPr>
              <a:cxnSpLocks/>
            </p:cNvCxnSpPr>
            <p:nvPr/>
          </p:nvCxnSpPr>
          <p:spPr>
            <a:xfrm>
              <a:off x="2303997" y="48422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82EE2B-E1AE-1D53-BD88-631ED54858D2}"/>
                </a:ext>
              </a:extLst>
            </p:cNvPr>
            <p:cNvCxnSpPr>
              <a:cxnSpLocks/>
            </p:cNvCxnSpPr>
            <p:nvPr/>
          </p:nvCxnSpPr>
          <p:spPr>
            <a:xfrm>
              <a:off x="3276875" y="4842261"/>
              <a:ext cx="10918" cy="637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AE786-1ACC-9B3D-DF81-C5677F8E8C76}"/>
                </a:ext>
              </a:extLst>
            </p:cNvPr>
            <p:cNvSpPr txBox="1"/>
            <p:nvPr/>
          </p:nvSpPr>
          <p:spPr>
            <a:xfrm>
              <a:off x="2491622" y="2651046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Carrier Gen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0E0F8E-E003-9FC3-4E6B-40AB09E4E595}"/>
                </a:ext>
              </a:extLst>
            </p:cNvPr>
            <p:cNvSpPr txBox="1"/>
            <p:nvPr/>
          </p:nvSpPr>
          <p:spPr>
            <a:xfrm>
              <a:off x="2491622" y="5498837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 Gen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96DE2E-59A7-0604-E8F6-06EDB361BA1D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040292" y="3213094"/>
              <a:ext cx="81340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22BF8C-8DB0-2FA6-1648-227CF58E15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079" y="1542580"/>
              <a:ext cx="290618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F27EF2-B8FC-CD0D-B66B-4AED9047AAEF}"/>
                </a:ext>
              </a:extLst>
            </p:cNvPr>
            <p:cNvCxnSpPr>
              <a:cxnSpLocks/>
            </p:cNvCxnSpPr>
            <p:nvPr/>
          </p:nvCxnSpPr>
          <p:spPr>
            <a:xfrm>
              <a:off x="4040292" y="6060885"/>
              <a:ext cx="294974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5B045F-5163-E18B-83A3-DD65800588F6}"/>
                </a:ext>
              </a:extLst>
            </p:cNvPr>
            <p:cNvGrpSpPr/>
            <p:nvPr/>
          </p:nvGrpSpPr>
          <p:grpSpPr>
            <a:xfrm>
              <a:off x="6645592" y="4280060"/>
              <a:ext cx="691116" cy="637954"/>
              <a:chOff x="1403498" y="1679944"/>
              <a:chExt cx="691116" cy="6379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FBF63FA-947F-3A1E-5A5B-3B22B2A61624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08D71D9-C55F-44B1-B3D2-040FFFC27066}"/>
                  </a:ext>
                </a:extLst>
              </p:cNvPr>
              <p:cNvCxnSpPr>
                <a:stCxn id="32" idx="3"/>
                <a:endCxn id="3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C1B476-2938-EECE-8109-C1E30831CECF}"/>
                  </a:ext>
                </a:extLst>
              </p:cNvPr>
              <p:cNvCxnSpPr>
                <a:stCxn id="32" idx="1"/>
                <a:endCxn id="3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630A1-064F-48F3-F17C-B1FA17DDB056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6991150" y="4918014"/>
              <a:ext cx="0" cy="1142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157323-92E2-47CE-EC73-F4B7FC31113B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6990032" y="3200389"/>
              <a:ext cx="1118" cy="10796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0B6403B-F5C1-507F-CE58-1DE61BFA654F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7336708" y="4599037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6F97A60-E4D8-B20F-00D7-A2942DEC158A}"/>
                </a:ext>
              </a:extLst>
            </p:cNvPr>
            <p:cNvGrpSpPr/>
            <p:nvPr/>
          </p:nvGrpSpPr>
          <p:grpSpPr>
            <a:xfrm>
              <a:off x="8414011" y="4045264"/>
              <a:ext cx="1483792" cy="1079672"/>
              <a:chOff x="4190143" y="1847332"/>
              <a:chExt cx="2537541" cy="1972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/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F2B1655-41D0-033F-7DD7-96AF8C90B8AA}"/>
                  </a:ext>
                </a:extLst>
              </p:cNvPr>
              <p:cNvSpPr/>
              <p:nvPr/>
            </p:nvSpPr>
            <p:spPr>
              <a:xfrm>
                <a:off x="4190143" y="1847332"/>
                <a:ext cx="2537541" cy="197216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F3EEB63-1F38-17D5-C413-3DD6010AC93B}"/>
                </a:ext>
              </a:extLst>
            </p:cNvPr>
            <p:cNvCxnSpPr>
              <a:cxnSpLocks/>
            </p:cNvCxnSpPr>
            <p:nvPr/>
          </p:nvCxnSpPr>
          <p:spPr>
            <a:xfrm>
              <a:off x="9897803" y="4574271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12">
              <a:extLst>
                <a:ext uri="{FF2B5EF4-FFF2-40B4-BE49-F238E27FC236}">
                  <a16:creationId xmlns:a16="http://schemas.microsoft.com/office/drawing/2014/main" id="{BBF8DDC9-ECDF-0CDF-2288-75B0DA3B86A6}"/>
                </a:ext>
              </a:extLst>
            </p:cNvPr>
            <p:cNvSpPr txBox="1"/>
            <p:nvPr/>
          </p:nvSpPr>
          <p:spPr>
            <a:xfrm>
              <a:off x="6344819" y="2987543"/>
              <a:ext cx="4057015" cy="336245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Correlators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25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11D1E64-3684-8C6C-01FB-24FF2EA89077}"/>
              </a:ext>
            </a:extLst>
          </p:cNvPr>
          <p:cNvGrpSpPr/>
          <p:nvPr/>
        </p:nvGrpSpPr>
        <p:grpSpPr>
          <a:xfrm>
            <a:off x="895347" y="2945975"/>
            <a:ext cx="10914268" cy="3087178"/>
            <a:chOff x="895347" y="1381126"/>
            <a:chExt cx="10914268" cy="30871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9B4D1D-36E9-C97A-24BA-EF102030B951}"/>
                </a:ext>
              </a:extLst>
            </p:cNvPr>
            <p:cNvSpPr txBox="1"/>
            <p:nvPr/>
          </p:nvSpPr>
          <p:spPr>
            <a:xfrm>
              <a:off x="7792287" y="1381126"/>
              <a:ext cx="2182453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PAC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95B1EC-340F-AEF1-BE4F-470A9CAE71BB}"/>
                </a:ext>
              </a:extLst>
            </p:cNvPr>
            <p:cNvSpPr txBox="1"/>
            <p:nvPr/>
          </p:nvSpPr>
          <p:spPr>
            <a:xfrm>
              <a:off x="1935888" y="1381126"/>
              <a:ext cx="5650134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6C0540-6453-BBC3-90EC-56C8587AAC54}"/>
                </a:ext>
              </a:extLst>
            </p:cNvPr>
            <p:cNvSpPr txBox="1"/>
            <p:nvPr/>
          </p:nvSpPr>
          <p:spPr>
            <a:xfrm>
              <a:off x="2217260" y="3017957"/>
              <a:ext cx="2334509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INCREMENT VALUE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A8DD6B-FDFC-15E3-2420-78C2338DD1B0}"/>
                </a:ext>
              </a:extLst>
            </p:cNvPr>
            <p:cNvGrpSpPr/>
            <p:nvPr/>
          </p:nvGrpSpPr>
          <p:grpSpPr>
            <a:xfrm>
              <a:off x="4518776" y="2118478"/>
              <a:ext cx="571500" cy="571500"/>
              <a:chOff x="2621772" y="2161015"/>
              <a:chExt cx="685800" cy="685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FAFA907-8895-7D6D-CD07-0B43C86B4C2F}"/>
                  </a:ext>
                </a:extLst>
              </p:cNvPr>
              <p:cNvSpPr/>
              <p:nvPr/>
            </p:nvSpPr>
            <p:spPr>
              <a:xfrm>
                <a:off x="2621772" y="2161015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77B933A-6F6E-E0D2-FB04-A2BED7E54E55}"/>
                  </a:ext>
                </a:extLst>
              </p:cNvPr>
              <p:cNvCxnSpPr>
                <a:stCxn id="9" idx="0"/>
                <a:endCxn id="9" idx="4"/>
              </p:cNvCxnSpPr>
              <p:nvPr/>
            </p:nvCxnSpPr>
            <p:spPr>
              <a:xfrm>
                <a:off x="2964672" y="2161015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B774E09-2888-228A-A81E-8382538D14D1}"/>
                  </a:ext>
                </a:extLst>
              </p:cNvPr>
              <p:cNvCxnSpPr>
                <a:stCxn id="9" idx="2"/>
                <a:endCxn id="9" idx="6"/>
              </p:cNvCxnSpPr>
              <p:nvPr/>
            </p:nvCxnSpPr>
            <p:spPr>
              <a:xfrm>
                <a:off x="2621772" y="2503915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E352140-6131-482D-2EF0-93FC1ED5C844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5090276" y="2396765"/>
              <a:ext cx="296949" cy="74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21F97-5C00-C3D3-D38F-B07A6435D960}"/>
                </a:ext>
              </a:extLst>
            </p:cNvPr>
            <p:cNvSpPr txBox="1"/>
            <p:nvPr/>
          </p:nvSpPr>
          <p:spPr>
            <a:xfrm>
              <a:off x="5387225" y="1544512"/>
              <a:ext cx="1924050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register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587F81-33C6-6236-2BEB-7A733404007D}"/>
                </a:ext>
              </a:extLst>
            </p:cNvPr>
            <p:cNvCxnSpPr>
              <a:cxnSpLocks/>
            </p:cNvCxnSpPr>
            <p:nvPr/>
          </p:nvCxnSpPr>
          <p:spPr>
            <a:xfrm>
              <a:off x="7442759" y="2162175"/>
              <a:ext cx="0" cy="1408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27618DF-BB58-B357-5EF0-1A8442BD483B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4804526" y="2689978"/>
              <a:ext cx="0" cy="8804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AC82090-6D0D-3F2A-1F29-334948922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347" y="3657039"/>
              <a:ext cx="1321913" cy="100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7108D2-6D52-87C1-A6A6-78404B48B974}"/>
                </a:ext>
              </a:extLst>
            </p:cNvPr>
            <p:cNvSpPr txBox="1"/>
            <p:nvPr/>
          </p:nvSpPr>
          <p:spPr>
            <a:xfrm>
              <a:off x="895347" y="3190875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FSW*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A7E508-4E97-4DA2-7019-5159EE4DA8E7}"/>
                </a:ext>
              </a:extLst>
            </p:cNvPr>
            <p:cNvCxnSpPr>
              <a:cxnSpLocks/>
            </p:cNvCxnSpPr>
            <p:nvPr/>
          </p:nvCxnSpPr>
          <p:spPr>
            <a:xfrm>
              <a:off x="7311275" y="2162175"/>
              <a:ext cx="704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24849D-C3F1-8D8A-EDC4-3339259E1543}"/>
                </a:ext>
              </a:extLst>
            </p:cNvPr>
            <p:cNvSpPr txBox="1"/>
            <p:nvPr/>
          </p:nvSpPr>
          <p:spPr>
            <a:xfrm>
              <a:off x="8016125" y="1544512"/>
              <a:ext cx="1781175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Look-up table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BE3F574-84A6-C4FC-26E7-4BCAB7409FBB}"/>
                </a:ext>
              </a:extLst>
            </p:cNvPr>
            <p:cNvCxnSpPr>
              <a:cxnSpLocks/>
            </p:cNvCxnSpPr>
            <p:nvPr/>
          </p:nvCxnSpPr>
          <p:spPr>
            <a:xfrm>
              <a:off x="9797300" y="2162175"/>
              <a:ext cx="201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3F29F2-6EA3-6D1F-AB27-CB438E7FEBD9}"/>
                </a:ext>
              </a:extLst>
            </p:cNvPr>
            <p:cNvSpPr txBox="1"/>
            <p:nvPr/>
          </p:nvSpPr>
          <p:spPr>
            <a:xfrm>
              <a:off x="9885565" y="2209307"/>
              <a:ext cx="1924050" cy="829167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Output Sine/Cosine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23F59241-4C19-C8A8-BC27-775930AF7DA8}"/>
                </a:ext>
              </a:extLst>
            </p:cNvPr>
            <p:cNvCxnSpPr>
              <a:cxnSpLocks/>
            </p:cNvCxnSpPr>
            <p:nvPr/>
          </p:nvCxnSpPr>
          <p:spPr>
            <a:xfrm>
              <a:off x="961534" y="1953233"/>
              <a:ext cx="4425691" cy="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1A8C21-B571-2E02-C4EA-5725E83CA028}"/>
                </a:ext>
              </a:extLst>
            </p:cNvPr>
            <p:cNvSpPr txBox="1"/>
            <p:nvPr/>
          </p:nvSpPr>
          <p:spPr>
            <a:xfrm>
              <a:off x="895347" y="1541568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79EC68-4294-481D-C142-D4570656FCBA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404228"/>
              <a:ext cx="0" cy="613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14D319-2027-3780-B327-ED49DE0C092B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396765"/>
              <a:ext cx="14911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B71871-D2EC-166D-0680-D56AA49F09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4526" y="3570414"/>
              <a:ext cx="26382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D9A67B-E148-D84C-98F1-0E907E1C1C0C}"/>
                </a:ext>
              </a:extLst>
            </p:cNvPr>
            <p:cNvSpPr/>
            <p:nvPr/>
          </p:nvSpPr>
          <p:spPr>
            <a:xfrm>
              <a:off x="7404659" y="2115040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61839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组合 1091">
            <a:extLst>
              <a:ext uri="{FF2B5EF4-FFF2-40B4-BE49-F238E27FC236}">
                <a16:creationId xmlns:a16="http://schemas.microsoft.com/office/drawing/2014/main" id="{41931415-2A0D-17BA-B7F7-07FB6F9804C4}"/>
              </a:ext>
            </a:extLst>
          </p:cNvPr>
          <p:cNvGrpSpPr/>
          <p:nvPr/>
        </p:nvGrpSpPr>
        <p:grpSpPr>
          <a:xfrm>
            <a:off x="2816541" y="1614760"/>
            <a:ext cx="6336348" cy="4155626"/>
            <a:chOff x="2816541" y="1614760"/>
            <a:chExt cx="6336348" cy="4155626"/>
          </a:xfrm>
        </p:grpSpPr>
        <p:grpSp>
          <p:nvGrpSpPr>
            <p:cNvPr id="983" name="图形 981">
              <a:extLst>
                <a:ext uri="{FF2B5EF4-FFF2-40B4-BE49-F238E27FC236}">
                  <a16:creationId xmlns:a16="http://schemas.microsoft.com/office/drawing/2014/main" id="{AF277448-7714-12BE-4F89-8BD9F035F4C7}"/>
                </a:ext>
              </a:extLst>
            </p:cNvPr>
            <p:cNvGrpSpPr/>
            <p:nvPr/>
          </p:nvGrpSpPr>
          <p:grpSpPr>
            <a:xfrm>
              <a:off x="2816541" y="1614760"/>
              <a:ext cx="6336348" cy="3817306"/>
              <a:chOff x="2908616" y="1616392"/>
              <a:chExt cx="6336348" cy="3817306"/>
            </a:xfrm>
          </p:grpSpPr>
          <p:sp>
            <p:nvSpPr>
              <p:cNvPr id="987" name="任意多边形: 形状 986">
                <a:extLst>
                  <a:ext uri="{FF2B5EF4-FFF2-40B4-BE49-F238E27FC236}">
                    <a16:creationId xmlns:a16="http://schemas.microsoft.com/office/drawing/2014/main" id="{E2BF8C8C-7533-627D-78F3-EEF5302A73F6}"/>
                  </a:ext>
                </a:extLst>
              </p:cNvPr>
              <p:cNvSpPr/>
              <p:nvPr/>
            </p:nvSpPr>
            <p:spPr>
              <a:xfrm>
                <a:off x="3357562" y="1724025"/>
                <a:ext cx="5734050" cy="3267075"/>
              </a:xfrm>
              <a:custGeom>
                <a:avLst/>
                <a:gdLst>
                  <a:gd name="connsiteX0" fmla="*/ 0 w 5734050"/>
                  <a:gd name="connsiteY0" fmla="*/ 3267075 h 3267075"/>
                  <a:gd name="connsiteX1" fmla="*/ 5734050 w 5734050"/>
                  <a:gd name="connsiteY1" fmla="*/ 3267075 h 3267075"/>
                  <a:gd name="connsiteX2" fmla="*/ 5734050 w 5734050"/>
                  <a:gd name="connsiteY2" fmla="*/ 0 h 3267075"/>
                  <a:gd name="connsiteX3" fmla="*/ 0 w 5734050"/>
                  <a:gd name="connsiteY3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4050" h="3267075">
                    <a:moveTo>
                      <a:pt x="0" y="3267075"/>
                    </a:moveTo>
                    <a:lnTo>
                      <a:pt x="5734050" y="3267075"/>
                    </a:lnTo>
                    <a:lnTo>
                      <a:pt x="57340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88" name="图形 981">
                <a:extLst>
                  <a:ext uri="{FF2B5EF4-FFF2-40B4-BE49-F238E27FC236}">
                    <a16:creationId xmlns:a16="http://schemas.microsoft.com/office/drawing/2014/main" id="{50C7A6C2-67CA-3857-BA95-41427C6C7A71}"/>
                  </a:ext>
                </a:extLst>
              </p:cNvPr>
              <p:cNvGrpSpPr/>
              <p:nvPr/>
            </p:nvGrpSpPr>
            <p:grpSpPr>
              <a:xfrm>
                <a:off x="3357562" y="1724025"/>
                <a:ext cx="5734050" cy="3267075"/>
                <a:chOff x="3357562" y="1724025"/>
                <a:chExt cx="5734050" cy="3267075"/>
              </a:xfrm>
            </p:grpSpPr>
            <p:sp>
              <p:nvSpPr>
                <p:cNvPr id="989" name="任意多边形: 形状 988">
                  <a:extLst>
                    <a:ext uri="{FF2B5EF4-FFF2-40B4-BE49-F238E27FC236}">
                      <a16:creationId xmlns:a16="http://schemas.microsoft.com/office/drawing/2014/main" id="{460E81E2-943D-E7F9-CCA7-381AC2A6EE6F}"/>
                    </a:ext>
                  </a:extLst>
                </p:cNvPr>
                <p:cNvSpPr/>
                <p:nvPr/>
              </p:nvSpPr>
              <p:spPr>
                <a:xfrm>
                  <a:off x="335756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0" name="任意多边形: 形状 989">
                  <a:extLst>
                    <a:ext uri="{FF2B5EF4-FFF2-40B4-BE49-F238E27FC236}">
                      <a16:creationId xmlns:a16="http://schemas.microsoft.com/office/drawing/2014/main" id="{A85614F8-DCA2-24A0-9AAA-6AE973711F8E}"/>
                    </a:ext>
                  </a:extLst>
                </p:cNvPr>
                <p:cNvSpPr/>
                <p:nvPr/>
              </p:nvSpPr>
              <p:spPr>
                <a:xfrm>
                  <a:off x="3994679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1" name="任意多边形: 形状 990">
                  <a:extLst>
                    <a:ext uri="{FF2B5EF4-FFF2-40B4-BE49-F238E27FC236}">
                      <a16:creationId xmlns:a16="http://schemas.microsoft.com/office/drawing/2014/main" id="{6E59C560-8E72-D1FE-9D14-45B5C4AF1554}"/>
                    </a:ext>
                  </a:extLst>
                </p:cNvPr>
                <p:cNvSpPr/>
                <p:nvPr/>
              </p:nvSpPr>
              <p:spPr>
                <a:xfrm>
                  <a:off x="4631797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2" name="任意多边形: 形状 991">
                  <a:extLst>
                    <a:ext uri="{FF2B5EF4-FFF2-40B4-BE49-F238E27FC236}">
                      <a16:creationId xmlns:a16="http://schemas.microsoft.com/office/drawing/2014/main" id="{9D85F85F-2EF8-F06D-9B1C-3D01817A92A3}"/>
                    </a:ext>
                  </a:extLst>
                </p:cNvPr>
                <p:cNvSpPr/>
                <p:nvPr/>
              </p:nvSpPr>
              <p:spPr>
                <a:xfrm>
                  <a:off x="5268915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3" name="任意多边形: 形状 992">
                  <a:extLst>
                    <a:ext uri="{FF2B5EF4-FFF2-40B4-BE49-F238E27FC236}">
                      <a16:creationId xmlns:a16="http://schemas.microsoft.com/office/drawing/2014/main" id="{8E444F2F-DF55-1389-9CA0-1A44F512336A}"/>
                    </a:ext>
                  </a:extLst>
                </p:cNvPr>
                <p:cNvSpPr/>
                <p:nvPr/>
              </p:nvSpPr>
              <p:spPr>
                <a:xfrm>
                  <a:off x="5906023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4" name="任意多边形: 形状 993">
                  <a:extLst>
                    <a:ext uri="{FF2B5EF4-FFF2-40B4-BE49-F238E27FC236}">
                      <a16:creationId xmlns:a16="http://schemas.microsoft.com/office/drawing/2014/main" id="{1FD4CB53-177A-3301-2808-139285F1626B}"/>
                    </a:ext>
                  </a:extLst>
                </p:cNvPr>
                <p:cNvSpPr/>
                <p:nvPr/>
              </p:nvSpPr>
              <p:spPr>
                <a:xfrm>
                  <a:off x="6543150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5" name="任意多边形: 形状 994">
                  <a:extLst>
                    <a:ext uri="{FF2B5EF4-FFF2-40B4-BE49-F238E27FC236}">
                      <a16:creationId xmlns:a16="http://schemas.microsoft.com/office/drawing/2014/main" id="{4CCE85A9-F2E2-4C13-534A-4D2D977B2159}"/>
                    </a:ext>
                  </a:extLst>
                </p:cNvPr>
                <p:cNvSpPr/>
                <p:nvPr/>
              </p:nvSpPr>
              <p:spPr>
                <a:xfrm>
                  <a:off x="7180258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6" name="任意多边形: 形状 995">
                  <a:extLst>
                    <a:ext uri="{FF2B5EF4-FFF2-40B4-BE49-F238E27FC236}">
                      <a16:creationId xmlns:a16="http://schemas.microsoft.com/office/drawing/2014/main" id="{DEE58551-9B84-412A-514D-CE5B545C7546}"/>
                    </a:ext>
                  </a:extLst>
                </p:cNvPr>
                <p:cNvSpPr/>
                <p:nvPr/>
              </p:nvSpPr>
              <p:spPr>
                <a:xfrm>
                  <a:off x="7817376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7" name="任意多边形: 形状 996">
                  <a:extLst>
                    <a:ext uri="{FF2B5EF4-FFF2-40B4-BE49-F238E27FC236}">
                      <a16:creationId xmlns:a16="http://schemas.microsoft.com/office/drawing/2014/main" id="{6313A01C-D917-877B-0233-F464C6CBEEDB}"/>
                    </a:ext>
                  </a:extLst>
                </p:cNvPr>
                <p:cNvSpPr/>
                <p:nvPr/>
              </p:nvSpPr>
              <p:spPr>
                <a:xfrm>
                  <a:off x="8454494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8" name="任意多边形: 形状 997">
                  <a:extLst>
                    <a:ext uri="{FF2B5EF4-FFF2-40B4-BE49-F238E27FC236}">
                      <a16:creationId xmlns:a16="http://schemas.microsoft.com/office/drawing/2014/main" id="{93E8001D-25BC-C83B-D1FE-D2AAB016B176}"/>
                    </a:ext>
                  </a:extLst>
                </p:cNvPr>
                <p:cNvSpPr/>
                <p:nvPr/>
              </p:nvSpPr>
              <p:spPr>
                <a:xfrm>
                  <a:off x="90916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9" name="任意多边形: 形状 998">
                  <a:extLst>
                    <a:ext uri="{FF2B5EF4-FFF2-40B4-BE49-F238E27FC236}">
                      <a16:creationId xmlns:a16="http://schemas.microsoft.com/office/drawing/2014/main" id="{C682FB69-7BFB-849D-D90A-72773F3AE666}"/>
                    </a:ext>
                  </a:extLst>
                </p:cNvPr>
                <p:cNvSpPr/>
                <p:nvPr/>
              </p:nvSpPr>
              <p:spPr>
                <a:xfrm>
                  <a:off x="3357562" y="4885705"/>
                  <a:ext cx="5734050" cy="9525"/>
                </a:xfrm>
                <a:custGeom>
                  <a:avLst/>
                  <a:gdLst>
                    <a:gd name="connsiteX0" fmla="*/ 5734050 w 5734050"/>
                    <a:gd name="connsiteY0" fmla="*/ 0 h 9525"/>
                    <a:gd name="connsiteX1" fmla="*/ 0 w 573405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50" h="9525">
                      <a:moveTo>
                        <a:pt x="573405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0" name="任意多边形: 形状 999">
                  <a:extLst>
                    <a:ext uri="{FF2B5EF4-FFF2-40B4-BE49-F238E27FC236}">
                      <a16:creationId xmlns:a16="http://schemas.microsoft.com/office/drawing/2014/main" id="{C999D632-0BE1-922E-829E-A43A45191FB2}"/>
                    </a:ext>
                  </a:extLst>
                </p:cNvPr>
                <p:cNvSpPr/>
                <p:nvPr/>
              </p:nvSpPr>
              <p:spPr>
                <a:xfrm>
                  <a:off x="3357562" y="4358763"/>
                  <a:ext cx="5734050" cy="9525"/>
                </a:xfrm>
                <a:custGeom>
                  <a:avLst/>
                  <a:gdLst>
                    <a:gd name="connsiteX0" fmla="*/ 5734050 w 5734050"/>
                    <a:gd name="connsiteY0" fmla="*/ 0 h 9525"/>
                    <a:gd name="connsiteX1" fmla="*/ 0 w 573405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50" h="9525">
                      <a:moveTo>
                        <a:pt x="573405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1" name="任意多边形: 形状 1000">
                  <a:extLst>
                    <a:ext uri="{FF2B5EF4-FFF2-40B4-BE49-F238E27FC236}">
                      <a16:creationId xmlns:a16="http://schemas.microsoft.com/office/drawing/2014/main" id="{9CC55DAA-A331-DD86-8034-10AE7B592C69}"/>
                    </a:ext>
                  </a:extLst>
                </p:cNvPr>
                <p:cNvSpPr/>
                <p:nvPr/>
              </p:nvSpPr>
              <p:spPr>
                <a:xfrm>
                  <a:off x="3357562" y="3831812"/>
                  <a:ext cx="5734050" cy="9525"/>
                </a:xfrm>
                <a:custGeom>
                  <a:avLst/>
                  <a:gdLst>
                    <a:gd name="connsiteX0" fmla="*/ 5734050 w 5734050"/>
                    <a:gd name="connsiteY0" fmla="*/ 0 h 9525"/>
                    <a:gd name="connsiteX1" fmla="*/ 0 w 573405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50" h="9525">
                      <a:moveTo>
                        <a:pt x="573405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2" name="任意多边形: 形状 1001">
                  <a:extLst>
                    <a:ext uri="{FF2B5EF4-FFF2-40B4-BE49-F238E27FC236}">
                      <a16:creationId xmlns:a16="http://schemas.microsoft.com/office/drawing/2014/main" id="{49686CCC-DB34-78F0-704A-FABC54471ACE}"/>
                    </a:ext>
                  </a:extLst>
                </p:cNvPr>
                <p:cNvSpPr/>
                <p:nvPr/>
              </p:nvSpPr>
              <p:spPr>
                <a:xfrm>
                  <a:off x="3357562" y="3304870"/>
                  <a:ext cx="5734050" cy="9525"/>
                </a:xfrm>
                <a:custGeom>
                  <a:avLst/>
                  <a:gdLst>
                    <a:gd name="connsiteX0" fmla="*/ 5734050 w 5734050"/>
                    <a:gd name="connsiteY0" fmla="*/ 0 h 9525"/>
                    <a:gd name="connsiteX1" fmla="*/ 0 w 573405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50" h="9525">
                      <a:moveTo>
                        <a:pt x="573405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3" name="任意多边形: 形状 1002">
                  <a:extLst>
                    <a:ext uri="{FF2B5EF4-FFF2-40B4-BE49-F238E27FC236}">
                      <a16:creationId xmlns:a16="http://schemas.microsoft.com/office/drawing/2014/main" id="{4976CD37-2EA1-E28E-9C94-019522337269}"/>
                    </a:ext>
                  </a:extLst>
                </p:cNvPr>
                <p:cNvSpPr/>
                <p:nvPr/>
              </p:nvSpPr>
              <p:spPr>
                <a:xfrm>
                  <a:off x="3357562" y="2777918"/>
                  <a:ext cx="5734050" cy="9525"/>
                </a:xfrm>
                <a:custGeom>
                  <a:avLst/>
                  <a:gdLst>
                    <a:gd name="connsiteX0" fmla="*/ 5734050 w 5734050"/>
                    <a:gd name="connsiteY0" fmla="*/ 0 h 9525"/>
                    <a:gd name="connsiteX1" fmla="*/ 0 w 573405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50" h="9525">
                      <a:moveTo>
                        <a:pt x="573405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4" name="任意多边形: 形状 1003">
                  <a:extLst>
                    <a:ext uri="{FF2B5EF4-FFF2-40B4-BE49-F238E27FC236}">
                      <a16:creationId xmlns:a16="http://schemas.microsoft.com/office/drawing/2014/main" id="{8AE0603E-581C-F647-7E79-BC57C1DA54BA}"/>
                    </a:ext>
                  </a:extLst>
                </p:cNvPr>
                <p:cNvSpPr/>
                <p:nvPr/>
              </p:nvSpPr>
              <p:spPr>
                <a:xfrm>
                  <a:off x="3357562" y="2250972"/>
                  <a:ext cx="5734050" cy="9525"/>
                </a:xfrm>
                <a:custGeom>
                  <a:avLst/>
                  <a:gdLst>
                    <a:gd name="connsiteX0" fmla="*/ 5734050 w 5734050"/>
                    <a:gd name="connsiteY0" fmla="*/ 0 h 9525"/>
                    <a:gd name="connsiteX1" fmla="*/ 0 w 573405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50" h="9525">
                      <a:moveTo>
                        <a:pt x="573405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5" name="任意多边形: 形状 1004">
                  <a:extLst>
                    <a:ext uri="{FF2B5EF4-FFF2-40B4-BE49-F238E27FC236}">
                      <a16:creationId xmlns:a16="http://schemas.microsoft.com/office/drawing/2014/main" id="{61DDAC5F-6C7D-92A6-28F4-EF5405706861}"/>
                    </a:ext>
                  </a:extLst>
                </p:cNvPr>
                <p:cNvSpPr/>
                <p:nvPr/>
              </p:nvSpPr>
              <p:spPr>
                <a:xfrm>
                  <a:off x="3357562" y="1724025"/>
                  <a:ext cx="5734050" cy="9525"/>
                </a:xfrm>
                <a:custGeom>
                  <a:avLst/>
                  <a:gdLst>
                    <a:gd name="connsiteX0" fmla="*/ 5734050 w 5734050"/>
                    <a:gd name="connsiteY0" fmla="*/ 0 h 9525"/>
                    <a:gd name="connsiteX1" fmla="*/ 0 w 573405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50" h="9525">
                      <a:moveTo>
                        <a:pt x="573405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6" name="任意多边形: 形状 1005">
                  <a:extLst>
                    <a:ext uri="{FF2B5EF4-FFF2-40B4-BE49-F238E27FC236}">
                      <a16:creationId xmlns:a16="http://schemas.microsoft.com/office/drawing/2014/main" id="{FCC95CE6-9B02-D1F1-0010-DC5DF241746A}"/>
                    </a:ext>
                  </a:extLst>
                </p:cNvPr>
                <p:cNvSpPr/>
                <p:nvPr/>
              </p:nvSpPr>
              <p:spPr>
                <a:xfrm>
                  <a:off x="3357562" y="4991100"/>
                  <a:ext cx="5734050" cy="9525"/>
                </a:xfrm>
                <a:custGeom>
                  <a:avLst/>
                  <a:gdLst>
                    <a:gd name="connsiteX0" fmla="*/ 0 w 5734050"/>
                    <a:gd name="connsiteY0" fmla="*/ 0 h 9525"/>
                    <a:gd name="connsiteX1" fmla="*/ 5734050 w 573405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50" h="9525">
                      <a:moveTo>
                        <a:pt x="0" y="0"/>
                      </a:moveTo>
                      <a:lnTo>
                        <a:pt x="573405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7" name="任意多边形: 形状 1006">
                  <a:extLst>
                    <a:ext uri="{FF2B5EF4-FFF2-40B4-BE49-F238E27FC236}">
                      <a16:creationId xmlns:a16="http://schemas.microsoft.com/office/drawing/2014/main" id="{BE388BE5-EFFC-01B5-8E48-038D336291EC}"/>
                    </a:ext>
                  </a:extLst>
                </p:cNvPr>
                <p:cNvSpPr/>
                <p:nvPr/>
              </p:nvSpPr>
              <p:spPr>
                <a:xfrm>
                  <a:off x="3357562" y="1724025"/>
                  <a:ext cx="5734050" cy="9525"/>
                </a:xfrm>
                <a:custGeom>
                  <a:avLst/>
                  <a:gdLst>
                    <a:gd name="connsiteX0" fmla="*/ 0 w 5734050"/>
                    <a:gd name="connsiteY0" fmla="*/ 0 h 9525"/>
                    <a:gd name="connsiteX1" fmla="*/ 5734050 w 573405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50" h="9525">
                      <a:moveTo>
                        <a:pt x="0" y="0"/>
                      </a:moveTo>
                      <a:lnTo>
                        <a:pt x="573405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8" name="任意多边形: 形状 1007">
                  <a:extLst>
                    <a:ext uri="{FF2B5EF4-FFF2-40B4-BE49-F238E27FC236}">
                      <a16:creationId xmlns:a16="http://schemas.microsoft.com/office/drawing/2014/main" id="{92EB3D7A-462A-530D-87E3-09289F0519FC}"/>
                    </a:ext>
                  </a:extLst>
                </p:cNvPr>
                <p:cNvSpPr/>
                <p:nvPr/>
              </p:nvSpPr>
              <p:spPr>
                <a:xfrm>
                  <a:off x="3357562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9" name="任意多边形: 形状 1008">
                  <a:extLst>
                    <a:ext uri="{FF2B5EF4-FFF2-40B4-BE49-F238E27FC236}">
                      <a16:creationId xmlns:a16="http://schemas.microsoft.com/office/drawing/2014/main" id="{5E0ED02C-16F9-4288-2CC6-5B6AA06DB789}"/>
                    </a:ext>
                  </a:extLst>
                </p:cNvPr>
                <p:cNvSpPr/>
                <p:nvPr/>
              </p:nvSpPr>
              <p:spPr>
                <a:xfrm>
                  <a:off x="3994679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0" name="任意多边形: 形状 1009">
                  <a:extLst>
                    <a:ext uri="{FF2B5EF4-FFF2-40B4-BE49-F238E27FC236}">
                      <a16:creationId xmlns:a16="http://schemas.microsoft.com/office/drawing/2014/main" id="{ADE51712-28E4-C43E-8EF5-00357A5EC17E}"/>
                    </a:ext>
                  </a:extLst>
                </p:cNvPr>
                <p:cNvSpPr/>
                <p:nvPr/>
              </p:nvSpPr>
              <p:spPr>
                <a:xfrm>
                  <a:off x="4631797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1" name="任意多边形: 形状 1010">
                  <a:extLst>
                    <a:ext uri="{FF2B5EF4-FFF2-40B4-BE49-F238E27FC236}">
                      <a16:creationId xmlns:a16="http://schemas.microsoft.com/office/drawing/2014/main" id="{61E60BF6-4DB3-FEB3-BC8C-CF3D985A672B}"/>
                    </a:ext>
                  </a:extLst>
                </p:cNvPr>
                <p:cNvSpPr/>
                <p:nvPr/>
              </p:nvSpPr>
              <p:spPr>
                <a:xfrm>
                  <a:off x="5268915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2" name="任意多边形: 形状 1011">
                  <a:extLst>
                    <a:ext uri="{FF2B5EF4-FFF2-40B4-BE49-F238E27FC236}">
                      <a16:creationId xmlns:a16="http://schemas.microsoft.com/office/drawing/2014/main" id="{669B6AEA-E389-9CA5-0D63-D2F049E92A8D}"/>
                    </a:ext>
                  </a:extLst>
                </p:cNvPr>
                <p:cNvSpPr/>
                <p:nvPr/>
              </p:nvSpPr>
              <p:spPr>
                <a:xfrm>
                  <a:off x="5906023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3" name="任意多边形: 形状 1012">
                  <a:extLst>
                    <a:ext uri="{FF2B5EF4-FFF2-40B4-BE49-F238E27FC236}">
                      <a16:creationId xmlns:a16="http://schemas.microsoft.com/office/drawing/2014/main" id="{FC92DC0D-CD6A-F4C5-86E4-1BAAD9826BFB}"/>
                    </a:ext>
                  </a:extLst>
                </p:cNvPr>
                <p:cNvSpPr/>
                <p:nvPr/>
              </p:nvSpPr>
              <p:spPr>
                <a:xfrm>
                  <a:off x="6543150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4" name="任意多边形: 形状 1013">
                  <a:extLst>
                    <a:ext uri="{FF2B5EF4-FFF2-40B4-BE49-F238E27FC236}">
                      <a16:creationId xmlns:a16="http://schemas.microsoft.com/office/drawing/2014/main" id="{CB0972B0-E8E2-4FEC-CC11-75B169D72E13}"/>
                    </a:ext>
                  </a:extLst>
                </p:cNvPr>
                <p:cNvSpPr/>
                <p:nvPr/>
              </p:nvSpPr>
              <p:spPr>
                <a:xfrm>
                  <a:off x="7180258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5" name="任意多边形: 形状 1014">
                  <a:extLst>
                    <a:ext uri="{FF2B5EF4-FFF2-40B4-BE49-F238E27FC236}">
                      <a16:creationId xmlns:a16="http://schemas.microsoft.com/office/drawing/2014/main" id="{38AFF645-CE57-0C90-10FC-7E269B43BD5E}"/>
                    </a:ext>
                  </a:extLst>
                </p:cNvPr>
                <p:cNvSpPr/>
                <p:nvPr/>
              </p:nvSpPr>
              <p:spPr>
                <a:xfrm>
                  <a:off x="7817376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6" name="任意多边形: 形状 1015">
                  <a:extLst>
                    <a:ext uri="{FF2B5EF4-FFF2-40B4-BE49-F238E27FC236}">
                      <a16:creationId xmlns:a16="http://schemas.microsoft.com/office/drawing/2014/main" id="{B1536355-FF34-A731-AC31-4FEEAA35EB75}"/>
                    </a:ext>
                  </a:extLst>
                </p:cNvPr>
                <p:cNvSpPr/>
                <p:nvPr/>
              </p:nvSpPr>
              <p:spPr>
                <a:xfrm>
                  <a:off x="8454494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7" name="任意多边形: 形状 1016">
                  <a:extLst>
                    <a:ext uri="{FF2B5EF4-FFF2-40B4-BE49-F238E27FC236}">
                      <a16:creationId xmlns:a16="http://schemas.microsoft.com/office/drawing/2014/main" id="{A7E20647-82F9-E5E3-CE49-78A3615A0A4E}"/>
                    </a:ext>
                  </a:extLst>
                </p:cNvPr>
                <p:cNvSpPr/>
                <p:nvPr/>
              </p:nvSpPr>
              <p:spPr>
                <a:xfrm>
                  <a:off x="9091612" y="4933759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57341 h 57340"/>
                    <a:gd name="connsiteX1" fmla="*/ 0 w 9525"/>
                    <a:gd name="connsiteY1" fmla="*/ 0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57341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8" name="任意多边形: 形状 1017">
                  <a:extLst>
                    <a:ext uri="{FF2B5EF4-FFF2-40B4-BE49-F238E27FC236}">
                      <a16:creationId xmlns:a16="http://schemas.microsoft.com/office/drawing/2014/main" id="{CB7009C2-00EF-9A98-FCEA-950B522D81A1}"/>
                    </a:ext>
                  </a:extLst>
                </p:cNvPr>
                <p:cNvSpPr/>
                <p:nvPr/>
              </p:nvSpPr>
              <p:spPr>
                <a:xfrm>
                  <a:off x="3357562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9" name="任意多边形: 形状 1018">
                  <a:extLst>
                    <a:ext uri="{FF2B5EF4-FFF2-40B4-BE49-F238E27FC236}">
                      <a16:creationId xmlns:a16="http://schemas.microsoft.com/office/drawing/2014/main" id="{7FC992C8-D60B-F9D0-3844-28F63F4102F9}"/>
                    </a:ext>
                  </a:extLst>
                </p:cNvPr>
                <p:cNvSpPr/>
                <p:nvPr/>
              </p:nvSpPr>
              <p:spPr>
                <a:xfrm>
                  <a:off x="3994679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0" name="任意多边形: 形状 1019">
                  <a:extLst>
                    <a:ext uri="{FF2B5EF4-FFF2-40B4-BE49-F238E27FC236}">
                      <a16:creationId xmlns:a16="http://schemas.microsoft.com/office/drawing/2014/main" id="{3A1256AB-A64B-943D-AFE9-08C8F4706EE7}"/>
                    </a:ext>
                  </a:extLst>
                </p:cNvPr>
                <p:cNvSpPr/>
                <p:nvPr/>
              </p:nvSpPr>
              <p:spPr>
                <a:xfrm>
                  <a:off x="4631797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1" name="任意多边形: 形状 1020">
                  <a:extLst>
                    <a:ext uri="{FF2B5EF4-FFF2-40B4-BE49-F238E27FC236}">
                      <a16:creationId xmlns:a16="http://schemas.microsoft.com/office/drawing/2014/main" id="{2CA94790-3E4C-94D0-A412-9E0525CBFD64}"/>
                    </a:ext>
                  </a:extLst>
                </p:cNvPr>
                <p:cNvSpPr/>
                <p:nvPr/>
              </p:nvSpPr>
              <p:spPr>
                <a:xfrm>
                  <a:off x="5268915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2" name="任意多边形: 形状 1021">
                  <a:extLst>
                    <a:ext uri="{FF2B5EF4-FFF2-40B4-BE49-F238E27FC236}">
                      <a16:creationId xmlns:a16="http://schemas.microsoft.com/office/drawing/2014/main" id="{E794418B-F96A-F230-0C3A-DADFFAA070B2}"/>
                    </a:ext>
                  </a:extLst>
                </p:cNvPr>
                <p:cNvSpPr/>
                <p:nvPr/>
              </p:nvSpPr>
              <p:spPr>
                <a:xfrm>
                  <a:off x="5906023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3" name="任意多边形: 形状 1022">
                  <a:extLst>
                    <a:ext uri="{FF2B5EF4-FFF2-40B4-BE49-F238E27FC236}">
                      <a16:creationId xmlns:a16="http://schemas.microsoft.com/office/drawing/2014/main" id="{CD26B987-8FAE-B256-EE1E-B7851F5A4EE4}"/>
                    </a:ext>
                  </a:extLst>
                </p:cNvPr>
                <p:cNvSpPr/>
                <p:nvPr/>
              </p:nvSpPr>
              <p:spPr>
                <a:xfrm>
                  <a:off x="6543150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4" name="任意多边形: 形状 1023">
                  <a:extLst>
                    <a:ext uri="{FF2B5EF4-FFF2-40B4-BE49-F238E27FC236}">
                      <a16:creationId xmlns:a16="http://schemas.microsoft.com/office/drawing/2014/main" id="{26C664C3-78B4-7398-F292-F6F2B9F75964}"/>
                    </a:ext>
                  </a:extLst>
                </p:cNvPr>
                <p:cNvSpPr/>
                <p:nvPr/>
              </p:nvSpPr>
              <p:spPr>
                <a:xfrm>
                  <a:off x="7180258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5" name="任意多边形: 形状 1024">
                  <a:extLst>
                    <a:ext uri="{FF2B5EF4-FFF2-40B4-BE49-F238E27FC236}">
                      <a16:creationId xmlns:a16="http://schemas.microsoft.com/office/drawing/2014/main" id="{C4DB2BD0-2A42-96AD-017E-F18D4945A278}"/>
                    </a:ext>
                  </a:extLst>
                </p:cNvPr>
                <p:cNvSpPr/>
                <p:nvPr/>
              </p:nvSpPr>
              <p:spPr>
                <a:xfrm>
                  <a:off x="7817376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6" name="任意多边形: 形状 1025">
                  <a:extLst>
                    <a:ext uri="{FF2B5EF4-FFF2-40B4-BE49-F238E27FC236}">
                      <a16:creationId xmlns:a16="http://schemas.microsoft.com/office/drawing/2014/main" id="{06F0CF89-810C-292C-89AC-6144E666E347}"/>
                    </a:ext>
                  </a:extLst>
                </p:cNvPr>
                <p:cNvSpPr/>
                <p:nvPr/>
              </p:nvSpPr>
              <p:spPr>
                <a:xfrm>
                  <a:off x="8454494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7" name="任意多边形: 形状 1026">
                  <a:extLst>
                    <a:ext uri="{FF2B5EF4-FFF2-40B4-BE49-F238E27FC236}">
                      <a16:creationId xmlns:a16="http://schemas.microsoft.com/office/drawing/2014/main" id="{0296E21D-3511-0489-6088-2017C481B39B}"/>
                    </a:ext>
                  </a:extLst>
                </p:cNvPr>
                <p:cNvSpPr/>
                <p:nvPr/>
              </p:nvSpPr>
              <p:spPr>
                <a:xfrm>
                  <a:off x="9091612" y="1724025"/>
                  <a:ext cx="9525" cy="57340"/>
                </a:xfrm>
                <a:custGeom>
                  <a:avLst/>
                  <a:gdLst>
                    <a:gd name="connsiteX0" fmla="*/ 0 w 9525"/>
                    <a:gd name="connsiteY0" fmla="*/ 0 h 57340"/>
                    <a:gd name="connsiteX1" fmla="*/ 0 w 9525"/>
                    <a:gd name="connsiteY1" fmla="*/ 57341 h 5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7340">
                      <a:moveTo>
                        <a:pt x="0" y="0"/>
                      </a:moveTo>
                      <a:lnTo>
                        <a:pt x="0" y="57341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8" name="文本框 1027">
                <a:extLst>
                  <a:ext uri="{FF2B5EF4-FFF2-40B4-BE49-F238E27FC236}">
                    <a16:creationId xmlns:a16="http://schemas.microsoft.com/office/drawing/2014/main" id="{B60EF2F8-42B9-BEA5-360F-7661A27C2878}"/>
                  </a:ext>
                </a:extLst>
              </p:cNvPr>
              <p:cNvSpPr txBox="1"/>
              <p:nvPr/>
            </p:nvSpPr>
            <p:spPr>
              <a:xfrm>
                <a:off x="3228022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1029" name="文本框 1028">
                <a:extLst>
                  <a:ext uri="{FF2B5EF4-FFF2-40B4-BE49-F238E27FC236}">
                    <a16:creationId xmlns:a16="http://schemas.microsoft.com/office/drawing/2014/main" id="{D5CC8125-94BF-0B15-39BE-1DFD4CC1E045}"/>
                  </a:ext>
                </a:extLst>
              </p:cNvPr>
              <p:cNvSpPr txBox="1"/>
              <p:nvPr/>
            </p:nvSpPr>
            <p:spPr>
              <a:xfrm>
                <a:off x="3865139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1030" name="文本框 1029">
                <a:extLst>
                  <a:ext uri="{FF2B5EF4-FFF2-40B4-BE49-F238E27FC236}">
                    <a16:creationId xmlns:a16="http://schemas.microsoft.com/office/drawing/2014/main" id="{E8F16DF6-AD7C-57AD-007F-DEA2C365F316}"/>
                  </a:ext>
                </a:extLst>
              </p:cNvPr>
              <p:cNvSpPr txBox="1"/>
              <p:nvPr/>
            </p:nvSpPr>
            <p:spPr>
              <a:xfrm>
                <a:off x="4502257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1031" name="文本框 1030">
                <a:extLst>
                  <a:ext uri="{FF2B5EF4-FFF2-40B4-BE49-F238E27FC236}">
                    <a16:creationId xmlns:a16="http://schemas.microsoft.com/office/drawing/2014/main" id="{0D389E0B-96B4-D60D-E966-887CCB1A7BA6}"/>
                  </a:ext>
                </a:extLst>
              </p:cNvPr>
              <p:cNvSpPr txBox="1"/>
              <p:nvPr/>
            </p:nvSpPr>
            <p:spPr>
              <a:xfrm>
                <a:off x="5139375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1032" name="文本框 1031">
                <a:extLst>
                  <a:ext uri="{FF2B5EF4-FFF2-40B4-BE49-F238E27FC236}">
                    <a16:creationId xmlns:a16="http://schemas.microsoft.com/office/drawing/2014/main" id="{EA5FC2B2-740D-D7FE-3F3C-18966B9FFF50}"/>
                  </a:ext>
                </a:extLst>
              </p:cNvPr>
              <p:cNvSpPr txBox="1"/>
              <p:nvPr/>
            </p:nvSpPr>
            <p:spPr>
              <a:xfrm>
                <a:off x="5776483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  <p:sp>
            <p:nvSpPr>
              <p:cNvPr id="1033" name="文本框 1032">
                <a:extLst>
                  <a:ext uri="{FF2B5EF4-FFF2-40B4-BE49-F238E27FC236}">
                    <a16:creationId xmlns:a16="http://schemas.microsoft.com/office/drawing/2014/main" id="{B7BDAF54-D86C-98FA-58CB-65C01914DD14}"/>
                  </a:ext>
                </a:extLst>
              </p:cNvPr>
              <p:cNvSpPr txBox="1"/>
              <p:nvPr/>
            </p:nvSpPr>
            <p:spPr>
              <a:xfrm>
                <a:off x="6380273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1034" name="文本框 1033">
                <a:extLst>
                  <a:ext uri="{FF2B5EF4-FFF2-40B4-BE49-F238E27FC236}">
                    <a16:creationId xmlns:a16="http://schemas.microsoft.com/office/drawing/2014/main" id="{35625555-EDA3-6FB0-5608-6069005F36B2}"/>
                  </a:ext>
                </a:extLst>
              </p:cNvPr>
              <p:cNvSpPr txBox="1"/>
              <p:nvPr/>
            </p:nvSpPr>
            <p:spPr>
              <a:xfrm>
                <a:off x="7017381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1035" name="文本框 1034">
                <a:extLst>
                  <a:ext uri="{FF2B5EF4-FFF2-40B4-BE49-F238E27FC236}">
                    <a16:creationId xmlns:a16="http://schemas.microsoft.com/office/drawing/2014/main" id="{F59BDBCB-CB0D-724D-4CBD-C3614C730D75}"/>
                  </a:ext>
                </a:extLst>
              </p:cNvPr>
              <p:cNvSpPr txBox="1"/>
              <p:nvPr/>
            </p:nvSpPr>
            <p:spPr>
              <a:xfrm>
                <a:off x="7654499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1036" name="文本框 1035">
                <a:extLst>
                  <a:ext uri="{FF2B5EF4-FFF2-40B4-BE49-F238E27FC236}">
                    <a16:creationId xmlns:a16="http://schemas.microsoft.com/office/drawing/2014/main" id="{856A2739-2F65-30E4-55BD-333ACDDC3F22}"/>
                  </a:ext>
                </a:extLst>
              </p:cNvPr>
              <p:cNvSpPr txBox="1"/>
              <p:nvPr/>
            </p:nvSpPr>
            <p:spPr>
              <a:xfrm>
                <a:off x="8291616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16</a:t>
                </a:r>
              </a:p>
            </p:txBody>
          </p:sp>
          <p:sp>
            <p:nvSpPr>
              <p:cNvPr id="1037" name="文本框 1036">
                <a:extLst>
                  <a:ext uri="{FF2B5EF4-FFF2-40B4-BE49-F238E27FC236}">
                    <a16:creationId xmlns:a16="http://schemas.microsoft.com/office/drawing/2014/main" id="{8357A26A-BC12-6B48-D5DA-85D655FEC2FA}"/>
                  </a:ext>
                </a:extLst>
              </p:cNvPr>
              <p:cNvSpPr txBox="1"/>
              <p:nvPr/>
            </p:nvSpPr>
            <p:spPr>
              <a:xfrm>
                <a:off x="8928734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18</a:t>
                </a:r>
              </a:p>
            </p:txBody>
          </p:sp>
          <p:sp>
            <p:nvSpPr>
              <p:cNvPr id="1038" name="文本框 1037">
                <a:extLst>
                  <a:ext uri="{FF2B5EF4-FFF2-40B4-BE49-F238E27FC236}">
                    <a16:creationId xmlns:a16="http://schemas.microsoft.com/office/drawing/2014/main" id="{A779842B-2FA4-8187-A029-4E81AC0926B7}"/>
                  </a:ext>
                </a:extLst>
              </p:cNvPr>
              <p:cNvSpPr txBox="1"/>
              <p:nvPr/>
            </p:nvSpPr>
            <p:spPr>
              <a:xfrm>
                <a:off x="5733097" y="5180333"/>
                <a:ext cx="982980" cy="2533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112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Cycly counts</a:t>
                </a:r>
              </a:p>
            </p:txBody>
          </p:sp>
          <p:grpSp>
            <p:nvGrpSpPr>
              <p:cNvPr id="1039" name="图形 981">
                <a:extLst>
                  <a:ext uri="{FF2B5EF4-FFF2-40B4-BE49-F238E27FC236}">
                    <a16:creationId xmlns:a16="http://schemas.microsoft.com/office/drawing/2014/main" id="{6F1FD30A-EA37-B3EF-5D94-399DB97F6848}"/>
                  </a:ext>
                </a:extLst>
              </p:cNvPr>
              <p:cNvGrpSpPr/>
              <p:nvPr/>
            </p:nvGrpSpPr>
            <p:grpSpPr>
              <a:xfrm>
                <a:off x="3357562" y="1724025"/>
                <a:ext cx="5734050" cy="3267075"/>
                <a:chOff x="3357562" y="1724025"/>
                <a:chExt cx="5734050" cy="3267075"/>
              </a:xfrm>
            </p:grpSpPr>
            <p:sp>
              <p:nvSpPr>
                <p:cNvPr id="1040" name="任意多边形: 形状 1039">
                  <a:extLst>
                    <a:ext uri="{FF2B5EF4-FFF2-40B4-BE49-F238E27FC236}">
                      <a16:creationId xmlns:a16="http://schemas.microsoft.com/office/drawing/2014/main" id="{D0370469-E106-D4AA-EA61-6870235C942C}"/>
                    </a:ext>
                  </a:extLst>
                </p:cNvPr>
                <p:cNvSpPr/>
                <p:nvPr/>
              </p:nvSpPr>
              <p:spPr>
                <a:xfrm>
                  <a:off x="335756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1" name="任意多边形: 形状 1040">
                  <a:extLst>
                    <a:ext uri="{FF2B5EF4-FFF2-40B4-BE49-F238E27FC236}">
                      <a16:creationId xmlns:a16="http://schemas.microsoft.com/office/drawing/2014/main" id="{A830B821-F505-6357-75E0-B83A61D396FE}"/>
                    </a:ext>
                  </a:extLst>
                </p:cNvPr>
                <p:cNvSpPr/>
                <p:nvPr/>
              </p:nvSpPr>
              <p:spPr>
                <a:xfrm>
                  <a:off x="90916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2" name="任意多边形: 形状 1041">
                  <a:extLst>
                    <a:ext uri="{FF2B5EF4-FFF2-40B4-BE49-F238E27FC236}">
                      <a16:creationId xmlns:a16="http://schemas.microsoft.com/office/drawing/2014/main" id="{5CD6F078-57A2-F89F-8684-AF4A47E6F518}"/>
                    </a:ext>
                  </a:extLst>
                </p:cNvPr>
                <p:cNvSpPr/>
                <p:nvPr/>
              </p:nvSpPr>
              <p:spPr>
                <a:xfrm>
                  <a:off x="3357562" y="4885705"/>
                  <a:ext cx="57340" cy="9525"/>
                </a:xfrm>
                <a:custGeom>
                  <a:avLst/>
                  <a:gdLst>
                    <a:gd name="connsiteX0" fmla="*/ 0 w 57340"/>
                    <a:gd name="connsiteY0" fmla="*/ 0 h 9525"/>
                    <a:gd name="connsiteX1" fmla="*/ 5734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0" y="0"/>
                      </a:moveTo>
                      <a:lnTo>
                        <a:pt x="5734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3" name="任意多边形: 形状 1042">
                  <a:extLst>
                    <a:ext uri="{FF2B5EF4-FFF2-40B4-BE49-F238E27FC236}">
                      <a16:creationId xmlns:a16="http://schemas.microsoft.com/office/drawing/2014/main" id="{C55FB506-714D-99E0-7040-93B9D4AE9E7C}"/>
                    </a:ext>
                  </a:extLst>
                </p:cNvPr>
                <p:cNvSpPr/>
                <p:nvPr/>
              </p:nvSpPr>
              <p:spPr>
                <a:xfrm>
                  <a:off x="3357562" y="4358763"/>
                  <a:ext cx="57340" cy="9525"/>
                </a:xfrm>
                <a:custGeom>
                  <a:avLst/>
                  <a:gdLst>
                    <a:gd name="connsiteX0" fmla="*/ 0 w 57340"/>
                    <a:gd name="connsiteY0" fmla="*/ 0 h 9525"/>
                    <a:gd name="connsiteX1" fmla="*/ 5734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0" y="0"/>
                      </a:moveTo>
                      <a:lnTo>
                        <a:pt x="5734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4" name="任意多边形: 形状 1043">
                  <a:extLst>
                    <a:ext uri="{FF2B5EF4-FFF2-40B4-BE49-F238E27FC236}">
                      <a16:creationId xmlns:a16="http://schemas.microsoft.com/office/drawing/2014/main" id="{278AFEDA-B1C4-B8B5-A668-BAED5DD7DA72}"/>
                    </a:ext>
                  </a:extLst>
                </p:cNvPr>
                <p:cNvSpPr/>
                <p:nvPr/>
              </p:nvSpPr>
              <p:spPr>
                <a:xfrm>
                  <a:off x="3357562" y="3831812"/>
                  <a:ext cx="57340" cy="9525"/>
                </a:xfrm>
                <a:custGeom>
                  <a:avLst/>
                  <a:gdLst>
                    <a:gd name="connsiteX0" fmla="*/ 0 w 57340"/>
                    <a:gd name="connsiteY0" fmla="*/ 0 h 9525"/>
                    <a:gd name="connsiteX1" fmla="*/ 5734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0" y="0"/>
                      </a:moveTo>
                      <a:lnTo>
                        <a:pt x="5734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5" name="任意多边形: 形状 1044">
                  <a:extLst>
                    <a:ext uri="{FF2B5EF4-FFF2-40B4-BE49-F238E27FC236}">
                      <a16:creationId xmlns:a16="http://schemas.microsoft.com/office/drawing/2014/main" id="{FF0793FD-F1A0-F692-D7CF-650F6BC07FCF}"/>
                    </a:ext>
                  </a:extLst>
                </p:cNvPr>
                <p:cNvSpPr/>
                <p:nvPr/>
              </p:nvSpPr>
              <p:spPr>
                <a:xfrm>
                  <a:off x="3357562" y="3304870"/>
                  <a:ext cx="57340" cy="9525"/>
                </a:xfrm>
                <a:custGeom>
                  <a:avLst/>
                  <a:gdLst>
                    <a:gd name="connsiteX0" fmla="*/ 0 w 57340"/>
                    <a:gd name="connsiteY0" fmla="*/ 0 h 9525"/>
                    <a:gd name="connsiteX1" fmla="*/ 5734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0" y="0"/>
                      </a:moveTo>
                      <a:lnTo>
                        <a:pt x="5734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6" name="任意多边形: 形状 1045">
                  <a:extLst>
                    <a:ext uri="{FF2B5EF4-FFF2-40B4-BE49-F238E27FC236}">
                      <a16:creationId xmlns:a16="http://schemas.microsoft.com/office/drawing/2014/main" id="{FD20F9EC-B9EE-C749-850B-8863F94718AA}"/>
                    </a:ext>
                  </a:extLst>
                </p:cNvPr>
                <p:cNvSpPr/>
                <p:nvPr/>
              </p:nvSpPr>
              <p:spPr>
                <a:xfrm>
                  <a:off x="3357562" y="2777918"/>
                  <a:ext cx="57340" cy="9525"/>
                </a:xfrm>
                <a:custGeom>
                  <a:avLst/>
                  <a:gdLst>
                    <a:gd name="connsiteX0" fmla="*/ 0 w 57340"/>
                    <a:gd name="connsiteY0" fmla="*/ 0 h 9525"/>
                    <a:gd name="connsiteX1" fmla="*/ 5734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0" y="0"/>
                      </a:moveTo>
                      <a:lnTo>
                        <a:pt x="5734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7" name="任意多边形: 形状 1046">
                  <a:extLst>
                    <a:ext uri="{FF2B5EF4-FFF2-40B4-BE49-F238E27FC236}">
                      <a16:creationId xmlns:a16="http://schemas.microsoft.com/office/drawing/2014/main" id="{37D63595-B14B-18DD-2360-34687E09C542}"/>
                    </a:ext>
                  </a:extLst>
                </p:cNvPr>
                <p:cNvSpPr/>
                <p:nvPr/>
              </p:nvSpPr>
              <p:spPr>
                <a:xfrm>
                  <a:off x="3357562" y="2250972"/>
                  <a:ext cx="57340" cy="9525"/>
                </a:xfrm>
                <a:custGeom>
                  <a:avLst/>
                  <a:gdLst>
                    <a:gd name="connsiteX0" fmla="*/ 0 w 57340"/>
                    <a:gd name="connsiteY0" fmla="*/ 0 h 9525"/>
                    <a:gd name="connsiteX1" fmla="*/ 5734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0" y="0"/>
                      </a:moveTo>
                      <a:lnTo>
                        <a:pt x="5734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8" name="任意多边形: 形状 1047">
                  <a:extLst>
                    <a:ext uri="{FF2B5EF4-FFF2-40B4-BE49-F238E27FC236}">
                      <a16:creationId xmlns:a16="http://schemas.microsoft.com/office/drawing/2014/main" id="{C6C554DA-20F9-37D2-22FC-7207318532CB}"/>
                    </a:ext>
                  </a:extLst>
                </p:cNvPr>
                <p:cNvSpPr/>
                <p:nvPr/>
              </p:nvSpPr>
              <p:spPr>
                <a:xfrm>
                  <a:off x="3357562" y="1724025"/>
                  <a:ext cx="57340" cy="9525"/>
                </a:xfrm>
                <a:custGeom>
                  <a:avLst/>
                  <a:gdLst>
                    <a:gd name="connsiteX0" fmla="*/ 0 w 57340"/>
                    <a:gd name="connsiteY0" fmla="*/ 0 h 9525"/>
                    <a:gd name="connsiteX1" fmla="*/ 5734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0" y="0"/>
                      </a:moveTo>
                      <a:lnTo>
                        <a:pt x="5734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9" name="任意多边形: 形状 1048">
                  <a:extLst>
                    <a:ext uri="{FF2B5EF4-FFF2-40B4-BE49-F238E27FC236}">
                      <a16:creationId xmlns:a16="http://schemas.microsoft.com/office/drawing/2014/main" id="{E3C83427-1EB4-F333-4B96-27B5F8E0961E}"/>
                    </a:ext>
                  </a:extLst>
                </p:cNvPr>
                <p:cNvSpPr/>
                <p:nvPr/>
              </p:nvSpPr>
              <p:spPr>
                <a:xfrm>
                  <a:off x="9034271" y="4885705"/>
                  <a:ext cx="57340" cy="9525"/>
                </a:xfrm>
                <a:custGeom>
                  <a:avLst/>
                  <a:gdLst>
                    <a:gd name="connsiteX0" fmla="*/ 57341 w 57340"/>
                    <a:gd name="connsiteY0" fmla="*/ 0 h 9525"/>
                    <a:gd name="connsiteX1" fmla="*/ 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57341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0" name="任意多边形: 形状 1049">
                  <a:extLst>
                    <a:ext uri="{FF2B5EF4-FFF2-40B4-BE49-F238E27FC236}">
                      <a16:creationId xmlns:a16="http://schemas.microsoft.com/office/drawing/2014/main" id="{CE4E1286-130E-66BE-A541-7DEA19DD85A7}"/>
                    </a:ext>
                  </a:extLst>
                </p:cNvPr>
                <p:cNvSpPr/>
                <p:nvPr/>
              </p:nvSpPr>
              <p:spPr>
                <a:xfrm>
                  <a:off x="9034271" y="4358763"/>
                  <a:ext cx="57340" cy="9525"/>
                </a:xfrm>
                <a:custGeom>
                  <a:avLst/>
                  <a:gdLst>
                    <a:gd name="connsiteX0" fmla="*/ 57341 w 57340"/>
                    <a:gd name="connsiteY0" fmla="*/ 0 h 9525"/>
                    <a:gd name="connsiteX1" fmla="*/ 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57341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1" name="任意多边形: 形状 1050">
                  <a:extLst>
                    <a:ext uri="{FF2B5EF4-FFF2-40B4-BE49-F238E27FC236}">
                      <a16:creationId xmlns:a16="http://schemas.microsoft.com/office/drawing/2014/main" id="{A8F7A258-8C74-1AEC-7AC3-0B07D34C9F46}"/>
                    </a:ext>
                  </a:extLst>
                </p:cNvPr>
                <p:cNvSpPr/>
                <p:nvPr/>
              </p:nvSpPr>
              <p:spPr>
                <a:xfrm>
                  <a:off x="9034271" y="3831812"/>
                  <a:ext cx="57340" cy="9525"/>
                </a:xfrm>
                <a:custGeom>
                  <a:avLst/>
                  <a:gdLst>
                    <a:gd name="connsiteX0" fmla="*/ 57341 w 57340"/>
                    <a:gd name="connsiteY0" fmla="*/ 0 h 9525"/>
                    <a:gd name="connsiteX1" fmla="*/ 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57341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2" name="任意多边形: 形状 1051">
                  <a:extLst>
                    <a:ext uri="{FF2B5EF4-FFF2-40B4-BE49-F238E27FC236}">
                      <a16:creationId xmlns:a16="http://schemas.microsoft.com/office/drawing/2014/main" id="{D0EE0118-FC27-F7FA-0E72-137017C8E48E}"/>
                    </a:ext>
                  </a:extLst>
                </p:cNvPr>
                <p:cNvSpPr/>
                <p:nvPr/>
              </p:nvSpPr>
              <p:spPr>
                <a:xfrm>
                  <a:off x="9034271" y="3304870"/>
                  <a:ext cx="57340" cy="9525"/>
                </a:xfrm>
                <a:custGeom>
                  <a:avLst/>
                  <a:gdLst>
                    <a:gd name="connsiteX0" fmla="*/ 57341 w 57340"/>
                    <a:gd name="connsiteY0" fmla="*/ 0 h 9525"/>
                    <a:gd name="connsiteX1" fmla="*/ 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57341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3" name="任意多边形: 形状 1052">
                  <a:extLst>
                    <a:ext uri="{FF2B5EF4-FFF2-40B4-BE49-F238E27FC236}">
                      <a16:creationId xmlns:a16="http://schemas.microsoft.com/office/drawing/2014/main" id="{E723CD68-0CFA-2F0D-408A-ED1B364861E1}"/>
                    </a:ext>
                  </a:extLst>
                </p:cNvPr>
                <p:cNvSpPr/>
                <p:nvPr/>
              </p:nvSpPr>
              <p:spPr>
                <a:xfrm>
                  <a:off x="9034271" y="2777918"/>
                  <a:ext cx="57340" cy="9525"/>
                </a:xfrm>
                <a:custGeom>
                  <a:avLst/>
                  <a:gdLst>
                    <a:gd name="connsiteX0" fmla="*/ 57341 w 57340"/>
                    <a:gd name="connsiteY0" fmla="*/ 0 h 9525"/>
                    <a:gd name="connsiteX1" fmla="*/ 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57341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4" name="任意多边形: 形状 1053">
                  <a:extLst>
                    <a:ext uri="{FF2B5EF4-FFF2-40B4-BE49-F238E27FC236}">
                      <a16:creationId xmlns:a16="http://schemas.microsoft.com/office/drawing/2014/main" id="{F2419DE3-0414-18D6-771C-CF40E161EEF6}"/>
                    </a:ext>
                  </a:extLst>
                </p:cNvPr>
                <p:cNvSpPr/>
                <p:nvPr/>
              </p:nvSpPr>
              <p:spPr>
                <a:xfrm>
                  <a:off x="9034271" y="2250972"/>
                  <a:ext cx="57340" cy="9525"/>
                </a:xfrm>
                <a:custGeom>
                  <a:avLst/>
                  <a:gdLst>
                    <a:gd name="connsiteX0" fmla="*/ 57341 w 57340"/>
                    <a:gd name="connsiteY0" fmla="*/ 0 h 9525"/>
                    <a:gd name="connsiteX1" fmla="*/ 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57341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5" name="任意多边形: 形状 1054">
                  <a:extLst>
                    <a:ext uri="{FF2B5EF4-FFF2-40B4-BE49-F238E27FC236}">
                      <a16:creationId xmlns:a16="http://schemas.microsoft.com/office/drawing/2014/main" id="{2FF46520-B1D7-D69E-EFEA-6C183B7D1CFB}"/>
                    </a:ext>
                  </a:extLst>
                </p:cNvPr>
                <p:cNvSpPr/>
                <p:nvPr/>
              </p:nvSpPr>
              <p:spPr>
                <a:xfrm>
                  <a:off x="9034271" y="1724025"/>
                  <a:ext cx="57340" cy="9525"/>
                </a:xfrm>
                <a:custGeom>
                  <a:avLst/>
                  <a:gdLst>
                    <a:gd name="connsiteX0" fmla="*/ 57341 w 57340"/>
                    <a:gd name="connsiteY0" fmla="*/ 0 h 9525"/>
                    <a:gd name="connsiteX1" fmla="*/ 0 w 5734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340" h="9525">
                      <a:moveTo>
                        <a:pt x="57341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56" name="文本框 1055">
                <a:extLst>
                  <a:ext uri="{FF2B5EF4-FFF2-40B4-BE49-F238E27FC236}">
                    <a16:creationId xmlns:a16="http://schemas.microsoft.com/office/drawing/2014/main" id="{AF944FD9-93EA-20A6-FA6F-442E3D92FA16}"/>
                  </a:ext>
                </a:extLst>
              </p:cNvPr>
              <p:cNvSpPr txBox="1"/>
              <p:nvPr/>
            </p:nvSpPr>
            <p:spPr>
              <a:xfrm>
                <a:off x="3139122" y="4778073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1057" name="文本框 1056">
                <a:extLst>
                  <a:ext uri="{FF2B5EF4-FFF2-40B4-BE49-F238E27FC236}">
                    <a16:creationId xmlns:a16="http://schemas.microsoft.com/office/drawing/2014/main" id="{797C0A12-5CF1-0953-2172-3ACE983AAEC0}"/>
                  </a:ext>
                </a:extLst>
              </p:cNvPr>
              <p:cNvSpPr txBox="1"/>
              <p:nvPr/>
            </p:nvSpPr>
            <p:spPr>
              <a:xfrm>
                <a:off x="3139122" y="4251131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1058" name="文本框 1057">
                <a:extLst>
                  <a:ext uri="{FF2B5EF4-FFF2-40B4-BE49-F238E27FC236}">
                    <a16:creationId xmlns:a16="http://schemas.microsoft.com/office/drawing/2014/main" id="{FFC10FD9-7899-7A79-3505-A7397FCF122A}"/>
                  </a:ext>
                </a:extLst>
              </p:cNvPr>
              <p:cNvSpPr txBox="1"/>
              <p:nvPr/>
            </p:nvSpPr>
            <p:spPr>
              <a:xfrm>
                <a:off x="3072447" y="3724179"/>
                <a:ext cx="316230" cy="23431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1059" name="文本框 1058">
                <a:extLst>
                  <a:ext uri="{FF2B5EF4-FFF2-40B4-BE49-F238E27FC236}">
                    <a16:creationId xmlns:a16="http://schemas.microsoft.com/office/drawing/2014/main" id="{7357F17F-16BC-2E1E-9EA2-AAFD9DCA5D16}"/>
                  </a:ext>
                </a:extLst>
              </p:cNvPr>
              <p:cNvSpPr txBox="1"/>
              <p:nvPr/>
            </p:nvSpPr>
            <p:spPr>
              <a:xfrm>
                <a:off x="3072447" y="3197237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1060" name="文本框 1059">
                <a:extLst>
                  <a:ext uri="{FF2B5EF4-FFF2-40B4-BE49-F238E27FC236}">
                    <a16:creationId xmlns:a16="http://schemas.microsoft.com/office/drawing/2014/main" id="{8A074380-1152-448A-0526-584CE93BA317}"/>
                  </a:ext>
                </a:extLst>
              </p:cNvPr>
              <p:cNvSpPr txBox="1"/>
              <p:nvPr/>
            </p:nvSpPr>
            <p:spPr>
              <a:xfrm>
                <a:off x="3072447" y="267028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1061" name="文本框 1060">
                <a:extLst>
                  <a:ext uri="{FF2B5EF4-FFF2-40B4-BE49-F238E27FC236}">
                    <a16:creationId xmlns:a16="http://schemas.microsoft.com/office/drawing/2014/main" id="{107F0EFD-36F9-C8F3-45F3-8462DD4F5FBB}"/>
                  </a:ext>
                </a:extLst>
              </p:cNvPr>
              <p:cNvSpPr txBox="1"/>
              <p:nvPr/>
            </p:nvSpPr>
            <p:spPr>
              <a:xfrm>
                <a:off x="3072447" y="2143340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25</a:t>
                </a:r>
              </a:p>
            </p:txBody>
          </p:sp>
          <p:sp>
            <p:nvSpPr>
              <p:cNvPr id="1062" name="文本框 1061">
                <a:extLst>
                  <a:ext uri="{FF2B5EF4-FFF2-40B4-BE49-F238E27FC236}">
                    <a16:creationId xmlns:a16="http://schemas.microsoft.com/office/drawing/2014/main" id="{631469AB-7004-8BEC-6876-1DCDA566CDD6}"/>
                  </a:ext>
                </a:extLst>
              </p:cNvPr>
              <p:cNvSpPr txBox="1"/>
              <p:nvPr/>
            </p:nvSpPr>
            <p:spPr>
              <a:xfrm>
                <a:off x="3072447" y="1616392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1063" name="文本框 1062">
                <a:extLst>
                  <a:ext uri="{FF2B5EF4-FFF2-40B4-BE49-F238E27FC236}">
                    <a16:creationId xmlns:a16="http://schemas.microsoft.com/office/drawing/2014/main" id="{61F499F1-58CC-AB0E-A7F2-D26EBDCF4931}"/>
                  </a:ext>
                </a:extLst>
              </p:cNvPr>
              <p:cNvSpPr txBox="1"/>
              <p:nvPr/>
            </p:nvSpPr>
            <p:spPr>
              <a:xfrm rot="-5400000">
                <a:off x="2743834" y="3230880"/>
                <a:ext cx="582930" cy="2533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112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Phase</a:t>
                </a:r>
              </a:p>
            </p:txBody>
          </p:sp>
          <p:grpSp>
            <p:nvGrpSpPr>
              <p:cNvPr id="1064" name="图形 981">
                <a:extLst>
                  <a:ext uri="{FF2B5EF4-FFF2-40B4-BE49-F238E27FC236}">
                    <a16:creationId xmlns:a16="http://schemas.microsoft.com/office/drawing/2014/main" id="{3082D56C-6818-01DD-5BC8-526DC977133F}"/>
                  </a:ext>
                </a:extLst>
              </p:cNvPr>
              <p:cNvGrpSpPr/>
              <p:nvPr/>
            </p:nvGrpSpPr>
            <p:grpSpPr>
              <a:xfrm>
                <a:off x="3628491" y="2250972"/>
                <a:ext cx="5192191" cy="2682358"/>
                <a:chOff x="3628491" y="2250972"/>
                <a:chExt cx="5192191" cy="2682358"/>
              </a:xfrm>
            </p:grpSpPr>
            <p:sp>
              <p:nvSpPr>
                <p:cNvPr id="1065" name="任意多边形: 形状 1064">
                  <a:extLst>
                    <a:ext uri="{FF2B5EF4-FFF2-40B4-BE49-F238E27FC236}">
                      <a16:creationId xmlns:a16="http://schemas.microsoft.com/office/drawing/2014/main" id="{5C93807E-AF81-396F-8616-1DDEF655E6BB}"/>
                    </a:ext>
                  </a:extLst>
                </p:cNvPr>
                <p:cNvSpPr/>
                <p:nvPr/>
              </p:nvSpPr>
              <p:spPr>
                <a:xfrm>
                  <a:off x="3676116" y="2356362"/>
                  <a:ext cx="5096932" cy="2529343"/>
                </a:xfrm>
                <a:custGeom>
                  <a:avLst/>
                  <a:gdLst>
                    <a:gd name="connsiteX0" fmla="*/ 0 w 5096932"/>
                    <a:gd name="connsiteY0" fmla="*/ 2107786 h 2529343"/>
                    <a:gd name="connsiteX1" fmla="*/ 318564 w 5096932"/>
                    <a:gd name="connsiteY1" fmla="*/ 1686229 h 2529343"/>
                    <a:gd name="connsiteX2" fmla="*/ 637118 w 5096932"/>
                    <a:gd name="connsiteY2" fmla="*/ 1264671 h 2529343"/>
                    <a:gd name="connsiteX3" fmla="*/ 955681 w 5096932"/>
                    <a:gd name="connsiteY3" fmla="*/ 843114 h 2529343"/>
                    <a:gd name="connsiteX4" fmla="*/ 1274235 w 5096932"/>
                    <a:gd name="connsiteY4" fmla="*/ 421557 h 2529343"/>
                    <a:gd name="connsiteX5" fmla="*/ 1592799 w 5096932"/>
                    <a:gd name="connsiteY5" fmla="*/ 0 h 2529343"/>
                    <a:gd name="connsiteX6" fmla="*/ 1911353 w 5096932"/>
                    <a:gd name="connsiteY6" fmla="*/ 2529344 h 2529343"/>
                    <a:gd name="connsiteX7" fmla="*/ 2229917 w 5096932"/>
                    <a:gd name="connsiteY7" fmla="*/ 2107786 h 2529343"/>
                    <a:gd name="connsiteX8" fmla="*/ 2548471 w 5096932"/>
                    <a:gd name="connsiteY8" fmla="*/ 1686229 h 2529343"/>
                    <a:gd name="connsiteX9" fmla="*/ 2867025 w 5096932"/>
                    <a:gd name="connsiteY9" fmla="*/ 1264671 h 2529343"/>
                    <a:gd name="connsiteX10" fmla="*/ 3185589 w 5096932"/>
                    <a:gd name="connsiteY10" fmla="*/ 843114 h 2529343"/>
                    <a:gd name="connsiteX11" fmla="*/ 3504143 w 5096932"/>
                    <a:gd name="connsiteY11" fmla="*/ 421557 h 2529343"/>
                    <a:gd name="connsiteX12" fmla="*/ 3822707 w 5096932"/>
                    <a:gd name="connsiteY12" fmla="*/ 0 h 2529343"/>
                    <a:gd name="connsiteX13" fmla="*/ 4141260 w 5096932"/>
                    <a:gd name="connsiteY13" fmla="*/ 2529344 h 2529343"/>
                    <a:gd name="connsiteX14" fmla="*/ 4459824 w 5096932"/>
                    <a:gd name="connsiteY14" fmla="*/ 2107786 h 2529343"/>
                    <a:gd name="connsiteX15" fmla="*/ 4778379 w 5096932"/>
                    <a:gd name="connsiteY15" fmla="*/ 1686229 h 2529343"/>
                    <a:gd name="connsiteX16" fmla="*/ 5096932 w 5096932"/>
                    <a:gd name="connsiteY16" fmla="*/ 1264671 h 2529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096932" h="2529343">
                      <a:moveTo>
                        <a:pt x="0" y="2107786"/>
                      </a:moveTo>
                      <a:lnTo>
                        <a:pt x="318564" y="1686229"/>
                      </a:lnTo>
                      <a:lnTo>
                        <a:pt x="637118" y="1264671"/>
                      </a:lnTo>
                      <a:lnTo>
                        <a:pt x="955681" y="843114"/>
                      </a:lnTo>
                      <a:lnTo>
                        <a:pt x="1274235" y="421557"/>
                      </a:lnTo>
                      <a:lnTo>
                        <a:pt x="1592799" y="0"/>
                      </a:lnTo>
                      <a:lnTo>
                        <a:pt x="1911353" y="2529344"/>
                      </a:lnTo>
                      <a:lnTo>
                        <a:pt x="2229917" y="2107786"/>
                      </a:lnTo>
                      <a:lnTo>
                        <a:pt x="2548471" y="1686229"/>
                      </a:lnTo>
                      <a:lnTo>
                        <a:pt x="2867025" y="1264671"/>
                      </a:lnTo>
                      <a:lnTo>
                        <a:pt x="3185589" y="843114"/>
                      </a:lnTo>
                      <a:lnTo>
                        <a:pt x="3504143" y="421557"/>
                      </a:lnTo>
                      <a:lnTo>
                        <a:pt x="3822707" y="0"/>
                      </a:lnTo>
                      <a:lnTo>
                        <a:pt x="4141260" y="2529344"/>
                      </a:lnTo>
                      <a:lnTo>
                        <a:pt x="4459824" y="2107786"/>
                      </a:lnTo>
                      <a:lnTo>
                        <a:pt x="4778379" y="1686229"/>
                      </a:lnTo>
                      <a:lnTo>
                        <a:pt x="5096932" y="1264671"/>
                      </a:lnTo>
                    </a:path>
                  </a:pathLst>
                </a:custGeom>
                <a:noFill/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6" name="任意多边形: 形状 1065">
                  <a:extLst>
                    <a:ext uri="{FF2B5EF4-FFF2-40B4-BE49-F238E27FC236}">
                      <a16:creationId xmlns:a16="http://schemas.microsoft.com/office/drawing/2014/main" id="{619D19F1-29C8-085A-2BA3-035B55D5EFB3}"/>
                    </a:ext>
                  </a:extLst>
                </p:cNvPr>
                <p:cNvSpPr/>
                <p:nvPr/>
              </p:nvSpPr>
              <p:spPr>
                <a:xfrm>
                  <a:off x="3628491" y="4416523"/>
                  <a:ext cx="95250" cy="95250"/>
                </a:xfrm>
                <a:custGeom>
                  <a:avLst/>
                  <a:gdLst>
                    <a:gd name="connsiteX0" fmla="*/ 47759 w 95250"/>
                    <a:gd name="connsiteY0" fmla="*/ 19369 h 95250"/>
                    <a:gd name="connsiteX1" fmla="*/ 76334 w 95250"/>
                    <a:gd name="connsiteY1" fmla="*/ 47944 h 95250"/>
                    <a:gd name="connsiteX2" fmla="*/ 76334 w 95250"/>
                    <a:gd name="connsiteY2" fmla="*/ 47944 h 95250"/>
                    <a:gd name="connsiteX3" fmla="*/ 47759 w 95250"/>
                    <a:gd name="connsiteY3" fmla="*/ 76519 h 95250"/>
                    <a:gd name="connsiteX4" fmla="*/ 19184 w 95250"/>
                    <a:gd name="connsiteY4" fmla="*/ 47944 h 95250"/>
                    <a:gd name="connsiteX5" fmla="*/ 47759 w 95250"/>
                    <a:gd name="connsiteY5" fmla="*/ 19369 h 95250"/>
                    <a:gd name="connsiteX6" fmla="*/ 47759 w 95250"/>
                    <a:gd name="connsiteY6" fmla="*/ 319 h 95250"/>
                    <a:gd name="connsiteX7" fmla="*/ 134 w 95250"/>
                    <a:gd name="connsiteY7" fmla="*/ 47944 h 95250"/>
                    <a:gd name="connsiteX8" fmla="*/ 47759 w 95250"/>
                    <a:gd name="connsiteY8" fmla="*/ 95569 h 95250"/>
                    <a:gd name="connsiteX9" fmla="*/ 95384 w 95250"/>
                    <a:gd name="connsiteY9" fmla="*/ 47944 h 95250"/>
                    <a:gd name="connsiteX10" fmla="*/ 95384 w 95250"/>
                    <a:gd name="connsiteY10" fmla="*/ 47944 h 95250"/>
                    <a:gd name="connsiteX11" fmla="*/ 47759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759" y="19369"/>
                      </a:moveTo>
                      <a:cubicBezTo>
                        <a:pt x="63541" y="19369"/>
                        <a:pt x="76334" y="32162"/>
                        <a:pt x="76334" y="47944"/>
                      </a:cubicBezTo>
                      <a:lnTo>
                        <a:pt x="76334" y="47944"/>
                      </a:lnTo>
                      <a:cubicBezTo>
                        <a:pt x="76334" y="63726"/>
                        <a:pt x="63541" y="76519"/>
                        <a:pt x="47759" y="76519"/>
                      </a:cubicBezTo>
                      <a:cubicBezTo>
                        <a:pt x="31977" y="76519"/>
                        <a:pt x="19184" y="63726"/>
                        <a:pt x="19184" y="47944"/>
                      </a:cubicBezTo>
                      <a:cubicBezTo>
                        <a:pt x="19184" y="32162"/>
                        <a:pt x="31977" y="19369"/>
                        <a:pt x="47759" y="19369"/>
                      </a:cubicBezTo>
                      <a:close/>
                      <a:moveTo>
                        <a:pt x="47759" y="319"/>
                      </a:moveTo>
                      <a:cubicBezTo>
                        <a:pt x="21457" y="319"/>
                        <a:pt x="134" y="21641"/>
                        <a:pt x="134" y="47944"/>
                      </a:cubicBezTo>
                      <a:cubicBezTo>
                        <a:pt x="134" y="74246"/>
                        <a:pt x="21457" y="95569"/>
                        <a:pt x="47759" y="95569"/>
                      </a:cubicBezTo>
                      <a:cubicBezTo>
                        <a:pt x="74062" y="95569"/>
                        <a:pt x="95384" y="74246"/>
                        <a:pt x="95384" y="47944"/>
                      </a:cubicBezTo>
                      <a:lnTo>
                        <a:pt x="95384" y="47944"/>
                      </a:lnTo>
                      <a:cubicBezTo>
                        <a:pt x="95384" y="21641"/>
                        <a:pt x="74062" y="319"/>
                        <a:pt x="47759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7" name="任意多边形: 形状 1066">
                  <a:extLst>
                    <a:ext uri="{FF2B5EF4-FFF2-40B4-BE49-F238E27FC236}">
                      <a16:creationId xmlns:a16="http://schemas.microsoft.com/office/drawing/2014/main" id="{2EA2E1B2-A872-E89A-B19B-C3534A2912A0}"/>
                    </a:ext>
                  </a:extLst>
                </p:cNvPr>
                <p:cNvSpPr/>
                <p:nvPr/>
              </p:nvSpPr>
              <p:spPr>
                <a:xfrm>
                  <a:off x="3947054" y="3994965"/>
                  <a:ext cx="95250" cy="95250"/>
                </a:xfrm>
                <a:custGeom>
                  <a:avLst/>
                  <a:gdLst>
                    <a:gd name="connsiteX0" fmla="*/ 47793 w 95250"/>
                    <a:gd name="connsiteY0" fmla="*/ 19324 h 95250"/>
                    <a:gd name="connsiteX1" fmla="*/ 76368 w 95250"/>
                    <a:gd name="connsiteY1" fmla="*/ 47899 h 95250"/>
                    <a:gd name="connsiteX2" fmla="*/ 76368 w 95250"/>
                    <a:gd name="connsiteY2" fmla="*/ 47899 h 95250"/>
                    <a:gd name="connsiteX3" fmla="*/ 47793 w 95250"/>
                    <a:gd name="connsiteY3" fmla="*/ 76474 h 95250"/>
                    <a:gd name="connsiteX4" fmla="*/ 19218 w 95250"/>
                    <a:gd name="connsiteY4" fmla="*/ 47899 h 95250"/>
                    <a:gd name="connsiteX5" fmla="*/ 47793 w 95250"/>
                    <a:gd name="connsiteY5" fmla="*/ 19324 h 95250"/>
                    <a:gd name="connsiteX6" fmla="*/ 47793 w 95250"/>
                    <a:gd name="connsiteY6" fmla="*/ 274 h 95250"/>
                    <a:gd name="connsiteX7" fmla="*/ 168 w 95250"/>
                    <a:gd name="connsiteY7" fmla="*/ 47899 h 95250"/>
                    <a:gd name="connsiteX8" fmla="*/ 47793 w 95250"/>
                    <a:gd name="connsiteY8" fmla="*/ 95524 h 95250"/>
                    <a:gd name="connsiteX9" fmla="*/ 95418 w 95250"/>
                    <a:gd name="connsiteY9" fmla="*/ 47899 h 95250"/>
                    <a:gd name="connsiteX10" fmla="*/ 95418 w 95250"/>
                    <a:gd name="connsiteY10" fmla="*/ 47899 h 95250"/>
                    <a:gd name="connsiteX11" fmla="*/ 47793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793" y="19324"/>
                      </a:moveTo>
                      <a:cubicBezTo>
                        <a:pt x="63575" y="19324"/>
                        <a:pt x="76368" y="32117"/>
                        <a:pt x="76368" y="47899"/>
                      </a:cubicBezTo>
                      <a:lnTo>
                        <a:pt x="76368" y="47899"/>
                      </a:lnTo>
                      <a:cubicBezTo>
                        <a:pt x="76368" y="63681"/>
                        <a:pt x="63575" y="76474"/>
                        <a:pt x="47793" y="76474"/>
                      </a:cubicBezTo>
                      <a:cubicBezTo>
                        <a:pt x="32011" y="76474"/>
                        <a:pt x="19218" y="63681"/>
                        <a:pt x="19218" y="47899"/>
                      </a:cubicBezTo>
                      <a:cubicBezTo>
                        <a:pt x="19218" y="32117"/>
                        <a:pt x="32011" y="19324"/>
                        <a:pt x="47793" y="19324"/>
                      </a:cubicBezTo>
                      <a:close/>
                      <a:moveTo>
                        <a:pt x="47793" y="274"/>
                      </a:moveTo>
                      <a:cubicBezTo>
                        <a:pt x="21491" y="274"/>
                        <a:pt x="168" y="21597"/>
                        <a:pt x="168" y="47899"/>
                      </a:cubicBezTo>
                      <a:cubicBezTo>
                        <a:pt x="168" y="74202"/>
                        <a:pt x="21491" y="95524"/>
                        <a:pt x="47793" y="95524"/>
                      </a:cubicBezTo>
                      <a:cubicBezTo>
                        <a:pt x="74095" y="95524"/>
                        <a:pt x="95418" y="74202"/>
                        <a:pt x="95418" y="47899"/>
                      </a:cubicBezTo>
                      <a:lnTo>
                        <a:pt x="95418" y="47899"/>
                      </a:lnTo>
                      <a:cubicBezTo>
                        <a:pt x="95418" y="21597"/>
                        <a:pt x="74095" y="274"/>
                        <a:pt x="47793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8" name="任意多边形: 形状 1067">
                  <a:extLst>
                    <a:ext uri="{FF2B5EF4-FFF2-40B4-BE49-F238E27FC236}">
                      <a16:creationId xmlns:a16="http://schemas.microsoft.com/office/drawing/2014/main" id="{75A71393-DD70-8F6C-39CF-FA56631FCB43}"/>
                    </a:ext>
                  </a:extLst>
                </p:cNvPr>
                <p:cNvSpPr/>
                <p:nvPr/>
              </p:nvSpPr>
              <p:spPr>
                <a:xfrm>
                  <a:off x="4265608" y="3573408"/>
                  <a:ext cx="95250" cy="95250"/>
                </a:xfrm>
                <a:custGeom>
                  <a:avLst/>
                  <a:gdLst>
                    <a:gd name="connsiteX0" fmla="*/ 47826 w 95250"/>
                    <a:gd name="connsiteY0" fmla="*/ 19280 h 95250"/>
                    <a:gd name="connsiteX1" fmla="*/ 76401 w 95250"/>
                    <a:gd name="connsiteY1" fmla="*/ 47855 h 95250"/>
                    <a:gd name="connsiteX2" fmla="*/ 76401 w 95250"/>
                    <a:gd name="connsiteY2" fmla="*/ 47855 h 95250"/>
                    <a:gd name="connsiteX3" fmla="*/ 47826 w 95250"/>
                    <a:gd name="connsiteY3" fmla="*/ 76430 h 95250"/>
                    <a:gd name="connsiteX4" fmla="*/ 19251 w 95250"/>
                    <a:gd name="connsiteY4" fmla="*/ 47855 h 95250"/>
                    <a:gd name="connsiteX5" fmla="*/ 47826 w 95250"/>
                    <a:gd name="connsiteY5" fmla="*/ 19280 h 95250"/>
                    <a:gd name="connsiteX6" fmla="*/ 47826 w 95250"/>
                    <a:gd name="connsiteY6" fmla="*/ 230 h 95250"/>
                    <a:gd name="connsiteX7" fmla="*/ 201 w 95250"/>
                    <a:gd name="connsiteY7" fmla="*/ 47855 h 95250"/>
                    <a:gd name="connsiteX8" fmla="*/ 47826 w 95250"/>
                    <a:gd name="connsiteY8" fmla="*/ 95480 h 95250"/>
                    <a:gd name="connsiteX9" fmla="*/ 95451 w 95250"/>
                    <a:gd name="connsiteY9" fmla="*/ 47855 h 95250"/>
                    <a:gd name="connsiteX10" fmla="*/ 95451 w 95250"/>
                    <a:gd name="connsiteY10" fmla="*/ 47855 h 95250"/>
                    <a:gd name="connsiteX11" fmla="*/ 47826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26" y="19280"/>
                      </a:moveTo>
                      <a:cubicBezTo>
                        <a:pt x="63608" y="19280"/>
                        <a:pt x="76401" y="32073"/>
                        <a:pt x="76401" y="47855"/>
                      </a:cubicBezTo>
                      <a:lnTo>
                        <a:pt x="76401" y="47855"/>
                      </a:lnTo>
                      <a:cubicBezTo>
                        <a:pt x="76401" y="63637"/>
                        <a:pt x="63608" y="76430"/>
                        <a:pt x="47826" y="76430"/>
                      </a:cubicBezTo>
                      <a:cubicBezTo>
                        <a:pt x="32044" y="76430"/>
                        <a:pt x="19251" y="63637"/>
                        <a:pt x="19251" y="47855"/>
                      </a:cubicBezTo>
                      <a:cubicBezTo>
                        <a:pt x="19251" y="32073"/>
                        <a:pt x="32044" y="19280"/>
                        <a:pt x="47826" y="19280"/>
                      </a:cubicBezTo>
                      <a:close/>
                      <a:moveTo>
                        <a:pt x="47826" y="230"/>
                      </a:moveTo>
                      <a:cubicBezTo>
                        <a:pt x="21524" y="230"/>
                        <a:pt x="201" y="21553"/>
                        <a:pt x="201" y="47855"/>
                      </a:cubicBezTo>
                      <a:cubicBezTo>
                        <a:pt x="201" y="74157"/>
                        <a:pt x="21524" y="95480"/>
                        <a:pt x="47826" y="95480"/>
                      </a:cubicBezTo>
                      <a:cubicBezTo>
                        <a:pt x="74129" y="95480"/>
                        <a:pt x="95451" y="74157"/>
                        <a:pt x="95451" y="47855"/>
                      </a:cubicBezTo>
                      <a:lnTo>
                        <a:pt x="95451" y="47855"/>
                      </a:lnTo>
                      <a:cubicBezTo>
                        <a:pt x="95451" y="21553"/>
                        <a:pt x="74129" y="230"/>
                        <a:pt x="47826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9" name="任意多边形: 形状 1068">
                  <a:extLst>
                    <a:ext uri="{FF2B5EF4-FFF2-40B4-BE49-F238E27FC236}">
                      <a16:creationId xmlns:a16="http://schemas.microsoft.com/office/drawing/2014/main" id="{3F09178D-7C9C-65C1-0C27-4D82D2848D8C}"/>
                    </a:ext>
                  </a:extLst>
                </p:cNvPr>
                <p:cNvSpPr/>
                <p:nvPr/>
              </p:nvSpPr>
              <p:spPr>
                <a:xfrm>
                  <a:off x="4584172" y="3151851"/>
                  <a:ext cx="95250" cy="95250"/>
                </a:xfrm>
                <a:custGeom>
                  <a:avLst/>
                  <a:gdLst>
                    <a:gd name="connsiteX0" fmla="*/ 47860 w 95250"/>
                    <a:gd name="connsiteY0" fmla="*/ 19236 h 95250"/>
                    <a:gd name="connsiteX1" fmla="*/ 76435 w 95250"/>
                    <a:gd name="connsiteY1" fmla="*/ 47811 h 95250"/>
                    <a:gd name="connsiteX2" fmla="*/ 76435 w 95250"/>
                    <a:gd name="connsiteY2" fmla="*/ 47811 h 95250"/>
                    <a:gd name="connsiteX3" fmla="*/ 47860 w 95250"/>
                    <a:gd name="connsiteY3" fmla="*/ 76386 h 95250"/>
                    <a:gd name="connsiteX4" fmla="*/ 19285 w 95250"/>
                    <a:gd name="connsiteY4" fmla="*/ 47811 h 95250"/>
                    <a:gd name="connsiteX5" fmla="*/ 47860 w 95250"/>
                    <a:gd name="connsiteY5" fmla="*/ 19236 h 95250"/>
                    <a:gd name="connsiteX6" fmla="*/ 47860 w 95250"/>
                    <a:gd name="connsiteY6" fmla="*/ 186 h 95250"/>
                    <a:gd name="connsiteX7" fmla="*/ 235 w 95250"/>
                    <a:gd name="connsiteY7" fmla="*/ 47811 h 95250"/>
                    <a:gd name="connsiteX8" fmla="*/ 47860 w 95250"/>
                    <a:gd name="connsiteY8" fmla="*/ 95436 h 95250"/>
                    <a:gd name="connsiteX9" fmla="*/ 95485 w 95250"/>
                    <a:gd name="connsiteY9" fmla="*/ 47811 h 95250"/>
                    <a:gd name="connsiteX10" fmla="*/ 95485 w 95250"/>
                    <a:gd name="connsiteY10" fmla="*/ 47811 h 95250"/>
                    <a:gd name="connsiteX11" fmla="*/ 47860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60" y="19236"/>
                      </a:moveTo>
                      <a:cubicBezTo>
                        <a:pt x="63642" y="19236"/>
                        <a:pt x="76435" y="32029"/>
                        <a:pt x="76435" y="47811"/>
                      </a:cubicBezTo>
                      <a:lnTo>
                        <a:pt x="76435" y="47811"/>
                      </a:lnTo>
                      <a:cubicBezTo>
                        <a:pt x="76435" y="63593"/>
                        <a:pt x="63642" y="76386"/>
                        <a:pt x="47860" y="76386"/>
                      </a:cubicBezTo>
                      <a:cubicBezTo>
                        <a:pt x="32078" y="76386"/>
                        <a:pt x="19285" y="63593"/>
                        <a:pt x="19285" y="47811"/>
                      </a:cubicBezTo>
                      <a:cubicBezTo>
                        <a:pt x="19285" y="32029"/>
                        <a:pt x="32078" y="19236"/>
                        <a:pt x="47860" y="19236"/>
                      </a:cubicBezTo>
                      <a:close/>
                      <a:moveTo>
                        <a:pt x="47860" y="186"/>
                      </a:moveTo>
                      <a:cubicBezTo>
                        <a:pt x="21557" y="186"/>
                        <a:pt x="235" y="21509"/>
                        <a:pt x="235" y="47811"/>
                      </a:cubicBezTo>
                      <a:cubicBezTo>
                        <a:pt x="235" y="74113"/>
                        <a:pt x="21557" y="95436"/>
                        <a:pt x="47860" y="95436"/>
                      </a:cubicBezTo>
                      <a:cubicBezTo>
                        <a:pt x="74162" y="95436"/>
                        <a:pt x="95485" y="74113"/>
                        <a:pt x="95485" y="47811"/>
                      </a:cubicBezTo>
                      <a:lnTo>
                        <a:pt x="95485" y="47811"/>
                      </a:lnTo>
                      <a:cubicBezTo>
                        <a:pt x="95485" y="21509"/>
                        <a:pt x="74162" y="186"/>
                        <a:pt x="47860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0" name="任意多边形: 形状 1069">
                  <a:extLst>
                    <a:ext uri="{FF2B5EF4-FFF2-40B4-BE49-F238E27FC236}">
                      <a16:creationId xmlns:a16="http://schemas.microsoft.com/office/drawing/2014/main" id="{468CAC28-F69B-CE9D-366D-DEB72B6E372F}"/>
                    </a:ext>
                  </a:extLst>
                </p:cNvPr>
                <p:cNvSpPr/>
                <p:nvPr/>
              </p:nvSpPr>
              <p:spPr>
                <a:xfrm>
                  <a:off x="4902726" y="2730293"/>
                  <a:ext cx="95250" cy="95250"/>
                </a:xfrm>
                <a:custGeom>
                  <a:avLst/>
                  <a:gdLst>
                    <a:gd name="connsiteX0" fmla="*/ 47893 w 95250"/>
                    <a:gd name="connsiteY0" fmla="*/ 19192 h 95250"/>
                    <a:gd name="connsiteX1" fmla="*/ 76468 w 95250"/>
                    <a:gd name="connsiteY1" fmla="*/ 47767 h 95250"/>
                    <a:gd name="connsiteX2" fmla="*/ 76468 w 95250"/>
                    <a:gd name="connsiteY2" fmla="*/ 47767 h 95250"/>
                    <a:gd name="connsiteX3" fmla="*/ 47893 w 95250"/>
                    <a:gd name="connsiteY3" fmla="*/ 76342 h 95250"/>
                    <a:gd name="connsiteX4" fmla="*/ 19318 w 95250"/>
                    <a:gd name="connsiteY4" fmla="*/ 47767 h 95250"/>
                    <a:gd name="connsiteX5" fmla="*/ 47893 w 95250"/>
                    <a:gd name="connsiteY5" fmla="*/ 19192 h 95250"/>
                    <a:gd name="connsiteX6" fmla="*/ 47893 w 95250"/>
                    <a:gd name="connsiteY6" fmla="*/ 142 h 95250"/>
                    <a:gd name="connsiteX7" fmla="*/ 268 w 95250"/>
                    <a:gd name="connsiteY7" fmla="*/ 47767 h 95250"/>
                    <a:gd name="connsiteX8" fmla="*/ 47893 w 95250"/>
                    <a:gd name="connsiteY8" fmla="*/ 95392 h 95250"/>
                    <a:gd name="connsiteX9" fmla="*/ 95518 w 95250"/>
                    <a:gd name="connsiteY9" fmla="*/ 47767 h 95250"/>
                    <a:gd name="connsiteX10" fmla="*/ 95518 w 95250"/>
                    <a:gd name="connsiteY10" fmla="*/ 47767 h 95250"/>
                    <a:gd name="connsiteX11" fmla="*/ 47893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93" y="19192"/>
                      </a:moveTo>
                      <a:cubicBezTo>
                        <a:pt x="63675" y="19192"/>
                        <a:pt x="76468" y="31985"/>
                        <a:pt x="76468" y="47767"/>
                      </a:cubicBezTo>
                      <a:lnTo>
                        <a:pt x="76468" y="47767"/>
                      </a:lnTo>
                      <a:cubicBezTo>
                        <a:pt x="76468" y="63549"/>
                        <a:pt x="63675" y="76342"/>
                        <a:pt x="47893" y="76342"/>
                      </a:cubicBezTo>
                      <a:cubicBezTo>
                        <a:pt x="32111" y="76342"/>
                        <a:pt x="19318" y="63549"/>
                        <a:pt x="19318" y="47767"/>
                      </a:cubicBezTo>
                      <a:cubicBezTo>
                        <a:pt x="19318" y="31985"/>
                        <a:pt x="32111" y="19192"/>
                        <a:pt x="47893" y="19192"/>
                      </a:cubicBezTo>
                      <a:close/>
                      <a:moveTo>
                        <a:pt x="47893" y="142"/>
                      </a:moveTo>
                      <a:cubicBezTo>
                        <a:pt x="21591" y="142"/>
                        <a:pt x="268" y="21464"/>
                        <a:pt x="268" y="47767"/>
                      </a:cubicBezTo>
                      <a:cubicBezTo>
                        <a:pt x="268" y="74069"/>
                        <a:pt x="21591" y="95392"/>
                        <a:pt x="47893" y="95392"/>
                      </a:cubicBezTo>
                      <a:cubicBezTo>
                        <a:pt x="74196" y="95392"/>
                        <a:pt x="95518" y="74069"/>
                        <a:pt x="95518" y="47767"/>
                      </a:cubicBezTo>
                      <a:lnTo>
                        <a:pt x="95518" y="47767"/>
                      </a:lnTo>
                      <a:cubicBezTo>
                        <a:pt x="95518" y="21464"/>
                        <a:pt x="74196" y="142"/>
                        <a:pt x="47893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1" name="任意多边形: 形状 1070">
                  <a:extLst>
                    <a:ext uri="{FF2B5EF4-FFF2-40B4-BE49-F238E27FC236}">
                      <a16:creationId xmlns:a16="http://schemas.microsoft.com/office/drawing/2014/main" id="{5BA0789E-DF26-D4B2-F783-32ED71796D5B}"/>
                    </a:ext>
                  </a:extLst>
                </p:cNvPr>
                <p:cNvSpPr/>
                <p:nvPr/>
              </p:nvSpPr>
              <p:spPr>
                <a:xfrm>
                  <a:off x="5221290" y="2308737"/>
                  <a:ext cx="95250" cy="95250"/>
                </a:xfrm>
                <a:custGeom>
                  <a:avLst/>
                  <a:gdLst>
                    <a:gd name="connsiteX0" fmla="*/ 47927 w 95250"/>
                    <a:gd name="connsiteY0" fmla="*/ 19147 h 95250"/>
                    <a:gd name="connsiteX1" fmla="*/ 76502 w 95250"/>
                    <a:gd name="connsiteY1" fmla="*/ 47722 h 95250"/>
                    <a:gd name="connsiteX2" fmla="*/ 76502 w 95250"/>
                    <a:gd name="connsiteY2" fmla="*/ 47722 h 95250"/>
                    <a:gd name="connsiteX3" fmla="*/ 47927 w 95250"/>
                    <a:gd name="connsiteY3" fmla="*/ 76297 h 95250"/>
                    <a:gd name="connsiteX4" fmla="*/ 19352 w 95250"/>
                    <a:gd name="connsiteY4" fmla="*/ 47722 h 95250"/>
                    <a:gd name="connsiteX5" fmla="*/ 47927 w 95250"/>
                    <a:gd name="connsiteY5" fmla="*/ 19147 h 95250"/>
                    <a:gd name="connsiteX6" fmla="*/ 47927 w 95250"/>
                    <a:gd name="connsiteY6" fmla="*/ 97 h 95250"/>
                    <a:gd name="connsiteX7" fmla="*/ 302 w 95250"/>
                    <a:gd name="connsiteY7" fmla="*/ 47722 h 95250"/>
                    <a:gd name="connsiteX8" fmla="*/ 47927 w 95250"/>
                    <a:gd name="connsiteY8" fmla="*/ 95347 h 95250"/>
                    <a:gd name="connsiteX9" fmla="*/ 95552 w 95250"/>
                    <a:gd name="connsiteY9" fmla="*/ 47722 h 95250"/>
                    <a:gd name="connsiteX10" fmla="*/ 95552 w 95250"/>
                    <a:gd name="connsiteY10" fmla="*/ 47722 h 95250"/>
                    <a:gd name="connsiteX11" fmla="*/ 47927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27" y="19147"/>
                      </a:moveTo>
                      <a:cubicBezTo>
                        <a:pt x="63709" y="19147"/>
                        <a:pt x="76502" y="31940"/>
                        <a:pt x="76502" y="47722"/>
                      </a:cubicBezTo>
                      <a:lnTo>
                        <a:pt x="76502" y="47722"/>
                      </a:lnTo>
                      <a:cubicBezTo>
                        <a:pt x="76502" y="63504"/>
                        <a:pt x="63709" y="76297"/>
                        <a:pt x="47927" y="76297"/>
                      </a:cubicBezTo>
                      <a:cubicBezTo>
                        <a:pt x="32145" y="76297"/>
                        <a:pt x="19352" y="63504"/>
                        <a:pt x="19352" y="47722"/>
                      </a:cubicBezTo>
                      <a:cubicBezTo>
                        <a:pt x="19352" y="31940"/>
                        <a:pt x="32145" y="19147"/>
                        <a:pt x="47927" y="19147"/>
                      </a:cubicBezTo>
                      <a:close/>
                      <a:moveTo>
                        <a:pt x="47927" y="97"/>
                      </a:moveTo>
                      <a:cubicBezTo>
                        <a:pt x="21624" y="97"/>
                        <a:pt x="302" y="21420"/>
                        <a:pt x="302" y="47722"/>
                      </a:cubicBezTo>
                      <a:cubicBezTo>
                        <a:pt x="302" y="74025"/>
                        <a:pt x="21624" y="95347"/>
                        <a:pt x="47927" y="95347"/>
                      </a:cubicBezTo>
                      <a:cubicBezTo>
                        <a:pt x="74229" y="95347"/>
                        <a:pt x="95552" y="74025"/>
                        <a:pt x="95552" y="47722"/>
                      </a:cubicBezTo>
                      <a:lnTo>
                        <a:pt x="95552" y="47722"/>
                      </a:lnTo>
                      <a:cubicBezTo>
                        <a:pt x="95552" y="21420"/>
                        <a:pt x="74229" y="97"/>
                        <a:pt x="47927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2" name="任意多边形: 形状 1071">
                  <a:extLst>
                    <a:ext uri="{FF2B5EF4-FFF2-40B4-BE49-F238E27FC236}">
                      <a16:creationId xmlns:a16="http://schemas.microsoft.com/office/drawing/2014/main" id="{644E2E0E-B4FE-CFFB-3BD9-5756BC0FAFC7}"/>
                    </a:ext>
                  </a:extLst>
                </p:cNvPr>
                <p:cNvSpPr/>
                <p:nvPr/>
              </p:nvSpPr>
              <p:spPr>
                <a:xfrm>
                  <a:off x="5539844" y="4838080"/>
                  <a:ext cx="95250" cy="95250"/>
                </a:xfrm>
                <a:custGeom>
                  <a:avLst/>
                  <a:gdLst>
                    <a:gd name="connsiteX0" fmla="*/ 47960 w 95250"/>
                    <a:gd name="connsiteY0" fmla="*/ 19413 h 95250"/>
                    <a:gd name="connsiteX1" fmla="*/ 76535 w 95250"/>
                    <a:gd name="connsiteY1" fmla="*/ 47988 h 95250"/>
                    <a:gd name="connsiteX2" fmla="*/ 76535 w 95250"/>
                    <a:gd name="connsiteY2" fmla="*/ 47988 h 95250"/>
                    <a:gd name="connsiteX3" fmla="*/ 47960 w 95250"/>
                    <a:gd name="connsiteY3" fmla="*/ 76563 h 95250"/>
                    <a:gd name="connsiteX4" fmla="*/ 19385 w 95250"/>
                    <a:gd name="connsiteY4" fmla="*/ 47988 h 95250"/>
                    <a:gd name="connsiteX5" fmla="*/ 47960 w 95250"/>
                    <a:gd name="connsiteY5" fmla="*/ 19413 h 95250"/>
                    <a:gd name="connsiteX6" fmla="*/ 47960 w 95250"/>
                    <a:gd name="connsiteY6" fmla="*/ 363 h 95250"/>
                    <a:gd name="connsiteX7" fmla="*/ 335 w 95250"/>
                    <a:gd name="connsiteY7" fmla="*/ 47988 h 95250"/>
                    <a:gd name="connsiteX8" fmla="*/ 47960 w 95250"/>
                    <a:gd name="connsiteY8" fmla="*/ 95613 h 95250"/>
                    <a:gd name="connsiteX9" fmla="*/ 95585 w 95250"/>
                    <a:gd name="connsiteY9" fmla="*/ 47988 h 95250"/>
                    <a:gd name="connsiteX10" fmla="*/ 95585 w 95250"/>
                    <a:gd name="connsiteY10" fmla="*/ 47988 h 95250"/>
                    <a:gd name="connsiteX11" fmla="*/ 47960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60" y="19413"/>
                      </a:moveTo>
                      <a:cubicBezTo>
                        <a:pt x="63742" y="19413"/>
                        <a:pt x="76535" y="32206"/>
                        <a:pt x="76535" y="47988"/>
                      </a:cubicBezTo>
                      <a:lnTo>
                        <a:pt x="76535" y="47988"/>
                      </a:lnTo>
                      <a:cubicBezTo>
                        <a:pt x="76535" y="63770"/>
                        <a:pt x="63742" y="76563"/>
                        <a:pt x="47960" y="76563"/>
                      </a:cubicBezTo>
                      <a:cubicBezTo>
                        <a:pt x="32178" y="76563"/>
                        <a:pt x="19385" y="63770"/>
                        <a:pt x="19385" y="47988"/>
                      </a:cubicBezTo>
                      <a:cubicBezTo>
                        <a:pt x="19385" y="32206"/>
                        <a:pt x="32178" y="19413"/>
                        <a:pt x="47960" y="19413"/>
                      </a:cubicBezTo>
                      <a:close/>
                      <a:moveTo>
                        <a:pt x="47960" y="363"/>
                      </a:moveTo>
                      <a:cubicBezTo>
                        <a:pt x="21658" y="363"/>
                        <a:pt x="335" y="21686"/>
                        <a:pt x="335" y="47988"/>
                      </a:cubicBezTo>
                      <a:cubicBezTo>
                        <a:pt x="335" y="74290"/>
                        <a:pt x="21658" y="95613"/>
                        <a:pt x="47960" y="95613"/>
                      </a:cubicBezTo>
                      <a:cubicBezTo>
                        <a:pt x="74262" y="95613"/>
                        <a:pt x="95585" y="74290"/>
                        <a:pt x="95585" y="47988"/>
                      </a:cubicBezTo>
                      <a:lnTo>
                        <a:pt x="95585" y="47988"/>
                      </a:lnTo>
                      <a:cubicBezTo>
                        <a:pt x="95585" y="21686"/>
                        <a:pt x="74262" y="363"/>
                        <a:pt x="47960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3" name="任意多边形: 形状 1072">
                  <a:extLst>
                    <a:ext uri="{FF2B5EF4-FFF2-40B4-BE49-F238E27FC236}">
                      <a16:creationId xmlns:a16="http://schemas.microsoft.com/office/drawing/2014/main" id="{03D93508-9FB4-76DD-260D-CCF0CBDB0FF8}"/>
                    </a:ext>
                  </a:extLst>
                </p:cNvPr>
                <p:cNvSpPr/>
                <p:nvPr/>
              </p:nvSpPr>
              <p:spPr>
                <a:xfrm>
                  <a:off x="5858398" y="4416523"/>
                  <a:ext cx="95250" cy="95250"/>
                </a:xfrm>
                <a:custGeom>
                  <a:avLst/>
                  <a:gdLst>
                    <a:gd name="connsiteX0" fmla="*/ 47994 w 95250"/>
                    <a:gd name="connsiteY0" fmla="*/ 19369 h 95250"/>
                    <a:gd name="connsiteX1" fmla="*/ 76569 w 95250"/>
                    <a:gd name="connsiteY1" fmla="*/ 47944 h 95250"/>
                    <a:gd name="connsiteX2" fmla="*/ 76569 w 95250"/>
                    <a:gd name="connsiteY2" fmla="*/ 47944 h 95250"/>
                    <a:gd name="connsiteX3" fmla="*/ 47994 w 95250"/>
                    <a:gd name="connsiteY3" fmla="*/ 76519 h 95250"/>
                    <a:gd name="connsiteX4" fmla="*/ 19419 w 95250"/>
                    <a:gd name="connsiteY4" fmla="*/ 47944 h 95250"/>
                    <a:gd name="connsiteX5" fmla="*/ 47994 w 95250"/>
                    <a:gd name="connsiteY5" fmla="*/ 19369 h 95250"/>
                    <a:gd name="connsiteX6" fmla="*/ 47994 w 95250"/>
                    <a:gd name="connsiteY6" fmla="*/ 319 h 95250"/>
                    <a:gd name="connsiteX7" fmla="*/ 369 w 95250"/>
                    <a:gd name="connsiteY7" fmla="*/ 47944 h 95250"/>
                    <a:gd name="connsiteX8" fmla="*/ 47994 w 95250"/>
                    <a:gd name="connsiteY8" fmla="*/ 95569 h 95250"/>
                    <a:gd name="connsiteX9" fmla="*/ 95619 w 95250"/>
                    <a:gd name="connsiteY9" fmla="*/ 47944 h 95250"/>
                    <a:gd name="connsiteX10" fmla="*/ 95619 w 95250"/>
                    <a:gd name="connsiteY10" fmla="*/ 47944 h 95250"/>
                    <a:gd name="connsiteX11" fmla="*/ 47994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94" y="19369"/>
                      </a:moveTo>
                      <a:cubicBezTo>
                        <a:pt x="63776" y="19369"/>
                        <a:pt x="76569" y="32162"/>
                        <a:pt x="76569" y="47944"/>
                      </a:cubicBezTo>
                      <a:lnTo>
                        <a:pt x="76569" y="47944"/>
                      </a:lnTo>
                      <a:cubicBezTo>
                        <a:pt x="76569" y="63726"/>
                        <a:pt x="63776" y="76519"/>
                        <a:pt x="47994" y="76519"/>
                      </a:cubicBezTo>
                      <a:cubicBezTo>
                        <a:pt x="32212" y="76519"/>
                        <a:pt x="19419" y="63726"/>
                        <a:pt x="19419" y="47944"/>
                      </a:cubicBezTo>
                      <a:cubicBezTo>
                        <a:pt x="19419" y="32162"/>
                        <a:pt x="32212" y="19369"/>
                        <a:pt x="47994" y="19369"/>
                      </a:cubicBezTo>
                      <a:close/>
                      <a:moveTo>
                        <a:pt x="47994" y="319"/>
                      </a:moveTo>
                      <a:cubicBezTo>
                        <a:pt x="21691" y="319"/>
                        <a:pt x="369" y="21641"/>
                        <a:pt x="369" y="47944"/>
                      </a:cubicBezTo>
                      <a:cubicBezTo>
                        <a:pt x="369" y="74246"/>
                        <a:pt x="21691" y="95569"/>
                        <a:pt x="47994" y="95569"/>
                      </a:cubicBezTo>
                      <a:cubicBezTo>
                        <a:pt x="74296" y="95569"/>
                        <a:pt x="95619" y="74246"/>
                        <a:pt x="95619" y="47944"/>
                      </a:cubicBezTo>
                      <a:lnTo>
                        <a:pt x="95619" y="47944"/>
                      </a:lnTo>
                      <a:cubicBezTo>
                        <a:pt x="95619" y="21641"/>
                        <a:pt x="74296" y="319"/>
                        <a:pt x="47994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4" name="任意多边形: 形状 1073">
                  <a:extLst>
                    <a:ext uri="{FF2B5EF4-FFF2-40B4-BE49-F238E27FC236}">
                      <a16:creationId xmlns:a16="http://schemas.microsoft.com/office/drawing/2014/main" id="{2591E6CF-C74E-5101-3AAF-A46CD3CE63CA}"/>
                    </a:ext>
                  </a:extLst>
                </p:cNvPr>
                <p:cNvSpPr/>
                <p:nvPr/>
              </p:nvSpPr>
              <p:spPr>
                <a:xfrm>
                  <a:off x="6176962" y="3994965"/>
                  <a:ext cx="95250" cy="95250"/>
                </a:xfrm>
                <a:custGeom>
                  <a:avLst/>
                  <a:gdLst>
                    <a:gd name="connsiteX0" fmla="*/ 48027 w 95250"/>
                    <a:gd name="connsiteY0" fmla="*/ 19324 h 95250"/>
                    <a:gd name="connsiteX1" fmla="*/ 76602 w 95250"/>
                    <a:gd name="connsiteY1" fmla="*/ 47899 h 95250"/>
                    <a:gd name="connsiteX2" fmla="*/ 76602 w 95250"/>
                    <a:gd name="connsiteY2" fmla="*/ 47899 h 95250"/>
                    <a:gd name="connsiteX3" fmla="*/ 48027 w 95250"/>
                    <a:gd name="connsiteY3" fmla="*/ 76474 h 95250"/>
                    <a:gd name="connsiteX4" fmla="*/ 19452 w 95250"/>
                    <a:gd name="connsiteY4" fmla="*/ 47899 h 95250"/>
                    <a:gd name="connsiteX5" fmla="*/ 48027 w 95250"/>
                    <a:gd name="connsiteY5" fmla="*/ 19324 h 95250"/>
                    <a:gd name="connsiteX6" fmla="*/ 48027 w 95250"/>
                    <a:gd name="connsiteY6" fmla="*/ 274 h 95250"/>
                    <a:gd name="connsiteX7" fmla="*/ 402 w 95250"/>
                    <a:gd name="connsiteY7" fmla="*/ 47899 h 95250"/>
                    <a:gd name="connsiteX8" fmla="*/ 48027 w 95250"/>
                    <a:gd name="connsiteY8" fmla="*/ 95524 h 95250"/>
                    <a:gd name="connsiteX9" fmla="*/ 95652 w 95250"/>
                    <a:gd name="connsiteY9" fmla="*/ 47899 h 95250"/>
                    <a:gd name="connsiteX10" fmla="*/ 95652 w 95250"/>
                    <a:gd name="connsiteY10" fmla="*/ 47899 h 95250"/>
                    <a:gd name="connsiteX11" fmla="*/ 48027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27" y="19324"/>
                      </a:moveTo>
                      <a:cubicBezTo>
                        <a:pt x="63809" y="19324"/>
                        <a:pt x="76602" y="32117"/>
                        <a:pt x="76602" y="47899"/>
                      </a:cubicBezTo>
                      <a:lnTo>
                        <a:pt x="76602" y="47899"/>
                      </a:lnTo>
                      <a:cubicBezTo>
                        <a:pt x="76602" y="63681"/>
                        <a:pt x="63809" y="76474"/>
                        <a:pt x="48027" y="76474"/>
                      </a:cubicBezTo>
                      <a:cubicBezTo>
                        <a:pt x="32245" y="76474"/>
                        <a:pt x="19452" y="63681"/>
                        <a:pt x="19452" y="47899"/>
                      </a:cubicBezTo>
                      <a:cubicBezTo>
                        <a:pt x="19452" y="32117"/>
                        <a:pt x="32245" y="19324"/>
                        <a:pt x="48027" y="19324"/>
                      </a:cubicBezTo>
                      <a:close/>
                      <a:moveTo>
                        <a:pt x="48027" y="274"/>
                      </a:moveTo>
                      <a:cubicBezTo>
                        <a:pt x="21725" y="274"/>
                        <a:pt x="402" y="21597"/>
                        <a:pt x="402" y="47899"/>
                      </a:cubicBezTo>
                      <a:cubicBezTo>
                        <a:pt x="402" y="74202"/>
                        <a:pt x="21725" y="95524"/>
                        <a:pt x="48027" y="95524"/>
                      </a:cubicBezTo>
                      <a:cubicBezTo>
                        <a:pt x="74329" y="95524"/>
                        <a:pt x="95652" y="74202"/>
                        <a:pt x="95652" y="47899"/>
                      </a:cubicBezTo>
                      <a:lnTo>
                        <a:pt x="95652" y="47899"/>
                      </a:lnTo>
                      <a:cubicBezTo>
                        <a:pt x="95652" y="21597"/>
                        <a:pt x="74329" y="274"/>
                        <a:pt x="48027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5" name="任意多边形: 形状 1074">
                  <a:extLst>
                    <a:ext uri="{FF2B5EF4-FFF2-40B4-BE49-F238E27FC236}">
                      <a16:creationId xmlns:a16="http://schemas.microsoft.com/office/drawing/2014/main" id="{04E3311D-8D69-D657-151B-8DE957543E21}"/>
                    </a:ext>
                  </a:extLst>
                </p:cNvPr>
                <p:cNvSpPr/>
                <p:nvPr/>
              </p:nvSpPr>
              <p:spPr>
                <a:xfrm>
                  <a:off x="6495525" y="3573408"/>
                  <a:ext cx="95250" cy="95250"/>
                </a:xfrm>
                <a:custGeom>
                  <a:avLst/>
                  <a:gdLst>
                    <a:gd name="connsiteX0" fmla="*/ 48060 w 95250"/>
                    <a:gd name="connsiteY0" fmla="*/ 19280 h 95250"/>
                    <a:gd name="connsiteX1" fmla="*/ 76635 w 95250"/>
                    <a:gd name="connsiteY1" fmla="*/ 47855 h 95250"/>
                    <a:gd name="connsiteX2" fmla="*/ 76635 w 95250"/>
                    <a:gd name="connsiteY2" fmla="*/ 47855 h 95250"/>
                    <a:gd name="connsiteX3" fmla="*/ 48060 w 95250"/>
                    <a:gd name="connsiteY3" fmla="*/ 76430 h 95250"/>
                    <a:gd name="connsiteX4" fmla="*/ 19485 w 95250"/>
                    <a:gd name="connsiteY4" fmla="*/ 47855 h 95250"/>
                    <a:gd name="connsiteX5" fmla="*/ 48060 w 95250"/>
                    <a:gd name="connsiteY5" fmla="*/ 19280 h 95250"/>
                    <a:gd name="connsiteX6" fmla="*/ 48060 w 95250"/>
                    <a:gd name="connsiteY6" fmla="*/ 230 h 95250"/>
                    <a:gd name="connsiteX7" fmla="*/ 435 w 95250"/>
                    <a:gd name="connsiteY7" fmla="*/ 47855 h 95250"/>
                    <a:gd name="connsiteX8" fmla="*/ 48060 w 95250"/>
                    <a:gd name="connsiteY8" fmla="*/ 95480 h 95250"/>
                    <a:gd name="connsiteX9" fmla="*/ 95685 w 95250"/>
                    <a:gd name="connsiteY9" fmla="*/ 47855 h 95250"/>
                    <a:gd name="connsiteX10" fmla="*/ 95685 w 95250"/>
                    <a:gd name="connsiteY10" fmla="*/ 47855 h 95250"/>
                    <a:gd name="connsiteX11" fmla="*/ 48060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60" y="19280"/>
                      </a:moveTo>
                      <a:cubicBezTo>
                        <a:pt x="63842" y="19280"/>
                        <a:pt x="76635" y="32073"/>
                        <a:pt x="76635" y="47855"/>
                      </a:cubicBezTo>
                      <a:lnTo>
                        <a:pt x="76635" y="47855"/>
                      </a:lnTo>
                      <a:cubicBezTo>
                        <a:pt x="76635" y="63637"/>
                        <a:pt x="63842" y="76430"/>
                        <a:pt x="48060" y="76430"/>
                      </a:cubicBezTo>
                      <a:cubicBezTo>
                        <a:pt x="32278" y="76430"/>
                        <a:pt x="19485" y="63637"/>
                        <a:pt x="19485" y="47855"/>
                      </a:cubicBezTo>
                      <a:cubicBezTo>
                        <a:pt x="19485" y="32073"/>
                        <a:pt x="32278" y="19280"/>
                        <a:pt x="48060" y="19280"/>
                      </a:cubicBezTo>
                      <a:close/>
                      <a:moveTo>
                        <a:pt x="48060" y="230"/>
                      </a:moveTo>
                      <a:cubicBezTo>
                        <a:pt x="21758" y="230"/>
                        <a:pt x="435" y="21553"/>
                        <a:pt x="435" y="47855"/>
                      </a:cubicBezTo>
                      <a:cubicBezTo>
                        <a:pt x="435" y="74157"/>
                        <a:pt x="21758" y="95480"/>
                        <a:pt x="48060" y="95480"/>
                      </a:cubicBezTo>
                      <a:cubicBezTo>
                        <a:pt x="74363" y="95480"/>
                        <a:pt x="95685" y="74157"/>
                        <a:pt x="95685" y="47855"/>
                      </a:cubicBezTo>
                      <a:lnTo>
                        <a:pt x="95685" y="47855"/>
                      </a:lnTo>
                      <a:cubicBezTo>
                        <a:pt x="95685" y="21553"/>
                        <a:pt x="74363" y="230"/>
                        <a:pt x="48060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6" name="任意多边形: 形状 1075">
                  <a:extLst>
                    <a:ext uri="{FF2B5EF4-FFF2-40B4-BE49-F238E27FC236}">
                      <a16:creationId xmlns:a16="http://schemas.microsoft.com/office/drawing/2014/main" id="{B69C0BBA-2705-61B2-ADDB-D39383B448D6}"/>
                    </a:ext>
                  </a:extLst>
                </p:cNvPr>
                <p:cNvSpPr/>
                <p:nvPr/>
              </p:nvSpPr>
              <p:spPr>
                <a:xfrm>
                  <a:off x="6814079" y="3151851"/>
                  <a:ext cx="95250" cy="95250"/>
                </a:xfrm>
                <a:custGeom>
                  <a:avLst/>
                  <a:gdLst>
                    <a:gd name="connsiteX0" fmla="*/ 48094 w 95250"/>
                    <a:gd name="connsiteY0" fmla="*/ 19236 h 95250"/>
                    <a:gd name="connsiteX1" fmla="*/ 76669 w 95250"/>
                    <a:gd name="connsiteY1" fmla="*/ 47811 h 95250"/>
                    <a:gd name="connsiteX2" fmla="*/ 76669 w 95250"/>
                    <a:gd name="connsiteY2" fmla="*/ 47811 h 95250"/>
                    <a:gd name="connsiteX3" fmla="*/ 48094 w 95250"/>
                    <a:gd name="connsiteY3" fmla="*/ 76386 h 95250"/>
                    <a:gd name="connsiteX4" fmla="*/ 19519 w 95250"/>
                    <a:gd name="connsiteY4" fmla="*/ 47811 h 95250"/>
                    <a:gd name="connsiteX5" fmla="*/ 48094 w 95250"/>
                    <a:gd name="connsiteY5" fmla="*/ 19236 h 95250"/>
                    <a:gd name="connsiteX6" fmla="*/ 48094 w 95250"/>
                    <a:gd name="connsiteY6" fmla="*/ 186 h 95250"/>
                    <a:gd name="connsiteX7" fmla="*/ 469 w 95250"/>
                    <a:gd name="connsiteY7" fmla="*/ 47811 h 95250"/>
                    <a:gd name="connsiteX8" fmla="*/ 48094 w 95250"/>
                    <a:gd name="connsiteY8" fmla="*/ 95436 h 95250"/>
                    <a:gd name="connsiteX9" fmla="*/ 95719 w 95250"/>
                    <a:gd name="connsiteY9" fmla="*/ 47811 h 95250"/>
                    <a:gd name="connsiteX10" fmla="*/ 95719 w 95250"/>
                    <a:gd name="connsiteY10" fmla="*/ 47811 h 95250"/>
                    <a:gd name="connsiteX11" fmla="*/ 48094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94" y="19236"/>
                      </a:moveTo>
                      <a:cubicBezTo>
                        <a:pt x="63876" y="19236"/>
                        <a:pt x="76669" y="32029"/>
                        <a:pt x="76669" y="47811"/>
                      </a:cubicBezTo>
                      <a:lnTo>
                        <a:pt x="76669" y="47811"/>
                      </a:lnTo>
                      <a:cubicBezTo>
                        <a:pt x="76669" y="63593"/>
                        <a:pt x="63876" y="76386"/>
                        <a:pt x="48094" y="76386"/>
                      </a:cubicBezTo>
                      <a:cubicBezTo>
                        <a:pt x="32312" y="76386"/>
                        <a:pt x="19519" y="63593"/>
                        <a:pt x="19519" y="47811"/>
                      </a:cubicBezTo>
                      <a:cubicBezTo>
                        <a:pt x="19519" y="32029"/>
                        <a:pt x="32312" y="19236"/>
                        <a:pt x="48094" y="19236"/>
                      </a:cubicBezTo>
                      <a:close/>
                      <a:moveTo>
                        <a:pt x="48094" y="186"/>
                      </a:moveTo>
                      <a:cubicBezTo>
                        <a:pt x="21792" y="186"/>
                        <a:pt x="469" y="21509"/>
                        <a:pt x="469" y="47811"/>
                      </a:cubicBezTo>
                      <a:cubicBezTo>
                        <a:pt x="469" y="74113"/>
                        <a:pt x="21792" y="95436"/>
                        <a:pt x="48094" y="95436"/>
                      </a:cubicBezTo>
                      <a:cubicBezTo>
                        <a:pt x="74396" y="95436"/>
                        <a:pt x="95719" y="74113"/>
                        <a:pt x="95719" y="47811"/>
                      </a:cubicBezTo>
                      <a:lnTo>
                        <a:pt x="95719" y="47811"/>
                      </a:lnTo>
                      <a:cubicBezTo>
                        <a:pt x="95719" y="21509"/>
                        <a:pt x="74396" y="186"/>
                        <a:pt x="48094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7" name="任意多边形: 形状 1076">
                  <a:extLst>
                    <a:ext uri="{FF2B5EF4-FFF2-40B4-BE49-F238E27FC236}">
                      <a16:creationId xmlns:a16="http://schemas.microsoft.com/office/drawing/2014/main" id="{510B0BF7-5FA4-6A58-60CD-587D89D7FFF5}"/>
                    </a:ext>
                  </a:extLst>
                </p:cNvPr>
                <p:cNvSpPr/>
                <p:nvPr/>
              </p:nvSpPr>
              <p:spPr>
                <a:xfrm>
                  <a:off x="7132633" y="2730293"/>
                  <a:ext cx="95250" cy="95250"/>
                </a:xfrm>
                <a:custGeom>
                  <a:avLst/>
                  <a:gdLst>
                    <a:gd name="connsiteX0" fmla="*/ 48127 w 95250"/>
                    <a:gd name="connsiteY0" fmla="*/ 19192 h 95250"/>
                    <a:gd name="connsiteX1" fmla="*/ 76702 w 95250"/>
                    <a:gd name="connsiteY1" fmla="*/ 47767 h 95250"/>
                    <a:gd name="connsiteX2" fmla="*/ 76702 w 95250"/>
                    <a:gd name="connsiteY2" fmla="*/ 47767 h 95250"/>
                    <a:gd name="connsiteX3" fmla="*/ 48127 w 95250"/>
                    <a:gd name="connsiteY3" fmla="*/ 76342 h 95250"/>
                    <a:gd name="connsiteX4" fmla="*/ 19552 w 95250"/>
                    <a:gd name="connsiteY4" fmla="*/ 47767 h 95250"/>
                    <a:gd name="connsiteX5" fmla="*/ 48127 w 95250"/>
                    <a:gd name="connsiteY5" fmla="*/ 19192 h 95250"/>
                    <a:gd name="connsiteX6" fmla="*/ 48127 w 95250"/>
                    <a:gd name="connsiteY6" fmla="*/ 142 h 95250"/>
                    <a:gd name="connsiteX7" fmla="*/ 502 w 95250"/>
                    <a:gd name="connsiteY7" fmla="*/ 47767 h 95250"/>
                    <a:gd name="connsiteX8" fmla="*/ 48127 w 95250"/>
                    <a:gd name="connsiteY8" fmla="*/ 95392 h 95250"/>
                    <a:gd name="connsiteX9" fmla="*/ 95752 w 95250"/>
                    <a:gd name="connsiteY9" fmla="*/ 47767 h 95250"/>
                    <a:gd name="connsiteX10" fmla="*/ 95752 w 95250"/>
                    <a:gd name="connsiteY10" fmla="*/ 47767 h 95250"/>
                    <a:gd name="connsiteX11" fmla="*/ 48127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27" y="19192"/>
                      </a:moveTo>
                      <a:cubicBezTo>
                        <a:pt x="63909" y="19192"/>
                        <a:pt x="76702" y="31985"/>
                        <a:pt x="76702" y="47767"/>
                      </a:cubicBezTo>
                      <a:lnTo>
                        <a:pt x="76702" y="47767"/>
                      </a:lnTo>
                      <a:cubicBezTo>
                        <a:pt x="76702" y="63549"/>
                        <a:pt x="63909" y="76342"/>
                        <a:pt x="48127" y="76342"/>
                      </a:cubicBezTo>
                      <a:cubicBezTo>
                        <a:pt x="32345" y="76342"/>
                        <a:pt x="19552" y="63549"/>
                        <a:pt x="19552" y="47767"/>
                      </a:cubicBezTo>
                      <a:cubicBezTo>
                        <a:pt x="19552" y="31985"/>
                        <a:pt x="32345" y="19192"/>
                        <a:pt x="48127" y="19192"/>
                      </a:cubicBezTo>
                      <a:close/>
                      <a:moveTo>
                        <a:pt x="48127" y="142"/>
                      </a:moveTo>
                      <a:cubicBezTo>
                        <a:pt x="21825" y="142"/>
                        <a:pt x="502" y="21464"/>
                        <a:pt x="502" y="47767"/>
                      </a:cubicBezTo>
                      <a:cubicBezTo>
                        <a:pt x="502" y="74069"/>
                        <a:pt x="21825" y="95392"/>
                        <a:pt x="48127" y="95392"/>
                      </a:cubicBezTo>
                      <a:cubicBezTo>
                        <a:pt x="74430" y="95392"/>
                        <a:pt x="95752" y="74069"/>
                        <a:pt x="95752" y="47767"/>
                      </a:cubicBezTo>
                      <a:lnTo>
                        <a:pt x="95752" y="47767"/>
                      </a:lnTo>
                      <a:cubicBezTo>
                        <a:pt x="95752" y="21464"/>
                        <a:pt x="74430" y="142"/>
                        <a:pt x="48127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8" name="任意多边形: 形状 1077">
                  <a:extLst>
                    <a:ext uri="{FF2B5EF4-FFF2-40B4-BE49-F238E27FC236}">
                      <a16:creationId xmlns:a16="http://schemas.microsoft.com/office/drawing/2014/main" id="{49D33D32-C871-A6CE-B78A-6583750CA179}"/>
                    </a:ext>
                  </a:extLst>
                </p:cNvPr>
                <p:cNvSpPr/>
                <p:nvPr/>
              </p:nvSpPr>
              <p:spPr>
                <a:xfrm>
                  <a:off x="7451197" y="2308737"/>
                  <a:ext cx="95250" cy="95250"/>
                </a:xfrm>
                <a:custGeom>
                  <a:avLst/>
                  <a:gdLst>
                    <a:gd name="connsiteX0" fmla="*/ 48161 w 95250"/>
                    <a:gd name="connsiteY0" fmla="*/ 19147 h 95250"/>
                    <a:gd name="connsiteX1" fmla="*/ 76736 w 95250"/>
                    <a:gd name="connsiteY1" fmla="*/ 47722 h 95250"/>
                    <a:gd name="connsiteX2" fmla="*/ 76736 w 95250"/>
                    <a:gd name="connsiteY2" fmla="*/ 47722 h 95250"/>
                    <a:gd name="connsiteX3" fmla="*/ 48161 w 95250"/>
                    <a:gd name="connsiteY3" fmla="*/ 76297 h 95250"/>
                    <a:gd name="connsiteX4" fmla="*/ 19586 w 95250"/>
                    <a:gd name="connsiteY4" fmla="*/ 47722 h 95250"/>
                    <a:gd name="connsiteX5" fmla="*/ 48161 w 95250"/>
                    <a:gd name="connsiteY5" fmla="*/ 19147 h 95250"/>
                    <a:gd name="connsiteX6" fmla="*/ 48161 w 95250"/>
                    <a:gd name="connsiteY6" fmla="*/ 97 h 95250"/>
                    <a:gd name="connsiteX7" fmla="*/ 536 w 95250"/>
                    <a:gd name="connsiteY7" fmla="*/ 47722 h 95250"/>
                    <a:gd name="connsiteX8" fmla="*/ 48161 w 95250"/>
                    <a:gd name="connsiteY8" fmla="*/ 95347 h 95250"/>
                    <a:gd name="connsiteX9" fmla="*/ 95786 w 95250"/>
                    <a:gd name="connsiteY9" fmla="*/ 47722 h 95250"/>
                    <a:gd name="connsiteX10" fmla="*/ 95786 w 95250"/>
                    <a:gd name="connsiteY10" fmla="*/ 47722 h 95250"/>
                    <a:gd name="connsiteX11" fmla="*/ 48161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61" y="19147"/>
                      </a:moveTo>
                      <a:cubicBezTo>
                        <a:pt x="63943" y="19147"/>
                        <a:pt x="76736" y="31940"/>
                        <a:pt x="76736" y="47722"/>
                      </a:cubicBezTo>
                      <a:lnTo>
                        <a:pt x="76736" y="47722"/>
                      </a:lnTo>
                      <a:cubicBezTo>
                        <a:pt x="76736" y="63504"/>
                        <a:pt x="63943" y="76297"/>
                        <a:pt x="48161" y="76297"/>
                      </a:cubicBezTo>
                      <a:cubicBezTo>
                        <a:pt x="32379" y="76297"/>
                        <a:pt x="19586" y="63504"/>
                        <a:pt x="19586" y="47722"/>
                      </a:cubicBezTo>
                      <a:cubicBezTo>
                        <a:pt x="19586" y="31940"/>
                        <a:pt x="32379" y="19147"/>
                        <a:pt x="48161" y="19147"/>
                      </a:cubicBezTo>
                      <a:close/>
                      <a:moveTo>
                        <a:pt x="48161" y="97"/>
                      </a:moveTo>
                      <a:cubicBezTo>
                        <a:pt x="21858" y="97"/>
                        <a:pt x="536" y="21420"/>
                        <a:pt x="536" y="47722"/>
                      </a:cubicBezTo>
                      <a:cubicBezTo>
                        <a:pt x="536" y="74025"/>
                        <a:pt x="21858" y="95347"/>
                        <a:pt x="48161" y="95347"/>
                      </a:cubicBezTo>
                      <a:cubicBezTo>
                        <a:pt x="74463" y="95347"/>
                        <a:pt x="95786" y="74025"/>
                        <a:pt x="95786" y="47722"/>
                      </a:cubicBezTo>
                      <a:lnTo>
                        <a:pt x="95786" y="47722"/>
                      </a:lnTo>
                      <a:cubicBezTo>
                        <a:pt x="95786" y="21420"/>
                        <a:pt x="74463" y="97"/>
                        <a:pt x="48161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9" name="任意多边形: 形状 1078">
                  <a:extLst>
                    <a:ext uri="{FF2B5EF4-FFF2-40B4-BE49-F238E27FC236}">
                      <a16:creationId xmlns:a16="http://schemas.microsoft.com/office/drawing/2014/main" id="{EF4CED17-3DF5-1A23-4487-81F8B35F2556}"/>
                    </a:ext>
                  </a:extLst>
                </p:cNvPr>
                <p:cNvSpPr/>
                <p:nvPr/>
              </p:nvSpPr>
              <p:spPr>
                <a:xfrm>
                  <a:off x="7769751" y="4838080"/>
                  <a:ext cx="95250" cy="95250"/>
                </a:xfrm>
                <a:custGeom>
                  <a:avLst/>
                  <a:gdLst>
                    <a:gd name="connsiteX0" fmla="*/ 48194 w 95250"/>
                    <a:gd name="connsiteY0" fmla="*/ 19413 h 95250"/>
                    <a:gd name="connsiteX1" fmla="*/ 76769 w 95250"/>
                    <a:gd name="connsiteY1" fmla="*/ 47988 h 95250"/>
                    <a:gd name="connsiteX2" fmla="*/ 76769 w 95250"/>
                    <a:gd name="connsiteY2" fmla="*/ 47988 h 95250"/>
                    <a:gd name="connsiteX3" fmla="*/ 48194 w 95250"/>
                    <a:gd name="connsiteY3" fmla="*/ 76563 h 95250"/>
                    <a:gd name="connsiteX4" fmla="*/ 19619 w 95250"/>
                    <a:gd name="connsiteY4" fmla="*/ 47988 h 95250"/>
                    <a:gd name="connsiteX5" fmla="*/ 48194 w 95250"/>
                    <a:gd name="connsiteY5" fmla="*/ 19413 h 95250"/>
                    <a:gd name="connsiteX6" fmla="*/ 48194 w 95250"/>
                    <a:gd name="connsiteY6" fmla="*/ 363 h 95250"/>
                    <a:gd name="connsiteX7" fmla="*/ 569 w 95250"/>
                    <a:gd name="connsiteY7" fmla="*/ 47988 h 95250"/>
                    <a:gd name="connsiteX8" fmla="*/ 48194 w 95250"/>
                    <a:gd name="connsiteY8" fmla="*/ 95613 h 95250"/>
                    <a:gd name="connsiteX9" fmla="*/ 95819 w 95250"/>
                    <a:gd name="connsiteY9" fmla="*/ 47988 h 95250"/>
                    <a:gd name="connsiteX10" fmla="*/ 95819 w 95250"/>
                    <a:gd name="connsiteY10" fmla="*/ 47988 h 95250"/>
                    <a:gd name="connsiteX11" fmla="*/ 48194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94" y="19413"/>
                      </a:moveTo>
                      <a:cubicBezTo>
                        <a:pt x="63976" y="19413"/>
                        <a:pt x="76769" y="32206"/>
                        <a:pt x="76769" y="47988"/>
                      </a:cubicBezTo>
                      <a:lnTo>
                        <a:pt x="76769" y="47988"/>
                      </a:lnTo>
                      <a:cubicBezTo>
                        <a:pt x="76769" y="63770"/>
                        <a:pt x="63976" y="76563"/>
                        <a:pt x="48194" y="76563"/>
                      </a:cubicBezTo>
                      <a:cubicBezTo>
                        <a:pt x="32412" y="76563"/>
                        <a:pt x="19619" y="63770"/>
                        <a:pt x="19619" y="47988"/>
                      </a:cubicBezTo>
                      <a:cubicBezTo>
                        <a:pt x="19619" y="32206"/>
                        <a:pt x="32412" y="19413"/>
                        <a:pt x="48194" y="19413"/>
                      </a:cubicBezTo>
                      <a:close/>
                      <a:moveTo>
                        <a:pt x="48194" y="363"/>
                      </a:moveTo>
                      <a:cubicBezTo>
                        <a:pt x="21892" y="363"/>
                        <a:pt x="569" y="21686"/>
                        <a:pt x="569" y="47988"/>
                      </a:cubicBezTo>
                      <a:cubicBezTo>
                        <a:pt x="569" y="74290"/>
                        <a:pt x="21892" y="95613"/>
                        <a:pt x="48194" y="95613"/>
                      </a:cubicBezTo>
                      <a:cubicBezTo>
                        <a:pt x="74497" y="95613"/>
                        <a:pt x="95819" y="74290"/>
                        <a:pt x="95819" y="47988"/>
                      </a:cubicBezTo>
                      <a:lnTo>
                        <a:pt x="95819" y="47988"/>
                      </a:lnTo>
                      <a:cubicBezTo>
                        <a:pt x="95819" y="21686"/>
                        <a:pt x="74497" y="363"/>
                        <a:pt x="48194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0" name="任意多边形: 形状 1079">
                  <a:extLst>
                    <a:ext uri="{FF2B5EF4-FFF2-40B4-BE49-F238E27FC236}">
                      <a16:creationId xmlns:a16="http://schemas.microsoft.com/office/drawing/2014/main" id="{57364F3D-53B2-B398-6973-B073C6CDBE86}"/>
                    </a:ext>
                  </a:extLst>
                </p:cNvPr>
                <p:cNvSpPr/>
                <p:nvPr/>
              </p:nvSpPr>
              <p:spPr>
                <a:xfrm>
                  <a:off x="8088315" y="4416523"/>
                  <a:ext cx="95250" cy="95250"/>
                </a:xfrm>
                <a:custGeom>
                  <a:avLst/>
                  <a:gdLst>
                    <a:gd name="connsiteX0" fmla="*/ 48228 w 95250"/>
                    <a:gd name="connsiteY0" fmla="*/ 19369 h 95250"/>
                    <a:gd name="connsiteX1" fmla="*/ 76803 w 95250"/>
                    <a:gd name="connsiteY1" fmla="*/ 47944 h 95250"/>
                    <a:gd name="connsiteX2" fmla="*/ 76803 w 95250"/>
                    <a:gd name="connsiteY2" fmla="*/ 47944 h 95250"/>
                    <a:gd name="connsiteX3" fmla="*/ 48228 w 95250"/>
                    <a:gd name="connsiteY3" fmla="*/ 76519 h 95250"/>
                    <a:gd name="connsiteX4" fmla="*/ 19653 w 95250"/>
                    <a:gd name="connsiteY4" fmla="*/ 47944 h 95250"/>
                    <a:gd name="connsiteX5" fmla="*/ 48228 w 95250"/>
                    <a:gd name="connsiteY5" fmla="*/ 19369 h 95250"/>
                    <a:gd name="connsiteX6" fmla="*/ 48228 w 95250"/>
                    <a:gd name="connsiteY6" fmla="*/ 319 h 95250"/>
                    <a:gd name="connsiteX7" fmla="*/ 603 w 95250"/>
                    <a:gd name="connsiteY7" fmla="*/ 47944 h 95250"/>
                    <a:gd name="connsiteX8" fmla="*/ 48228 w 95250"/>
                    <a:gd name="connsiteY8" fmla="*/ 95569 h 95250"/>
                    <a:gd name="connsiteX9" fmla="*/ 95853 w 95250"/>
                    <a:gd name="connsiteY9" fmla="*/ 47944 h 95250"/>
                    <a:gd name="connsiteX10" fmla="*/ 95853 w 95250"/>
                    <a:gd name="connsiteY10" fmla="*/ 47944 h 95250"/>
                    <a:gd name="connsiteX11" fmla="*/ 48228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28" y="19369"/>
                      </a:moveTo>
                      <a:cubicBezTo>
                        <a:pt x="64010" y="19369"/>
                        <a:pt x="76803" y="32162"/>
                        <a:pt x="76803" y="47944"/>
                      </a:cubicBezTo>
                      <a:lnTo>
                        <a:pt x="76803" y="47944"/>
                      </a:lnTo>
                      <a:cubicBezTo>
                        <a:pt x="76803" y="63726"/>
                        <a:pt x="64010" y="76519"/>
                        <a:pt x="48228" y="76519"/>
                      </a:cubicBezTo>
                      <a:cubicBezTo>
                        <a:pt x="32446" y="76519"/>
                        <a:pt x="19653" y="63726"/>
                        <a:pt x="19653" y="47944"/>
                      </a:cubicBezTo>
                      <a:cubicBezTo>
                        <a:pt x="19653" y="32162"/>
                        <a:pt x="32446" y="19369"/>
                        <a:pt x="48228" y="19369"/>
                      </a:cubicBezTo>
                      <a:close/>
                      <a:moveTo>
                        <a:pt x="48228" y="319"/>
                      </a:moveTo>
                      <a:cubicBezTo>
                        <a:pt x="21925" y="319"/>
                        <a:pt x="603" y="21641"/>
                        <a:pt x="603" y="47944"/>
                      </a:cubicBezTo>
                      <a:cubicBezTo>
                        <a:pt x="603" y="74246"/>
                        <a:pt x="21925" y="95569"/>
                        <a:pt x="48228" y="95569"/>
                      </a:cubicBezTo>
                      <a:cubicBezTo>
                        <a:pt x="74530" y="95569"/>
                        <a:pt x="95853" y="74246"/>
                        <a:pt x="95853" y="47944"/>
                      </a:cubicBezTo>
                      <a:lnTo>
                        <a:pt x="95853" y="47944"/>
                      </a:lnTo>
                      <a:cubicBezTo>
                        <a:pt x="95853" y="21641"/>
                        <a:pt x="74530" y="319"/>
                        <a:pt x="48228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1" name="任意多边形: 形状 1080">
                  <a:extLst>
                    <a:ext uri="{FF2B5EF4-FFF2-40B4-BE49-F238E27FC236}">
                      <a16:creationId xmlns:a16="http://schemas.microsoft.com/office/drawing/2014/main" id="{FB592202-9813-E5A6-97FC-E9963A633825}"/>
                    </a:ext>
                  </a:extLst>
                </p:cNvPr>
                <p:cNvSpPr/>
                <p:nvPr/>
              </p:nvSpPr>
              <p:spPr>
                <a:xfrm>
                  <a:off x="8406869" y="3994965"/>
                  <a:ext cx="95250" cy="95250"/>
                </a:xfrm>
                <a:custGeom>
                  <a:avLst/>
                  <a:gdLst>
                    <a:gd name="connsiteX0" fmla="*/ 48261 w 95250"/>
                    <a:gd name="connsiteY0" fmla="*/ 19324 h 95250"/>
                    <a:gd name="connsiteX1" fmla="*/ 76836 w 95250"/>
                    <a:gd name="connsiteY1" fmla="*/ 47899 h 95250"/>
                    <a:gd name="connsiteX2" fmla="*/ 76836 w 95250"/>
                    <a:gd name="connsiteY2" fmla="*/ 47899 h 95250"/>
                    <a:gd name="connsiteX3" fmla="*/ 48261 w 95250"/>
                    <a:gd name="connsiteY3" fmla="*/ 76474 h 95250"/>
                    <a:gd name="connsiteX4" fmla="*/ 19686 w 95250"/>
                    <a:gd name="connsiteY4" fmla="*/ 47899 h 95250"/>
                    <a:gd name="connsiteX5" fmla="*/ 48261 w 95250"/>
                    <a:gd name="connsiteY5" fmla="*/ 19324 h 95250"/>
                    <a:gd name="connsiteX6" fmla="*/ 48261 w 95250"/>
                    <a:gd name="connsiteY6" fmla="*/ 274 h 95250"/>
                    <a:gd name="connsiteX7" fmla="*/ 636 w 95250"/>
                    <a:gd name="connsiteY7" fmla="*/ 47899 h 95250"/>
                    <a:gd name="connsiteX8" fmla="*/ 48261 w 95250"/>
                    <a:gd name="connsiteY8" fmla="*/ 95524 h 95250"/>
                    <a:gd name="connsiteX9" fmla="*/ 95886 w 95250"/>
                    <a:gd name="connsiteY9" fmla="*/ 47899 h 95250"/>
                    <a:gd name="connsiteX10" fmla="*/ 95886 w 95250"/>
                    <a:gd name="connsiteY10" fmla="*/ 47899 h 95250"/>
                    <a:gd name="connsiteX11" fmla="*/ 48261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61" y="19324"/>
                      </a:moveTo>
                      <a:cubicBezTo>
                        <a:pt x="64043" y="19324"/>
                        <a:pt x="76836" y="32117"/>
                        <a:pt x="76836" y="47899"/>
                      </a:cubicBezTo>
                      <a:lnTo>
                        <a:pt x="76836" y="47899"/>
                      </a:lnTo>
                      <a:cubicBezTo>
                        <a:pt x="76836" y="63681"/>
                        <a:pt x="64043" y="76474"/>
                        <a:pt x="48261" y="76474"/>
                      </a:cubicBezTo>
                      <a:cubicBezTo>
                        <a:pt x="32479" y="76474"/>
                        <a:pt x="19686" y="63681"/>
                        <a:pt x="19686" y="47899"/>
                      </a:cubicBezTo>
                      <a:cubicBezTo>
                        <a:pt x="19686" y="32117"/>
                        <a:pt x="32479" y="19324"/>
                        <a:pt x="48261" y="19324"/>
                      </a:cubicBezTo>
                      <a:close/>
                      <a:moveTo>
                        <a:pt x="48261" y="274"/>
                      </a:moveTo>
                      <a:cubicBezTo>
                        <a:pt x="21959" y="274"/>
                        <a:pt x="636" y="21597"/>
                        <a:pt x="636" y="47899"/>
                      </a:cubicBezTo>
                      <a:cubicBezTo>
                        <a:pt x="636" y="74202"/>
                        <a:pt x="21959" y="95524"/>
                        <a:pt x="48261" y="95524"/>
                      </a:cubicBezTo>
                      <a:cubicBezTo>
                        <a:pt x="74563" y="95524"/>
                        <a:pt x="95886" y="74202"/>
                        <a:pt x="95886" y="47899"/>
                      </a:cubicBezTo>
                      <a:lnTo>
                        <a:pt x="95886" y="47899"/>
                      </a:lnTo>
                      <a:cubicBezTo>
                        <a:pt x="95886" y="21597"/>
                        <a:pt x="74563" y="274"/>
                        <a:pt x="48261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2" name="任意多边形: 形状 1081">
                  <a:extLst>
                    <a:ext uri="{FF2B5EF4-FFF2-40B4-BE49-F238E27FC236}">
                      <a16:creationId xmlns:a16="http://schemas.microsoft.com/office/drawing/2014/main" id="{22E5A5E7-30E0-B025-3DA6-3386080B8F40}"/>
                    </a:ext>
                  </a:extLst>
                </p:cNvPr>
                <p:cNvSpPr/>
                <p:nvPr/>
              </p:nvSpPr>
              <p:spPr>
                <a:xfrm>
                  <a:off x="8725432" y="3573408"/>
                  <a:ext cx="95250" cy="95250"/>
                </a:xfrm>
                <a:custGeom>
                  <a:avLst/>
                  <a:gdLst>
                    <a:gd name="connsiteX0" fmla="*/ 48295 w 95250"/>
                    <a:gd name="connsiteY0" fmla="*/ 19280 h 95250"/>
                    <a:gd name="connsiteX1" fmla="*/ 76870 w 95250"/>
                    <a:gd name="connsiteY1" fmla="*/ 47855 h 95250"/>
                    <a:gd name="connsiteX2" fmla="*/ 76870 w 95250"/>
                    <a:gd name="connsiteY2" fmla="*/ 47855 h 95250"/>
                    <a:gd name="connsiteX3" fmla="*/ 48295 w 95250"/>
                    <a:gd name="connsiteY3" fmla="*/ 76430 h 95250"/>
                    <a:gd name="connsiteX4" fmla="*/ 19720 w 95250"/>
                    <a:gd name="connsiteY4" fmla="*/ 47855 h 95250"/>
                    <a:gd name="connsiteX5" fmla="*/ 48295 w 95250"/>
                    <a:gd name="connsiteY5" fmla="*/ 19280 h 95250"/>
                    <a:gd name="connsiteX6" fmla="*/ 48295 w 95250"/>
                    <a:gd name="connsiteY6" fmla="*/ 230 h 95250"/>
                    <a:gd name="connsiteX7" fmla="*/ 670 w 95250"/>
                    <a:gd name="connsiteY7" fmla="*/ 47855 h 95250"/>
                    <a:gd name="connsiteX8" fmla="*/ 48295 w 95250"/>
                    <a:gd name="connsiteY8" fmla="*/ 95480 h 95250"/>
                    <a:gd name="connsiteX9" fmla="*/ 95920 w 95250"/>
                    <a:gd name="connsiteY9" fmla="*/ 47855 h 95250"/>
                    <a:gd name="connsiteX10" fmla="*/ 95920 w 95250"/>
                    <a:gd name="connsiteY10" fmla="*/ 47855 h 95250"/>
                    <a:gd name="connsiteX11" fmla="*/ 48295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95" y="19280"/>
                      </a:moveTo>
                      <a:cubicBezTo>
                        <a:pt x="64077" y="19280"/>
                        <a:pt x="76870" y="32073"/>
                        <a:pt x="76870" y="47855"/>
                      </a:cubicBezTo>
                      <a:lnTo>
                        <a:pt x="76870" y="47855"/>
                      </a:lnTo>
                      <a:cubicBezTo>
                        <a:pt x="76870" y="63637"/>
                        <a:pt x="64077" y="76430"/>
                        <a:pt x="48295" y="76430"/>
                      </a:cubicBezTo>
                      <a:cubicBezTo>
                        <a:pt x="32513" y="76430"/>
                        <a:pt x="19720" y="63637"/>
                        <a:pt x="19720" y="47855"/>
                      </a:cubicBezTo>
                      <a:cubicBezTo>
                        <a:pt x="19720" y="32073"/>
                        <a:pt x="32513" y="19280"/>
                        <a:pt x="48295" y="19280"/>
                      </a:cubicBezTo>
                      <a:close/>
                      <a:moveTo>
                        <a:pt x="48295" y="230"/>
                      </a:moveTo>
                      <a:cubicBezTo>
                        <a:pt x="21992" y="230"/>
                        <a:pt x="670" y="21553"/>
                        <a:pt x="670" y="47855"/>
                      </a:cubicBezTo>
                      <a:cubicBezTo>
                        <a:pt x="670" y="74157"/>
                        <a:pt x="21992" y="95480"/>
                        <a:pt x="48295" y="95480"/>
                      </a:cubicBezTo>
                      <a:cubicBezTo>
                        <a:pt x="74597" y="95480"/>
                        <a:pt x="95920" y="74157"/>
                        <a:pt x="95920" y="47855"/>
                      </a:cubicBezTo>
                      <a:lnTo>
                        <a:pt x="95920" y="47855"/>
                      </a:lnTo>
                      <a:cubicBezTo>
                        <a:pt x="95920" y="21553"/>
                        <a:pt x="74597" y="230"/>
                        <a:pt x="48295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3" name="任意多边形: 形状 1082">
                  <a:extLst>
                    <a:ext uri="{FF2B5EF4-FFF2-40B4-BE49-F238E27FC236}">
                      <a16:creationId xmlns:a16="http://schemas.microsoft.com/office/drawing/2014/main" id="{232CE2A0-E861-602A-94B9-E0B17BC34073}"/>
                    </a:ext>
                  </a:extLst>
                </p:cNvPr>
                <p:cNvSpPr/>
                <p:nvPr/>
              </p:nvSpPr>
              <p:spPr>
                <a:xfrm>
                  <a:off x="3676116" y="2250972"/>
                  <a:ext cx="5096932" cy="9525"/>
                </a:xfrm>
                <a:custGeom>
                  <a:avLst/>
                  <a:gdLst>
                    <a:gd name="connsiteX0" fmla="*/ 0 w 5096932"/>
                    <a:gd name="connsiteY0" fmla="*/ 0 h 9525"/>
                    <a:gd name="connsiteX1" fmla="*/ 318564 w 5096932"/>
                    <a:gd name="connsiteY1" fmla="*/ 0 h 9525"/>
                    <a:gd name="connsiteX2" fmla="*/ 637118 w 5096932"/>
                    <a:gd name="connsiteY2" fmla="*/ 0 h 9525"/>
                    <a:gd name="connsiteX3" fmla="*/ 955681 w 5096932"/>
                    <a:gd name="connsiteY3" fmla="*/ 0 h 9525"/>
                    <a:gd name="connsiteX4" fmla="*/ 1274235 w 5096932"/>
                    <a:gd name="connsiteY4" fmla="*/ 0 h 9525"/>
                    <a:gd name="connsiteX5" fmla="*/ 1592799 w 5096932"/>
                    <a:gd name="connsiteY5" fmla="*/ 0 h 9525"/>
                    <a:gd name="connsiteX6" fmla="*/ 1911353 w 5096932"/>
                    <a:gd name="connsiteY6" fmla="*/ 0 h 9525"/>
                    <a:gd name="connsiteX7" fmla="*/ 2229917 w 5096932"/>
                    <a:gd name="connsiteY7" fmla="*/ 0 h 9525"/>
                    <a:gd name="connsiteX8" fmla="*/ 2548471 w 5096932"/>
                    <a:gd name="connsiteY8" fmla="*/ 0 h 9525"/>
                    <a:gd name="connsiteX9" fmla="*/ 2867025 w 5096932"/>
                    <a:gd name="connsiteY9" fmla="*/ 0 h 9525"/>
                    <a:gd name="connsiteX10" fmla="*/ 3185589 w 5096932"/>
                    <a:gd name="connsiteY10" fmla="*/ 0 h 9525"/>
                    <a:gd name="connsiteX11" fmla="*/ 3504143 w 5096932"/>
                    <a:gd name="connsiteY11" fmla="*/ 0 h 9525"/>
                    <a:gd name="connsiteX12" fmla="*/ 3822707 w 5096932"/>
                    <a:gd name="connsiteY12" fmla="*/ 0 h 9525"/>
                    <a:gd name="connsiteX13" fmla="*/ 4141260 w 5096932"/>
                    <a:gd name="connsiteY13" fmla="*/ 0 h 9525"/>
                    <a:gd name="connsiteX14" fmla="*/ 4459824 w 5096932"/>
                    <a:gd name="connsiteY14" fmla="*/ 0 h 9525"/>
                    <a:gd name="connsiteX15" fmla="*/ 4778379 w 5096932"/>
                    <a:gd name="connsiteY15" fmla="*/ 0 h 9525"/>
                    <a:gd name="connsiteX16" fmla="*/ 5096932 w 5096932"/>
                    <a:gd name="connsiteY16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096932" h="9525">
                      <a:moveTo>
                        <a:pt x="0" y="0"/>
                      </a:moveTo>
                      <a:lnTo>
                        <a:pt x="318564" y="0"/>
                      </a:lnTo>
                      <a:lnTo>
                        <a:pt x="637118" y="0"/>
                      </a:lnTo>
                      <a:lnTo>
                        <a:pt x="955681" y="0"/>
                      </a:lnTo>
                      <a:lnTo>
                        <a:pt x="1274235" y="0"/>
                      </a:lnTo>
                      <a:lnTo>
                        <a:pt x="1592799" y="0"/>
                      </a:lnTo>
                      <a:lnTo>
                        <a:pt x="1911353" y="0"/>
                      </a:lnTo>
                      <a:lnTo>
                        <a:pt x="2229917" y="0"/>
                      </a:lnTo>
                      <a:lnTo>
                        <a:pt x="2548471" y="0"/>
                      </a:lnTo>
                      <a:lnTo>
                        <a:pt x="2867025" y="0"/>
                      </a:lnTo>
                      <a:lnTo>
                        <a:pt x="3185589" y="0"/>
                      </a:lnTo>
                      <a:lnTo>
                        <a:pt x="3504143" y="0"/>
                      </a:lnTo>
                      <a:lnTo>
                        <a:pt x="3822707" y="0"/>
                      </a:lnTo>
                      <a:lnTo>
                        <a:pt x="4141260" y="0"/>
                      </a:lnTo>
                      <a:lnTo>
                        <a:pt x="4459824" y="0"/>
                      </a:lnTo>
                      <a:lnTo>
                        <a:pt x="4778379" y="0"/>
                      </a:lnTo>
                      <a:lnTo>
                        <a:pt x="5096932" y="0"/>
                      </a:lnTo>
                    </a:path>
                  </a:pathLst>
                </a:custGeom>
                <a:noFill/>
                <a:ln w="19050" cap="flat">
                  <a:solidFill>
                    <a:srgbClr val="D9531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84" name="任意多边形: 形状 1083">
                <a:extLst>
                  <a:ext uri="{FF2B5EF4-FFF2-40B4-BE49-F238E27FC236}">
                    <a16:creationId xmlns:a16="http://schemas.microsoft.com/office/drawing/2014/main" id="{097CEA63-5044-C1E9-B016-10B8693906F7}"/>
                  </a:ext>
                </a:extLst>
              </p:cNvPr>
              <p:cNvSpPr/>
              <p:nvPr/>
            </p:nvSpPr>
            <p:spPr>
              <a:xfrm>
                <a:off x="7739062" y="1828800"/>
                <a:ext cx="1247775" cy="342900"/>
              </a:xfrm>
              <a:custGeom>
                <a:avLst/>
                <a:gdLst>
                  <a:gd name="connsiteX0" fmla="*/ 1247775 w 1247775"/>
                  <a:gd name="connsiteY0" fmla="*/ 342900 h 342900"/>
                  <a:gd name="connsiteX1" fmla="*/ 1247775 w 1247775"/>
                  <a:gd name="connsiteY1" fmla="*/ 0 h 342900"/>
                  <a:gd name="connsiteX2" fmla="*/ 0 w 1247775"/>
                  <a:gd name="connsiteY2" fmla="*/ 0 h 342900"/>
                  <a:gd name="connsiteX3" fmla="*/ 0 w 12477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775" h="342900">
                    <a:moveTo>
                      <a:pt x="1247775" y="342900"/>
                    </a:moveTo>
                    <a:lnTo>
                      <a:pt x="1247775" y="0"/>
                    </a:lnTo>
                    <a:lnTo>
                      <a:pt x="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5" name="文本框 1084">
                <a:extLst>
                  <a:ext uri="{FF2B5EF4-FFF2-40B4-BE49-F238E27FC236}">
                    <a16:creationId xmlns:a16="http://schemas.microsoft.com/office/drawing/2014/main" id="{58B5594D-8557-3E0A-F595-F4CC868D7189}"/>
                  </a:ext>
                </a:extLst>
              </p:cNvPr>
              <p:cNvSpPr txBox="1"/>
              <p:nvPr/>
            </p:nvSpPr>
            <p:spPr>
              <a:xfrm>
                <a:off x="8095297" y="1819875"/>
                <a:ext cx="963930" cy="2247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Phase function</a:t>
                </a:r>
              </a:p>
            </p:txBody>
          </p:sp>
          <p:grpSp>
            <p:nvGrpSpPr>
              <p:cNvPr id="1086" name="图形 981">
                <a:extLst>
                  <a:ext uri="{FF2B5EF4-FFF2-40B4-BE49-F238E27FC236}">
                    <a16:creationId xmlns:a16="http://schemas.microsoft.com/office/drawing/2014/main" id="{8A086A12-43AC-222B-A505-BDB04AFCB8A0}"/>
                  </a:ext>
                </a:extLst>
              </p:cNvPr>
              <p:cNvGrpSpPr/>
              <p:nvPr/>
            </p:nvGrpSpPr>
            <p:grpSpPr>
              <a:xfrm>
                <a:off x="7777162" y="1875120"/>
                <a:ext cx="381000" cy="95250"/>
                <a:chOff x="7777162" y="1875120"/>
                <a:chExt cx="381000" cy="95250"/>
              </a:xfrm>
              <a:solidFill>
                <a:srgbClr val="0072BD"/>
              </a:solidFill>
            </p:grpSpPr>
            <p:sp>
              <p:nvSpPr>
                <p:cNvPr id="1087" name="任意多边形: 形状 1086">
                  <a:extLst>
                    <a:ext uri="{FF2B5EF4-FFF2-40B4-BE49-F238E27FC236}">
                      <a16:creationId xmlns:a16="http://schemas.microsoft.com/office/drawing/2014/main" id="{C6F1CC35-8D91-F01A-E0CB-937E8D8E23F3}"/>
                    </a:ext>
                  </a:extLst>
                </p:cNvPr>
                <p:cNvSpPr/>
                <p:nvPr/>
              </p:nvSpPr>
              <p:spPr>
                <a:xfrm>
                  <a:off x="7777162" y="1922745"/>
                  <a:ext cx="381000" cy="9525"/>
                </a:xfrm>
                <a:custGeom>
                  <a:avLst/>
                  <a:gdLst>
                    <a:gd name="connsiteX0" fmla="*/ 0 w 381000"/>
                    <a:gd name="connsiteY0" fmla="*/ 0 h 9525"/>
                    <a:gd name="connsiteX1" fmla="*/ 381000 w 381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1000" h="9525">
                      <a:moveTo>
                        <a:pt x="0" y="0"/>
                      </a:moveTo>
                      <a:lnTo>
                        <a:pt x="381000" y="0"/>
                      </a:lnTo>
                    </a:path>
                  </a:pathLst>
                </a:custGeom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8" name="任意多边形: 形状 1087">
                  <a:extLst>
                    <a:ext uri="{FF2B5EF4-FFF2-40B4-BE49-F238E27FC236}">
                      <a16:creationId xmlns:a16="http://schemas.microsoft.com/office/drawing/2014/main" id="{618D2577-7D89-3B8D-1282-C8FD91D81DF5}"/>
                    </a:ext>
                  </a:extLst>
                </p:cNvPr>
                <p:cNvSpPr/>
                <p:nvPr/>
              </p:nvSpPr>
              <p:spPr>
                <a:xfrm>
                  <a:off x="7920037" y="1875120"/>
                  <a:ext cx="95250" cy="95250"/>
                </a:xfrm>
                <a:custGeom>
                  <a:avLst/>
                  <a:gdLst>
                    <a:gd name="connsiteX0" fmla="*/ 48210 w 95250"/>
                    <a:gd name="connsiteY0" fmla="*/ 19102 h 95250"/>
                    <a:gd name="connsiteX1" fmla="*/ 76785 w 95250"/>
                    <a:gd name="connsiteY1" fmla="*/ 47677 h 95250"/>
                    <a:gd name="connsiteX2" fmla="*/ 76785 w 95250"/>
                    <a:gd name="connsiteY2" fmla="*/ 47677 h 95250"/>
                    <a:gd name="connsiteX3" fmla="*/ 48210 w 95250"/>
                    <a:gd name="connsiteY3" fmla="*/ 76252 h 95250"/>
                    <a:gd name="connsiteX4" fmla="*/ 19635 w 95250"/>
                    <a:gd name="connsiteY4" fmla="*/ 47677 h 95250"/>
                    <a:gd name="connsiteX5" fmla="*/ 48210 w 95250"/>
                    <a:gd name="connsiteY5" fmla="*/ 19102 h 95250"/>
                    <a:gd name="connsiteX6" fmla="*/ 48210 w 95250"/>
                    <a:gd name="connsiteY6" fmla="*/ 52 h 95250"/>
                    <a:gd name="connsiteX7" fmla="*/ 585 w 95250"/>
                    <a:gd name="connsiteY7" fmla="*/ 47677 h 95250"/>
                    <a:gd name="connsiteX8" fmla="*/ 48210 w 95250"/>
                    <a:gd name="connsiteY8" fmla="*/ 95302 h 95250"/>
                    <a:gd name="connsiteX9" fmla="*/ 95835 w 95250"/>
                    <a:gd name="connsiteY9" fmla="*/ 47677 h 95250"/>
                    <a:gd name="connsiteX10" fmla="*/ 95835 w 95250"/>
                    <a:gd name="connsiteY10" fmla="*/ 47677 h 95250"/>
                    <a:gd name="connsiteX11" fmla="*/ 48210 w 95250"/>
                    <a:gd name="connsiteY11" fmla="*/ 5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10" y="19102"/>
                      </a:moveTo>
                      <a:cubicBezTo>
                        <a:pt x="63992" y="19102"/>
                        <a:pt x="76785" y="31895"/>
                        <a:pt x="76785" y="47677"/>
                      </a:cubicBezTo>
                      <a:lnTo>
                        <a:pt x="76785" y="47677"/>
                      </a:lnTo>
                      <a:cubicBezTo>
                        <a:pt x="76785" y="63459"/>
                        <a:pt x="63992" y="76252"/>
                        <a:pt x="48210" y="76252"/>
                      </a:cubicBezTo>
                      <a:cubicBezTo>
                        <a:pt x="32428" y="76252"/>
                        <a:pt x="19635" y="63459"/>
                        <a:pt x="19635" y="47677"/>
                      </a:cubicBezTo>
                      <a:cubicBezTo>
                        <a:pt x="19635" y="31895"/>
                        <a:pt x="32428" y="19102"/>
                        <a:pt x="48210" y="19102"/>
                      </a:cubicBezTo>
                      <a:close/>
                      <a:moveTo>
                        <a:pt x="48210" y="52"/>
                      </a:moveTo>
                      <a:cubicBezTo>
                        <a:pt x="21908" y="52"/>
                        <a:pt x="585" y="21375"/>
                        <a:pt x="585" y="47677"/>
                      </a:cubicBezTo>
                      <a:cubicBezTo>
                        <a:pt x="585" y="73979"/>
                        <a:pt x="21908" y="95302"/>
                        <a:pt x="48210" y="95302"/>
                      </a:cubicBezTo>
                      <a:cubicBezTo>
                        <a:pt x="74512" y="95302"/>
                        <a:pt x="95835" y="73979"/>
                        <a:pt x="95835" y="47677"/>
                      </a:cubicBezTo>
                      <a:lnTo>
                        <a:pt x="95835" y="47677"/>
                      </a:lnTo>
                      <a:cubicBezTo>
                        <a:pt x="95835" y="21375"/>
                        <a:pt x="74512" y="52"/>
                        <a:pt x="48210" y="5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89" name="文本框 1088">
                <a:extLst>
                  <a:ext uri="{FF2B5EF4-FFF2-40B4-BE49-F238E27FC236}">
                    <a16:creationId xmlns:a16="http://schemas.microsoft.com/office/drawing/2014/main" id="{E9B6C26F-8BBC-E25C-5089-3B5E2D390EBB}"/>
                  </a:ext>
                </a:extLst>
              </p:cNvPr>
              <p:cNvSpPr txBox="1"/>
              <p:nvPr/>
            </p:nvSpPr>
            <p:spPr>
              <a:xfrm>
                <a:off x="8095297" y="1974884"/>
                <a:ext cx="630555" cy="2247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zh-CN" altLang="en-US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Overflow</a:t>
                </a:r>
              </a:p>
            </p:txBody>
          </p:sp>
          <p:sp>
            <p:nvSpPr>
              <p:cNvPr id="1090" name="任意多边形: 形状 1089">
                <a:extLst>
                  <a:ext uri="{FF2B5EF4-FFF2-40B4-BE49-F238E27FC236}">
                    <a16:creationId xmlns:a16="http://schemas.microsoft.com/office/drawing/2014/main" id="{7F25E28B-1E06-748B-C57C-415E27DAFC03}"/>
                  </a:ext>
                </a:extLst>
              </p:cNvPr>
              <p:cNvSpPr/>
              <p:nvPr/>
            </p:nvSpPr>
            <p:spPr>
              <a:xfrm>
                <a:off x="77771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1" name="任意多边形: 形状 1090">
                <a:extLst>
                  <a:ext uri="{FF2B5EF4-FFF2-40B4-BE49-F238E27FC236}">
                    <a16:creationId xmlns:a16="http://schemas.microsoft.com/office/drawing/2014/main" id="{B49DF61C-EEF4-A2AE-5380-36481AAAE96D}"/>
                  </a:ext>
                </a:extLst>
              </p:cNvPr>
              <p:cNvSpPr/>
              <p:nvPr/>
            </p:nvSpPr>
            <p:spPr>
              <a:xfrm>
                <a:off x="7739062" y="1828800"/>
                <a:ext cx="1247775" cy="342900"/>
              </a:xfrm>
              <a:custGeom>
                <a:avLst/>
                <a:gdLst>
                  <a:gd name="connsiteX0" fmla="*/ 0 w 1247775"/>
                  <a:gd name="connsiteY0" fmla="*/ 342900 h 342900"/>
                  <a:gd name="connsiteX1" fmla="*/ 0 w 1247775"/>
                  <a:gd name="connsiteY1" fmla="*/ 0 h 342900"/>
                  <a:gd name="connsiteX2" fmla="*/ 1247775 w 1247775"/>
                  <a:gd name="connsiteY2" fmla="*/ 0 h 342900"/>
                  <a:gd name="connsiteX3" fmla="*/ 1247775 w 12477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775" h="342900">
                    <a:moveTo>
                      <a:pt x="0" y="342900"/>
                    </a:moveTo>
                    <a:lnTo>
                      <a:pt x="0" y="0"/>
                    </a:lnTo>
                    <a:lnTo>
                      <a:pt x="1247775" y="0"/>
                    </a:lnTo>
                    <a:lnTo>
                      <a:pt x="1247775" y="34290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26262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F452C81C-68FD-6C47-9FBA-95CD09D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4206582" y="3618033"/>
              <a:ext cx="7591" cy="1852394"/>
            </a:xfrm>
            <a:prstGeom prst="line">
              <a:avLst/>
            </a:prstGeom>
            <a:ln w="12700" cap="flat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7B2BB5EF-84C5-8A58-5E81-9D6DDC1B18DD}"/>
                </a:ext>
              </a:extLst>
            </p:cNvPr>
            <p:cNvCxnSpPr>
              <a:cxnSpLocks/>
            </p:cNvCxnSpPr>
            <p:nvPr/>
          </p:nvCxnSpPr>
          <p:spPr>
            <a:xfrm>
              <a:off x="4540880" y="3197237"/>
              <a:ext cx="849" cy="227319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lgDashDot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DF55E54D-8A93-7606-8647-D4277DB3BEEA}"/>
                </a:ext>
              </a:extLst>
            </p:cNvPr>
            <p:cNvCxnSpPr>
              <a:cxnSpLocks/>
            </p:cNvCxnSpPr>
            <p:nvPr/>
          </p:nvCxnSpPr>
          <p:spPr>
            <a:xfrm>
              <a:off x="4214173" y="5347449"/>
              <a:ext cx="3266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A6CC33B6-F120-DED4-2F85-147F41E50311}"/>
                </a:ext>
              </a:extLst>
            </p:cNvPr>
            <p:cNvSpPr txBox="1"/>
            <p:nvPr/>
          </p:nvSpPr>
          <p:spPr>
            <a:xfrm>
              <a:off x="4108237" y="5454561"/>
              <a:ext cx="1229886" cy="315825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Clock period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77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DB2752-6436-50BA-CB2F-B96D5B99B527}"/>
              </a:ext>
            </a:extLst>
          </p:cNvPr>
          <p:cNvGrpSpPr/>
          <p:nvPr/>
        </p:nvGrpSpPr>
        <p:grpSpPr>
          <a:xfrm>
            <a:off x="2013891" y="1292542"/>
            <a:ext cx="7716848" cy="3952501"/>
            <a:chOff x="2013891" y="1292542"/>
            <a:chExt cx="7716848" cy="39525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927C1E-4FEF-1AE1-FFAA-603745712BBC}"/>
                </a:ext>
              </a:extLst>
            </p:cNvPr>
            <p:cNvSpPr/>
            <p:nvPr/>
          </p:nvSpPr>
          <p:spPr>
            <a:xfrm>
              <a:off x="2643187" y="1400175"/>
              <a:ext cx="6934200" cy="3267075"/>
            </a:xfrm>
            <a:custGeom>
              <a:avLst/>
              <a:gdLst>
                <a:gd name="connsiteX0" fmla="*/ 0 w 6934200"/>
                <a:gd name="connsiteY0" fmla="*/ 3267075 h 3267075"/>
                <a:gd name="connsiteX1" fmla="*/ 6934200 w 6934200"/>
                <a:gd name="connsiteY1" fmla="*/ 3267075 h 3267075"/>
                <a:gd name="connsiteX2" fmla="*/ 6934200 w 6934200"/>
                <a:gd name="connsiteY2" fmla="*/ 0 h 3267075"/>
                <a:gd name="connsiteX3" fmla="*/ 0 w 6934200"/>
                <a:gd name="connsiteY3" fmla="*/ 0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34200" h="3267075">
                  <a:moveTo>
                    <a:pt x="0" y="3267075"/>
                  </a:moveTo>
                  <a:lnTo>
                    <a:pt x="6934200" y="3267075"/>
                  </a:lnTo>
                  <a:lnTo>
                    <a:pt x="6934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" name="Graphic 4">
              <a:extLst>
                <a:ext uri="{FF2B5EF4-FFF2-40B4-BE49-F238E27FC236}">
                  <a16:creationId xmlns:a16="http://schemas.microsoft.com/office/drawing/2014/main" id="{9B969F7F-DE71-6DBB-35A2-A94FFD2BD465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093CCA5-3B72-B2D4-E63B-B99D73D5C6A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C0767BF-1A48-BCB8-5BB3-3AC80E6D3984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CB141D9-65F0-FB10-DEB9-1B5B71C0FD13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4679A7E-DCB1-4F6E-24DA-75662FA3BE03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B1D3AD9-2C05-D010-160B-86F9AB9D5FA5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DED9869-27FB-F086-3990-52CA6BC295F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A7B836E-DCF6-F092-D2F3-7125F1C82682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04508B8-4F83-535C-2F20-FC9E718D850E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3A665D6-2356-EB36-A4C8-462E22D9DB25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BC4FB69-E99F-1771-B2B6-57F557E3B89B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9D6D693-7F58-1ED5-0D03-24FA0ADC9CC5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9D5F27-B130-A3E0-3193-2213862F90E6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5650E2B-16FC-F816-5F22-A826F35C791E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FE32A4A-73B5-59D1-A261-06F05F729752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F2FE46B-62EA-7C58-388D-897C5EDC1F67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CDC011-C3BC-EF23-CB4C-3E22B7D7EA97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E7F3022-03E5-F46F-36AF-8B6BE1400B9D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57772DB-C837-A5BD-35B2-0E05791B1765}"/>
                  </a:ext>
                </a:extLst>
              </p:cNvPr>
              <p:cNvSpPr/>
              <p:nvPr/>
            </p:nvSpPr>
            <p:spPr>
              <a:xfrm>
                <a:off x="2786062" y="4991100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86D23D1-3432-C4E5-7C5F-74D22A726BE7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653C28-C780-DBE2-5D2B-FE005EC6957A}"/>
                  </a:ext>
                </a:extLst>
              </p:cNvPr>
              <p:cNvSpPr/>
              <p:nvPr/>
            </p:nvSpPr>
            <p:spPr>
              <a:xfrm>
                <a:off x="27860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2A541FA-A25B-1630-E25E-22B891F28FB1}"/>
                  </a:ext>
                </a:extLst>
              </p:cNvPr>
              <p:cNvSpPr/>
              <p:nvPr/>
            </p:nvSpPr>
            <p:spPr>
              <a:xfrm>
                <a:off x="34794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17CFA0D-D3D7-A67D-545A-F046D6D44997}"/>
                  </a:ext>
                </a:extLst>
              </p:cNvPr>
              <p:cNvSpPr/>
              <p:nvPr/>
            </p:nvSpPr>
            <p:spPr>
              <a:xfrm>
                <a:off x="41729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285DF9A-5EDD-DC7F-837D-FD7629F69608}"/>
                  </a:ext>
                </a:extLst>
              </p:cNvPr>
              <p:cNvSpPr/>
              <p:nvPr/>
            </p:nvSpPr>
            <p:spPr>
              <a:xfrm>
                <a:off x="48663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DD8C2B-C445-2875-6D37-6B01170B9D4F}"/>
                  </a:ext>
                </a:extLst>
              </p:cNvPr>
              <p:cNvSpPr/>
              <p:nvPr/>
            </p:nvSpPr>
            <p:spPr>
              <a:xfrm>
                <a:off x="55597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6AC97D2-C45B-7362-CBAD-B7D2FBED1A8F}"/>
                  </a:ext>
                </a:extLst>
              </p:cNvPr>
              <p:cNvSpPr/>
              <p:nvPr/>
            </p:nvSpPr>
            <p:spPr>
              <a:xfrm>
                <a:off x="62531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0AAD405-FCC9-1908-6108-DE6463B0F50D}"/>
                  </a:ext>
                </a:extLst>
              </p:cNvPr>
              <p:cNvSpPr/>
              <p:nvPr/>
            </p:nvSpPr>
            <p:spPr>
              <a:xfrm>
                <a:off x="69465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0D44336-FC5F-F802-109D-C16696306CA5}"/>
                  </a:ext>
                </a:extLst>
              </p:cNvPr>
              <p:cNvSpPr/>
              <p:nvPr/>
            </p:nvSpPr>
            <p:spPr>
              <a:xfrm>
                <a:off x="76400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643A204-AC4C-E8F5-FF2B-15A0F0FAEE06}"/>
                  </a:ext>
                </a:extLst>
              </p:cNvPr>
              <p:cNvSpPr/>
              <p:nvPr/>
            </p:nvSpPr>
            <p:spPr>
              <a:xfrm>
                <a:off x="83334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86EECB9-D3E5-07D6-23E5-E818F593370C}"/>
                  </a:ext>
                </a:extLst>
              </p:cNvPr>
              <p:cNvSpPr/>
              <p:nvPr/>
            </p:nvSpPr>
            <p:spPr>
              <a:xfrm>
                <a:off x="90268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84E89-50DD-AAC6-CF3E-D07C37325F0F}"/>
                  </a:ext>
                </a:extLst>
              </p:cNvPr>
              <p:cNvSpPr/>
              <p:nvPr/>
            </p:nvSpPr>
            <p:spPr>
              <a:xfrm>
                <a:off x="97202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C34C404-2ADA-4DB3-8F03-33D287FDC01B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F25671-B82A-8091-924E-AABC55C2D09C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9DE02E3-206F-87F7-DFF1-B70632AE9ACD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E6A6D1E-F038-EE6D-4508-B1190BBC4116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9853B78-1586-43A8-0119-7A45ECF4351A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92EE8F9-323B-8CC5-26C5-1F5A000FB39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3AD678-19D0-45CC-C960-8F28EF726667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CC6C575-BD71-26D1-8F4E-48D472BDC5DD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7F53E8E-A70D-CA91-A764-873DE4F313AD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A9F54CC-BD97-00B9-6922-0BBA253942F8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49685D5-CD45-D2F1-D6AC-75144CA13EC6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7048FD-AF40-8DCA-189E-547059E73902}"/>
                </a:ext>
              </a:extLst>
            </p:cNvPr>
            <p:cNvSpPr txBox="1"/>
            <p:nvPr/>
          </p:nvSpPr>
          <p:spPr>
            <a:xfrm>
              <a:off x="25136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AFFED1-7F57-0145-BFB9-E9877CA5A88F}"/>
                </a:ext>
              </a:extLst>
            </p:cNvPr>
            <p:cNvSpPr txBox="1"/>
            <p:nvPr/>
          </p:nvSpPr>
          <p:spPr>
            <a:xfrm>
              <a:off x="32070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064F7A-D743-7578-CD17-DB20386CA0F7}"/>
                </a:ext>
              </a:extLst>
            </p:cNvPr>
            <p:cNvSpPr txBox="1"/>
            <p:nvPr/>
          </p:nvSpPr>
          <p:spPr>
            <a:xfrm>
              <a:off x="39004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49E4289-4A0A-FF77-867A-C14B262DC3BC}"/>
                </a:ext>
              </a:extLst>
            </p:cNvPr>
            <p:cNvSpPr txBox="1"/>
            <p:nvPr/>
          </p:nvSpPr>
          <p:spPr>
            <a:xfrm>
              <a:off x="45939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A39BC3-2AB4-3005-107E-E974292C8539}"/>
                </a:ext>
              </a:extLst>
            </p:cNvPr>
            <p:cNvSpPr txBox="1"/>
            <p:nvPr/>
          </p:nvSpPr>
          <p:spPr>
            <a:xfrm>
              <a:off x="52873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B9463B-98F3-8BC6-CAF4-AF7688ECE1CA}"/>
                </a:ext>
              </a:extLst>
            </p:cNvPr>
            <p:cNvSpPr txBox="1"/>
            <p:nvPr/>
          </p:nvSpPr>
          <p:spPr>
            <a:xfrm>
              <a:off x="59807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AE73E4-F4B6-F029-04D7-636160922B6B}"/>
                </a:ext>
              </a:extLst>
            </p:cNvPr>
            <p:cNvSpPr txBox="1"/>
            <p:nvPr/>
          </p:nvSpPr>
          <p:spPr>
            <a:xfrm>
              <a:off x="66741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8A8323-78FC-46AD-6437-95640D48EFCB}"/>
                </a:ext>
              </a:extLst>
            </p:cNvPr>
            <p:cNvSpPr txBox="1"/>
            <p:nvPr/>
          </p:nvSpPr>
          <p:spPr>
            <a:xfrm>
              <a:off x="73675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951FF8-714D-04B1-2553-B98E441BCA47}"/>
                </a:ext>
              </a:extLst>
            </p:cNvPr>
            <p:cNvSpPr txBox="1"/>
            <p:nvPr/>
          </p:nvSpPr>
          <p:spPr>
            <a:xfrm>
              <a:off x="80610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255C9B-BDFB-7D98-94C1-A8B82C8B792B}"/>
                </a:ext>
              </a:extLst>
            </p:cNvPr>
            <p:cNvSpPr txBox="1"/>
            <p:nvPr/>
          </p:nvSpPr>
          <p:spPr>
            <a:xfrm>
              <a:off x="87544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9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D30F8C-C7A1-601E-BA7E-F5B4DE052C58}"/>
                </a:ext>
              </a:extLst>
            </p:cNvPr>
            <p:cNvSpPr txBox="1"/>
            <p:nvPr/>
          </p:nvSpPr>
          <p:spPr>
            <a:xfrm>
              <a:off x="9414509" y="4691376"/>
              <a:ext cx="3162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3A6B27-A7DD-93CC-1AB4-E93AFDF39ADD}"/>
                </a:ext>
              </a:extLst>
            </p:cNvPr>
            <p:cNvSpPr txBox="1"/>
            <p:nvPr/>
          </p:nvSpPr>
          <p:spPr>
            <a:xfrm>
              <a:off x="5533510" y="4783378"/>
              <a:ext cx="105830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Phase</a:t>
              </a:r>
            </a:p>
          </p:txBody>
        </p:sp>
        <p:grpSp>
          <p:nvGrpSpPr>
            <p:cNvPr id="65" name="Graphic 4">
              <a:extLst>
                <a:ext uri="{FF2B5EF4-FFF2-40B4-BE49-F238E27FC236}">
                  <a16:creationId xmlns:a16="http://schemas.microsoft.com/office/drawing/2014/main" id="{6FD9504B-29A9-88C7-9157-FBD3ABD7B2C8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C7EE8B1-00AF-2762-2911-394AD694677E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81F8708-B512-0A39-A93A-5F2ED24BB144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C3B8D19-ABC7-3018-122D-29E5AA603C19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5056C96-2FFB-27ED-9D85-4B3BF51B32E9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EAF5BC5-AE98-7BCF-EB4B-A8B90A01495B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68A827B-78A3-BDC6-C391-ED0E5C76B514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62E61A9-114F-BFBE-96E2-FF4DDC8E70C9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71C97E9-6F1D-E741-3452-A0558347E34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A08B007-2D34-DB38-C6A7-9581C7834378}"/>
                  </a:ext>
                </a:extLst>
              </p:cNvPr>
              <p:cNvSpPr/>
              <p:nvPr/>
            </p:nvSpPr>
            <p:spPr>
              <a:xfrm>
                <a:off x="9650920" y="4865446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3A05EAF-0E8A-B75B-F234-E8528CA15609}"/>
                  </a:ext>
                </a:extLst>
              </p:cNvPr>
              <p:cNvSpPr/>
              <p:nvPr/>
            </p:nvSpPr>
            <p:spPr>
              <a:xfrm>
                <a:off x="9650920" y="423715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C84E346-140C-248D-57CC-F38ACC2F5A14}"/>
                  </a:ext>
                </a:extLst>
              </p:cNvPr>
              <p:cNvSpPr/>
              <p:nvPr/>
            </p:nvSpPr>
            <p:spPr>
              <a:xfrm>
                <a:off x="9650920" y="3608879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22E7916-6D7B-086E-F4B2-50130FE4782C}"/>
                  </a:ext>
                </a:extLst>
              </p:cNvPr>
              <p:cNvSpPr/>
              <p:nvPr/>
            </p:nvSpPr>
            <p:spPr>
              <a:xfrm>
                <a:off x="9650920" y="2980591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97347AD-6BA0-0014-9FDA-FCAD4AE63273}"/>
                  </a:ext>
                </a:extLst>
              </p:cNvPr>
              <p:cNvSpPr/>
              <p:nvPr/>
            </p:nvSpPr>
            <p:spPr>
              <a:xfrm>
                <a:off x="9650920" y="235230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A02655F-CA2F-1267-170C-2CCF11D32FDA}"/>
                  </a:ext>
                </a:extLst>
              </p:cNvPr>
              <p:cNvSpPr/>
              <p:nvPr/>
            </p:nvSpPr>
            <p:spPr>
              <a:xfrm>
                <a:off x="9650920" y="1724025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07C2E27-1C3D-C2CD-16B4-B9864458640C}"/>
                </a:ext>
              </a:extLst>
            </p:cNvPr>
            <p:cNvSpPr txBox="1"/>
            <p:nvPr/>
          </p:nvSpPr>
          <p:spPr>
            <a:xfrm>
              <a:off x="2386650" y="4433963"/>
              <a:ext cx="2876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D9E41CF-C121-ED12-4010-FF449D1BF124}"/>
                </a:ext>
              </a:extLst>
            </p:cNvPr>
            <p:cNvSpPr txBox="1"/>
            <p:nvPr/>
          </p:nvSpPr>
          <p:spPr>
            <a:xfrm>
              <a:off x="2281875" y="3805675"/>
              <a:ext cx="3924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-0.5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E2743F-300C-DEF3-ECB2-6E5A83ED72E8}"/>
                </a:ext>
              </a:extLst>
            </p:cNvPr>
            <p:cNvSpPr txBox="1"/>
            <p:nvPr/>
          </p:nvSpPr>
          <p:spPr>
            <a:xfrm>
              <a:off x="2424750" y="3177397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ED78EB-A09D-D28F-F2F1-02C55A34E9C4}"/>
                </a:ext>
              </a:extLst>
            </p:cNvPr>
            <p:cNvSpPr txBox="1"/>
            <p:nvPr/>
          </p:nvSpPr>
          <p:spPr>
            <a:xfrm>
              <a:off x="2319975" y="2549109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F03D1CA-AA8B-7E5B-86A5-BC45C3024B4D}"/>
                </a:ext>
              </a:extLst>
            </p:cNvPr>
            <p:cNvSpPr txBox="1"/>
            <p:nvPr/>
          </p:nvSpPr>
          <p:spPr>
            <a:xfrm>
              <a:off x="2424750" y="1920825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31F176-3281-4F12-0648-A6FE5E4C07BD}"/>
                </a:ext>
              </a:extLst>
            </p:cNvPr>
            <p:cNvSpPr txBox="1"/>
            <p:nvPr/>
          </p:nvSpPr>
          <p:spPr>
            <a:xfrm>
              <a:off x="2319975" y="1292542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1.5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1546A0-2367-D3F9-36F2-9B9AF071D271}"/>
                </a:ext>
              </a:extLst>
            </p:cNvPr>
            <p:cNvSpPr txBox="1"/>
            <p:nvPr/>
          </p:nvSpPr>
          <p:spPr>
            <a:xfrm rot="16200000">
              <a:off x="1467107" y="2812405"/>
              <a:ext cx="1555234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grpSp>
          <p:nvGrpSpPr>
            <p:cNvPr id="88" name="Graphic 4">
              <a:extLst>
                <a:ext uri="{FF2B5EF4-FFF2-40B4-BE49-F238E27FC236}">
                  <a16:creationId xmlns:a16="http://schemas.microsoft.com/office/drawing/2014/main" id="{ECB85061-BB03-5F5F-FDEB-9D6253B845F3}"/>
                </a:ext>
              </a:extLst>
            </p:cNvPr>
            <p:cNvGrpSpPr/>
            <p:nvPr/>
          </p:nvGrpSpPr>
          <p:grpSpPr>
            <a:xfrm>
              <a:off x="2595562" y="1980833"/>
              <a:ext cx="7029450" cy="2595814"/>
              <a:chOff x="2738437" y="2304683"/>
              <a:chExt cx="7029450" cy="2595814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4157A73-842A-584C-3355-54FCC6DC1B50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13128"/>
              </a:xfrm>
              <a:custGeom>
                <a:avLst/>
                <a:gdLst>
                  <a:gd name="connsiteX0" fmla="*/ 0 w 6934200"/>
                  <a:gd name="connsiteY0" fmla="*/ 0 h 2513128"/>
                  <a:gd name="connsiteX1" fmla="*/ 6934 w 6934200"/>
                  <a:gd name="connsiteY1" fmla="*/ 63 h 2513128"/>
                  <a:gd name="connsiteX2" fmla="*/ 13868 w 6934200"/>
                  <a:gd name="connsiteY2" fmla="*/ 251 h 2513128"/>
                  <a:gd name="connsiteX3" fmla="*/ 20803 w 6934200"/>
                  <a:gd name="connsiteY3" fmla="*/ 566 h 2513128"/>
                  <a:gd name="connsiteX4" fmla="*/ 27737 w 6934200"/>
                  <a:gd name="connsiteY4" fmla="*/ 1006 h 2513128"/>
                  <a:gd name="connsiteX5" fmla="*/ 34671 w 6934200"/>
                  <a:gd name="connsiteY5" fmla="*/ 1571 h 2513128"/>
                  <a:gd name="connsiteX6" fmla="*/ 41605 w 6934200"/>
                  <a:gd name="connsiteY6" fmla="*/ 2261 h 2513128"/>
                  <a:gd name="connsiteX7" fmla="*/ 48539 w 6934200"/>
                  <a:gd name="connsiteY7" fmla="*/ 3078 h 2513128"/>
                  <a:gd name="connsiteX8" fmla="*/ 55474 w 6934200"/>
                  <a:gd name="connsiteY8" fmla="*/ 4020 h 2513128"/>
                  <a:gd name="connsiteX9" fmla="*/ 62408 w 6934200"/>
                  <a:gd name="connsiteY9" fmla="*/ 5086 h 2513128"/>
                  <a:gd name="connsiteX10" fmla="*/ 69342 w 6934200"/>
                  <a:gd name="connsiteY10" fmla="*/ 6278 h 2513128"/>
                  <a:gd name="connsiteX11" fmla="*/ 76276 w 6934200"/>
                  <a:gd name="connsiteY11" fmla="*/ 7595 h 2513128"/>
                  <a:gd name="connsiteX12" fmla="*/ 83210 w 6934200"/>
                  <a:gd name="connsiteY12" fmla="*/ 9036 h 2513128"/>
                  <a:gd name="connsiteX13" fmla="*/ 90145 w 6934200"/>
                  <a:gd name="connsiteY13" fmla="*/ 10603 h 2513128"/>
                  <a:gd name="connsiteX14" fmla="*/ 97079 w 6934200"/>
                  <a:gd name="connsiteY14" fmla="*/ 12295 h 2513128"/>
                  <a:gd name="connsiteX15" fmla="*/ 104013 w 6934200"/>
                  <a:gd name="connsiteY15" fmla="*/ 14110 h 2513128"/>
                  <a:gd name="connsiteX16" fmla="*/ 110947 w 6934200"/>
                  <a:gd name="connsiteY16" fmla="*/ 16051 h 2513128"/>
                  <a:gd name="connsiteX17" fmla="*/ 117881 w 6934200"/>
                  <a:gd name="connsiteY17" fmla="*/ 18114 h 2513128"/>
                  <a:gd name="connsiteX18" fmla="*/ 124816 w 6934200"/>
                  <a:gd name="connsiteY18" fmla="*/ 20302 h 2513128"/>
                  <a:gd name="connsiteX19" fmla="*/ 131750 w 6934200"/>
                  <a:gd name="connsiteY19" fmla="*/ 22613 h 2513128"/>
                  <a:gd name="connsiteX20" fmla="*/ 138684 w 6934200"/>
                  <a:gd name="connsiteY20" fmla="*/ 25048 h 2513128"/>
                  <a:gd name="connsiteX21" fmla="*/ 145618 w 6934200"/>
                  <a:gd name="connsiteY21" fmla="*/ 27606 h 2513128"/>
                  <a:gd name="connsiteX22" fmla="*/ 152552 w 6934200"/>
                  <a:gd name="connsiteY22" fmla="*/ 30285 h 2513128"/>
                  <a:gd name="connsiteX23" fmla="*/ 159487 w 6934200"/>
                  <a:gd name="connsiteY23" fmla="*/ 33095 h 2513128"/>
                  <a:gd name="connsiteX24" fmla="*/ 166421 w 6934200"/>
                  <a:gd name="connsiteY24" fmla="*/ 36019 h 2513128"/>
                  <a:gd name="connsiteX25" fmla="*/ 173355 w 6934200"/>
                  <a:gd name="connsiteY25" fmla="*/ 39067 h 2513128"/>
                  <a:gd name="connsiteX26" fmla="*/ 180289 w 6934200"/>
                  <a:gd name="connsiteY26" fmla="*/ 42239 h 2513128"/>
                  <a:gd name="connsiteX27" fmla="*/ 187223 w 6934200"/>
                  <a:gd name="connsiteY27" fmla="*/ 45525 h 2513128"/>
                  <a:gd name="connsiteX28" fmla="*/ 194158 w 6934200"/>
                  <a:gd name="connsiteY28" fmla="*/ 48935 h 2513128"/>
                  <a:gd name="connsiteX29" fmla="*/ 201092 w 6934200"/>
                  <a:gd name="connsiteY29" fmla="*/ 52468 h 2513128"/>
                  <a:gd name="connsiteX30" fmla="*/ 208026 w 6934200"/>
                  <a:gd name="connsiteY30" fmla="*/ 56126 h 2513128"/>
                  <a:gd name="connsiteX31" fmla="*/ 214960 w 6934200"/>
                  <a:gd name="connsiteY31" fmla="*/ 59898 h 2513128"/>
                  <a:gd name="connsiteX32" fmla="*/ 221894 w 6934200"/>
                  <a:gd name="connsiteY32" fmla="*/ 63794 h 2513128"/>
                  <a:gd name="connsiteX33" fmla="*/ 228829 w 6934200"/>
                  <a:gd name="connsiteY33" fmla="*/ 67804 h 2513128"/>
                  <a:gd name="connsiteX34" fmla="*/ 235763 w 6934200"/>
                  <a:gd name="connsiteY34" fmla="*/ 71928 h 2513128"/>
                  <a:gd name="connsiteX35" fmla="*/ 242697 w 6934200"/>
                  <a:gd name="connsiteY35" fmla="*/ 76186 h 2513128"/>
                  <a:gd name="connsiteX36" fmla="*/ 249631 w 6934200"/>
                  <a:gd name="connsiteY36" fmla="*/ 80548 h 2513128"/>
                  <a:gd name="connsiteX37" fmla="*/ 256565 w 6934200"/>
                  <a:gd name="connsiteY37" fmla="*/ 85034 h 2513128"/>
                  <a:gd name="connsiteX38" fmla="*/ 263500 w 6934200"/>
                  <a:gd name="connsiteY38" fmla="*/ 89635 h 2513128"/>
                  <a:gd name="connsiteX39" fmla="*/ 270434 w 6934200"/>
                  <a:gd name="connsiteY39" fmla="*/ 94359 h 2513128"/>
                  <a:gd name="connsiteX40" fmla="*/ 277368 w 6934200"/>
                  <a:gd name="connsiteY40" fmla="*/ 99189 h 2513128"/>
                  <a:gd name="connsiteX41" fmla="*/ 284302 w 6934200"/>
                  <a:gd name="connsiteY41" fmla="*/ 104142 h 2513128"/>
                  <a:gd name="connsiteX42" fmla="*/ 291236 w 6934200"/>
                  <a:gd name="connsiteY42" fmla="*/ 109209 h 2513128"/>
                  <a:gd name="connsiteX43" fmla="*/ 298171 w 6934200"/>
                  <a:gd name="connsiteY43" fmla="*/ 114390 h 2513128"/>
                  <a:gd name="connsiteX44" fmla="*/ 305105 w 6934200"/>
                  <a:gd name="connsiteY44" fmla="*/ 119686 h 2513128"/>
                  <a:gd name="connsiteX45" fmla="*/ 312039 w 6934200"/>
                  <a:gd name="connsiteY45" fmla="*/ 125097 h 2513128"/>
                  <a:gd name="connsiteX46" fmla="*/ 318973 w 6934200"/>
                  <a:gd name="connsiteY46" fmla="*/ 130621 h 2513128"/>
                  <a:gd name="connsiteX47" fmla="*/ 325907 w 6934200"/>
                  <a:gd name="connsiteY47" fmla="*/ 136250 h 2513128"/>
                  <a:gd name="connsiteX48" fmla="*/ 332842 w 6934200"/>
                  <a:gd name="connsiteY48" fmla="*/ 141994 h 2513128"/>
                  <a:gd name="connsiteX49" fmla="*/ 339776 w 6934200"/>
                  <a:gd name="connsiteY49" fmla="*/ 147861 h 2513128"/>
                  <a:gd name="connsiteX50" fmla="*/ 346710 w 6934200"/>
                  <a:gd name="connsiteY50" fmla="*/ 153824 h 2513128"/>
                  <a:gd name="connsiteX51" fmla="*/ 353644 w 6934200"/>
                  <a:gd name="connsiteY51" fmla="*/ 159901 h 2513128"/>
                  <a:gd name="connsiteX52" fmla="*/ 360578 w 6934200"/>
                  <a:gd name="connsiteY52" fmla="*/ 166092 h 2513128"/>
                  <a:gd name="connsiteX53" fmla="*/ 367513 w 6934200"/>
                  <a:gd name="connsiteY53" fmla="*/ 172388 h 2513128"/>
                  <a:gd name="connsiteX54" fmla="*/ 374447 w 6934200"/>
                  <a:gd name="connsiteY54" fmla="*/ 178799 h 2513128"/>
                  <a:gd name="connsiteX55" fmla="*/ 381381 w 6934200"/>
                  <a:gd name="connsiteY55" fmla="*/ 185314 h 2513128"/>
                  <a:gd name="connsiteX56" fmla="*/ 388315 w 6934200"/>
                  <a:gd name="connsiteY56" fmla="*/ 191933 h 2513128"/>
                  <a:gd name="connsiteX57" fmla="*/ 395249 w 6934200"/>
                  <a:gd name="connsiteY57" fmla="*/ 198658 h 2513128"/>
                  <a:gd name="connsiteX58" fmla="*/ 402184 w 6934200"/>
                  <a:gd name="connsiteY58" fmla="*/ 205497 h 2513128"/>
                  <a:gd name="connsiteX59" fmla="*/ 409118 w 6934200"/>
                  <a:gd name="connsiteY59" fmla="*/ 212431 h 2513128"/>
                  <a:gd name="connsiteX60" fmla="*/ 416052 w 6934200"/>
                  <a:gd name="connsiteY60" fmla="*/ 219480 h 2513128"/>
                  <a:gd name="connsiteX61" fmla="*/ 422986 w 6934200"/>
                  <a:gd name="connsiteY61" fmla="*/ 226624 h 2513128"/>
                  <a:gd name="connsiteX62" fmla="*/ 429920 w 6934200"/>
                  <a:gd name="connsiteY62" fmla="*/ 233872 h 2513128"/>
                  <a:gd name="connsiteX63" fmla="*/ 436855 w 6934200"/>
                  <a:gd name="connsiteY63" fmla="*/ 241225 h 2513128"/>
                  <a:gd name="connsiteX64" fmla="*/ 443789 w 6934200"/>
                  <a:gd name="connsiteY64" fmla="*/ 248683 h 2513128"/>
                  <a:gd name="connsiteX65" fmla="*/ 450723 w 6934200"/>
                  <a:gd name="connsiteY65" fmla="*/ 256237 h 2513128"/>
                  <a:gd name="connsiteX66" fmla="*/ 457657 w 6934200"/>
                  <a:gd name="connsiteY66" fmla="*/ 263885 h 2513128"/>
                  <a:gd name="connsiteX67" fmla="*/ 464591 w 6934200"/>
                  <a:gd name="connsiteY67" fmla="*/ 271639 h 2513128"/>
                  <a:gd name="connsiteX68" fmla="*/ 471526 w 6934200"/>
                  <a:gd name="connsiteY68" fmla="*/ 279497 h 2513128"/>
                  <a:gd name="connsiteX69" fmla="*/ 478460 w 6934200"/>
                  <a:gd name="connsiteY69" fmla="*/ 287450 h 2513128"/>
                  <a:gd name="connsiteX70" fmla="*/ 485394 w 6934200"/>
                  <a:gd name="connsiteY70" fmla="*/ 295489 h 2513128"/>
                  <a:gd name="connsiteX71" fmla="*/ 492328 w 6934200"/>
                  <a:gd name="connsiteY71" fmla="*/ 303633 h 2513128"/>
                  <a:gd name="connsiteX72" fmla="*/ 499262 w 6934200"/>
                  <a:gd name="connsiteY72" fmla="*/ 311872 h 2513128"/>
                  <a:gd name="connsiteX73" fmla="*/ 506197 w 6934200"/>
                  <a:gd name="connsiteY73" fmla="*/ 320207 h 2513128"/>
                  <a:gd name="connsiteX74" fmla="*/ 513131 w 6934200"/>
                  <a:gd name="connsiteY74" fmla="*/ 328636 h 2513128"/>
                  <a:gd name="connsiteX75" fmla="*/ 520065 w 6934200"/>
                  <a:gd name="connsiteY75" fmla="*/ 337152 h 2513128"/>
                  <a:gd name="connsiteX76" fmla="*/ 526999 w 6934200"/>
                  <a:gd name="connsiteY76" fmla="*/ 345762 h 2513128"/>
                  <a:gd name="connsiteX77" fmla="*/ 533933 w 6934200"/>
                  <a:gd name="connsiteY77" fmla="*/ 354468 h 2513128"/>
                  <a:gd name="connsiteX78" fmla="*/ 540868 w 6934200"/>
                  <a:gd name="connsiteY78" fmla="*/ 363260 h 2513128"/>
                  <a:gd name="connsiteX79" fmla="*/ 547802 w 6934200"/>
                  <a:gd name="connsiteY79" fmla="*/ 372137 h 2513128"/>
                  <a:gd name="connsiteX80" fmla="*/ 554736 w 6934200"/>
                  <a:gd name="connsiteY80" fmla="*/ 381110 h 2513128"/>
                  <a:gd name="connsiteX81" fmla="*/ 561670 w 6934200"/>
                  <a:gd name="connsiteY81" fmla="*/ 390168 h 2513128"/>
                  <a:gd name="connsiteX82" fmla="*/ 568604 w 6934200"/>
                  <a:gd name="connsiteY82" fmla="*/ 399312 h 2513128"/>
                  <a:gd name="connsiteX83" fmla="*/ 575539 w 6934200"/>
                  <a:gd name="connsiteY83" fmla="*/ 408542 h 2513128"/>
                  <a:gd name="connsiteX84" fmla="*/ 582473 w 6934200"/>
                  <a:gd name="connsiteY84" fmla="*/ 417857 h 2513128"/>
                  <a:gd name="connsiteX85" fmla="*/ 589407 w 6934200"/>
                  <a:gd name="connsiteY85" fmla="*/ 427258 h 2513128"/>
                  <a:gd name="connsiteX86" fmla="*/ 596341 w 6934200"/>
                  <a:gd name="connsiteY86" fmla="*/ 436736 h 2513128"/>
                  <a:gd name="connsiteX87" fmla="*/ 603275 w 6934200"/>
                  <a:gd name="connsiteY87" fmla="*/ 446299 h 2513128"/>
                  <a:gd name="connsiteX88" fmla="*/ 610210 w 6934200"/>
                  <a:gd name="connsiteY88" fmla="*/ 455947 h 2513128"/>
                  <a:gd name="connsiteX89" fmla="*/ 617144 w 6934200"/>
                  <a:gd name="connsiteY89" fmla="*/ 465672 h 2513128"/>
                  <a:gd name="connsiteX90" fmla="*/ 624078 w 6934200"/>
                  <a:gd name="connsiteY90" fmla="*/ 475474 h 2513128"/>
                  <a:gd name="connsiteX91" fmla="*/ 631012 w 6934200"/>
                  <a:gd name="connsiteY91" fmla="*/ 485351 h 2513128"/>
                  <a:gd name="connsiteX92" fmla="*/ 637946 w 6934200"/>
                  <a:gd name="connsiteY92" fmla="*/ 495314 h 2513128"/>
                  <a:gd name="connsiteX93" fmla="*/ 644881 w 6934200"/>
                  <a:gd name="connsiteY93" fmla="*/ 505344 h 2513128"/>
                  <a:gd name="connsiteX94" fmla="*/ 651815 w 6934200"/>
                  <a:gd name="connsiteY94" fmla="*/ 515460 h 2513128"/>
                  <a:gd name="connsiteX95" fmla="*/ 658749 w 6934200"/>
                  <a:gd name="connsiteY95" fmla="*/ 525642 h 2513128"/>
                  <a:gd name="connsiteX96" fmla="*/ 665683 w 6934200"/>
                  <a:gd name="connsiteY96" fmla="*/ 535900 h 2513128"/>
                  <a:gd name="connsiteX97" fmla="*/ 672617 w 6934200"/>
                  <a:gd name="connsiteY97" fmla="*/ 546235 h 2513128"/>
                  <a:gd name="connsiteX98" fmla="*/ 679552 w 6934200"/>
                  <a:gd name="connsiteY98" fmla="*/ 556627 h 2513128"/>
                  <a:gd name="connsiteX99" fmla="*/ 686486 w 6934200"/>
                  <a:gd name="connsiteY99" fmla="*/ 567104 h 2513128"/>
                  <a:gd name="connsiteX100" fmla="*/ 693420 w 6934200"/>
                  <a:gd name="connsiteY100" fmla="*/ 577639 h 2513128"/>
                  <a:gd name="connsiteX101" fmla="*/ 700354 w 6934200"/>
                  <a:gd name="connsiteY101" fmla="*/ 588250 h 2513128"/>
                  <a:gd name="connsiteX102" fmla="*/ 707288 w 6934200"/>
                  <a:gd name="connsiteY102" fmla="*/ 598927 h 2513128"/>
                  <a:gd name="connsiteX103" fmla="*/ 714223 w 6934200"/>
                  <a:gd name="connsiteY103" fmla="*/ 609662 h 2513128"/>
                  <a:gd name="connsiteX104" fmla="*/ 721157 w 6934200"/>
                  <a:gd name="connsiteY104" fmla="*/ 620463 h 2513128"/>
                  <a:gd name="connsiteX105" fmla="*/ 728091 w 6934200"/>
                  <a:gd name="connsiteY105" fmla="*/ 631331 h 2513128"/>
                  <a:gd name="connsiteX106" fmla="*/ 735025 w 6934200"/>
                  <a:gd name="connsiteY106" fmla="*/ 642266 h 2513128"/>
                  <a:gd name="connsiteX107" fmla="*/ 741959 w 6934200"/>
                  <a:gd name="connsiteY107" fmla="*/ 653258 h 2513128"/>
                  <a:gd name="connsiteX108" fmla="*/ 748894 w 6934200"/>
                  <a:gd name="connsiteY108" fmla="*/ 664316 h 2513128"/>
                  <a:gd name="connsiteX109" fmla="*/ 755828 w 6934200"/>
                  <a:gd name="connsiteY109" fmla="*/ 675422 h 2513128"/>
                  <a:gd name="connsiteX110" fmla="*/ 762762 w 6934200"/>
                  <a:gd name="connsiteY110" fmla="*/ 686595 h 2513128"/>
                  <a:gd name="connsiteX111" fmla="*/ 769696 w 6934200"/>
                  <a:gd name="connsiteY111" fmla="*/ 697816 h 2513128"/>
                  <a:gd name="connsiteX112" fmla="*/ 776630 w 6934200"/>
                  <a:gd name="connsiteY112" fmla="*/ 709103 h 2513128"/>
                  <a:gd name="connsiteX113" fmla="*/ 783565 w 6934200"/>
                  <a:gd name="connsiteY113" fmla="*/ 720438 h 2513128"/>
                  <a:gd name="connsiteX114" fmla="*/ 790499 w 6934200"/>
                  <a:gd name="connsiteY114" fmla="*/ 731830 h 2513128"/>
                  <a:gd name="connsiteX115" fmla="*/ 797433 w 6934200"/>
                  <a:gd name="connsiteY115" fmla="*/ 743279 h 2513128"/>
                  <a:gd name="connsiteX116" fmla="*/ 804367 w 6934200"/>
                  <a:gd name="connsiteY116" fmla="*/ 754766 h 2513128"/>
                  <a:gd name="connsiteX117" fmla="*/ 811301 w 6934200"/>
                  <a:gd name="connsiteY117" fmla="*/ 766320 h 2513128"/>
                  <a:gd name="connsiteX118" fmla="*/ 818236 w 6934200"/>
                  <a:gd name="connsiteY118" fmla="*/ 777912 h 2513128"/>
                  <a:gd name="connsiteX119" fmla="*/ 825170 w 6934200"/>
                  <a:gd name="connsiteY119" fmla="*/ 789551 h 2513128"/>
                  <a:gd name="connsiteX120" fmla="*/ 832104 w 6934200"/>
                  <a:gd name="connsiteY120" fmla="*/ 801238 h 2513128"/>
                  <a:gd name="connsiteX121" fmla="*/ 839038 w 6934200"/>
                  <a:gd name="connsiteY121" fmla="*/ 812973 h 2513128"/>
                  <a:gd name="connsiteX122" fmla="*/ 845972 w 6934200"/>
                  <a:gd name="connsiteY122" fmla="*/ 824756 h 2513128"/>
                  <a:gd name="connsiteX123" fmla="*/ 852907 w 6934200"/>
                  <a:gd name="connsiteY123" fmla="*/ 836576 h 2513128"/>
                  <a:gd name="connsiteX124" fmla="*/ 859841 w 6934200"/>
                  <a:gd name="connsiteY124" fmla="*/ 848435 h 2513128"/>
                  <a:gd name="connsiteX125" fmla="*/ 866775 w 6934200"/>
                  <a:gd name="connsiteY125" fmla="*/ 860341 h 2513128"/>
                  <a:gd name="connsiteX126" fmla="*/ 873709 w 6934200"/>
                  <a:gd name="connsiteY126" fmla="*/ 872285 h 2513128"/>
                  <a:gd name="connsiteX127" fmla="*/ 880643 w 6934200"/>
                  <a:gd name="connsiteY127" fmla="*/ 884268 h 2513128"/>
                  <a:gd name="connsiteX128" fmla="*/ 887578 w 6934200"/>
                  <a:gd name="connsiteY128" fmla="*/ 896288 h 2513128"/>
                  <a:gd name="connsiteX129" fmla="*/ 894512 w 6934200"/>
                  <a:gd name="connsiteY129" fmla="*/ 908347 h 2513128"/>
                  <a:gd name="connsiteX130" fmla="*/ 901446 w 6934200"/>
                  <a:gd name="connsiteY130" fmla="*/ 920434 h 2513128"/>
                  <a:gd name="connsiteX131" fmla="*/ 908380 w 6934200"/>
                  <a:gd name="connsiteY131" fmla="*/ 932559 h 2513128"/>
                  <a:gd name="connsiteX132" fmla="*/ 915314 w 6934200"/>
                  <a:gd name="connsiteY132" fmla="*/ 944723 h 2513128"/>
                  <a:gd name="connsiteX133" fmla="*/ 922249 w 6934200"/>
                  <a:gd name="connsiteY133" fmla="*/ 956905 h 2513128"/>
                  <a:gd name="connsiteX134" fmla="*/ 929183 w 6934200"/>
                  <a:gd name="connsiteY134" fmla="*/ 969126 h 2513128"/>
                  <a:gd name="connsiteX135" fmla="*/ 936117 w 6934200"/>
                  <a:gd name="connsiteY135" fmla="*/ 981375 h 2513128"/>
                  <a:gd name="connsiteX136" fmla="*/ 943051 w 6934200"/>
                  <a:gd name="connsiteY136" fmla="*/ 993643 h 2513128"/>
                  <a:gd name="connsiteX137" fmla="*/ 949985 w 6934200"/>
                  <a:gd name="connsiteY137" fmla="*/ 1005950 h 2513128"/>
                  <a:gd name="connsiteX138" fmla="*/ 956920 w 6934200"/>
                  <a:gd name="connsiteY138" fmla="*/ 1018275 h 2513128"/>
                  <a:gd name="connsiteX139" fmla="*/ 963854 w 6934200"/>
                  <a:gd name="connsiteY139" fmla="*/ 1030619 h 2513128"/>
                  <a:gd name="connsiteX140" fmla="*/ 970788 w 6934200"/>
                  <a:gd name="connsiteY140" fmla="*/ 1042992 h 2513128"/>
                  <a:gd name="connsiteX141" fmla="*/ 977722 w 6934200"/>
                  <a:gd name="connsiteY141" fmla="*/ 1055384 h 2513128"/>
                  <a:gd name="connsiteX142" fmla="*/ 984656 w 6934200"/>
                  <a:gd name="connsiteY142" fmla="*/ 1067795 h 2513128"/>
                  <a:gd name="connsiteX143" fmla="*/ 991591 w 6934200"/>
                  <a:gd name="connsiteY143" fmla="*/ 1080235 h 2513128"/>
                  <a:gd name="connsiteX144" fmla="*/ 998525 w 6934200"/>
                  <a:gd name="connsiteY144" fmla="*/ 1092684 h 2513128"/>
                  <a:gd name="connsiteX145" fmla="*/ 1005459 w 6934200"/>
                  <a:gd name="connsiteY145" fmla="*/ 1105153 h 2513128"/>
                  <a:gd name="connsiteX146" fmla="*/ 1012393 w 6934200"/>
                  <a:gd name="connsiteY146" fmla="*/ 1117630 h 2513128"/>
                  <a:gd name="connsiteX147" fmla="*/ 1019327 w 6934200"/>
                  <a:gd name="connsiteY147" fmla="*/ 1130127 h 2513128"/>
                  <a:gd name="connsiteX148" fmla="*/ 1026262 w 6934200"/>
                  <a:gd name="connsiteY148" fmla="*/ 1142633 h 2513128"/>
                  <a:gd name="connsiteX149" fmla="*/ 1033196 w 6934200"/>
                  <a:gd name="connsiteY149" fmla="*/ 1155149 h 2513128"/>
                  <a:gd name="connsiteX150" fmla="*/ 1040130 w 6934200"/>
                  <a:gd name="connsiteY150" fmla="*/ 1167684 h 2513128"/>
                  <a:gd name="connsiteX151" fmla="*/ 1047064 w 6934200"/>
                  <a:gd name="connsiteY151" fmla="*/ 1180219 h 2513128"/>
                  <a:gd name="connsiteX152" fmla="*/ 1053999 w 6934200"/>
                  <a:gd name="connsiteY152" fmla="*/ 1192763 h 2513128"/>
                  <a:gd name="connsiteX153" fmla="*/ 1060933 w 6934200"/>
                  <a:gd name="connsiteY153" fmla="*/ 1205317 h 2513128"/>
                  <a:gd name="connsiteX154" fmla="*/ 1067867 w 6934200"/>
                  <a:gd name="connsiteY154" fmla="*/ 1217871 h 2513128"/>
                  <a:gd name="connsiteX155" fmla="*/ 1074801 w 6934200"/>
                  <a:gd name="connsiteY155" fmla="*/ 1230435 h 2513128"/>
                  <a:gd name="connsiteX156" fmla="*/ 1081735 w 6934200"/>
                  <a:gd name="connsiteY156" fmla="*/ 1242998 h 2513128"/>
                  <a:gd name="connsiteX157" fmla="*/ 1088670 w 6934200"/>
                  <a:gd name="connsiteY157" fmla="*/ 1255571 h 2513128"/>
                  <a:gd name="connsiteX158" fmla="*/ 1095604 w 6934200"/>
                  <a:gd name="connsiteY158" fmla="*/ 1268135 h 2513128"/>
                  <a:gd name="connsiteX159" fmla="*/ 1102538 w 6934200"/>
                  <a:gd name="connsiteY159" fmla="*/ 1280698 h 2513128"/>
                  <a:gd name="connsiteX160" fmla="*/ 1109472 w 6934200"/>
                  <a:gd name="connsiteY160" fmla="*/ 1293262 h 2513128"/>
                  <a:gd name="connsiteX161" fmla="*/ 1116406 w 6934200"/>
                  <a:gd name="connsiteY161" fmla="*/ 1305816 h 2513128"/>
                  <a:gd name="connsiteX162" fmla="*/ 1123341 w 6934200"/>
                  <a:gd name="connsiteY162" fmla="*/ 1318370 h 2513128"/>
                  <a:gd name="connsiteX163" fmla="*/ 1130275 w 6934200"/>
                  <a:gd name="connsiteY163" fmla="*/ 1330914 h 2513128"/>
                  <a:gd name="connsiteX164" fmla="*/ 1137209 w 6934200"/>
                  <a:gd name="connsiteY164" fmla="*/ 1343458 h 2513128"/>
                  <a:gd name="connsiteX165" fmla="*/ 1144143 w 6934200"/>
                  <a:gd name="connsiteY165" fmla="*/ 1355984 h 2513128"/>
                  <a:gd name="connsiteX166" fmla="*/ 1151077 w 6934200"/>
                  <a:gd name="connsiteY166" fmla="*/ 1368509 h 2513128"/>
                  <a:gd name="connsiteX167" fmla="*/ 1158012 w 6934200"/>
                  <a:gd name="connsiteY167" fmla="*/ 1381015 h 2513128"/>
                  <a:gd name="connsiteX168" fmla="*/ 1164946 w 6934200"/>
                  <a:gd name="connsiteY168" fmla="*/ 1393512 h 2513128"/>
                  <a:gd name="connsiteX169" fmla="*/ 1171880 w 6934200"/>
                  <a:gd name="connsiteY169" fmla="*/ 1406000 h 2513128"/>
                  <a:gd name="connsiteX170" fmla="*/ 1178814 w 6934200"/>
                  <a:gd name="connsiteY170" fmla="*/ 1418468 h 2513128"/>
                  <a:gd name="connsiteX171" fmla="*/ 1185748 w 6934200"/>
                  <a:gd name="connsiteY171" fmla="*/ 1430917 h 2513128"/>
                  <a:gd name="connsiteX172" fmla="*/ 1192682 w 6934200"/>
                  <a:gd name="connsiteY172" fmla="*/ 1443357 h 2513128"/>
                  <a:gd name="connsiteX173" fmla="*/ 1199617 w 6934200"/>
                  <a:gd name="connsiteY173" fmla="*/ 1455777 h 2513128"/>
                  <a:gd name="connsiteX174" fmla="*/ 1206551 w 6934200"/>
                  <a:gd name="connsiteY174" fmla="*/ 1468169 h 2513128"/>
                  <a:gd name="connsiteX175" fmla="*/ 1213485 w 6934200"/>
                  <a:gd name="connsiteY175" fmla="*/ 1480542 h 2513128"/>
                  <a:gd name="connsiteX176" fmla="*/ 1220419 w 6934200"/>
                  <a:gd name="connsiteY176" fmla="*/ 1492896 h 2513128"/>
                  <a:gd name="connsiteX177" fmla="*/ 1227353 w 6934200"/>
                  <a:gd name="connsiteY177" fmla="*/ 1505231 h 2513128"/>
                  <a:gd name="connsiteX178" fmla="*/ 1234288 w 6934200"/>
                  <a:gd name="connsiteY178" fmla="*/ 1517537 h 2513128"/>
                  <a:gd name="connsiteX179" fmla="*/ 1241222 w 6934200"/>
                  <a:gd name="connsiteY179" fmla="*/ 1529815 h 2513128"/>
                  <a:gd name="connsiteX180" fmla="*/ 1248156 w 6934200"/>
                  <a:gd name="connsiteY180" fmla="*/ 1542064 h 2513128"/>
                  <a:gd name="connsiteX181" fmla="*/ 1255090 w 6934200"/>
                  <a:gd name="connsiteY181" fmla="*/ 1554285 h 2513128"/>
                  <a:gd name="connsiteX182" fmla="*/ 1262024 w 6934200"/>
                  <a:gd name="connsiteY182" fmla="*/ 1566477 h 2513128"/>
                  <a:gd name="connsiteX183" fmla="*/ 1268959 w 6934200"/>
                  <a:gd name="connsiteY183" fmla="*/ 1578640 h 2513128"/>
                  <a:gd name="connsiteX184" fmla="*/ 1275893 w 6934200"/>
                  <a:gd name="connsiteY184" fmla="*/ 1590766 h 2513128"/>
                  <a:gd name="connsiteX185" fmla="*/ 1282827 w 6934200"/>
                  <a:gd name="connsiteY185" fmla="*/ 1602862 h 2513128"/>
                  <a:gd name="connsiteX186" fmla="*/ 1289761 w 6934200"/>
                  <a:gd name="connsiteY186" fmla="*/ 1614930 h 2513128"/>
                  <a:gd name="connsiteX187" fmla="*/ 1296695 w 6934200"/>
                  <a:gd name="connsiteY187" fmla="*/ 1626951 h 2513128"/>
                  <a:gd name="connsiteX188" fmla="*/ 1303630 w 6934200"/>
                  <a:gd name="connsiteY188" fmla="*/ 1638943 h 2513128"/>
                  <a:gd name="connsiteX189" fmla="*/ 1310564 w 6934200"/>
                  <a:gd name="connsiteY189" fmla="*/ 1650897 h 2513128"/>
                  <a:gd name="connsiteX190" fmla="*/ 1317498 w 6934200"/>
                  <a:gd name="connsiteY190" fmla="*/ 1662803 h 2513128"/>
                  <a:gd name="connsiteX191" fmla="*/ 1324432 w 6934200"/>
                  <a:gd name="connsiteY191" fmla="*/ 1674671 h 2513128"/>
                  <a:gd name="connsiteX192" fmla="*/ 1331366 w 6934200"/>
                  <a:gd name="connsiteY192" fmla="*/ 1686501 h 2513128"/>
                  <a:gd name="connsiteX193" fmla="*/ 1338301 w 6934200"/>
                  <a:gd name="connsiteY193" fmla="*/ 1698284 h 2513128"/>
                  <a:gd name="connsiteX194" fmla="*/ 1345235 w 6934200"/>
                  <a:gd name="connsiteY194" fmla="*/ 1710028 h 2513128"/>
                  <a:gd name="connsiteX195" fmla="*/ 1352169 w 6934200"/>
                  <a:gd name="connsiteY195" fmla="*/ 1721725 h 2513128"/>
                  <a:gd name="connsiteX196" fmla="*/ 1359103 w 6934200"/>
                  <a:gd name="connsiteY196" fmla="*/ 1733374 h 2513128"/>
                  <a:gd name="connsiteX197" fmla="*/ 1366037 w 6934200"/>
                  <a:gd name="connsiteY197" fmla="*/ 1744975 h 2513128"/>
                  <a:gd name="connsiteX198" fmla="*/ 1372972 w 6934200"/>
                  <a:gd name="connsiteY198" fmla="*/ 1756529 h 2513128"/>
                  <a:gd name="connsiteX199" fmla="*/ 1379906 w 6934200"/>
                  <a:gd name="connsiteY199" fmla="*/ 1768035 h 2513128"/>
                  <a:gd name="connsiteX200" fmla="*/ 1386840 w 6934200"/>
                  <a:gd name="connsiteY200" fmla="*/ 1779484 h 2513128"/>
                  <a:gd name="connsiteX201" fmla="*/ 1393774 w 6934200"/>
                  <a:gd name="connsiteY201" fmla="*/ 1790886 h 2513128"/>
                  <a:gd name="connsiteX202" fmla="*/ 1400708 w 6934200"/>
                  <a:gd name="connsiteY202" fmla="*/ 1802230 h 2513128"/>
                  <a:gd name="connsiteX203" fmla="*/ 1407643 w 6934200"/>
                  <a:gd name="connsiteY203" fmla="*/ 1813527 h 2513128"/>
                  <a:gd name="connsiteX204" fmla="*/ 1414577 w 6934200"/>
                  <a:gd name="connsiteY204" fmla="*/ 1824757 h 2513128"/>
                  <a:gd name="connsiteX205" fmla="*/ 1421511 w 6934200"/>
                  <a:gd name="connsiteY205" fmla="*/ 1835939 h 2513128"/>
                  <a:gd name="connsiteX206" fmla="*/ 1428445 w 6934200"/>
                  <a:gd name="connsiteY206" fmla="*/ 1847055 h 2513128"/>
                  <a:gd name="connsiteX207" fmla="*/ 1435380 w 6934200"/>
                  <a:gd name="connsiteY207" fmla="*/ 1858123 h 2513128"/>
                  <a:gd name="connsiteX208" fmla="*/ 1442314 w 6934200"/>
                  <a:gd name="connsiteY208" fmla="*/ 1869124 h 2513128"/>
                  <a:gd name="connsiteX209" fmla="*/ 1449248 w 6934200"/>
                  <a:gd name="connsiteY209" fmla="*/ 1880059 h 2513128"/>
                  <a:gd name="connsiteX210" fmla="*/ 1456182 w 6934200"/>
                  <a:gd name="connsiteY210" fmla="*/ 1890946 h 2513128"/>
                  <a:gd name="connsiteX211" fmla="*/ 1463116 w 6934200"/>
                  <a:gd name="connsiteY211" fmla="*/ 1901757 h 2513128"/>
                  <a:gd name="connsiteX212" fmla="*/ 1470050 w 6934200"/>
                  <a:gd name="connsiteY212" fmla="*/ 1912511 h 2513128"/>
                  <a:gd name="connsiteX213" fmla="*/ 1476985 w 6934200"/>
                  <a:gd name="connsiteY213" fmla="*/ 1923188 h 2513128"/>
                  <a:gd name="connsiteX214" fmla="*/ 1483919 w 6934200"/>
                  <a:gd name="connsiteY214" fmla="*/ 1933808 h 2513128"/>
                  <a:gd name="connsiteX215" fmla="*/ 1490853 w 6934200"/>
                  <a:gd name="connsiteY215" fmla="*/ 1944362 h 2513128"/>
                  <a:gd name="connsiteX216" fmla="*/ 1497787 w 6934200"/>
                  <a:gd name="connsiteY216" fmla="*/ 1954840 h 2513128"/>
                  <a:gd name="connsiteX217" fmla="*/ 1504722 w 6934200"/>
                  <a:gd name="connsiteY217" fmla="*/ 1965250 h 2513128"/>
                  <a:gd name="connsiteX218" fmla="*/ 1511656 w 6934200"/>
                  <a:gd name="connsiteY218" fmla="*/ 1975594 h 2513128"/>
                  <a:gd name="connsiteX219" fmla="*/ 1518590 w 6934200"/>
                  <a:gd name="connsiteY219" fmla="*/ 1985862 h 2513128"/>
                  <a:gd name="connsiteX220" fmla="*/ 1525524 w 6934200"/>
                  <a:gd name="connsiteY220" fmla="*/ 1996064 h 2513128"/>
                  <a:gd name="connsiteX221" fmla="*/ 1532458 w 6934200"/>
                  <a:gd name="connsiteY221" fmla="*/ 2006179 h 2513128"/>
                  <a:gd name="connsiteX222" fmla="*/ 1539392 w 6934200"/>
                  <a:gd name="connsiteY222" fmla="*/ 2016228 h 2513128"/>
                  <a:gd name="connsiteX223" fmla="*/ 1546327 w 6934200"/>
                  <a:gd name="connsiteY223" fmla="*/ 2026201 h 2513128"/>
                  <a:gd name="connsiteX224" fmla="*/ 1553261 w 6934200"/>
                  <a:gd name="connsiteY224" fmla="*/ 2036097 h 2513128"/>
                  <a:gd name="connsiteX225" fmla="*/ 1560195 w 6934200"/>
                  <a:gd name="connsiteY225" fmla="*/ 2045908 h 2513128"/>
                  <a:gd name="connsiteX226" fmla="*/ 1567129 w 6934200"/>
                  <a:gd name="connsiteY226" fmla="*/ 2055643 h 2513128"/>
                  <a:gd name="connsiteX227" fmla="*/ 1574064 w 6934200"/>
                  <a:gd name="connsiteY227" fmla="*/ 2065301 h 2513128"/>
                  <a:gd name="connsiteX228" fmla="*/ 1580998 w 6934200"/>
                  <a:gd name="connsiteY228" fmla="*/ 2074883 h 2513128"/>
                  <a:gd name="connsiteX229" fmla="*/ 1587932 w 6934200"/>
                  <a:gd name="connsiteY229" fmla="*/ 2084380 h 2513128"/>
                  <a:gd name="connsiteX230" fmla="*/ 1594866 w 6934200"/>
                  <a:gd name="connsiteY230" fmla="*/ 2093790 h 2513128"/>
                  <a:gd name="connsiteX231" fmla="*/ 1601800 w 6934200"/>
                  <a:gd name="connsiteY231" fmla="*/ 2103115 h 2513128"/>
                  <a:gd name="connsiteX232" fmla="*/ 1608734 w 6934200"/>
                  <a:gd name="connsiteY232" fmla="*/ 2112364 h 2513128"/>
                  <a:gd name="connsiteX233" fmla="*/ 1615669 w 6934200"/>
                  <a:gd name="connsiteY233" fmla="*/ 2121518 h 2513128"/>
                  <a:gd name="connsiteX234" fmla="*/ 1622603 w 6934200"/>
                  <a:gd name="connsiteY234" fmla="*/ 2130595 h 2513128"/>
                  <a:gd name="connsiteX235" fmla="*/ 1629537 w 6934200"/>
                  <a:gd name="connsiteY235" fmla="*/ 2139577 h 2513128"/>
                  <a:gd name="connsiteX236" fmla="*/ 1636471 w 6934200"/>
                  <a:gd name="connsiteY236" fmla="*/ 2148473 h 2513128"/>
                  <a:gd name="connsiteX237" fmla="*/ 1643406 w 6934200"/>
                  <a:gd name="connsiteY237" fmla="*/ 2157274 h 2513128"/>
                  <a:gd name="connsiteX238" fmla="*/ 1650340 w 6934200"/>
                  <a:gd name="connsiteY238" fmla="*/ 2165990 h 2513128"/>
                  <a:gd name="connsiteX239" fmla="*/ 1657274 w 6934200"/>
                  <a:gd name="connsiteY239" fmla="*/ 2174620 h 2513128"/>
                  <a:gd name="connsiteX240" fmla="*/ 1664208 w 6934200"/>
                  <a:gd name="connsiteY240" fmla="*/ 2183154 h 2513128"/>
                  <a:gd name="connsiteX241" fmla="*/ 1671142 w 6934200"/>
                  <a:gd name="connsiteY241" fmla="*/ 2191593 h 2513128"/>
                  <a:gd name="connsiteX242" fmla="*/ 1678076 w 6934200"/>
                  <a:gd name="connsiteY242" fmla="*/ 2199947 h 2513128"/>
                  <a:gd name="connsiteX243" fmla="*/ 1685011 w 6934200"/>
                  <a:gd name="connsiteY243" fmla="*/ 2208195 h 2513128"/>
                  <a:gd name="connsiteX244" fmla="*/ 1691945 w 6934200"/>
                  <a:gd name="connsiteY244" fmla="*/ 2216358 h 2513128"/>
                  <a:gd name="connsiteX245" fmla="*/ 1698879 w 6934200"/>
                  <a:gd name="connsiteY245" fmla="*/ 2224416 h 2513128"/>
                  <a:gd name="connsiteX246" fmla="*/ 1705813 w 6934200"/>
                  <a:gd name="connsiteY246" fmla="*/ 2232379 h 2513128"/>
                  <a:gd name="connsiteX247" fmla="*/ 1712748 w 6934200"/>
                  <a:gd name="connsiteY247" fmla="*/ 2240247 h 2513128"/>
                  <a:gd name="connsiteX248" fmla="*/ 1719682 w 6934200"/>
                  <a:gd name="connsiteY248" fmla="*/ 2248019 h 2513128"/>
                  <a:gd name="connsiteX249" fmla="*/ 1726616 w 6934200"/>
                  <a:gd name="connsiteY249" fmla="*/ 2255687 h 2513128"/>
                  <a:gd name="connsiteX250" fmla="*/ 1733550 w 6934200"/>
                  <a:gd name="connsiteY250" fmla="*/ 2263259 h 2513128"/>
                  <a:gd name="connsiteX251" fmla="*/ 1740484 w 6934200"/>
                  <a:gd name="connsiteY251" fmla="*/ 2270727 h 2513128"/>
                  <a:gd name="connsiteX252" fmla="*/ 1747418 w 6934200"/>
                  <a:gd name="connsiteY252" fmla="*/ 2278099 h 2513128"/>
                  <a:gd name="connsiteX253" fmla="*/ 1754353 w 6934200"/>
                  <a:gd name="connsiteY253" fmla="*/ 2285367 h 2513128"/>
                  <a:gd name="connsiteX254" fmla="*/ 1761287 w 6934200"/>
                  <a:gd name="connsiteY254" fmla="*/ 2292530 h 2513128"/>
                  <a:gd name="connsiteX255" fmla="*/ 1768221 w 6934200"/>
                  <a:gd name="connsiteY255" fmla="*/ 2299588 h 2513128"/>
                  <a:gd name="connsiteX256" fmla="*/ 1775155 w 6934200"/>
                  <a:gd name="connsiteY256" fmla="*/ 2306541 h 2513128"/>
                  <a:gd name="connsiteX257" fmla="*/ 1782090 w 6934200"/>
                  <a:gd name="connsiteY257" fmla="*/ 2313389 h 2513128"/>
                  <a:gd name="connsiteX258" fmla="*/ 1789024 w 6934200"/>
                  <a:gd name="connsiteY258" fmla="*/ 2320133 h 2513128"/>
                  <a:gd name="connsiteX259" fmla="*/ 1795958 w 6934200"/>
                  <a:gd name="connsiteY259" fmla="*/ 2326772 h 2513128"/>
                  <a:gd name="connsiteX260" fmla="*/ 1802892 w 6934200"/>
                  <a:gd name="connsiteY260" fmla="*/ 2333306 h 2513128"/>
                  <a:gd name="connsiteX261" fmla="*/ 1809826 w 6934200"/>
                  <a:gd name="connsiteY261" fmla="*/ 2339726 h 2513128"/>
                  <a:gd name="connsiteX262" fmla="*/ 1816760 w 6934200"/>
                  <a:gd name="connsiteY262" fmla="*/ 2346041 h 2513128"/>
                  <a:gd name="connsiteX263" fmla="*/ 1823695 w 6934200"/>
                  <a:gd name="connsiteY263" fmla="*/ 2352251 h 2513128"/>
                  <a:gd name="connsiteX264" fmla="*/ 1830629 w 6934200"/>
                  <a:gd name="connsiteY264" fmla="*/ 2358347 h 2513128"/>
                  <a:gd name="connsiteX265" fmla="*/ 1837563 w 6934200"/>
                  <a:gd name="connsiteY265" fmla="*/ 2364339 h 2513128"/>
                  <a:gd name="connsiteX266" fmla="*/ 1844497 w 6934200"/>
                  <a:gd name="connsiteY266" fmla="*/ 2370215 h 2513128"/>
                  <a:gd name="connsiteX267" fmla="*/ 1851432 w 6934200"/>
                  <a:gd name="connsiteY267" fmla="*/ 2375978 h 2513128"/>
                  <a:gd name="connsiteX268" fmla="*/ 1858366 w 6934200"/>
                  <a:gd name="connsiteY268" fmla="*/ 2381626 h 2513128"/>
                  <a:gd name="connsiteX269" fmla="*/ 1865300 w 6934200"/>
                  <a:gd name="connsiteY269" fmla="*/ 2387170 h 2513128"/>
                  <a:gd name="connsiteX270" fmla="*/ 1872234 w 6934200"/>
                  <a:gd name="connsiteY270" fmla="*/ 2392599 h 2513128"/>
                  <a:gd name="connsiteX271" fmla="*/ 1879168 w 6934200"/>
                  <a:gd name="connsiteY271" fmla="*/ 2397904 h 2513128"/>
                  <a:gd name="connsiteX272" fmla="*/ 1886102 w 6934200"/>
                  <a:gd name="connsiteY272" fmla="*/ 2403105 h 2513128"/>
                  <a:gd name="connsiteX273" fmla="*/ 1893037 w 6934200"/>
                  <a:gd name="connsiteY273" fmla="*/ 2408192 h 2513128"/>
                  <a:gd name="connsiteX274" fmla="*/ 1899971 w 6934200"/>
                  <a:gd name="connsiteY274" fmla="*/ 2413164 h 2513128"/>
                  <a:gd name="connsiteX275" fmla="*/ 1906905 w 6934200"/>
                  <a:gd name="connsiteY275" fmla="*/ 2418012 h 2513128"/>
                  <a:gd name="connsiteX276" fmla="*/ 1913839 w 6934200"/>
                  <a:gd name="connsiteY276" fmla="*/ 2422755 h 2513128"/>
                  <a:gd name="connsiteX277" fmla="*/ 1920774 w 6934200"/>
                  <a:gd name="connsiteY277" fmla="*/ 2427375 h 2513128"/>
                  <a:gd name="connsiteX278" fmla="*/ 1927708 w 6934200"/>
                  <a:gd name="connsiteY278" fmla="*/ 2431880 h 2513128"/>
                  <a:gd name="connsiteX279" fmla="*/ 1934642 w 6934200"/>
                  <a:gd name="connsiteY279" fmla="*/ 2436262 h 2513128"/>
                  <a:gd name="connsiteX280" fmla="*/ 1941576 w 6934200"/>
                  <a:gd name="connsiteY280" fmla="*/ 2440529 h 2513128"/>
                  <a:gd name="connsiteX281" fmla="*/ 1948510 w 6934200"/>
                  <a:gd name="connsiteY281" fmla="*/ 2444682 h 2513128"/>
                  <a:gd name="connsiteX282" fmla="*/ 1955444 w 6934200"/>
                  <a:gd name="connsiteY282" fmla="*/ 2448711 h 2513128"/>
                  <a:gd name="connsiteX283" fmla="*/ 1962379 w 6934200"/>
                  <a:gd name="connsiteY283" fmla="*/ 2452626 h 2513128"/>
                  <a:gd name="connsiteX284" fmla="*/ 1969313 w 6934200"/>
                  <a:gd name="connsiteY284" fmla="*/ 2456417 h 2513128"/>
                  <a:gd name="connsiteX285" fmla="*/ 1976247 w 6934200"/>
                  <a:gd name="connsiteY285" fmla="*/ 2460093 h 2513128"/>
                  <a:gd name="connsiteX286" fmla="*/ 1983181 w 6934200"/>
                  <a:gd name="connsiteY286" fmla="*/ 2463646 h 2513128"/>
                  <a:gd name="connsiteX287" fmla="*/ 1990116 w 6934200"/>
                  <a:gd name="connsiteY287" fmla="*/ 2467075 h 2513128"/>
                  <a:gd name="connsiteX288" fmla="*/ 1997050 w 6934200"/>
                  <a:gd name="connsiteY288" fmla="*/ 2470390 h 2513128"/>
                  <a:gd name="connsiteX289" fmla="*/ 2003984 w 6934200"/>
                  <a:gd name="connsiteY289" fmla="*/ 2473571 h 2513128"/>
                  <a:gd name="connsiteX290" fmla="*/ 2010918 w 6934200"/>
                  <a:gd name="connsiteY290" fmla="*/ 2476638 h 2513128"/>
                  <a:gd name="connsiteX291" fmla="*/ 2017852 w 6934200"/>
                  <a:gd name="connsiteY291" fmla="*/ 2479591 h 2513128"/>
                  <a:gd name="connsiteX292" fmla="*/ 2024786 w 6934200"/>
                  <a:gd name="connsiteY292" fmla="*/ 2482410 h 2513128"/>
                  <a:gd name="connsiteX293" fmla="*/ 2031721 w 6934200"/>
                  <a:gd name="connsiteY293" fmla="*/ 2485115 h 2513128"/>
                  <a:gd name="connsiteX294" fmla="*/ 2038655 w 6934200"/>
                  <a:gd name="connsiteY294" fmla="*/ 2487687 h 2513128"/>
                  <a:gd name="connsiteX295" fmla="*/ 2045589 w 6934200"/>
                  <a:gd name="connsiteY295" fmla="*/ 2490145 h 2513128"/>
                  <a:gd name="connsiteX296" fmla="*/ 2052523 w 6934200"/>
                  <a:gd name="connsiteY296" fmla="*/ 2492469 h 2513128"/>
                  <a:gd name="connsiteX297" fmla="*/ 2059457 w 6934200"/>
                  <a:gd name="connsiteY297" fmla="*/ 2494679 h 2513128"/>
                  <a:gd name="connsiteX298" fmla="*/ 2066392 w 6934200"/>
                  <a:gd name="connsiteY298" fmla="*/ 2496764 h 2513128"/>
                  <a:gd name="connsiteX299" fmla="*/ 2073326 w 6934200"/>
                  <a:gd name="connsiteY299" fmla="*/ 2498727 h 2513128"/>
                  <a:gd name="connsiteX300" fmla="*/ 2080260 w 6934200"/>
                  <a:gd name="connsiteY300" fmla="*/ 2500555 h 2513128"/>
                  <a:gd name="connsiteX301" fmla="*/ 2087194 w 6934200"/>
                  <a:gd name="connsiteY301" fmla="*/ 2502270 h 2513128"/>
                  <a:gd name="connsiteX302" fmla="*/ 2094128 w 6934200"/>
                  <a:gd name="connsiteY302" fmla="*/ 2503861 h 2513128"/>
                  <a:gd name="connsiteX303" fmla="*/ 2101063 w 6934200"/>
                  <a:gd name="connsiteY303" fmla="*/ 2505318 h 2513128"/>
                  <a:gd name="connsiteX304" fmla="*/ 2107997 w 6934200"/>
                  <a:gd name="connsiteY304" fmla="*/ 2506661 h 2513128"/>
                  <a:gd name="connsiteX305" fmla="*/ 2114931 w 6934200"/>
                  <a:gd name="connsiteY305" fmla="*/ 2507871 h 2513128"/>
                  <a:gd name="connsiteX306" fmla="*/ 2121865 w 6934200"/>
                  <a:gd name="connsiteY306" fmla="*/ 2508956 h 2513128"/>
                  <a:gd name="connsiteX307" fmla="*/ 2128800 w 6934200"/>
                  <a:gd name="connsiteY307" fmla="*/ 2509919 h 2513128"/>
                  <a:gd name="connsiteX308" fmla="*/ 2135734 w 6934200"/>
                  <a:gd name="connsiteY308" fmla="*/ 2510747 h 2513128"/>
                  <a:gd name="connsiteX309" fmla="*/ 2142668 w 6934200"/>
                  <a:gd name="connsiteY309" fmla="*/ 2511462 h 2513128"/>
                  <a:gd name="connsiteX310" fmla="*/ 2149602 w 6934200"/>
                  <a:gd name="connsiteY310" fmla="*/ 2512052 h 2513128"/>
                  <a:gd name="connsiteX311" fmla="*/ 2156536 w 6934200"/>
                  <a:gd name="connsiteY311" fmla="*/ 2512509 h 2513128"/>
                  <a:gd name="connsiteX312" fmla="*/ 2163470 w 6934200"/>
                  <a:gd name="connsiteY312" fmla="*/ 2512843 h 2513128"/>
                  <a:gd name="connsiteX313" fmla="*/ 2170405 w 6934200"/>
                  <a:gd name="connsiteY313" fmla="*/ 2513052 h 2513128"/>
                  <a:gd name="connsiteX314" fmla="*/ 2177339 w 6934200"/>
                  <a:gd name="connsiteY314" fmla="*/ 2513129 h 2513128"/>
                  <a:gd name="connsiteX315" fmla="*/ 2184273 w 6934200"/>
                  <a:gd name="connsiteY315" fmla="*/ 2513090 h 2513128"/>
                  <a:gd name="connsiteX316" fmla="*/ 2191207 w 6934200"/>
                  <a:gd name="connsiteY316" fmla="*/ 2512919 h 2513128"/>
                  <a:gd name="connsiteX317" fmla="*/ 2198142 w 6934200"/>
                  <a:gd name="connsiteY317" fmla="*/ 2512624 h 2513128"/>
                  <a:gd name="connsiteX318" fmla="*/ 2205076 w 6934200"/>
                  <a:gd name="connsiteY318" fmla="*/ 2512204 h 2513128"/>
                  <a:gd name="connsiteX319" fmla="*/ 2212010 w 6934200"/>
                  <a:gd name="connsiteY319" fmla="*/ 2511662 h 2513128"/>
                  <a:gd name="connsiteX320" fmla="*/ 2218944 w 6934200"/>
                  <a:gd name="connsiteY320" fmla="*/ 2510995 h 2513128"/>
                  <a:gd name="connsiteX321" fmla="*/ 2225878 w 6934200"/>
                  <a:gd name="connsiteY321" fmla="*/ 2510195 h 2513128"/>
                  <a:gd name="connsiteX322" fmla="*/ 2232812 w 6934200"/>
                  <a:gd name="connsiteY322" fmla="*/ 2509271 h 2513128"/>
                  <a:gd name="connsiteX323" fmla="*/ 2239747 w 6934200"/>
                  <a:gd name="connsiteY323" fmla="*/ 2508233 h 2513128"/>
                  <a:gd name="connsiteX324" fmla="*/ 2246681 w 6934200"/>
                  <a:gd name="connsiteY324" fmla="*/ 2507052 h 2513128"/>
                  <a:gd name="connsiteX325" fmla="*/ 2253615 w 6934200"/>
                  <a:gd name="connsiteY325" fmla="*/ 2505756 h 2513128"/>
                  <a:gd name="connsiteX326" fmla="*/ 2260549 w 6934200"/>
                  <a:gd name="connsiteY326" fmla="*/ 2504337 h 2513128"/>
                  <a:gd name="connsiteX327" fmla="*/ 2267484 w 6934200"/>
                  <a:gd name="connsiteY327" fmla="*/ 2502794 h 2513128"/>
                  <a:gd name="connsiteX328" fmla="*/ 2274418 w 6934200"/>
                  <a:gd name="connsiteY328" fmla="*/ 2501117 h 2513128"/>
                  <a:gd name="connsiteX329" fmla="*/ 2281352 w 6934200"/>
                  <a:gd name="connsiteY329" fmla="*/ 2499327 h 2513128"/>
                  <a:gd name="connsiteX330" fmla="*/ 2288286 w 6934200"/>
                  <a:gd name="connsiteY330" fmla="*/ 2497403 h 2513128"/>
                  <a:gd name="connsiteX331" fmla="*/ 2295220 w 6934200"/>
                  <a:gd name="connsiteY331" fmla="*/ 2495355 h 2513128"/>
                  <a:gd name="connsiteX332" fmla="*/ 2302155 w 6934200"/>
                  <a:gd name="connsiteY332" fmla="*/ 2493193 h 2513128"/>
                  <a:gd name="connsiteX333" fmla="*/ 2309089 w 6934200"/>
                  <a:gd name="connsiteY333" fmla="*/ 2490897 h 2513128"/>
                  <a:gd name="connsiteX334" fmla="*/ 2316023 w 6934200"/>
                  <a:gd name="connsiteY334" fmla="*/ 2488487 h 2513128"/>
                  <a:gd name="connsiteX335" fmla="*/ 2322957 w 6934200"/>
                  <a:gd name="connsiteY335" fmla="*/ 2485944 h 2513128"/>
                  <a:gd name="connsiteX336" fmla="*/ 2329891 w 6934200"/>
                  <a:gd name="connsiteY336" fmla="*/ 2483287 h 2513128"/>
                  <a:gd name="connsiteX337" fmla="*/ 2336826 w 6934200"/>
                  <a:gd name="connsiteY337" fmla="*/ 2480496 h 2513128"/>
                  <a:gd name="connsiteX338" fmla="*/ 2343760 w 6934200"/>
                  <a:gd name="connsiteY338" fmla="*/ 2477591 h 2513128"/>
                  <a:gd name="connsiteX339" fmla="*/ 2350694 w 6934200"/>
                  <a:gd name="connsiteY339" fmla="*/ 2474562 h 2513128"/>
                  <a:gd name="connsiteX340" fmla="*/ 2357628 w 6934200"/>
                  <a:gd name="connsiteY340" fmla="*/ 2471419 h 2513128"/>
                  <a:gd name="connsiteX341" fmla="*/ 2364562 w 6934200"/>
                  <a:gd name="connsiteY341" fmla="*/ 2468142 h 2513128"/>
                  <a:gd name="connsiteX342" fmla="*/ 2371497 w 6934200"/>
                  <a:gd name="connsiteY342" fmla="*/ 2464751 h 2513128"/>
                  <a:gd name="connsiteX343" fmla="*/ 2378431 w 6934200"/>
                  <a:gd name="connsiteY343" fmla="*/ 2461236 h 2513128"/>
                  <a:gd name="connsiteX344" fmla="*/ 2385365 w 6934200"/>
                  <a:gd name="connsiteY344" fmla="*/ 2457607 h 2513128"/>
                  <a:gd name="connsiteX345" fmla="*/ 2392299 w 6934200"/>
                  <a:gd name="connsiteY345" fmla="*/ 2453845 h 2513128"/>
                  <a:gd name="connsiteX346" fmla="*/ 2399233 w 6934200"/>
                  <a:gd name="connsiteY346" fmla="*/ 2449978 h 2513128"/>
                  <a:gd name="connsiteX347" fmla="*/ 2406167 w 6934200"/>
                  <a:gd name="connsiteY347" fmla="*/ 2445977 h 2513128"/>
                  <a:gd name="connsiteX348" fmla="*/ 2413102 w 6934200"/>
                  <a:gd name="connsiteY348" fmla="*/ 2441872 h 2513128"/>
                  <a:gd name="connsiteX349" fmla="*/ 2420036 w 6934200"/>
                  <a:gd name="connsiteY349" fmla="*/ 2437633 h 2513128"/>
                  <a:gd name="connsiteX350" fmla="*/ 2426970 w 6934200"/>
                  <a:gd name="connsiteY350" fmla="*/ 2433290 h 2513128"/>
                  <a:gd name="connsiteX351" fmla="*/ 2433904 w 6934200"/>
                  <a:gd name="connsiteY351" fmla="*/ 2428823 h 2513128"/>
                  <a:gd name="connsiteX352" fmla="*/ 2440839 w 6934200"/>
                  <a:gd name="connsiteY352" fmla="*/ 2424241 h 2513128"/>
                  <a:gd name="connsiteX353" fmla="*/ 2447773 w 6934200"/>
                  <a:gd name="connsiteY353" fmla="*/ 2419536 h 2513128"/>
                  <a:gd name="connsiteX354" fmla="*/ 2454707 w 6934200"/>
                  <a:gd name="connsiteY354" fmla="*/ 2414716 h 2513128"/>
                  <a:gd name="connsiteX355" fmla="*/ 2461641 w 6934200"/>
                  <a:gd name="connsiteY355" fmla="*/ 2409792 h 2513128"/>
                  <a:gd name="connsiteX356" fmla="*/ 2468575 w 6934200"/>
                  <a:gd name="connsiteY356" fmla="*/ 2404744 h 2513128"/>
                  <a:gd name="connsiteX357" fmla="*/ 2475509 w 6934200"/>
                  <a:gd name="connsiteY357" fmla="*/ 2399581 h 2513128"/>
                  <a:gd name="connsiteX358" fmla="*/ 2482444 w 6934200"/>
                  <a:gd name="connsiteY358" fmla="*/ 2394304 h 2513128"/>
                  <a:gd name="connsiteX359" fmla="*/ 2489378 w 6934200"/>
                  <a:gd name="connsiteY359" fmla="*/ 2388913 h 2513128"/>
                  <a:gd name="connsiteX360" fmla="*/ 2496312 w 6934200"/>
                  <a:gd name="connsiteY360" fmla="*/ 2383407 h 2513128"/>
                  <a:gd name="connsiteX361" fmla="*/ 2503246 w 6934200"/>
                  <a:gd name="connsiteY361" fmla="*/ 2377788 h 2513128"/>
                  <a:gd name="connsiteX362" fmla="*/ 2510181 w 6934200"/>
                  <a:gd name="connsiteY362" fmla="*/ 2372063 h 2513128"/>
                  <a:gd name="connsiteX363" fmla="*/ 2517115 w 6934200"/>
                  <a:gd name="connsiteY363" fmla="*/ 2366215 h 2513128"/>
                  <a:gd name="connsiteX364" fmla="*/ 2524049 w 6934200"/>
                  <a:gd name="connsiteY364" fmla="*/ 2360271 h 2513128"/>
                  <a:gd name="connsiteX365" fmla="*/ 2530983 w 6934200"/>
                  <a:gd name="connsiteY365" fmla="*/ 2354204 h 2513128"/>
                  <a:gd name="connsiteX366" fmla="*/ 2537917 w 6934200"/>
                  <a:gd name="connsiteY366" fmla="*/ 2348032 h 2513128"/>
                  <a:gd name="connsiteX367" fmla="*/ 2544851 w 6934200"/>
                  <a:gd name="connsiteY367" fmla="*/ 2341755 h 2513128"/>
                  <a:gd name="connsiteX368" fmla="*/ 2551786 w 6934200"/>
                  <a:gd name="connsiteY368" fmla="*/ 2335364 h 2513128"/>
                  <a:gd name="connsiteX369" fmla="*/ 2558720 w 6934200"/>
                  <a:gd name="connsiteY369" fmla="*/ 2328867 h 2513128"/>
                  <a:gd name="connsiteX370" fmla="*/ 2565654 w 6934200"/>
                  <a:gd name="connsiteY370" fmla="*/ 2322267 h 2513128"/>
                  <a:gd name="connsiteX371" fmla="*/ 2572588 w 6934200"/>
                  <a:gd name="connsiteY371" fmla="*/ 2315551 h 2513128"/>
                  <a:gd name="connsiteX372" fmla="*/ 2579523 w 6934200"/>
                  <a:gd name="connsiteY372" fmla="*/ 2308731 h 2513128"/>
                  <a:gd name="connsiteX373" fmla="*/ 2586457 w 6934200"/>
                  <a:gd name="connsiteY373" fmla="*/ 2301816 h 2513128"/>
                  <a:gd name="connsiteX374" fmla="*/ 2593391 w 6934200"/>
                  <a:gd name="connsiteY374" fmla="*/ 2294787 h 2513128"/>
                  <a:gd name="connsiteX375" fmla="*/ 2600325 w 6934200"/>
                  <a:gd name="connsiteY375" fmla="*/ 2287653 h 2513128"/>
                  <a:gd name="connsiteX376" fmla="*/ 2607259 w 6934200"/>
                  <a:gd name="connsiteY376" fmla="*/ 2280423 h 2513128"/>
                  <a:gd name="connsiteX377" fmla="*/ 2614193 w 6934200"/>
                  <a:gd name="connsiteY377" fmla="*/ 2273089 h 2513128"/>
                  <a:gd name="connsiteX378" fmla="*/ 2621128 w 6934200"/>
                  <a:gd name="connsiteY378" fmla="*/ 2265650 h 2513128"/>
                  <a:gd name="connsiteX379" fmla="*/ 2628062 w 6934200"/>
                  <a:gd name="connsiteY379" fmla="*/ 2258116 h 2513128"/>
                  <a:gd name="connsiteX380" fmla="*/ 2634996 w 6934200"/>
                  <a:gd name="connsiteY380" fmla="*/ 2250477 h 2513128"/>
                  <a:gd name="connsiteX381" fmla="*/ 2641930 w 6934200"/>
                  <a:gd name="connsiteY381" fmla="*/ 2242733 h 2513128"/>
                  <a:gd name="connsiteX382" fmla="*/ 2648865 w 6934200"/>
                  <a:gd name="connsiteY382" fmla="*/ 2234894 h 2513128"/>
                  <a:gd name="connsiteX383" fmla="*/ 2655799 w 6934200"/>
                  <a:gd name="connsiteY383" fmla="*/ 2226959 h 2513128"/>
                  <a:gd name="connsiteX384" fmla="*/ 2662733 w 6934200"/>
                  <a:gd name="connsiteY384" fmla="*/ 2218930 h 2513128"/>
                  <a:gd name="connsiteX385" fmla="*/ 2669667 w 6934200"/>
                  <a:gd name="connsiteY385" fmla="*/ 2210805 h 2513128"/>
                  <a:gd name="connsiteX386" fmla="*/ 2676601 w 6934200"/>
                  <a:gd name="connsiteY386" fmla="*/ 2202585 h 2513128"/>
                  <a:gd name="connsiteX387" fmla="*/ 2683535 w 6934200"/>
                  <a:gd name="connsiteY387" fmla="*/ 2194260 h 2513128"/>
                  <a:gd name="connsiteX388" fmla="*/ 2690470 w 6934200"/>
                  <a:gd name="connsiteY388" fmla="*/ 2185849 h 2513128"/>
                  <a:gd name="connsiteX389" fmla="*/ 2697404 w 6934200"/>
                  <a:gd name="connsiteY389" fmla="*/ 2177344 h 2513128"/>
                  <a:gd name="connsiteX390" fmla="*/ 2704338 w 6934200"/>
                  <a:gd name="connsiteY390" fmla="*/ 2168752 h 2513128"/>
                  <a:gd name="connsiteX391" fmla="*/ 2711272 w 6934200"/>
                  <a:gd name="connsiteY391" fmla="*/ 2160065 h 2513128"/>
                  <a:gd name="connsiteX392" fmla="*/ 2718207 w 6934200"/>
                  <a:gd name="connsiteY392" fmla="*/ 2151283 h 2513128"/>
                  <a:gd name="connsiteX393" fmla="*/ 2725141 w 6934200"/>
                  <a:gd name="connsiteY393" fmla="*/ 2142415 h 2513128"/>
                  <a:gd name="connsiteX394" fmla="*/ 2732075 w 6934200"/>
                  <a:gd name="connsiteY394" fmla="*/ 2133462 h 2513128"/>
                  <a:gd name="connsiteX395" fmla="*/ 2739009 w 6934200"/>
                  <a:gd name="connsiteY395" fmla="*/ 2124413 h 2513128"/>
                  <a:gd name="connsiteX396" fmla="*/ 2745943 w 6934200"/>
                  <a:gd name="connsiteY396" fmla="*/ 2115288 h 2513128"/>
                  <a:gd name="connsiteX397" fmla="*/ 2752877 w 6934200"/>
                  <a:gd name="connsiteY397" fmla="*/ 2106068 h 2513128"/>
                  <a:gd name="connsiteX398" fmla="*/ 2759812 w 6934200"/>
                  <a:gd name="connsiteY398" fmla="*/ 2096772 h 2513128"/>
                  <a:gd name="connsiteX399" fmla="*/ 2766746 w 6934200"/>
                  <a:gd name="connsiteY399" fmla="*/ 2087380 h 2513128"/>
                  <a:gd name="connsiteX400" fmla="*/ 2773680 w 6934200"/>
                  <a:gd name="connsiteY400" fmla="*/ 2077912 h 2513128"/>
                  <a:gd name="connsiteX401" fmla="*/ 2780614 w 6934200"/>
                  <a:gd name="connsiteY401" fmla="*/ 2068368 h 2513128"/>
                  <a:gd name="connsiteX402" fmla="*/ 2787549 w 6934200"/>
                  <a:gd name="connsiteY402" fmla="*/ 2058729 h 2513128"/>
                  <a:gd name="connsiteX403" fmla="*/ 2794483 w 6934200"/>
                  <a:gd name="connsiteY403" fmla="*/ 2049023 h 2513128"/>
                  <a:gd name="connsiteX404" fmla="*/ 2801417 w 6934200"/>
                  <a:gd name="connsiteY404" fmla="*/ 2039231 h 2513128"/>
                  <a:gd name="connsiteX405" fmla="*/ 2808351 w 6934200"/>
                  <a:gd name="connsiteY405" fmla="*/ 2029363 h 2513128"/>
                  <a:gd name="connsiteX406" fmla="*/ 2815285 w 6934200"/>
                  <a:gd name="connsiteY406" fmla="*/ 2019410 h 2513128"/>
                  <a:gd name="connsiteX407" fmla="*/ 2822219 w 6934200"/>
                  <a:gd name="connsiteY407" fmla="*/ 2009389 h 2513128"/>
                  <a:gd name="connsiteX408" fmla="*/ 2829154 w 6934200"/>
                  <a:gd name="connsiteY408" fmla="*/ 1999293 h 2513128"/>
                  <a:gd name="connsiteX409" fmla="*/ 2836088 w 6934200"/>
                  <a:gd name="connsiteY409" fmla="*/ 1989120 h 2513128"/>
                  <a:gd name="connsiteX410" fmla="*/ 2843022 w 6934200"/>
                  <a:gd name="connsiteY410" fmla="*/ 1978871 h 2513128"/>
                  <a:gd name="connsiteX411" fmla="*/ 2849956 w 6934200"/>
                  <a:gd name="connsiteY411" fmla="*/ 1968556 h 2513128"/>
                  <a:gd name="connsiteX412" fmla="*/ 2856891 w 6934200"/>
                  <a:gd name="connsiteY412" fmla="*/ 1958164 h 2513128"/>
                  <a:gd name="connsiteX413" fmla="*/ 2863825 w 6934200"/>
                  <a:gd name="connsiteY413" fmla="*/ 1947705 h 2513128"/>
                  <a:gd name="connsiteX414" fmla="*/ 2870759 w 6934200"/>
                  <a:gd name="connsiteY414" fmla="*/ 1937180 h 2513128"/>
                  <a:gd name="connsiteX415" fmla="*/ 2877693 w 6934200"/>
                  <a:gd name="connsiteY415" fmla="*/ 1926579 h 2513128"/>
                  <a:gd name="connsiteX416" fmla="*/ 2884627 w 6934200"/>
                  <a:gd name="connsiteY416" fmla="*/ 1915920 h 2513128"/>
                  <a:gd name="connsiteX417" fmla="*/ 2891561 w 6934200"/>
                  <a:gd name="connsiteY417" fmla="*/ 1905186 h 2513128"/>
                  <a:gd name="connsiteX418" fmla="*/ 2898496 w 6934200"/>
                  <a:gd name="connsiteY418" fmla="*/ 1894394 h 2513128"/>
                  <a:gd name="connsiteX419" fmla="*/ 2905430 w 6934200"/>
                  <a:gd name="connsiteY419" fmla="*/ 1883536 h 2513128"/>
                  <a:gd name="connsiteX420" fmla="*/ 2912364 w 6934200"/>
                  <a:gd name="connsiteY420" fmla="*/ 1872610 h 2513128"/>
                  <a:gd name="connsiteX421" fmla="*/ 2919298 w 6934200"/>
                  <a:gd name="connsiteY421" fmla="*/ 1861628 h 2513128"/>
                  <a:gd name="connsiteX422" fmla="*/ 2926233 w 6934200"/>
                  <a:gd name="connsiteY422" fmla="*/ 1850588 h 2513128"/>
                  <a:gd name="connsiteX423" fmla="*/ 2933167 w 6934200"/>
                  <a:gd name="connsiteY423" fmla="*/ 1839482 h 2513128"/>
                  <a:gd name="connsiteX424" fmla="*/ 2940101 w 6934200"/>
                  <a:gd name="connsiteY424" fmla="*/ 1828328 h 2513128"/>
                  <a:gd name="connsiteX425" fmla="*/ 2947035 w 6934200"/>
                  <a:gd name="connsiteY425" fmla="*/ 1817108 h 2513128"/>
                  <a:gd name="connsiteX426" fmla="*/ 2953969 w 6934200"/>
                  <a:gd name="connsiteY426" fmla="*/ 1805830 h 2513128"/>
                  <a:gd name="connsiteX427" fmla="*/ 2960903 w 6934200"/>
                  <a:gd name="connsiteY427" fmla="*/ 1794505 h 2513128"/>
                  <a:gd name="connsiteX428" fmla="*/ 2967838 w 6934200"/>
                  <a:gd name="connsiteY428" fmla="*/ 1783123 h 2513128"/>
                  <a:gd name="connsiteX429" fmla="*/ 2974772 w 6934200"/>
                  <a:gd name="connsiteY429" fmla="*/ 1771683 h 2513128"/>
                  <a:gd name="connsiteX430" fmla="*/ 2981706 w 6934200"/>
                  <a:gd name="connsiteY430" fmla="*/ 1760196 h 2513128"/>
                  <a:gd name="connsiteX431" fmla="*/ 2988640 w 6934200"/>
                  <a:gd name="connsiteY431" fmla="*/ 1748661 h 2513128"/>
                  <a:gd name="connsiteX432" fmla="*/ 2995575 w 6934200"/>
                  <a:gd name="connsiteY432" fmla="*/ 1737079 h 2513128"/>
                  <a:gd name="connsiteX433" fmla="*/ 3002509 w 6934200"/>
                  <a:gd name="connsiteY433" fmla="*/ 1725439 h 2513128"/>
                  <a:gd name="connsiteX434" fmla="*/ 3009443 w 6934200"/>
                  <a:gd name="connsiteY434" fmla="*/ 1713762 h 2513128"/>
                  <a:gd name="connsiteX435" fmla="*/ 3016377 w 6934200"/>
                  <a:gd name="connsiteY435" fmla="*/ 1702027 h 2513128"/>
                  <a:gd name="connsiteX436" fmla="*/ 3023311 w 6934200"/>
                  <a:gd name="connsiteY436" fmla="*/ 1690264 h 2513128"/>
                  <a:gd name="connsiteX437" fmla="*/ 3030245 w 6934200"/>
                  <a:gd name="connsiteY437" fmla="*/ 1678443 h 2513128"/>
                  <a:gd name="connsiteX438" fmla="*/ 3037180 w 6934200"/>
                  <a:gd name="connsiteY438" fmla="*/ 1666585 h 2513128"/>
                  <a:gd name="connsiteX439" fmla="*/ 3044114 w 6934200"/>
                  <a:gd name="connsiteY439" fmla="*/ 1654688 h 2513128"/>
                  <a:gd name="connsiteX440" fmla="*/ 3051048 w 6934200"/>
                  <a:gd name="connsiteY440" fmla="*/ 1642753 h 2513128"/>
                  <a:gd name="connsiteX441" fmla="*/ 3057982 w 6934200"/>
                  <a:gd name="connsiteY441" fmla="*/ 1630780 h 2513128"/>
                  <a:gd name="connsiteX442" fmla="*/ 3064917 w 6934200"/>
                  <a:gd name="connsiteY442" fmla="*/ 1618760 h 2513128"/>
                  <a:gd name="connsiteX443" fmla="*/ 3071851 w 6934200"/>
                  <a:gd name="connsiteY443" fmla="*/ 1606710 h 2513128"/>
                  <a:gd name="connsiteX444" fmla="*/ 3078785 w 6934200"/>
                  <a:gd name="connsiteY444" fmla="*/ 1594623 h 2513128"/>
                  <a:gd name="connsiteX445" fmla="*/ 3085719 w 6934200"/>
                  <a:gd name="connsiteY445" fmla="*/ 1582507 h 2513128"/>
                  <a:gd name="connsiteX446" fmla="*/ 3092653 w 6934200"/>
                  <a:gd name="connsiteY446" fmla="*/ 1570353 h 2513128"/>
                  <a:gd name="connsiteX447" fmla="*/ 3099587 w 6934200"/>
                  <a:gd name="connsiteY447" fmla="*/ 1558171 h 2513128"/>
                  <a:gd name="connsiteX448" fmla="*/ 3106522 w 6934200"/>
                  <a:gd name="connsiteY448" fmla="*/ 1545960 h 2513128"/>
                  <a:gd name="connsiteX449" fmla="*/ 3113456 w 6934200"/>
                  <a:gd name="connsiteY449" fmla="*/ 1533720 h 2513128"/>
                  <a:gd name="connsiteX450" fmla="*/ 3120390 w 6934200"/>
                  <a:gd name="connsiteY450" fmla="*/ 1521452 h 2513128"/>
                  <a:gd name="connsiteX451" fmla="*/ 3127324 w 6934200"/>
                  <a:gd name="connsiteY451" fmla="*/ 1509146 h 2513128"/>
                  <a:gd name="connsiteX452" fmla="*/ 3134259 w 6934200"/>
                  <a:gd name="connsiteY452" fmla="*/ 1496830 h 2513128"/>
                  <a:gd name="connsiteX453" fmla="*/ 3141193 w 6934200"/>
                  <a:gd name="connsiteY453" fmla="*/ 1484486 h 2513128"/>
                  <a:gd name="connsiteX454" fmla="*/ 3148127 w 6934200"/>
                  <a:gd name="connsiteY454" fmla="*/ 1472113 h 2513128"/>
                  <a:gd name="connsiteX455" fmla="*/ 3155061 w 6934200"/>
                  <a:gd name="connsiteY455" fmla="*/ 1459721 h 2513128"/>
                  <a:gd name="connsiteX456" fmla="*/ 3161995 w 6934200"/>
                  <a:gd name="connsiteY456" fmla="*/ 1447319 h 2513128"/>
                  <a:gd name="connsiteX457" fmla="*/ 3168930 w 6934200"/>
                  <a:gd name="connsiteY457" fmla="*/ 1434889 h 2513128"/>
                  <a:gd name="connsiteX458" fmla="*/ 3175864 w 6934200"/>
                  <a:gd name="connsiteY458" fmla="*/ 1422440 h 2513128"/>
                  <a:gd name="connsiteX459" fmla="*/ 3182798 w 6934200"/>
                  <a:gd name="connsiteY459" fmla="*/ 1409972 h 2513128"/>
                  <a:gd name="connsiteX460" fmla="*/ 3189732 w 6934200"/>
                  <a:gd name="connsiteY460" fmla="*/ 1397494 h 2513128"/>
                  <a:gd name="connsiteX461" fmla="*/ 3196666 w 6934200"/>
                  <a:gd name="connsiteY461" fmla="*/ 1384997 h 2513128"/>
                  <a:gd name="connsiteX462" fmla="*/ 3203601 w 6934200"/>
                  <a:gd name="connsiteY462" fmla="*/ 1372491 h 2513128"/>
                  <a:gd name="connsiteX463" fmla="*/ 3210535 w 6934200"/>
                  <a:gd name="connsiteY463" fmla="*/ 1359975 h 2513128"/>
                  <a:gd name="connsiteX464" fmla="*/ 3217469 w 6934200"/>
                  <a:gd name="connsiteY464" fmla="*/ 1347449 h 2513128"/>
                  <a:gd name="connsiteX465" fmla="*/ 3224403 w 6934200"/>
                  <a:gd name="connsiteY465" fmla="*/ 1334915 h 2513128"/>
                  <a:gd name="connsiteX466" fmla="*/ 3231337 w 6934200"/>
                  <a:gd name="connsiteY466" fmla="*/ 1322370 h 2513128"/>
                  <a:gd name="connsiteX467" fmla="*/ 3238272 w 6934200"/>
                  <a:gd name="connsiteY467" fmla="*/ 1309816 h 2513128"/>
                  <a:gd name="connsiteX468" fmla="*/ 3245206 w 6934200"/>
                  <a:gd name="connsiteY468" fmla="*/ 1297262 h 2513128"/>
                  <a:gd name="connsiteX469" fmla="*/ 3252140 w 6934200"/>
                  <a:gd name="connsiteY469" fmla="*/ 1284699 h 2513128"/>
                  <a:gd name="connsiteX470" fmla="*/ 3259074 w 6934200"/>
                  <a:gd name="connsiteY470" fmla="*/ 1272135 h 2513128"/>
                  <a:gd name="connsiteX471" fmla="*/ 3266008 w 6934200"/>
                  <a:gd name="connsiteY471" fmla="*/ 1259572 h 2513128"/>
                  <a:gd name="connsiteX472" fmla="*/ 3272942 w 6934200"/>
                  <a:gd name="connsiteY472" fmla="*/ 1247008 h 2513128"/>
                  <a:gd name="connsiteX473" fmla="*/ 3279877 w 6934200"/>
                  <a:gd name="connsiteY473" fmla="*/ 1234435 h 2513128"/>
                  <a:gd name="connsiteX474" fmla="*/ 3286811 w 6934200"/>
                  <a:gd name="connsiteY474" fmla="*/ 1221881 h 2513128"/>
                  <a:gd name="connsiteX475" fmla="*/ 3293745 w 6934200"/>
                  <a:gd name="connsiteY475" fmla="*/ 1209318 h 2513128"/>
                  <a:gd name="connsiteX476" fmla="*/ 3300679 w 6934200"/>
                  <a:gd name="connsiteY476" fmla="*/ 1196764 h 2513128"/>
                  <a:gd name="connsiteX477" fmla="*/ 3307614 w 6934200"/>
                  <a:gd name="connsiteY477" fmla="*/ 1184219 h 2513128"/>
                  <a:gd name="connsiteX478" fmla="*/ 3314548 w 6934200"/>
                  <a:gd name="connsiteY478" fmla="*/ 1171675 h 2513128"/>
                  <a:gd name="connsiteX479" fmla="*/ 3321482 w 6934200"/>
                  <a:gd name="connsiteY479" fmla="*/ 1159140 h 2513128"/>
                  <a:gd name="connsiteX480" fmla="*/ 3328416 w 6934200"/>
                  <a:gd name="connsiteY480" fmla="*/ 1146624 h 2513128"/>
                  <a:gd name="connsiteX481" fmla="*/ 3335350 w 6934200"/>
                  <a:gd name="connsiteY481" fmla="*/ 1134108 h 2513128"/>
                  <a:gd name="connsiteX482" fmla="*/ 3342284 w 6934200"/>
                  <a:gd name="connsiteY482" fmla="*/ 1121612 h 2513128"/>
                  <a:gd name="connsiteX483" fmla="*/ 3349219 w 6934200"/>
                  <a:gd name="connsiteY483" fmla="*/ 1109124 h 2513128"/>
                  <a:gd name="connsiteX484" fmla="*/ 3356153 w 6934200"/>
                  <a:gd name="connsiteY484" fmla="*/ 1096647 h 2513128"/>
                  <a:gd name="connsiteX485" fmla="*/ 3363087 w 6934200"/>
                  <a:gd name="connsiteY485" fmla="*/ 1084197 h 2513128"/>
                  <a:gd name="connsiteX486" fmla="*/ 3370021 w 6934200"/>
                  <a:gd name="connsiteY486" fmla="*/ 1071758 h 2513128"/>
                  <a:gd name="connsiteX487" fmla="*/ 3376956 w 6934200"/>
                  <a:gd name="connsiteY487" fmla="*/ 1059337 h 2513128"/>
                  <a:gd name="connsiteX488" fmla="*/ 3383890 w 6934200"/>
                  <a:gd name="connsiteY488" fmla="*/ 1046936 h 2513128"/>
                  <a:gd name="connsiteX489" fmla="*/ 3390824 w 6934200"/>
                  <a:gd name="connsiteY489" fmla="*/ 1034563 h 2513128"/>
                  <a:gd name="connsiteX490" fmla="*/ 3397758 w 6934200"/>
                  <a:gd name="connsiteY490" fmla="*/ 1022199 h 2513128"/>
                  <a:gd name="connsiteX491" fmla="*/ 3404692 w 6934200"/>
                  <a:gd name="connsiteY491" fmla="*/ 1009864 h 2513128"/>
                  <a:gd name="connsiteX492" fmla="*/ 3411626 w 6934200"/>
                  <a:gd name="connsiteY492" fmla="*/ 997558 h 2513128"/>
                  <a:gd name="connsiteX493" fmla="*/ 3418561 w 6934200"/>
                  <a:gd name="connsiteY493" fmla="*/ 985280 h 2513128"/>
                  <a:gd name="connsiteX494" fmla="*/ 3425495 w 6934200"/>
                  <a:gd name="connsiteY494" fmla="*/ 973022 h 2513128"/>
                  <a:gd name="connsiteX495" fmla="*/ 3432429 w 6934200"/>
                  <a:gd name="connsiteY495" fmla="*/ 960792 h 2513128"/>
                  <a:gd name="connsiteX496" fmla="*/ 3439363 w 6934200"/>
                  <a:gd name="connsiteY496" fmla="*/ 948600 h 2513128"/>
                  <a:gd name="connsiteX497" fmla="*/ 3446298 w 6934200"/>
                  <a:gd name="connsiteY497" fmla="*/ 936427 h 2513128"/>
                  <a:gd name="connsiteX498" fmla="*/ 3453232 w 6934200"/>
                  <a:gd name="connsiteY498" fmla="*/ 924292 h 2513128"/>
                  <a:gd name="connsiteX499" fmla="*/ 3460166 w 6934200"/>
                  <a:gd name="connsiteY499" fmla="*/ 912195 h 2513128"/>
                  <a:gd name="connsiteX500" fmla="*/ 3467100 w 6934200"/>
                  <a:gd name="connsiteY500" fmla="*/ 900127 h 2513128"/>
                  <a:gd name="connsiteX501" fmla="*/ 3474034 w 6934200"/>
                  <a:gd name="connsiteY501" fmla="*/ 888097 h 2513128"/>
                  <a:gd name="connsiteX502" fmla="*/ 3480968 w 6934200"/>
                  <a:gd name="connsiteY502" fmla="*/ 876105 h 2513128"/>
                  <a:gd name="connsiteX503" fmla="*/ 3487903 w 6934200"/>
                  <a:gd name="connsiteY503" fmla="*/ 864141 h 2513128"/>
                  <a:gd name="connsiteX504" fmla="*/ 3494837 w 6934200"/>
                  <a:gd name="connsiteY504" fmla="*/ 852226 h 2513128"/>
                  <a:gd name="connsiteX505" fmla="*/ 3501771 w 6934200"/>
                  <a:gd name="connsiteY505" fmla="*/ 840348 h 2513128"/>
                  <a:gd name="connsiteX506" fmla="*/ 3508705 w 6934200"/>
                  <a:gd name="connsiteY506" fmla="*/ 828518 h 2513128"/>
                  <a:gd name="connsiteX507" fmla="*/ 3515640 w 6934200"/>
                  <a:gd name="connsiteY507" fmla="*/ 816726 h 2513128"/>
                  <a:gd name="connsiteX508" fmla="*/ 3522574 w 6934200"/>
                  <a:gd name="connsiteY508" fmla="*/ 804972 h 2513128"/>
                  <a:gd name="connsiteX509" fmla="*/ 3529508 w 6934200"/>
                  <a:gd name="connsiteY509" fmla="*/ 793275 h 2513128"/>
                  <a:gd name="connsiteX510" fmla="*/ 3536442 w 6934200"/>
                  <a:gd name="connsiteY510" fmla="*/ 781617 h 2513128"/>
                  <a:gd name="connsiteX511" fmla="*/ 3543376 w 6934200"/>
                  <a:gd name="connsiteY511" fmla="*/ 770006 h 2513128"/>
                  <a:gd name="connsiteX512" fmla="*/ 3550310 w 6934200"/>
                  <a:gd name="connsiteY512" fmla="*/ 758442 h 2513128"/>
                  <a:gd name="connsiteX513" fmla="*/ 3557245 w 6934200"/>
                  <a:gd name="connsiteY513" fmla="*/ 746936 h 2513128"/>
                  <a:gd name="connsiteX514" fmla="*/ 3564179 w 6934200"/>
                  <a:gd name="connsiteY514" fmla="*/ 735468 h 2513128"/>
                  <a:gd name="connsiteX515" fmla="*/ 3571113 w 6934200"/>
                  <a:gd name="connsiteY515" fmla="*/ 724067 h 2513128"/>
                  <a:gd name="connsiteX516" fmla="*/ 3578047 w 6934200"/>
                  <a:gd name="connsiteY516" fmla="*/ 712713 h 2513128"/>
                  <a:gd name="connsiteX517" fmla="*/ 3584982 w 6934200"/>
                  <a:gd name="connsiteY517" fmla="*/ 701407 h 2513128"/>
                  <a:gd name="connsiteX518" fmla="*/ 3591916 w 6934200"/>
                  <a:gd name="connsiteY518" fmla="*/ 690167 h 2513128"/>
                  <a:gd name="connsiteX519" fmla="*/ 3598850 w 6934200"/>
                  <a:gd name="connsiteY519" fmla="*/ 678975 h 2513128"/>
                  <a:gd name="connsiteX520" fmla="*/ 3605784 w 6934200"/>
                  <a:gd name="connsiteY520" fmla="*/ 667841 h 2513128"/>
                  <a:gd name="connsiteX521" fmla="*/ 3612718 w 6934200"/>
                  <a:gd name="connsiteY521" fmla="*/ 656773 h 2513128"/>
                  <a:gd name="connsiteX522" fmla="*/ 3619652 w 6934200"/>
                  <a:gd name="connsiteY522" fmla="*/ 645762 h 2513128"/>
                  <a:gd name="connsiteX523" fmla="*/ 3626587 w 6934200"/>
                  <a:gd name="connsiteY523" fmla="*/ 634808 h 2513128"/>
                  <a:gd name="connsiteX524" fmla="*/ 3633521 w 6934200"/>
                  <a:gd name="connsiteY524" fmla="*/ 623921 h 2513128"/>
                  <a:gd name="connsiteX525" fmla="*/ 3640455 w 6934200"/>
                  <a:gd name="connsiteY525" fmla="*/ 613100 h 2513128"/>
                  <a:gd name="connsiteX526" fmla="*/ 3647389 w 6934200"/>
                  <a:gd name="connsiteY526" fmla="*/ 602337 h 2513128"/>
                  <a:gd name="connsiteX527" fmla="*/ 3654324 w 6934200"/>
                  <a:gd name="connsiteY527" fmla="*/ 591641 h 2513128"/>
                  <a:gd name="connsiteX528" fmla="*/ 3661258 w 6934200"/>
                  <a:gd name="connsiteY528" fmla="*/ 581011 h 2513128"/>
                  <a:gd name="connsiteX529" fmla="*/ 3668192 w 6934200"/>
                  <a:gd name="connsiteY529" fmla="*/ 570447 h 2513128"/>
                  <a:gd name="connsiteX530" fmla="*/ 3675126 w 6934200"/>
                  <a:gd name="connsiteY530" fmla="*/ 559960 h 2513128"/>
                  <a:gd name="connsiteX531" fmla="*/ 3682060 w 6934200"/>
                  <a:gd name="connsiteY531" fmla="*/ 549540 h 2513128"/>
                  <a:gd name="connsiteX532" fmla="*/ 3688994 w 6934200"/>
                  <a:gd name="connsiteY532" fmla="*/ 539186 h 2513128"/>
                  <a:gd name="connsiteX533" fmla="*/ 3695929 w 6934200"/>
                  <a:gd name="connsiteY533" fmla="*/ 528899 h 2513128"/>
                  <a:gd name="connsiteX534" fmla="*/ 3702863 w 6934200"/>
                  <a:gd name="connsiteY534" fmla="*/ 518698 h 2513128"/>
                  <a:gd name="connsiteX535" fmla="*/ 3709797 w 6934200"/>
                  <a:gd name="connsiteY535" fmla="*/ 508564 h 2513128"/>
                  <a:gd name="connsiteX536" fmla="*/ 3716731 w 6934200"/>
                  <a:gd name="connsiteY536" fmla="*/ 498505 h 2513128"/>
                  <a:gd name="connsiteX537" fmla="*/ 3723665 w 6934200"/>
                  <a:gd name="connsiteY537" fmla="*/ 488523 h 2513128"/>
                  <a:gd name="connsiteX538" fmla="*/ 3730600 w 6934200"/>
                  <a:gd name="connsiteY538" fmla="*/ 478617 h 2513128"/>
                  <a:gd name="connsiteX539" fmla="*/ 3737534 w 6934200"/>
                  <a:gd name="connsiteY539" fmla="*/ 468787 h 2513128"/>
                  <a:gd name="connsiteX540" fmla="*/ 3744468 w 6934200"/>
                  <a:gd name="connsiteY540" fmla="*/ 459034 h 2513128"/>
                  <a:gd name="connsiteX541" fmla="*/ 3751403 w 6934200"/>
                  <a:gd name="connsiteY541" fmla="*/ 449366 h 2513128"/>
                  <a:gd name="connsiteX542" fmla="*/ 3758336 w 6934200"/>
                  <a:gd name="connsiteY542" fmla="*/ 439774 h 2513128"/>
                  <a:gd name="connsiteX543" fmla="*/ 3765271 w 6934200"/>
                  <a:gd name="connsiteY543" fmla="*/ 430268 h 2513128"/>
                  <a:gd name="connsiteX544" fmla="*/ 3772205 w 6934200"/>
                  <a:gd name="connsiteY544" fmla="*/ 420838 h 2513128"/>
                  <a:gd name="connsiteX545" fmla="*/ 3779139 w 6934200"/>
                  <a:gd name="connsiteY545" fmla="*/ 411494 h 2513128"/>
                  <a:gd name="connsiteX546" fmla="*/ 3786073 w 6934200"/>
                  <a:gd name="connsiteY546" fmla="*/ 402246 h 2513128"/>
                  <a:gd name="connsiteX547" fmla="*/ 3793008 w 6934200"/>
                  <a:gd name="connsiteY547" fmla="*/ 393073 h 2513128"/>
                  <a:gd name="connsiteX548" fmla="*/ 3799941 w 6934200"/>
                  <a:gd name="connsiteY548" fmla="*/ 383986 h 2513128"/>
                  <a:gd name="connsiteX549" fmla="*/ 3806876 w 6934200"/>
                  <a:gd name="connsiteY549" fmla="*/ 374985 h 2513128"/>
                  <a:gd name="connsiteX550" fmla="*/ 3813810 w 6934200"/>
                  <a:gd name="connsiteY550" fmla="*/ 366079 h 2513128"/>
                  <a:gd name="connsiteX551" fmla="*/ 3820744 w 6934200"/>
                  <a:gd name="connsiteY551" fmla="*/ 357259 h 2513128"/>
                  <a:gd name="connsiteX552" fmla="*/ 3827679 w 6934200"/>
                  <a:gd name="connsiteY552" fmla="*/ 348525 h 2513128"/>
                  <a:gd name="connsiteX553" fmla="*/ 3834613 w 6934200"/>
                  <a:gd name="connsiteY553" fmla="*/ 339885 h 2513128"/>
                  <a:gd name="connsiteX554" fmla="*/ 3841547 w 6934200"/>
                  <a:gd name="connsiteY554" fmla="*/ 331332 h 2513128"/>
                  <a:gd name="connsiteX555" fmla="*/ 3848481 w 6934200"/>
                  <a:gd name="connsiteY555" fmla="*/ 322883 h 2513128"/>
                  <a:gd name="connsiteX556" fmla="*/ 3855415 w 6934200"/>
                  <a:gd name="connsiteY556" fmla="*/ 314520 h 2513128"/>
                  <a:gd name="connsiteX557" fmla="*/ 3862349 w 6934200"/>
                  <a:gd name="connsiteY557" fmla="*/ 306253 h 2513128"/>
                  <a:gd name="connsiteX558" fmla="*/ 3869284 w 6934200"/>
                  <a:gd name="connsiteY558" fmla="*/ 298071 h 2513128"/>
                  <a:gd name="connsiteX559" fmla="*/ 3876218 w 6934200"/>
                  <a:gd name="connsiteY559" fmla="*/ 290003 h 2513128"/>
                  <a:gd name="connsiteX560" fmla="*/ 3883152 w 6934200"/>
                  <a:gd name="connsiteY560" fmla="*/ 282021 h 2513128"/>
                  <a:gd name="connsiteX561" fmla="*/ 3890087 w 6934200"/>
                  <a:gd name="connsiteY561" fmla="*/ 274134 h 2513128"/>
                  <a:gd name="connsiteX562" fmla="*/ 3897020 w 6934200"/>
                  <a:gd name="connsiteY562" fmla="*/ 266352 h 2513128"/>
                  <a:gd name="connsiteX563" fmla="*/ 3903955 w 6934200"/>
                  <a:gd name="connsiteY563" fmla="*/ 258666 h 2513128"/>
                  <a:gd name="connsiteX564" fmla="*/ 3910889 w 6934200"/>
                  <a:gd name="connsiteY564" fmla="*/ 251074 h 2513128"/>
                  <a:gd name="connsiteX565" fmla="*/ 3917823 w 6934200"/>
                  <a:gd name="connsiteY565" fmla="*/ 243588 h 2513128"/>
                  <a:gd name="connsiteX566" fmla="*/ 3924757 w 6934200"/>
                  <a:gd name="connsiteY566" fmla="*/ 236206 h 2513128"/>
                  <a:gd name="connsiteX567" fmla="*/ 3931692 w 6934200"/>
                  <a:gd name="connsiteY567" fmla="*/ 228919 h 2513128"/>
                  <a:gd name="connsiteX568" fmla="*/ 3938626 w 6934200"/>
                  <a:gd name="connsiteY568" fmla="*/ 221747 h 2513128"/>
                  <a:gd name="connsiteX569" fmla="*/ 3945560 w 6934200"/>
                  <a:gd name="connsiteY569" fmla="*/ 214670 h 2513128"/>
                  <a:gd name="connsiteX570" fmla="*/ 3952494 w 6934200"/>
                  <a:gd name="connsiteY570" fmla="*/ 207697 h 2513128"/>
                  <a:gd name="connsiteX571" fmla="*/ 3959428 w 6934200"/>
                  <a:gd name="connsiteY571" fmla="*/ 200830 h 2513128"/>
                  <a:gd name="connsiteX572" fmla="*/ 3966363 w 6934200"/>
                  <a:gd name="connsiteY572" fmla="*/ 194067 h 2513128"/>
                  <a:gd name="connsiteX573" fmla="*/ 3973297 w 6934200"/>
                  <a:gd name="connsiteY573" fmla="*/ 187409 h 2513128"/>
                  <a:gd name="connsiteX574" fmla="*/ 3980231 w 6934200"/>
                  <a:gd name="connsiteY574" fmla="*/ 180865 h 2513128"/>
                  <a:gd name="connsiteX575" fmla="*/ 3987165 w 6934200"/>
                  <a:gd name="connsiteY575" fmla="*/ 174417 h 2513128"/>
                  <a:gd name="connsiteX576" fmla="*/ 3994099 w 6934200"/>
                  <a:gd name="connsiteY576" fmla="*/ 168092 h 2513128"/>
                  <a:gd name="connsiteX577" fmla="*/ 4001034 w 6934200"/>
                  <a:gd name="connsiteY577" fmla="*/ 161863 h 2513128"/>
                  <a:gd name="connsiteX578" fmla="*/ 4007968 w 6934200"/>
                  <a:gd name="connsiteY578" fmla="*/ 155748 h 2513128"/>
                  <a:gd name="connsiteX579" fmla="*/ 4014902 w 6934200"/>
                  <a:gd name="connsiteY579" fmla="*/ 149747 h 2513128"/>
                  <a:gd name="connsiteX580" fmla="*/ 4021836 w 6934200"/>
                  <a:gd name="connsiteY580" fmla="*/ 143851 h 2513128"/>
                  <a:gd name="connsiteX581" fmla="*/ 4028770 w 6934200"/>
                  <a:gd name="connsiteY581" fmla="*/ 138070 h 2513128"/>
                  <a:gd name="connsiteX582" fmla="*/ 4035704 w 6934200"/>
                  <a:gd name="connsiteY582" fmla="*/ 132402 h 2513128"/>
                  <a:gd name="connsiteX583" fmla="*/ 4042639 w 6934200"/>
                  <a:gd name="connsiteY583" fmla="*/ 126840 h 2513128"/>
                  <a:gd name="connsiteX584" fmla="*/ 4049573 w 6934200"/>
                  <a:gd name="connsiteY584" fmla="*/ 121401 h 2513128"/>
                  <a:gd name="connsiteX585" fmla="*/ 4056507 w 6934200"/>
                  <a:gd name="connsiteY585" fmla="*/ 116067 h 2513128"/>
                  <a:gd name="connsiteX586" fmla="*/ 4063441 w 6934200"/>
                  <a:gd name="connsiteY586" fmla="*/ 110847 h 2513128"/>
                  <a:gd name="connsiteX587" fmla="*/ 4070376 w 6934200"/>
                  <a:gd name="connsiteY587" fmla="*/ 105742 h 2513128"/>
                  <a:gd name="connsiteX588" fmla="*/ 4077310 w 6934200"/>
                  <a:gd name="connsiteY588" fmla="*/ 100760 h 2513128"/>
                  <a:gd name="connsiteX589" fmla="*/ 4084244 w 6934200"/>
                  <a:gd name="connsiteY589" fmla="*/ 95883 h 2513128"/>
                  <a:gd name="connsiteX590" fmla="*/ 4091178 w 6934200"/>
                  <a:gd name="connsiteY590" fmla="*/ 91130 h 2513128"/>
                  <a:gd name="connsiteX591" fmla="*/ 4098112 w 6934200"/>
                  <a:gd name="connsiteY591" fmla="*/ 86492 h 2513128"/>
                  <a:gd name="connsiteX592" fmla="*/ 4105047 w 6934200"/>
                  <a:gd name="connsiteY592" fmla="*/ 81967 h 2513128"/>
                  <a:gd name="connsiteX593" fmla="*/ 4111981 w 6934200"/>
                  <a:gd name="connsiteY593" fmla="*/ 77557 h 2513128"/>
                  <a:gd name="connsiteX594" fmla="*/ 4118915 w 6934200"/>
                  <a:gd name="connsiteY594" fmla="*/ 73271 h 2513128"/>
                  <a:gd name="connsiteX595" fmla="*/ 4125849 w 6934200"/>
                  <a:gd name="connsiteY595" fmla="*/ 69109 h 2513128"/>
                  <a:gd name="connsiteX596" fmla="*/ 4132783 w 6934200"/>
                  <a:gd name="connsiteY596" fmla="*/ 65051 h 2513128"/>
                  <a:gd name="connsiteX597" fmla="*/ 4139718 w 6934200"/>
                  <a:gd name="connsiteY597" fmla="*/ 61127 h 2513128"/>
                  <a:gd name="connsiteX598" fmla="*/ 4146652 w 6934200"/>
                  <a:gd name="connsiteY598" fmla="*/ 57317 h 2513128"/>
                  <a:gd name="connsiteX599" fmla="*/ 4153586 w 6934200"/>
                  <a:gd name="connsiteY599" fmla="*/ 53621 h 2513128"/>
                  <a:gd name="connsiteX600" fmla="*/ 4160520 w 6934200"/>
                  <a:gd name="connsiteY600" fmla="*/ 50049 h 2513128"/>
                  <a:gd name="connsiteX601" fmla="*/ 4167454 w 6934200"/>
                  <a:gd name="connsiteY601" fmla="*/ 46601 h 2513128"/>
                  <a:gd name="connsiteX602" fmla="*/ 4174388 w 6934200"/>
                  <a:gd name="connsiteY602" fmla="*/ 43267 h 2513128"/>
                  <a:gd name="connsiteX603" fmla="*/ 4181323 w 6934200"/>
                  <a:gd name="connsiteY603" fmla="*/ 40057 h 2513128"/>
                  <a:gd name="connsiteX604" fmla="*/ 4188257 w 6934200"/>
                  <a:gd name="connsiteY604" fmla="*/ 36971 h 2513128"/>
                  <a:gd name="connsiteX605" fmla="*/ 4195191 w 6934200"/>
                  <a:gd name="connsiteY605" fmla="*/ 34009 h 2513128"/>
                  <a:gd name="connsiteX606" fmla="*/ 4202126 w 6934200"/>
                  <a:gd name="connsiteY606" fmla="*/ 31171 h 2513128"/>
                  <a:gd name="connsiteX607" fmla="*/ 4209060 w 6934200"/>
                  <a:gd name="connsiteY607" fmla="*/ 28446 h 2513128"/>
                  <a:gd name="connsiteX608" fmla="*/ 4215994 w 6934200"/>
                  <a:gd name="connsiteY608" fmla="*/ 25850 h 2513128"/>
                  <a:gd name="connsiteX609" fmla="*/ 4222928 w 6934200"/>
                  <a:gd name="connsiteY609" fmla="*/ 23375 h 2513128"/>
                  <a:gd name="connsiteX610" fmla="*/ 4229862 w 6934200"/>
                  <a:gd name="connsiteY610" fmla="*/ 21025 h 2513128"/>
                  <a:gd name="connsiteX611" fmla="*/ 4236796 w 6934200"/>
                  <a:gd name="connsiteY611" fmla="*/ 18798 h 2513128"/>
                  <a:gd name="connsiteX612" fmla="*/ 4243731 w 6934200"/>
                  <a:gd name="connsiteY612" fmla="*/ 16694 h 2513128"/>
                  <a:gd name="connsiteX613" fmla="*/ 4250665 w 6934200"/>
                  <a:gd name="connsiteY613" fmla="*/ 14714 h 2513128"/>
                  <a:gd name="connsiteX614" fmla="*/ 4257599 w 6934200"/>
                  <a:gd name="connsiteY614" fmla="*/ 12860 h 2513128"/>
                  <a:gd name="connsiteX615" fmla="*/ 4264533 w 6934200"/>
                  <a:gd name="connsiteY615" fmla="*/ 11129 h 2513128"/>
                  <a:gd name="connsiteX616" fmla="*/ 4271467 w 6934200"/>
                  <a:gd name="connsiteY616" fmla="*/ 9522 h 2513128"/>
                  <a:gd name="connsiteX617" fmla="*/ 4278402 w 6934200"/>
                  <a:gd name="connsiteY617" fmla="*/ 8041 h 2513128"/>
                  <a:gd name="connsiteX618" fmla="*/ 4285336 w 6934200"/>
                  <a:gd name="connsiteY618" fmla="*/ 6684 h 2513128"/>
                  <a:gd name="connsiteX619" fmla="*/ 4292270 w 6934200"/>
                  <a:gd name="connsiteY619" fmla="*/ 5452 h 2513128"/>
                  <a:gd name="connsiteX620" fmla="*/ 4299204 w 6934200"/>
                  <a:gd name="connsiteY620" fmla="*/ 4345 h 2513128"/>
                  <a:gd name="connsiteX621" fmla="*/ 4306139 w 6934200"/>
                  <a:gd name="connsiteY621" fmla="*/ 3364 h 2513128"/>
                  <a:gd name="connsiteX622" fmla="*/ 4313072 w 6934200"/>
                  <a:gd name="connsiteY622" fmla="*/ 2508 h 2513128"/>
                  <a:gd name="connsiteX623" fmla="*/ 4320007 w 6934200"/>
                  <a:gd name="connsiteY623" fmla="*/ 1777 h 2513128"/>
                  <a:gd name="connsiteX624" fmla="*/ 4326941 w 6934200"/>
                  <a:gd name="connsiteY624" fmla="*/ 1172 h 2513128"/>
                  <a:gd name="connsiteX625" fmla="*/ 4333875 w 6934200"/>
                  <a:gd name="connsiteY625" fmla="*/ 692 h 2513128"/>
                  <a:gd name="connsiteX626" fmla="*/ 4340810 w 6934200"/>
                  <a:gd name="connsiteY626" fmla="*/ 338 h 2513128"/>
                  <a:gd name="connsiteX627" fmla="*/ 4347744 w 6934200"/>
                  <a:gd name="connsiteY627" fmla="*/ 110 h 2513128"/>
                  <a:gd name="connsiteX628" fmla="*/ 4354678 w 6934200"/>
                  <a:gd name="connsiteY628" fmla="*/ 7 h 2513128"/>
                  <a:gd name="connsiteX629" fmla="*/ 4361612 w 6934200"/>
                  <a:gd name="connsiteY629" fmla="*/ 30 h 2513128"/>
                  <a:gd name="connsiteX630" fmla="*/ 4368546 w 6934200"/>
                  <a:gd name="connsiteY630" fmla="*/ 178 h 2513128"/>
                  <a:gd name="connsiteX631" fmla="*/ 4375480 w 6934200"/>
                  <a:gd name="connsiteY631" fmla="*/ 452 h 2513128"/>
                  <a:gd name="connsiteX632" fmla="*/ 4382415 w 6934200"/>
                  <a:gd name="connsiteY632" fmla="*/ 852 h 2513128"/>
                  <a:gd name="connsiteX633" fmla="*/ 4389349 w 6934200"/>
                  <a:gd name="connsiteY633" fmla="*/ 1377 h 2513128"/>
                  <a:gd name="connsiteX634" fmla="*/ 4396283 w 6934200"/>
                  <a:gd name="connsiteY634" fmla="*/ 2028 h 2513128"/>
                  <a:gd name="connsiteX635" fmla="*/ 4403218 w 6934200"/>
                  <a:gd name="connsiteY635" fmla="*/ 2804 h 2513128"/>
                  <a:gd name="connsiteX636" fmla="*/ 4410151 w 6934200"/>
                  <a:gd name="connsiteY636" fmla="*/ 3706 h 2513128"/>
                  <a:gd name="connsiteX637" fmla="*/ 4417086 w 6934200"/>
                  <a:gd name="connsiteY637" fmla="*/ 4733 h 2513128"/>
                  <a:gd name="connsiteX638" fmla="*/ 4424020 w 6934200"/>
                  <a:gd name="connsiteY638" fmla="*/ 5885 h 2513128"/>
                  <a:gd name="connsiteX639" fmla="*/ 4430954 w 6934200"/>
                  <a:gd name="connsiteY639" fmla="*/ 7162 h 2513128"/>
                  <a:gd name="connsiteX640" fmla="*/ 4437888 w 6934200"/>
                  <a:gd name="connsiteY640" fmla="*/ 8564 h 2513128"/>
                  <a:gd name="connsiteX641" fmla="*/ 4444823 w 6934200"/>
                  <a:gd name="connsiteY641" fmla="*/ 10091 h 2513128"/>
                  <a:gd name="connsiteX642" fmla="*/ 4451756 w 6934200"/>
                  <a:gd name="connsiteY642" fmla="*/ 11742 h 2513128"/>
                  <a:gd name="connsiteX643" fmla="*/ 4458691 w 6934200"/>
                  <a:gd name="connsiteY643" fmla="*/ 13519 h 2513128"/>
                  <a:gd name="connsiteX644" fmla="*/ 4465625 w 6934200"/>
                  <a:gd name="connsiteY644" fmla="*/ 15419 h 2513128"/>
                  <a:gd name="connsiteX645" fmla="*/ 4472559 w 6934200"/>
                  <a:gd name="connsiteY645" fmla="*/ 17443 h 2513128"/>
                  <a:gd name="connsiteX646" fmla="*/ 4479494 w 6934200"/>
                  <a:gd name="connsiteY646" fmla="*/ 19592 h 2513128"/>
                  <a:gd name="connsiteX647" fmla="*/ 4486428 w 6934200"/>
                  <a:gd name="connsiteY647" fmla="*/ 21864 h 2513128"/>
                  <a:gd name="connsiteX648" fmla="*/ 4493362 w 6934200"/>
                  <a:gd name="connsiteY648" fmla="*/ 24259 h 2513128"/>
                  <a:gd name="connsiteX649" fmla="*/ 4500296 w 6934200"/>
                  <a:gd name="connsiteY649" fmla="*/ 26778 h 2513128"/>
                  <a:gd name="connsiteX650" fmla="*/ 4507230 w 6934200"/>
                  <a:gd name="connsiteY650" fmla="*/ 29418 h 2513128"/>
                  <a:gd name="connsiteX651" fmla="*/ 4514164 w 6934200"/>
                  <a:gd name="connsiteY651" fmla="*/ 32180 h 2513128"/>
                  <a:gd name="connsiteX652" fmla="*/ 4521099 w 6934200"/>
                  <a:gd name="connsiteY652" fmla="*/ 35076 h 2513128"/>
                  <a:gd name="connsiteX653" fmla="*/ 4528033 w 6934200"/>
                  <a:gd name="connsiteY653" fmla="*/ 38076 h 2513128"/>
                  <a:gd name="connsiteX654" fmla="*/ 4534967 w 6934200"/>
                  <a:gd name="connsiteY654" fmla="*/ 41210 h 2513128"/>
                  <a:gd name="connsiteX655" fmla="*/ 4541902 w 6934200"/>
                  <a:gd name="connsiteY655" fmla="*/ 44467 h 2513128"/>
                  <a:gd name="connsiteX656" fmla="*/ 4548835 w 6934200"/>
                  <a:gd name="connsiteY656" fmla="*/ 47839 h 2513128"/>
                  <a:gd name="connsiteX657" fmla="*/ 4555770 w 6934200"/>
                  <a:gd name="connsiteY657" fmla="*/ 51335 h 2513128"/>
                  <a:gd name="connsiteX658" fmla="*/ 4562704 w 6934200"/>
                  <a:gd name="connsiteY658" fmla="*/ 54945 h 2513128"/>
                  <a:gd name="connsiteX659" fmla="*/ 4569638 w 6934200"/>
                  <a:gd name="connsiteY659" fmla="*/ 58679 h 2513128"/>
                  <a:gd name="connsiteX660" fmla="*/ 4576572 w 6934200"/>
                  <a:gd name="connsiteY660" fmla="*/ 62536 h 2513128"/>
                  <a:gd name="connsiteX661" fmla="*/ 4583507 w 6934200"/>
                  <a:gd name="connsiteY661" fmla="*/ 66508 h 2513128"/>
                  <a:gd name="connsiteX662" fmla="*/ 4590440 w 6934200"/>
                  <a:gd name="connsiteY662" fmla="*/ 70604 h 2513128"/>
                  <a:gd name="connsiteX663" fmla="*/ 4597375 w 6934200"/>
                  <a:gd name="connsiteY663" fmla="*/ 74814 h 2513128"/>
                  <a:gd name="connsiteX664" fmla="*/ 4604309 w 6934200"/>
                  <a:gd name="connsiteY664" fmla="*/ 79148 h 2513128"/>
                  <a:gd name="connsiteX665" fmla="*/ 4611243 w 6934200"/>
                  <a:gd name="connsiteY665" fmla="*/ 83596 h 2513128"/>
                  <a:gd name="connsiteX666" fmla="*/ 4618178 w 6934200"/>
                  <a:gd name="connsiteY666" fmla="*/ 88159 h 2513128"/>
                  <a:gd name="connsiteX667" fmla="*/ 4625112 w 6934200"/>
                  <a:gd name="connsiteY667" fmla="*/ 92845 h 2513128"/>
                  <a:gd name="connsiteX668" fmla="*/ 4632046 w 6934200"/>
                  <a:gd name="connsiteY668" fmla="*/ 97636 h 2513128"/>
                  <a:gd name="connsiteX669" fmla="*/ 4638980 w 6934200"/>
                  <a:gd name="connsiteY669" fmla="*/ 102551 h 2513128"/>
                  <a:gd name="connsiteX670" fmla="*/ 4645914 w 6934200"/>
                  <a:gd name="connsiteY670" fmla="*/ 107580 h 2513128"/>
                  <a:gd name="connsiteX671" fmla="*/ 4652848 w 6934200"/>
                  <a:gd name="connsiteY671" fmla="*/ 112733 h 2513128"/>
                  <a:gd name="connsiteX672" fmla="*/ 4659783 w 6934200"/>
                  <a:gd name="connsiteY672" fmla="*/ 117991 h 2513128"/>
                  <a:gd name="connsiteX673" fmla="*/ 4666717 w 6934200"/>
                  <a:gd name="connsiteY673" fmla="*/ 123363 h 2513128"/>
                  <a:gd name="connsiteX674" fmla="*/ 4673651 w 6934200"/>
                  <a:gd name="connsiteY674" fmla="*/ 128849 h 2513128"/>
                  <a:gd name="connsiteX675" fmla="*/ 4680585 w 6934200"/>
                  <a:gd name="connsiteY675" fmla="*/ 134441 h 2513128"/>
                  <a:gd name="connsiteX676" fmla="*/ 4687519 w 6934200"/>
                  <a:gd name="connsiteY676" fmla="*/ 140156 h 2513128"/>
                  <a:gd name="connsiteX677" fmla="*/ 4694454 w 6934200"/>
                  <a:gd name="connsiteY677" fmla="*/ 145975 h 2513128"/>
                  <a:gd name="connsiteX678" fmla="*/ 4701388 w 6934200"/>
                  <a:gd name="connsiteY678" fmla="*/ 151909 h 2513128"/>
                  <a:gd name="connsiteX679" fmla="*/ 4708322 w 6934200"/>
                  <a:gd name="connsiteY679" fmla="*/ 157958 h 2513128"/>
                  <a:gd name="connsiteX680" fmla="*/ 4715256 w 6934200"/>
                  <a:gd name="connsiteY680" fmla="*/ 164111 h 2513128"/>
                  <a:gd name="connsiteX681" fmla="*/ 4722191 w 6934200"/>
                  <a:gd name="connsiteY681" fmla="*/ 170378 h 2513128"/>
                  <a:gd name="connsiteX682" fmla="*/ 4729124 w 6934200"/>
                  <a:gd name="connsiteY682" fmla="*/ 176751 h 2513128"/>
                  <a:gd name="connsiteX683" fmla="*/ 4736059 w 6934200"/>
                  <a:gd name="connsiteY683" fmla="*/ 183228 h 2513128"/>
                  <a:gd name="connsiteX684" fmla="*/ 4742993 w 6934200"/>
                  <a:gd name="connsiteY684" fmla="*/ 189819 h 2513128"/>
                  <a:gd name="connsiteX685" fmla="*/ 4749927 w 6934200"/>
                  <a:gd name="connsiteY685" fmla="*/ 196506 h 2513128"/>
                  <a:gd name="connsiteX686" fmla="*/ 4756862 w 6934200"/>
                  <a:gd name="connsiteY686" fmla="*/ 203306 h 2513128"/>
                  <a:gd name="connsiteX687" fmla="*/ 4763796 w 6934200"/>
                  <a:gd name="connsiteY687" fmla="*/ 210212 h 2513128"/>
                  <a:gd name="connsiteX688" fmla="*/ 4770730 w 6934200"/>
                  <a:gd name="connsiteY688" fmla="*/ 217222 h 2513128"/>
                  <a:gd name="connsiteX689" fmla="*/ 4777664 w 6934200"/>
                  <a:gd name="connsiteY689" fmla="*/ 224338 h 2513128"/>
                  <a:gd name="connsiteX690" fmla="*/ 4784598 w 6934200"/>
                  <a:gd name="connsiteY690" fmla="*/ 231558 h 2513128"/>
                  <a:gd name="connsiteX691" fmla="*/ 4791532 w 6934200"/>
                  <a:gd name="connsiteY691" fmla="*/ 238873 h 2513128"/>
                  <a:gd name="connsiteX692" fmla="*/ 4798467 w 6934200"/>
                  <a:gd name="connsiteY692" fmla="*/ 246293 h 2513128"/>
                  <a:gd name="connsiteX693" fmla="*/ 4805401 w 6934200"/>
                  <a:gd name="connsiteY693" fmla="*/ 253817 h 2513128"/>
                  <a:gd name="connsiteX694" fmla="*/ 4812335 w 6934200"/>
                  <a:gd name="connsiteY694" fmla="*/ 261437 h 2513128"/>
                  <a:gd name="connsiteX695" fmla="*/ 4819269 w 6934200"/>
                  <a:gd name="connsiteY695" fmla="*/ 269162 h 2513128"/>
                  <a:gd name="connsiteX696" fmla="*/ 4826203 w 6934200"/>
                  <a:gd name="connsiteY696" fmla="*/ 276982 h 2513128"/>
                  <a:gd name="connsiteX697" fmla="*/ 4833138 w 6934200"/>
                  <a:gd name="connsiteY697" fmla="*/ 284898 h 2513128"/>
                  <a:gd name="connsiteX698" fmla="*/ 4840072 w 6934200"/>
                  <a:gd name="connsiteY698" fmla="*/ 292918 h 2513128"/>
                  <a:gd name="connsiteX699" fmla="*/ 4847006 w 6934200"/>
                  <a:gd name="connsiteY699" fmla="*/ 301033 h 2513128"/>
                  <a:gd name="connsiteX700" fmla="*/ 4853940 w 6934200"/>
                  <a:gd name="connsiteY700" fmla="*/ 309243 h 2513128"/>
                  <a:gd name="connsiteX701" fmla="*/ 4860874 w 6934200"/>
                  <a:gd name="connsiteY701" fmla="*/ 317540 h 2513128"/>
                  <a:gd name="connsiteX702" fmla="*/ 4867809 w 6934200"/>
                  <a:gd name="connsiteY702" fmla="*/ 325941 h 2513128"/>
                  <a:gd name="connsiteX703" fmla="*/ 4874743 w 6934200"/>
                  <a:gd name="connsiteY703" fmla="*/ 334428 h 2513128"/>
                  <a:gd name="connsiteX704" fmla="*/ 4881677 w 6934200"/>
                  <a:gd name="connsiteY704" fmla="*/ 343010 h 2513128"/>
                  <a:gd name="connsiteX705" fmla="*/ 4888611 w 6934200"/>
                  <a:gd name="connsiteY705" fmla="*/ 351687 h 2513128"/>
                  <a:gd name="connsiteX706" fmla="*/ 4895546 w 6934200"/>
                  <a:gd name="connsiteY706" fmla="*/ 360450 h 2513128"/>
                  <a:gd name="connsiteX707" fmla="*/ 4902479 w 6934200"/>
                  <a:gd name="connsiteY707" fmla="*/ 369299 h 2513128"/>
                  <a:gd name="connsiteX708" fmla="*/ 4909414 w 6934200"/>
                  <a:gd name="connsiteY708" fmla="*/ 378242 h 2513128"/>
                  <a:gd name="connsiteX709" fmla="*/ 4916348 w 6934200"/>
                  <a:gd name="connsiteY709" fmla="*/ 387272 h 2513128"/>
                  <a:gd name="connsiteX710" fmla="*/ 4923282 w 6934200"/>
                  <a:gd name="connsiteY710" fmla="*/ 396388 h 2513128"/>
                  <a:gd name="connsiteX711" fmla="*/ 4930216 w 6934200"/>
                  <a:gd name="connsiteY711" fmla="*/ 405589 h 2513128"/>
                  <a:gd name="connsiteX712" fmla="*/ 4937151 w 6934200"/>
                  <a:gd name="connsiteY712" fmla="*/ 414876 h 2513128"/>
                  <a:gd name="connsiteX713" fmla="*/ 4944085 w 6934200"/>
                  <a:gd name="connsiteY713" fmla="*/ 424248 h 2513128"/>
                  <a:gd name="connsiteX714" fmla="*/ 4951019 w 6934200"/>
                  <a:gd name="connsiteY714" fmla="*/ 433707 h 2513128"/>
                  <a:gd name="connsiteX715" fmla="*/ 4957953 w 6934200"/>
                  <a:gd name="connsiteY715" fmla="*/ 443241 h 2513128"/>
                  <a:gd name="connsiteX716" fmla="*/ 4964887 w 6934200"/>
                  <a:gd name="connsiteY716" fmla="*/ 452861 h 2513128"/>
                  <a:gd name="connsiteX717" fmla="*/ 4971822 w 6934200"/>
                  <a:gd name="connsiteY717" fmla="*/ 462567 h 2513128"/>
                  <a:gd name="connsiteX718" fmla="*/ 4978756 w 6934200"/>
                  <a:gd name="connsiteY718" fmla="*/ 472340 h 2513128"/>
                  <a:gd name="connsiteX719" fmla="*/ 4985690 w 6934200"/>
                  <a:gd name="connsiteY719" fmla="*/ 482198 h 2513128"/>
                  <a:gd name="connsiteX720" fmla="*/ 4992624 w 6934200"/>
                  <a:gd name="connsiteY720" fmla="*/ 492133 h 2513128"/>
                  <a:gd name="connsiteX721" fmla="*/ 4999558 w 6934200"/>
                  <a:gd name="connsiteY721" fmla="*/ 502144 h 2513128"/>
                  <a:gd name="connsiteX722" fmla="*/ 5006493 w 6934200"/>
                  <a:gd name="connsiteY722" fmla="*/ 512231 h 2513128"/>
                  <a:gd name="connsiteX723" fmla="*/ 5013427 w 6934200"/>
                  <a:gd name="connsiteY723" fmla="*/ 522394 h 2513128"/>
                  <a:gd name="connsiteX724" fmla="*/ 5020361 w 6934200"/>
                  <a:gd name="connsiteY724" fmla="*/ 532624 h 2513128"/>
                  <a:gd name="connsiteX725" fmla="*/ 5027295 w 6934200"/>
                  <a:gd name="connsiteY725" fmla="*/ 542930 h 2513128"/>
                  <a:gd name="connsiteX726" fmla="*/ 5034230 w 6934200"/>
                  <a:gd name="connsiteY726" fmla="*/ 553312 h 2513128"/>
                  <a:gd name="connsiteX727" fmla="*/ 5041163 w 6934200"/>
                  <a:gd name="connsiteY727" fmla="*/ 563761 h 2513128"/>
                  <a:gd name="connsiteX728" fmla="*/ 5048098 w 6934200"/>
                  <a:gd name="connsiteY728" fmla="*/ 574277 h 2513128"/>
                  <a:gd name="connsiteX729" fmla="*/ 5055032 w 6934200"/>
                  <a:gd name="connsiteY729" fmla="*/ 584859 h 2513128"/>
                  <a:gd name="connsiteX730" fmla="*/ 5061966 w 6934200"/>
                  <a:gd name="connsiteY730" fmla="*/ 595517 h 2513128"/>
                  <a:gd name="connsiteX731" fmla="*/ 5068901 w 6934200"/>
                  <a:gd name="connsiteY731" fmla="*/ 606233 h 2513128"/>
                  <a:gd name="connsiteX732" fmla="*/ 5075835 w 6934200"/>
                  <a:gd name="connsiteY732" fmla="*/ 617015 h 2513128"/>
                  <a:gd name="connsiteX733" fmla="*/ 5082769 w 6934200"/>
                  <a:gd name="connsiteY733" fmla="*/ 627864 h 2513128"/>
                  <a:gd name="connsiteX734" fmla="*/ 5089703 w 6934200"/>
                  <a:gd name="connsiteY734" fmla="*/ 638780 h 2513128"/>
                  <a:gd name="connsiteX735" fmla="*/ 5096637 w 6934200"/>
                  <a:gd name="connsiteY735" fmla="*/ 649753 h 2513128"/>
                  <a:gd name="connsiteX736" fmla="*/ 5103571 w 6934200"/>
                  <a:gd name="connsiteY736" fmla="*/ 660783 h 2513128"/>
                  <a:gd name="connsiteX737" fmla="*/ 5110506 w 6934200"/>
                  <a:gd name="connsiteY737" fmla="*/ 671879 h 2513128"/>
                  <a:gd name="connsiteX738" fmla="*/ 5117440 w 6934200"/>
                  <a:gd name="connsiteY738" fmla="*/ 683033 h 2513128"/>
                  <a:gd name="connsiteX739" fmla="*/ 5124374 w 6934200"/>
                  <a:gd name="connsiteY739" fmla="*/ 694234 h 2513128"/>
                  <a:gd name="connsiteX740" fmla="*/ 5131308 w 6934200"/>
                  <a:gd name="connsiteY740" fmla="*/ 705502 h 2513128"/>
                  <a:gd name="connsiteX741" fmla="*/ 5138242 w 6934200"/>
                  <a:gd name="connsiteY741" fmla="*/ 716828 h 2513128"/>
                  <a:gd name="connsiteX742" fmla="*/ 5145177 w 6934200"/>
                  <a:gd name="connsiteY742" fmla="*/ 728200 h 2513128"/>
                  <a:gd name="connsiteX743" fmla="*/ 5152111 w 6934200"/>
                  <a:gd name="connsiteY743" fmla="*/ 739621 h 2513128"/>
                  <a:gd name="connsiteX744" fmla="*/ 5159045 w 6934200"/>
                  <a:gd name="connsiteY744" fmla="*/ 751108 h 2513128"/>
                  <a:gd name="connsiteX745" fmla="*/ 5165979 w 6934200"/>
                  <a:gd name="connsiteY745" fmla="*/ 762633 h 2513128"/>
                  <a:gd name="connsiteX746" fmla="*/ 5172914 w 6934200"/>
                  <a:gd name="connsiteY746" fmla="*/ 774216 h 2513128"/>
                  <a:gd name="connsiteX747" fmla="*/ 5179847 w 6934200"/>
                  <a:gd name="connsiteY747" fmla="*/ 785836 h 2513128"/>
                  <a:gd name="connsiteX748" fmla="*/ 5186782 w 6934200"/>
                  <a:gd name="connsiteY748" fmla="*/ 797514 h 2513128"/>
                  <a:gd name="connsiteX749" fmla="*/ 5193716 w 6934200"/>
                  <a:gd name="connsiteY749" fmla="*/ 809230 h 2513128"/>
                  <a:gd name="connsiteX750" fmla="*/ 5200650 w 6934200"/>
                  <a:gd name="connsiteY750" fmla="*/ 820993 h 2513128"/>
                  <a:gd name="connsiteX751" fmla="*/ 5207585 w 6934200"/>
                  <a:gd name="connsiteY751" fmla="*/ 832804 h 2513128"/>
                  <a:gd name="connsiteX752" fmla="*/ 5214519 w 6934200"/>
                  <a:gd name="connsiteY752" fmla="*/ 844653 h 2513128"/>
                  <a:gd name="connsiteX753" fmla="*/ 5221453 w 6934200"/>
                  <a:gd name="connsiteY753" fmla="*/ 856550 h 2513128"/>
                  <a:gd name="connsiteX754" fmla="*/ 5228387 w 6934200"/>
                  <a:gd name="connsiteY754" fmla="*/ 868475 h 2513128"/>
                  <a:gd name="connsiteX755" fmla="*/ 5235321 w 6934200"/>
                  <a:gd name="connsiteY755" fmla="*/ 880448 h 2513128"/>
                  <a:gd name="connsiteX756" fmla="*/ 5242255 w 6934200"/>
                  <a:gd name="connsiteY756" fmla="*/ 892459 h 2513128"/>
                  <a:gd name="connsiteX757" fmla="*/ 5249190 w 6934200"/>
                  <a:gd name="connsiteY757" fmla="*/ 904499 h 2513128"/>
                  <a:gd name="connsiteX758" fmla="*/ 5256124 w 6934200"/>
                  <a:gd name="connsiteY758" fmla="*/ 916586 h 2513128"/>
                  <a:gd name="connsiteX759" fmla="*/ 5263058 w 6934200"/>
                  <a:gd name="connsiteY759" fmla="*/ 928692 h 2513128"/>
                  <a:gd name="connsiteX760" fmla="*/ 5269993 w 6934200"/>
                  <a:gd name="connsiteY760" fmla="*/ 940846 h 2513128"/>
                  <a:gd name="connsiteX761" fmla="*/ 5276926 w 6934200"/>
                  <a:gd name="connsiteY761" fmla="*/ 953019 h 2513128"/>
                  <a:gd name="connsiteX762" fmla="*/ 5283861 w 6934200"/>
                  <a:gd name="connsiteY762" fmla="*/ 965230 h 2513128"/>
                  <a:gd name="connsiteX763" fmla="*/ 5290795 w 6934200"/>
                  <a:gd name="connsiteY763" fmla="*/ 977470 h 2513128"/>
                  <a:gd name="connsiteX764" fmla="*/ 5297729 w 6934200"/>
                  <a:gd name="connsiteY764" fmla="*/ 989728 h 2513128"/>
                  <a:gd name="connsiteX765" fmla="*/ 5304663 w 6934200"/>
                  <a:gd name="connsiteY765" fmla="*/ 1002025 h 2513128"/>
                  <a:gd name="connsiteX766" fmla="*/ 5311598 w 6934200"/>
                  <a:gd name="connsiteY766" fmla="*/ 1014341 h 2513128"/>
                  <a:gd name="connsiteX767" fmla="*/ 5318531 w 6934200"/>
                  <a:gd name="connsiteY767" fmla="*/ 1026685 h 2513128"/>
                  <a:gd name="connsiteX768" fmla="*/ 5325466 w 6934200"/>
                  <a:gd name="connsiteY768" fmla="*/ 1039049 h 2513128"/>
                  <a:gd name="connsiteX769" fmla="*/ 5332400 w 6934200"/>
                  <a:gd name="connsiteY769" fmla="*/ 1051432 h 2513128"/>
                  <a:gd name="connsiteX770" fmla="*/ 5339334 w 6934200"/>
                  <a:gd name="connsiteY770" fmla="*/ 1063843 h 2513128"/>
                  <a:gd name="connsiteX771" fmla="*/ 5346269 w 6934200"/>
                  <a:gd name="connsiteY771" fmla="*/ 1076273 h 2513128"/>
                  <a:gd name="connsiteX772" fmla="*/ 5353203 w 6934200"/>
                  <a:gd name="connsiteY772" fmla="*/ 1088712 h 2513128"/>
                  <a:gd name="connsiteX773" fmla="*/ 5360137 w 6934200"/>
                  <a:gd name="connsiteY773" fmla="*/ 1101171 h 2513128"/>
                  <a:gd name="connsiteX774" fmla="*/ 5367071 w 6934200"/>
                  <a:gd name="connsiteY774" fmla="*/ 1113649 h 2513128"/>
                  <a:gd name="connsiteX775" fmla="*/ 5374005 w 6934200"/>
                  <a:gd name="connsiteY775" fmla="*/ 1126146 h 2513128"/>
                  <a:gd name="connsiteX776" fmla="*/ 5380939 w 6934200"/>
                  <a:gd name="connsiteY776" fmla="*/ 1138652 h 2513128"/>
                  <a:gd name="connsiteX777" fmla="*/ 5387874 w 6934200"/>
                  <a:gd name="connsiteY777" fmla="*/ 1151158 h 2513128"/>
                  <a:gd name="connsiteX778" fmla="*/ 5394808 w 6934200"/>
                  <a:gd name="connsiteY778" fmla="*/ 1163693 h 2513128"/>
                  <a:gd name="connsiteX779" fmla="*/ 5401742 w 6934200"/>
                  <a:gd name="connsiteY779" fmla="*/ 1176228 h 2513128"/>
                  <a:gd name="connsiteX780" fmla="*/ 5408677 w 6934200"/>
                  <a:gd name="connsiteY780" fmla="*/ 1188772 h 2513128"/>
                  <a:gd name="connsiteX781" fmla="*/ 5415610 w 6934200"/>
                  <a:gd name="connsiteY781" fmla="*/ 1201317 h 2513128"/>
                  <a:gd name="connsiteX782" fmla="*/ 5422545 w 6934200"/>
                  <a:gd name="connsiteY782" fmla="*/ 1213871 h 2513128"/>
                  <a:gd name="connsiteX783" fmla="*/ 5429479 w 6934200"/>
                  <a:gd name="connsiteY783" fmla="*/ 1226434 h 2513128"/>
                  <a:gd name="connsiteX784" fmla="*/ 5436413 w 6934200"/>
                  <a:gd name="connsiteY784" fmla="*/ 1238998 h 2513128"/>
                  <a:gd name="connsiteX785" fmla="*/ 5443347 w 6934200"/>
                  <a:gd name="connsiteY785" fmla="*/ 1251561 h 2513128"/>
                  <a:gd name="connsiteX786" fmla="*/ 5450282 w 6934200"/>
                  <a:gd name="connsiteY786" fmla="*/ 1264134 h 2513128"/>
                  <a:gd name="connsiteX787" fmla="*/ 5457215 w 6934200"/>
                  <a:gd name="connsiteY787" fmla="*/ 1276698 h 2513128"/>
                  <a:gd name="connsiteX788" fmla="*/ 5464150 w 6934200"/>
                  <a:gd name="connsiteY788" fmla="*/ 1289261 h 2513128"/>
                  <a:gd name="connsiteX789" fmla="*/ 5471084 w 6934200"/>
                  <a:gd name="connsiteY789" fmla="*/ 1301815 h 2513128"/>
                  <a:gd name="connsiteX790" fmla="*/ 5478018 w 6934200"/>
                  <a:gd name="connsiteY790" fmla="*/ 1314369 h 2513128"/>
                  <a:gd name="connsiteX791" fmla="*/ 5484953 w 6934200"/>
                  <a:gd name="connsiteY791" fmla="*/ 1326923 h 2513128"/>
                  <a:gd name="connsiteX792" fmla="*/ 5491887 w 6934200"/>
                  <a:gd name="connsiteY792" fmla="*/ 1339467 h 2513128"/>
                  <a:gd name="connsiteX793" fmla="*/ 5498821 w 6934200"/>
                  <a:gd name="connsiteY793" fmla="*/ 1352002 h 2513128"/>
                  <a:gd name="connsiteX794" fmla="*/ 5505755 w 6934200"/>
                  <a:gd name="connsiteY794" fmla="*/ 1364518 h 2513128"/>
                  <a:gd name="connsiteX795" fmla="*/ 5512689 w 6934200"/>
                  <a:gd name="connsiteY795" fmla="*/ 1377034 h 2513128"/>
                  <a:gd name="connsiteX796" fmla="*/ 5519623 w 6934200"/>
                  <a:gd name="connsiteY796" fmla="*/ 1389540 h 2513128"/>
                  <a:gd name="connsiteX797" fmla="*/ 5526558 w 6934200"/>
                  <a:gd name="connsiteY797" fmla="*/ 1402028 h 2513128"/>
                  <a:gd name="connsiteX798" fmla="*/ 5533492 w 6934200"/>
                  <a:gd name="connsiteY798" fmla="*/ 1414496 h 2513128"/>
                  <a:gd name="connsiteX799" fmla="*/ 5540426 w 6934200"/>
                  <a:gd name="connsiteY799" fmla="*/ 1426955 h 2513128"/>
                  <a:gd name="connsiteX800" fmla="*/ 5547360 w 6934200"/>
                  <a:gd name="connsiteY800" fmla="*/ 1439394 h 2513128"/>
                  <a:gd name="connsiteX801" fmla="*/ 5554294 w 6934200"/>
                  <a:gd name="connsiteY801" fmla="*/ 1451824 h 2513128"/>
                  <a:gd name="connsiteX802" fmla="*/ 5561229 w 6934200"/>
                  <a:gd name="connsiteY802" fmla="*/ 1464226 h 2513128"/>
                  <a:gd name="connsiteX803" fmla="*/ 5568163 w 6934200"/>
                  <a:gd name="connsiteY803" fmla="*/ 1476608 h 2513128"/>
                  <a:gd name="connsiteX804" fmla="*/ 5575097 w 6934200"/>
                  <a:gd name="connsiteY804" fmla="*/ 1488962 h 2513128"/>
                  <a:gd name="connsiteX805" fmla="*/ 5582031 w 6934200"/>
                  <a:gd name="connsiteY805" fmla="*/ 1501307 h 2513128"/>
                  <a:gd name="connsiteX806" fmla="*/ 5588966 w 6934200"/>
                  <a:gd name="connsiteY806" fmla="*/ 1513613 h 2513128"/>
                  <a:gd name="connsiteX807" fmla="*/ 5595899 w 6934200"/>
                  <a:gd name="connsiteY807" fmla="*/ 1525900 h 2513128"/>
                  <a:gd name="connsiteX808" fmla="*/ 5602834 w 6934200"/>
                  <a:gd name="connsiteY808" fmla="*/ 1538159 h 2513128"/>
                  <a:gd name="connsiteX809" fmla="*/ 5609768 w 6934200"/>
                  <a:gd name="connsiteY809" fmla="*/ 1550399 h 2513128"/>
                  <a:gd name="connsiteX810" fmla="*/ 5616702 w 6934200"/>
                  <a:gd name="connsiteY810" fmla="*/ 1562600 h 2513128"/>
                  <a:gd name="connsiteX811" fmla="*/ 5623637 w 6934200"/>
                  <a:gd name="connsiteY811" fmla="*/ 1574773 h 2513128"/>
                  <a:gd name="connsiteX812" fmla="*/ 5630571 w 6934200"/>
                  <a:gd name="connsiteY812" fmla="*/ 1586908 h 2513128"/>
                  <a:gd name="connsiteX813" fmla="*/ 5637505 w 6934200"/>
                  <a:gd name="connsiteY813" fmla="*/ 1599014 h 2513128"/>
                  <a:gd name="connsiteX814" fmla="*/ 5644439 w 6934200"/>
                  <a:gd name="connsiteY814" fmla="*/ 1611092 h 2513128"/>
                  <a:gd name="connsiteX815" fmla="*/ 5651373 w 6934200"/>
                  <a:gd name="connsiteY815" fmla="*/ 1623122 h 2513128"/>
                  <a:gd name="connsiteX816" fmla="*/ 5658307 w 6934200"/>
                  <a:gd name="connsiteY816" fmla="*/ 1635123 h 2513128"/>
                  <a:gd name="connsiteX817" fmla="*/ 5665242 w 6934200"/>
                  <a:gd name="connsiteY817" fmla="*/ 1647087 h 2513128"/>
                  <a:gd name="connsiteX818" fmla="*/ 5672176 w 6934200"/>
                  <a:gd name="connsiteY818" fmla="*/ 1659012 h 2513128"/>
                  <a:gd name="connsiteX819" fmla="*/ 5679110 w 6934200"/>
                  <a:gd name="connsiteY819" fmla="*/ 1670899 h 2513128"/>
                  <a:gd name="connsiteX820" fmla="*/ 5686044 w 6934200"/>
                  <a:gd name="connsiteY820" fmla="*/ 1682739 h 2513128"/>
                  <a:gd name="connsiteX821" fmla="*/ 5692978 w 6934200"/>
                  <a:gd name="connsiteY821" fmla="*/ 1694540 h 2513128"/>
                  <a:gd name="connsiteX822" fmla="*/ 5699913 w 6934200"/>
                  <a:gd name="connsiteY822" fmla="*/ 1706294 h 2513128"/>
                  <a:gd name="connsiteX823" fmla="*/ 5706847 w 6934200"/>
                  <a:gd name="connsiteY823" fmla="*/ 1718001 h 2513128"/>
                  <a:gd name="connsiteX824" fmla="*/ 5713781 w 6934200"/>
                  <a:gd name="connsiteY824" fmla="*/ 1729668 h 2513128"/>
                  <a:gd name="connsiteX825" fmla="*/ 5720715 w 6934200"/>
                  <a:gd name="connsiteY825" fmla="*/ 1741289 h 2513128"/>
                  <a:gd name="connsiteX826" fmla="*/ 5727649 w 6934200"/>
                  <a:gd name="connsiteY826" fmla="*/ 1752853 h 2513128"/>
                  <a:gd name="connsiteX827" fmla="*/ 5734584 w 6934200"/>
                  <a:gd name="connsiteY827" fmla="*/ 1764378 h 2513128"/>
                  <a:gd name="connsiteX828" fmla="*/ 5741518 w 6934200"/>
                  <a:gd name="connsiteY828" fmla="*/ 1775846 h 2513128"/>
                  <a:gd name="connsiteX829" fmla="*/ 5748452 w 6934200"/>
                  <a:gd name="connsiteY829" fmla="*/ 1787257 h 2513128"/>
                  <a:gd name="connsiteX830" fmla="*/ 5755386 w 6934200"/>
                  <a:gd name="connsiteY830" fmla="*/ 1798620 h 2513128"/>
                  <a:gd name="connsiteX831" fmla="*/ 5762321 w 6934200"/>
                  <a:gd name="connsiteY831" fmla="*/ 1809926 h 2513128"/>
                  <a:gd name="connsiteX832" fmla="*/ 5769254 w 6934200"/>
                  <a:gd name="connsiteY832" fmla="*/ 1821185 h 2513128"/>
                  <a:gd name="connsiteX833" fmla="*/ 5776189 w 6934200"/>
                  <a:gd name="connsiteY833" fmla="*/ 1832386 h 2513128"/>
                  <a:gd name="connsiteX834" fmla="*/ 5783123 w 6934200"/>
                  <a:gd name="connsiteY834" fmla="*/ 1843521 h 2513128"/>
                  <a:gd name="connsiteX835" fmla="*/ 5790057 w 6934200"/>
                  <a:gd name="connsiteY835" fmla="*/ 1854599 h 2513128"/>
                  <a:gd name="connsiteX836" fmla="*/ 5796991 w 6934200"/>
                  <a:gd name="connsiteY836" fmla="*/ 1865628 h 2513128"/>
                  <a:gd name="connsiteX837" fmla="*/ 5803926 w 6934200"/>
                  <a:gd name="connsiteY837" fmla="*/ 1876582 h 2513128"/>
                  <a:gd name="connsiteX838" fmla="*/ 5810860 w 6934200"/>
                  <a:gd name="connsiteY838" fmla="*/ 1887479 h 2513128"/>
                  <a:gd name="connsiteX839" fmla="*/ 5817794 w 6934200"/>
                  <a:gd name="connsiteY839" fmla="*/ 1898318 h 2513128"/>
                  <a:gd name="connsiteX840" fmla="*/ 5824728 w 6934200"/>
                  <a:gd name="connsiteY840" fmla="*/ 1909091 h 2513128"/>
                  <a:gd name="connsiteX841" fmla="*/ 5831662 w 6934200"/>
                  <a:gd name="connsiteY841" fmla="*/ 1919797 h 2513128"/>
                  <a:gd name="connsiteX842" fmla="*/ 5838597 w 6934200"/>
                  <a:gd name="connsiteY842" fmla="*/ 1930436 h 2513128"/>
                  <a:gd name="connsiteX843" fmla="*/ 5845531 w 6934200"/>
                  <a:gd name="connsiteY843" fmla="*/ 1941009 h 2513128"/>
                  <a:gd name="connsiteX844" fmla="*/ 5852465 w 6934200"/>
                  <a:gd name="connsiteY844" fmla="*/ 1951506 h 2513128"/>
                  <a:gd name="connsiteX845" fmla="*/ 5859399 w 6934200"/>
                  <a:gd name="connsiteY845" fmla="*/ 1961945 h 2513128"/>
                  <a:gd name="connsiteX846" fmla="*/ 5866333 w 6934200"/>
                  <a:gd name="connsiteY846" fmla="*/ 1972309 h 2513128"/>
                  <a:gd name="connsiteX847" fmla="*/ 5873268 w 6934200"/>
                  <a:gd name="connsiteY847" fmla="*/ 1982595 h 2513128"/>
                  <a:gd name="connsiteX848" fmla="*/ 5880202 w 6934200"/>
                  <a:gd name="connsiteY848" fmla="*/ 1992816 h 2513128"/>
                  <a:gd name="connsiteX849" fmla="*/ 5887136 w 6934200"/>
                  <a:gd name="connsiteY849" fmla="*/ 2002960 h 2513128"/>
                  <a:gd name="connsiteX850" fmla="*/ 5894070 w 6934200"/>
                  <a:gd name="connsiteY850" fmla="*/ 2013037 h 2513128"/>
                  <a:gd name="connsiteX851" fmla="*/ 5901005 w 6934200"/>
                  <a:gd name="connsiteY851" fmla="*/ 2023029 h 2513128"/>
                  <a:gd name="connsiteX852" fmla="*/ 5907938 w 6934200"/>
                  <a:gd name="connsiteY852" fmla="*/ 2032954 h 2513128"/>
                  <a:gd name="connsiteX853" fmla="*/ 5914873 w 6934200"/>
                  <a:gd name="connsiteY853" fmla="*/ 2042794 h 2513128"/>
                  <a:gd name="connsiteX854" fmla="*/ 5921807 w 6934200"/>
                  <a:gd name="connsiteY854" fmla="*/ 2052557 h 2513128"/>
                  <a:gd name="connsiteX855" fmla="*/ 5928741 w 6934200"/>
                  <a:gd name="connsiteY855" fmla="*/ 2062234 h 2513128"/>
                  <a:gd name="connsiteX856" fmla="*/ 5935676 w 6934200"/>
                  <a:gd name="connsiteY856" fmla="*/ 2071845 h 2513128"/>
                  <a:gd name="connsiteX857" fmla="*/ 5942610 w 6934200"/>
                  <a:gd name="connsiteY857" fmla="*/ 2081360 h 2513128"/>
                  <a:gd name="connsiteX858" fmla="*/ 5949544 w 6934200"/>
                  <a:gd name="connsiteY858" fmla="*/ 2090799 h 2513128"/>
                  <a:gd name="connsiteX859" fmla="*/ 5956478 w 6934200"/>
                  <a:gd name="connsiteY859" fmla="*/ 2100153 h 2513128"/>
                  <a:gd name="connsiteX860" fmla="*/ 5963412 w 6934200"/>
                  <a:gd name="connsiteY860" fmla="*/ 2109421 h 2513128"/>
                  <a:gd name="connsiteX861" fmla="*/ 5970346 w 6934200"/>
                  <a:gd name="connsiteY861" fmla="*/ 2118613 h 2513128"/>
                  <a:gd name="connsiteX862" fmla="*/ 5977281 w 6934200"/>
                  <a:gd name="connsiteY862" fmla="*/ 2127709 h 2513128"/>
                  <a:gd name="connsiteX863" fmla="*/ 5984215 w 6934200"/>
                  <a:gd name="connsiteY863" fmla="*/ 2136720 h 2513128"/>
                  <a:gd name="connsiteX864" fmla="*/ 5991149 w 6934200"/>
                  <a:gd name="connsiteY864" fmla="*/ 2145645 h 2513128"/>
                  <a:gd name="connsiteX865" fmla="*/ 5998083 w 6934200"/>
                  <a:gd name="connsiteY865" fmla="*/ 2154484 h 2513128"/>
                  <a:gd name="connsiteX866" fmla="*/ 6005017 w 6934200"/>
                  <a:gd name="connsiteY866" fmla="*/ 2163228 h 2513128"/>
                  <a:gd name="connsiteX867" fmla="*/ 6011952 w 6934200"/>
                  <a:gd name="connsiteY867" fmla="*/ 2171876 h 2513128"/>
                  <a:gd name="connsiteX868" fmla="*/ 6018886 w 6934200"/>
                  <a:gd name="connsiteY868" fmla="*/ 2180439 h 2513128"/>
                  <a:gd name="connsiteX869" fmla="*/ 6025820 w 6934200"/>
                  <a:gd name="connsiteY869" fmla="*/ 2188917 h 2513128"/>
                  <a:gd name="connsiteX870" fmla="*/ 6032754 w 6934200"/>
                  <a:gd name="connsiteY870" fmla="*/ 2197289 h 2513128"/>
                  <a:gd name="connsiteX871" fmla="*/ 6039689 w 6934200"/>
                  <a:gd name="connsiteY871" fmla="*/ 2205576 h 2513128"/>
                  <a:gd name="connsiteX872" fmla="*/ 6046622 w 6934200"/>
                  <a:gd name="connsiteY872" fmla="*/ 2213767 h 2513128"/>
                  <a:gd name="connsiteX873" fmla="*/ 6053557 w 6934200"/>
                  <a:gd name="connsiteY873" fmla="*/ 2221854 h 2513128"/>
                  <a:gd name="connsiteX874" fmla="*/ 6060491 w 6934200"/>
                  <a:gd name="connsiteY874" fmla="*/ 2229855 h 2513128"/>
                  <a:gd name="connsiteX875" fmla="*/ 6067425 w 6934200"/>
                  <a:gd name="connsiteY875" fmla="*/ 2237751 h 2513128"/>
                  <a:gd name="connsiteX876" fmla="*/ 6074360 w 6934200"/>
                  <a:gd name="connsiteY876" fmla="*/ 2245552 h 2513128"/>
                  <a:gd name="connsiteX877" fmla="*/ 6081294 w 6934200"/>
                  <a:gd name="connsiteY877" fmla="*/ 2253258 h 2513128"/>
                  <a:gd name="connsiteX878" fmla="*/ 6088228 w 6934200"/>
                  <a:gd name="connsiteY878" fmla="*/ 2260859 h 2513128"/>
                  <a:gd name="connsiteX879" fmla="*/ 6095162 w 6934200"/>
                  <a:gd name="connsiteY879" fmla="*/ 2268355 h 2513128"/>
                  <a:gd name="connsiteX880" fmla="*/ 6102096 w 6934200"/>
                  <a:gd name="connsiteY880" fmla="*/ 2275765 h 2513128"/>
                  <a:gd name="connsiteX881" fmla="*/ 6109030 w 6934200"/>
                  <a:gd name="connsiteY881" fmla="*/ 2283062 h 2513128"/>
                  <a:gd name="connsiteX882" fmla="*/ 6115965 w 6934200"/>
                  <a:gd name="connsiteY882" fmla="*/ 2290253 h 2513128"/>
                  <a:gd name="connsiteX883" fmla="*/ 6122899 w 6934200"/>
                  <a:gd name="connsiteY883" fmla="*/ 2297349 h 2513128"/>
                  <a:gd name="connsiteX884" fmla="*/ 6129833 w 6934200"/>
                  <a:gd name="connsiteY884" fmla="*/ 2304340 h 2513128"/>
                  <a:gd name="connsiteX885" fmla="*/ 6136768 w 6934200"/>
                  <a:gd name="connsiteY885" fmla="*/ 2311218 h 2513128"/>
                  <a:gd name="connsiteX886" fmla="*/ 6143701 w 6934200"/>
                  <a:gd name="connsiteY886" fmla="*/ 2317999 h 2513128"/>
                  <a:gd name="connsiteX887" fmla="*/ 6150636 w 6934200"/>
                  <a:gd name="connsiteY887" fmla="*/ 2324676 h 2513128"/>
                  <a:gd name="connsiteX888" fmla="*/ 6157570 w 6934200"/>
                  <a:gd name="connsiteY888" fmla="*/ 2331239 h 2513128"/>
                  <a:gd name="connsiteX889" fmla="*/ 6164504 w 6934200"/>
                  <a:gd name="connsiteY889" fmla="*/ 2337697 h 2513128"/>
                  <a:gd name="connsiteX890" fmla="*/ 6171438 w 6934200"/>
                  <a:gd name="connsiteY890" fmla="*/ 2344050 h 2513128"/>
                  <a:gd name="connsiteX891" fmla="*/ 6178373 w 6934200"/>
                  <a:gd name="connsiteY891" fmla="*/ 2350289 h 2513128"/>
                  <a:gd name="connsiteX892" fmla="*/ 6185306 w 6934200"/>
                  <a:gd name="connsiteY892" fmla="*/ 2356414 h 2513128"/>
                  <a:gd name="connsiteX893" fmla="*/ 6192241 w 6934200"/>
                  <a:gd name="connsiteY893" fmla="*/ 2362443 h 2513128"/>
                  <a:gd name="connsiteX894" fmla="*/ 6199175 w 6934200"/>
                  <a:gd name="connsiteY894" fmla="*/ 2368348 h 2513128"/>
                  <a:gd name="connsiteX895" fmla="*/ 6206109 w 6934200"/>
                  <a:gd name="connsiteY895" fmla="*/ 2374149 h 2513128"/>
                  <a:gd name="connsiteX896" fmla="*/ 6213044 w 6934200"/>
                  <a:gd name="connsiteY896" fmla="*/ 2379836 h 2513128"/>
                  <a:gd name="connsiteX897" fmla="*/ 6219978 w 6934200"/>
                  <a:gd name="connsiteY897" fmla="*/ 2385417 h 2513128"/>
                  <a:gd name="connsiteX898" fmla="*/ 6226912 w 6934200"/>
                  <a:gd name="connsiteY898" fmla="*/ 2390875 h 2513128"/>
                  <a:gd name="connsiteX899" fmla="*/ 6233846 w 6934200"/>
                  <a:gd name="connsiteY899" fmla="*/ 2396228 h 2513128"/>
                  <a:gd name="connsiteX900" fmla="*/ 6240780 w 6934200"/>
                  <a:gd name="connsiteY900" fmla="*/ 2401467 h 2513128"/>
                  <a:gd name="connsiteX901" fmla="*/ 6247714 w 6934200"/>
                  <a:gd name="connsiteY901" fmla="*/ 2406582 h 2513128"/>
                  <a:gd name="connsiteX902" fmla="*/ 6254649 w 6934200"/>
                  <a:gd name="connsiteY902" fmla="*/ 2411592 h 2513128"/>
                  <a:gd name="connsiteX903" fmla="*/ 6261583 w 6934200"/>
                  <a:gd name="connsiteY903" fmla="*/ 2416478 h 2513128"/>
                  <a:gd name="connsiteX904" fmla="*/ 6268517 w 6934200"/>
                  <a:gd name="connsiteY904" fmla="*/ 2421260 h 2513128"/>
                  <a:gd name="connsiteX905" fmla="*/ 6275452 w 6934200"/>
                  <a:gd name="connsiteY905" fmla="*/ 2425918 h 2513128"/>
                  <a:gd name="connsiteX906" fmla="*/ 6282385 w 6934200"/>
                  <a:gd name="connsiteY906" fmla="*/ 2430461 h 2513128"/>
                  <a:gd name="connsiteX907" fmla="*/ 6289320 w 6934200"/>
                  <a:gd name="connsiteY907" fmla="*/ 2434881 h 2513128"/>
                  <a:gd name="connsiteX908" fmla="*/ 6296254 w 6934200"/>
                  <a:gd name="connsiteY908" fmla="*/ 2439186 h 2513128"/>
                  <a:gd name="connsiteX909" fmla="*/ 6303188 w 6934200"/>
                  <a:gd name="connsiteY909" fmla="*/ 2443377 h 2513128"/>
                  <a:gd name="connsiteX910" fmla="*/ 6310122 w 6934200"/>
                  <a:gd name="connsiteY910" fmla="*/ 2447444 h 2513128"/>
                  <a:gd name="connsiteX911" fmla="*/ 6317057 w 6934200"/>
                  <a:gd name="connsiteY911" fmla="*/ 2451397 h 2513128"/>
                  <a:gd name="connsiteX912" fmla="*/ 6323990 w 6934200"/>
                  <a:gd name="connsiteY912" fmla="*/ 2455226 h 2513128"/>
                  <a:gd name="connsiteX913" fmla="*/ 6330925 w 6934200"/>
                  <a:gd name="connsiteY913" fmla="*/ 2458931 h 2513128"/>
                  <a:gd name="connsiteX914" fmla="*/ 6337859 w 6934200"/>
                  <a:gd name="connsiteY914" fmla="*/ 2462522 h 2513128"/>
                  <a:gd name="connsiteX915" fmla="*/ 6344793 w 6934200"/>
                  <a:gd name="connsiteY915" fmla="*/ 2465999 h 2513128"/>
                  <a:gd name="connsiteX916" fmla="*/ 6351728 w 6934200"/>
                  <a:gd name="connsiteY916" fmla="*/ 2469342 h 2513128"/>
                  <a:gd name="connsiteX917" fmla="*/ 6358662 w 6934200"/>
                  <a:gd name="connsiteY917" fmla="*/ 2472571 h 2513128"/>
                  <a:gd name="connsiteX918" fmla="*/ 6365596 w 6934200"/>
                  <a:gd name="connsiteY918" fmla="*/ 2475676 h 2513128"/>
                  <a:gd name="connsiteX919" fmla="*/ 6372530 w 6934200"/>
                  <a:gd name="connsiteY919" fmla="*/ 2478667 h 2513128"/>
                  <a:gd name="connsiteX920" fmla="*/ 6379464 w 6934200"/>
                  <a:gd name="connsiteY920" fmla="*/ 2481525 h 2513128"/>
                  <a:gd name="connsiteX921" fmla="*/ 6386398 w 6934200"/>
                  <a:gd name="connsiteY921" fmla="*/ 2484268 h 2513128"/>
                  <a:gd name="connsiteX922" fmla="*/ 6393333 w 6934200"/>
                  <a:gd name="connsiteY922" fmla="*/ 2486878 h 2513128"/>
                  <a:gd name="connsiteX923" fmla="*/ 6400267 w 6934200"/>
                  <a:gd name="connsiteY923" fmla="*/ 2489373 h 2513128"/>
                  <a:gd name="connsiteX924" fmla="*/ 6407201 w 6934200"/>
                  <a:gd name="connsiteY924" fmla="*/ 2491745 h 2513128"/>
                  <a:gd name="connsiteX925" fmla="*/ 6414135 w 6934200"/>
                  <a:gd name="connsiteY925" fmla="*/ 2493993 h 2513128"/>
                  <a:gd name="connsiteX926" fmla="*/ 6421069 w 6934200"/>
                  <a:gd name="connsiteY926" fmla="*/ 2496117 h 2513128"/>
                  <a:gd name="connsiteX927" fmla="*/ 6428004 w 6934200"/>
                  <a:gd name="connsiteY927" fmla="*/ 2498117 h 2513128"/>
                  <a:gd name="connsiteX928" fmla="*/ 6434938 w 6934200"/>
                  <a:gd name="connsiteY928" fmla="*/ 2499984 h 2513128"/>
                  <a:gd name="connsiteX929" fmla="*/ 6441872 w 6934200"/>
                  <a:gd name="connsiteY929" fmla="*/ 2501737 h 2513128"/>
                  <a:gd name="connsiteX930" fmla="*/ 6448806 w 6934200"/>
                  <a:gd name="connsiteY930" fmla="*/ 2503365 h 2513128"/>
                  <a:gd name="connsiteX931" fmla="*/ 6455741 w 6934200"/>
                  <a:gd name="connsiteY931" fmla="*/ 2504870 h 2513128"/>
                  <a:gd name="connsiteX932" fmla="*/ 6462674 w 6934200"/>
                  <a:gd name="connsiteY932" fmla="*/ 2506242 h 2513128"/>
                  <a:gd name="connsiteX933" fmla="*/ 6469609 w 6934200"/>
                  <a:gd name="connsiteY933" fmla="*/ 2507499 h 2513128"/>
                  <a:gd name="connsiteX934" fmla="*/ 6476543 w 6934200"/>
                  <a:gd name="connsiteY934" fmla="*/ 2508623 h 2513128"/>
                  <a:gd name="connsiteX935" fmla="*/ 6483477 w 6934200"/>
                  <a:gd name="connsiteY935" fmla="*/ 2509623 h 2513128"/>
                  <a:gd name="connsiteX936" fmla="*/ 6490412 w 6934200"/>
                  <a:gd name="connsiteY936" fmla="*/ 2510500 h 2513128"/>
                  <a:gd name="connsiteX937" fmla="*/ 6497346 w 6934200"/>
                  <a:gd name="connsiteY937" fmla="*/ 2511252 h 2513128"/>
                  <a:gd name="connsiteX938" fmla="*/ 6504280 w 6934200"/>
                  <a:gd name="connsiteY938" fmla="*/ 2511871 h 2513128"/>
                  <a:gd name="connsiteX939" fmla="*/ 6511214 w 6934200"/>
                  <a:gd name="connsiteY939" fmla="*/ 2512376 h 2513128"/>
                  <a:gd name="connsiteX940" fmla="*/ 6518148 w 6934200"/>
                  <a:gd name="connsiteY940" fmla="*/ 2512747 h 2513128"/>
                  <a:gd name="connsiteX941" fmla="*/ 6525082 w 6934200"/>
                  <a:gd name="connsiteY941" fmla="*/ 2512995 h 2513128"/>
                  <a:gd name="connsiteX942" fmla="*/ 6532017 w 6934200"/>
                  <a:gd name="connsiteY942" fmla="*/ 2513119 h 2513128"/>
                  <a:gd name="connsiteX943" fmla="*/ 6538951 w 6934200"/>
                  <a:gd name="connsiteY943" fmla="*/ 2513119 h 2513128"/>
                  <a:gd name="connsiteX944" fmla="*/ 6545885 w 6934200"/>
                  <a:gd name="connsiteY944" fmla="*/ 2512986 h 2513128"/>
                  <a:gd name="connsiteX945" fmla="*/ 6552819 w 6934200"/>
                  <a:gd name="connsiteY945" fmla="*/ 2512738 h 2513128"/>
                  <a:gd name="connsiteX946" fmla="*/ 6559753 w 6934200"/>
                  <a:gd name="connsiteY946" fmla="*/ 2512357 h 2513128"/>
                  <a:gd name="connsiteX947" fmla="*/ 6566688 w 6934200"/>
                  <a:gd name="connsiteY947" fmla="*/ 2511852 h 2513128"/>
                  <a:gd name="connsiteX948" fmla="*/ 6573622 w 6934200"/>
                  <a:gd name="connsiteY948" fmla="*/ 2511223 h 2513128"/>
                  <a:gd name="connsiteX949" fmla="*/ 6580556 w 6934200"/>
                  <a:gd name="connsiteY949" fmla="*/ 2510462 h 2513128"/>
                  <a:gd name="connsiteX950" fmla="*/ 6587490 w 6934200"/>
                  <a:gd name="connsiteY950" fmla="*/ 2509585 h 2513128"/>
                  <a:gd name="connsiteX951" fmla="*/ 6594424 w 6934200"/>
                  <a:gd name="connsiteY951" fmla="*/ 2508576 h 2513128"/>
                  <a:gd name="connsiteX952" fmla="*/ 6601359 w 6934200"/>
                  <a:gd name="connsiteY952" fmla="*/ 2507442 h 2513128"/>
                  <a:gd name="connsiteX953" fmla="*/ 6608293 w 6934200"/>
                  <a:gd name="connsiteY953" fmla="*/ 2506185 h 2513128"/>
                  <a:gd name="connsiteX954" fmla="*/ 6615227 w 6934200"/>
                  <a:gd name="connsiteY954" fmla="*/ 2504804 h 2513128"/>
                  <a:gd name="connsiteX955" fmla="*/ 6622161 w 6934200"/>
                  <a:gd name="connsiteY955" fmla="*/ 2503299 h 2513128"/>
                  <a:gd name="connsiteX956" fmla="*/ 6629096 w 6934200"/>
                  <a:gd name="connsiteY956" fmla="*/ 2501660 h 2513128"/>
                  <a:gd name="connsiteX957" fmla="*/ 6636029 w 6934200"/>
                  <a:gd name="connsiteY957" fmla="*/ 2499908 h 2513128"/>
                  <a:gd name="connsiteX958" fmla="*/ 6642964 w 6934200"/>
                  <a:gd name="connsiteY958" fmla="*/ 2498031 h 2513128"/>
                  <a:gd name="connsiteX959" fmla="*/ 6649898 w 6934200"/>
                  <a:gd name="connsiteY959" fmla="*/ 2496021 h 2513128"/>
                  <a:gd name="connsiteX960" fmla="*/ 6656832 w 6934200"/>
                  <a:gd name="connsiteY960" fmla="*/ 2493897 h 2513128"/>
                  <a:gd name="connsiteX961" fmla="*/ 6663766 w 6934200"/>
                  <a:gd name="connsiteY961" fmla="*/ 2491640 h 2513128"/>
                  <a:gd name="connsiteX962" fmla="*/ 6670701 w 6934200"/>
                  <a:gd name="connsiteY962" fmla="*/ 2489268 h 2513128"/>
                  <a:gd name="connsiteX963" fmla="*/ 6677635 w 6934200"/>
                  <a:gd name="connsiteY963" fmla="*/ 2486763 h 2513128"/>
                  <a:gd name="connsiteX964" fmla="*/ 6684569 w 6934200"/>
                  <a:gd name="connsiteY964" fmla="*/ 2484144 h 2513128"/>
                  <a:gd name="connsiteX965" fmla="*/ 6691503 w 6934200"/>
                  <a:gd name="connsiteY965" fmla="*/ 2481401 h 2513128"/>
                  <a:gd name="connsiteX966" fmla="*/ 6698437 w 6934200"/>
                  <a:gd name="connsiteY966" fmla="*/ 2478534 h 2513128"/>
                  <a:gd name="connsiteX967" fmla="*/ 6705372 w 6934200"/>
                  <a:gd name="connsiteY967" fmla="*/ 2475543 h 2513128"/>
                  <a:gd name="connsiteX968" fmla="*/ 6712306 w 6934200"/>
                  <a:gd name="connsiteY968" fmla="*/ 2472428 h 2513128"/>
                  <a:gd name="connsiteX969" fmla="*/ 6719240 w 6934200"/>
                  <a:gd name="connsiteY969" fmla="*/ 2469199 h 2513128"/>
                  <a:gd name="connsiteX970" fmla="*/ 6726174 w 6934200"/>
                  <a:gd name="connsiteY970" fmla="*/ 2465846 h 2513128"/>
                  <a:gd name="connsiteX971" fmla="*/ 6733108 w 6934200"/>
                  <a:gd name="connsiteY971" fmla="*/ 2462370 h 2513128"/>
                  <a:gd name="connsiteX972" fmla="*/ 6740043 w 6934200"/>
                  <a:gd name="connsiteY972" fmla="*/ 2458769 h 2513128"/>
                  <a:gd name="connsiteX973" fmla="*/ 6746977 w 6934200"/>
                  <a:gd name="connsiteY973" fmla="*/ 2455054 h 2513128"/>
                  <a:gd name="connsiteX974" fmla="*/ 6753911 w 6934200"/>
                  <a:gd name="connsiteY974" fmla="*/ 2451216 h 2513128"/>
                  <a:gd name="connsiteX975" fmla="*/ 6760845 w 6934200"/>
                  <a:gd name="connsiteY975" fmla="*/ 2447263 h 2513128"/>
                  <a:gd name="connsiteX976" fmla="*/ 6767780 w 6934200"/>
                  <a:gd name="connsiteY976" fmla="*/ 2443196 h 2513128"/>
                  <a:gd name="connsiteX977" fmla="*/ 6774713 w 6934200"/>
                  <a:gd name="connsiteY977" fmla="*/ 2438995 h 2513128"/>
                  <a:gd name="connsiteX978" fmla="*/ 6781648 w 6934200"/>
                  <a:gd name="connsiteY978" fmla="*/ 2434690 h 2513128"/>
                  <a:gd name="connsiteX979" fmla="*/ 6788582 w 6934200"/>
                  <a:gd name="connsiteY979" fmla="*/ 2430261 h 2513128"/>
                  <a:gd name="connsiteX980" fmla="*/ 6795516 w 6934200"/>
                  <a:gd name="connsiteY980" fmla="*/ 2425708 h 2513128"/>
                  <a:gd name="connsiteX981" fmla="*/ 6802451 w 6934200"/>
                  <a:gd name="connsiteY981" fmla="*/ 2421050 h 2513128"/>
                  <a:gd name="connsiteX982" fmla="*/ 6809385 w 6934200"/>
                  <a:gd name="connsiteY982" fmla="*/ 2416269 h 2513128"/>
                  <a:gd name="connsiteX983" fmla="*/ 6816319 w 6934200"/>
                  <a:gd name="connsiteY983" fmla="*/ 2411373 h 2513128"/>
                  <a:gd name="connsiteX984" fmla="*/ 6823253 w 6934200"/>
                  <a:gd name="connsiteY984" fmla="*/ 2406363 h 2513128"/>
                  <a:gd name="connsiteX985" fmla="*/ 6830187 w 6934200"/>
                  <a:gd name="connsiteY985" fmla="*/ 2401238 h 2513128"/>
                  <a:gd name="connsiteX986" fmla="*/ 6837121 w 6934200"/>
                  <a:gd name="connsiteY986" fmla="*/ 2395990 h 2513128"/>
                  <a:gd name="connsiteX987" fmla="*/ 6844056 w 6934200"/>
                  <a:gd name="connsiteY987" fmla="*/ 2390637 h 2513128"/>
                  <a:gd name="connsiteX988" fmla="*/ 6850990 w 6934200"/>
                  <a:gd name="connsiteY988" fmla="*/ 2385170 h 2513128"/>
                  <a:gd name="connsiteX989" fmla="*/ 6857924 w 6934200"/>
                  <a:gd name="connsiteY989" fmla="*/ 2379588 h 2513128"/>
                  <a:gd name="connsiteX990" fmla="*/ 6864858 w 6934200"/>
                  <a:gd name="connsiteY990" fmla="*/ 2373902 h 2513128"/>
                  <a:gd name="connsiteX991" fmla="*/ 6871792 w 6934200"/>
                  <a:gd name="connsiteY991" fmla="*/ 2368091 h 2513128"/>
                  <a:gd name="connsiteX992" fmla="*/ 6878727 w 6934200"/>
                  <a:gd name="connsiteY992" fmla="*/ 2362176 h 2513128"/>
                  <a:gd name="connsiteX993" fmla="*/ 6885661 w 6934200"/>
                  <a:gd name="connsiteY993" fmla="*/ 2356147 h 2513128"/>
                  <a:gd name="connsiteX994" fmla="*/ 6892595 w 6934200"/>
                  <a:gd name="connsiteY994" fmla="*/ 2350013 h 2513128"/>
                  <a:gd name="connsiteX995" fmla="*/ 6899529 w 6934200"/>
                  <a:gd name="connsiteY995" fmla="*/ 2343764 h 2513128"/>
                  <a:gd name="connsiteX996" fmla="*/ 6906464 w 6934200"/>
                  <a:gd name="connsiteY996" fmla="*/ 2337411 h 2513128"/>
                  <a:gd name="connsiteX997" fmla="*/ 6913397 w 6934200"/>
                  <a:gd name="connsiteY997" fmla="*/ 2330953 h 2513128"/>
                  <a:gd name="connsiteX998" fmla="*/ 6920332 w 6934200"/>
                  <a:gd name="connsiteY998" fmla="*/ 2324381 h 2513128"/>
                  <a:gd name="connsiteX999" fmla="*/ 6927266 w 6934200"/>
                  <a:gd name="connsiteY999" fmla="*/ 2317704 h 2513128"/>
                  <a:gd name="connsiteX1000" fmla="*/ 6934200 w 6934200"/>
                  <a:gd name="connsiteY1000" fmla="*/ 2310922 h 251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</a:cxnLst>
                <a:rect l="l" t="t" r="r" b="b"/>
                <a:pathLst>
                  <a:path w="6934200" h="2513128">
                    <a:moveTo>
                      <a:pt x="0" y="0"/>
                    </a:moveTo>
                    <a:lnTo>
                      <a:pt x="6934" y="63"/>
                    </a:lnTo>
                    <a:lnTo>
                      <a:pt x="13868" y="251"/>
                    </a:lnTo>
                    <a:lnTo>
                      <a:pt x="20803" y="566"/>
                    </a:lnTo>
                    <a:lnTo>
                      <a:pt x="27737" y="1006"/>
                    </a:lnTo>
                    <a:lnTo>
                      <a:pt x="34671" y="1571"/>
                    </a:lnTo>
                    <a:lnTo>
                      <a:pt x="41605" y="2261"/>
                    </a:lnTo>
                    <a:lnTo>
                      <a:pt x="48539" y="3078"/>
                    </a:lnTo>
                    <a:lnTo>
                      <a:pt x="55474" y="4020"/>
                    </a:lnTo>
                    <a:lnTo>
                      <a:pt x="62408" y="5086"/>
                    </a:lnTo>
                    <a:lnTo>
                      <a:pt x="69342" y="6278"/>
                    </a:lnTo>
                    <a:lnTo>
                      <a:pt x="76276" y="7595"/>
                    </a:lnTo>
                    <a:lnTo>
                      <a:pt x="83210" y="9036"/>
                    </a:lnTo>
                    <a:lnTo>
                      <a:pt x="90145" y="10603"/>
                    </a:lnTo>
                    <a:lnTo>
                      <a:pt x="97079" y="12295"/>
                    </a:lnTo>
                    <a:lnTo>
                      <a:pt x="104013" y="14110"/>
                    </a:lnTo>
                    <a:lnTo>
                      <a:pt x="110947" y="16051"/>
                    </a:lnTo>
                    <a:lnTo>
                      <a:pt x="117881" y="18114"/>
                    </a:lnTo>
                    <a:lnTo>
                      <a:pt x="124816" y="20302"/>
                    </a:lnTo>
                    <a:lnTo>
                      <a:pt x="131750" y="22613"/>
                    </a:lnTo>
                    <a:lnTo>
                      <a:pt x="138684" y="25048"/>
                    </a:lnTo>
                    <a:lnTo>
                      <a:pt x="145618" y="27606"/>
                    </a:lnTo>
                    <a:lnTo>
                      <a:pt x="152552" y="30285"/>
                    </a:lnTo>
                    <a:lnTo>
                      <a:pt x="159487" y="33095"/>
                    </a:lnTo>
                    <a:lnTo>
                      <a:pt x="166421" y="36019"/>
                    </a:lnTo>
                    <a:lnTo>
                      <a:pt x="173355" y="39067"/>
                    </a:lnTo>
                    <a:lnTo>
                      <a:pt x="180289" y="42239"/>
                    </a:lnTo>
                    <a:lnTo>
                      <a:pt x="187223" y="45525"/>
                    </a:lnTo>
                    <a:lnTo>
                      <a:pt x="194158" y="48935"/>
                    </a:lnTo>
                    <a:lnTo>
                      <a:pt x="201092" y="52468"/>
                    </a:lnTo>
                    <a:lnTo>
                      <a:pt x="208026" y="56126"/>
                    </a:lnTo>
                    <a:lnTo>
                      <a:pt x="214960" y="59898"/>
                    </a:lnTo>
                    <a:lnTo>
                      <a:pt x="221894" y="63794"/>
                    </a:lnTo>
                    <a:lnTo>
                      <a:pt x="228829" y="67804"/>
                    </a:lnTo>
                    <a:lnTo>
                      <a:pt x="235763" y="71928"/>
                    </a:lnTo>
                    <a:lnTo>
                      <a:pt x="242697" y="76186"/>
                    </a:lnTo>
                    <a:lnTo>
                      <a:pt x="249631" y="80548"/>
                    </a:lnTo>
                    <a:lnTo>
                      <a:pt x="256565" y="85034"/>
                    </a:lnTo>
                    <a:lnTo>
                      <a:pt x="263500" y="89635"/>
                    </a:lnTo>
                    <a:lnTo>
                      <a:pt x="270434" y="94359"/>
                    </a:lnTo>
                    <a:lnTo>
                      <a:pt x="277368" y="99189"/>
                    </a:lnTo>
                    <a:lnTo>
                      <a:pt x="284302" y="104142"/>
                    </a:lnTo>
                    <a:lnTo>
                      <a:pt x="291236" y="109209"/>
                    </a:lnTo>
                    <a:lnTo>
                      <a:pt x="298171" y="114390"/>
                    </a:lnTo>
                    <a:lnTo>
                      <a:pt x="305105" y="119686"/>
                    </a:lnTo>
                    <a:lnTo>
                      <a:pt x="312039" y="125097"/>
                    </a:lnTo>
                    <a:lnTo>
                      <a:pt x="318973" y="130621"/>
                    </a:lnTo>
                    <a:lnTo>
                      <a:pt x="325907" y="136250"/>
                    </a:lnTo>
                    <a:lnTo>
                      <a:pt x="332842" y="141994"/>
                    </a:lnTo>
                    <a:lnTo>
                      <a:pt x="339776" y="147861"/>
                    </a:lnTo>
                    <a:lnTo>
                      <a:pt x="346710" y="153824"/>
                    </a:lnTo>
                    <a:lnTo>
                      <a:pt x="353644" y="159901"/>
                    </a:lnTo>
                    <a:lnTo>
                      <a:pt x="360578" y="166092"/>
                    </a:lnTo>
                    <a:lnTo>
                      <a:pt x="367513" y="172388"/>
                    </a:lnTo>
                    <a:lnTo>
                      <a:pt x="374447" y="178799"/>
                    </a:lnTo>
                    <a:lnTo>
                      <a:pt x="381381" y="185314"/>
                    </a:lnTo>
                    <a:lnTo>
                      <a:pt x="388315" y="191933"/>
                    </a:lnTo>
                    <a:lnTo>
                      <a:pt x="395249" y="198658"/>
                    </a:lnTo>
                    <a:lnTo>
                      <a:pt x="402184" y="205497"/>
                    </a:lnTo>
                    <a:lnTo>
                      <a:pt x="409118" y="212431"/>
                    </a:lnTo>
                    <a:lnTo>
                      <a:pt x="416052" y="219480"/>
                    </a:lnTo>
                    <a:lnTo>
                      <a:pt x="422986" y="226624"/>
                    </a:lnTo>
                    <a:lnTo>
                      <a:pt x="429920" y="233872"/>
                    </a:lnTo>
                    <a:lnTo>
                      <a:pt x="436855" y="241225"/>
                    </a:lnTo>
                    <a:lnTo>
                      <a:pt x="443789" y="248683"/>
                    </a:lnTo>
                    <a:lnTo>
                      <a:pt x="450723" y="256237"/>
                    </a:lnTo>
                    <a:lnTo>
                      <a:pt x="457657" y="263885"/>
                    </a:lnTo>
                    <a:lnTo>
                      <a:pt x="464591" y="271639"/>
                    </a:lnTo>
                    <a:lnTo>
                      <a:pt x="471526" y="279497"/>
                    </a:lnTo>
                    <a:lnTo>
                      <a:pt x="478460" y="287450"/>
                    </a:lnTo>
                    <a:lnTo>
                      <a:pt x="485394" y="295489"/>
                    </a:lnTo>
                    <a:lnTo>
                      <a:pt x="492328" y="303633"/>
                    </a:lnTo>
                    <a:lnTo>
                      <a:pt x="499262" y="311872"/>
                    </a:lnTo>
                    <a:lnTo>
                      <a:pt x="506197" y="320207"/>
                    </a:lnTo>
                    <a:lnTo>
                      <a:pt x="513131" y="328636"/>
                    </a:lnTo>
                    <a:lnTo>
                      <a:pt x="520065" y="337152"/>
                    </a:lnTo>
                    <a:lnTo>
                      <a:pt x="526999" y="345762"/>
                    </a:lnTo>
                    <a:lnTo>
                      <a:pt x="533933" y="354468"/>
                    </a:lnTo>
                    <a:lnTo>
                      <a:pt x="540868" y="363260"/>
                    </a:lnTo>
                    <a:lnTo>
                      <a:pt x="547802" y="372137"/>
                    </a:lnTo>
                    <a:lnTo>
                      <a:pt x="554736" y="381110"/>
                    </a:lnTo>
                    <a:lnTo>
                      <a:pt x="561670" y="390168"/>
                    </a:lnTo>
                    <a:lnTo>
                      <a:pt x="568604" y="399312"/>
                    </a:lnTo>
                    <a:lnTo>
                      <a:pt x="575539" y="408542"/>
                    </a:lnTo>
                    <a:lnTo>
                      <a:pt x="582473" y="417857"/>
                    </a:lnTo>
                    <a:lnTo>
                      <a:pt x="589407" y="427258"/>
                    </a:lnTo>
                    <a:lnTo>
                      <a:pt x="596341" y="436736"/>
                    </a:lnTo>
                    <a:lnTo>
                      <a:pt x="603275" y="446299"/>
                    </a:lnTo>
                    <a:lnTo>
                      <a:pt x="610210" y="455947"/>
                    </a:lnTo>
                    <a:lnTo>
                      <a:pt x="617144" y="465672"/>
                    </a:lnTo>
                    <a:lnTo>
                      <a:pt x="624078" y="475474"/>
                    </a:lnTo>
                    <a:lnTo>
                      <a:pt x="631012" y="485351"/>
                    </a:lnTo>
                    <a:lnTo>
                      <a:pt x="637946" y="495314"/>
                    </a:lnTo>
                    <a:lnTo>
                      <a:pt x="644881" y="505344"/>
                    </a:lnTo>
                    <a:lnTo>
                      <a:pt x="651815" y="515460"/>
                    </a:lnTo>
                    <a:lnTo>
                      <a:pt x="658749" y="525642"/>
                    </a:lnTo>
                    <a:lnTo>
                      <a:pt x="665683" y="535900"/>
                    </a:lnTo>
                    <a:lnTo>
                      <a:pt x="672617" y="546235"/>
                    </a:lnTo>
                    <a:lnTo>
                      <a:pt x="679552" y="556627"/>
                    </a:lnTo>
                    <a:lnTo>
                      <a:pt x="686486" y="567104"/>
                    </a:lnTo>
                    <a:lnTo>
                      <a:pt x="693420" y="577639"/>
                    </a:lnTo>
                    <a:lnTo>
                      <a:pt x="700354" y="588250"/>
                    </a:lnTo>
                    <a:lnTo>
                      <a:pt x="707288" y="598927"/>
                    </a:lnTo>
                    <a:lnTo>
                      <a:pt x="714223" y="609662"/>
                    </a:lnTo>
                    <a:lnTo>
                      <a:pt x="721157" y="620463"/>
                    </a:lnTo>
                    <a:lnTo>
                      <a:pt x="728091" y="631331"/>
                    </a:lnTo>
                    <a:lnTo>
                      <a:pt x="735025" y="642266"/>
                    </a:lnTo>
                    <a:lnTo>
                      <a:pt x="741959" y="653258"/>
                    </a:lnTo>
                    <a:lnTo>
                      <a:pt x="748894" y="664316"/>
                    </a:lnTo>
                    <a:lnTo>
                      <a:pt x="755828" y="675422"/>
                    </a:lnTo>
                    <a:lnTo>
                      <a:pt x="762762" y="686595"/>
                    </a:lnTo>
                    <a:lnTo>
                      <a:pt x="769696" y="697816"/>
                    </a:lnTo>
                    <a:lnTo>
                      <a:pt x="776630" y="709103"/>
                    </a:lnTo>
                    <a:lnTo>
                      <a:pt x="783565" y="720438"/>
                    </a:lnTo>
                    <a:lnTo>
                      <a:pt x="790499" y="731830"/>
                    </a:lnTo>
                    <a:lnTo>
                      <a:pt x="797433" y="743279"/>
                    </a:lnTo>
                    <a:lnTo>
                      <a:pt x="804367" y="754766"/>
                    </a:lnTo>
                    <a:lnTo>
                      <a:pt x="811301" y="766320"/>
                    </a:lnTo>
                    <a:lnTo>
                      <a:pt x="818236" y="777912"/>
                    </a:lnTo>
                    <a:lnTo>
                      <a:pt x="825170" y="789551"/>
                    </a:lnTo>
                    <a:lnTo>
                      <a:pt x="832104" y="801238"/>
                    </a:lnTo>
                    <a:lnTo>
                      <a:pt x="839038" y="812973"/>
                    </a:lnTo>
                    <a:lnTo>
                      <a:pt x="845972" y="824756"/>
                    </a:lnTo>
                    <a:lnTo>
                      <a:pt x="852907" y="836576"/>
                    </a:lnTo>
                    <a:lnTo>
                      <a:pt x="859841" y="848435"/>
                    </a:lnTo>
                    <a:lnTo>
                      <a:pt x="866775" y="860341"/>
                    </a:lnTo>
                    <a:lnTo>
                      <a:pt x="873709" y="872285"/>
                    </a:lnTo>
                    <a:lnTo>
                      <a:pt x="880643" y="884268"/>
                    </a:lnTo>
                    <a:lnTo>
                      <a:pt x="887578" y="896288"/>
                    </a:lnTo>
                    <a:lnTo>
                      <a:pt x="894512" y="908347"/>
                    </a:lnTo>
                    <a:lnTo>
                      <a:pt x="901446" y="920434"/>
                    </a:lnTo>
                    <a:lnTo>
                      <a:pt x="908380" y="932559"/>
                    </a:lnTo>
                    <a:lnTo>
                      <a:pt x="915314" y="944723"/>
                    </a:lnTo>
                    <a:lnTo>
                      <a:pt x="922249" y="956905"/>
                    </a:lnTo>
                    <a:lnTo>
                      <a:pt x="929183" y="969126"/>
                    </a:lnTo>
                    <a:lnTo>
                      <a:pt x="936117" y="981375"/>
                    </a:lnTo>
                    <a:lnTo>
                      <a:pt x="943051" y="993643"/>
                    </a:lnTo>
                    <a:lnTo>
                      <a:pt x="949985" y="1005950"/>
                    </a:lnTo>
                    <a:lnTo>
                      <a:pt x="956920" y="1018275"/>
                    </a:lnTo>
                    <a:lnTo>
                      <a:pt x="963854" y="1030619"/>
                    </a:lnTo>
                    <a:lnTo>
                      <a:pt x="970788" y="1042992"/>
                    </a:lnTo>
                    <a:lnTo>
                      <a:pt x="977722" y="1055384"/>
                    </a:lnTo>
                    <a:lnTo>
                      <a:pt x="984656" y="1067795"/>
                    </a:lnTo>
                    <a:lnTo>
                      <a:pt x="991591" y="1080235"/>
                    </a:lnTo>
                    <a:lnTo>
                      <a:pt x="998525" y="1092684"/>
                    </a:lnTo>
                    <a:lnTo>
                      <a:pt x="1005459" y="1105153"/>
                    </a:lnTo>
                    <a:lnTo>
                      <a:pt x="1012393" y="1117630"/>
                    </a:lnTo>
                    <a:lnTo>
                      <a:pt x="1019327" y="1130127"/>
                    </a:lnTo>
                    <a:lnTo>
                      <a:pt x="1026262" y="1142633"/>
                    </a:lnTo>
                    <a:lnTo>
                      <a:pt x="1033196" y="1155149"/>
                    </a:lnTo>
                    <a:lnTo>
                      <a:pt x="1040130" y="1167684"/>
                    </a:lnTo>
                    <a:lnTo>
                      <a:pt x="1047064" y="1180219"/>
                    </a:lnTo>
                    <a:lnTo>
                      <a:pt x="1053999" y="1192763"/>
                    </a:lnTo>
                    <a:lnTo>
                      <a:pt x="1060933" y="1205317"/>
                    </a:lnTo>
                    <a:lnTo>
                      <a:pt x="1067867" y="1217871"/>
                    </a:lnTo>
                    <a:lnTo>
                      <a:pt x="1074801" y="1230435"/>
                    </a:lnTo>
                    <a:lnTo>
                      <a:pt x="1081735" y="1242998"/>
                    </a:lnTo>
                    <a:lnTo>
                      <a:pt x="1088670" y="1255571"/>
                    </a:lnTo>
                    <a:lnTo>
                      <a:pt x="1095604" y="1268135"/>
                    </a:lnTo>
                    <a:lnTo>
                      <a:pt x="1102538" y="1280698"/>
                    </a:lnTo>
                    <a:lnTo>
                      <a:pt x="1109472" y="1293262"/>
                    </a:lnTo>
                    <a:lnTo>
                      <a:pt x="1116406" y="1305816"/>
                    </a:lnTo>
                    <a:lnTo>
                      <a:pt x="1123341" y="1318370"/>
                    </a:lnTo>
                    <a:lnTo>
                      <a:pt x="1130275" y="1330914"/>
                    </a:lnTo>
                    <a:lnTo>
                      <a:pt x="1137209" y="1343458"/>
                    </a:lnTo>
                    <a:lnTo>
                      <a:pt x="1144143" y="1355984"/>
                    </a:lnTo>
                    <a:lnTo>
                      <a:pt x="1151077" y="1368509"/>
                    </a:lnTo>
                    <a:lnTo>
                      <a:pt x="1158012" y="1381015"/>
                    </a:lnTo>
                    <a:lnTo>
                      <a:pt x="1164946" y="1393512"/>
                    </a:lnTo>
                    <a:lnTo>
                      <a:pt x="1171880" y="1406000"/>
                    </a:lnTo>
                    <a:lnTo>
                      <a:pt x="1178814" y="1418468"/>
                    </a:lnTo>
                    <a:lnTo>
                      <a:pt x="1185748" y="1430917"/>
                    </a:lnTo>
                    <a:lnTo>
                      <a:pt x="1192682" y="1443357"/>
                    </a:lnTo>
                    <a:lnTo>
                      <a:pt x="1199617" y="1455777"/>
                    </a:lnTo>
                    <a:lnTo>
                      <a:pt x="1206551" y="1468169"/>
                    </a:lnTo>
                    <a:lnTo>
                      <a:pt x="1213485" y="1480542"/>
                    </a:lnTo>
                    <a:lnTo>
                      <a:pt x="1220419" y="1492896"/>
                    </a:lnTo>
                    <a:lnTo>
                      <a:pt x="1227353" y="1505231"/>
                    </a:lnTo>
                    <a:lnTo>
                      <a:pt x="1234288" y="1517537"/>
                    </a:lnTo>
                    <a:lnTo>
                      <a:pt x="1241222" y="1529815"/>
                    </a:lnTo>
                    <a:lnTo>
                      <a:pt x="1248156" y="1542064"/>
                    </a:lnTo>
                    <a:lnTo>
                      <a:pt x="1255090" y="1554285"/>
                    </a:lnTo>
                    <a:lnTo>
                      <a:pt x="1262024" y="1566477"/>
                    </a:lnTo>
                    <a:lnTo>
                      <a:pt x="1268959" y="1578640"/>
                    </a:lnTo>
                    <a:lnTo>
                      <a:pt x="1275893" y="1590766"/>
                    </a:lnTo>
                    <a:lnTo>
                      <a:pt x="1282827" y="1602862"/>
                    </a:lnTo>
                    <a:lnTo>
                      <a:pt x="1289761" y="1614930"/>
                    </a:lnTo>
                    <a:lnTo>
                      <a:pt x="1296695" y="1626951"/>
                    </a:lnTo>
                    <a:lnTo>
                      <a:pt x="1303630" y="1638943"/>
                    </a:lnTo>
                    <a:lnTo>
                      <a:pt x="1310564" y="1650897"/>
                    </a:lnTo>
                    <a:lnTo>
                      <a:pt x="1317498" y="1662803"/>
                    </a:lnTo>
                    <a:lnTo>
                      <a:pt x="1324432" y="1674671"/>
                    </a:lnTo>
                    <a:lnTo>
                      <a:pt x="1331366" y="1686501"/>
                    </a:lnTo>
                    <a:lnTo>
                      <a:pt x="1338301" y="1698284"/>
                    </a:lnTo>
                    <a:lnTo>
                      <a:pt x="1345235" y="1710028"/>
                    </a:lnTo>
                    <a:lnTo>
                      <a:pt x="1352169" y="1721725"/>
                    </a:lnTo>
                    <a:lnTo>
                      <a:pt x="1359103" y="1733374"/>
                    </a:lnTo>
                    <a:lnTo>
                      <a:pt x="1366037" y="1744975"/>
                    </a:lnTo>
                    <a:lnTo>
                      <a:pt x="1372972" y="1756529"/>
                    </a:lnTo>
                    <a:lnTo>
                      <a:pt x="1379906" y="1768035"/>
                    </a:lnTo>
                    <a:lnTo>
                      <a:pt x="1386840" y="1779484"/>
                    </a:lnTo>
                    <a:lnTo>
                      <a:pt x="1393774" y="1790886"/>
                    </a:lnTo>
                    <a:lnTo>
                      <a:pt x="1400708" y="1802230"/>
                    </a:lnTo>
                    <a:lnTo>
                      <a:pt x="1407643" y="1813527"/>
                    </a:lnTo>
                    <a:lnTo>
                      <a:pt x="1414577" y="1824757"/>
                    </a:lnTo>
                    <a:lnTo>
                      <a:pt x="1421511" y="1835939"/>
                    </a:lnTo>
                    <a:lnTo>
                      <a:pt x="1428445" y="1847055"/>
                    </a:lnTo>
                    <a:lnTo>
                      <a:pt x="1435380" y="1858123"/>
                    </a:lnTo>
                    <a:lnTo>
                      <a:pt x="1442314" y="1869124"/>
                    </a:lnTo>
                    <a:lnTo>
                      <a:pt x="1449248" y="1880059"/>
                    </a:lnTo>
                    <a:lnTo>
                      <a:pt x="1456182" y="1890946"/>
                    </a:lnTo>
                    <a:lnTo>
                      <a:pt x="1463116" y="1901757"/>
                    </a:lnTo>
                    <a:lnTo>
                      <a:pt x="1470050" y="1912511"/>
                    </a:lnTo>
                    <a:lnTo>
                      <a:pt x="1476985" y="1923188"/>
                    </a:lnTo>
                    <a:lnTo>
                      <a:pt x="1483919" y="1933808"/>
                    </a:lnTo>
                    <a:lnTo>
                      <a:pt x="1490853" y="1944362"/>
                    </a:lnTo>
                    <a:lnTo>
                      <a:pt x="1497787" y="1954840"/>
                    </a:lnTo>
                    <a:lnTo>
                      <a:pt x="1504722" y="1965250"/>
                    </a:lnTo>
                    <a:lnTo>
                      <a:pt x="1511656" y="1975594"/>
                    </a:lnTo>
                    <a:lnTo>
                      <a:pt x="1518590" y="1985862"/>
                    </a:lnTo>
                    <a:lnTo>
                      <a:pt x="1525524" y="1996064"/>
                    </a:lnTo>
                    <a:lnTo>
                      <a:pt x="1532458" y="2006179"/>
                    </a:lnTo>
                    <a:lnTo>
                      <a:pt x="1539392" y="2016228"/>
                    </a:lnTo>
                    <a:lnTo>
                      <a:pt x="1546327" y="2026201"/>
                    </a:lnTo>
                    <a:lnTo>
                      <a:pt x="1553261" y="2036097"/>
                    </a:lnTo>
                    <a:lnTo>
                      <a:pt x="1560195" y="2045908"/>
                    </a:lnTo>
                    <a:lnTo>
                      <a:pt x="1567129" y="2055643"/>
                    </a:lnTo>
                    <a:lnTo>
                      <a:pt x="1574064" y="2065301"/>
                    </a:lnTo>
                    <a:lnTo>
                      <a:pt x="1580998" y="2074883"/>
                    </a:lnTo>
                    <a:lnTo>
                      <a:pt x="1587932" y="2084380"/>
                    </a:lnTo>
                    <a:lnTo>
                      <a:pt x="1594866" y="2093790"/>
                    </a:lnTo>
                    <a:lnTo>
                      <a:pt x="1601800" y="2103115"/>
                    </a:lnTo>
                    <a:lnTo>
                      <a:pt x="1608734" y="2112364"/>
                    </a:lnTo>
                    <a:lnTo>
                      <a:pt x="1615669" y="2121518"/>
                    </a:lnTo>
                    <a:lnTo>
                      <a:pt x="1622603" y="2130595"/>
                    </a:lnTo>
                    <a:lnTo>
                      <a:pt x="1629537" y="2139577"/>
                    </a:lnTo>
                    <a:lnTo>
                      <a:pt x="1636471" y="2148473"/>
                    </a:lnTo>
                    <a:lnTo>
                      <a:pt x="1643406" y="2157274"/>
                    </a:lnTo>
                    <a:lnTo>
                      <a:pt x="1650340" y="2165990"/>
                    </a:lnTo>
                    <a:lnTo>
                      <a:pt x="1657274" y="2174620"/>
                    </a:lnTo>
                    <a:lnTo>
                      <a:pt x="1664208" y="2183154"/>
                    </a:lnTo>
                    <a:lnTo>
                      <a:pt x="1671142" y="2191593"/>
                    </a:lnTo>
                    <a:lnTo>
                      <a:pt x="1678076" y="2199947"/>
                    </a:lnTo>
                    <a:lnTo>
                      <a:pt x="1685011" y="2208195"/>
                    </a:lnTo>
                    <a:lnTo>
                      <a:pt x="1691945" y="2216358"/>
                    </a:lnTo>
                    <a:lnTo>
                      <a:pt x="1698879" y="2224416"/>
                    </a:lnTo>
                    <a:lnTo>
                      <a:pt x="1705813" y="2232379"/>
                    </a:lnTo>
                    <a:lnTo>
                      <a:pt x="1712748" y="2240247"/>
                    </a:lnTo>
                    <a:lnTo>
                      <a:pt x="1719682" y="2248019"/>
                    </a:lnTo>
                    <a:lnTo>
                      <a:pt x="1726616" y="2255687"/>
                    </a:lnTo>
                    <a:lnTo>
                      <a:pt x="1733550" y="2263259"/>
                    </a:lnTo>
                    <a:lnTo>
                      <a:pt x="1740484" y="2270727"/>
                    </a:lnTo>
                    <a:lnTo>
                      <a:pt x="1747418" y="2278099"/>
                    </a:lnTo>
                    <a:lnTo>
                      <a:pt x="1754353" y="2285367"/>
                    </a:lnTo>
                    <a:lnTo>
                      <a:pt x="1761287" y="2292530"/>
                    </a:lnTo>
                    <a:lnTo>
                      <a:pt x="1768221" y="2299588"/>
                    </a:lnTo>
                    <a:lnTo>
                      <a:pt x="1775155" y="2306541"/>
                    </a:lnTo>
                    <a:lnTo>
                      <a:pt x="1782090" y="2313389"/>
                    </a:lnTo>
                    <a:lnTo>
                      <a:pt x="1789024" y="2320133"/>
                    </a:lnTo>
                    <a:lnTo>
                      <a:pt x="1795958" y="2326772"/>
                    </a:lnTo>
                    <a:lnTo>
                      <a:pt x="1802892" y="2333306"/>
                    </a:lnTo>
                    <a:lnTo>
                      <a:pt x="1809826" y="2339726"/>
                    </a:lnTo>
                    <a:lnTo>
                      <a:pt x="1816760" y="2346041"/>
                    </a:lnTo>
                    <a:lnTo>
                      <a:pt x="1823695" y="2352251"/>
                    </a:lnTo>
                    <a:lnTo>
                      <a:pt x="1830629" y="2358347"/>
                    </a:lnTo>
                    <a:lnTo>
                      <a:pt x="1837563" y="2364339"/>
                    </a:lnTo>
                    <a:lnTo>
                      <a:pt x="1844497" y="2370215"/>
                    </a:lnTo>
                    <a:lnTo>
                      <a:pt x="1851432" y="2375978"/>
                    </a:lnTo>
                    <a:lnTo>
                      <a:pt x="1858366" y="2381626"/>
                    </a:lnTo>
                    <a:lnTo>
                      <a:pt x="1865300" y="2387170"/>
                    </a:lnTo>
                    <a:lnTo>
                      <a:pt x="1872234" y="2392599"/>
                    </a:lnTo>
                    <a:lnTo>
                      <a:pt x="1879168" y="2397904"/>
                    </a:lnTo>
                    <a:lnTo>
                      <a:pt x="1886102" y="2403105"/>
                    </a:lnTo>
                    <a:lnTo>
                      <a:pt x="1893037" y="2408192"/>
                    </a:lnTo>
                    <a:lnTo>
                      <a:pt x="1899971" y="2413164"/>
                    </a:lnTo>
                    <a:lnTo>
                      <a:pt x="1906905" y="2418012"/>
                    </a:lnTo>
                    <a:lnTo>
                      <a:pt x="1913839" y="2422755"/>
                    </a:lnTo>
                    <a:lnTo>
                      <a:pt x="1920774" y="2427375"/>
                    </a:lnTo>
                    <a:lnTo>
                      <a:pt x="1927708" y="2431880"/>
                    </a:lnTo>
                    <a:lnTo>
                      <a:pt x="1934642" y="2436262"/>
                    </a:lnTo>
                    <a:lnTo>
                      <a:pt x="1941576" y="2440529"/>
                    </a:lnTo>
                    <a:lnTo>
                      <a:pt x="1948510" y="2444682"/>
                    </a:lnTo>
                    <a:lnTo>
                      <a:pt x="1955444" y="2448711"/>
                    </a:lnTo>
                    <a:lnTo>
                      <a:pt x="1962379" y="2452626"/>
                    </a:lnTo>
                    <a:lnTo>
                      <a:pt x="1969313" y="2456417"/>
                    </a:lnTo>
                    <a:lnTo>
                      <a:pt x="1976247" y="2460093"/>
                    </a:lnTo>
                    <a:lnTo>
                      <a:pt x="1983181" y="2463646"/>
                    </a:lnTo>
                    <a:lnTo>
                      <a:pt x="1990116" y="2467075"/>
                    </a:lnTo>
                    <a:lnTo>
                      <a:pt x="1997050" y="2470390"/>
                    </a:lnTo>
                    <a:lnTo>
                      <a:pt x="2003984" y="2473571"/>
                    </a:lnTo>
                    <a:lnTo>
                      <a:pt x="2010918" y="2476638"/>
                    </a:lnTo>
                    <a:lnTo>
                      <a:pt x="2017852" y="2479591"/>
                    </a:lnTo>
                    <a:lnTo>
                      <a:pt x="2024786" y="2482410"/>
                    </a:lnTo>
                    <a:lnTo>
                      <a:pt x="2031721" y="2485115"/>
                    </a:lnTo>
                    <a:lnTo>
                      <a:pt x="2038655" y="2487687"/>
                    </a:lnTo>
                    <a:lnTo>
                      <a:pt x="2045589" y="2490145"/>
                    </a:lnTo>
                    <a:lnTo>
                      <a:pt x="2052523" y="2492469"/>
                    </a:lnTo>
                    <a:lnTo>
                      <a:pt x="2059457" y="2494679"/>
                    </a:lnTo>
                    <a:lnTo>
                      <a:pt x="2066392" y="2496764"/>
                    </a:lnTo>
                    <a:lnTo>
                      <a:pt x="2073326" y="2498727"/>
                    </a:lnTo>
                    <a:lnTo>
                      <a:pt x="2080260" y="2500555"/>
                    </a:lnTo>
                    <a:lnTo>
                      <a:pt x="2087194" y="2502270"/>
                    </a:lnTo>
                    <a:lnTo>
                      <a:pt x="2094128" y="2503861"/>
                    </a:lnTo>
                    <a:lnTo>
                      <a:pt x="2101063" y="2505318"/>
                    </a:lnTo>
                    <a:lnTo>
                      <a:pt x="2107997" y="2506661"/>
                    </a:lnTo>
                    <a:lnTo>
                      <a:pt x="2114931" y="2507871"/>
                    </a:lnTo>
                    <a:lnTo>
                      <a:pt x="2121865" y="2508956"/>
                    </a:lnTo>
                    <a:lnTo>
                      <a:pt x="2128800" y="2509919"/>
                    </a:lnTo>
                    <a:lnTo>
                      <a:pt x="2135734" y="2510747"/>
                    </a:lnTo>
                    <a:lnTo>
                      <a:pt x="2142668" y="2511462"/>
                    </a:lnTo>
                    <a:lnTo>
                      <a:pt x="2149602" y="2512052"/>
                    </a:lnTo>
                    <a:lnTo>
                      <a:pt x="2156536" y="2512509"/>
                    </a:lnTo>
                    <a:lnTo>
                      <a:pt x="2163470" y="2512843"/>
                    </a:lnTo>
                    <a:lnTo>
                      <a:pt x="2170405" y="2513052"/>
                    </a:lnTo>
                    <a:lnTo>
                      <a:pt x="2177339" y="2513129"/>
                    </a:lnTo>
                    <a:lnTo>
                      <a:pt x="2184273" y="2513090"/>
                    </a:lnTo>
                    <a:lnTo>
                      <a:pt x="2191207" y="2512919"/>
                    </a:lnTo>
                    <a:lnTo>
                      <a:pt x="2198142" y="2512624"/>
                    </a:lnTo>
                    <a:lnTo>
                      <a:pt x="2205076" y="2512204"/>
                    </a:lnTo>
                    <a:lnTo>
                      <a:pt x="2212010" y="2511662"/>
                    </a:lnTo>
                    <a:lnTo>
                      <a:pt x="2218944" y="2510995"/>
                    </a:lnTo>
                    <a:lnTo>
                      <a:pt x="2225878" y="2510195"/>
                    </a:lnTo>
                    <a:lnTo>
                      <a:pt x="2232812" y="2509271"/>
                    </a:lnTo>
                    <a:lnTo>
                      <a:pt x="2239747" y="2508233"/>
                    </a:lnTo>
                    <a:lnTo>
                      <a:pt x="2246681" y="2507052"/>
                    </a:lnTo>
                    <a:lnTo>
                      <a:pt x="2253615" y="2505756"/>
                    </a:lnTo>
                    <a:lnTo>
                      <a:pt x="2260549" y="2504337"/>
                    </a:lnTo>
                    <a:lnTo>
                      <a:pt x="2267484" y="2502794"/>
                    </a:lnTo>
                    <a:lnTo>
                      <a:pt x="2274418" y="2501117"/>
                    </a:lnTo>
                    <a:lnTo>
                      <a:pt x="2281352" y="2499327"/>
                    </a:lnTo>
                    <a:lnTo>
                      <a:pt x="2288286" y="2497403"/>
                    </a:lnTo>
                    <a:lnTo>
                      <a:pt x="2295220" y="2495355"/>
                    </a:lnTo>
                    <a:lnTo>
                      <a:pt x="2302155" y="2493193"/>
                    </a:lnTo>
                    <a:lnTo>
                      <a:pt x="2309089" y="2490897"/>
                    </a:lnTo>
                    <a:lnTo>
                      <a:pt x="2316023" y="2488487"/>
                    </a:lnTo>
                    <a:lnTo>
                      <a:pt x="2322957" y="2485944"/>
                    </a:lnTo>
                    <a:lnTo>
                      <a:pt x="2329891" y="2483287"/>
                    </a:lnTo>
                    <a:lnTo>
                      <a:pt x="2336826" y="2480496"/>
                    </a:lnTo>
                    <a:lnTo>
                      <a:pt x="2343760" y="2477591"/>
                    </a:lnTo>
                    <a:lnTo>
                      <a:pt x="2350694" y="2474562"/>
                    </a:lnTo>
                    <a:lnTo>
                      <a:pt x="2357628" y="2471419"/>
                    </a:lnTo>
                    <a:lnTo>
                      <a:pt x="2364562" y="2468142"/>
                    </a:lnTo>
                    <a:lnTo>
                      <a:pt x="2371497" y="2464751"/>
                    </a:lnTo>
                    <a:lnTo>
                      <a:pt x="2378431" y="2461236"/>
                    </a:lnTo>
                    <a:lnTo>
                      <a:pt x="2385365" y="2457607"/>
                    </a:lnTo>
                    <a:lnTo>
                      <a:pt x="2392299" y="2453845"/>
                    </a:lnTo>
                    <a:lnTo>
                      <a:pt x="2399233" y="2449978"/>
                    </a:lnTo>
                    <a:lnTo>
                      <a:pt x="2406167" y="2445977"/>
                    </a:lnTo>
                    <a:lnTo>
                      <a:pt x="2413102" y="2441872"/>
                    </a:lnTo>
                    <a:lnTo>
                      <a:pt x="2420036" y="2437633"/>
                    </a:lnTo>
                    <a:lnTo>
                      <a:pt x="2426970" y="2433290"/>
                    </a:lnTo>
                    <a:lnTo>
                      <a:pt x="2433904" y="2428823"/>
                    </a:lnTo>
                    <a:lnTo>
                      <a:pt x="2440839" y="2424241"/>
                    </a:lnTo>
                    <a:lnTo>
                      <a:pt x="2447773" y="2419536"/>
                    </a:lnTo>
                    <a:lnTo>
                      <a:pt x="2454707" y="2414716"/>
                    </a:lnTo>
                    <a:lnTo>
                      <a:pt x="2461641" y="2409792"/>
                    </a:lnTo>
                    <a:lnTo>
                      <a:pt x="2468575" y="2404744"/>
                    </a:lnTo>
                    <a:lnTo>
                      <a:pt x="2475509" y="2399581"/>
                    </a:lnTo>
                    <a:lnTo>
                      <a:pt x="2482444" y="2394304"/>
                    </a:lnTo>
                    <a:lnTo>
                      <a:pt x="2489378" y="2388913"/>
                    </a:lnTo>
                    <a:lnTo>
                      <a:pt x="2496312" y="2383407"/>
                    </a:lnTo>
                    <a:lnTo>
                      <a:pt x="2503246" y="2377788"/>
                    </a:lnTo>
                    <a:lnTo>
                      <a:pt x="2510181" y="2372063"/>
                    </a:lnTo>
                    <a:lnTo>
                      <a:pt x="2517115" y="2366215"/>
                    </a:lnTo>
                    <a:lnTo>
                      <a:pt x="2524049" y="2360271"/>
                    </a:lnTo>
                    <a:lnTo>
                      <a:pt x="2530983" y="2354204"/>
                    </a:lnTo>
                    <a:lnTo>
                      <a:pt x="2537917" y="2348032"/>
                    </a:lnTo>
                    <a:lnTo>
                      <a:pt x="2544851" y="2341755"/>
                    </a:lnTo>
                    <a:lnTo>
                      <a:pt x="2551786" y="2335364"/>
                    </a:lnTo>
                    <a:lnTo>
                      <a:pt x="2558720" y="2328867"/>
                    </a:lnTo>
                    <a:lnTo>
                      <a:pt x="2565654" y="2322267"/>
                    </a:lnTo>
                    <a:lnTo>
                      <a:pt x="2572588" y="2315551"/>
                    </a:lnTo>
                    <a:lnTo>
                      <a:pt x="2579523" y="2308731"/>
                    </a:lnTo>
                    <a:lnTo>
                      <a:pt x="2586457" y="2301816"/>
                    </a:lnTo>
                    <a:lnTo>
                      <a:pt x="2593391" y="2294787"/>
                    </a:lnTo>
                    <a:lnTo>
                      <a:pt x="2600325" y="2287653"/>
                    </a:lnTo>
                    <a:lnTo>
                      <a:pt x="2607259" y="2280423"/>
                    </a:lnTo>
                    <a:lnTo>
                      <a:pt x="2614193" y="2273089"/>
                    </a:lnTo>
                    <a:lnTo>
                      <a:pt x="2621128" y="2265650"/>
                    </a:lnTo>
                    <a:lnTo>
                      <a:pt x="2628062" y="2258116"/>
                    </a:lnTo>
                    <a:lnTo>
                      <a:pt x="2634996" y="2250477"/>
                    </a:lnTo>
                    <a:lnTo>
                      <a:pt x="2641930" y="2242733"/>
                    </a:lnTo>
                    <a:lnTo>
                      <a:pt x="2648865" y="2234894"/>
                    </a:lnTo>
                    <a:lnTo>
                      <a:pt x="2655799" y="2226959"/>
                    </a:lnTo>
                    <a:lnTo>
                      <a:pt x="2662733" y="2218930"/>
                    </a:lnTo>
                    <a:lnTo>
                      <a:pt x="2669667" y="2210805"/>
                    </a:lnTo>
                    <a:lnTo>
                      <a:pt x="2676601" y="2202585"/>
                    </a:lnTo>
                    <a:lnTo>
                      <a:pt x="2683535" y="2194260"/>
                    </a:lnTo>
                    <a:lnTo>
                      <a:pt x="2690470" y="2185849"/>
                    </a:lnTo>
                    <a:lnTo>
                      <a:pt x="2697404" y="2177344"/>
                    </a:lnTo>
                    <a:lnTo>
                      <a:pt x="2704338" y="2168752"/>
                    </a:lnTo>
                    <a:lnTo>
                      <a:pt x="2711272" y="2160065"/>
                    </a:lnTo>
                    <a:lnTo>
                      <a:pt x="2718207" y="2151283"/>
                    </a:lnTo>
                    <a:lnTo>
                      <a:pt x="2725141" y="2142415"/>
                    </a:lnTo>
                    <a:lnTo>
                      <a:pt x="2732075" y="2133462"/>
                    </a:lnTo>
                    <a:lnTo>
                      <a:pt x="2739009" y="2124413"/>
                    </a:lnTo>
                    <a:lnTo>
                      <a:pt x="2745943" y="2115288"/>
                    </a:lnTo>
                    <a:lnTo>
                      <a:pt x="2752877" y="2106068"/>
                    </a:lnTo>
                    <a:lnTo>
                      <a:pt x="2759812" y="2096772"/>
                    </a:lnTo>
                    <a:lnTo>
                      <a:pt x="2766746" y="2087380"/>
                    </a:lnTo>
                    <a:lnTo>
                      <a:pt x="2773680" y="2077912"/>
                    </a:lnTo>
                    <a:lnTo>
                      <a:pt x="2780614" y="2068368"/>
                    </a:lnTo>
                    <a:lnTo>
                      <a:pt x="2787549" y="2058729"/>
                    </a:lnTo>
                    <a:lnTo>
                      <a:pt x="2794483" y="2049023"/>
                    </a:lnTo>
                    <a:lnTo>
                      <a:pt x="2801417" y="2039231"/>
                    </a:lnTo>
                    <a:lnTo>
                      <a:pt x="2808351" y="2029363"/>
                    </a:lnTo>
                    <a:lnTo>
                      <a:pt x="2815285" y="2019410"/>
                    </a:lnTo>
                    <a:lnTo>
                      <a:pt x="2822219" y="2009389"/>
                    </a:lnTo>
                    <a:lnTo>
                      <a:pt x="2829154" y="1999293"/>
                    </a:lnTo>
                    <a:lnTo>
                      <a:pt x="2836088" y="1989120"/>
                    </a:lnTo>
                    <a:lnTo>
                      <a:pt x="2843022" y="1978871"/>
                    </a:lnTo>
                    <a:lnTo>
                      <a:pt x="2849956" y="1968556"/>
                    </a:lnTo>
                    <a:lnTo>
                      <a:pt x="2856891" y="1958164"/>
                    </a:lnTo>
                    <a:lnTo>
                      <a:pt x="2863825" y="1947705"/>
                    </a:lnTo>
                    <a:lnTo>
                      <a:pt x="2870759" y="1937180"/>
                    </a:lnTo>
                    <a:lnTo>
                      <a:pt x="2877693" y="1926579"/>
                    </a:lnTo>
                    <a:lnTo>
                      <a:pt x="2884627" y="1915920"/>
                    </a:lnTo>
                    <a:lnTo>
                      <a:pt x="2891561" y="1905186"/>
                    </a:lnTo>
                    <a:lnTo>
                      <a:pt x="2898496" y="1894394"/>
                    </a:lnTo>
                    <a:lnTo>
                      <a:pt x="2905430" y="1883536"/>
                    </a:lnTo>
                    <a:lnTo>
                      <a:pt x="2912364" y="1872610"/>
                    </a:lnTo>
                    <a:lnTo>
                      <a:pt x="2919298" y="1861628"/>
                    </a:lnTo>
                    <a:lnTo>
                      <a:pt x="2926233" y="1850588"/>
                    </a:lnTo>
                    <a:lnTo>
                      <a:pt x="2933167" y="1839482"/>
                    </a:lnTo>
                    <a:lnTo>
                      <a:pt x="2940101" y="1828328"/>
                    </a:lnTo>
                    <a:lnTo>
                      <a:pt x="2947035" y="1817108"/>
                    </a:lnTo>
                    <a:lnTo>
                      <a:pt x="2953969" y="1805830"/>
                    </a:lnTo>
                    <a:lnTo>
                      <a:pt x="2960903" y="1794505"/>
                    </a:lnTo>
                    <a:lnTo>
                      <a:pt x="2967838" y="1783123"/>
                    </a:lnTo>
                    <a:lnTo>
                      <a:pt x="2974772" y="1771683"/>
                    </a:lnTo>
                    <a:lnTo>
                      <a:pt x="2981706" y="1760196"/>
                    </a:lnTo>
                    <a:lnTo>
                      <a:pt x="2988640" y="1748661"/>
                    </a:lnTo>
                    <a:lnTo>
                      <a:pt x="2995575" y="1737079"/>
                    </a:lnTo>
                    <a:lnTo>
                      <a:pt x="3002509" y="1725439"/>
                    </a:lnTo>
                    <a:lnTo>
                      <a:pt x="3009443" y="1713762"/>
                    </a:lnTo>
                    <a:lnTo>
                      <a:pt x="3016377" y="1702027"/>
                    </a:lnTo>
                    <a:lnTo>
                      <a:pt x="3023311" y="1690264"/>
                    </a:lnTo>
                    <a:lnTo>
                      <a:pt x="3030245" y="1678443"/>
                    </a:lnTo>
                    <a:lnTo>
                      <a:pt x="3037180" y="1666585"/>
                    </a:lnTo>
                    <a:lnTo>
                      <a:pt x="3044114" y="1654688"/>
                    </a:lnTo>
                    <a:lnTo>
                      <a:pt x="3051048" y="1642753"/>
                    </a:lnTo>
                    <a:lnTo>
                      <a:pt x="3057982" y="1630780"/>
                    </a:lnTo>
                    <a:lnTo>
                      <a:pt x="3064917" y="1618760"/>
                    </a:lnTo>
                    <a:lnTo>
                      <a:pt x="3071851" y="1606710"/>
                    </a:lnTo>
                    <a:lnTo>
                      <a:pt x="3078785" y="1594623"/>
                    </a:lnTo>
                    <a:lnTo>
                      <a:pt x="3085719" y="1582507"/>
                    </a:lnTo>
                    <a:lnTo>
                      <a:pt x="3092653" y="1570353"/>
                    </a:lnTo>
                    <a:lnTo>
                      <a:pt x="3099587" y="1558171"/>
                    </a:lnTo>
                    <a:lnTo>
                      <a:pt x="3106522" y="1545960"/>
                    </a:lnTo>
                    <a:lnTo>
                      <a:pt x="3113456" y="1533720"/>
                    </a:lnTo>
                    <a:lnTo>
                      <a:pt x="3120390" y="1521452"/>
                    </a:lnTo>
                    <a:lnTo>
                      <a:pt x="3127324" y="1509146"/>
                    </a:lnTo>
                    <a:lnTo>
                      <a:pt x="3134259" y="1496830"/>
                    </a:lnTo>
                    <a:lnTo>
                      <a:pt x="3141193" y="1484486"/>
                    </a:lnTo>
                    <a:lnTo>
                      <a:pt x="3148127" y="1472113"/>
                    </a:lnTo>
                    <a:lnTo>
                      <a:pt x="3155061" y="1459721"/>
                    </a:lnTo>
                    <a:lnTo>
                      <a:pt x="3161995" y="1447319"/>
                    </a:lnTo>
                    <a:lnTo>
                      <a:pt x="3168930" y="1434889"/>
                    </a:lnTo>
                    <a:lnTo>
                      <a:pt x="3175864" y="1422440"/>
                    </a:lnTo>
                    <a:lnTo>
                      <a:pt x="3182798" y="1409972"/>
                    </a:lnTo>
                    <a:lnTo>
                      <a:pt x="3189732" y="1397494"/>
                    </a:lnTo>
                    <a:lnTo>
                      <a:pt x="3196666" y="1384997"/>
                    </a:lnTo>
                    <a:lnTo>
                      <a:pt x="3203601" y="1372491"/>
                    </a:lnTo>
                    <a:lnTo>
                      <a:pt x="3210535" y="1359975"/>
                    </a:lnTo>
                    <a:lnTo>
                      <a:pt x="3217469" y="1347449"/>
                    </a:lnTo>
                    <a:lnTo>
                      <a:pt x="3224403" y="1334915"/>
                    </a:lnTo>
                    <a:lnTo>
                      <a:pt x="3231337" y="1322370"/>
                    </a:lnTo>
                    <a:lnTo>
                      <a:pt x="3238272" y="1309816"/>
                    </a:lnTo>
                    <a:lnTo>
                      <a:pt x="3245206" y="1297262"/>
                    </a:lnTo>
                    <a:lnTo>
                      <a:pt x="3252140" y="1284699"/>
                    </a:lnTo>
                    <a:lnTo>
                      <a:pt x="3259074" y="1272135"/>
                    </a:lnTo>
                    <a:lnTo>
                      <a:pt x="3266008" y="1259572"/>
                    </a:lnTo>
                    <a:lnTo>
                      <a:pt x="3272942" y="1247008"/>
                    </a:lnTo>
                    <a:lnTo>
                      <a:pt x="3279877" y="1234435"/>
                    </a:lnTo>
                    <a:lnTo>
                      <a:pt x="3286811" y="1221881"/>
                    </a:lnTo>
                    <a:lnTo>
                      <a:pt x="3293745" y="1209318"/>
                    </a:lnTo>
                    <a:lnTo>
                      <a:pt x="3300679" y="1196764"/>
                    </a:lnTo>
                    <a:lnTo>
                      <a:pt x="3307614" y="1184219"/>
                    </a:lnTo>
                    <a:lnTo>
                      <a:pt x="3314548" y="1171675"/>
                    </a:lnTo>
                    <a:lnTo>
                      <a:pt x="3321482" y="1159140"/>
                    </a:lnTo>
                    <a:lnTo>
                      <a:pt x="3328416" y="1146624"/>
                    </a:lnTo>
                    <a:lnTo>
                      <a:pt x="3335350" y="1134108"/>
                    </a:lnTo>
                    <a:lnTo>
                      <a:pt x="3342284" y="1121612"/>
                    </a:lnTo>
                    <a:lnTo>
                      <a:pt x="3349219" y="1109124"/>
                    </a:lnTo>
                    <a:lnTo>
                      <a:pt x="3356153" y="1096647"/>
                    </a:lnTo>
                    <a:lnTo>
                      <a:pt x="3363087" y="1084197"/>
                    </a:lnTo>
                    <a:lnTo>
                      <a:pt x="3370021" y="1071758"/>
                    </a:lnTo>
                    <a:lnTo>
                      <a:pt x="3376956" y="1059337"/>
                    </a:lnTo>
                    <a:lnTo>
                      <a:pt x="3383890" y="1046936"/>
                    </a:lnTo>
                    <a:lnTo>
                      <a:pt x="3390824" y="1034563"/>
                    </a:lnTo>
                    <a:lnTo>
                      <a:pt x="3397758" y="1022199"/>
                    </a:lnTo>
                    <a:lnTo>
                      <a:pt x="3404692" y="1009864"/>
                    </a:lnTo>
                    <a:lnTo>
                      <a:pt x="3411626" y="997558"/>
                    </a:lnTo>
                    <a:lnTo>
                      <a:pt x="3418561" y="985280"/>
                    </a:lnTo>
                    <a:lnTo>
                      <a:pt x="3425495" y="973022"/>
                    </a:lnTo>
                    <a:lnTo>
                      <a:pt x="3432429" y="960792"/>
                    </a:lnTo>
                    <a:lnTo>
                      <a:pt x="3439363" y="948600"/>
                    </a:lnTo>
                    <a:lnTo>
                      <a:pt x="3446298" y="936427"/>
                    </a:lnTo>
                    <a:lnTo>
                      <a:pt x="3453232" y="924292"/>
                    </a:lnTo>
                    <a:lnTo>
                      <a:pt x="3460166" y="912195"/>
                    </a:lnTo>
                    <a:lnTo>
                      <a:pt x="3467100" y="900127"/>
                    </a:lnTo>
                    <a:lnTo>
                      <a:pt x="3474034" y="888097"/>
                    </a:lnTo>
                    <a:lnTo>
                      <a:pt x="3480968" y="876105"/>
                    </a:lnTo>
                    <a:lnTo>
                      <a:pt x="3487903" y="864141"/>
                    </a:lnTo>
                    <a:lnTo>
                      <a:pt x="3494837" y="852226"/>
                    </a:lnTo>
                    <a:lnTo>
                      <a:pt x="3501771" y="840348"/>
                    </a:lnTo>
                    <a:lnTo>
                      <a:pt x="3508705" y="828518"/>
                    </a:lnTo>
                    <a:lnTo>
                      <a:pt x="3515640" y="816726"/>
                    </a:lnTo>
                    <a:lnTo>
                      <a:pt x="3522574" y="804972"/>
                    </a:lnTo>
                    <a:lnTo>
                      <a:pt x="3529508" y="793275"/>
                    </a:lnTo>
                    <a:lnTo>
                      <a:pt x="3536442" y="781617"/>
                    </a:lnTo>
                    <a:lnTo>
                      <a:pt x="3543376" y="770006"/>
                    </a:lnTo>
                    <a:lnTo>
                      <a:pt x="3550310" y="758442"/>
                    </a:lnTo>
                    <a:lnTo>
                      <a:pt x="3557245" y="746936"/>
                    </a:lnTo>
                    <a:lnTo>
                      <a:pt x="3564179" y="735468"/>
                    </a:lnTo>
                    <a:lnTo>
                      <a:pt x="3571113" y="724067"/>
                    </a:lnTo>
                    <a:lnTo>
                      <a:pt x="3578047" y="712713"/>
                    </a:lnTo>
                    <a:lnTo>
                      <a:pt x="3584982" y="701407"/>
                    </a:lnTo>
                    <a:lnTo>
                      <a:pt x="3591916" y="690167"/>
                    </a:lnTo>
                    <a:lnTo>
                      <a:pt x="3598850" y="678975"/>
                    </a:lnTo>
                    <a:lnTo>
                      <a:pt x="3605784" y="667841"/>
                    </a:lnTo>
                    <a:lnTo>
                      <a:pt x="3612718" y="656773"/>
                    </a:lnTo>
                    <a:lnTo>
                      <a:pt x="3619652" y="645762"/>
                    </a:lnTo>
                    <a:lnTo>
                      <a:pt x="3626587" y="634808"/>
                    </a:lnTo>
                    <a:lnTo>
                      <a:pt x="3633521" y="623921"/>
                    </a:lnTo>
                    <a:lnTo>
                      <a:pt x="3640455" y="613100"/>
                    </a:lnTo>
                    <a:lnTo>
                      <a:pt x="3647389" y="602337"/>
                    </a:lnTo>
                    <a:lnTo>
                      <a:pt x="3654324" y="591641"/>
                    </a:lnTo>
                    <a:lnTo>
                      <a:pt x="3661258" y="581011"/>
                    </a:lnTo>
                    <a:lnTo>
                      <a:pt x="3668192" y="570447"/>
                    </a:lnTo>
                    <a:lnTo>
                      <a:pt x="3675126" y="559960"/>
                    </a:lnTo>
                    <a:lnTo>
                      <a:pt x="3682060" y="549540"/>
                    </a:lnTo>
                    <a:lnTo>
                      <a:pt x="3688994" y="539186"/>
                    </a:lnTo>
                    <a:lnTo>
                      <a:pt x="3695929" y="528899"/>
                    </a:lnTo>
                    <a:lnTo>
                      <a:pt x="3702863" y="518698"/>
                    </a:lnTo>
                    <a:lnTo>
                      <a:pt x="3709797" y="508564"/>
                    </a:lnTo>
                    <a:lnTo>
                      <a:pt x="3716731" y="498505"/>
                    </a:lnTo>
                    <a:lnTo>
                      <a:pt x="3723665" y="488523"/>
                    </a:lnTo>
                    <a:lnTo>
                      <a:pt x="3730600" y="478617"/>
                    </a:lnTo>
                    <a:lnTo>
                      <a:pt x="3737534" y="468787"/>
                    </a:lnTo>
                    <a:lnTo>
                      <a:pt x="3744468" y="459034"/>
                    </a:lnTo>
                    <a:lnTo>
                      <a:pt x="3751403" y="449366"/>
                    </a:lnTo>
                    <a:lnTo>
                      <a:pt x="3758336" y="439774"/>
                    </a:lnTo>
                    <a:lnTo>
                      <a:pt x="3765271" y="430268"/>
                    </a:lnTo>
                    <a:lnTo>
                      <a:pt x="3772205" y="420838"/>
                    </a:lnTo>
                    <a:lnTo>
                      <a:pt x="3779139" y="411494"/>
                    </a:lnTo>
                    <a:lnTo>
                      <a:pt x="3786073" y="402246"/>
                    </a:lnTo>
                    <a:lnTo>
                      <a:pt x="3793008" y="393073"/>
                    </a:lnTo>
                    <a:lnTo>
                      <a:pt x="3799941" y="383986"/>
                    </a:lnTo>
                    <a:lnTo>
                      <a:pt x="3806876" y="374985"/>
                    </a:lnTo>
                    <a:lnTo>
                      <a:pt x="3813810" y="366079"/>
                    </a:lnTo>
                    <a:lnTo>
                      <a:pt x="3820744" y="357259"/>
                    </a:lnTo>
                    <a:lnTo>
                      <a:pt x="3827679" y="348525"/>
                    </a:lnTo>
                    <a:lnTo>
                      <a:pt x="3834613" y="339885"/>
                    </a:lnTo>
                    <a:lnTo>
                      <a:pt x="3841547" y="331332"/>
                    </a:lnTo>
                    <a:lnTo>
                      <a:pt x="3848481" y="322883"/>
                    </a:lnTo>
                    <a:lnTo>
                      <a:pt x="3855415" y="314520"/>
                    </a:lnTo>
                    <a:lnTo>
                      <a:pt x="3862349" y="306253"/>
                    </a:lnTo>
                    <a:lnTo>
                      <a:pt x="3869284" y="298071"/>
                    </a:lnTo>
                    <a:lnTo>
                      <a:pt x="3876218" y="290003"/>
                    </a:lnTo>
                    <a:lnTo>
                      <a:pt x="3883152" y="282021"/>
                    </a:lnTo>
                    <a:lnTo>
                      <a:pt x="3890087" y="274134"/>
                    </a:lnTo>
                    <a:lnTo>
                      <a:pt x="3897020" y="266352"/>
                    </a:lnTo>
                    <a:lnTo>
                      <a:pt x="3903955" y="258666"/>
                    </a:lnTo>
                    <a:lnTo>
                      <a:pt x="3910889" y="251074"/>
                    </a:lnTo>
                    <a:lnTo>
                      <a:pt x="3917823" y="243588"/>
                    </a:lnTo>
                    <a:lnTo>
                      <a:pt x="3924757" y="236206"/>
                    </a:lnTo>
                    <a:lnTo>
                      <a:pt x="3931692" y="228919"/>
                    </a:lnTo>
                    <a:lnTo>
                      <a:pt x="3938626" y="221747"/>
                    </a:lnTo>
                    <a:lnTo>
                      <a:pt x="3945560" y="214670"/>
                    </a:lnTo>
                    <a:lnTo>
                      <a:pt x="3952494" y="207697"/>
                    </a:lnTo>
                    <a:lnTo>
                      <a:pt x="3959428" y="200830"/>
                    </a:lnTo>
                    <a:lnTo>
                      <a:pt x="3966363" y="194067"/>
                    </a:lnTo>
                    <a:lnTo>
                      <a:pt x="3973297" y="187409"/>
                    </a:lnTo>
                    <a:lnTo>
                      <a:pt x="3980231" y="180865"/>
                    </a:lnTo>
                    <a:lnTo>
                      <a:pt x="3987165" y="174417"/>
                    </a:lnTo>
                    <a:lnTo>
                      <a:pt x="3994099" y="168092"/>
                    </a:lnTo>
                    <a:lnTo>
                      <a:pt x="4001034" y="161863"/>
                    </a:lnTo>
                    <a:lnTo>
                      <a:pt x="4007968" y="155748"/>
                    </a:lnTo>
                    <a:lnTo>
                      <a:pt x="4014902" y="149747"/>
                    </a:lnTo>
                    <a:lnTo>
                      <a:pt x="4021836" y="143851"/>
                    </a:lnTo>
                    <a:lnTo>
                      <a:pt x="4028770" y="138070"/>
                    </a:lnTo>
                    <a:lnTo>
                      <a:pt x="4035704" y="132402"/>
                    </a:lnTo>
                    <a:lnTo>
                      <a:pt x="4042639" y="126840"/>
                    </a:lnTo>
                    <a:lnTo>
                      <a:pt x="4049573" y="121401"/>
                    </a:lnTo>
                    <a:lnTo>
                      <a:pt x="4056507" y="116067"/>
                    </a:lnTo>
                    <a:lnTo>
                      <a:pt x="4063441" y="110847"/>
                    </a:lnTo>
                    <a:lnTo>
                      <a:pt x="4070376" y="105742"/>
                    </a:lnTo>
                    <a:lnTo>
                      <a:pt x="4077310" y="100760"/>
                    </a:lnTo>
                    <a:lnTo>
                      <a:pt x="4084244" y="95883"/>
                    </a:lnTo>
                    <a:lnTo>
                      <a:pt x="4091178" y="91130"/>
                    </a:lnTo>
                    <a:lnTo>
                      <a:pt x="4098112" y="86492"/>
                    </a:lnTo>
                    <a:lnTo>
                      <a:pt x="4105047" y="81967"/>
                    </a:lnTo>
                    <a:lnTo>
                      <a:pt x="4111981" y="77557"/>
                    </a:lnTo>
                    <a:lnTo>
                      <a:pt x="4118915" y="73271"/>
                    </a:lnTo>
                    <a:lnTo>
                      <a:pt x="4125849" y="69109"/>
                    </a:lnTo>
                    <a:lnTo>
                      <a:pt x="4132783" y="65051"/>
                    </a:lnTo>
                    <a:lnTo>
                      <a:pt x="4139718" y="61127"/>
                    </a:lnTo>
                    <a:lnTo>
                      <a:pt x="4146652" y="57317"/>
                    </a:lnTo>
                    <a:lnTo>
                      <a:pt x="4153586" y="53621"/>
                    </a:lnTo>
                    <a:lnTo>
                      <a:pt x="4160520" y="50049"/>
                    </a:lnTo>
                    <a:lnTo>
                      <a:pt x="4167454" y="46601"/>
                    </a:lnTo>
                    <a:lnTo>
                      <a:pt x="4174388" y="43267"/>
                    </a:lnTo>
                    <a:lnTo>
                      <a:pt x="4181323" y="40057"/>
                    </a:lnTo>
                    <a:lnTo>
                      <a:pt x="4188257" y="36971"/>
                    </a:lnTo>
                    <a:lnTo>
                      <a:pt x="4195191" y="34009"/>
                    </a:lnTo>
                    <a:lnTo>
                      <a:pt x="4202126" y="31171"/>
                    </a:lnTo>
                    <a:lnTo>
                      <a:pt x="4209060" y="28446"/>
                    </a:lnTo>
                    <a:lnTo>
                      <a:pt x="4215994" y="25850"/>
                    </a:lnTo>
                    <a:lnTo>
                      <a:pt x="4222928" y="23375"/>
                    </a:lnTo>
                    <a:lnTo>
                      <a:pt x="4229862" y="21025"/>
                    </a:lnTo>
                    <a:lnTo>
                      <a:pt x="4236796" y="18798"/>
                    </a:lnTo>
                    <a:lnTo>
                      <a:pt x="4243731" y="16694"/>
                    </a:lnTo>
                    <a:lnTo>
                      <a:pt x="4250665" y="14714"/>
                    </a:lnTo>
                    <a:lnTo>
                      <a:pt x="4257599" y="12860"/>
                    </a:lnTo>
                    <a:lnTo>
                      <a:pt x="4264533" y="11129"/>
                    </a:lnTo>
                    <a:lnTo>
                      <a:pt x="4271467" y="9522"/>
                    </a:lnTo>
                    <a:lnTo>
                      <a:pt x="4278402" y="8041"/>
                    </a:lnTo>
                    <a:lnTo>
                      <a:pt x="4285336" y="6684"/>
                    </a:lnTo>
                    <a:lnTo>
                      <a:pt x="4292270" y="5452"/>
                    </a:lnTo>
                    <a:lnTo>
                      <a:pt x="4299204" y="4345"/>
                    </a:lnTo>
                    <a:lnTo>
                      <a:pt x="4306139" y="3364"/>
                    </a:lnTo>
                    <a:lnTo>
                      <a:pt x="4313072" y="2508"/>
                    </a:lnTo>
                    <a:lnTo>
                      <a:pt x="4320007" y="1777"/>
                    </a:lnTo>
                    <a:lnTo>
                      <a:pt x="4326941" y="1172"/>
                    </a:lnTo>
                    <a:lnTo>
                      <a:pt x="4333875" y="692"/>
                    </a:lnTo>
                    <a:lnTo>
                      <a:pt x="4340810" y="338"/>
                    </a:lnTo>
                    <a:lnTo>
                      <a:pt x="4347744" y="110"/>
                    </a:lnTo>
                    <a:lnTo>
                      <a:pt x="4354678" y="7"/>
                    </a:lnTo>
                    <a:lnTo>
                      <a:pt x="4361612" y="30"/>
                    </a:lnTo>
                    <a:lnTo>
                      <a:pt x="4368546" y="178"/>
                    </a:lnTo>
                    <a:lnTo>
                      <a:pt x="4375480" y="452"/>
                    </a:lnTo>
                    <a:lnTo>
                      <a:pt x="4382415" y="852"/>
                    </a:lnTo>
                    <a:lnTo>
                      <a:pt x="4389349" y="1377"/>
                    </a:lnTo>
                    <a:lnTo>
                      <a:pt x="4396283" y="2028"/>
                    </a:lnTo>
                    <a:lnTo>
                      <a:pt x="4403218" y="2804"/>
                    </a:lnTo>
                    <a:lnTo>
                      <a:pt x="4410151" y="3706"/>
                    </a:lnTo>
                    <a:lnTo>
                      <a:pt x="4417086" y="4733"/>
                    </a:lnTo>
                    <a:lnTo>
                      <a:pt x="4424020" y="5885"/>
                    </a:lnTo>
                    <a:lnTo>
                      <a:pt x="4430954" y="7162"/>
                    </a:lnTo>
                    <a:lnTo>
                      <a:pt x="4437888" y="8564"/>
                    </a:lnTo>
                    <a:lnTo>
                      <a:pt x="4444823" y="10091"/>
                    </a:lnTo>
                    <a:lnTo>
                      <a:pt x="4451756" y="11742"/>
                    </a:lnTo>
                    <a:lnTo>
                      <a:pt x="4458691" y="13519"/>
                    </a:lnTo>
                    <a:lnTo>
                      <a:pt x="4465625" y="15419"/>
                    </a:lnTo>
                    <a:lnTo>
                      <a:pt x="4472559" y="17443"/>
                    </a:lnTo>
                    <a:lnTo>
                      <a:pt x="4479494" y="19592"/>
                    </a:lnTo>
                    <a:lnTo>
                      <a:pt x="4486428" y="21864"/>
                    </a:lnTo>
                    <a:lnTo>
                      <a:pt x="4493362" y="24259"/>
                    </a:lnTo>
                    <a:lnTo>
                      <a:pt x="4500296" y="26778"/>
                    </a:lnTo>
                    <a:lnTo>
                      <a:pt x="4507230" y="29418"/>
                    </a:lnTo>
                    <a:lnTo>
                      <a:pt x="4514164" y="32180"/>
                    </a:lnTo>
                    <a:lnTo>
                      <a:pt x="4521099" y="35076"/>
                    </a:lnTo>
                    <a:lnTo>
                      <a:pt x="4528033" y="38076"/>
                    </a:lnTo>
                    <a:lnTo>
                      <a:pt x="4534967" y="41210"/>
                    </a:lnTo>
                    <a:lnTo>
                      <a:pt x="4541902" y="44467"/>
                    </a:lnTo>
                    <a:lnTo>
                      <a:pt x="4548835" y="47839"/>
                    </a:lnTo>
                    <a:lnTo>
                      <a:pt x="4555770" y="51335"/>
                    </a:lnTo>
                    <a:lnTo>
                      <a:pt x="4562704" y="54945"/>
                    </a:lnTo>
                    <a:lnTo>
                      <a:pt x="4569638" y="58679"/>
                    </a:lnTo>
                    <a:lnTo>
                      <a:pt x="4576572" y="62536"/>
                    </a:lnTo>
                    <a:lnTo>
                      <a:pt x="4583507" y="66508"/>
                    </a:lnTo>
                    <a:lnTo>
                      <a:pt x="4590440" y="70604"/>
                    </a:lnTo>
                    <a:lnTo>
                      <a:pt x="4597375" y="74814"/>
                    </a:lnTo>
                    <a:lnTo>
                      <a:pt x="4604309" y="79148"/>
                    </a:lnTo>
                    <a:lnTo>
                      <a:pt x="4611243" y="83596"/>
                    </a:lnTo>
                    <a:lnTo>
                      <a:pt x="4618178" y="88159"/>
                    </a:lnTo>
                    <a:lnTo>
                      <a:pt x="4625112" y="92845"/>
                    </a:lnTo>
                    <a:lnTo>
                      <a:pt x="4632046" y="97636"/>
                    </a:lnTo>
                    <a:lnTo>
                      <a:pt x="4638980" y="102551"/>
                    </a:lnTo>
                    <a:lnTo>
                      <a:pt x="4645914" y="107580"/>
                    </a:lnTo>
                    <a:lnTo>
                      <a:pt x="4652848" y="112733"/>
                    </a:lnTo>
                    <a:lnTo>
                      <a:pt x="4659783" y="117991"/>
                    </a:lnTo>
                    <a:lnTo>
                      <a:pt x="4666717" y="123363"/>
                    </a:lnTo>
                    <a:lnTo>
                      <a:pt x="4673651" y="128849"/>
                    </a:lnTo>
                    <a:lnTo>
                      <a:pt x="4680585" y="134441"/>
                    </a:lnTo>
                    <a:lnTo>
                      <a:pt x="4687519" y="140156"/>
                    </a:lnTo>
                    <a:lnTo>
                      <a:pt x="4694454" y="145975"/>
                    </a:lnTo>
                    <a:lnTo>
                      <a:pt x="4701388" y="151909"/>
                    </a:lnTo>
                    <a:lnTo>
                      <a:pt x="4708322" y="157958"/>
                    </a:lnTo>
                    <a:lnTo>
                      <a:pt x="4715256" y="164111"/>
                    </a:lnTo>
                    <a:lnTo>
                      <a:pt x="4722191" y="170378"/>
                    </a:lnTo>
                    <a:lnTo>
                      <a:pt x="4729124" y="176751"/>
                    </a:lnTo>
                    <a:lnTo>
                      <a:pt x="4736059" y="183228"/>
                    </a:lnTo>
                    <a:lnTo>
                      <a:pt x="4742993" y="189819"/>
                    </a:lnTo>
                    <a:lnTo>
                      <a:pt x="4749927" y="196506"/>
                    </a:lnTo>
                    <a:lnTo>
                      <a:pt x="4756862" y="203306"/>
                    </a:lnTo>
                    <a:lnTo>
                      <a:pt x="4763796" y="210212"/>
                    </a:lnTo>
                    <a:lnTo>
                      <a:pt x="4770730" y="217222"/>
                    </a:lnTo>
                    <a:lnTo>
                      <a:pt x="4777664" y="224338"/>
                    </a:lnTo>
                    <a:lnTo>
                      <a:pt x="4784598" y="231558"/>
                    </a:lnTo>
                    <a:lnTo>
                      <a:pt x="4791532" y="238873"/>
                    </a:lnTo>
                    <a:lnTo>
                      <a:pt x="4798467" y="246293"/>
                    </a:lnTo>
                    <a:lnTo>
                      <a:pt x="4805401" y="253817"/>
                    </a:lnTo>
                    <a:lnTo>
                      <a:pt x="4812335" y="261437"/>
                    </a:lnTo>
                    <a:lnTo>
                      <a:pt x="4819269" y="269162"/>
                    </a:lnTo>
                    <a:lnTo>
                      <a:pt x="4826203" y="276982"/>
                    </a:lnTo>
                    <a:lnTo>
                      <a:pt x="4833138" y="284898"/>
                    </a:lnTo>
                    <a:lnTo>
                      <a:pt x="4840072" y="292918"/>
                    </a:lnTo>
                    <a:lnTo>
                      <a:pt x="4847006" y="301033"/>
                    </a:lnTo>
                    <a:lnTo>
                      <a:pt x="4853940" y="309243"/>
                    </a:lnTo>
                    <a:lnTo>
                      <a:pt x="4860874" y="317540"/>
                    </a:lnTo>
                    <a:lnTo>
                      <a:pt x="4867809" y="325941"/>
                    </a:lnTo>
                    <a:lnTo>
                      <a:pt x="4874743" y="334428"/>
                    </a:lnTo>
                    <a:lnTo>
                      <a:pt x="4881677" y="343010"/>
                    </a:lnTo>
                    <a:lnTo>
                      <a:pt x="4888611" y="351687"/>
                    </a:lnTo>
                    <a:lnTo>
                      <a:pt x="4895546" y="360450"/>
                    </a:lnTo>
                    <a:lnTo>
                      <a:pt x="4902479" y="369299"/>
                    </a:lnTo>
                    <a:lnTo>
                      <a:pt x="4909414" y="378242"/>
                    </a:lnTo>
                    <a:lnTo>
                      <a:pt x="4916348" y="387272"/>
                    </a:lnTo>
                    <a:lnTo>
                      <a:pt x="4923282" y="396388"/>
                    </a:lnTo>
                    <a:lnTo>
                      <a:pt x="4930216" y="405589"/>
                    </a:lnTo>
                    <a:lnTo>
                      <a:pt x="4937151" y="414876"/>
                    </a:lnTo>
                    <a:lnTo>
                      <a:pt x="4944085" y="424248"/>
                    </a:lnTo>
                    <a:lnTo>
                      <a:pt x="4951019" y="433707"/>
                    </a:lnTo>
                    <a:lnTo>
                      <a:pt x="4957953" y="443241"/>
                    </a:lnTo>
                    <a:lnTo>
                      <a:pt x="4964887" y="452861"/>
                    </a:lnTo>
                    <a:lnTo>
                      <a:pt x="4971822" y="462567"/>
                    </a:lnTo>
                    <a:lnTo>
                      <a:pt x="4978756" y="472340"/>
                    </a:lnTo>
                    <a:lnTo>
                      <a:pt x="4985690" y="482198"/>
                    </a:lnTo>
                    <a:lnTo>
                      <a:pt x="4992624" y="492133"/>
                    </a:lnTo>
                    <a:lnTo>
                      <a:pt x="4999558" y="502144"/>
                    </a:lnTo>
                    <a:lnTo>
                      <a:pt x="5006493" y="512231"/>
                    </a:lnTo>
                    <a:lnTo>
                      <a:pt x="5013427" y="522394"/>
                    </a:lnTo>
                    <a:lnTo>
                      <a:pt x="5020361" y="532624"/>
                    </a:lnTo>
                    <a:lnTo>
                      <a:pt x="5027295" y="542930"/>
                    </a:lnTo>
                    <a:lnTo>
                      <a:pt x="5034230" y="553312"/>
                    </a:lnTo>
                    <a:lnTo>
                      <a:pt x="5041163" y="563761"/>
                    </a:lnTo>
                    <a:lnTo>
                      <a:pt x="5048098" y="574277"/>
                    </a:lnTo>
                    <a:lnTo>
                      <a:pt x="5055032" y="584859"/>
                    </a:lnTo>
                    <a:lnTo>
                      <a:pt x="5061966" y="595517"/>
                    </a:lnTo>
                    <a:lnTo>
                      <a:pt x="5068901" y="606233"/>
                    </a:lnTo>
                    <a:lnTo>
                      <a:pt x="5075835" y="617015"/>
                    </a:lnTo>
                    <a:lnTo>
                      <a:pt x="5082769" y="627864"/>
                    </a:lnTo>
                    <a:lnTo>
                      <a:pt x="5089703" y="638780"/>
                    </a:lnTo>
                    <a:lnTo>
                      <a:pt x="5096637" y="649753"/>
                    </a:lnTo>
                    <a:lnTo>
                      <a:pt x="5103571" y="660783"/>
                    </a:lnTo>
                    <a:lnTo>
                      <a:pt x="5110506" y="671879"/>
                    </a:lnTo>
                    <a:lnTo>
                      <a:pt x="5117440" y="683033"/>
                    </a:lnTo>
                    <a:lnTo>
                      <a:pt x="5124374" y="694234"/>
                    </a:lnTo>
                    <a:lnTo>
                      <a:pt x="5131308" y="705502"/>
                    </a:lnTo>
                    <a:lnTo>
                      <a:pt x="5138242" y="716828"/>
                    </a:lnTo>
                    <a:lnTo>
                      <a:pt x="5145177" y="728200"/>
                    </a:lnTo>
                    <a:lnTo>
                      <a:pt x="5152111" y="739621"/>
                    </a:lnTo>
                    <a:lnTo>
                      <a:pt x="5159045" y="751108"/>
                    </a:lnTo>
                    <a:lnTo>
                      <a:pt x="5165979" y="762633"/>
                    </a:lnTo>
                    <a:lnTo>
                      <a:pt x="5172914" y="774216"/>
                    </a:lnTo>
                    <a:lnTo>
                      <a:pt x="5179847" y="785836"/>
                    </a:lnTo>
                    <a:lnTo>
                      <a:pt x="5186782" y="797514"/>
                    </a:lnTo>
                    <a:lnTo>
                      <a:pt x="5193716" y="809230"/>
                    </a:lnTo>
                    <a:lnTo>
                      <a:pt x="5200650" y="820993"/>
                    </a:lnTo>
                    <a:lnTo>
                      <a:pt x="5207585" y="832804"/>
                    </a:lnTo>
                    <a:lnTo>
                      <a:pt x="5214519" y="844653"/>
                    </a:lnTo>
                    <a:lnTo>
                      <a:pt x="5221453" y="856550"/>
                    </a:lnTo>
                    <a:lnTo>
                      <a:pt x="5228387" y="868475"/>
                    </a:lnTo>
                    <a:lnTo>
                      <a:pt x="5235321" y="880448"/>
                    </a:lnTo>
                    <a:lnTo>
                      <a:pt x="5242255" y="892459"/>
                    </a:lnTo>
                    <a:lnTo>
                      <a:pt x="5249190" y="904499"/>
                    </a:lnTo>
                    <a:lnTo>
                      <a:pt x="5256124" y="916586"/>
                    </a:lnTo>
                    <a:lnTo>
                      <a:pt x="5263058" y="928692"/>
                    </a:lnTo>
                    <a:lnTo>
                      <a:pt x="5269993" y="940846"/>
                    </a:lnTo>
                    <a:lnTo>
                      <a:pt x="5276926" y="953019"/>
                    </a:lnTo>
                    <a:lnTo>
                      <a:pt x="5283861" y="965230"/>
                    </a:lnTo>
                    <a:lnTo>
                      <a:pt x="5290795" y="977470"/>
                    </a:lnTo>
                    <a:lnTo>
                      <a:pt x="5297729" y="989728"/>
                    </a:lnTo>
                    <a:lnTo>
                      <a:pt x="5304663" y="1002025"/>
                    </a:lnTo>
                    <a:lnTo>
                      <a:pt x="5311598" y="1014341"/>
                    </a:lnTo>
                    <a:lnTo>
                      <a:pt x="5318531" y="1026685"/>
                    </a:lnTo>
                    <a:lnTo>
                      <a:pt x="5325466" y="1039049"/>
                    </a:lnTo>
                    <a:lnTo>
                      <a:pt x="5332400" y="1051432"/>
                    </a:lnTo>
                    <a:lnTo>
                      <a:pt x="5339334" y="1063843"/>
                    </a:lnTo>
                    <a:lnTo>
                      <a:pt x="5346269" y="1076273"/>
                    </a:lnTo>
                    <a:lnTo>
                      <a:pt x="5353203" y="1088712"/>
                    </a:lnTo>
                    <a:lnTo>
                      <a:pt x="5360137" y="1101171"/>
                    </a:lnTo>
                    <a:lnTo>
                      <a:pt x="5367071" y="1113649"/>
                    </a:lnTo>
                    <a:lnTo>
                      <a:pt x="5374005" y="1126146"/>
                    </a:lnTo>
                    <a:lnTo>
                      <a:pt x="5380939" y="1138652"/>
                    </a:lnTo>
                    <a:lnTo>
                      <a:pt x="5387874" y="1151158"/>
                    </a:lnTo>
                    <a:lnTo>
                      <a:pt x="5394808" y="1163693"/>
                    </a:lnTo>
                    <a:lnTo>
                      <a:pt x="5401742" y="1176228"/>
                    </a:lnTo>
                    <a:lnTo>
                      <a:pt x="5408677" y="1188772"/>
                    </a:lnTo>
                    <a:lnTo>
                      <a:pt x="5415610" y="1201317"/>
                    </a:lnTo>
                    <a:lnTo>
                      <a:pt x="5422545" y="1213871"/>
                    </a:lnTo>
                    <a:lnTo>
                      <a:pt x="5429479" y="1226434"/>
                    </a:lnTo>
                    <a:lnTo>
                      <a:pt x="5436413" y="1238998"/>
                    </a:lnTo>
                    <a:lnTo>
                      <a:pt x="5443347" y="1251561"/>
                    </a:lnTo>
                    <a:lnTo>
                      <a:pt x="5450282" y="1264134"/>
                    </a:lnTo>
                    <a:lnTo>
                      <a:pt x="5457215" y="1276698"/>
                    </a:lnTo>
                    <a:lnTo>
                      <a:pt x="5464150" y="1289261"/>
                    </a:lnTo>
                    <a:lnTo>
                      <a:pt x="5471084" y="1301815"/>
                    </a:lnTo>
                    <a:lnTo>
                      <a:pt x="5478018" y="1314369"/>
                    </a:lnTo>
                    <a:lnTo>
                      <a:pt x="5484953" y="1326923"/>
                    </a:lnTo>
                    <a:lnTo>
                      <a:pt x="5491887" y="1339467"/>
                    </a:lnTo>
                    <a:lnTo>
                      <a:pt x="5498821" y="1352002"/>
                    </a:lnTo>
                    <a:lnTo>
                      <a:pt x="5505755" y="1364518"/>
                    </a:lnTo>
                    <a:lnTo>
                      <a:pt x="5512689" y="1377034"/>
                    </a:lnTo>
                    <a:lnTo>
                      <a:pt x="5519623" y="1389540"/>
                    </a:lnTo>
                    <a:lnTo>
                      <a:pt x="5526558" y="1402028"/>
                    </a:lnTo>
                    <a:lnTo>
                      <a:pt x="5533492" y="1414496"/>
                    </a:lnTo>
                    <a:lnTo>
                      <a:pt x="5540426" y="1426955"/>
                    </a:lnTo>
                    <a:lnTo>
                      <a:pt x="5547360" y="1439394"/>
                    </a:lnTo>
                    <a:lnTo>
                      <a:pt x="5554294" y="1451824"/>
                    </a:lnTo>
                    <a:lnTo>
                      <a:pt x="5561229" y="1464226"/>
                    </a:lnTo>
                    <a:lnTo>
                      <a:pt x="5568163" y="1476608"/>
                    </a:lnTo>
                    <a:lnTo>
                      <a:pt x="5575097" y="1488962"/>
                    </a:lnTo>
                    <a:lnTo>
                      <a:pt x="5582031" y="1501307"/>
                    </a:lnTo>
                    <a:lnTo>
                      <a:pt x="5588966" y="1513613"/>
                    </a:lnTo>
                    <a:lnTo>
                      <a:pt x="5595899" y="1525900"/>
                    </a:lnTo>
                    <a:lnTo>
                      <a:pt x="5602834" y="1538159"/>
                    </a:lnTo>
                    <a:lnTo>
                      <a:pt x="5609768" y="1550399"/>
                    </a:lnTo>
                    <a:lnTo>
                      <a:pt x="5616702" y="1562600"/>
                    </a:lnTo>
                    <a:lnTo>
                      <a:pt x="5623637" y="1574773"/>
                    </a:lnTo>
                    <a:lnTo>
                      <a:pt x="5630571" y="1586908"/>
                    </a:lnTo>
                    <a:lnTo>
                      <a:pt x="5637505" y="1599014"/>
                    </a:lnTo>
                    <a:lnTo>
                      <a:pt x="5644439" y="1611092"/>
                    </a:lnTo>
                    <a:lnTo>
                      <a:pt x="5651373" y="1623122"/>
                    </a:lnTo>
                    <a:lnTo>
                      <a:pt x="5658307" y="1635123"/>
                    </a:lnTo>
                    <a:lnTo>
                      <a:pt x="5665242" y="1647087"/>
                    </a:lnTo>
                    <a:lnTo>
                      <a:pt x="5672176" y="1659012"/>
                    </a:lnTo>
                    <a:lnTo>
                      <a:pt x="5679110" y="1670899"/>
                    </a:lnTo>
                    <a:lnTo>
                      <a:pt x="5686044" y="1682739"/>
                    </a:lnTo>
                    <a:lnTo>
                      <a:pt x="5692978" y="1694540"/>
                    </a:lnTo>
                    <a:lnTo>
                      <a:pt x="5699913" y="1706294"/>
                    </a:lnTo>
                    <a:lnTo>
                      <a:pt x="5706847" y="1718001"/>
                    </a:lnTo>
                    <a:lnTo>
                      <a:pt x="5713781" y="1729668"/>
                    </a:lnTo>
                    <a:lnTo>
                      <a:pt x="5720715" y="1741289"/>
                    </a:lnTo>
                    <a:lnTo>
                      <a:pt x="5727649" y="1752853"/>
                    </a:lnTo>
                    <a:lnTo>
                      <a:pt x="5734584" y="1764378"/>
                    </a:lnTo>
                    <a:lnTo>
                      <a:pt x="5741518" y="1775846"/>
                    </a:lnTo>
                    <a:lnTo>
                      <a:pt x="5748452" y="1787257"/>
                    </a:lnTo>
                    <a:lnTo>
                      <a:pt x="5755386" y="1798620"/>
                    </a:lnTo>
                    <a:lnTo>
                      <a:pt x="5762321" y="1809926"/>
                    </a:lnTo>
                    <a:lnTo>
                      <a:pt x="5769254" y="1821185"/>
                    </a:lnTo>
                    <a:lnTo>
                      <a:pt x="5776189" y="1832386"/>
                    </a:lnTo>
                    <a:lnTo>
                      <a:pt x="5783123" y="1843521"/>
                    </a:lnTo>
                    <a:lnTo>
                      <a:pt x="5790057" y="1854599"/>
                    </a:lnTo>
                    <a:lnTo>
                      <a:pt x="5796991" y="1865628"/>
                    </a:lnTo>
                    <a:lnTo>
                      <a:pt x="5803926" y="1876582"/>
                    </a:lnTo>
                    <a:lnTo>
                      <a:pt x="5810860" y="1887479"/>
                    </a:lnTo>
                    <a:lnTo>
                      <a:pt x="5817794" y="1898318"/>
                    </a:lnTo>
                    <a:lnTo>
                      <a:pt x="5824728" y="1909091"/>
                    </a:lnTo>
                    <a:lnTo>
                      <a:pt x="5831662" y="1919797"/>
                    </a:lnTo>
                    <a:lnTo>
                      <a:pt x="5838597" y="1930436"/>
                    </a:lnTo>
                    <a:lnTo>
                      <a:pt x="5845531" y="1941009"/>
                    </a:lnTo>
                    <a:lnTo>
                      <a:pt x="5852465" y="1951506"/>
                    </a:lnTo>
                    <a:lnTo>
                      <a:pt x="5859399" y="1961945"/>
                    </a:lnTo>
                    <a:lnTo>
                      <a:pt x="5866333" y="1972309"/>
                    </a:lnTo>
                    <a:lnTo>
                      <a:pt x="5873268" y="1982595"/>
                    </a:lnTo>
                    <a:lnTo>
                      <a:pt x="5880202" y="1992816"/>
                    </a:lnTo>
                    <a:lnTo>
                      <a:pt x="5887136" y="2002960"/>
                    </a:lnTo>
                    <a:lnTo>
                      <a:pt x="5894070" y="2013037"/>
                    </a:lnTo>
                    <a:lnTo>
                      <a:pt x="5901005" y="2023029"/>
                    </a:lnTo>
                    <a:lnTo>
                      <a:pt x="5907938" y="2032954"/>
                    </a:lnTo>
                    <a:lnTo>
                      <a:pt x="5914873" y="2042794"/>
                    </a:lnTo>
                    <a:lnTo>
                      <a:pt x="5921807" y="2052557"/>
                    </a:lnTo>
                    <a:lnTo>
                      <a:pt x="5928741" y="2062234"/>
                    </a:lnTo>
                    <a:lnTo>
                      <a:pt x="5935676" y="2071845"/>
                    </a:lnTo>
                    <a:lnTo>
                      <a:pt x="5942610" y="2081360"/>
                    </a:lnTo>
                    <a:lnTo>
                      <a:pt x="5949544" y="2090799"/>
                    </a:lnTo>
                    <a:lnTo>
                      <a:pt x="5956478" y="2100153"/>
                    </a:lnTo>
                    <a:lnTo>
                      <a:pt x="5963412" y="2109421"/>
                    </a:lnTo>
                    <a:lnTo>
                      <a:pt x="5970346" y="2118613"/>
                    </a:lnTo>
                    <a:lnTo>
                      <a:pt x="5977281" y="2127709"/>
                    </a:lnTo>
                    <a:lnTo>
                      <a:pt x="5984215" y="2136720"/>
                    </a:lnTo>
                    <a:lnTo>
                      <a:pt x="5991149" y="2145645"/>
                    </a:lnTo>
                    <a:lnTo>
                      <a:pt x="5998083" y="2154484"/>
                    </a:lnTo>
                    <a:lnTo>
                      <a:pt x="6005017" y="2163228"/>
                    </a:lnTo>
                    <a:lnTo>
                      <a:pt x="6011952" y="2171876"/>
                    </a:lnTo>
                    <a:lnTo>
                      <a:pt x="6018886" y="2180439"/>
                    </a:lnTo>
                    <a:lnTo>
                      <a:pt x="6025820" y="2188917"/>
                    </a:lnTo>
                    <a:lnTo>
                      <a:pt x="6032754" y="2197289"/>
                    </a:lnTo>
                    <a:lnTo>
                      <a:pt x="6039689" y="2205576"/>
                    </a:lnTo>
                    <a:lnTo>
                      <a:pt x="6046622" y="2213767"/>
                    </a:lnTo>
                    <a:lnTo>
                      <a:pt x="6053557" y="2221854"/>
                    </a:lnTo>
                    <a:lnTo>
                      <a:pt x="6060491" y="2229855"/>
                    </a:lnTo>
                    <a:lnTo>
                      <a:pt x="6067425" y="2237751"/>
                    </a:lnTo>
                    <a:lnTo>
                      <a:pt x="6074360" y="2245552"/>
                    </a:lnTo>
                    <a:lnTo>
                      <a:pt x="6081294" y="2253258"/>
                    </a:lnTo>
                    <a:lnTo>
                      <a:pt x="6088228" y="2260859"/>
                    </a:lnTo>
                    <a:lnTo>
                      <a:pt x="6095162" y="2268355"/>
                    </a:lnTo>
                    <a:lnTo>
                      <a:pt x="6102096" y="2275765"/>
                    </a:lnTo>
                    <a:lnTo>
                      <a:pt x="6109030" y="2283062"/>
                    </a:lnTo>
                    <a:lnTo>
                      <a:pt x="6115965" y="2290253"/>
                    </a:lnTo>
                    <a:lnTo>
                      <a:pt x="6122899" y="2297349"/>
                    </a:lnTo>
                    <a:lnTo>
                      <a:pt x="6129833" y="2304340"/>
                    </a:lnTo>
                    <a:lnTo>
                      <a:pt x="6136768" y="2311218"/>
                    </a:lnTo>
                    <a:lnTo>
                      <a:pt x="6143701" y="2317999"/>
                    </a:lnTo>
                    <a:lnTo>
                      <a:pt x="6150636" y="2324676"/>
                    </a:lnTo>
                    <a:lnTo>
                      <a:pt x="6157570" y="2331239"/>
                    </a:lnTo>
                    <a:lnTo>
                      <a:pt x="6164504" y="2337697"/>
                    </a:lnTo>
                    <a:lnTo>
                      <a:pt x="6171438" y="2344050"/>
                    </a:lnTo>
                    <a:lnTo>
                      <a:pt x="6178373" y="2350289"/>
                    </a:lnTo>
                    <a:lnTo>
                      <a:pt x="6185306" y="2356414"/>
                    </a:lnTo>
                    <a:lnTo>
                      <a:pt x="6192241" y="2362443"/>
                    </a:lnTo>
                    <a:lnTo>
                      <a:pt x="6199175" y="2368348"/>
                    </a:lnTo>
                    <a:lnTo>
                      <a:pt x="6206109" y="2374149"/>
                    </a:lnTo>
                    <a:lnTo>
                      <a:pt x="6213044" y="2379836"/>
                    </a:lnTo>
                    <a:lnTo>
                      <a:pt x="6219978" y="2385417"/>
                    </a:lnTo>
                    <a:lnTo>
                      <a:pt x="6226912" y="2390875"/>
                    </a:lnTo>
                    <a:lnTo>
                      <a:pt x="6233846" y="2396228"/>
                    </a:lnTo>
                    <a:lnTo>
                      <a:pt x="6240780" y="2401467"/>
                    </a:lnTo>
                    <a:lnTo>
                      <a:pt x="6247714" y="2406582"/>
                    </a:lnTo>
                    <a:lnTo>
                      <a:pt x="6254649" y="2411592"/>
                    </a:lnTo>
                    <a:lnTo>
                      <a:pt x="6261583" y="2416478"/>
                    </a:lnTo>
                    <a:lnTo>
                      <a:pt x="6268517" y="2421260"/>
                    </a:lnTo>
                    <a:lnTo>
                      <a:pt x="6275452" y="2425918"/>
                    </a:lnTo>
                    <a:lnTo>
                      <a:pt x="6282385" y="2430461"/>
                    </a:lnTo>
                    <a:lnTo>
                      <a:pt x="6289320" y="2434881"/>
                    </a:lnTo>
                    <a:lnTo>
                      <a:pt x="6296254" y="2439186"/>
                    </a:lnTo>
                    <a:lnTo>
                      <a:pt x="6303188" y="2443377"/>
                    </a:lnTo>
                    <a:lnTo>
                      <a:pt x="6310122" y="2447444"/>
                    </a:lnTo>
                    <a:lnTo>
                      <a:pt x="6317057" y="2451397"/>
                    </a:lnTo>
                    <a:lnTo>
                      <a:pt x="6323990" y="2455226"/>
                    </a:lnTo>
                    <a:lnTo>
                      <a:pt x="6330925" y="2458931"/>
                    </a:lnTo>
                    <a:lnTo>
                      <a:pt x="6337859" y="2462522"/>
                    </a:lnTo>
                    <a:lnTo>
                      <a:pt x="6344793" y="2465999"/>
                    </a:lnTo>
                    <a:lnTo>
                      <a:pt x="6351728" y="2469342"/>
                    </a:lnTo>
                    <a:lnTo>
                      <a:pt x="6358662" y="2472571"/>
                    </a:lnTo>
                    <a:lnTo>
                      <a:pt x="6365596" y="2475676"/>
                    </a:lnTo>
                    <a:lnTo>
                      <a:pt x="6372530" y="2478667"/>
                    </a:lnTo>
                    <a:lnTo>
                      <a:pt x="6379464" y="2481525"/>
                    </a:lnTo>
                    <a:lnTo>
                      <a:pt x="6386398" y="2484268"/>
                    </a:lnTo>
                    <a:lnTo>
                      <a:pt x="6393333" y="2486878"/>
                    </a:lnTo>
                    <a:lnTo>
                      <a:pt x="6400267" y="2489373"/>
                    </a:lnTo>
                    <a:lnTo>
                      <a:pt x="6407201" y="2491745"/>
                    </a:lnTo>
                    <a:lnTo>
                      <a:pt x="6414135" y="2493993"/>
                    </a:lnTo>
                    <a:lnTo>
                      <a:pt x="6421069" y="2496117"/>
                    </a:lnTo>
                    <a:lnTo>
                      <a:pt x="6428004" y="2498117"/>
                    </a:lnTo>
                    <a:lnTo>
                      <a:pt x="6434938" y="2499984"/>
                    </a:lnTo>
                    <a:lnTo>
                      <a:pt x="6441872" y="2501737"/>
                    </a:lnTo>
                    <a:lnTo>
                      <a:pt x="6448806" y="2503365"/>
                    </a:lnTo>
                    <a:lnTo>
                      <a:pt x="6455741" y="2504870"/>
                    </a:lnTo>
                    <a:lnTo>
                      <a:pt x="6462674" y="2506242"/>
                    </a:lnTo>
                    <a:lnTo>
                      <a:pt x="6469609" y="2507499"/>
                    </a:lnTo>
                    <a:lnTo>
                      <a:pt x="6476543" y="2508623"/>
                    </a:lnTo>
                    <a:lnTo>
                      <a:pt x="6483477" y="2509623"/>
                    </a:lnTo>
                    <a:lnTo>
                      <a:pt x="6490412" y="2510500"/>
                    </a:lnTo>
                    <a:lnTo>
                      <a:pt x="6497346" y="2511252"/>
                    </a:lnTo>
                    <a:lnTo>
                      <a:pt x="6504280" y="2511871"/>
                    </a:lnTo>
                    <a:lnTo>
                      <a:pt x="6511214" y="2512376"/>
                    </a:lnTo>
                    <a:lnTo>
                      <a:pt x="6518148" y="2512747"/>
                    </a:lnTo>
                    <a:lnTo>
                      <a:pt x="6525082" y="2512995"/>
                    </a:lnTo>
                    <a:lnTo>
                      <a:pt x="6532017" y="2513119"/>
                    </a:lnTo>
                    <a:lnTo>
                      <a:pt x="6538951" y="2513119"/>
                    </a:lnTo>
                    <a:lnTo>
                      <a:pt x="6545885" y="2512986"/>
                    </a:lnTo>
                    <a:lnTo>
                      <a:pt x="6552819" y="2512738"/>
                    </a:lnTo>
                    <a:lnTo>
                      <a:pt x="6559753" y="2512357"/>
                    </a:lnTo>
                    <a:lnTo>
                      <a:pt x="6566688" y="2511852"/>
                    </a:lnTo>
                    <a:lnTo>
                      <a:pt x="6573622" y="2511223"/>
                    </a:lnTo>
                    <a:lnTo>
                      <a:pt x="6580556" y="2510462"/>
                    </a:lnTo>
                    <a:lnTo>
                      <a:pt x="6587490" y="2509585"/>
                    </a:lnTo>
                    <a:lnTo>
                      <a:pt x="6594424" y="2508576"/>
                    </a:lnTo>
                    <a:lnTo>
                      <a:pt x="6601359" y="2507442"/>
                    </a:lnTo>
                    <a:lnTo>
                      <a:pt x="6608293" y="2506185"/>
                    </a:lnTo>
                    <a:lnTo>
                      <a:pt x="6615227" y="2504804"/>
                    </a:lnTo>
                    <a:lnTo>
                      <a:pt x="6622161" y="2503299"/>
                    </a:lnTo>
                    <a:lnTo>
                      <a:pt x="6629096" y="2501660"/>
                    </a:lnTo>
                    <a:lnTo>
                      <a:pt x="6636029" y="2499908"/>
                    </a:lnTo>
                    <a:lnTo>
                      <a:pt x="6642964" y="2498031"/>
                    </a:lnTo>
                    <a:lnTo>
                      <a:pt x="6649898" y="2496021"/>
                    </a:lnTo>
                    <a:lnTo>
                      <a:pt x="6656832" y="2493897"/>
                    </a:lnTo>
                    <a:lnTo>
                      <a:pt x="6663766" y="2491640"/>
                    </a:lnTo>
                    <a:lnTo>
                      <a:pt x="6670701" y="2489268"/>
                    </a:lnTo>
                    <a:lnTo>
                      <a:pt x="6677635" y="2486763"/>
                    </a:lnTo>
                    <a:lnTo>
                      <a:pt x="6684569" y="2484144"/>
                    </a:lnTo>
                    <a:lnTo>
                      <a:pt x="6691503" y="2481401"/>
                    </a:lnTo>
                    <a:lnTo>
                      <a:pt x="6698437" y="2478534"/>
                    </a:lnTo>
                    <a:lnTo>
                      <a:pt x="6705372" y="2475543"/>
                    </a:lnTo>
                    <a:lnTo>
                      <a:pt x="6712306" y="2472428"/>
                    </a:lnTo>
                    <a:lnTo>
                      <a:pt x="6719240" y="2469199"/>
                    </a:lnTo>
                    <a:lnTo>
                      <a:pt x="6726174" y="2465846"/>
                    </a:lnTo>
                    <a:lnTo>
                      <a:pt x="6733108" y="2462370"/>
                    </a:lnTo>
                    <a:lnTo>
                      <a:pt x="6740043" y="2458769"/>
                    </a:lnTo>
                    <a:lnTo>
                      <a:pt x="6746977" y="2455054"/>
                    </a:lnTo>
                    <a:lnTo>
                      <a:pt x="6753911" y="2451216"/>
                    </a:lnTo>
                    <a:lnTo>
                      <a:pt x="6760845" y="2447263"/>
                    </a:lnTo>
                    <a:lnTo>
                      <a:pt x="6767780" y="2443196"/>
                    </a:lnTo>
                    <a:lnTo>
                      <a:pt x="6774713" y="2438995"/>
                    </a:lnTo>
                    <a:lnTo>
                      <a:pt x="6781648" y="2434690"/>
                    </a:lnTo>
                    <a:lnTo>
                      <a:pt x="6788582" y="2430261"/>
                    </a:lnTo>
                    <a:lnTo>
                      <a:pt x="6795516" y="2425708"/>
                    </a:lnTo>
                    <a:lnTo>
                      <a:pt x="6802451" y="2421050"/>
                    </a:lnTo>
                    <a:lnTo>
                      <a:pt x="6809385" y="2416269"/>
                    </a:lnTo>
                    <a:lnTo>
                      <a:pt x="6816319" y="2411373"/>
                    </a:lnTo>
                    <a:lnTo>
                      <a:pt x="6823253" y="2406363"/>
                    </a:lnTo>
                    <a:lnTo>
                      <a:pt x="6830187" y="2401238"/>
                    </a:lnTo>
                    <a:lnTo>
                      <a:pt x="6837121" y="2395990"/>
                    </a:lnTo>
                    <a:lnTo>
                      <a:pt x="6844056" y="2390637"/>
                    </a:lnTo>
                    <a:lnTo>
                      <a:pt x="6850990" y="2385170"/>
                    </a:lnTo>
                    <a:lnTo>
                      <a:pt x="6857924" y="2379588"/>
                    </a:lnTo>
                    <a:lnTo>
                      <a:pt x="6864858" y="2373902"/>
                    </a:lnTo>
                    <a:lnTo>
                      <a:pt x="6871792" y="2368091"/>
                    </a:lnTo>
                    <a:lnTo>
                      <a:pt x="6878727" y="2362176"/>
                    </a:lnTo>
                    <a:lnTo>
                      <a:pt x="6885661" y="2356147"/>
                    </a:lnTo>
                    <a:lnTo>
                      <a:pt x="6892595" y="2350013"/>
                    </a:lnTo>
                    <a:lnTo>
                      <a:pt x="6899529" y="2343764"/>
                    </a:lnTo>
                    <a:lnTo>
                      <a:pt x="6906464" y="2337411"/>
                    </a:lnTo>
                    <a:lnTo>
                      <a:pt x="6913397" y="2330953"/>
                    </a:lnTo>
                    <a:lnTo>
                      <a:pt x="6920332" y="2324381"/>
                    </a:lnTo>
                    <a:lnTo>
                      <a:pt x="6927266" y="2317704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DA9849B-6DF6-1F01-6E48-D3D78167BAD5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00555"/>
              </a:xfrm>
              <a:custGeom>
                <a:avLst/>
                <a:gdLst>
                  <a:gd name="connsiteX0" fmla="*/ 0 w 6934200"/>
                  <a:gd name="connsiteY0" fmla="*/ 0 h 2500555"/>
                  <a:gd name="connsiteX1" fmla="*/ 693420 w 6934200"/>
                  <a:gd name="connsiteY1" fmla="*/ 577639 h 2500555"/>
                  <a:gd name="connsiteX2" fmla="*/ 1386840 w 6934200"/>
                  <a:gd name="connsiteY2" fmla="*/ 1779484 h 2500555"/>
                  <a:gd name="connsiteX3" fmla="*/ 2080260 w 6934200"/>
                  <a:gd name="connsiteY3" fmla="*/ 2500555 h 2500555"/>
                  <a:gd name="connsiteX4" fmla="*/ 2773680 w 6934200"/>
                  <a:gd name="connsiteY4" fmla="*/ 2077912 h 2500555"/>
                  <a:gd name="connsiteX5" fmla="*/ 3467100 w 6934200"/>
                  <a:gd name="connsiteY5" fmla="*/ 900127 h 2500555"/>
                  <a:gd name="connsiteX6" fmla="*/ 4160520 w 6934200"/>
                  <a:gd name="connsiteY6" fmla="*/ 50049 h 2500555"/>
                  <a:gd name="connsiteX7" fmla="*/ 4853940 w 6934200"/>
                  <a:gd name="connsiteY7" fmla="*/ 309243 h 2500555"/>
                  <a:gd name="connsiteX8" fmla="*/ 5547360 w 6934200"/>
                  <a:gd name="connsiteY8" fmla="*/ 1439394 h 2500555"/>
                  <a:gd name="connsiteX9" fmla="*/ 6240780 w 6934200"/>
                  <a:gd name="connsiteY9" fmla="*/ 2401467 h 2500555"/>
                  <a:gd name="connsiteX10" fmla="*/ 6934200 w 6934200"/>
                  <a:gd name="connsiteY10" fmla="*/ 2310922 h 25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34200" h="2500555">
                    <a:moveTo>
                      <a:pt x="0" y="0"/>
                    </a:moveTo>
                    <a:lnTo>
                      <a:pt x="693420" y="577639"/>
                    </a:lnTo>
                    <a:lnTo>
                      <a:pt x="1386840" y="1779484"/>
                    </a:lnTo>
                    <a:lnTo>
                      <a:pt x="2080260" y="2500555"/>
                    </a:lnTo>
                    <a:lnTo>
                      <a:pt x="2773680" y="2077912"/>
                    </a:lnTo>
                    <a:lnTo>
                      <a:pt x="3467100" y="900127"/>
                    </a:lnTo>
                    <a:lnTo>
                      <a:pt x="4160520" y="50049"/>
                    </a:lnTo>
                    <a:lnTo>
                      <a:pt x="4853940" y="309243"/>
                    </a:lnTo>
                    <a:lnTo>
                      <a:pt x="5547360" y="1439394"/>
                    </a:lnTo>
                    <a:lnTo>
                      <a:pt x="6240780" y="2401467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DF0AB8F-12BB-7E41-F5D8-40AFF5AAB6D6}"/>
                  </a:ext>
                </a:extLst>
              </p:cNvPr>
              <p:cNvSpPr/>
              <p:nvPr/>
            </p:nvSpPr>
            <p:spPr>
              <a:xfrm>
                <a:off x="2738437" y="2304683"/>
                <a:ext cx="95250" cy="95250"/>
              </a:xfrm>
              <a:custGeom>
                <a:avLst/>
                <a:gdLst>
                  <a:gd name="connsiteX0" fmla="*/ 47747 w 95250"/>
                  <a:gd name="connsiteY0" fmla="*/ 19147 h 95250"/>
                  <a:gd name="connsiteX1" fmla="*/ 76322 w 95250"/>
                  <a:gd name="connsiteY1" fmla="*/ 47722 h 95250"/>
                  <a:gd name="connsiteX2" fmla="*/ 76322 w 95250"/>
                  <a:gd name="connsiteY2" fmla="*/ 47722 h 95250"/>
                  <a:gd name="connsiteX3" fmla="*/ 47747 w 95250"/>
                  <a:gd name="connsiteY3" fmla="*/ 76297 h 95250"/>
                  <a:gd name="connsiteX4" fmla="*/ 19172 w 95250"/>
                  <a:gd name="connsiteY4" fmla="*/ 47722 h 95250"/>
                  <a:gd name="connsiteX5" fmla="*/ 47747 w 95250"/>
                  <a:gd name="connsiteY5" fmla="*/ 19147 h 95250"/>
                  <a:gd name="connsiteX6" fmla="*/ 47747 w 95250"/>
                  <a:gd name="connsiteY6" fmla="*/ 97 h 95250"/>
                  <a:gd name="connsiteX7" fmla="*/ 122 w 95250"/>
                  <a:gd name="connsiteY7" fmla="*/ 47722 h 95250"/>
                  <a:gd name="connsiteX8" fmla="*/ 47747 w 95250"/>
                  <a:gd name="connsiteY8" fmla="*/ 95347 h 95250"/>
                  <a:gd name="connsiteX9" fmla="*/ 95372 w 95250"/>
                  <a:gd name="connsiteY9" fmla="*/ 47722 h 95250"/>
                  <a:gd name="connsiteX10" fmla="*/ 95372 w 95250"/>
                  <a:gd name="connsiteY10" fmla="*/ 47722 h 95250"/>
                  <a:gd name="connsiteX11" fmla="*/ 47747 w 95250"/>
                  <a:gd name="connsiteY11" fmla="*/ 97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747" y="19147"/>
                    </a:moveTo>
                    <a:cubicBezTo>
                      <a:pt x="63529" y="19147"/>
                      <a:pt x="76322" y="31940"/>
                      <a:pt x="76322" y="47722"/>
                    </a:cubicBezTo>
                    <a:lnTo>
                      <a:pt x="76322" y="47722"/>
                    </a:lnTo>
                    <a:cubicBezTo>
                      <a:pt x="76322" y="63504"/>
                      <a:pt x="63529" y="76297"/>
                      <a:pt x="47747" y="76297"/>
                    </a:cubicBezTo>
                    <a:cubicBezTo>
                      <a:pt x="31965" y="76297"/>
                      <a:pt x="19172" y="63504"/>
                      <a:pt x="19172" y="47722"/>
                    </a:cubicBezTo>
                    <a:cubicBezTo>
                      <a:pt x="19172" y="31940"/>
                      <a:pt x="31965" y="19147"/>
                      <a:pt x="47747" y="19147"/>
                    </a:cubicBezTo>
                    <a:close/>
                    <a:moveTo>
                      <a:pt x="47747" y="97"/>
                    </a:moveTo>
                    <a:cubicBezTo>
                      <a:pt x="21445" y="97"/>
                      <a:pt x="122" y="21420"/>
                      <a:pt x="122" y="47722"/>
                    </a:cubicBezTo>
                    <a:cubicBezTo>
                      <a:pt x="122" y="74024"/>
                      <a:pt x="21445" y="95347"/>
                      <a:pt x="47747" y="95347"/>
                    </a:cubicBezTo>
                    <a:cubicBezTo>
                      <a:pt x="74049" y="95347"/>
                      <a:pt x="95372" y="74024"/>
                      <a:pt x="95372" y="47722"/>
                    </a:cubicBezTo>
                    <a:lnTo>
                      <a:pt x="95372" y="47722"/>
                    </a:lnTo>
                    <a:cubicBezTo>
                      <a:pt x="95372" y="21420"/>
                      <a:pt x="74049" y="97"/>
                      <a:pt x="47747" y="97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AC6EF0C-4B3B-88D0-FC9F-A1CEE3AD6C00}"/>
                  </a:ext>
                </a:extLst>
              </p:cNvPr>
              <p:cNvSpPr/>
              <p:nvPr/>
            </p:nvSpPr>
            <p:spPr>
              <a:xfrm>
                <a:off x="3431857" y="2882322"/>
                <a:ext cx="95250" cy="95250"/>
              </a:xfrm>
              <a:custGeom>
                <a:avLst/>
                <a:gdLst>
                  <a:gd name="connsiteX0" fmla="*/ 47820 w 95250"/>
                  <a:gd name="connsiteY0" fmla="*/ 19208 h 95250"/>
                  <a:gd name="connsiteX1" fmla="*/ 76395 w 95250"/>
                  <a:gd name="connsiteY1" fmla="*/ 47783 h 95250"/>
                  <a:gd name="connsiteX2" fmla="*/ 76395 w 95250"/>
                  <a:gd name="connsiteY2" fmla="*/ 47783 h 95250"/>
                  <a:gd name="connsiteX3" fmla="*/ 47820 w 95250"/>
                  <a:gd name="connsiteY3" fmla="*/ 76358 h 95250"/>
                  <a:gd name="connsiteX4" fmla="*/ 19245 w 95250"/>
                  <a:gd name="connsiteY4" fmla="*/ 47783 h 95250"/>
                  <a:gd name="connsiteX5" fmla="*/ 47820 w 95250"/>
                  <a:gd name="connsiteY5" fmla="*/ 19208 h 95250"/>
                  <a:gd name="connsiteX6" fmla="*/ 47820 w 95250"/>
                  <a:gd name="connsiteY6" fmla="*/ 158 h 95250"/>
                  <a:gd name="connsiteX7" fmla="*/ 195 w 95250"/>
                  <a:gd name="connsiteY7" fmla="*/ 47783 h 95250"/>
                  <a:gd name="connsiteX8" fmla="*/ 47820 w 95250"/>
                  <a:gd name="connsiteY8" fmla="*/ 95408 h 95250"/>
                  <a:gd name="connsiteX9" fmla="*/ 95445 w 95250"/>
                  <a:gd name="connsiteY9" fmla="*/ 47783 h 95250"/>
                  <a:gd name="connsiteX10" fmla="*/ 95445 w 95250"/>
                  <a:gd name="connsiteY10" fmla="*/ 47783 h 95250"/>
                  <a:gd name="connsiteX11" fmla="*/ 47820 w 95250"/>
                  <a:gd name="connsiteY11" fmla="*/ 15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20" y="19208"/>
                    </a:moveTo>
                    <a:cubicBezTo>
                      <a:pt x="63602" y="19208"/>
                      <a:pt x="76395" y="32001"/>
                      <a:pt x="76395" y="47783"/>
                    </a:cubicBezTo>
                    <a:lnTo>
                      <a:pt x="76395" y="47783"/>
                    </a:lnTo>
                    <a:cubicBezTo>
                      <a:pt x="76395" y="63565"/>
                      <a:pt x="63602" y="76358"/>
                      <a:pt x="47820" y="76358"/>
                    </a:cubicBezTo>
                    <a:cubicBezTo>
                      <a:pt x="32038" y="76358"/>
                      <a:pt x="19245" y="63565"/>
                      <a:pt x="19245" y="47783"/>
                    </a:cubicBezTo>
                    <a:cubicBezTo>
                      <a:pt x="19245" y="32001"/>
                      <a:pt x="32038" y="19208"/>
                      <a:pt x="47820" y="19208"/>
                    </a:cubicBezTo>
                    <a:close/>
                    <a:moveTo>
                      <a:pt x="47820" y="158"/>
                    </a:moveTo>
                    <a:cubicBezTo>
                      <a:pt x="21517" y="158"/>
                      <a:pt x="195" y="21480"/>
                      <a:pt x="195" y="47783"/>
                    </a:cubicBezTo>
                    <a:cubicBezTo>
                      <a:pt x="195" y="74085"/>
                      <a:pt x="21517" y="95408"/>
                      <a:pt x="47820" y="95408"/>
                    </a:cubicBezTo>
                    <a:cubicBezTo>
                      <a:pt x="74122" y="95408"/>
                      <a:pt x="95445" y="74085"/>
                      <a:pt x="95445" y="47783"/>
                    </a:cubicBezTo>
                    <a:lnTo>
                      <a:pt x="95445" y="47783"/>
                    </a:lnTo>
                    <a:cubicBezTo>
                      <a:pt x="95445" y="21480"/>
                      <a:pt x="74122" y="158"/>
                      <a:pt x="47820" y="15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465A3CF-6764-46B9-657F-E4E3324F3290}"/>
                  </a:ext>
                </a:extLst>
              </p:cNvPr>
              <p:cNvSpPr/>
              <p:nvPr/>
            </p:nvSpPr>
            <p:spPr>
              <a:xfrm>
                <a:off x="4125277" y="4084167"/>
                <a:ext cx="95250" cy="95250"/>
              </a:xfrm>
              <a:custGeom>
                <a:avLst/>
                <a:gdLst>
                  <a:gd name="connsiteX0" fmla="*/ 47893 w 95250"/>
                  <a:gd name="connsiteY0" fmla="*/ 19334 h 95250"/>
                  <a:gd name="connsiteX1" fmla="*/ 76468 w 95250"/>
                  <a:gd name="connsiteY1" fmla="*/ 47909 h 95250"/>
                  <a:gd name="connsiteX2" fmla="*/ 76468 w 95250"/>
                  <a:gd name="connsiteY2" fmla="*/ 47909 h 95250"/>
                  <a:gd name="connsiteX3" fmla="*/ 47893 w 95250"/>
                  <a:gd name="connsiteY3" fmla="*/ 76484 h 95250"/>
                  <a:gd name="connsiteX4" fmla="*/ 19318 w 95250"/>
                  <a:gd name="connsiteY4" fmla="*/ 47909 h 95250"/>
                  <a:gd name="connsiteX5" fmla="*/ 47893 w 95250"/>
                  <a:gd name="connsiteY5" fmla="*/ 19334 h 95250"/>
                  <a:gd name="connsiteX6" fmla="*/ 47893 w 95250"/>
                  <a:gd name="connsiteY6" fmla="*/ 284 h 95250"/>
                  <a:gd name="connsiteX7" fmla="*/ 268 w 95250"/>
                  <a:gd name="connsiteY7" fmla="*/ 47909 h 95250"/>
                  <a:gd name="connsiteX8" fmla="*/ 47893 w 95250"/>
                  <a:gd name="connsiteY8" fmla="*/ 95534 h 95250"/>
                  <a:gd name="connsiteX9" fmla="*/ 95518 w 95250"/>
                  <a:gd name="connsiteY9" fmla="*/ 47909 h 95250"/>
                  <a:gd name="connsiteX10" fmla="*/ 95518 w 95250"/>
                  <a:gd name="connsiteY10" fmla="*/ 47909 h 95250"/>
                  <a:gd name="connsiteX11" fmla="*/ 47893 w 95250"/>
                  <a:gd name="connsiteY11" fmla="*/ 28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93" y="19334"/>
                    </a:moveTo>
                    <a:cubicBezTo>
                      <a:pt x="63675" y="19334"/>
                      <a:pt x="76468" y="32127"/>
                      <a:pt x="76468" y="47909"/>
                    </a:cubicBezTo>
                    <a:lnTo>
                      <a:pt x="76468" y="47909"/>
                    </a:lnTo>
                    <a:cubicBezTo>
                      <a:pt x="76468" y="63691"/>
                      <a:pt x="63675" y="76484"/>
                      <a:pt x="47893" y="76484"/>
                    </a:cubicBezTo>
                    <a:cubicBezTo>
                      <a:pt x="32111" y="76484"/>
                      <a:pt x="19318" y="63691"/>
                      <a:pt x="19318" y="47909"/>
                    </a:cubicBezTo>
                    <a:cubicBezTo>
                      <a:pt x="19318" y="32127"/>
                      <a:pt x="32111" y="19334"/>
                      <a:pt x="47893" y="19334"/>
                    </a:cubicBezTo>
                    <a:close/>
                    <a:moveTo>
                      <a:pt x="47893" y="284"/>
                    </a:moveTo>
                    <a:cubicBezTo>
                      <a:pt x="21590" y="284"/>
                      <a:pt x="268" y="21606"/>
                      <a:pt x="268" y="47909"/>
                    </a:cubicBezTo>
                    <a:cubicBezTo>
                      <a:pt x="268" y="74211"/>
                      <a:pt x="21590" y="95534"/>
                      <a:pt x="47893" y="95534"/>
                    </a:cubicBezTo>
                    <a:cubicBezTo>
                      <a:pt x="74195" y="95534"/>
                      <a:pt x="95518" y="74211"/>
                      <a:pt x="95518" y="47909"/>
                    </a:cubicBezTo>
                    <a:lnTo>
                      <a:pt x="95518" y="47909"/>
                    </a:lnTo>
                    <a:cubicBezTo>
                      <a:pt x="95518" y="21606"/>
                      <a:pt x="74195" y="284"/>
                      <a:pt x="47893" y="284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BA01B9C-E131-A4C1-2176-43967AD4EBAC}"/>
                  </a:ext>
                </a:extLst>
              </p:cNvPr>
              <p:cNvSpPr/>
              <p:nvPr/>
            </p:nvSpPr>
            <p:spPr>
              <a:xfrm>
                <a:off x="4818697" y="4805248"/>
                <a:ext cx="95250" cy="95250"/>
              </a:xfrm>
              <a:custGeom>
                <a:avLst/>
                <a:gdLst>
                  <a:gd name="connsiteX0" fmla="*/ 47965 w 95250"/>
                  <a:gd name="connsiteY0" fmla="*/ 19409 h 95250"/>
                  <a:gd name="connsiteX1" fmla="*/ 76540 w 95250"/>
                  <a:gd name="connsiteY1" fmla="*/ 47984 h 95250"/>
                  <a:gd name="connsiteX2" fmla="*/ 76540 w 95250"/>
                  <a:gd name="connsiteY2" fmla="*/ 47984 h 95250"/>
                  <a:gd name="connsiteX3" fmla="*/ 47965 w 95250"/>
                  <a:gd name="connsiteY3" fmla="*/ 76559 h 95250"/>
                  <a:gd name="connsiteX4" fmla="*/ 19390 w 95250"/>
                  <a:gd name="connsiteY4" fmla="*/ 47984 h 95250"/>
                  <a:gd name="connsiteX5" fmla="*/ 47965 w 95250"/>
                  <a:gd name="connsiteY5" fmla="*/ 19409 h 95250"/>
                  <a:gd name="connsiteX6" fmla="*/ 47965 w 95250"/>
                  <a:gd name="connsiteY6" fmla="*/ 359 h 95250"/>
                  <a:gd name="connsiteX7" fmla="*/ 340 w 95250"/>
                  <a:gd name="connsiteY7" fmla="*/ 47984 h 95250"/>
                  <a:gd name="connsiteX8" fmla="*/ 47965 w 95250"/>
                  <a:gd name="connsiteY8" fmla="*/ 95609 h 95250"/>
                  <a:gd name="connsiteX9" fmla="*/ 95590 w 95250"/>
                  <a:gd name="connsiteY9" fmla="*/ 47984 h 95250"/>
                  <a:gd name="connsiteX10" fmla="*/ 95590 w 95250"/>
                  <a:gd name="connsiteY10" fmla="*/ 47984 h 95250"/>
                  <a:gd name="connsiteX11" fmla="*/ 47965 w 95250"/>
                  <a:gd name="connsiteY11" fmla="*/ 3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965" y="19409"/>
                    </a:moveTo>
                    <a:cubicBezTo>
                      <a:pt x="63747" y="19409"/>
                      <a:pt x="76540" y="32203"/>
                      <a:pt x="76540" y="47984"/>
                    </a:cubicBezTo>
                    <a:lnTo>
                      <a:pt x="76540" y="47984"/>
                    </a:lnTo>
                    <a:cubicBezTo>
                      <a:pt x="76540" y="63766"/>
                      <a:pt x="63747" y="76559"/>
                      <a:pt x="47965" y="76559"/>
                    </a:cubicBezTo>
                    <a:cubicBezTo>
                      <a:pt x="32183" y="76559"/>
                      <a:pt x="19390" y="63766"/>
                      <a:pt x="19390" y="47984"/>
                    </a:cubicBezTo>
                    <a:cubicBezTo>
                      <a:pt x="19390" y="32203"/>
                      <a:pt x="32183" y="19409"/>
                      <a:pt x="47965" y="19409"/>
                    </a:cubicBezTo>
                    <a:close/>
                    <a:moveTo>
                      <a:pt x="47965" y="359"/>
                    </a:moveTo>
                    <a:cubicBezTo>
                      <a:pt x="21663" y="359"/>
                      <a:pt x="340" y="21682"/>
                      <a:pt x="340" y="47984"/>
                    </a:cubicBezTo>
                    <a:cubicBezTo>
                      <a:pt x="340" y="74287"/>
                      <a:pt x="21663" y="95609"/>
                      <a:pt x="47965" y="95609"/>
                    </a:cubicBezTo>
                    <a:cubicBezTo>
                      <a:pt x="74268" y="95609"/>
                      <a:pt x="95590" y="74287"/>
                      <a:pt x="95590" y="47984"/>
                    </a:cubicBezTo>
                    <a:lnTo>
                      <a:pt x="95590" y="47984"/>
                    </a:lnTo>
                    <a:cubicBezTo>
                      <a:pt x="95590" y="21682"/>
                      <a:pt x="74268" y="359"/>
                      <a:pt x="47965" y="35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9CB7B63-0A52-4718-849D-F8EBD8F86400}"/>
                  </a:ext>
                </a:extLst>
              </p:cNvPr>
              <p:cNvSpPr/>
              <p:nvPr/>
            </p:nvSpPr>
            <p:spPr>
              <a:xfrm>
                <a:off x="5512117" y="4382595"/>
                <a:ext cx="95250" cy="95250"/>
              </a:xfrm>
              <a:custGeom>
                <a:avLst/>
                <a:gdLst>
                  <a:gd name="connsiteX0" fmla="*/ 48038 w 95250"/>
                  <a:gd name="connsiteY0" fmla="*/ 19365 h 95250"/>
                  <a:gd name="connsiteX1" fmla="*/ 76613 w 95250"/>
                  <a:gd name="connsiteY1" fmla="*/ 47940 h 95250"/>
                  <a:gd name="connsiteX2" fmla="*/ 76613 w 95250"/>
                  <a:gd name="connsiteY2" fmla="*/ 47940 h 95250"/>
                  <a:gd name="connsiteX3" fmla="*/ 48038 w 95250"/>
                  <a:gd name="connsiteY3" fmla="*/ 76515 h 95250"/>
                  <a:gd name="connsiteX4" fmla="*/ 19463 w 95250"/>
                  <a:gd name="connsiteY4" fmla="*/ 47940 h 95250"/>
                  <a:gd name="connsiteX5" fmla="*/ 48038 w 95250"/>
                  <a:gd name="connsiteY5" fmla="*/ 19365 h 95250"/>
                  <a:gd name="connsiteX6" fmla="*/ 48038 w 95250"/>
                  <a:gd name="connsiteY6" fmla="*/ 315 h 95250"/>
                  <a:gd name="connsiteX7" fmla="*/ 413 w 95250"/>
                  <a:gd name="connsiteY7" fmla="*/ 47940 h 95250"/>
                  <a:gd name="connsiteX8" fmla="*/ 48038 w 95250"/>
                  <a:gd name="connsiteY8" fmla="*/ 95565 h 95250"/>
                  <a:gd name="connsiteX9" fmla="*/ 95663 w 95250"/>
                  <a:gd name="connsiteY9" fmla="*/ 47940 h 95250"/>
                  <a:gd name="connsiteX10" fmla="*/ 95663 w 95250"/>
                  <a:gd name="connsiteY10" fmla="*/ 47940 h 95250"/>
                  <a:gd name="connsiteX11" fmla="*/ 48038 w 95250"/>
                  <a:gd name="connsiteY11" fmla="*/ 31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038" y="19365"/>
                    </a:moveTo>
                    <a:cubicBezTo>
                      <a:pt x="63820" y="19365"/>
                      <a:pt x="76613" y="32158"/>
                      <a:pt x="76613" y="47940"/>
                    </a:cubicBezTo>
                    <a:lnTo>
                      <a:pt x="76613" y="47940"/>
                    </a:lnTo>
                    <a:cubicBezTo>
                      <a:pt x="76613" y="63722"/>
                      <a:pt x="63820" y="76515"/>
                      <a:pt x="48038" y="76515"/>
                    </a:cubicBezTo>
                    <a:cubicBezTo>
                      <a:pt x="32256" y="76515"/>
                      <a:pt x="19463" y="63722"/>
                      <a:pt x="19463" y="47940"/>
                    </a:cubicBezTo>
                    <a:cubicBezTo>
                      <a:pt x="19463" y="32158"/>
                      <a:pt x="32256" y="19365"/>
                      <a:pt x="48038" y="19365"/>
                    </a:cubicBezTo>
                    <a:close/>
                    <a:moveTo>
                      <a:pt x="48038" y="315"/>
                    </a:moveTo>
                    <a:cubicBezTo>
                      <a:pt x="21736" y="315"/>
                      <a:pt x="413" y="21638"/>
                      <a:pt x="413" y="47940"/>
                    </a:cubicBezTo>
                    <a:cubicBezTo>
                      <a:pt x="413" y="74242"/>
                      <a:pt x="21736" y="95565"/>
                      <a:pt x="48038" y="95565"/>
                    </a:cubicBezTo>
                    <a:cubicBezTo>
                      <a:pt x="74341" y="95565"/>
                      <a:pt x="95663" y="74242"/>
                      <a:pt x="95663" y="47940"/>
                    </a:cubicBezTo>
                    <a:lnTo>
                      <a:pt x="95663" y="47940"/>
                    </a:lnTo>
                    <a:cubicBezTo>
                      <a:pt x="95663" y="21638"/>
                      <a:pt x="74341" y="315"/>
                      <a:pt x="48038" y="315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DFB4BBB-26B1-6EE7-8979-08BDFF9F3494}"/>
                  </a:ext>
                </a:extLst>
              </p:cNvPr>
              <p:cNvSpPr/>
              <p:nvPr/>
            </p:nvSpPr>
            <p:spPr>
              <a:xfrm>
                <a:off x="6205537" y="3204810"/>
                <a:ext cx="95250" cy="95250"/>
              </a:xfrm>
              <a:custGeom>
                <a:avLst/>
                <a:gdLst>
                  <a:gd name="connsiteX0" fmla="*/ 48111 w 95250"/>
                  <a:gd name="connsiteY0" fmla="*/ 19241 h 95250"/>
                  <a:gd name="connsiteX1" fmla="*/ 76686 w 95250"/>
                  <a:gd name="connsiteY1" fmla="*/ 47816 h 95250"/>
                  <a:gd name="connsiteX2" fmla="*/ 76686 w 95250"/>
                  <a:gd name="connsiteY2" fmla="*/ 47816 h 95250"/>
                  <a:gd name="connsiteX3" fmla="*/ 48111 w 95250"/>
                  <a:gd name="connsiteY3" fmla="*/ 76391 h 95250"/>
                  <a:gd name="connsiteX4" fmla="*/ 19536 w 95250"/>
                  <a:gd name="connsiteY4" fmla="*/ 47816 h 95250"/>
                  <a:gd name="connsiteX5" fmla="*/ 48111 w 95250"/>
                  <a:gd name="connsiteY5" fmla="*/ 19241 h 95250"/>
                  <a:gd name="connsiteX6" fmla="*/ 48111 w 95250"/>
                  <a:gd name="connsiteY6" fmla="*/ 191 h 95250"/>
                  <a:gd name="connsiteX7" fmla="*/ 486 w 95250"/>
                  <a:gd name="connsiteY7" fmla="*/ 47816 h 95250"/>
                  <a:gd name="connsiteX8" fmla="*/ 48111 w 95250"/>
                  <a:gd name="connsiteY8" fmla="*/ 95441 h 95250"/>
                  <a:gd name="connsiteX9" fmla="*/ 95736 w 95250"/>
                  <a:gd name="connsiteY9" fmla="*/ 47816 h 95250"/>
                  <a:gd name="connsiteX10" fmla="*/ 95736 w 95250"/>
                  <a:gd name="connsiteY10" fmla="*/ 47816 h 95250"/>
                  <a:gd name="connsiteX11" fmla="*/ 48111 w 95250"/>
                  <a:gd name="connsiteY11" fmla="*/ 19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11" y="19241"/>
                    </a:moveTo>
                    <a:cubicBezTo>
                      <a:pt x="63893" y="19241"/>
                      <a:pt x="76686" y="32034"/>
                      <a:pt x="76686" y="47816"/>
                    </a:cubicBezTo>
                    <a:lnTo>
                      <a:pt x="76686" y="47816"/>
                    </a:lnTo>
                    <a:cubicBezTo>
                      <a:pt x="76686" y="63598"/>
                      <a:pt x="63893" y="76391"/>
                      <a:pt x="48111" y="76391"/>
                    </a:cubicBezTo>
                    <a:cubicBezTo>
                      <a:pt x="32329" y="76391"/>
                      <a:pt x="19536" y="63598"/>
                      <a:pt x="19536" y="47816"/>
                    </a:cubicBezTo>
                    <a:cubicBezTo>
                      <a:pt x="19536" y="32034"/>
                      <a:pt x="32329" y="19241"/>
                      <a:pt x="48111" y="19241"/>
                    </a:cubicBezTo>
                    <a:close/>
                    <a:moveTo>
                      <a:pt x="48111" y="191"/>
                    </a:moveTo>
                    <a:cubicBezTo>
                      <a:pt x="21809" y="191"/>
                      <a:pt x="486" y="21514"/>
                      <a:pt x="486" y="47816"/>
                    </a:cubicBezTo>
                    <a:cubicBezTo>
                      <a:pt x="486" y="74119"/>
                      <a:pt x="21809" y="95441"/>
                      <a:pt x="48111" y="95441"/>
                    </a:cubicBezTo>
                    <a:cubicBezTo>
                      <a:pt x="74413" y="95441"/>
                      <a:pt x="95736" y="74119"/>
                      <a:pt x="95736" y="47816"/>
                    </a:cubicBezTo>
                    <a:lnTo>
                      <a:pt x="95736" y="47816"/>
                    </a:lnTo>
                    <a:cubicBezTo>
                      <a:pt x="95736" y="21514"/>
                      <a:pt x="74413" y="191"/>
                      <a:pt x="48111" y="191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1139F3E-9BDE-7FFC-C6DD-4EB9810741F7}"/>
                  </a:ext>
                </a:extLst>
              </p:cNvPr>
              <p:cNvSpPr/>
              <p:nvPr/>
            </p:nvSpPr>
            <p:spPr>
              <a:xfrm>
                <a:off x="6898957" y="2354732"/>
                <a:ext cx="95250" cy="95250"/>
              </a:xfrm>
              <a:custGeom>
                <a:avLst/>
                <a:gdLst>
                  <a:gd name="connsiteX0" fmla="*/ 48184 w 95250"/>
                  <a:gd name="connsiteY0" fmla="*/ 19152 h 95250"/>
                  <a:gd name="connsiteX1" fmla="*/ 76759 w 95250"/>
                  <a:gd name="connsiteY1" fmla="*/ 47727 h 95250"/>
                  <a:gd name="connsiteX2" fmla="*/ 76759 w 95250"/>
                  <a:gd name="connsiteY2" fmla="*/ 47727 h 95250"/>
                  <a:gd name="connsiteX3" fmla="*/ 48184 w 95250"/>
                  <a:gd name="connsiteY3" fmla="*/ 76302 h 95250"/>
                  <a:gd name="connsiteX4" fmla="*/ 19609 w 95250"/>
                  <a:gd name="connsiteY4" fmla="*/ 47727 h 95250"/>
                  <a:gd name="connsiteX5" fmla="*/ 48184 w 95250"/>
                  <a:gd name="connsiteY5" fmla="*/ 19152 h 95250"/>
                  <a:gd name="connsiteX6" fmla="*/ 48184 w 95250"/>
                  <a:gd name="connsiteY6" fmla="*/ 102 h 95250"/>
                  <a:gd name="connsiteX7" fmla="*/ 559 w 95250"/>
                  <a:gd name="connsiteY7" fmla="*/ 47727 h 95250"/>
                  <a:gd name="connsiteX8" fmla="*/ 48184 w 95250"/>
                  <a:gd name="connsiteY8" fmla="*/ 95352 h 95250"/>
                  <a:gd name="connsiteX9" fmla="*/ 95809 w 95250"/>
                  <a:gd name="connsiteY9" fmla="*/ 47727 h 95250"/>
                  <a:gd name="connsiteX10" fmla="*/ 95809 w 95250"/>
                  <a:gd name="connsiteY10" fmla="*/ 47727 h 95250"/>
                  <a:gd name="connsiteX11" fmla="*/ 48184 w 95250"/>
                  <a:gd name="connsiteY11" fmla="*/ 10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84" y="19152"/>
                    </a:moveTo>
                    <a:cubicBezTo>
                      <a:pt x="63966" y="19152"/>
                      <a:pt x="76759" y="31945"/>
                      <a:pt x="76759" y="47727"/>
                    </a:cubicBezTo>
                    <a:lnTo>
                      <a:pt x="76759" y="47727"/>
                    </a:lnTo>
                    <a:cubicBezTo>
                      <a:pt x="76759" y="63509"/>
                      <a:pt x="63966" y="76302"/>
                      <a:pt x="48184" y="76302"/>
                    </a:cubicBezTo>
                    <a:cubicBezTo>
                      <a:pt x="32402" y="76302"/>
                      <a:pt x="19609" y="63509"/>
                      <a:pt x="19609" y="47727"/>
                    </a:cubicBezTo>
                    <a:cubicBezTo>
                      <a:pt x="19609" y="31945"/>
                      <a:pt x="32402" y="19152"/>
                      <a:pt x="48184" y="19152"/>
                    </a:cubicBezTo>
                    <a:close/>
                    <a:moveTo>
                      <a:pt x="48184" y="102"/>
                    </a:moveTo>
                    <a:cubicBezTo>
                      <a:pt x="21881" y="102"/>
                      <a:pt x="559" y="21425"/>
                      <a:pt x="559" y="47727"/>
                    </a:cubicBezTo>
                    <a:cubicBezTo>
                      <a:pt x="559" y="74030"/>
                      <a:pt x="21881" y="95352"/>
                      <a:pt x="48184" y="95352"/>
                    </a:cubicBezTo>
                    <a:cubicBezTo>
                      <a:pt x="74486" y="95352"/>
                      <a:pt x="95809" y="74030"/>
                      <a:pt x="95809" y="47727"/>
                    </a:cubicBezTo>
                    <a:lnTo>
                      <a:pt x="95809" y="47727"/>
                    </a:lnTo>
                    <a:cubicBezTo>
                      <a:pt x="95809" y="21425"/>
                      <a:pt x="74486" y="102"/>
                      <a:pt x="48184" y="102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D4A7B5C-3FFA-3ED2-0CD2-F3FCCB5EF3B5}"/>
                  </a:ext>
                </a:extLst>
              </p:cNvPr>
              <p:cNvSpPr/>
              <p:nvPr/>
            </p:nvSpPr>
            <p:spPr>
              <a:xfrm>
                <a:off x="7592377" y="2613926"/>
                <a:ext cx="95250" cy="95250"/>
              </a:xfrm>
              <a:custGeom>
                <a:avLst/>
                <a:gdLst>
                  <a:gd name="connsiteX0" fmla="*/ 48257 w 95250"/>
                  <a:gd name="connsiteY0" fmla="*/ 19179 h 95250"/>
                  <a:gd name="connsiteX1" fmla="*/ 76832 w 95250"/>
                  <a:gd name="connsiteY1" fmla="*/ 47754 h 95250"/>
                  <a:gd name="connsiteX2" fmla="*/ 76832 w 95250"/>
                  <a:gd name="connsiteY2" fmla="*/ 47754 h 95250"/>
                  <a:gd name="connsiteX3" fmla="*/ 48257 w 95250"/>
                  <a:gd name="connsiteY3" fmla="*/ 76329 h 95250"/>
                  <a:gd name="connsiteX4" fmla="*/ 19682 w 95250"/>
                  <a:gd name="connsiteY4" fmla="*/ 47754 h 95250"/>
                  <a:gd name="connsiteX5" fmla="*/ 48257 w 95250"/>
                  <a:gd name="connsiteY5" fmla="*/ 19179 h 95250"/>
                  <a:gd name="connsiteX6" fmla="*/ 48257 w 95250"/>
                  <a:gd name="connsiteY6" fmla="*/ 129 h 95250"/>
                  <a:gd name="connsiteX7" fmla="*/ 632 w 95250"/>
                  <a:gd name="connsiteY7" fmla="*/ 47754 h 95250"/>
                  <a:gd name="connsiteX8" fmla="*/ 48257 w 95250"/>
                  <a:gd name="connsiteY8" fmla="*/ 95379 h 95250"/>
                  <a:gd name="connsiteX9" fmla="*/ 95882 w 95250"/>
                  <a:gd name="connsiteY9" fmla="*/ 47754 h 95250"/>
                  <a:gd name="connsiteX10" fmla="*/ 95882 w 95250"/>
                  <a:gd name="connsiteY10" fmla="*/ 47754 h 95250"/>
                  <a:gd name="connsiteX11" fmla="*/ 48257 w 95250"/>
                  <a:gd name="connsiteY11" fmla="*/ 1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57" y="19179"/>
                    </a:moveTo>
                    <a:cubicBezTo>
                      <a:pt x="64039" y="19179"/>
                      <a:pt x="76832" y="31972"/>
                      <a:pt x="76832" y="47754"/>
                    </a:cubicBezTo>
                    <a:lnTo>
                      <a:pt x="76832" y="47754"/>
                    </a:lnTo>
                    <a:cubicBezTo>
                      <a:pt x="76832" y="63536"/>
                      <a:pt x="64039" y="76329"/>
                      <a:pt x="48257" y="76329"/>
                    </a:cubicBezTo>
                    <a:cubicBezTo>
                      <a:pt x="32475" y="76329"/>
                      <a:pt x="19682" y="63536"/>
                      <a:pt x="19682" y="47754"/>
                    </a:cubicBezTo>
                    <a:cubicBezTo>
                      <a:pt x="19682" y="31972"/>
                      <a:pt x="32475" y="19179"/>
                      <a:pt x="48257" y="19179"/>
                    </a:cubicBezTo>
                    <a:close/>
                    <a:moveTo>
                      <a:pt x="48257" y="129"/>
                    </a:moveTo>
                    <a:cubicBezTo>
                      <a:pt x="21954" y="129"/>
                      <a:pt x="632" y="21452"/>
                      <a:pt x="632" y="47754"/>
                    </a:cubicBezTo>
                    <a:cubicBezTo>
                      <a:pt x="632" y="74057"/>
                      <a:pt x="21954" y="95379"/>
                      <a:pt x="48257" y="95379"/>
                    </a:cubicBezTo>
                    <a:cubicBezTo>
                      <a:pt x="74559" y="95379"/>
                      <a:pt x="95882" y="74057"/>
                      <a:pt x="95882" y="47754"/>
                    </a:cubicBezTo>
                    <a:lnTo>
                      <a:pt x="95882" y="47754"/>
                    </a:lnTo>
                    <a:cubicBezTo>
                      <a:pt x="95882" y="21452"/>
                      <a:pt x="74559" y="129"/>
                      <a:pt x="48257" y="12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DE8BA1B-364E-8AE1-D53A-BD98821C5AFF}"/>
                  </a:ext>
                </a:extLst>
              </p:cNvPr>
              <p:cNvSpPr/>
              <p:nvPr/>
            </p:nvSpPr>
            <p:spPr>
              <a:xfrm>
                <a:off x="8285797" y="3744077"/>
                <a:ext cx="95250" cy="95250"/>
              </a:xfrm>
              <a:custGeom>
                <a:avLst/>
                <a:gdLst>
                  <a:gd name="connsiteX0" fmla="*/ 48329 w 95250"/>
                  <a:gd name="connsiteY0" fmla="*/ 19298 h 95250"/>
                  <a:gd name="connsiteX1" fmla="*/ 76904 w 95250"/>
                  <a:gd name="connsiteY1" fmla="*/ 47873 h 95250"/>
                  <a:gd name="connsiteX2" fmla="*/ 76904 w 95250"/>
                  <a:gd name="connsiteY2" fmla="*/ 47873 h 95250"/>
                  <a:gd name="connsiteX3" fmla="*/ 48329 w 95250"/>
                  <a:gd name="connsiteY3" fmla="*/ 76448 h 95250"/>
                  <a:gd name="connsiteX4" fmla="*/ 19754 w 95250"/>
                  <a:gd name="connsiteY4" fmla="*/ 47873 h 95250"/>
                  <a:gd name="connsiteX5" fmla="*/ 48329 w 95250"/>
                  <a:gd name="connsiteY5" fmla="*/ 19298 h 95250"/>
                  <a:gd name="connsiteX6" fmla="*/ 48329 w 95250"/>
                  <a:gd name="connsiteY6" fmla="*/ 248 h 95250"/>
                  <a:gd name="connsiteX7" fmla="*/ 704 w 95250"/>
                  <a:gd name="connsiteY7" fmla="*/ 47873 h 95250"/>
                  <a:gd name="connsiteX8" fmla="*/ 48329 w 95250"/>
                  <a:gd name="connsiteY8" fmla="*/ 95498 h 95250"/>
                  <a:gd name="connsiteX9" fmla="*/ 95954 w 95250"/>
                  <a:gd name="connsiteY9" fmla="*/ 47873 h 95250"/>
                  <a:gd name="connsiteX10" fmla="*/ 95954 w 95250"/>
                  <a:gd name="connsiteY10" fmla="*/ 47873 h 95250"/>
                  <a:gd name="connsiteX11" fmla="*/ 48329 w 95250"/>
                  <a:gd name="connsiteY11" fmla="*/ 24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329" y="19298"/>
                    </a:moveTo>
                    <a:cubicBezTo>
                      <a:pt x="64111" y="19298"/>
                      <a:pt x="76904" y="32091"/>
                      <a:pt x="76904" y="47873"/>
                    </a:cubicBezTo>
                    <a:lnTo>
                      <a:pt x="76904" y="47873"/>
                    </a:lnTo>
                    <a:cubicBezTo>
                      <a:pt x="76904" y="63655"/>
                      <a:pt x="64111" y="76448"/>
                      <a:pt x="48329" y="76448"/>
                    </a:cubicBezTo>
                    <a:cubicBezTo>
                      <a:pt x="32547" y="76448"/>
                      <a:pt x="19754" y="63655"/>
                      <a:pt x="19754" y="47873"/>
                    </a:cubicBezTo>
                    <a:cubicBezTo>
                      <a:pt x="19754" y="32091"/>
                      <a:pt x="32547" y="19298"/>
                      <a:pt x="48329" y="19298"/>
                    </a:cubicBezTo>
                    <a:close/>
                    <a:moveTo>
                      <a:pt x="48329" y="248"/>
                    </a:moveTo>
                    <a:cubicBezTo>
                      <a:pt x="22027" y="248"/>
                      <a:pt x="704" y="21571"/>
                      <a:pt x="704" y="47873"/>
                    </a:cubicBezTo>
                    <a:cubicBezTo>
                      <a:pt x="704" y="74175"/>
                      <a:pt x="22027" y="95498"/>
                      <a:pt x="48329" y="95498"/>
                    </a:cubicBezTo>
                    <a:cubicBezTo>
                      <a:pt x="74632" y="95498"/>
                      <a:pt x="95954" y="74175"/>
                      <a:pt x="95954" y="47873"/>
                    </a:cubicBezTo>
                    <a:lnTo>
                      <a:pt x="95954" y="47873"/>
                    </a:lnTo>
                    <a:cubicBezTo>
                      <a:pt x="95954" y="21571"/>
                      <a:pt x="74632" y="248"/>
                      <a:pt x="48329" y="24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A8186E6-62CD-768F-418B-59FC5BD40450}"/>
                  </a:ext>
                </a:extLst>
              </p:cNvPr>
              <p:cNvSpPr/>
              <p:nvPr/>
            </p:nvSpPr>
            <p:spPr>
              <a:xfrm>
                <a:off x="8979217" y="4706150"/>
                <a:ext cx="95250" cy="95250"/>
              </a:xfrm>
              <a:custGeom>
                <a:avLst/>
                <a:gdLst>
                  <a:gd name="connsiteX0" fmla="*/ 48402 w 95250"/>
                  <a:gd name="connsiteY0" fmla="*/ 19399 h 95250"/>
                  <a:gd name="connsiteX1" fmla="*/ 76977 w 95250"/>
                  <a:gd name="connsiteY1" fmla="*/ 47974 h 95250"/>
                  <a:gd name="connsiteX2" fmla="*/ 76977 w 95250"/>
                  <a:gd name="connsiteY2" fmla="*/ 47974 h 95250"/>
                  <a:gd name="connsiteX3" fmla="*/ 48402 w 95250"/>
                  <a:gd name="connsiteY3" fmla="*/ 76549 h 95250"/>
                  <a:gd name="connsiteX4" fmla="*/ 19827 w 95250"/>
                  <a:gd name="connsiteY4" fmla="*/ 47974 h 95250"/>
                  <a:gd name="connsiteX5" fmla="*/ 48402 w 95250"/>
                  <a:gd name="connsiteY5" fmla="*/ 19399 h 95250"/>
                  <a:gd name="connsiteX6" fmla="*/ 48402 w 95250"/>
                  <a:gd name="connsiteY6" fmla="*/ 349 h 95250"/>
                  <a:gd name="connsiteX7" fmla="*/ 777 w 95250"/>
                  <a:gd name="connsiteY7" fmla="*/ 47974 h 95250"/>
                  <a:gd name="connsiteX8" fmla="*/ 48402 w 95250"/>
                  <a:gd name="connsiteY8" fmla="*/ 95599 h 95250"/>
                  <a:gd name="connsiteX9" fmla="*/ 96027 w 95250"/>
                  <a:gd name="connsiteY9" fmla="*/ 47974 h 95250"/>
                  <a:gd name="connsiteX10" fmla="*/ 96027 w 95250"/>
                  <a:gd name="connsiteY10" fmla="*/ 47974 h 95250"/>
                  <a:gd name="connsiteX11" fmla="*/ 48402 w 95250"/>
                  <a:gd name="connsiteY11" fmla="*/ 34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02" y="19399"/>
                    </a:moveTo>
                    <a:cubicBezTo>
                      <a:pt x="64184" y="19399"/>
                      <a:pt x="76977" y="32192"/>
                      <a:pt x="76977" y="47974"/>
                    </a:cubicBezTo>
                    <a:lnTo>
                      <a:pt x="76977" y="47974"/>
                    </a:lnTo>
                    <a:cubicBezTo>
                      <a:pt x="76977" y="63756"/>
                      <a:pt x="64184" y="76549"/>
                      <a:pt x="48402" y="76549"/>
                    </a:cubicBezTo>
                    <a:cubicBezTo>
                      <a:pt x="32620" y="76549"/>
                      <a:pt x="19827" y="63756"/>
                      <a:pt x="19827" y="47974"/>
                    </a:cubicBezTo>
                    <a:cubicBezTo>
                      <a:pt x="19827" y="32192"/>
                      <a:pt x="32620" y="19399"/>
                      <a:pt x="48402" y="19399"/>
                    </a:cubicBezTo>
                    <a:close/>
                    <a:moveTo>
                      <a:pt x="48402" y="349"/>
                    </a:moveTo>
                    <a:cubicBezTo>
                      <a:pt x="22100" y="349"/>
                      <a:pt x="777" y="21672"/>
                      <a:pt x="777" y="47974"/>
                    </a:cubicBezTo>
                    <a:cubicBezTo>
                      <a:pt x="777" y="74276"/>
                      <a:pt x="22100" y="95599"/>
                      <a:pt x="48402" y="95599"/>
                    </a:cubicBezTo>
                    <a:cubicBezTo>
                      <a:pt x="74705" y="95599"/>
                      <a:pt x="96027" y="74276"/>
                      <a:pt x="96027" y="47974"/>
                    </a:cubicBezTo>
                    <a:lnTo>
                      <a:pt x="96027" y="47974"/>
                    </a:lnTo>
                    <a:cubicBezTo>
                      <a:pt x="96027" y="21672"/>
                      <a:pt x="74705" y="349"/>
                      <a:pt x="48402" y="34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E4ECF56-2E1C-18FC-0A95-80787D8EEFD3}"/>
                  </a:ext>
                </a:extLst>
              </p:cNvPr>
              <p:cNvSpPr/>
              <p:nvPr/>
            </p:nvSpPr>
            <p:spPr>
              <a:xfrm>
                <a:off x="9672637" y="4615595"/>
                <a:ext cx="95250" cy="95250"/>
              </a:xfrm>
              <a:custGeom>
                <a:avLst/>
                <a:gdLst>
                  <a:gd name="connsiteX0" fmla="*/ 48475 w 95250"/>
                  <a:gd name="connsiteY0" fmla="*/ 19390 h 95250"/>
                  <a:gd name="connsiteX1" fmla="*/ 77050 w 95250"/>
                  <a:gd name="connsiteY1" fmla="*/ 47965 h 95250"/>
                  <a:gd name="connsiteX2" fmla="*/ 77050 w 95250"/>
                  <a:gd name="connsiteY2" fmla="*/ 47965 h 95250"/>
                  <a:gd name="connsiteX3" fmla="*/ 48475 w 95250"/>
                  <a:gd name="connsiteY3" fmla="*/ 76540 h 95250"/>
                  <a:gd name="connsiteX4" fmla="*/ 19900 w 95250"/>
                  <a:gd name="connsiteY4" fmla="*/ 47965 h 95250"/>
                  <a:gd name="connsiteX5" fmla="*/ 48475 w 95250"/>
                  <a:gd name="connsiteY5" fmla="*/ 19390 h 95250"/>
                  <a:gd name="connsiteX6" fmla="*/ 48475 w 95250"/>
                  <a:gd name="connsiteY6" fmla="*/ 340 h 95250"/>
                  <a:gd name="connsiteX7" fmla="*/ 850 w 95250"/>
                  <a:gd name="connsiteY7" fmla="*/ 47965 h 95250"/>
                  <a:gd name="connsiteX8" fmla="*/ 48475 w 95250"/>
                  <a:gd name="connsiteY8" fmla="*/ 95590 h 95250"/>
                  <a:gd name="connsiteX9" fmla="*/ 96100 w 95250"/>
                  <a:gd name="connsiteY9" fmla="*/ 47965 h 95250"/>
                  <a:gd name="connsiteX10" fmla="*/ 96100 w 95250"/>
                  <a:gd name="connsiteY10" fmla="*/ 47965 h 95250"/>
                  <a:gd name="connsiteX11" fmla="*/ 48475 w 95250"/>
                  <a:gd name="connsiteY11" fmla="*/ 34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75" y="19390"/>
                    </a:moveTo>
                    <a:cubicBezTo>
                      <a:pt x="64257" y="19390"/>
                      <a:pt x="77050" y="32183"/>
                      <a:pt x="77050" y="47965"/>
                    </a:cubicBezTo>
                    <a:lnTo>
                      <a:pt x="77050" y="47965"/>
                    </a:lnTo>
                    <a:cubicBezTo>
                      <a:pt x="77050" y="63747"/>
                      <a:pt x="64257" y="76540"/>
                      <a:pt x="48475" y="76540"/>
                    </a:cubicBezTo>
                    <a:cubicBezTo>
                      <a:pt x="32693" y="76540"/>
                      <a:pt x="19900" y="63747"/>
                      <a:pt x="19900" y="47965"/>
                    </a:cubicBezTo>
                    <a:cubicBezTo>
                      <a:pt x="19900" y="32183"/>
                      <a:pt x="32693" y="19390"/>
                      <a:pt x="48475" y="19390"/>
                    </a:cubicBezTo>
                    <a:close/>
                    <a:moveTo>
                      <a:pt x="48475" y="340"/>
                    </a:moveTo>
                    <a:cubicBezTo>
                      <a:pt x="22173" y="340"/>
                      <a:pt x="850" y="21662"/>
                      <a:pt x="850" y="47965"/>
                    </a:cubicBezTo>
                    <a:cubicBezTo>
                      <a:pt x="850" y="74267"/>
                      <a:pt x="22173" y="95590"/>
                      <a:pt x="48475" y="95590"/>
                    </a:cubicBezTo>
                    <a:cubicBezTo>
                      <a:pt x="74777" y="95590"/>
                      <a:pt x="96100" y="74267"/>
                      <a:pt x="96100" y="47965"/>
                    </a:cubicBezTo>
                    <a:lnTo>
                      <a:pt x="96100" y="47965"/>
                    </a:lnTo>
                    <a:cubicBezTo>
                      <a:pt x="96100" y="21662"/>
                      <a:pt x="74777" y="340"/>
                      <a:pt x="48475" y="340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DEAD184-9555-305A-E995-8B2458184D28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1914525 w 1914525"/>
                <a:gd name="connsiteY0" fmla="*/ 342900 h 342900"/>
                <a:gd name="connsiteX1" fmla="*/ 1914525 w 1914525"/>
                <a:gd name="connsiteY1" fmla="*/ 0 h 342900"/>
                <a:gd name="connsiteX2" fmla="*/ 0 w 1914525"/>
                <a:gd name="connsiteY2" fmla="*/ 0 h 342900"/>
                <a:gd name="connsiteX3" fmla="*/ 0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1914525" y="342900"/>
                  </a:moveTo>
                  <a:lnTo>
                    <a:pt x="1914525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3CFE2AA-5CC6-5E35-7AF4-824DC82C9857}"/>
                </a:ext>
              </a:extLst>
            </p:cNvPr>
            <p:cNvSpPr txBox="1"/>
            <p:nvPr/>
          </p:nvSpPr>
          <p:spPr>
            <a:xfrm>
              <a:off x="7914322" y="1496025"/>
              <a:ext cx="16592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High resolution cosine wave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44C5606-D353-B061-52A4-03E1CE3864DE}"/>
                </a:ext>
              </a:extLst>
            </p:cNvPr>
            <p:cNvSpPr/>
            <p:nvPr/>
          </p:nvSpPr>
          <p:spPr>
            <a:xfrm>
              <a:off x="7596187" y="1598895"/>
              <a:ext cx="381000" cy="9525"/>
            </a:xfrm>
            <a:custGeom>
              <a:avLst/>
              <a:gdLst>
                <a:gd name="connsiteX0" fmla="*/ 0 w 381000"/>
                <a:gd name="connsiteY0" fmla="*/ 0 h 9525"/>
                <a:gd name="connsiteX1" fmla="*/ 381000 w 3810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9525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5146E88-34AE-6C97-4040-45AC0FF9D92B}"/>
                </a:ext>
              </a:extLst>
            </p:cNvPr>
            <p:cNvSpPr txBox="1"/>
            <p:nvPr/>
          </p:nvSpPr>
          <p:spPr>
            <a:xfrm>
              <a:off x="7914322" y="1651034"/>
              <a:ext cx="163068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Low resolution cosine wave</a:t>
              </a:r>
            </a:p>
          </p:txBody>
        </p:sp>
        <p:grpSp>
          <p:nvGrpSpPr>
            <p:cNvPr id="106" name="Graphic 4">
              <a:extLst>
                <a:ext uri="{FF2B5EF4-FFF2-40B4-BE49-F238E27FC236}">
                  <a16:creationId xmlns:a16="http://schemas.microsoft.com/office/drawing/2014/main" id="{40613BCD-CCA6-238D-FE4D-37A7961C2069}"/>
                </a:ext>
              </a:extLst>
            </p:cNvPr>
            <p:cNvGrpSpPr/>
            <p:nvPr/>
          </p:nvGrpSpPr>
          <p:grpSpPr>
            <a:xfrm>
              <a:off x="7596187" y="1706279"/>
              <a:ext cx="381000" cy="95250"/>
              <a:chOff x="7739062" y="2030129"/>
              <a:chExt cx="381000" cy="95250"/>
            </a:xfrm>
            <a:solidFill>
              <a:srgbClr val="D95319"/>
            </a:solidFill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366D35-8C42-72AB-3EBC-1D4839DEF4CE}"/>
                  </a:ext>
                </a:extLst>
              </p:cNvPr>
              <p:cNvSpPr/>
              <p:nvPr/>
            </p:nvSpPr>
            <p:spPr>
              <a:xfrm>
                <a:off x="77390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539E657-BAC7-10D7-C19C-847328766958}"/>
                  </a:ext>
                </a:extLst>
              </p:cNvPr>
              <p:cNvSpPr/>
              <p:nvPr/>
            </p:nvSpPr>
            <p:spPr>
              <a:xfrm>
                <a:off x="7881937" y="2030129"/>
                <a:ext cx="95250" cy="95250"/>
              </a:xfrm>
              <a:custGeom>
                <a:avLst/>
                <a:gdLst>
                  <a:gd name="connsiteX0" fmla="*/ 48287 w 95250"/>
                  <a:gd name="connsiteY0" fmla="*/ 19118 h 95250"/>
                  <a:gd name="connsiteX1" fmla="*/ 76862 w 95250"/>
                  <a:gd name="connsiteY1" fmla="*/ 47693 h 95250"/>
                  <a:gd name="connsiteX2" fmla="*/ 76862 w 95250"/>
                  <a:gd name="connsiteY2" fmla="*/ 47693 h 95250"/>
                  <a:gd name="connsiteX3" fmla="*/ 48287 w 95250"/>
                  <a:gd name="connsiteY3" fmla="*/ 76268 h 95250"/>
                  <a:gd name="connsiteX4" fmla="*/ 19712 w 95250"/>
                  <a:gd name="connsiteY4" fmla="*/ 47693 h 95250"/>
                  <a:gd name="connsiteX5" fmla="*/ 48287 w 95250"/>
                  <a:gd name="connsiteY5" fmla="*/ 19118 h 95250"/>
                  <a:gd name="connsiteX6" fmla="*/ 48287 w 95250"/>
                  <a:gd name="connsiteY6" fmla="*/ 68 h 95250"/>
                  <a:gd name="connsiteX7" fmla="*/ 662 w 95250"/>
                  <a:gd name="connsiteY7" fmla="*/ 47693 h 95250"/>
                  <a:gd name="connsiteX8" fmla="*/ 48287 w 95250"/>
                  <a:gd name="connsiteY8" fmla="*/ 95318 h 95250"/>
                  <a:gd name="connsiteX9" fmla="*/ 95912 w 95250"/>
                  <a:gd name="connsiteY9" fmla="*/ 47693 h 95250"/>
                  <a:gd name="connsiteX10" fmla="*/ 95912 w 95250"/>
                  <a:gd name="connsiteY10" fmla="*/ 47693 h 95250"/>
                  <a:gd name="connsiteX11" fmla="*/ 48287 w 95250"/>
                  <a:gd name="connsiteY11" fmla="*/ 6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87" y="19118"/>
                    </a:moveTo>
                    <a:cubicBezTo>
                      <a:pt x="64069" y="19118"/>
                      <a:pt x="76862" y="31911"/>
                      <a:pt x="76862" y="47693"/>
                    </a:cubicBezTo>
                    <a:lnTo>
                      <a:pt x="76862" y="47693"/>
                    </a:lnTo>
                    <a:cubicBezTo>
                      <a:pt x="76862" y="63475"/>
                      <a:pt x="64069" y="76268"/>
                      <a:pt x="48287" y="76268"/>
                    </a:cubicBezTo>
                    <a:cubicBezTo>
                      <a:pt x="32505" y="76268"/>
                      <a:pt x="19712" y="63475"/>
                      <a:pt x="19712" y="47693"/>
                    </a:cubicBezTo>
                    <a:cubicBezTo>
                      <a:pt x="19712" y="31911"/>
                      <a:pt x="32505" y="19118"/>
                      <a:pt x="48287" y="19118"/>
                    </a:cubicBezTo>
                    <a:close/>
                    <a:moveTo>
                      <a:pt x="48287" y="68"/>
                    </a:moveTo>
                    <a:cubicBezTo>
                      <a:pt x="21985" y="68"/>
                      <a:pt x="662" y="21391"/>
                      <a:pt x="662" y="47693"/>
                    </a:cubicBezTo>
                    <a:cubicBezTo>
                      <a:pt x="662" y="73995"/>
                      <a:pt x="21985" y="95318"/>
                      <a:pt x="48287" y="95318"/>
                    </a:cubicBezTo>
                    <a:cubicBezTo>
                      <a:pt x="74589" y="95318"/>
                      <a:pt x="95912" y="73995"/>
                      <a:pt x="95912" y="47693"/>
                    </a:cubicBezTo>
                    <a:lnTo>
                      <a:pt x="95912" y="47693"/>
                    </a:lnTo>
                    <a:cubicBezTo>
                      <a:pt x="95912" y="21391"/>
                      <a:pt x="74589" y="68"/>
                      <a:pt x="48287" y="6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5452542-E8D9-1F1C-A2A2-976C46BE849C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0 w 1914525"/>
                <a:gd name="connsiteY0" fmla="*/ 342900 h 342900"/>
                <a:gd name="connsiteX1" fmla="*/ 0 w 1914525"/>
                <a:gd name="connsiteY1" fmla="*/ 0 h 342900"/>
                <a:gd name="connsiteX2" fmla="*/ 1914525 w 1914525"/>
                <a:gd name="connsiteY2" fmla="*/ 0 h 342900"/>
                <a:gd name="connsiteX3" fmla="*/ 1914525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0" y="342900"/>
                  </a:moveTo>
                  <a:lnTo>
                    <a:pt x="0" y="0"/>
                  </a:lnTo>
                  <a:lnTo>
                    <a:pt x="1914525" y="0"/>
                  </a:lnTo>
                  <a:lnTo>
                    <a:pt x="1914525" y="342900"/>
                  </a:lnTo>
                  <a:close/>
                </a:path>
              </a:pathLst>
            </a:custGeom>
            <a:noFill/>
            <a:ln w="6350" cap="flat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4561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EA2151F-B9C8-7145-D639-0CFC930D57A7}"/>
              </a:ext>
            </a:extLst>
          </p:cNvPr>
          <p:cNvGrpSpPr/>
          <p:nvPr/>
        </p:nvGrpSpPr>
        <p:grpSpPr>
          <a:xfrm>
            <a:off x="937904" y="499104"/>
            <a:ext cx="10298113" cy="6234436"/>
            <a:chOff x="937904" y="499104"/>
            <a:chExt cx="10298113" cy="62344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48AE8C7-862A-D898-33DE-75127FA41BD9}"/>
                </a:ext>
              </a:extLst>
            </p:cNvPr>
            <p:cNvSpPr/>
            <p:nvPr/>
          </p:nvSpPr>
          <p:spPr>
            <a:xfrm>
              <a:off x="35052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00FB5D-93DF-7D66-0F4C-DAC4F06070F2}"/>
                </a:ext>
              </a:extLst>
            </p:cNvPr>
            <p:cNvSpPr/>
            <p:nvPr/>
          </p:nvSpPr>
          <p:spPr>
            <a:xfrm>
              <a:off x="40233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E0497F-576A-DC13-4AB2-72671C6C2918}"/>
                </a:ext>
              </a:extLst>
            </p:cNvPr>
            <p:cNvSpPr/>
            <p:nvPr/>
          </p:nvSpPr>
          <p:spPr>
            <a:xfrm>
              <a:off x="45415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DCFCFB-796C-F084-E2DC-D3EA30B863CF}"/>
                </a:ext>
              </a:extLst>
            </p:cNvPr>
            <p:cNvSpPr/>
            <p:nvPr/>
          </p:nvSpPr>
          <p:spPr>
            <a:xfrm>
              <a:off x="50596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0332D8-F7B9-5F35-CFBC-82BA00BE278D}"/>
                </a:ext>
              </a:extLst>
            </p:cNvPr>
            <p:cNvSpPr/>
            <p:nvPr/>
          </p:nvSpPr>
          <p:spPr>
            <a:xfrm>
              <a:off x="55778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694BD5-AFDB-2008-9DA1-B1FBC58D9E81}"/>
                </a:ext>
              </a:extLst>
            </p:cNvPr>
            <p:cNvSpPr/>
            <p:nvPr/>
          </p:nvSpPr>
          <p:spPr>
            <a:xfrm>
              <a:off x="60960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F365E26-4358-2787-97B4-0970D42B356F}"/>
                </a:ext>
              </a:extLst>
            </p:cNvPr>
            <p:cNvSpPr/>
            <p:nvPr/>
          </p:nvSpPr>
          <p:spPr>
            <a:xfrm>
              <a:off x="66141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EFDFAF5-AF65-5458-B31B-CFE69A7B6008}"/>
                </a:ext>
              </a:extLst>
            </p:cNvPr>
            <p:cNvSpPr/>
            <p:nvPr/>
          </p:nvSpPr>
          <p:spPr>
            <a:xfrm>
              <a:off x="71323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9FED94-F6CA-893D-7059-AA696C41FCAD}"/>
                </a:ext>
              </a:extLst>
            </p:cNvPr>
            <p:cNvSpPr/>
            <p:nvPr/>
          </p:nvSpPr>
          <p:spPr>
            <a:xfrm>
              <a:off x="76504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CF465B8-9080-6113-A26D-7071783F75EF}"/>
                </a:ext>
              </a:extLst>
            </p:cNvPr>
            <p:cNvSpPr/>
            <p:nvPr/>
          </p:nvSpPr>
          <p:spPr>
            <a:xfrm>
              <a:off x="81686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82BD88-9ADF-AEF2-44A0-51005E91B2DE}"/>
                </a:ext>
              </a:extLst>
            </p:cNvPr>
            <p:cNvSpPr/>
            <p:nvPr/>
          </p:nvSpPr>
          <p:spPr>
            <a:xfrm>
              <a:off x="35006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AAA276-5F99-3489-A5E3-1CBE9485EBC7}"/>
                </a:ext>
              </a:extLst>
            </p:cNvPr>
            <p:cNvSpPr/>
            <p:nvPr/>
          </p:nvSpPr>
          <p:spPr>
            <a:xfrm>
              <a:off x="40187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445D03-43A4-41FD-F9A7-F3A4DD767B59}"/>
                </a:ext>
              </a:extLst>
            </p:cNvPr>
            <p:cNvSpPr/>
            <p:nvPr/>
          </p:nvSpPr>
          <p:spPr>
            <a:xfrm>
              <a:off x="45369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E93C49-46F0-DF51-6FA4-F2D4EC0894CD}"/>
                </a:ext>
              </a:extLst>
            </p:cNvPr>
            <p:cNvSpPr/>
            <p:nvPr/>
          </p:nvSpPr>
          <p:spPr>
            <a:xfrm>
              <a:off x="50551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8CBB9F3-688F-22CB-F210-D475020D22DC}"/>
                </a:ext>
              </a:extLst>
            </p:cNvPr>
            <p:cNvSpPr/>
            <p:nvPr/>
          </p:nvSpPr>
          <p:spPr>
            <a:xfrm>
              <a:off x="55732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C3FD538-BB26-27A6-27CB-1F2B98B81404}"/>
                </a:ext>
              </a:extLst>
            </p:cNvPr>
            <p:cNvSpPr/>
            <p:nvPr/>
          </p:nvSpPr>
          <p:spPr>
            <a:xfrm>
              <a:off x="60914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0DFBD53-3336-E43F-AA7C-931EFA788EB3}"/>
                </a:ext>
              </a:extLst>
            </p:cNvPr>
            <p:cNvSpPr/>
            <p:nvPr/>
          </p:nvSpPr>
          <p:spPr>
            <a:xfrm>
              <a:off x="66095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7442D5-67E7-B34D-DC20-EFD7A2B8E2B6}"/>
                </a:ext>
              </a:extLst>
            </p:cNvPr>
            <p:cNvSpPr/>
            <p:nvPr/>
          </p:nvSpPr>
          <p:spPr>
            <a:xfrm>
              <a:off x="71277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1FB92A-8ABF-85AA-57E4-FC799C5F81F0}"/>
                </a:ext>
              </a:extLst>
            </p:cNvPr>
            <p:cNvSpPr/>
            <p:nvPr/>
          </p:nvSpPr>
          <p:spPr>
            <a:xfrm>
              <a:off x="76459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253BD8F-869F-54F7-DA9E-B3573C005490}"/>
                </a:ext>
              </a:extLst>
            </p:cNvPr>
            <p:cNvSpPr/>
            <p:nvPr/>
          </p:nvSpPr>
          <p:spPr>
            <a:xfrm>
              <a:off x="81640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8" name="Straight Arrow Connector 14">
              <a:extLst>
                <a:ext uri="{FF2B5EF4-FFF2-40B4-BE49-F238E27FC236}">
                  <a16:creationId xmlns:a16="http://schemas.microsoft.com/office/drawing/2014/main" id="{B7EE5FD4-0397-A813-A7CE-AE953BB3FE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780092"/>
              <a:ext cx="0" cy="9372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843C6857-B4F7-B8B9-A854-263D160A2F9A}"/>
                </a:ext>
              </a:extLst>
            </p:cNvPr>
            <p:cNvGrpSpPr/>
            <p:nvPr/>
          </p:nvGrpSpPr>
          <p:grpSpPr>
            <a:xfrm>
              <a:off x="4511040" y="499104"/>
              <a:ext cx="571500" cy="571500"/>
              <a:chOff x="2486025" y="1866900"/>
              <a:chExt cx="685800" cy="685800"/>
            </a:xfrm>
          </p:grpSpPr>
          <p:sp>
            <p:nvSpPr>
              <p:cNvPr id="41" name="Oval 4">
                <a:extLst>
                  <a:ext uri="{FF2B5EF4-FFF2-40B4-BE49-F238E27FC236}">
                    <a16:creationId xmlns:a16="http://schemas.microsoft.com/office/drawing/2014/main" id="{C0CDC936-69ED-7528-B146-B12DB28F591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Straight Connector 5">
                <a:extLst>
                  <a:ext uri="{FF2B5EF4-FFF2-40B4-BE49-F238E27FC236}">
                    <a16:creationId xmlns:a16="http://schemas.microsoft.com/office/drawing/2014/main" id="{5119A8B5-7BA1-14A8-D2C0-B1384FD0D5DD}"/>
                  </a:ext>
                </a:extLst>
              </p:cNvPr>
              <p:cNvCxnSpPr>
                <a:stCxn id="41" idx="0"/>
                <a:endCxn id="41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6">
                <a:extLst>
                  <a:ext uri="{FF2B5EF4-FFF2-40B4-BE49-F238E27FC236}">
                    <a16:creationId xmlns:a16="http://schemas.microsoft.com/office/drawing/2014/main" id="{A54EA0D4-0796-02B5-C18E-A176FCD9C7B1}"/>
                  </a:ext>
                </a:extLst>
              </p:cNvPr>
              <p:cNvCxnSpPr>
                <a:stCxn id="41" idx="2"/>
                <a:endCxn id="41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14">
              <a:extLst>
                <a:ext uri="{FF2B5EF4-FFF2-40B4-BE49-F238E27FC236}">
                  <a16:creationId xmlns:a16="http://schemas.microsoft.com/office/drawing/2014/main" id="{7473F39B-8B62-78B1-8DC4-42C0012FCBD1}"/>
                </a:ext>
              </a:extLst>
            </p:cNvPr>
            <p:cNvCxnSpPr>
              <a:cxnSpLocks/>
              <a:stCxn id="7" idx="0"/>
              <a:endCxn id="41" idx="4"/>
            </p:cNvCxnSpPr>
            <p:nvPr/>
          </p:nvCxnSpPr>
          <p:spPr>
            <a:xfrm flipH="1" flipV="1">
              <a:off x="4796790" y="1070604"/>
              <a:ext cx="3810" cy="6515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6">
              <a:extLst>
                <a:ext uri="{FF2B5EF4-FFF2-40B4-BE49-F238E27FC236}">
                  <a16:creationId xmlns:a16="http://schemas.microsoft.com/office/drawing/2014/main" id="{B662DE1C-5249-6183-D90D-621F269871F9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3759714" y="784854"/>
              <a:ext cx="751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4">
              <a:extLst>
                <a:ext uri="{FF2B5EF4-FFF2-40B4-BE49-F238E27FC236}">
                  <a16:creationId xmlns:a16="http://schemas.microsoft.com/office/drawing/2014/main" id="{5F8A03B0-2D35-42E7-BAFB-C95041BAAFA5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 flipH="1">
              <a:off x="5082540" y="780092"/>
              <a:ext cx="3345180" cy="47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6">
              <a:extLst>
                <a:ext uri="{FF2B5EF4-FFF2-40B4-BE49-F238E27FC236}">
                  <a16:creationId xmlns:a16="http://schemas.microsoft.com/office/drawing/2014/main" id="{F4C01752-CF9D-A308-D1A3-4DD1AE4268D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8427720" y="780091"/>
              <a:ext cx="0" cy="9420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14">
              <a:extLst>
                <a:ext uri="{FF2B5EF4-FFF2-40B4-BE49-F238E27FC236}">
                  <a16:creationId xmlns:a16="http://schemas.microsoft.com/office/drawing/2014/main" id="{EAAA5BF1-4B25-7825-E5F1-A8A9037D0E3D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14">
              <a:extLst>
                <a:ext uri="{FF2B5EF4-FFF2-40B4-BE49-F238E27FC236}">
                  <a16:creationId xmlns:a16="http://schemas.microsoft.com/office/drawing/2014/main" id="{999702C0-E9AC-026F-E4D4-5EF24904F06F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14">
              <a:extLst>
                <a:ext uri="{FF2B5EF4-FFF2-40B4-BE49-F238E27FC236}">
                  <a16:creationId xmlns:a16="http://schemas.microsoft.com/office/drawing/2014/main" id="{7245AF5F-6579-CD78-BE9F-37ED578261E6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0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4">
              <a:extLst>
                <a:ext uri="{FF2B5EF4-FFF2-40B4-BE49-F238E27FC236}">
                  <a16:creationId xmlns:a16="http://schemas.microsoft.com/office/drawing/2014/main" id="{93EF3FCE-A29A-3E29-BFFF-038A61E14FB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0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4">
              <a:extLst>
                <a:ext uri="{FF2B5EF4-FFF2-40B4-BE49-F238E27FC236}">
                  <a16:creationId xmlns:a16="http://schemas.microsoft.com/office/drawing/2014/main" id="{AE2A661E-7417-3297-733B-78E5660B973F}"/>
                </a:ext>
              </a:extLst>
            </p:cNvPr>
            <p:cNvCxnSpPr>
              <a:cxnSpLocks/>
            </p:cNvCxnSpPr>
            <p:nvPr/>
          </p:nvCxnSpPr>
          <p:spPr>
            <a:xfrm>
              <a:off x="5830098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14">
              <a:extLst>
                <a:ext uri="{FF2B5EF4-FFF2-40B4-BE49-F238E27FC236}">
                  <a16:creationId xmlns:a16="http://schemas.microsoft.com/office/drawing/2014/main" id="{A6D59D23-94BD-3E51-1777-A9B06E784BB8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4">
              <a:extLst>
                <a:ext uri="{FF2B5EF4-FFF2-40B4-BE49-F238E27FC236}">
                  <a16:creationId xmlns:a16="http://schemas.microsoft.com/office/drawing/2014/main" id="{7AE1BEB3-8C72-9B5C-49B5-531C1E2A2A6F}"/>
                </a:ext>
              </a:extLst>
            </p:cNvPr>
            <p:cNvCxnSpPr>
              <a:cxnSpLocks/>
            </p:cNvCxnSpPr>
            <p:nvPr/>
          </p:nvCxnSpPr>
          <p:spPr>
            <a:xfrm>
              <a:off x="686529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4">
              <a:extLst>
                <a:ext uri="{FF2B5EF4-FFF2-40B4-BE49-F238E27FC236}">
                  <a16:creationId xmlns:a16="http://schemas.microsoft.com/office/drawing/2014/main" id="{8C91B474-EDCE-D479-B173-C393CA239AF2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>
              <a:extLst>
                <a:ext uri="{FF2B5EF4-FFF2-40B4-BE49-F238E27FC236}">
                  <a16:creationId xmlns:a16="http://schemas.microsoft.com/office/drawing/2014/main" id="{240D1E3C-373C-3302-8B7A-7B8955475187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4">
              <a:extLst>
                <a:ext uri="{FF2B5EF4-FFF2-40B4-BE49-F238E27FC236}">
                  <a16:creationId xmlns:a16="http://schemas.microsoft.com/office/drawing/2014/main" id="{FD0427C1-18B6-57B2-AD3F-150AECDF206B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3">
              <a:extLst>
                <a:ext uri="{FF2B5EF4-FFF2-40B4-BE49-F238E27FC236}">
                  <a16:creationId xmlns:a16="http://schemas.microsoft.com/office/drawing/2014/main" id="{8BAD0840-2629-3DDF-4526-B156F836151E}"/>
                </a:ext>
              </a:extLst>
            </p:cNvPr>
            <p:cNvGrpSpPr/>
            <p:nvPr/>
          </p:nvGrpSpPr>
          <p:grpSpPr>
            <a:xfrm>
              <a:off x="5324354" y="5662297"/>
              <a:ext cx="571500" cy="571500"/>
              <a:chOff x="2486025" y="1866900"/>
              <a:chExt cx="685800" cy="685800"/>
            </a:xfrm>
          </p:grpSpPr>
          <p:sp>
            <p:nvSpPr>
              <p:cNvPr id="76" name="Oval 4">
                <a:extLst>
                  <a:ext uri="{FF2B5EF4-FFF2-40B4-BE49-F238E27FC236}">
                    <a16:creationId xmlns:a16="http://schemas.microsoft.com/office/drawing/2014/main" id="{FD823E15-D3CC-FE67-9EE6-50AAE88BAFB1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7" name="Straight Connector 5">
                <a:extLst>
                  <a:ext uri="{FF2B5EF4-FFF2-40B4-BE49-F238E27FC236}">
                    <a16:creationId xmlns:a16="http://schemas.microsoft.com/office/drawing/2014/main" id="{67283F6E-29FB-412E-171F-4751C455C3A8}"/>
                  </a:ext>
                </a:extLst>
              </p:cNvPr>
              <p:cNvCxnSpPr>
                <a:stCxn id="76" idx="0"/>
                <a:endCxn id="7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6">
                <a:extLst>
                  <a:ext uri="{FF2B5EF4-FFF2-40B4-BE49-F238E27FC236}">
                    <a16:creationId xmlns:a16="http://schemas.microsoft.com/office/drawing/2014/main" id="{5EDDEEE1-9DEF-731A-116B-28AD0CD43ED2}"/>
                  </a:ext>
                </a:extLst>
              </p:cNvPr>
              <p:cNvCxnSpPr>
                <a:stCxn id="76" idx="2"/>
                <a:endCxn id="7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Oval 1">
              <a:extLst>
                <a:ext uri="{FF2B5EF4-FFF2-40B4-BE49-F238E27FC236}">
                  <a16:creationId xmlns:a16="http://schemas.microsoft.com/office/drawing/2014/main" id="{910F48CB-90B8-B481-EB7F-DAED800741BD}"/>
                </a:ext>
              </a:extLst>
            </p:cNvPr>
            <p:cNvSpPr/>
            <p:nvPr/>
          </p:nvSpPr>
          <p:spPr>
            <a:xfrm>
              <a:off x="368435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1">
              <a:extLst>
                <a:ext uri="{FF2B5EF4-FFF2-40B4-BE49-F238E27FC236}">
                  <a16:creationId xmlns:a16="http://schemas.microsoft.com/office/drawing/2014/main" id="{C64F2DEA-25D5-8B49-8A88-76B6D366B32F}"/>
                </a:ext>
              </a:extLst>
            </p:cNvPr>
            <p:cNvSpPr/>
            <p:nvPr/>
          </p:nvSpPr>
          <p:spPr>
            <a:xfrm>
              <a:off x="422241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1">
              <a:extLst>
                <a:ext uri="{FF2B5EF4-FFF2-40B4-BE49-F238E27FC236}">
                  <a16:creationId xmlns:a16="http://schemas.microsoft.com/office/drawing/2014/main" id="{99DD443B-B8F7-B699-DA90-01DEDA428965}"/>
                </a:ext>
              </a:extLst>
            </p:cNvPr>
            <p:cNvSpPr/>
            <p:nvPr/>
          </p:nvSpPr>
          <p:spPr>
            <a:xfrm>
              <a:off x="472025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1">
              <a:extLst>
                <a:ext uri="{FF2B5EF4-FFF2-40B4-BE49-F238E27FC236}">
                  <a16:creationId xmlns:a16="http://schemas.microsoft.com/office/drawing/2014/main" id="{C685051F-20F7-6FBD-E480-5F8501D0537C}"/>
                </a:ext>
              </a:extLst>
            </p:cNvPr>
            <p:cNvSpPr/>
            <p:nvPr/>
          </p:nvSpPr>
          <p:spPr>
            <a:xfrm>
              <a:off x="5237349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9D53FD2F-50C8-C27C-7D93-98021AF1088D}"/>
                </a:ext>
              </a:extLst>
            </p:cNvPr>
            <p:cNvSpPr/>
            <p:nvPr/>
          </p:nvSpPr>
          <p:spPr>
            <a:xfrm>
              <a:off x="5752405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1">
              <a:extLst>
                <a:ext uri="{FF2B5EF4-FFF2-40B4-BE49-F238E27FC236}">
                  <a16:creationId xmlns:a16="http://schemas.microsoft.com/office/drawing/2014/main" id="{29B99D50-9BF9-182B-ACCC-F70F01D0692C}"/>
                </a:ext>
              </a:extLst>
            </p:cNvPr>
            <p:cNvSpPr/>
            <p:nvPr/>
          </p:nvSpPr>
          <p:spPr>
            <a:xfrm>
              <a:off x="6270072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1">
              <a:extLst>
                <a:ext uri="{FF2B5EF4-FFF2-40B4-BE49-F238E27FC236}">
                  <a16:creationId xmlns:a16="http://schemas.microsoft.com/office/drawing/2014/main" id="{08B67926-C87A-7EBA-0DF6-D7FF209BC0C2}"/>
                </a:ext>
              </a:extLst>
            </p:cNvPr>
            <p:cNvSpPr/>
            <p:nvPr/>
          </p:nvSpPr>
          <p:spPr>
            <a:xfrm>
              <a:off x="679247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46D388C2-A159-D14F-25A1-07A83ADA05B4}"/>
                </a:ext>
              </a:extLst>
            </p:cNvPr>
            <p:cNvSpPr/>
            <p:nvPr/>
          </p:nvSpPr>
          <p:spPr>
            <a:xfrm>
              <a:off x="7309571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31FFBBFD-20D6-4326-C09F-FA4B3E3244DF}"/>
                </a:ext>
              </a:extLst>
            </p:cNvPr>
            <p:cNvSpPr/>
            <p:nvPr/>
          </p:nvSpPr>
          <p:spPr>
            <a:xfrm>
              <a:off x="7824627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1">
              <a:extLst>
                <a:ext uri="{FF2B5EF4-FFF2-40B4-BE49-F238E27FC236}">
                  <a16:creationId xmlns:a16="http://schemas.microsoft.com/office/drawing/2014/main" id="{9172F656-15AC-28AE-DF08-5EED7FA58EDD}"/>
                </a:ext>
              </a:extLst>
            </p:cNvPr>
            <p:cNvSpPr/>
            <p:nvPr/>
          </p:nvSpPr>
          <p:spPr>
            <a:xfrm>
              <a:off x="834229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Arrow Connector 14">
              <a:extLst>
                <a:ext uri="{FF2B5EF4-FFF2-40B4-BE49-F238E27FC236}">
                  <a16:creationId xmlns:a16="http://schemas.microsoft.com/office/drawing/2014/main" id="{70B256B6-E6EE-CB52-CBB0-B9911B888A26}"/>
                </a:ext>
              </a:extLst>
            </p:cNvPr>
            <p:cNvCxnSpPr>
              <a:cxnSpLocks/>
              <a:stCxn id="81" idx="4"/>
              <a:endCxn id="76" idx="2"/>
            </p:cNvCxnSpPr>
            <p:nvPr/>
          </p:nvCxnSpPr>
          <p:spPr>
            <a:xfrm>
              <a:off x="4796034" y="5367021"/>
              <a:ext cx="528320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14">
              <a:extLst>
                <a:ext uri="{FF2B5EF4-FFF2-40B4-BE49-F238E27FC236}">
                  <a16:creationId xmlns:a16="http://schemas.microsoft.com/office/drawing/2014/main" id="{9AD2FED8-1574-D5E3-CEC3-05376524C75C}"/>
                </a:ext>
              </a:extLst>
            </p:cNvPr>
            <p:cNvCxnSpPr>
              <a:cxnSpLocks/>
              <a:stCxn id="85" idx="4"/>
              <a:endCxn id="76" idx="6"/>
            </p:cNvCxnSpPr>
            <p:nvPr/>
          </p:nvCxnSpPr>
          <p:spPr>
            <a:xfrm flipH="1">
              <a:off x="5895854" y="5367021"/>
              <a:ext cx="972402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4">
              <a:extLst>
                <a:ext uri="{FF2B5EF4-FFF2-40B4-BE49-F238E27FC236}">
                  <a16:creationId xmlns:a16="http://schemas.microsoft.com/office/drawing/2014/main" id="{03B74A23-6CAF-4E49-23C4-E8FC24C3070B}"/>
                </a:ext>
              </a:extLst>
            </p:cNvPr>
            <p:cNvCxnSpPr>
              <a:cxnSpLocks/>
              <a:endCxn id="106" idx="4"/>
            </p:cNvCxnSpPr>
            <p:nvPr/>
          </p:nvCxnSpPr>
          <p:spPr>
            <a:xfrm flipV="1">
              <a:off x="9467264" y="3267077"/>
              <a:ext cx="0" cy="34472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3">
              <a:extLst>
                <a:ext uri="{FF2B5EF4-FFF2-40B4-BE49-F238E27FC236}">
                  <a16:creationId xmlns:a16="http://schemas.microsoft.com/office/drawing/2014/main" id="{D9BFC958-4959-D1F4-6E99-57AB13049BEB}"/>
                </a:ext>
              </a:extLst>
            </p:cNvPr>
            <p:cNvGrpSpPr/>
            <p:nvPr/>
          </p:nvGrpSpPr>
          <p:grpSpPr>
            <a:xfrm>
              <a:off x="9181514" y="2695577"/>
              <a:ext cx="571500" cy="571500"/>
              <a:chOff x="2486025" y="1866900"/>
              <a:chExt cx="685800" cy="685800"/>
            </a:xfrm>
          </p:grpSpPr>
          <p:sp>
            <p:nvSpPr>
              <p:cNvPr id="106" name="Oval 4">
                <a:extLst>
                  <a:ext uri="{FF2B5EF4-FFF2-40B4-BE49-F238E27FC236}">
                    <a16:creationId xmlns:a16="http://schemas.microsoft.com/office/drawing/2014/main" id="{B10C47A7-272F-30F1-3CA8-44F298C186E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7" name="Straight Connector 5">
                <a:extLst>
                  <a:ext uri="{FF2B5EF4-FFF2-40B4-BE49-F238E27FC236}">
                    <a16:creationId xmlns:a16="http://schemas.microsoft.com/office/drawing/2014/main" id="{2E6BFD36-AFDB-4063-4EA6-40789F822053}"/>
                  </a:ext>
                </a:extLst>
              </p:cNvPr>
              <p:cNvCxnSpPr>
                <a:stCxn id="106" idx="0"/>
                <a:endCxn id="10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6">
                <a:extLst>
                  <a:ext uri="{FF2B5EF4-FFF2-40B4-BE49-F238E27FC236}">
                    <a16:creationId xmlns:a16="http://schemas.microsoft.com/office/drawing/2014/main" id="{370DA110-70FF-69BD-4AAB-9D2E26899D52}"/>
                  </a:ext>
                </a:extLst>
              </p:cNvPr>
              <p:cNvCxnSpPr>
                <a:stCxn id="106" idx="2"/>
                <a:endCxn id="10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Straight Connector 16">
              <a:extLst>
                <a:ext uri="{FF2B5EF4-FFF2-40B4-BE49-F238E27FC236}">
                  <a16:creationId xmlns:a16="http://schemas.microsoft.com/office/drawing/2014/main" id="{1346A720-E0C6-EFC5-64C2-5AF770E85991}"/>
                </a:ext>
              </a:extLst>
            </p:cNvPr>
            <p:cNvCxnSpPr>
              <a:cxnSpLocks/>
              <a:stCxn id="76" idx="4"/>
            </p:cNvCxnSpPr>
            <p:nvPr/>
          </p:nvCxnSpPr>
          <p:spPr>
            <a:xfrm>
              <a:off x="5610104" y="6233797"/>
              <a:ext cx="0" cy="499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6">
              <a:extLst>
                <a:ext uri="{FF2B5EF4-FFF2-40B4-BE49-F238E27FC236}">
                  <a16:creationId xmlns:a16="http://schemas.microsoft.com/office/drawing/2014/main" id="{93E75EF5-3214-2631-94AD-7E253BBF7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0104" y="6705288"/>
              <a:ext cx="3857160" cy="180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6">
              <a:extLst>
                <a:ext uri="{FF2B5EF4-FFF2-40B4-BE49-F238E27FC236}">
                  <a16:creationId xmlns:a16="http://schemas.microsoft.com/office/drawing/2014/main" id="{1F77DB6A-532D-5444-129C-62FE034EFCFC}"/>
                </a:ext>
              </a:extLst>
            </p:cNvPr>
            <p:cNvCxnSpPr>
              <a:cxnSpLocks/>
            </p:cNvCxnSpPr>
            <p:nvPr/>
          </p:nvCxnSpPr>
          <p:spPr>
            <a:xfrm>
              <a:off x="8678565" y="1981200"/>
              <a:ext cx="8006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4">
              <a:extLst>
                <a:ext uri="{FF2B5EF4-FFF2-40B4-BE49-F238E27FC236}">
                  <a16:creationId xmlns:a16="http://schemas.microsoft.com/office/drawing/2014/main" id="{A4780E75-A1FE-131B-8C68-BDA07490F7EA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9467264" y="1981200"/>
              <a:ext cx="0" cy="7143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2">
              <a:extLst>
                <a:ext uri="{FF2B5EF4-FFF2-40B4-BE49-F238E27FC236}">
                  <a16:creationId xmlns:a16="http://schemas.microsoft.com/office/drawing/2014/main" id="{BC3EC947-0AF4-9D35-FBF9-435768461C56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1838004"/>
              <a:ext cx="2448838" cy="61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2">
              <a:extLst>
                <a:ext uri="{FF2B5EF4-FFF2-40B4-BE49-F238E27FC236}">
                  <a16:creationId xmlns:a16="http://schemas.microsoft.com/office/drawing/2014/main" id="{DFF15040-2BF8-7019-0419-64A082EBBE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2122487"/>
              <a:ext cx="2448838" cy="6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6">
              <a:extLst>
                <a:ext uri="{FF2B5EF4-FFF2-40B4-BE49-F238E27FC236}">
                  <a16:creationId xmlns:a16="http://schemas.microsoft.com/office/drawing/2014/main" id="{FA36063C-C498-A64C-309F-4C24DAC46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7040" y="1848798"/>
              <a:ext cx="15240" cy="2143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2">
              <a:extLst>
                <a:ext uri="{FF2B5EF4-FFF2-40B4-BE49-F238E27FC236}">
                  <a16:creationId xmlns:a16="http://schemas.microsoft.com/office/drawing/2014/main" id="{6D591C5E-5A79-96A4-9AC5-C631D443D671}"/>
                </a:ext>
              </a:extLst>
            </p:cNvPr>
            <p:cNvCxnSpPr>
              <a:cxnSpLocks/>
            </p:cNvCxnSpPr>
            <p:nvPr/>
          </p:nvCxnSpPr>
          <p:spPr>
            <a:xfrm>
              <a:off x="3002280" y="3992368"/>
              <a:ext cx="4983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6">
              <a:extLst>
                <a:ext uri="{FF2B5EF4-FFF2-40B4-BE49-F238E27FC236}">
                  <a16:creationId xmlns:a16="http://schemas.microsoft.com/office/drawing/2014/main" id="{18C3B566-5ACC-347D-8C1E-C1C37C128A82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2128518"/>
              <a:ext cx="0" cy="21381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2">
              <a:extLst>
                <a:ext uri="{FF2B5EF4-FFF2-40B4-BE49-F238E27FC236}">
                  <a16:creationId xmlns:a16="http://schemas.microsoft.com/office/drawing/2014/main" id="{8C63F4D5-B96E-7187-7391-A73304B574DB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4266688"/>
              <a:ext cx="7080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EEA9129-C224-7990-C111-829B7217FA7F}"/>
                </a:ext>
              </a:extLst>
            </p:cNvPr>
            <p:cNvSpPr txBox="1"/>
            <p:nvPr/>
          </p:nvSpPr>
          <p:spPr>
            <a:xfrm>
              <a:off x="949593" y="1340932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B86234A3-60AF-A204-6708-054F82AB6675}"/>
                </a:ext>
              </a:extLst>
            </p:cNvPr>
            <p:cNvSpPr txBox="1"/>
            <p:nvPr/>
          </p:nvSpPr>
          <p:spPr>
            <a:xfrm>
              <a:off x="937904" y="2118482"/>
              <a:ext cx="1854688" cy="43908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Init: All ones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Straight Arrow Connector 2">
              <a:extLst>
                <a:ext uri="{FF2B5EF4-FFF2-40B4-BE49-F238E27FC236}">
                  <a16:creationId xmlns:a16="http://schemas.microsoft.com/office/drawing/2014/main" id="{F8F3F40C-EF66-CD05-158B-FD5B3421D656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14" y="2981327"/>
              <a:ext cx="13626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9A6D6341-697D-3E05-52F5-4FD347BF7A01}"/>
                </a:ext>
              </a:extLst>
            </p:cNvPr>
            <p:cNvSpPr txBox="1"/>
            <p:nvPr/>
          </p:nvSpPr>
          <p:spPr>
            <a:xfrm>
              <a:off x="9656395" y="3005931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C/A 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8" name="Group 3">
              <a:extLst>
                <a:ext uri="{FF2B5EF4-FFF2-40B4-BE49-F238E27FC236}">
                  <a16:creationId xmlns:a16="http://schemas.microsoft.com/office/drawing/2014/main" id="{3BE96271-F6AD-4A24-3FFC-7E54C330D01E}"/>
                </a:ext>
              </a:extLst>
            </p:cNvPr>
            <p:cNvGrpSpPr/>
            <p:nvPr/>
          </p:nvGrpSpPr>
          <p:grpSpPr>
            <a:xfrm>
              <a:off x="4511040" y="2655249"/>
              <a:ext cx="571500" cy="571500"/>
              <a:chOff x="2486025" y="1866900"/>
              <a:chExt cx="685800" cy="685800"/>
            </a:xfrm>
          </p:grpSpPr>
          <p:sp>
            <p:nvSpPr>
              <p:cNvPr id="159" name="Oval 4">
                <a:extLst>
                  <a:ext uri="{FF2B5EF4-FFF2-40B4-BE49-F238E27FC236}">
                    <a16:creationId xmlns:a16="http://schemas.microsoft.com/office/drawing/2014/main" id="{B5BADDDE-3AD1-C4AF-CA11-919BCA04C3C0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0" name="Straight Connector 5">
                <a:extLst>
                  <a:ext uri="{FF2B5EF4-FFF2-40B4-BE49-F238E27FC236}">
                    <a16:creationId xmlns:a16="http://schemas.microsoft.com/office/drawing/2014/main" id="{644DFD1E-70A9-51FC-02FF-7C033CC22FB5}"/>
                  </a:ext>
                </a:extLst>
              </p:cNvPr>
              <p:cNvCxnSpPr>
                <a:stCxn id="159" idx="0"/>
                <a:endCxn id="159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6">
                <a:extLst>
                  <a:ext uri="{FF2B5EF4-FFF2-40B4-BE49-F238E27FC236}">
                    <a16:creationId xmlns:a16="http://schemas.microsoft.com/office/drawing/2014/main" id="{B8215263-E5F3-7541-286F-A3DD3396034B}"/>
                  </a:ext>
                </a:extLst>
              </p:cNvPr>
              <p:cNvCxnSpPr>
                <a:stCxn id="159" idx="2"/>
                <a:endCxn id="159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Straight Arrow Connector 14">
              <a:extLst>
                <a:ext uri="{FF2B5EF4-FFF2-40B4-BE49-F238E27FC236}">
                  <a16:creationId xmlns:a16="http://schemas.microsoft.com/office/drawing/2014/main" id="{68663CF1-BA73-C52C-E86A-D853FFFF87E1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4791972" y="3225472"/>
              <a:ext cx="4062" cy="637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4">
              <a:extLst>
                <a:ext uri="{FF2B5EF4-FFF2-40B4-BE49-F238E27FC236}">
                  <a16:creationId xmlns:a16="http://schemas.microsoft.com/office/drawing/2014/main" id="{4F753848-5E8A-58F4-E1E3-97C277C515C0}"/>
                </a:ext>
              </a:extLst>
            </p:cNvPr>
            <p:cNvCxnSpPr>
              <a:cxnSpLocks/>
              <a:endCxn id="159" idx="3"/>
            </p:cNvCxnSpPr>
            <p:nvPr/>
          </p:nvCxnSpPr>
          <p:spPr>
            <a:xfrm flipV="1">
              <a:off x="4282440" y="3143055"/>
              <a:ext cx="312294" cy="3694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">
              <a:extLst>
                <a:ext uri="{FF2B5EF4-FFF2-40B4-BE49-F238E27FC236}">
                  <a16:creationId xmlns:a16="http://schemas.microsoft.com/office/drawing/2014/main" id="{8008F463-71A7-3339-6D2B-DD7D9A3E481D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3512499"/>
              <a:ext cx="0" cy="350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">
              <a:extLst>
                <a:ext uri="{FF2B5EF4-FFF2-40B4-BE49-F238E27FC236}">
                  <a16:creationId xmlns:a16="http://schemas.microsoft.com/office/drawing/2014/main" id="{D3B715FF-0700-EBD0-65E9-FB1131ED7FEC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3143055"/>
              <a:ext cx="0" cy="740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">
              <a:extLst>
                <a:ext uri="{FF2B5EF4-FFF2-40B4-BE49-F238E27FC236}">
                  <a16:creationId xmlns:a16="http://schemas.microsoft.com/office/drawing/2014/main" id="{874DAE96-45EC-6DA1-163C-3F04F37F5975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2940999"/>
              <a:ext cx="0" cy="928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">
              <a:extLst>
                <a:ext uri="{FF2B5EF4-FFF2-40B4-BE49-F238E27FC236}">
                  <a16:creationId xmlns:a16="http://schemas.microsoft.com/office/drawing/2014/main" id="{3EC82B2A-DC19-372C-61C2-66A1983F7D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2738943"/>
              <a:ext cx="0" cy="113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6">
              <a:extLst>
                <a:ext uri="{FF2B5EF4-FFF2-40B4-BE49-F238E27FC236}">
                  <a16:creationId xmlns:a16="http://schemas.microsoft.com/office/drawing/2014/main" id="{6C31F810-2DAD-B81D-66A9-E82A7D1F9195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2419350"/>
              <a:ext cx="0" cy="14439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4">
              <a:extLst>
                <a:ext uri="{FF2B5EF4-FFF2-40B4-BE49-F238E27FC236}">
                  <a16:creationId xmlns:a16="http://schemas.microsoft.com/office/drawing/2014/main" id="{83A3C69C-DC1A-CE63-0C18-CAD35BDAF551}"/>
                </a:ext>
              </a:extLst>
            </p:cNvPr>
            <p:cNvCxnSpPr>
              <a:cxnSpLocks/>
              <a:endCxn id="159" idx="5"/>
            </p:cNvCxnSpPr>
            <p:nvPr/>
          </p:nvCxnSpPr>
          <p:spPr>
            <a:xfrm flipH="1">
              <a:off x="4998846" y="3143055"/>
              <a:ext cx="13488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4">
              <a:extLst>
                <a:ext uri="{FF2B5EF4-FFF2-40B4-BE49-F238E27FC236}">
                  <a16:creationId xmlns:a16="http://schemas.microsoft.com/office/drawing/2014/main" id="{D59D9953-FE9A-3A2A-A473-9638EC08CC66}"/>
                </a:ext>
              </a:extLst>
            </p:cNvPr>
            <p:cNvCxnSpPr>
              <a:cxnSpLocks/>
              <a:endCxn id="159" idx="6"/>
            </p:cNvCxnSpPr>
            <p:nvPr/>
          </p:nvCxnSpPr>
          <p:spPr>
            <a:xfrm flipH="1">
              <a:off x="5082540" y="2940999"/>
              <a:ext cx="23003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4">
              <a:extLst>
                <a:ext uri="{FF2B5EF4-FFF2-40B4-BE49-F238E27FC236}">
                  <a16:creationId xmlns:a16="http://schemas.microsoft.com/office/drawing/2014/main" id="{33A85F4F-A38E-215F-F1BE-A1DB50AA0F46}"/>
                </a:ext>
              </a:extLst>
            </p:cNvPr>
            <p:cNvCxnSpPr>
              <a:cxnSpLocks/>
              <a:endCxn id="159" idx="7"/>
            </p:cNvCxnSpPr>
            <p:nvPr/>
          </p:nvCxnSpPr>
          <p:spPr>
            <a:xfrm flipH="1">
              <a:off x="4998846" y="2738943"/>
              <a:ext cx="29016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4">
              <a:extLst>
                <a:ext uri="{FF2B5EF4-FFF2-40B4-BE49-F238E27FC236}">
                  <a16:creationId xmlns:a16="http://schemas.microsoft.com/office/drawing/2014/main" id="{E844886B-76ED-8143-07AC-7FF7FDA1AD79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4791972" y="2419350"/>
              <a:ext cx="4818" cy="235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6">
              <a:extLst>
                <a:ext uri="{FF2B5EF4-FFF2-40B4-BE49-F238E27FC236}">
                  <a16:creationId xmlns:a16="http://schemas.microsoft.com/office/drawing/2014/main" id="{CA56F60F-222F-E5CA-114F-7741D477B848}"/>
                </a:ext>
              </a:extLst>
            </p:cNvPr>
            <p:cNvCxnSpPr>
              <a:cxnSpLocks/>
            </p:cNvCxnSpPr>
            <p:nvPr/>
          </p:nvCxnSpPr>
          <p:spPr>
            <a:xfrm>
              <a:off x="4791972" y="2419350"/>
              <a:ext cx="36357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14">
              <a:extLst>
                <a:ext uri="{FF2B5EF4-FFF2-40B4-BE49-F238E27FC236}">
                  <a16:creationId xmlns:a16="http://schemas.microsoft.com/office/drawing/2014/main" id="{FB6C99CD-7179-1D3D-BC22-58D1D40B0CD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3751682" y="2940999"/>
              <a:ext cx="8032" cy="9223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16">
              <a:extLst>
                <a:ext uri="{FF2B5EF4-FFF2-40B4-BE49-F238E27FC236}">
                  <a16:creationId xmlns:a16="http://schemas.microsoft.com/office/drawing/2014/main" id="{2FE94955-84D4-0653-A6CD-9D7A2C9C2B51}"/>
                </a:ext>
              </a:extLst>
            </p:cNvPr>
            <p:cNvCxnSpPr>
              <a:cxnSpLocks/>
              <a:endCxn id="159" idx="2"/>
            </p:cNvCxnSpPr>
            <p:nvPr/>
          </p:nvCxnSpPr>
          <p:spPr>
            <a:xfrm>
              <a:off x="3747601" y="2940999"/>
              <a:ext cx="7634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2">
              <a:extLst>
                <a:ext uri="{FF2B5EF4-FFF2-40B4-BE49-F238E27FC236}">
                  <a16:creationId xmlns:a16="http://schemas.microsoft.com/office/drawing/2014/main" id="{17602556-6E83-E4B5-989D-EFA63F0482A6}"/>
                </a:ext>
              </a:extLst>
            </p:cNvPr>
            <p:cNvSpPr txBox="1"/>
            <p:nvPr/>
          </p:nvSpPr>
          <p:spPr>
            <a:xfrm>
              <a:off x="3500643" y="4951338"/>
              <a:ext cx="5181591" cy="1568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select</a:t>
              </a:r>
            </a:p>
          </p:txBody>
        </p:sp>
        <p:sp>
          <p:nvSpPr>
            <p:cNvPr id="223" name="Oval 1">
              <a:extLst>
                <a:ext uri="{FF2B5EF4-FFF2-40B4-BE49-F238E27FC236}">
                  <a16:creationId xmlns:a16="http://schemas.microsoft.com/office/drawing/2014/main" id="{FDB1393D-6E1F-EF8C-0CE0-B409606F59C9}"/>
                </a:ext>
              </a:extLst>
            </p:cNvPr>
            <p:cNvSpPr/>
            <p:nvPr/>
          </p:nvSpPr>
          <p:spPr>
            <a:xfrm>
              <a:off x="2957888" y="1801664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1">
              <a:extLst>
                <a:ext uri="{FF2B5EF4-FFF2-40B4-BE49-F238E27FC236}">
                  <a16:creationId xmlns:a16="http://schemas.microsoft.com/office/drawing/2014/main" id="{B9FCDEE4-C4B1-9130-DBA4-6627E74DCCFC}"/>
                </a:ext>
              </a:extLst>
            </p:cNvPr>
            <p:cNvSpPr/>
            <p:nvPr/>
          </p:nvSpPr>
          <p:spPr>
            <a:xfrm>
              <a:off x="2745458" y="2078369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4137F232-4AA9-86D1-CBC1-98278ACAA55F}"/>
                </a:ext>
              </a:extLst>
            </p:cNvPr>
            <p:cNvSpPr txBox="1"/>
            <p:nvPr/>
          </p:nvSpPr>
          <p:spPr>
            <a:xfrm>
              <a:off x="8674229" y="1581658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G1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0B49D7CD-8B9D-772F-1878-346F393A9A53}"/>
                </a:ext>
              </a:extLst>
            </p:cNvPr>
            <p:cNvSpPr txBox="1"/>
            <p:nvPr/>
          </p:nvSpPr>
          <p:spPr>
            <a:xfrm>
              <a:off x="8674229" y="3896042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G2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1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2">
            <a:extLst>
              <a:ext uri="{FF2B5EF4-FFF2-40B4-BE49-F238E27FC236}">
                <a16:creationId xmlns:a16="http://schemas.microsoft.com/office/drawing/2014/main" id="{413B5778-017C-30CE-9E59-6D113C3C4F55}"/>
              </a:ext>
            </a:extLst>
          </p:cNvPr>
          <p:cNvGrpSpPr/>
          <p:nvPr/>
        </p:nvGrpSpPr>
        <p:grpSpPr>
          <a:xfrm>
            <a:off x="3003231" y="787955"/>
            <a:ext cx="6189346" cy="5252800"/>
            <a:chOff x="3003231" y="787955"/>
            <a:chExt cx="6189346" cy="5252800"/>
          </a:xfrm>
        </p:grpSpPr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3784CD50-7660-347B-7F5A-4C482F2BD6B5}"/>
                </a:ext>
              </a:extLst>
            </p:cNvPr>
            <p:cNvSpPr/>
            <p:nvPr/>
          </p:nvSpPr>
          <p:spPr>
            <a:xfrm>
              <a:off x="3414712" y="1000125"/>
              <a:ext cx="2428875" cy="1171575"/>
            </a:xfrm>
            <a:custGeom>
              <a:avLst/>
              <a:gdLst>
                <a:gd name="connsiteX0" fmla="*/ 0 w 2428875"/>
                <a:gd name="connsiteY0" fmla="*/ 1171575 h 1171575"/>
                <a:gd name="connsiteX1" fmla="*/ 2428875 w 2428875"/>
                <a:gd name="connsiteY1" fmla="*/ 1171575 h 1171575"/>
                <a:gd name="connsiteX2" fmla="*/ 2428875 w 2428875"/>
                <a:gd name="connsiteY2" fmla="*/ 0 h 1171575"/>
                <a:gd name="connsiteX3" fmla="*/ 0 w 2428875"/>
                <a:gd name="connsiteY3" fmla="*/ 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71575">
                  <a:moveTo>
                    <a:pt x="0" y="1171575"/>
                  </a:moveTo>
                  <a:lnTo>
                    <a:pt x="2428875" y="1171575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24" name="Graphic 2">
              <a:extLst>
                <a:ext uri="{FF2B5EF4-FFF2-40B4-BE49-F238E27FC236}">
                  <a16:creationId xmlns:a16="http://schemas.microsoft.com/office/drawing/2014/main" id="{7A8CD3B4-8E41-2B28-E225-E8B52C77BFEA}"/>
                </a:ext>
              </a:extLst>
            </p:cNvPr>
            <p:cNvGrpSpPr/>
            <p:nvPr/>
          </p:nvGrpSpPr>
          <p:grpSpPr>
            <a:xfrm>
              <a:off x="3414712" y="1000125"/>
              <a:ext cx="2428875" cy="1171575"/>
              <a:chOff x="3414712" y="1000125"/>
              <a:chExt cx="2428875" cy="1171575"/>
            </a:xfrm>
          </p:grpSpPr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163BF420-3BA5-6671-B96B-3B5D342C2283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534E7C25-1849-734A-B967-E09C8160DFAB}"/>
                  </a:ext>
                </a:extLst>
              </p:cNvPr>
              <p:cNvSpPr/>
              <p:nvPr/>
            </p:nvSpPr>
            <p:spPr>
              <a:xfrm>
                <a:off x="39004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D238A2D5-8218-1717-9CFA-BAC5085AB6FB}"/>
                  </a:ext>
                </a:extLst>
              </p:cNvPr>
              <p:cNvSpPr/>
              <p:nvPr/>
            </p:nvSpPr>
            <p:spPr>
              <a:xfrm>
                <a:off x="43862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D2E940BA-A180-4CBE-5A8D-98512FB223AD}"/>
                  </a:ext>
                </a:extLst>
              </p:cNvPr>
              <p:cNvSpPr/>
              <p:nvPr/>
            </p:nvSpPr>
            <p:spPr>
              <a:xfrm>
                <a:off x="487203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480EB982-A7FD-DDA2-C9A3-4D9747AF0B9C}"/>
                  </a:ext>
                </a:extLst>
              </p:cNvPr>
              <p:cNvSpPr/>
              <p:nvPr/>
            </p:nvSpPr>
            <p:spPr>
              <a:xfrm>
                <a:off x="53578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A1B294CD-4957-3787-BFCC-F80B92F80C2B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D0B1EF1F-958E-C3C7-9982-DA1CC76E6BD4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7355A767-8073-23E9-8223-185D112CD8DC}"/>
                  </a:ext>
                </a:extLst>
              </p:cNvPr>
              <p:cNvSpPr/>
              <p:nvPr/>
            </p:nvSpPr>
            <p:spPr>
              <a:xfrm>
                <a:off x="3414712" y="1639166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8A6D38B7-4A19-78FE-173E-01BF3044FEC3}"/>
                  </a:ext>
                </a:extLst>
              </p:cNvPr>
              <p:cNvSpPr/>
              <p:nvPr/>
            </p:nvSpPr>
            <p:spPr>
              <a:xfrm>
                <a:off x="3414712" y="1106631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E74ACC2E-6E3E-5D11-0C38-FF8A69B9F903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D7B24DEA-6ABB-DD65-0943-8551DE7AF373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2CFF44B9-0B23-99E8-583A-E6F8B5BF9F0C}"/>
                  </a:ext>
                </a:extLst>
              </p:cNvPr>
              <p:cNvSpPr/>
              <p:nvPr/>
            </p:nvSpPr>
            <p:spPr>
              <a:xfrm>
                <a:off x="34147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0996EDA7-E225-A927-3BC7-B4B46FF552D2}"/>
                  </a:ext>
                </a:extLst>
              </p:cNvPr>
              <p:cNvSpPr/>
              <p:nvPr/>
            </p:nvSpPr>
            <p:spPr>
              <a:xfrm>
                <a:off x="39004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81E83A13-AF35-1C5D-6B88-0383A5083D94}"/>
                  </a:ext>
                </a:extLst>
              </p:cNvPr>
              <p:cNvSpPr/>
              <p:nvPr/>
            </p:nvSpPr>
            <p:spPr>
              <a:xfrm>
                <a:off x="43862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45998EFC-4467-7BA6-9EDB-13B4182C7565}"/>
                  </a:ext>
                </a:extLst>
              </p:cNvPr>
              <p:cNvSpPr/>
              <p:nvPr/>
            </p:nvSpPr>
            <p:spPr>
              <a:xfrm>
                <a:off x="487203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04BEF9E5-D5ED-6FC5-3D28-F4C172DA93A5}"/>
                  </a:ext>
                </a:extLst>
              </p:cNvPr>
              <p:cNvSpPr/>
              <p:nvPr/>
            </p:nvSpPr>
            <p:spPr>
              <a:xfrm>
                <a:off x="53578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B88EB7F4-D7C1-17BF-0ECA-86D337D877FA}"/>
                  </a:ext>
                </a:extLst>
              </p:cNvPr>
              <p:cNvSpPr/>
              <p:nvPr/>
            </p:nvSpPr>
            <p:spPr>
              <a:xfrm>
                <a:off x="58435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446F8437-01DE-DE21-619B-6869F6245FCF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88471578-3974-A556-62F2-37CCD287D9D0}"/>
                  </a:ext>
                </a:extLst>
              </p:cNvPr>
              <p:cNvSpPr/>
              <p:nvPr/>
            </p:nvSpPr>
            <p:spPr>
              <a:xfrm>
                <a:off x="39004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57D824B1-C470-289E-5657-5D9A37C23959}"/>
                  </a:ext>
                </a:extLst>
              </p:cNvPr>
              <p:cNvSpPr/>
              <p:nvPr/>
            </p:nvSpPr>
            <p:spPr>
              <a:xfrm>
                <a:off x="43862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FB94102D-A8A4-E933-7AF2-6FD60E78E21B}"/>
                  </a:ext>
                </a:extLst>
              </p:cNvPr>
              <p:cNvSpPr/>
              <p:nvPr/>
            </p:nvSpPr>
            <p:spPr>
              <a:xfrm>
                <a:off x="487203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196722A1-B27F-4180-B88F-F55EDAB32150}"/>
                  </a:ext>
                </a:extLst>
              </p:cNvPr>
              <p:cNvSpPr/>
              <p:nvPr/>
            </p:nvSpPr>
            <p:spPr>
              <a:xfrm>
                <a:off x="53578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66FDF844-65BA-A4B5-2A44-F08A43779095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7BB8F806-055C-8E66-75EC-F9E3826089B0}"/>
                </a:ext>
              </a:extLst>
            </p:cNvPr>
            <p:cNvSpPr txBox="1"/>
            <p:nvPr/>
          </p:nvSpPr>
          <p:spPr>
            <a:xfrm>
              <a:off x="3289934" y="21805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EAD2DCC2-EE06-DB27-9B37-D3B52FC5541D}"/>
                </a:ext>
              </a:extLst>
            </p:cNvPr>
            <p:cNvSpPr txBox="1"/>
            <p:nvPr/>
          </p:nvSpPr>
          <p:spPr>
            <a:xfrm>
              <a:off x="37423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937DB7F4-09D1-F785-23E2-EAB5D1DB8573}"/>
                </a:ext>
              </a:extLst>
            </p:cNvPr>
            <p:cNvSpPr txBox="1"/>
            <p:nvPr/>
          </p:nvSpPr>
          <p:spPr>
            <a:xfrm>
              <a:off x="42281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9FF404B2-724C-AEEC-7E98-B35EBEFD136D}"/>
                </a:ext>
              </a:extLst>
            </p:cNvPr>
            <p:cNvSpPr txBox="1"/>
            <p:nvPr/>
          </p:nvSpPr>
          <p:spPr>
            <a:xfrm>
              <a:off x="471392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F232DF87-1669-C726-78DA-BC4729414114}"/>
                </a:ext>
              </a:extLst>
            </p:cNvPr>
            <p:cNvSpPr txBox="1"/>
            <p:nvPr/>
          </p:nvSpPr>
          <p:spPr>
            <a:xfrm>
              <a:off x="519969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38E3FB82-9C27-4429-3E2A-CC5B79CB68B8}"/>
                </a:ext>
              </a:extLst>
            </p:cNvPr>
            <p:cNvSpPr txBox="1"/>
            <p:nvPr/>
          </p:nvSpPr>
          <p:spPr>
            <a:xfrm>
              <a:off x="56854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74C9B824-3EEA-F13F-D8EB-40048340E664}"/>
                </a:ext>
              </a:extLst>
            </p:cNvPr>
            <p:cNvSpPr txBox="1"/>
            <p:nvPr/>
          </p:nvSpPr>
          <p:spPr>
            <a:xfrm>
              <a:off x="4394834" y="233934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555" name="Graphic 2">
              <a:extLst>
                <a:ext uri="{FF2B5EF4-FFF2-40B4-BE49-F238E27FC236}">
                  <a16:creationId xmlns:a16="http://schemas.microsoft.com/office/drawing/2014/main" id="{EBCA6673-A0B1-8517-53A8-D6314B56A26C}"/>
                </a:ext>
              </a:extLst>
            </p:cNvPr>
            <p:cNvGrpSpPr/>
            <p:nvPr/>
          </p:nvGrpSpPr>
          <p:grpSpPr>
            <a:xfrm>
              <a:off x="3414712" y="1000125"/>
              <a:ext cx="2428875" cy="1171575"/>
              <a:chOff x="3414712" y="1000125"/>
              <a:chExt cx="2428875" cy="1171575"/>
            </a:xfrm>
          </p:grpSpPr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4A846B8A-D006-C283-66C6-C7FD9647A051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A4C6F2CD-1D22-71FB-0856-6893023FDA9D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3F208B74-0871-3399-068F-46AC4402CC6D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1DD08860-C648-3EB0-554C-ED8508C5506F}"/>
                  </a:ext>
                </a:extLst>
              </p:cNvPr>
              <p:cNvSpPr/>
              <p:nvPr/>
            </p:nvSpPr>
            <p:spPr>
              <a:xfrm>
                <a:off x="3414712" y="1639166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D26297F5-483E-21B4-4AD3-1D765DF1DCD6}"/>
                  </a:ext>
                </a:extLst>
              </p:cNvPr>
              <p:cNvSpPr/>
              <p:nvPr/>
            </p:nvSpPr>
            <p:spPr>
              <a:xfrm>
                <a:off x="3414712" y="1106631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C0092AE6-7F17-35FE-B30E-EECF38805C25}"/>
                  </a:ext>
                </a:extLst>
              </p:cNvPr>
              <p:cNvSpPr/>
              <p:nvPr/>
            </p:nvSpPr>
            <p:spPr>
              <a:xfrm>
                <a:off x="5819298" y="21717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722458BE-2C7B-E14C-FBDD-BC423D83EC76}"/>
                  </a:ext>
                </a:extLst>
              </p:cNvPr>
              <p:cNvSpPr/>
              <p:nvPr/>
            </p:nvSpPr>
            <p:spPr>
              <a:xfrm>
                <a:off x="5819298" y="1639166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D3026067-1EE7-7E40-A4D3-9C1ECBDCA180}"/>
                  </a:ext>
                </a:extLst>
              </p:cNvPr>
              <p:cNvSpPr/>
              <p:nvPr/>
            </p:nvSpPr>
            <p:spPr>
              <a:xfrm>
                <a:off x="5819298" y="1106631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D838AC05-CE23-EDFA-F55F-B9DF008EE94B}"/>
                </a:ext>
              </a:extLst>
            </p:cNvPr>
            <p:cNvSpPr txBox="1"/>
            <p:nvPr/>
          </p:nvSpPr>
          <p:spPr>
            <a:xfrm>
              <a:off x="3221037" y="20688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DC68C99A-AEB1-9615-4444-E0040F94DCC9}"/>
                </a:ext>
              </a:extLst>
            </p:cNvPr>
            <p:cNvSpPr txBox="1"/>
            <p:nvPr/>
          </p:nvSpPr>
          <p:spPr>
            <a:xfrm>
              <a:off x="3125787" y="1536296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4DFF358A-61E8-9289-6675-FC2EF737F833}"/>
                </a:ext>
              </a:extLst>
            </p:cNvPr>
            <p:cNvSpPr txBox="1"/>
            <p:nvPr/>
          </p:nvSpPr>
          <p:spPr>
            <a:xfrm>
              <a:off x="3221037" y="1003761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FAB338B0-ECA9-7C31-C0F7-F44CFD7F9E6F}"/>
                </a:ext>
              </a:extLst>
            </p:cNvPr>
            <p:cNvSpPr txBox="1"/>
            <p:nvPr/>
          </p:nvSpPr>
          <p:spPr>
            <a:xfrm rot="-5400000">
              <a:off x="2752724" y="1473517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2D751F9C-2B4D-7947-E236-BF5BA7E5DFA7}"/>
                </a:ext>
              </a:extLst>
            </p:cNvPr>
            <p:cNvSpPr txBox="1"/>
            <p:nvPr/>
          </p:nvSpPr>
          <p:spPr>
            <a:xfrm>
              <a:off x="4099559" y="787955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EFB711EF-B5BC-6D0B-AA1D-14189EF0D791}"/>
                </a:ext>
              </a:extLst>
            </p:cNvPr>
            <p:cNvSpPr/>
            <p:nvPr/>
          </p:nvSpPr>
          <p:spPr>
            <a:xfrm>
              <a:off x="3463289" y="1106631"/>
              <a:ext cx="2331719" cy="1065068"/>
            </a:xfrm>
            <a:custGeom>
              <a:avLst/>
              <a:gdLst>
                <a:gd name="connsiteX0" fmla="*/ 0 w 2331719"/>
                <a:gd name="connsiteY0" fmla="*/ 1065068 h 1065068"/>
                <a:gd name="connsiteX1" fmla="*/ 48577 w 2331719"/>
                <a:gd name="connsiteY1" fmla="*/ 1065068 h 1065068"/>
                <a:gd name="connsiteX2" fmla="*/ 97155 w 2331719"/>
                <a:gd name="connsiteY2" fmla="*/ 1065068 h 1065068"/>
                <a:gd name="connsiteX3" fmla="*/ 145733 w 2331719"/>
                <a:gd name="connsiteY3" fmla="*/ 1065068 h 1065068"/>
                <a:gd name="connsiteX4" fmla="*/ 194310 w 2331719"/>
                <a:gd name="connsiteY4" fmla="*/ 1065068 h 1065068"/>
                <a:gd name="connsiteX5" fmla="*/ 242888 w 2331719"/>
                <a:gd name="connsiteY5" fmla="*/ 1065068 h 1065068"/>
                <a:gd name="connsiteX6" fmla="*/ 291465 w 2331719"/>
                <a:gd name="connsiteY6" fmla="*/ 1065068 h 1065068"/>
                <a:gd name="connsiteX7" fmla="*/ 340043 w 2331719"/>
                <a:gd name="connsiteY7" fmla="*/ 1065068 h 1065068"/>
                <a:gd name="connsiteX8" fmla="*/ 388620 w 2331719"/>
                <a:gd name="connsiteY8" fmla="*/ 1065068 h 1065068"/>
                <a:gd name="connsiteX9" fmla="*/ 437198 w 2331719"/>
                <a:gd name="connsiteY9" fmla="*/ 0 h 1065068"/>
                <a:gd name="connsiteX10" fmla="*/ 485775 w 2331719"/>
                <a:gd name="connsiteY10" fmla="*/ 0 h 1065068"/>
                <a:gd name="connsiteX11" fmla="*/ 534353 w 2331719"/>
                <a:gd name="connsiteY11" fmla="*/ 0 h 1065068"/>
                <a:gd name="connsiteX12" fmla="*/ 582930 w 2331719"/>
                <a:gd name="connsiteY12" fmla="*/ 0 h 1065068"/>
                <a:gd name="connsiteX13" fmla="*/ 631507 w 2331719"/>
                <a:gd name="connsiteY13" fmla="*/ 0 h 1065068"/>
                <a:gd name="connsiteX14" fmla="*/ 680085 w 2331719"/>
                <a:gd name="connsiteY14" fmla="*/ 1065068 h 1065068"/>
                <a:gd name="connsiteX15" fmla="*/ 728663 w 2331719"/>
                <a:gd name="connsiteY15" fmla="*/ 1065068 h 1065068"/>
                <a:gd name="connsiteX16" fmla="*/ 777240 w 2331719"/>
                <a:gd name="connsiteY16" fmla="*/ 1065068 h 1065068"/>
                <a:gd name="connsiteX17" fmla="*/ 825818 w 2331719"/>
                <a:gd name="connsiteY17" fmla="*/ 1065068 h 1065068"/>
                <a:gd name="connsiteX18" fmla="*/ 874395 w 2331719"/>
                <a:gd name="connsiteY18" fmla="*/ 1065068 h 1065068"/>
                <a:gd name="connsiteX19" fmla="*/ 922973 w 2331719"/>
                <a:gd name="connsiteY19" fmla="*/ 1065068 h 1065068"/>
                <a:gd name="connsiteX20" fmla="*/ 971550 w 2331719"/>
                <a:gd name="connsiteY20" fmla="*/ 1065068 h 1065068"/>
                <a:gd name="connsiteX21" fmla="*/ 1020128 w 2331719"/>
                <a:gd name="connsiteY21" fmla="*/ 1065068 h 1065068"/>
                <a:gd name="connsiteX22" fmla="*/ 1068705 w 2331719"/>
                <a:gd name="connsiteY22" fmla="*/ 1065068 h 1065068"/>
                <a:gd name="connsiteX23" fmla="*/ 1117283 w 2331719"/>
                <a:gd name="connsiteY23" fmla="*/ 0 h 1065068"/>
                <a:gd name="connsiteX24" fmla="*/ 1165860 w 2331719"/>
                <a:gd name="connsiteY24" fmla="*/ 0 h 1065068"/>
                <a:gd name="connsiteX25" fmla="*/ 1214438 w 2331719"/>
                <a:gd name="connsiteY25" fmla="*/ 0 h 1065068"/>
                <a:gd name="connsiteX26" fmla="*/ 1263015 w 2331719"/>
                <a:gd name="connsiteY26" fmla="*/ 0 h 1065068"/>
                <a:gd name="connsiteX27" fmla="*/ 1311593 w 2331719"/>
                <a:gd name="connsiteY27" fmla="*/ 0 h 1065068"/>
                <a:gd name="connsiteX28" fmla="*/ 1360170 w 2331719"/>
                <a:gd name="connsiteY28" fmla="*/ 0 h 1065068"/>
                <a:gd name="connsiteX29" fmla="*/ 1408748 w 2331719"/>
                <a:gd name="connsiteY29" fmla="*/ 1065068 h 1065068"/>
                <a:gd name="connsiteX30" fmla="*/ 1457325 w 2331719"/>
                <a:gd name="connsiteY30" fmla="*/ 1065068 h 1065068"/>
                <a:gd name="connsiteX31" fmla="*/ 1505903 w 2331719"/>
                <a:gd name="connsiteY31" fmla="*/ 1065068 h 1065068"/>
                <a:gd name="connsiteX32" fmla="*/ 1554480 w 2331719"/>
                <a:gd name="connsiteY32" fmla="*/ 1065068 h 1065068"/>
                <a:gd name="connsiteX33" fmla="*/ 1603058 w 2331719"/>
                <a:gd name="connsiteY33" fmla="*/ 1065068 h 1065068"/>
                <a:gd name="connsiteX34" fmla="*/ 1651635 w 2331719"/>
                <a:gd name="connsiteY34" fmla="*/ 1065068 h 1065068"/>
                <a:gd name="connsiteX35" fmla="*/ 1700213 w 2331719"/>
                <a:gd name="connsiteY35" fmla="*/ 1065068 h 1065068"/>
                <a:gd name="connsiteX36" fmla="*/ 1748790 w 2331719"/>
                <a:gd name="connsiteY36" fmla="*/ 1065068 h 1065068"/>
                <a:gd name="connsiteX37" fmla="*/ 1797367 w 2331719"/>
                <a:gd name="connsiteY37" fmla="*/ 1065068 h 1065068"/>
                <a:gd name="connsiteX38" fmla="*/ 1845945 w 2331719"/>
                <a:gd name="connsiteY38" fmla="*/ 1065068 h 1065068"/>
                <a:gd name="connsiteX39" fmla="*/ 1894523 w 2331719"/>
                <a:gd name="connsiteY39" fmla="*/ 1065068 h 1065068"/>
                <a:gd name="connsiteX40" fmla="*/ 1943100 w 2331719"/>
                <a:gd name="connsiteY40" fmla="*/ 1065068 h 1065068"/>
                <a:gd name="connsiteX41" fmla="*/ 1991678 w 2331719"/>
                <a:gd name="connsiteY41" fmla="*/ 1065068 h 1065068"/>
                <a:gd name="connsiteX42" fmla="*/ 2040255 w 2331719"/>
                <a:gd name="connsiteY42" fmla="*/ 1065068 h 1065068"/>
                <a:gd name="connsiteX43" fmla="*/ 2088833 w 2331719"/>
                <a:gd name="connsiteY43" fmla="*/ 1065068 h 1065068"/>
                <a:gd name="connsiteX44" fmla="*/ 2137410 w 2331719"/>
                <a:gd name="connsiteY44" fmla="*/ 1065068 h 1065068"/>
                <a:gd name="connsiteX45" fmla="*/ 2185988 w 2331719"/>
                <a:gd name="connsiteY45" fmla="*/ 1065068 h 1065068"/>
                <a:gd name="connsiteX46" fmla="*/ 2234565 w 2331719"/>
                <a:gd name="connsiteY46" fmla="*/ 1065068 h 1065068"/>
                <a:gd name="connsiteX47" fmla="*/ 2283143 w 2331719"/>
                <a:gd name="connsiteY47" fmla="*/ 1065068 h 1065068"/>
                <a:gd name="connsiteX48" fmla="*/ 2331720 w 2331719"/>
                <a:gd name="connsiteY48" fmla="*/ 1065068 h 106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19" h="1065068">
                  <a:moveTo>
                    <a:pt x="0" y="1065068"/>
                  </a:moveTo>
                  <a:lnTo>
                    <a:pt x="48577" y="1065068"/>
                  </a:lnTo>
                  <a:lnTo>
                    <a:pt x="97155" y="1065068"/>
                  </a:lnTo>
                  <a:lnTo>
                    <a:pt x="145733" y="1065068"/>
                  </a:lnTo>
                  <a:lnTo>
                    <a:pt x="194310" y="1065068"/>
                  </a:lnTo>
                  <a:lnTo>
                    <a:pt x="242888" y="1065068"/>
                  </a:lnTo>
                  <a:lnTo>
                    <a:pt x="291465" y="1065068"/>
                  </a:lnTo>
                  <a:lnTo>
                    <a:pt x="340043" y="1065068"/>
                  </a:lnTo>
                  <a:lnTo>
                    <a:pt x="388620" y="1065068"/>
                  </a:lnTo>
                  <a:lnTo>
                    <a:pt x="437198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65068"/>
                  </a:lnTo>
                  <a:lnTo>
                    <a:pt x="728663" y="1065068"/>
                  </a:lnTo>
                  <a:lnTo>
                    <a:pt x="777240" y="1065068"/>
                  </a:lnTo>
                  <a:lnTo>
                    <a:pt x="825818" y="1065068"/>
                  </a:lnTo>
                  <a:lnTo>
                    <a:pt x="874395" y="1065068"/>
                  </a:lnTo>
                  <a:lnTo>
                    <a:pt x="922973" y="1065068"/>
                  </a:lnTo>
                  <a:lnTo>
                    <a:pt x="971550" y="1065068"/>
                  </a:lnTo>
                  <a:lnTo>
                    <a:pt x="1020128" y="1065068"/>
                  </a:lnTo>
                  <a:lnTo>
                    <a:pt x="1068705" y="1065068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8" y="0"/>
                  </a:lnTo>
                  <a:lnTo>
                    <a:pt x="1263015" y="0"/>
                  </a:lnTo>
                  <a:lnTo>
                    <a:pt x="1311593" y="0"/>
                  </a:lnTo>
                  <a:lnTo>
                    <a:pt x="1360170" y="0"/>
                  </a:lnTo>
                  <a:lnTo>
                    <a:pt x="1408748" y="1065068"/>
                  </a:lnTo>
                  <a:lnTo>
                    <a:pt x="1457325" y="1065068"/>
                  </a:lnTo>
                  <a:lnTo>
                    <a:pt x="1505903" y="1065068"/>
                  </a:lnTo>
                  <a:lnTo>
                    <a:pt x="1554480" y="1065068"/>
                  </a:lnTo>
                  <a:lnTo>
                    <a:pt x="1603058" y="1065068"/>
                  </a:lnTo>
                  <a:lnTo>
                    <a:pt x="1651635" y="1065068"/>
                  </a:lnTo>
                  <a:lnTo>
                    <a:pt x="1700213" y="1065068"/>
                  </a:lnTo>
                  <a:lnTo>
                    <a:pt x="1748790" y="1065068"/>
                  </a:lnTo>
                  <a:lnTo>
                    <a:pt x="1797367" y="1065068"/>
                  </a:lnTo>
                  <a:lnTo>
                    <a:pt x="1845945" y="1065068"/>
                  </a:lnTo>
                  <a:lnTo>
                    <a:pt x="1894523" y="1065068"/>
                  </a:lnTo>
                  <a:lnTo>
                    <a:pt x="1943100" y="1065068"/>
                  </a:lnTo>
                  <a:lnTo>
                    <a:pt x="1991678" y="1065068"/>
                  </a:lnTo>
                  <a:lnTo>
                    <a:pt x="2040255" y="1065068"/>
                  </a:lnTo>
                  <a:lnTo>
                    <a:pt x="2088833" y="1065068"/>
                  </a:lnTo>
                  <a:lnTo>
                    <a:pt x="2137410" y="1065068"/>
                  </a:lnTo>
                  <a:lnTo>
                    <a:pt x="2185988" y="1065068"/>
                  </a:lnTo>
                  <a:lnTo>
                    <a:pt x="2234565" y="1065068"/>
                  </a:lnTo>
                  <a:lnTo>
                    <a:pt x="2283143" y="1065068"/>
                  </a:lnTo>
                  <a:lnTo>
                    <a:pt x="2331720" y="1065068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619C967-5124-4726-DD0A-0318810AB422}"/>
                </a:ext>
              </a:extLst>
            </p:cNvPr>
            <p:cNvSpPr/>
            <p:nvPr/>
          </p:nvSpPr>
          <p:spPr>
            <a:xfrm>
              <a:off x="3414712" y="272415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71" name="Graphic 2">
              <a:extLst>
                <a:ext uri="{FF2B5EF4-FFF2-40B4-BE49-F238E27FC236}">
                  <a16:creationId xmlns:a16="http://schemas.microsoft.com/office/drawing/2014/main" id="{8C9F6B03-25A7-E1F9-E958-60D082E9D3F5}"/>
                </a:ext>
              </a:extLst>
            </p:cNvPr>
            <p:cNvGrpSpPr/>
            <p:nvPr/>
          </p:nvGrpSpPr>
          <p:grpSpPr>
            <a:xfrm>
              <a:off x="3414712" y="2724150"/>
              <a:ext cx="2428875" cy="1181100"/>
              <a:chOff x="3414712" y="2724150"/>
              <a:chExt cx="2428875" cy="1181100"/>
            </a:xfrm>
          </p:grpSpPr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0C49C6A5-D9C5-5A5A-5D03-4D07CAC05719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003A2CB9-A570-2BB8-1DFC-9806147392DE}"/>
                  </a:ext>
                </a:extLst>
              </p:cNvPr>
              <p:cNvSpPr/>
              <p:nvPr/>
            </p:nvSpPr>
            <p:spPr>
              <a:xfrm>
                <a:off x="39004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AD39AE62-57A5-3FFE-463E-BF7E67E55D20}"/>
                  </a:ext>
                </a:extLst>
              </p:cNvPr>
              <p:cNvSpPr/>
              <p:nvPr/>
            </p:nvSpPr>
            <p:spPr>
              <a:xfrm>
                <a:off x="43862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D152C88E-18FA-ACFC-4293-FE66BBB68587}"/>
                  </a:ext>
                </a:extLst>
              </p:cNvPr>
              <p:cNvSpPr/>
              <p:nvPr/>
            </p:nvSpPr>
            <p:spPr>
              <a:xfrm>
                <a:off x="487203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4207B2A8-B541-535C-DF0C-5DC2976A61E9}"/>
                  </a:ext>
                </a:extLst>
              </p:cNvPr>
              <p:cNvSpPr/>
              <p:nvPr/>
            </p:nvSpPr>
            <p:spPr>
              <a:xfrm>
                <a:off x="53578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23C1C62B-6B36-EB33-12B1-30448ABA6AD8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44C0B9A9-BCA5-2CB2-132A-2F9B4E290354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0D2B0AB5-BBAB-512D-B0B6-2F34FA91A7B3}"/>
                  </a:ext>
                </a:extLst>
              </p:cNvPr>
              <p:cNvSpPr/>
              <p:nvPr/>
            </p:nvSpPr>
            <p:spPr>
              <a:xfrm>
                <a:off x="3414712" y="336838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3DCB5891-319E-788C-B561-CCCD8FDC7D9F}"/>
                  </a:ext>
                </a:extLst>
              </p:cNvPr>
              <p:cNvSpPr/>
              <p:nvPr/>
            </p:nvSpPr>
            <p:spPr>
              <a:xfrm>
                <a:off x="3414712" y="283152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85786614-1CBB-846C-EEB2-0E74DB15F6D5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D7224297-C8AE-AEA8-BDDF-119BBCF6175E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334D0E84-56E1-AF8C-6A79-DACAC9CECE3D}"/>
                  </a:ext>
                </a:extLst>
              </p:cNvPr>
              <p:cNvSpPr/>
              <p:nvPr/>
            </p:nvSpPr>
            <p:spPr>
              <a:xfrm>
                <a:off x="34147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828ABECE-14F5-4A4A-D39A-0B5CFAEF27B5}"/>
                  </a:ext>
                </a:extLst>
              </p:cNvPr>
              <p:cNvSpPr/>
              <p:nvPr/>
            </p:nvSpPr>
            <p:spPr>
              <a:xfrm>
                <a:off x="39004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9E975D1F-9DC0-76E1-55D5-AFD911F07931}"/>
                  </a:ext>
                </a:extLst>
              </p:cNvPr>
              <p:cNvSpPr/>
              <p:nvPr/>
            </p:nvSpPr>
            <p:spPr>
              <a:xfrm>
                <a:off x="43862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E2CA4D72-9810-7D8A-7361-563DB4D0F397}"/>
                  </a:ext>
                </a:extLst>
              </p:cNvPr>
              <p:cNvSpPr/>
              <p:nvPr/>
            </p:nvSpPr>
            <p:spPr>
              <a:xfrm>
                <a:off x="487203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2A8B4829-0A04-3946-3F5D-10D7CF852D23}"/>
                  </a:ext>
                </a:extLst>
              </p:cNvPr>
              <p:cNvSpPr/>
              <p:nvPr/>
            </p:nvSpPr>
            <p:spPr>
              <a:xfrm>
                <a:off x="53578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099ED3C6-5167-37BE-D6FD-3D00FC8E5587}"/>
                  </a:ext>
                </a:extLst>
              </p:cNvPr>
              <p:cNvSpPr/>
              <p:nvPr/>
            </p:nvSpPr>
            <p:spPr>
              <a:xfrm>
                <a:off x="58435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0DCC1E01-C674-1CE3-5993-378C555039AC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FE9F054F-CBFC-92AD-39E5-56ED02DD766B}"/>
                  </a:ext>
                </a:extLst>
              </p:cNvPr>
              <p:cNvSpPr/>
              <p:nvPr/>
            </p:nvSpPr>
            <p:spPr>
              <a:xfrm>
                <a:off x="39004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3461AE85-C4CF-3A3B-0297-80454A93E84D}"/>
                  </a:ext>
                </a:extLst>
              </p:cNvPr>
              <p:cNvSpPr/>
              <p:nvPr/>
            </p:nvSpPr>
            <p:spPr>
              <a:xfrm>
                <a:off x="43862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A62B4DCF-2436-A6C8-07E2-E442910FDCA7}"/>
                  </a:ext>
                </a:extLst>
              </p:cNvPr>
              <p:cNvSpPr/>
              <p:nvPr/>
            </p:nvSpPr>
            <p:spPr>
              <a:xfrm>
                <a:off x="487203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972398BE-B4C0-5C01-7CE4-8C60F4C8F34C}"/>
                  </a:ext>
                </a:extLst>
              </p:cNvPr>
              <p:cNvSpPr/>
              <p:nvPr/>
            </p:nvSpPr>
            <p:spPr>
              <a:xfrm>
                <a:off x="53578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FF18CC81-F61D-9D0E-D54E-2A2B6812E37A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D63D363B-4F07-5EEA-ADCF-2A807E7FDB04}"/>
                </a:ext>
              </a:extLst>
            </p:cNvPr>
            <p:cNvSpPr txBox="1"/>
            <p:nvPr/>
          </p:nvSpPr>
          <p:spPr>
            <a:xfrm>
              <a:off x="3289934" y="391413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C6ECD823-2D3C-6FB5-3ABD-20C5B303B42A}"/>
                </a:ext>
              </a:extLst>
            </p:cNvPr>
            <p:cNvSpPr txBox="1"/>
            <p:nvPr/>
          </p:nvSpPr>
          <p:spPr>
            <a:xfrm>
              <a:off x="37423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0623DE80-CEC8-0356-5F26-AA97B2831875}"/>
                </a:ext>
              </a:extLst>
            </p:cNvPr>
            <p:cNvSpPr txBox="1"/>
            <p:nvPr/>
          </p:nvSpPr>
          <p:spPr>
            <a:xfrm>
              <a:off x="42281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18D73099-B88C-0AA5-3F1F-E3594A2232F2}"/>
                </a:ext>
              </a:extLst>
            </p:cNvPr>
            <p:cNvSpPr txBox="1"/>
            <p:nvPr/>
          </p:nvSpPr>
          <p:spPr>
            <a:xfrm>
              <a:off x="471392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3D005DA0-945C-0F44-F8BC-BC33F38E2DF2}"/>
                </a:ext>
              </a:extLst>
            </p:cNvPr>
            <p:cNvSpPr txBox="1"/>
            <p:nvPr/>
          </p:nvSpPr>
          <p:spPr>
            <a:xfrm>
              <a:off x="519969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242CAD4F-BF12-6F1E-0589-C767D07FB8D7}"/>
                </a:ext>
              </a:extLst>
            </p:cNvPr>
            <p:cNvSpPr txBox="1"/>
            <p:nvPr/>
          </p:nvSpPr>
          <p:spPr>
            <a:xfrm>
              <a:off x="56854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9883A28B-EA18-D150-3245-FA0CDF7EBEAD}"/>
                </a:ext>
              </a:extLst>
            </p:cNvPr>
            <p:cNvSpPr txBox="1"/>
            <p:nvPr/>
          </p:nvSpPr>
          <p:spPr>
            <a:xfrm>
              <a:off x="4394834" y="407289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602" name="Graphic 2">
              <a:extLst>
                <a:ext uri="{FF2B5EF4-FFF2-40B4-BE49-F238E27FC236}">
                  <a16:creationId xmlns:a16="http://schemas.microsoft.com/office/drawing/2014/main" id="{BBEB5F8C-8A10-EB96-1917-EBDB3451ECC7}"/>
                </a:ext>
              </a:extLst>
            </p:cNvPr>
            <p:cNvGrpSpPr/>
            <p:nvPr/>
          </p:nvGrpSpPr>
          <p:grpSpPr>
            <a:xfrm>
              <a:off x="3414712" y="2724150"/>
              <a:ext cx="2428875" cy="1181100"/>
              <a:chOff x="3414712" y="2724150"/>
              <a:chExt cx="2428875" cy="1181100"/>
            </a:xfrm>
          </p:grpSpPr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8D9D96E9-5D8F-C28E-D524-E3C66C8AFED0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EF82949D-284B-94ED-5D30-AFDD5DE44431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2ADA7056-B1F5-96C5-BE9C-1FE1E7C06F78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161B75BD-B3C5-AB07-4CBA-1F204D25546C}"/>
                  </a:ext>
                </a:extLst>
              </p:cNvPr>
              <p:cNvSpPr/>
              <p:nvPr/>
            </p:nvSpPr>
            <p:spPr>
              <a:xfrm>
                <a:off x="3414712" y="336838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628D7D74-1351-0461-027A-FF3E0D1CBF6B}"/>
                  </a:ext>
                </a:extLst>
              </p:cNvPr>
              <p:cNvSpPr/>
              <p:nvPr/>
            </p:nvSpPr>
            <p:spPr>
              <a:xfrm>
                <a:off x="3414712" y="283152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C9D8619B-9D75-8DA7-B6CD-A5343DA0558C}"/>
                  </a:ext>
                </a:extLst>
              </p:cNvPr>
              <p:cNvSpPr/>
              <p:nvPr/>
            </p:nvSpPr>
            <p:spPr>
              <a:xfrm>
                <a:off x="5819298" y="390525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329E16EE-B8D3-711F-7004-713972FC1068}"/>
                  </a:ext>
                </a:extLst>
              </p:cNvPr>
              <p:cNvSpPr/>
              <p:nvPr/>
            </p:nvSpPr>
            <p:spPr>
              <a:xfrm>
                <a:off x="5819298" y="336838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0C24F30B-1F97-C0AC-2161-8B88D3D3998D}"/>
                  </a:ext>
                </a:extLst>
              </p:cNvPr>
              <p:cNvSpPr/>
              <p:nvPr/>
            </p:nvSpPr>
            <p:spPr>
              <a:xfrm>
                <a:off x="5819298" y="283152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52874C77-3EBA-8FE8-C17E-128EBF4B81CB}"/>
                </a:ext>
              </a:extLst>
            </p:cNvPr>
            <p:cNvSpPr txBox="1"/>
            <p:nvPr/>
          </p:nvSpPr>
          <p:spPr>
            <a:xfrm>
              <a:off x="3221037" y="38023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058E22A2-FF74-D954-EAB0-467C57D66800}"/>
                </a:ext>
              </a:extLst>
            </p:cNvPr>
            <p:cNvSpPr txBox="1"/>
            <p:nvPr/>
          </p:nvSpPr>
          <p:spPr>
            <a:xfrm>
              <a:off x="3125787" y="3265512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10093848-AB00-6AE0-37BA-9E536CACE1B0}"/>
                </a:ext>
              </a:extLst>
            </p:cNvPr>
            <p:cNvSpPr txBox="1"/>
            <p:nvPr/>
          </p:nvSpPr>
          <p:spPr>
            <a:xfrm>
              <a:off x="3221037" y="272865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E7D2410A-CA20-AD23-395B-A43993D7E230}"/>
                </a:ext>
              </a:extLst>
            </p:cNvPr>
            <p:cNvSpPr txBox="1"/>
            <p:nvPr/>
          </p:nvSpPr>
          <p:spPr>
            <a:xfrm rot="-5400000">
              <a:off x="2752724" y="320230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E508D27C-822B-C250-5566-55F9716B8295}"/>
                </a:ext>
              </a:extLst>
            </p:cNvPr>
            <p:cNvSpPr txBox="1"/>
            <p:nvPr/>
          </p:nvSpPr>
          <p:spPr>
            <a:xfrm>
              <a:off x="4099559" y="2511980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AB9D8B3-B052-9A4E-09E7-BBE5E13C3A1F}"/>
                </a:ext>
              </a:extLst>
            </p:cNvPr>
            <p:cNvSpPr/>
            <p:nvPr/>
          </p:nvSpPr>
          <p:spPr>
            <a:xfrm>
              <a:off x="3463289" y="2831525"/>
              <a:ext cx="2331719" cy="1073724"/>
            </a:xfrm>
            <a:custGeom>
              <a:avLst/>
              <a:gdLst>
                <a:gd name="connsiteX0" fmla="*/ 0 w 2331719"/>
                <a:gd name="connsiteY0" fmla="*/ 1073725 h 1073724"/>
                <a:gd name="connsiteX1" fmla="*/ 48577 w 2331719"/>
                <a:gd name="connsiteY1" fmla="*/ 1073725 h 1073724"/>
                <a:gd name="connsiteX2" fmla="*/ 97155 w 2331719"/>
                <a:gd name="connsiteY2" fmla="*/ 1073725 h 1073724"/>
                <a:gd name="connsiteX3" fmla="*/ 145733 w 2331719"/>
                <a:gd name="connsiteY3" fmla="*/ 1073725 h 1073724"/>
                <a:gd name="connsiteX4" fmla="*/ 194310 w 2331719"/>
                <a:gd name="connsiteY4" fmla="*/ 1073725 h 1073724"/>
                <a:gd name="connsiteX5" fmla="*/ 242888 w 2331719"/>
                <a:gd name="connsiteY5" fmla="*/ 1073725 h 1073724"/>
                <a:gd name="connsiteX6" fmla="*/ 291465 w 2331719"/>
                <a:gd name="connsiteY6" fmla="*/ 1073725 h 1073724"/>
                <a:gd name="connsiteX7" fmla="*/ 340043 w 2331719"/>
                <a:gd name="connsiteY7" fmla="*/ 1073725 h 1073724"/>
                <a:gd name="connsiteX8" fmla="*/ 388620 w 2331719"/>
                <a:gd name="connsiteY8" fmla="*/ 1073725 h 1073724"/>
                <a:gd name="connsiteX9" fmla="*/ 437198 w 2331719"/>
                <a:gd name="connsiteY9" fmla="*/ 0 h 1073724"/>
                <a:gd name="connsiteX10" fmla="*/ 485775 w 2331719"/>
                <a:gd name="connsiteY10" fmla="*/ 0 h 1073724"/>
                <a:gd name="connsiteX11" fmla="*/ 534353 w 2331719"/>
                <a:gd name="connsiteY11" fmla="*/ 0 h 1073724"/>
                <a:gd name="connsiteX12" fmla="*/ 582930 w 2331719"/>
                <a:gd name="connsiteY12" fmla="*/ 0 h 1073724"/>
                <a:gd name="connsiteX13" fmla="*/ 631507 w 2331719"/>
                <a:gd name="connsiteY13" fmla="*/ 0 h 1073724"/>
                <a:gd name="connsiteX14" fmla="*/ 680085 w 2331719"/>
                <a:gd name="connsiteY14" fmla="*/ 1073725 h 1073724"/>
                <a:gd name="connsiteX15" fmla="*/ 728663 w 2331719"/>
                <a:gd name="connsiteY15" fmla="*/ 1073725 h 1073724"/>
                <a:gd name="connsiteX16" fmla="*/ 777240 w 2331719"/>
                <a:gd name="connsiteY16" fmla="*/ 1073725 h 1073724"/>
                <a:gd name="connsiteX17" fmla="*/ 825818 w 2331719"/>
                <a:gd name="connsiteY17" fmla="*/ 1073725 h 1073724"/>
                <a:gd name="connsiteX18" fmla="*/ 874395 w 2331719"/>
                <a:gd name="connsiteY18" fmla="*/ 1073725 h 1073724"/>
                <a:gd name="connsiteX19" fmla="*/ 922973 w 2331719"/>
                <a:gd name="connsiteY19" fmla="*/ 1073725 h 1073724"/>
                <a:gd name="connsiteX20" fmla="*/ 971550 w 2331719"/>
                <a:gd name="connsiteY20" fmla="*/ 1073725 h 1073724"/>
                <a:gd name="connsiteX21" fmla="*/ 1020128 w 2331719"/>
                <a:gd name="connsiteY21" fmla="*/ 1073725 h 1073724"/>
                <a:gd name="connsiteX22" fmla="*/ 1068705 w 2331719"/>
                <a:gd name="connsiteY22" fmla="*/ 1073725 h 1073724"/>
                <a:gd name="connsiteX23" fmla="*/ 1117283 w 2331719"/>
                <a:gd name="connsiteY23" fmla="*/ 0 h 1073724"/>
                <a:gd name="connsiteX24" fmla="*/ 1165860 w 2331719"/>
                <a:gd name="connsiteY24" fmla="*/ 0 h 1073724"/>
                <a:gd name="connsiteX25" fmla="*/ 1214438 w 2331719"/>
                <a:gd name="connsiteY25" fmla="*/ 0 h 1073724"/>
                <a:gd name="connsiteX26" fmla="*/ 1263015 w 2331719"/>
                <a:gd name="connsiteY26" fmla="*/ 0 h 1073724"/>
                <a:gd name="connsiteX27" fmla="*/ 1311593 w 2331719"/>
                <a:gd name="connsiteY27" fmla="*/ 0 h 1073724"/>
                <a:gd name="connsiteX28" fmla="*/ 1360170 w 2331719"/>
                <a:gd name="connsiteY28" fmla="*/ 0 h 1073724"/>
                <a:gd name="connsiteX29" fmla="*/ 1408748 w 2331719"/>
                <a:gd name="connsiteY29" fmla="*/ 1073725 h 1073724"/>
                <a:gd name="connsiteX30" fmla="*/ 1457325 w 2331719"/>
                <a:gd name="connsiteY30" fmla="*/ 1073725 h 1073724"/>
                <a:gd name="connsiteX31" fmla="*/ 1505903 w 2331719"/>
                <a:gd name="connsiteY31" fmla="*/ 1073725 h 1073724"/>
                <a:gd name="connsiteX32" fmla="*/ 1554480 w 2331719"/>
                <a:gd name="connsiteY32" fmla="*/ 1073725 h 1073724"/>
                <a:gd name="connsiteX33" fmla="*/ 1603058 w 2331719"/>
                <a:gd name="connsiteY33" fmla="*/ 1073725 h 1073724"/>
                <a:gd name="connsiteX34" fmla="*/ 1651635 w 2331719"/>
                <a:gd name="connsiteY34" fmla="*/ 1073725 h 1073724"/>
                <a:gd name="connsiteX35" fmla="*/ 1700213 w 2331719"/>
                <a:gd name="connsiteY35" fmla="*/ 1073725 h 1073724"/>
                <a:gd name="connsiteX36" fmla="*/ 1748790 w 2331719"/>
                <a:gd name="connsiteY36" fmla="*/ 1073725 h 1073724"/>
                <a:gd name="connsiteX37" fmla="*/ 1797367 w 2331719"/>
                <a:gd name="connsiteY37" fmla="*/ 1073725 h 1073724"/>
                <a:gd name="connsiteX38" fmla="*/ 1845945 w 2331719"/>
                <a:gd name="connsiteY38" fmla="*/ 1073725 h 1073724"/>
                <a:gd name="connsiteX39" fmla="*/ 1894523 w 2331719"/>
                <a:gd name="connsiteY39" fmla="*/ 1073725 h 1073724"/>
                <a:gd name="connsiteX40" fmla="*/ 1943100 w 2331719"/>
                <a:gd name="connsiteY40" fmla="*/ 1073725 h 1073724"/>
                <a:gd name="connsiteX41" fmla="*/ 1991678 w 2331719"/>
                <a:gd name="connsiteY41" fmla="*/ 1073725 h 1073724"/>
                <a:gd name="connsiteX42" fmla="*/ 2040255 w 2331719"/>
                <a:gd name="connsiteY42" fmla="*/ 1073725 h 1073724"/>
                <a:gd name="connsiteX43" fmla="*/ 2088833 w 2331719"/>
                <a:gd name="connsiteY43" fmla="*/ 1073725 h 1073724"/>
                <a:gd name="connsiteX44" fmla="*/ 2137410 w 2331719"/>
                <a:gd name="connsiteY44" fmla="*/ 1073725 h 1073724"/>
                <a:gd name="connsiteX45" fmla="*/ 2185988 w 2331719"/>
                <a:gd name="connsiteY45" fmla="*/ 1073725 h 1073724"/>
                <a:gd name="connsiteX46" fmla="*/ 2234565 w 2331719"/>
                <a:gd name="connsiteY46" fmla="*/ 1073725 h 1073724"/>
                <a:gd name="connsiteX47" fmla="*/ 2283143 w 2331719"/>
                <a:gd name="connsiteY47" fmla="*/ 1073725 h 1073724"/>
                <a:gd name="connsiteX48" fmla="*/ 2331720 w 2331719"/>
                <a:gd name="connsiteY48" fmla="*/ 1073725 h 10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19" h="1073724">
                  <a:moveTo>
                    <a:pt x="0" y="1073725"/>
                  </a:moveTo>
                  <a:lnTo>
                    <a:pt x="48577" y="1073725"/>
                  </a:lnTo>
                  <a:lnTo>
                    <a:pt x="97155" y="1073725"/>
                  </a:lnTo>
                  <a:lnTo>
                    <a:pt x="145733" y="1073725"/>
                  </a:lnTo>
                  <a:lnTo>
                    <a:pt x="194310" y="1073725"/>
                  </a:lnTo>
                  <a:lnTo>
                    <a:pt x="242888" y="1073725"/>
                  </a:lnTo>
                  <a:lnTo>
                    <a:pt x="291465" y="1073725"/>
                  </a:lnTo>
                  <a:lnTo>
                    <a:pt x="340043" y="1073725"/>
                  </a:lnTo>
                  <a:lnTo>
                    <a:pt x="388620" y="1073725"/>
                  </a:lnTo>
                  <a:lnTo>
                    <a:pt x="437198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73725"/>
                  </a:lnTo>
                  <a:lnTo>
                    <a:pt x="728663" y="1073725"/>
                  </a:lnTo>
                  <a:lnTo>
                    <a:pt x="777240" y="1073725"/>
                  </a:lnTo>
                  <a:lnTo>
                    <a:pt x="825818" y="1073725"/>
                  </a:lnTo>
                  <a:lnTo>
                    <a:pt x="874395" y="1073725"/>
                  </a:lnTo>
                  <a:lnTo>
                    <a:pt x="922973" y="1073725"/>
                  </a:lnTo>
                  <a:lnTo>
                    <a:pt x="971550" y="1073725"/>
                  </a:lnTo>
                  <a:lnTo>
                    <a:pt x="1020128" y="1073725"/>
                  </a:lnTo>
                  <a:lnTo>
                    <a:pt x="1068705" y="1073725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8" y="0"/>
                  </a:lnTo>
                  <a:lnTo>
                    <a:pt x="1263015" y="0"/>
                  </a:lnTo>
                  <a:lnTo>
                    <a:pt x="1311593" y="0"/>
                  </a:lnTo>
                  <a:lnTo>
                    <a:pt x="1360170" y="0"/>
                  </a:lnTo>
                  <a:lnTo>
                    <a:pt x="1408748" y="1073725"/>
                  </a:lnTo>
                  <a:lnTo>
                    <a:pt x="1457325" y="1073725"/>
                  </a:lnTo>
                  <a:lnTo>
                    <a:pt x="1505903" y="1073725"/>
                  </a:lnTo>
                  <a:lnTo>
                    <a:pt x="1554480" y="1073725"/>
                  </a:lnTo>
                  <a:lnTo>
                    <a:pt x="1603058" y="1073725"/>
                  </a:lnTo>
                  <a:lnTo>
                    <a:pt x="1651635" y="1073725"/>
                  </a:lnTo>
                  <a:lnTo>
                    <a:pt x="1700213" y="1073725"/>
                  </a:lnTo>
                  <a:lnTo>
                    <a:pt x="1748790" y="1073725"/>
                  </a:lnTo>
                  <a:lnTo>
                    <a:pt x="1797367" y="1073725"/>
                  </a:lnTo>
                  <a:lnTo>
                    <a:pt x="1845945" y="1073725"/>
                  </a:lnTo>
                  <a:lnTo>
                    <a:pt x="1894523" y="1073725"/>
                  </a:lnTo>
                  <a:lnTo>
                    <a:pt x="1943100" y="1073725"/>
                  </a:lnTo>
                  <a:lnTo>
                    <a:pt x="1991678" y="1073725"/>
                  </a:lnTo>
                  <a:lnTo>
                    <a:pt x="2040255" y="1073725"/>
                  </a:lnTo>
                  <a:lnTo>
                    <a:pt x="2088833" y="1073725"/>
                  </a:lnTo>
                  <a:lnTo>
                    <a:pt x="2137410" y="1073725"/>
                  </a:lnTo>
                  <a:lnTo>
                    <a:pt x="2185988" y="1073725"/>
                  </a:lnTo>
                  <a:lnTo>
                    <a:pt x="2234565" y="1073725"/>
                  </a:lnTo>
                  <a:lnTo>
                    <a:pt x="2283143" y="1073725"/>
                  </a:lnTo>
                  <a:lnTo>
                    <a:pt x="2331720" y="1073725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B0528981-8CA5-5EF8-F5C9-0375C4B50CC0}"/>
                </a:ext>
              </a:extLst>
            </p:cNvPr>
            <p:cNvSpPr/>
            <p:nvPr/>
          </p:nvSpPr>
          <p:spPr>
            <a:xfrm>
              <a:off x="3414712" y="445770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18" name="Graphic 2">
              <a:extLst>
                <a:ext uri="{FF2B5EF4-FFF2-40B4-BE49-F238E27FC236}">
                  <a16:creationId xmlns:a16="http://schemas.microsoft.com/office/drawing/2014/main" id="{44061ED0-4B7E-6B70-15F9-03AA859D1FE1}"/>
                </a:ext>
              </a:extLst>
            </p:cNvPr>
            <p:cNvGrpSpPr/>
            <p:nvPr/>
          </p:nvGrpSpPr>
          <p:grpSpPr>
            <a:xfrm>
              <a:off x="3414712" y="4457700"/>
              <a:ext cx="2428875" cy="1181100"/>
              <a:chOff x="3414712" y="4457700"/>
              <a:chExt cx="2428875" cy="1181100"/>
            </a:xfrm>
          </p:grpSpPr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C8AADB04-1FED-0412-30DD-467D20172647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7203894D-D34A-DD0D-20C8-1FFAA5F44773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E3DA8318-3DBB-5B9F-A665-7184E3FF6839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23F35E99-81FA-3403-5435-A09B3FFDCA38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95325070-B843-689E-FA8B-AFF2AC02092F}"/>
                  </a:ext>
                </a:extLst>
              </p:cNvPr>
              <p:cNvSpPr/>
              <p:nvPr/>
            </p:nvSpPr>
            <p:spPr>
              <a:xfrm>
                <a:off x="3414712" y="510193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55B7A9F5-4454-D070-1DE0-23AA401308C5}"/>
                  </a:ext>
                </a:extLst>
              </p:cNvPr>
              <p:cNvSpPr/>
              <p:nvPr/>
            </p:nvSpPr>
            <p:spPr>
              <a:xfrm>
                <a:off x="3414712" y="456507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33E4BDAB-0C9B-2D41-D66A-C459AB1E5F49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DA754A50-A93C-0A31-1C11-633B47F9BA3C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9EA6C74A-C84A-6A1F-8D9D-2F9AD2F97B8A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10640C8A-2032-337F-3847-59A1987ABA65}"/>
                  </a:ext>
                </a:extLst>
              </p:cNvPr>
              <p:cNvSpPr/>
              <p:nvPr/>
            </p:nvSpPr>
            <p:spPr>
              <a:xfrm>
                <a:off x="3414712" y="510193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16300712-62EC-FD6D-0342-D9E4C4BE1716}"/>
                  </a:ext>
                </a:extLst>
              </p:cNvPr>
              <p:cNvSpPr/>
              <p:nvPr/>
            </p:nvSpPr>
            <p:spPr>
              <a:xfrm>
                <a:off x="3414712" y="456507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7A7A0C9B-9F10-C319-3981-F61CC80558CC}"/>
                  </a:ext>
                </a:extLst>
              </p:cNvPr>
              <p:cNvSpPr/>
              <p:nvPr/>
            </p:nvSpPr>
            <p:spPr>
              <a:xfrm>
                <a:off x="5819298" y="56388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2374F0A2-F7C6-E3F7-9BD0-67D71497AC30}"/>
                  </a:ext>
                </a:extLst>
              </p:cNvPr>
              <p:cNvSpPr/>
              <p:nvPr/>
            </p:nvSpPr>
            <p:spPr>
              <a:xfrm>
                <a:off x="5819298" y="510193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9FF3ACE5-8FDB-6659-709A-CE67F786925F}"/>
                  </a:ext>
                </a:extLst>
              </p:cNvPr>
              <p:cNvSpPr/>
              <p:nvPr/>
            </p:nvSpPr>
            <p:spPr>
              <a:xfrm>
                <a:off x="5819298" y="456507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405FBF79-FFFD-F872-A16D-72CD74E29021}"/>
                </a:ext>
              </a:extLst>
            </p:cNvPr>
            <p:cNvSpPr txBox="1"/>
            <p:nvPr/>
          </p:nvSpPr>
          <p:spPr>
            <a:xfrm>
              <a:off x="3221037" y="55359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3085B73C-5159-BFFD-823F-176491C5BD5A}"/>
                </a:ext>
              </a:extLst>
            </p:cNvPr>
            <p:cNvSpPr txBox="1"/>
            <p:nvPr/>
          </p:nvSpPr>
          <p:spPr>
            <a:xfrm>
              <a:off x="3221037" y="4999062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257C99A8-EA26-09D5-5D91-C663687D559B}"/>
                </a:ext>
              </a:extLst>
            </p:cNvPr>
            <p:cNvSpPr txBox="1"/>
            <p:nvPr/>
          </p:nvSpPr>
          <p:spPr>
            <a:xfrm>
              <a:off x="3154362" y="4462205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D29EB4A0-0586-3EC7-84C7-ECB445EC9464}"/>
                </a:ext>
              </a:extLst>
            </p:cNvPr>
            <p:cNvSpPr txBox="1"/>
            <p:nvPr/>
          </p:nvSpPr>
          <p:spPr>
            <a:xfrm rot="-5400000">
              <a:off x="2781299" y="493585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A25ABACC-B47F-3EE6-9491-75BB56ABCBB5}"/>
                </a:ext>
              </a:extLst>
            </p:cNvPr>
            <p:cNvSpPr txBox="1"/>
            <p:nvPr/>
          </p:nvSpPr>
          <p:spPr>
            <a:xfrm>
              <a:off x="4047172" y="4245530"/>
              <a:ext cx="11544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Auto-correlation</a:t>
              </a:r>
            </a:p>
          </p:txBody>
        </p:sp>
        <p:grpSp>
          <p:nvGrpSpPr>
            <p:cNvPr id="638" name="Graphic 2">
              <a:extLst>
                <a:ext uri="{FF2B5EF4-FFF2-40B4-BE49-F238E27FC236}">
                  <a16:creationId xmlns:a16="http://schemas.microsoft.com/office/drawing/2014/main" id="{F48F6C46-FC3B-AEEB-E200-9F011840FE1A}"/>
                </a:ext>
              </a:extLst>
            </p:cNvPr>
            <p:cNvGrpSpPr/>
            <p:nvPr/>
          </p:nvGrpSpPr>
          <p:grpSpPr>
            <a:xfrm>
              <a:off x="3414712" y="4416425"/>
              <a:ext cx="2428875" cy="1263649"/>
              <a:chOff x="3414712" y="4416425"/>
              <a:chExt cx="2428875" cy="1263649"/>
            </a:xfrm>
            <a:solidFill>
              <a:srgbClr val="0072BD"/>
            </a:solidFill>
          </p:grpSpPr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B8CAE2FA-1261-719C-9C9A-F4E682EB23F3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flat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B63124FF-3770-F713-6902-8E03276A767B}"/>
                  </a:ext>
                </a:extLst>
              </p:cNvPr>
              <p:cNvSpPr/>
              <p:nvPr/>
            </p:nvSpPr>
            <p:spPr>
              <a:xfrm>
                <a:off x="3422014" y="5597525"/>
                <a:ext cx="82549" cy="82549"/>
              </a:xfrm>
              <a:custGeom>
                <a:avLst/>
                <a:gdLst>
                  <a:gd name="connsiteX0" fmla="*/ 41379 w 82549"/>
                  <a:gd name="connsiteY0" fmla="*/ 6884 h 82549"/>
                  <a:gd name="connsiteX1" fmla="*/ 76304 w 82549"/>
                  <a:gd name="connsiteY1" fmla="*/ 41810 h 82549"/>
                  <a:gd name="connsiteX2" fmla="*/ 76304 w 82549"/>
                  <a:gd name="connsiteY2" fmla="*/ 41810 h 82549"/>
                  <a:gd name="connsiteX3" fmla="*/ 41379 w 82549"/>
                  <a:gd name="connsiteY3" fmla="*/ 76735 h 82549"/>
                  <a:gd name="connsiteX4" fmla="*/ 6453 w 82549"/>
                  <a:gd name="connsiteY4" fmla="*/ 41810 h 82549"/>
                  <a:gd name="connsiteX5" fmla="*/ 41379 w 82549"/>
                  <a:gd name="connsiteY5" fmla="*/ 6884 h 82549"/>
                  <a:gd name="connsiteX6" fmla="*/ 41379 w 82549"/>
                  <a:gd name="connsiteY6" fmla="*/ 535 h 82549"/>
                  <a:gd name="connsiteX7" fmla="*/ 104 w 82549"/>
                  <a:gd name="connsiteY7" fmla="*/ 41810 h 82549"/>
                  <a:gd name="connsiteX8" fmla="*/ 41379 w 82549"/>
                  <a:gd name="connsiteY8" fmla="*/ 83084 h 82549"/>
                  <a:gd name="connsiteX9" fmla="*/ 82653 w 82549"/>
                  <a:gd name="connsiteY9" fmla="*/ 41810 h 82549"/>
                  <a:gd name="connsiteX10" fmla="*/ 82653 w 82549"/>
                  <a:gd name="connsiteY10" fmla="*/ 41810 h 82549"/>
                  <a:gd name="connsiteX11" fmla="*/ 4137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79" y="6884"/>
                    </a:moveTo>
                    <a:cubicBezTo>
                      <a:pt x="60667" y="6884"/>
                      <a:pt x="76304" y="22522"/>
                      <a:pt x="76304" y="41810"/>
                    </a:cubicBezTo>
                    <a:lnTo>
                      <a:pt x="76304" y="41810"/>
                    </a:lnTo>
                    <a:cubicBezTo>
                      <a:pt x="76304" y="61098"/>
                      <a:pt x="60667" y="76735"/>
                      <a:pt x="41379" y="76735"/>
                    </a:cubicBezTo>
                    <a:cubicBezTo>
                      <a:pt x="22091" y="76735"/>
                      <a:pt x="6453" y="61098"/>
                      <a:pt x="6453" y="41810"/>
                    </a:cubicBezTo>
                    <a:cubicBezTo>
                      <a:pt x="6453" y="22522"/>
                      <a:pt x="22091" y="6884"/>
                      <a:pt x="41379" y="6884"/>
                    </a:cubicBezTo>
                    <a:close/>
                    <a:moveTo>
                      <a:pt x="41379" y="535"/>
                    </a:moveTo>
                    <a:cubicBezTo>
                      <a:pt x="18584" y="535"/>
                      <a:pt x="104" y="19014"/>
                      <a:pt x="104" y="41810"/>
                    </a:cubicBezTo>
                    <a:cubicBezTo>
                      <a:pt x="104" y="64605"/>
                      <a:pt x="18584" y="83084"/>
                      <a:pt x="41379" y="83084"/>
                    </a:cubicBezTo>
                    <a:cubicBezTo>
                      <a:pt x="64174" y="83084"/>
                      <a:pt x="82653" y="64605"/>
                      <a:pt x="82653" y="41810"/>
                    </a:cubicBezTo>
                    <a:lnTo>
                      <a:pt x="82653" y="41810"/>
                    </a:lnTo>
                    <a:cubicBezTo>
                      <a:pt x="82653" y="19014"/>
                      <a:pt x="64174" y="535"/>
                      <a:pt x="4137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7406A44E-962A-95F5-2DA7-278E7E9465D6}"/>
                  </a:ext>
                </a:extLst>
              </p:cNvPr>
              <p:cNvSpPr/>
              <p:nvPr/>
            </p:nvSpPr>
            <p:spPr>
              <a:xfrm>
                <a:off x="3446303" y="5597525"/>
                <a:ext cx="82549" cy="82549"/>
              </a:xfrm>
              <a:custGeom>
                <a:avLst/>
                <a:gdLst>
                  <a:gd name="connsiteX0" fmla="*/ 41381 w 82549"/>
                  <a:gd name="connsiteY0" fmla="*/ 6884 h 82549"/>
                  <a:gd name="connsiteX1" fmla="*/ 76307 w 82549"/>
                  <a:gd name="connsiteY1" fmla="*/ 41810 h 82549"/>
                  <a:gd name="connsiteX2" fmla="*/ 76307 w 82549"/>
                  <a:gd name="connsiteY2" fmla="*/ 41810 h 82549"/>
                  <a:gd name="connsiteX3" fmla="*/ 41381 w 82549"/>
                  <a:gd name="connsiteY3" fmla="*/ 76735 h 82549"/>
                  <a:gd name="connsiteX4" fmla="*/ 6456 w 82549"/>
                  <a:gd name="connsiteY4" fmla="*/ 41810 h 82549"/>
                  <a:gd name="connsiteX5" fmla="*/ 41381 w 82549"/>
                  <a:gd name="connsiteY5" fmla="*/ 6884 h 82549"/>
                  <a:gd name="connsiteX6" fmla="*/ 41381 w 82549"/>
                  <a:gd name="connsiteY6" fmla="*/ 535 h 82549"/>
                  <a:gd name="connsiteX7" fmla="*/ 107 w 82549"/>
                  <a:gd name="connsiteY7" fmla="*/ 41810 h 82549"/>
                  <a:gd name="connsiteX8" fmla="*/ 41381 w 82549"/>
                  <a:gd name="connsiteY8" fmla="*/ 83084 h 82549"/>
                  <a:gd name="connsiteX9" fmla="*/ 82656 w 82549"/>
                  <a:gd name="connsiteY9" fmla="*/ 41810 h 82549"/>
                  <a:gd name="connsiteX10" fmla="*/ 82656 w 82549"/>
                  <a:gd name="connsiteY10" fmla="*/ 41810 h 82549"/>
                  <a:gd name="connsiteX11" fmla="*/ 4138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1" y="6884"/>
                    </a:moveTo>
                    <a:cubicBezTo>
                      <a:pt x="60669" y="6884"/>
                      <a:pt x="76307" y="22522"/>
                      <a:pt x="76307" y="41810"/>
                    </a:cubicBezTo>
                    <a:lnTo>
                      <a:pt x="76307" y="41810"/>
                    </a:lnTo>
                    <a:cubicBezTo>
                      <a:pt x="76307" y="61098"/>
                      <a:pt x="60669" y="76735"/>
                      <a:pt x="41381" y="76735"/>
                    </a:cubicBezTo>
                    <a:cubicBezTo>
                      <a:pt x="22093" y="76735"/>
                      <a:pt x="6456" y="61098"/>
                      <a:pt x="6456" y="41810"/>
                    </a:cubicBezTo>
                    <a:cubicBezTo>
                      <a:pt x="6456" y="22522"/>
                      <a:pt x="22093" y="6884"/>
                      <a:pt x="41381" y="6884"/>
                    </a:cubicBezTo>
                    <a:close/>
                    <a:moveTo>
                      <a:pt x="41381" y="535"/>
                    </a:moveTo>
                    <a:cubicBezTo>
                      <a:pt x="18586" y="535"/>
                      <a:pt x="107" y="19014"/>
                      <a:pt x="107" y="41810"/>
                    </a:cubicBezTo>
                    <a:cubicBezTo>
                      <a:pt x="107" y="64605"/>
                      <a:pt x="18586" y="83084"/>
                      <a:pt x="41381" y="83084"/>
                    </a:cubicBezTo>
                    <a:cubicBezTo>
                      <a:pt x="64177" y="83084"/>
                      <a:pt x="82656" y="64605"/>
                      <a:pt x="82656" y="41810"/>
                    </a:cubicBezTo>
                    <a:lnTo>
                      <a:pt x="82656" y="41810"/>
                    </a:lnTo>
                    <a:cubicBezTo>
                      <a:pt x="82656" y="19014"/>
                      <a:pt x="64177" y="535"/>
                      <a:pt x="4138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3CE3A332-B730-5AFB-65B5-97061091555E}"/>
                  </a:ext>
                </a:extLst>
              </p:cNvPr>
              <p:cNvSpPr/>
              <p:nvPr/>
            </p:nvSpPr>
            <p:spPr>
              <a:xfrm>
                <a:off x="3470592" y="5597525"/>
                <a:ext cx="82549" cy="82549"/>
              </a:xfrm>
              <a:custGeom>
                <a:avLst/>
                <a:gdLst>
                  <a:gd name="connsiteX0" fmla="*/ 41384 w 82549"/>
                  <a:gd name="connsiteY0" fmla="*/ 6884 h 82549"/>
                  <a:gd name="connsiteX1" fmla="*/ 76309 w 82549"/>
                  <a:gd name="connsiteY1" fmla="*/ 41810 h 82549"/>
                  <a:gd name="connsiteX2" fmla="*/ 76309 w 82549"/>
                  <a:gd name="connsiteY2" fmla="*/ 41810 h 82549"/>
                  <a:gd name="connsiteX3" fmla="*/ 41384 w 82549"/>
                  <a:gd name="connsiteY3" fmla="*/ 76735 h 82549"/>
                  <a:gd name="connsiteX4" fmla="*/ 6459 w 82549"/>
                  <a:gd name="connsiteY4" fmla="*/ 41810 h 82549"/>
                  <a:gd name="connsiteX5" fmla="*/ 41384 w 82549"/>
                  <a:gd name="connsiteY5" fmla="*/ 6884 h 82549"/>
                  <a:gd name="connsiteX6" fmla="*/ 41384 w 82549"/>
                  <a:gd name="connsiteY6" fmla="*/ 535 h 82549"/>
                  <a:gd name="connsiteX7" fmla="*/ 109 w 82549"/>
                  <a:gd name="connsiteY7" fmla="*/ 41810 h 82549"/>
                  <a:gd name="connsiteX8" fmla="*/ 41384 w 82549"/>
                  <a:gd name="connsiteY8" fmla="*/ 83084 h 82549"/>
                  <a:gd name="connsiteX9" fmla="*/ 82659 w 82549"/>
                  <a:gd name="connsiteY9" fmla="*/ 41810 h 82549"/>
                  <a:gd name="connsiteX10" fmla="*/ 82659 w 82549"/>
                  <a:gd name="connsiteY10" fmla="*/ 41810 h 82549"/>
                  <a:gd name="connsiteX11" fmla="*/ 4138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4" y="6884"/>
                    </a:moveTo>
                    <a:cubicBezTo>
                      <a:pt x="60672" y="6884"/>
                      <a:pt x="76309" y="22522"/>
                      <a:pt x="76309" y="41810"/>
                    </a:cubicBezTo>
                    <a:lnTo>
                      <a:pt x="76309" y="41810"/>
                    </a:lnTo>
                    <a:cubicBezTo>
                      <a:pt x="76309" y="61098"/>
                      <a:pt x="60672" y="76735"/>
                      <a:pt x="41384" y="76735"/>
                    </a:cubicBezTo>
                    <a:cubicBezTo>
                      <a:pt x="22096" y="76735"/>
                      <a:pt x="6459" y="61098"/>
                      <a:pt x="6459" y="41810"/>
                    </a:cubicBezTo>
                    <a:cubicBezTo>
                      <a:pt x="6459" y="22522"/>
                      <a:pt x="22096" y="6884"/>
                      <a:pt x="41384" y="6884"/>
                    </a:cubicBezTo>
                    <a:close/>
                    <a:moveTo>
                      <a:pt x="41384" y="535"/>
                    </a:moveTo>
                    <a:cubicBezTo>
                      <a:pt x="18589" y="535"/>
                      <a:pt x="109" y="19014"/>
                      <a:pt x="109" y="41810"/>
                    </a:cubicBezTo>
                    <a:cubicBezTo>
                      <a:pt x="109" y="64605"/>
                      <a:pt x="18589" y="83084"/>
                      <a:pt x="41384" y="83084"/>
                    </a:cubicBezTo>
                    <a:cubicBezTo>
                      <a:pt x="64179" y="83084"/>
                      <a:pt x="82659" y="64605"/>
                      <a:pt x="82659" y="41810"/>
                    </a:cubicBezTo>
                    <a:lnTo>
                      <a:pt x="82659" y="41810"/>
                    </a:lnTo>
                    <a:cubicBezTo>
                      <a:pt x="82659" y="19014"/>
                      <a:pt x="64179" y="535"/>
                      <a:pt x="4138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97DEF189-ACA8-FDCC-9D01-83CEC1D2C583}"/>
                  </a:ext>
                </a:extLst>
              </p:cNvPr>
              <p:cNvSpPr/>
              <p:nvPr/>
            </p:nvSpPr>
            <p:spPr>
              <a:xfrm>
                <a:off x="3494881" y="5597525"/>
                <a:ext cx="82549" cy="82549"/>
              </a:xfrm>
              <a:custGeom>
                <a:avLst/>
                <a:gdLst>
                  <a:gd name="connsiteX0" fmla="*/ 41386 w 82549"/>
                  <a:gd name="connsiteY0" fmla="*/ 6884 h 82549"/>
                  <a:gd name="connsiteX1" fmla="*/ 76312 w 82549"/>
                  <a:gd name="connsiteY1" fmla="*/ 41810 h 82549"/>
                  <a:gd name="connsiteX2" fmla="*/ 76312 w 82549"/>
                  <a:gd name="connsiteY2" fmla="*/ 41810 h 82549"/>
                  <a:gd name="connsiteX3" fmla="*/ 41386 w 82549"/>
                  <a:gd name="connsiteY3" fmla="*/ 76735 h 82549"/>
                  <a:gd name="connsiteX4" fmla="*/ 6461 w 82549"/>
                  <a:gd name="connsiteY4" fmla="*/ 41810 h 82549"/>
                  <a:gd name="connsiteX5" fmla="*/ 41386 w 82549"/>
                  <a:gd name="connsiteY5" fmla="*/ 6884 h 82549"/>
                  <a:gd name="connsiteX6" fmla="*/ 41386 w 82549"/>
                  <a:gd name="connsiteY6" fmla="*/ 535 h 82549"/>
                  <a:gd name="connsiteX7" fmla="*/ 112 w 82549"/>
                  <a:gd name="connsiteY7" fmla="*/ 41810 h 82549"/>
                  <a:gd name="connsiteX8" fmla="*/ 41386 w 82549"/>
                  <a:gd name="connsiteY8" fmla="*/ 83084 h 82549"/>
                  <a:gd name="connsiteX9" fmla="*/ 82661 w 82549"/>
                  <a:gd name="connsiteY9" fmla="*/ 41810 h 82549"/>
                  <a:gd name="connsiteX10" fmla="*/ 82661 w 82549"/>
                  <a:gd name="connsiteY10" fmla="*/ 41810 h 82549"/>
                  <a:gd name="connsiteX11" fmla="*/ 4138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6" y="6884"/>
                    </a:moveTo>
                    <a:cubicBezTo>
                      <a:pt x="60675" y="6884"/>
                      <a:pt x="76312" y="22522"/>
                      <a:pt x="76312" y="41810"/>
                    </a:cubicBezTo>
                    <a:lnTo>
                      <a:pt x="76312" y="41810"/>
                    </a:lnTo>
                    <a:cubicBezTo>
                      <a:pt x="76312" y="61098"/>
                      <a:pt x="60675" y="76735"/>
                      <a:pt x="41386" y="76735"/>
                    </a:cubicBezTo>
                    <a:cubicBezTo>
                      <a:pt x="22098" y="76735"/>
                      <a:pt x="6461" y="61098"/>
                      <a:pt x="6461" y="41810"/>
                    </a:cubicBezTo>
                    <a:cubicBezTo>
                      <a:pt x="6461" y="22522"/>
                      <a:pt x="22098" y="6884"/>
                      <a:pt x="41386" y="6884"/>
                    </a:cubicBezTo>
                    <a:close/>
                    <a:moveTo>
                      <a:pt x="41386" y="535"/>
                    </a:moveTo>
                    <a:cubicBezTo>
                      <a:pt x="18591" y="535"/>
                      <a:pt x="112" y="19014"/>
                      <a:pt x="112" y="41810"/>
                    </a:cubicBezTo>
                    <a:cubicBezTo>
                      <a:pt x="112" y="64605"/>
                      <a:pt x="18591" y="83084"/>
                      <a:pt x="41386" y="83084"/>
                    </a:cubicBezTo>
                    <a:cubicBezTo>
                      <a:pt x="64182" y="83084"/>
                      <a:pt x="82661" y="64605"/>
                      <a:pt x="82661" y="41810"/>
                    </a:cubicBezTo>
                    <a:lnTo>
                      <a:pt x="82661" y="41810"/>
                    </a:lnTo>
                    <a:cubicBezTo>
                      <a:pt x="82661" y="19014"/>
                      <a:pt x="64182" y="535"/>
                      <a:pt x="4138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2A664277-5CAD-6610-0ECA-443E058907D7}"/>
                  </a:ext>
                </a:extLst>
              </p:cNvPr>
              <p:cNvSpPr/>
              <p:nvPr/>
            </p:nvSpPr>
            <p:spPr>
              <a:xfrm>
                <a:off x="3519169" y="5597525"/>
                <a:ext cx="82549" cy="82549"/>
              </a:xfrm>
              <a:custGeom>
                <a:avLst/>
                <a:gdLst>
                  <a:gd name="connsiteX0" fmla="*/ 41389 w 82549"/>
                  <a:gd name="connsiteY0" fmla="*/ 6884 h 82549"/>
                  <a:gd name="connsiteX1" fmla="*/ 76314 w 82549"/>
                  <a:gd name="connsiteY1" fmla="*/ 41810 h 82549"/>
                  <a:gd name="connsiteX2" fmla="*/ 76314 w 82549"/>
                  <a:gd name="connsiteY2" fmla="*/ 41810 h 82549"/>
                  <a:gd name="connsiteX3" fmla="*/ 41389 w 82549"/>
                  <a:gd name="connsiteY3" fmla="*/ 76735 h 82549"/>
                  <a:gd name="connsiteX4" fmla="*/ 6464 w 82549"/>
                  <a:gd name="connsiteY4" fmla="*/ 41810 h 82549"/>
                  <a:gd name="connsiteX5" fmla="*/ 41389 w 82549"/>
                  <a:gd name="connsiteY5" fmla="*/ 6884 h 82549"/>
                  <a:gd name="connsiteX6" fmla="*/ 41389 w 82549"/>
                  <a:gd name="connsiteY6" fmla="*/ 535 h 82549"/>
                  <a:gd name="connsiteX7" fmla="*/ 114 w 82549"/>
                  <a:gd name="connsiteY7" fmla="*/ 41810 h 82549"/>
                  <a:gd name="connsiteX8" fmla="*/ 41389 w 82549"/>
                  <a:gd name="connsiteY8" fmla="*/ 83084 h 82549"/>
                  <a:gd name="connsiteX9" fmla="*/ 82664 w 82549"/>
                  <a:gd name="connsiteY9" fmla="*/ 41810 h 82549"/>
                  <a:gd name="connsiteX10" fmla="*/ 82664 w 82549"/>
                  <a:gd name="connsiteY10" fmla="*/ 41810 h 82549"/>
                  <a:gd name="connsiteX11" fmla="*/ 4138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9" y="6884"/>
                    </a:moveTo>
                    <a:cubicBezTo>
                      <a:pt x="60677" y="6884"/>
                      <a:pt x="76314" y="22522"/>
                      <a:pt x="76314" y="41810"/>
                    </a:cubicBezTo>
                    <a:lnTo>
                      <a:pt x="76314" y="41810"/>
                    </a:lnTo>
                    <a:cubicBezTo>
                      <a:pt x="76314" y="61098"/>
                      <a:pt x="60677" y="76735"/>
                      <a:pt x="41389" y="76735"/>
                    </a:cubicBezTo>
                    <a:cubicBezTo>
                      <a:pt x="22101" y="76735"/>
                      <a:pt x="6464" y="61098"/>
                      <a:pt x="6464" y="41810"/>
                    </a:cubicBezTo>
                    <a:cubicBezTo>
                      <a:pt x="6464" y="22522"/>
                      <a:pt x="22101" y="6884"/>
                      <a:pt x="41389" y="6884"/>
                    </a:cubicBezTo>
                    <a:close/>
                    <a:moveTo>
                      <a:pt x="41389" y="535"/>
                    </a:moveTo>
                    <a:cubicBezTo>
                      <a:pt x="18594" y="535"/>
                      <a:pt x="114" y="19014"/>
                      <a:pt x="114" y="41810"/>
                    </a:cubicBezTo>
                    <a:cubicBezTo>
                      <a:pt x="114" y="64605"/>
                      <a:pt x="18594" y="83084"/>
                      <a:pt x="41389" y="83084"/>
                    </a:cubicBezTo>
                    <a:cubicBezTo>
                      <a:pt x="64184" y="83084"/>
                      <a:pt x="82664" y="64605"/>
                      <a:pt x="82664" y="41810"/>
                    </a:cubicBezTo>
                    <a:lnTo>
                      <a:pt x="82664" y="41810"/>
                    </a:lnTo>
                    <a:cubicBezTo>
                      <a:pt x="82664" y="19014"/>
                      <a:pt x="64184" y="535"/>
                      <a:pt x="4138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1CFF9AD0-C7FA-373F-DF9F-0286DB388FB7}"/>
                  </a:ext>
                </a:extLst>
              </p:cNvPr>
              <p:cNvSpPr/>
              <p:nvPr/>
            </p:nvSpPr>
            <p:spPr>
              <a:xfrm>
                <a:off x="3543458" y="5597525"/>
                <a:ext cx="82549" cy="82549"/>
              </a:xfrm>
              <a:custGeom>
                <a:avLst/>
                <a:gdLst>
                  <a:gd name="connsiteX0" fmla="*/ 41392 w 82549"/>
                  <a:gd name="connsiteY0" fmla="*/ 6884 h 82549"/>
                  <a:gd name="connsiteX1" fmla="*/ 76317 w 82549"/>
                  <a:gd name="connsiteY1" fmla="*/ 41810 h 82549"/>
                  <a:gd name="connsiteX2" fmla="*/ 76317 w 82549"/>
                  <a:gd name="connsiteY2" fmla="*/ 41810 h 82549"/>
                  <a:gd name="connsiteX3" fmla="*/ 41392 w 82549"/>
                  <a:gd name="connsiteY3" fmla="*/ 76735 h 82549"/>
                  <a:gd name="connsiteX4" fmla="*/ 6466 w 82549"/>
                  <a:gd name="connsiteY4" fmla="*/ 41810 h 82549"/>
                  <a:gd name="connsiteX5" fmla="*/ 41392 w 82549"/>
                  <a:gd name="connsiteY5" fmla="*/ 6884 h 82549"/>
                  <a:gd name="connsiteX6" fmla="*/ 41392 w 82549"/>
                  <a:gd name="connsiteY6" fmla="*/ 535 h 82549"/>
                  <a:gd name="connsiteX7" fmla="*/ 117 w 82549"/>
                  <a:gd name="connsiteY7" fmla="*/ 41810 h 82549"/>
                  <a:gd name="connsiteX8" fmla="*/ 41392 w 82549"/>
                  <a:gd name="connsiteY8" fmla="*/ 83084 h 82549"/>
                  <a:gd name="connsiteX9" fmla="*/ 82666 w 82549"/>
                  <a:gd name="connsiteY9" fmla="*/ 41810 h 82549"/>
                  <a:gd name="connsiteX10" fmla="*/ 82666 w 82549"/>
                  <a:gd name="connsiteY10" fmla="*/ 41810 h 82549"/>
                  <a:gd name="connsiteX11" fmla="*/ 4139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2" y="6884"/>
                    </a:moveTo>
                    <a:cubicBezTo>
                      <a:pt x="60680" y="6884"/>
                      <a:pt x="76317" y="22522"/>
                      <a:pt x="76317" y="41810"/>
                    </a:cubicBezTo>
                    <a:lnTo>
                      <a:pt x="76317" y="41810"/>
                    </a:lnTo>
                    <a:cubicBezTo>
                      <a:pt x="76317" y="61098"/>
                      <a:pt x="60680" y="76735"/>
                      <a:pt x="41392" y="76735"/>
                    </a:cubicBezTo>
                    <a:cubicBezTo>
                      <a:pt x="22103" y="76735"/>
                      <a:pt x="6466" y="61098"/>
                      <a:pt x="6466" y="41810"/>
                    </a:cubicBezTo>
                    <a:cubicBezTo>
                      <a:pt x="6466" y="22522"/>
                      <a:pt x="22103" y="6884"/>
                      <a:pt x="41392" y="6884"/>
                    </a:cubicBezTo>
                    <a:close/>
                    <a:moveTo>
                      <a:pt x="41392" y="535"/>
                    </a:moveTo>
                    <a:cubicBezTo>
                      <a:pt x="18596" y="535"/>
                      <a:pt x="117" y="19014"/>
                      <a:pt x="117" y="41810"/>
                    </a:cubicBezTo>
                    <a:cubicBezTo>
                      <a:pt x="117" y="64605"/>
                      <a:pt x="18596" y="83084"/>
                      <a:pt x="41392" y="83084"/>
                    </a:cubicBezTo>
                    <a:cubicBezTo>
                      <a:pt x="64187" y="83084"/>
                      <a:pt x="82666" y="64605"/>
                      <a:pt x="82666" y="41810"/>
                    </a:cubicBezTo>
                    <a:lnTo>
                      <a:pt x="82666" y="41810"/>
                    </a:lnTo>
                    <a:cubicBezTo>
                      <a:pt x="82666" y="19014"/>
                      <a:pt x="64187" y="535"/>
                      <a:pt x="4139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B4BDD22E-44C1-C3F2-BAA7-4DAAC9945D4A}"/>
                  </a:ext>
                </a:extLst>
              </p:cNvPr>
              <p:cNvSpPr/>
              <p:nvPr/>
            </p:nvSpPr>
            <p:spPr>
              <a:xfrm>
                <a:off x="3567747" y="5597525"/>
                <a:ext cx="82549" cy="82549"/>
              </a:xfrm>
              <a:custGeom>
                <a:avLst/>
                <a:gdLst>
                  <a:gd name="connsiteX0" fmla="*/ 41394 w 82549"/>
                  <a:gd name="connsiteY0" fmla="*/ 6884 h 82549"/>
                  <a:gd name="connsiteX1" fmla="*/ 76319 w 82549"/>
                  <a:gd name="connsiteY1" fmla="*/ 41810 h 82549"/>
                  <a:gd name="connsiteX2" fmla="*/ 76319 w 82549"/>
                  <a:gd name="connsiteY2" fmla="*/ 41810 h 82549"/>
                  <a:gd name="connsiteX3" fmla="*/ 41394 w 82549"/>
                  <a:gd name="connsiteY3" fmla="*/ 76735 h 82549"/>
                  <a:gd name="connsiteX4" fmla="*/ 6469 w 82549"/>
                  <a:gd name="connsiteY4" fmla="*/ 41810 h 82549"/>
                  <a:gd name="connsiteX5" fmla="*/ 41394 w 82549"/>
                  <a:gd name="connsiteY5" fmla="*/ 6884 h 82549"/>
                  <a:gd name="connsiteX6" fmla="*/ 41394 w 82549"/>
                  <a:gd name="connsiteY6" fmla="*/ 535 h 82549"/>
                  <a:gd name="connsiteX7" fmla="*/ 119 w 82549"/>
                  <a:gd name="connsiteY7" fmla="*/ 41810 h 82549"/>
                  <a:gd name="connsiteX8" fmla="*/ 41394 w 82549"/>
                  <a:gd name="connsiteY8" fmla="*/ 83084 h 82549"/>
                  <a:gd name="connsiteX9" fmla="*/ 82669 w 82549"/>
                  <a:gd name="connsiteY9" fmla="*/ 41810 h 82549"/>
                  <a:gd name="connsiteX10" fmla="*/ 82669 w 82549"/>
                  <a:gd name="connsiteY10" fmla="*/ 41810 h 82549"/>
                  <a:gd name="connsiteX11" fmla="*/ 4139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4" y="6884"/>
                    </a:moveTo>
                    <a:cubicBezTo>
                      <a:pt x="60682" y="6884"/>
                      <a:pt x="76319" y="22522"/>
                      <a:pt x="76319" y="41810"/>
                    </a:cubicBezTo>
                    <a:lnTo>
                      <a:pt x="76319" y="41810"/>
                    </a:lnTo>
                    <a:cubicBezTo>
                      <a:pt x="76319" y="61098"/>
                      <a:pt x="60682" y="76735"/>
                      <a:pt x="41394" y="76735"/>
                    </a:cubicBezTo>
                    <a:cubicBezTo>
                      <a:pt x="22106" y="76735"/>
                      <a:pt x="6469" y="61098"/>
                      <a:pt x="6469" y="41810"/>
                    </a:cubicBezTo>
                    <a:cubicBezTo>
                      <a:pt x="6469" y="22522"/>
                      <a:pt x="22106" y="6884"/>
                      <a:pt x="41394" y="6884"/>
                    </a:cubicBezTo>
                    <a:close/>
                    <a:moveTo>
                      <a:pt x="41394" y="535"/>
                    </a:moveTo>
                    <a:cubicBezTo>
                      <a:pt x="18599" y="535"/>
                      <a:pt x="119" y="19014"/>
                      <a:pt x="119" y="41810"/>
                    </a:cubicBezTo>
                    <a:cubicBezTo>
                      <a:pt x="119" y="64605"/>
                      <a:pt x="18599" y="83084"/>
                      <a:pt x="41394" y="83084"/>
                    </a:cubicBezTo>
                    <a:cubicBezTo>
                      <a:pt x="64189" y="83084"/>
                      <a:pt x="82669" y="64605"/>
                      <a:pt x="82669" y="41810"/>
                    </a:cubicBezTo>
                    <a:lnTo>
                      <a:pt x="82669" y="41810"/>
                    </a:lnTo>
                    <a:cubicBezTo>
                      <a:pt x="82669" y="19014"/>
                      <a:pt x="64189" y="535"/>
                      <a:pt x="4139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7FF676C5-7EDB-5F77-F0C5-04C711780645}"/>
                  </a:ext>
                </a:extLst>
              </p:cNvPr>
              <p:cNvSpPr/>
              <p:nvPr/>
            </p:nvSpPr>
            <p:spPr>
              <a:xfrm>
                <a:off x="3592036" y="5597525"/>
                <a:ext cx="82549" cy="82549"/>
              </a:xfrm>
              <a:custGeom>
                <a:avLst/>
                <a:gdLst>
                  <a:gd name="connsiteX0" fmla="*/ 41397 w 82549"/>
                  <a:gd name="connsiteY0" fmla="*/ 6884 h 82549"/>
                  <a:gd name="connsiteX1" fmla="*/ 76322 w 82549"/>
                  <a:gd name="connsiteY1" fmla="*/ 41810 h 82549"/>
                  <a:gd name="connsiteX2" fmla="*/ 76322 w 82549"/>
                  <a:gd name="connsiteY2" fmla="*/ 41810 h 82549"/>
                  <a:gd name="connsiteX3" fmla="*/ 41397 w 82549"/>
                  <a:gd name="connsiteY3" fmla="*/ 76735 h 82549"/>
                  <a:gd name="connsiteX4" fmla="*/ 6471 w 82549"/>
                  <a:gd name="connsiteY4" fmla="*/ 41810 h 82549"/>
                  <a:gd name="connsiteX5" fmla="*/ 41397 w 82549"/>
                  <a:gd name="connsiteY5" fmla="*/ 6884 h 82549"/>
                  <a:gd name="connsiteX6" fmla="*/ 41397 w 82549"/>
                  <a:gd name="connsiteY6" fmla="*/ 535 h 82549"/>
                  <a:gd name="connsiteX7" fmla="*/ 122 w 82549"/>
                  <a:gd name="connsiteY7" fmla="*/ 41810 h 82549"/>
                  <a:gd name="connsiteX8" fmla="*/ 41397 w 82549"/>
                  <a:gd name="connsiteY8" fmla="*/ 83084 h 82549"/>
                  <a:gd name="connsiteX9" fmla="*/ 82671 w 82549"/>
                  <a:gd name="connsiteY9" fmla="*/ 41810 h 82549"/>
                  <a:gd name="connsiteX10" fmla="*/ 82671 w 82549"/>
                  <a:gd name="connsiteY10" fmla="*/ 41810 h 82549"/>
                  <a:gd name="connsiteX11" fmla="*/ 4139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7" y="6884"/>
                    </a:moveTo>
                    <a:cubicBezTo>
                      <a:pt x="60685" y="6884"/>
                      <a:pt x="76322" y="22522"/>
                      <a:pt x="76322" y="41810"/>
                    </a:cubicBezTo>
                    <a:lnTo>
                      <a:pt x="76322" y="41810"/>
                    </a:lnTo>
                    <a:cubicBezTo>
                      <a:pt x="76322" y="61098"/>
                      <a:pt x="60685" y="76735"/>
                      <a:pt x="41397" y="76735"/>
                    </a:cubicBezTo>
                    <a:cubicBezTo>
                      <a:pt x="22109" y="76735"/>
                      <a:pt x="6471" y="61098"/>
                      <a:pt x="6471" y="41810"/>
                    </a:cubicBezTo>
                    <a:cubicBezTo>
                      <a:pt x="6471" y="22522"/>
                      <a:pt x="22109" y="6884"/>
                      <a:pt x="41397" y="6884"/>
                    </a:cubicBezTo>
                    <a:close/>
                    <a:moveTo>
                      <a:pt x="41397" y="535"/>
                    </a:moveTo>
                    <a:cubicBezTo>
                      <a:pt x="18601" y="535"/>
                      <a:pt x="122" y="19014"/>
                      <a:pt x="122" y="41810"/>
                    </a:cubicBezTo>
                    <a:cubicBezTo>
                      <a:pt x="122" y="64605"/>
                      <a:pt x="18601" y="83084"/>
                      <a:pt x="41397" y="83084"/>
                    </a:cubicBezTo>
                    <a:cubicBezTo>
                      <a:pt x="64192" y="83084"/>
                      <a:pt x="82671" y="64605"/>
                      <a:pt x="82671" y="41810"/>
                    </a:cubicBezTo>
                    <a:lnTo>
                      <a:pt x="82671" y="41810"/>
                    </a:lnTo>
                    <a:cubicBezTo>
                      <a:pt x="82671" y="19014"/>
                      <a:pt x="64192" y="535"/>
                      <a:pt x="4139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51228AF8-966E-FDD7-A8E2-7F71A7BE8852}"/>
                  </a:ext>
                </a:extLst>
              </p:cNvPr>
              <p:cNvSpPr/>
              <p:nvPr/>
            </p:nvSpPr>
            <p:spPr>
              <a:xfrm>
                <a:off x="3616324" y="5597525"/>
                <a:ext cx="82549" cy="82549"/>
              </a:xfrm>
              <a:custGeom>
                <a:avLst/>
                <a:gdLst>
                  <a:gd name="connsiteX0" fmla="*/ 41399 w 82549"/>
                  <a:gd name="connsiteY0" fmla="*/ 6884 h 82549"/>
                  <a:gd name="connsiteX1" fmla="*/ 76325 w 82549"/>
                  <a:gd name="connsiteY1" fmla="*/ 41810 h 82549"/>
                  <a:gd name="connsiteX2" fmla="*/ 76325 w 82549"/>
                  <a:gd name="connsiteY2" fmla="*/ 41810 h 82549"/>
                  <a:gd name="connsiteX3" fmla="*/ 41399 w 82549"/>
                  <a:gd name="connsiteY3" fmla="*/ 76735 h 82549"/>
                  <a:gd name="connsiteX4" fmla="*/ 6474 w 82549"/>
                  <a:gd name="connsiteY4" fmla="*/ 41810 h 82549"/>
                  <a:gd name="connsiteX5" fmla="*/ 41399 w 82549"/>
                  <a:gd name="connsiteY5" fmla="*/ 6884 h 82549"/>
                  <a:gd name="connsiteX6" fmla="*/ 41399 w 82549"/>
                  <a:gd name="connsiteY6" fmla="*/ 535 h 82549"/>
                  <a:gd name="connsiteX7" fmla="*/ 125 w 82549"/>
                  <a:gd name="connsiteY7" fmla="*/ 41810 h 82549"/>
                  <a:gd name="connsiteX8" fmla="*/ 41399 w 82549"/>
                  <a:gd name="connsiteY8" fmla="*/ 83084 h 82549"/>
                  <a:gd name="connsiteX9" fmla="*/ 82674 w 82549"/>
                  <a:gd name="connsiteY9" fmla="*/ 41810 h 82549"/>
                  <a:gd name="connsiteX10" fmla="*/ 82674 w 82549"/>
                  <a:gd name="connsiteY10" fmla="*/ 41810 h 82549"/>
                  <a:gd name="connsiteX11" fmla="*/ 4139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9" y="6884"/>
                    </a:moveTo>
                    <a:cubicBezTo>
                      <a:pt x="60687" y="6884"/>
                      <a:pt x="76325" y="22522"/>
                      <a:pt x="76325" y="41810"/>
                    </a:cubicBezTo>
                    <a:lnTo>
                      <a:pt x="76325" y="41810"/>
                    </a:lnTo>
                    <a:cubicBezTo>
                      <a:pt x="76325" y="61098"/>
                      <a:pt x="60687" y="76735"/>
                      <a:pt x="41399" y="76735"/>
                    </a:cubicBezTo>
                    <a:cubicBezTo>
                      <a:pt x="22111" y="76735"/>
                      <a:pt x="6474" y="61098"/>
                      <a:pt x="6474" y="41810"/>
                    </a:cubicBezTo>
                    <a:cubicBezTo>
                      <a:pt x="6474" y="22522"/>
                      <a:pt x="22111" y="6884"/>
                      <a:pt x="41399" y="6884"/>
                    </a:cubicBezTo>
                    <a:close/>
                    <a:moveTo>
                      <a:pt x="41399" y="535"/>
                    </a:moveTo>
                    <a:cubicBezTo>
                      <a:pt x="18604" y="535"/>
                      <a:pt x="125" y="19014"/>
                      <a:pt x="125" y="41810"/>
                    </a:cubicBezTo>
                    <a:cubicBezTo>
                      <a:pt x="125" y="64605"/>
                      <a:pt x="18604" y="83084"/>
                      <a:pt x="41399" y="83084"/>
                    </a:cubicBezTo>
                    <a:cubicBezTo>
                      <a:pt x="64194" y="83084"/>
                      <a:pt x="82674" y="64605"/>
                      <a:pt x="82674" y="41810"/>
                    </a:cubicBezTo>
                    <a:lnTo>
                      <a:pt x="82674" y="41810"/>
                    </a:lnTo>
                    <a:cubicBezTo>
                      <a:pt x="82674" y="19014"/>
                      <a:pt x="64194" y="535"/>
                      <a:pt x="4139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83C468C7-5183-A5BB-6646-5BBBA7DB952B}"/>
                  </a:ext>
                </a:extLst>
              </p:cNvPr>
              <p:cNvSpPr/>
              <p:nvPr/>
            </p:nvSpPr>
            <p:spPr>
              <a:xfrm>
                <a:off x="3640613" y="5597525"/>
                <a:ext cx="82549" cy="82549"/>
              </a:xfrm>
              <a:custGeom>
                <a:avLst/>
                <a:gdLst>
                  <a:gd name="connsiteX0" fmla="*/ 41402 w 82549"/>
                  <a:gd name="connsiteY0" fmla="*/ 6884 h 82549"/>
                  <a:gd name="connsiteX1" fmla="*/ 76327 w 82549"/>
                  <a:gd name="connsiteY1" fmla="*/ 41810 h 82549"/>
                  <a:gd name="connsiteX2" fmla="*/ 76327 w 82549"/>
                  <a:gd name="connsiteY2" fmla="*/ 41810 h 82549"/>
                  <a:gd name="connsiteX3" fmla="*/ 41402 w 82549"/>
                  <a:gd name="connsiteY3" fmla="*/ 76735 h 82549"/>
                  <a:gd name="connsiteX4" fmla="*/ 6476 w 82549"/>
                  <a:gd name="connsiteY4" fmla="*/ 41810 h 82549"/>
                  <a:gd name="connsiteX5" fmla="*/ 41402 w 82549"/>
                  <a:gd name="connsiteY5" fmla="*/ 6884 h 82549"/>
                  <a:gd name="connsiteX6" fmla="*/ 41402 w 82549"/>
                  <a:gd name="connsiteY6" fmla="*/ 535 h 82549"/>
                  <a:gd name="connsiteX7" fmla="*/ 127 w 82549"/>
                  <a:gd name="connsiteY7" fmla="*/ 41810 h 82549"/>
                  <a:gd name="connsiteX8" fmla="*/ 41402 w 82549"/>
                  <a:gd name="connsiteY8" fmla="*/ 83084 h 82549"/>
                  <a:gd name="connsiteX9" fmla="*/ 82676 w 82549"/>
                  <a:gd name="connsiteY9" fmla="*/ 41810 h 82549"/>
                  <a:gd name="connsiteX10" fmla="*/ 82676 w 82549"/>
                  <a:gd name="connsiteY10" fmla="*/ 41810 h 82549"/>
                  <a:gd name="connsiteX11" fmla="*/ 4140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2" y="6884"/>
                    </a:moveTo>
                    <a:cubicBezTo>
                      <a:pt x="60690" y="6884"/>
                      <a:pt x="76327" y="22522"/>
                      <a:pt x="76327" y="41810"/>
                    </a:cubicBezTo>
                    <a:lnTo>
                      <a:pt x="76327" y="41810"/>
                    </a:lnTo>
                    <a:cubicBezTo>
                      <a:pt x="76327" y="61098"/>
                      <a:pt x="60690" y="76735"/>
                      <a:pt x="41402" y="76735"/>
                    </a:cubicBezTo>
                    <a:cubicBezTo>
                      <a:pt x="22114" y="76735"/>
                      <a:pt x="6476" y="61098"/>
                      <a:pt x="6476" y="41810"/>
                    </a:cubicBezTo>
                    <a:cubicBezTo>
                      <a:pt x="6476" y="22522"/>
                      <a:pt x="22114" y="6884"/>
                      <a:pt x="41402" y="6884"/>
                    </a:cubicBezTo>
                    <a:close/>
                    <a:moveTo>
                      <a:pt x="41402" y="535"/>
                    </a:moveTo>
                    <a:cubicBezTo>
                      <a:pt x="18607" y="535"/>
                      <a:pt x="127" y="19014"/>
                      <a:pt x="127" y="41810"/>
                    </a:cubicBezTo>
                    <a:cubicBezTo>
                      <a:pt x="127" y="64605"/>
                      <a:pt x="18607" y="83084"/>
                      <a:pt x="41402" y="83084"/>
                    </a:cubicBezTo>
                    <a:cubicBezTo>
                      <a:pt x="64197" y="83084"/>
                      <a:pt x="82676" y="64605"/>
                      <a:pt x="82676" y="41810"/>
                    </a:cubicBezTo>
                    <a:lnTo>
                      <a:pt x="82676" y="41810"/>
                    </a:lnTo>
                    <a:cubicBezTo>
                      <a:pt x="82676" y="19014"/>
                      <a:pt x="64197" y="535"/>
                      <a:pt x="4140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B67C67E6-F397-F489-A74F-CE189E1E4BEF}"/>
                  </a:ext>
                </a:extLst>
              </p:cNvPr>
              <p:cNvSpPr/>
              <p:nvPr/>
            </p:nvSpPr>
            <p:spPr>
              <a:xfrm>
                <a:off x="3664902" y="5597525"/>
                <a:ext cx="82549" cy="82549"/>
              </a:xfrm>
              <a:custGeom>
                <a:avLst/>
                <a:gdLst>
                  <a:gd name="connsiteX0" fmla="*/ 41404 w 82549"/>
                  <a:gd name="connsiteY0" fmla="*/ 6884 h 82549"/>
                  <a:gd name="connsiteX1" fmla="*/ 76330 w 82549"/>
                  <a:gd name="connsiteY1" fmla="*/ 41810 h 82549"/>
                  <a:gd name="connsiteX2" fmla="*/ 76330 w 82549"/>
                  <a:gd name="connsiteY2" fmla="*/ 41810 h 82549"/>
                  <a:gd name="connsiteX3" fmla="*/ 41404 w 82549"/>
                  <a:gd name="connsiteY3" fmla="*/ 76735 h 82549"/>
                  <a:gd name="connsiteX4" fmla="*/ 6479 w 82549"/>
                  <a:gd name="connsiteY4" fmla="*/ 41810 h 82549"/>
                  <a:gd name="connsiteX5" fmla="*/ 41404 w 82549"/>
                  <a:gd name="connsiteY5" fmla="*/ 6884 h 82549"/>
                  <a:gd name="connsiteX6" fmla="*/ 41404 w 82549"/>
                  <a:gd name="connsiteY6" fmla="*/ 535 h 82549"/>
                  <a:gd name="connsiteX7" fmla="*/ 130 w 82549"/>
                  <a:gd name="connsiteY7" fmla="*/ 41810 h 82549"/>
                  <a:gd name="connsiteX8" fmla="*/ 41404 w 82549"/>
                  <a:gd name="connsiteY8" fmla="*/ 83084 h 82549"/>
                  <a:gd name="connsiteX9" fmla="*/ 82679 w 82549"/>
                  <a:gd name="connsiteY9" fmla="*/ 41810 h 82549"/>
                  <a:gd name="connsiteX10" fmla="*/ 82679 w 82549"/>
                  <a:gd name="connsiteY10" fmla="*/ 41810 h 82549"/>
                  <a:gd name="connsiteX11" fmla="*/ 4140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4" y="6884"/>
                    </a:moveTo>
                    <a:cubicBezTo>
                      <a:pt x="60692" y="6884"/>
                      <a:pt x="76330" y="22522"/>
                      <a:pt x="76330" y="41810"/>
                    </a:cubicBezTo>
                    <a:lnTo>
                      <a:pt x="76330" y="41810"/>
                    </a:lnTo>
                    <a:cubicBezTo>
                      <a:pt x="76330" y="61098"/>
                      <a:pt x="60692" y="76735"/>
                      <a:pt x="41404" y="76735"/>
                    </a:cubicBezTo>
                    <a:cubicBezTo>
                      <a:pt x="22116" y="76735"/>
                      <a:pt x="6479" y="61098"/>
                      <a:pt x="6479" y="41810"/>
                    </a:cubicBezTo>
                    <a:cubicBezTo>
                      <a:pt x="6479" y="22522"/>
                      <a:pt x="22116" y="6884"/>
                      <a:pt x="41404" y="6884"/>
                    </a:cubicBezTo>
                    <a:close/>
                    <a:moveTo>
                      <a:pt x="41404" y="535"/>
                    </a:moveTo>
                    <a:cubicBezTo>
                      <a:pt x="18609" y="535"/>
                      <a:pt x="130" y="19014"/>
                      <a:pt x="130" y="41810"/>
                    </a:cubicBezTo>
                    <a:cubicBezTo>
                      <a:pt x="130" y="64605"/>
                      <a:pt x="18609" y="83084"/>
                      <a:pt x="41404" y="83084"/>
                    </a:cubicBezTo>
                    <a:cubicBezTo>
                      <a:pt x="64200" y="83084"/>
                      <a:pt x="82679" y="64605"/>
                      <a:pt x="82679" y="41810"/>
                    </a:cubicBezTo>
                    <a:lnTo>
                      <a:pt x="82679" y="41810"/>
                    </a:lnTo>
                    <a:cubicBezTo>
                      <a:pt x="82679" y="19014"/>
                      <a:pt x="64200" y="535"/>
                      <a:pt x="4140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16BBB5B8-492E-834D-99B3-25BF6E7BC61C}"/>
                  </a:ext>
                </a:extLst>
              </p:cNvPr>
              <p:cNvSpPr/>
              <p:nvPr/>
            </p:nvSpPr>
            <p:spPr>
              <a:xfrm>
                <a:off x="3689191" y="5597525"/>
                <a:ext cx="82549" cy="82549"/>
              </a:xfrm>
              <a:custGeom>
                <a:avLst/>
                <a:gdLst>
                  <a:gd name="connsiteX0" fmla="*/ 41407 w 82549"/>
                  <a:gd name="connsiteY0" fmla="*/ 6884 h 82549"/>
                  <a:gd name="connsiteX1" fmla="*/ 76332 w 82549"/>
                  <a:gd name="connsiteY1" fmla="*/ 41810 h 82549"/>
                  <a:gd name="connsiteX2" fmla="*/ 76332 w 82549"/>
                  <a:gd name="connsiteY2" fmla="*/ 41810 h 82549"/>
                  <a:gd name="connsiteX3" fmla="*/ 41407 w 82549"/>
                  <a:gd name="connsiteY3" fmla="*/ 76735 h 82549"/>
                  <a:gd name="connsiteX4" fmla="*/ 6482 w 82549"/>
                  <a:gd name="connsiteY4" fmla="*/ 41810 h 82549"/>
                  <a:gd name="connsiteX5" fmla="*/ 41407 w 82549"/>
                  <a:gd name="connsiteY5" fmla="*/ 6884 h 82549"/>
                  <a:gd name="connsiteX6" fmla="*/ 41407 w 82549"/>
                  <a:gd name="connsiteY6" fmla="*/ 535 h 82549"/>
                  <a:gd name="connsiteX7" fmla="*/ 132 w 82549"/>
                  <a:gd name="connsiteY7" fmla="*/ 41810 h 82549"/>
                  <a:gd name="connsiteX8" fmla="*/ 41407 w 82549"/>
                  <a:gd name="connsiteY8" fmla="*/ 83084 h 82549"/>
                  <a:gd name="connsiteX9" fmla="*/ 82682 w 82549"/>
                  <a:gd name="connsiteY9" fmla="*/ 41810 h 82549"/>
                  <a:gd name="connsiteX10" fmla="*/ 82682 w 82549"/>
                  <a:gd name="connsiteY10" fmla="*/ 41810 h 82549"/>
                  <a:gd name="connsiteX11" fmla="*/ 4140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7" y="6884"/>
                    </a:moveTo>
                    <a:cubicBezTo>
                      <a:pt x="60695" y="6884"/>
                      <a:pt x="76332" y="22522"/>
                      <a:pt x="76332" y="41810"/>
                    </a:cubicBezTo>
                    <a:lnTo>
                      <a:pt x="76332" y="41810"/>
                    </a:lnTo>
                    <a:cubicBezTo>
                      <a:pt x="76332" y="61098"/>
                      <a:pt x="60695" y="76735"/>
                      <a:pt x="41407" y="76735"/>
                    </a:cubicBezTo>
                    <a:cubicBezTo>
                      <a:pt x="22119" y="76735"/>
                      <a:pt x="6482" y="61098"/>
                      <a:pt x="6482" y="41810"/>
                    </a:cubicBezTo>
                    <a:cubicBezTo>
                      <a:pt x="6482" y="22522"/>
                      <a:pt x="22119" y="6884"/>
                      <a:pt x="41407" y="6884"/>
                    </a:cubicBezTo>
                    <a:close/>
                    <a:moveTo>
                      <a:pt x="41407" y="535"/>
                    </a:moveTo>
                    <a:cubicBezTo>
                      <a:pt x="18612" y="535"/>
                      <a:pt x="132" y="19014"/>
                      <a:pt x="132" y="41810"/>
                    </a:cubicBezTo>
                    <a:cubicBezTo>
                      <a:pt x="132" y="64605"/>
                      <a:pt x="18612" y="83084"/>
                      <a:pt x="41407" y="83084"/>
                    </a:cubicBezTo>
                    <a:cubicBezTo>
                      <a:pt x="64202" y="83084"/>
                      <a:pt x="82682" y="64605"/>
                      <a:pt x="82682" y="41810"/>
                    </a:cubicBezTo>
                    <a:lnTo>
                      <a:pt x="82682" y="41810"/>
                    </a:lnTo>
                    <a:cubicBezTo>
                      <a:pt x="82682" y="19014"/>
                      <a:pt x="64202" y="535"/>
                      <a:pt x="4140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3C5B3427-0265-213B-90A4-87B5BF4AA199}"/>
                  </a:ext>
                </a:extLst>
              </p:cNvPr>
              <p:cNvSpPr/>
              <p:nvPr/>
            </p:nvSpPr>
            <p:spPr>
              <a:xfrm>
                <a:off x="3713479" y="5597525"/>
                <a:ext cx="82549" cy="82549"/>
              </a:xfrm>
              <a:custGeom>
                <a:avLst/>
                <a:gdLst>
                  <a:gd name="connsiteX0" fmla="*/ 41409 w 82549"/>
                  <a:gd name="connsiteY0" fmla="*/ 6884 h 82549"/>
                  <a:gd name="connsiteX1" fmla="*/ 76335 w 82549"/>
                  <a:gd name="connsiteY1" fmla="*/ 41810 h 82549"/>
                  <a:gd name="connsiteX2" fmla="*/ 76335 w 82549"/>
                  <a:gd name="connsiteY2" fmla="*/ 41810 h 82549"/>
                  <a:gd name="connsiteX3" fmla="*/ 41409 w 82549"/>
                  <a:gd name="connsiteY3" fmla="*/ 76735 h 82549"/>
                  <a:gd name="connsiteX4" fmla="*/ 6484 w 82549"/>
                  <a:gd name="connsiteY4" fmla="*/ 41810 h 82549"/>
                  <a:gd name="connsiteX5" fmla="*/ 41409 w 82549"/>
                  <a:gd name="connsiteY5" fmla="*/ 6884 h 82549"/>
                  <a:gd name="connsiteX6" fmla="*/ 41409 w 82549"/>
                  <a:gd name="connsiteY6" fmla="*/ 535 h 82549"/>
                  <a:gd name="connsiteX7" fmla="*/ 135 w 82549"/>
                  <a:gd name="connsiteY7" fmla="*/ 41810 h 82549"/>
                  <a:gd name="connsiteX8" fmla="*/ 41409 w 82549"/>
                  <a:gd name="connsiteY8" fmla="*/ 83084 h 82549"/>
                  <a:gd name="connsiteX9" fmla="*/ 82684 w 82549"/>
                  <a:gd name="connsiteY9" fmla="*/ 41810 h 82549"/>
                  <a:gd name="connsiteX10" fmla="*/ 82684 w 82549"/>
                  <a:gd name="connsiteY10" fmla="*/ 41810 h 82549"/>
                  <a:gd name="connsiteX11" fmla="*/ 4140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9" y="6884"/>
                    </a:moveTo>
                    <a:cubicBezTo>
                      <a:pt x="60698" y="6884"/>
                      <a:pt x="76335" y="22522"/>
                      <a:pt x="76335" y="41810"/>
                    </a:cubicBezTo>
                    <a:lnTo>
                      <a:pt x="76335" y="41810"/>
                    </a:lnTo>
                    <a:cubicBezTo>
                      <a:pt x="76335" y="61098"/>
                      <a:pt x="60698" y="76735"/>
                      <a:pt x="41409" y="76735"/>
                    </a:cubicBezTo>
                    <a:cubicBezTo>
                      <a:pt x="22121" y="76735"/>
                      <a:pt x="6484" y="61098"/>
                      <a:pt x="6484" y="41810"/>
                    </a:cubicBezTo>
                    <a:cubicBezTo>
                      <a:pt x="6484" y="22522"/>
                      <a:pt x="22121" y="6884"/>
                      <a:pt x="41409" y="6884"/>
                    </a:cubicBezTo>
                    <a:close/>
                    <a:moveTo>
                      <a:pt x="41409" y="535"/>
                    </a:moveTo>
                    <a:cubicBezTo>
                      <a:pt x="18614" y="535"/>
                      <a:pt x="135" y="19014"/>
                      <a:pt x="135" y="41810"/>
                    </a:cubicBezTo>
                    <a:cubicBezTo>
                      <a:pt x="135" y="64605"/>
                      <a:pt x="18614" y="83084"/>
                      <a:pt x="41409" y="83084"/>
                    </a:cubicBezTo>
                    <a:cubicBezTo>
                      <a:pt x="64205" y="83084"/>
                      <a:pt x="82684" y="64605"/>
                      <a:pt x="82684" y="41810"/>
                    </a:cubicBezTo>
                    <a:lnTo>
                      <a:pt x="82684" y="41810"/>
                    </a:lnTo>
                    <a:cubicBezTo>
                      <a:pt x="82684" y="19014"/>
                      <a:pt x="64205" y="535"/>
                      <a:pt x="4140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BAFFD8C4-A414-DDA5-A151-A38B6BFEAF77}"/>
                  </a:ext>
                </a:extLst>
              </p:cNvPr>
              <p:cNvSpPr/>
              <p:nvPr/>
            </p:nvSpPr>
            <p:spPr>
              <a:xfrm>
                <a:off x="3737768" y="5597525"/>
                <a:ext cx="82549" cy="82549"/>
              </a:xfrm>
              <a:custGeom>
                <a:avLst/>
                <a:gdLst>
                  <a:gd name="connsiteX0" fmla="*/ 41412 w 82549"/>
                  <a:gd name="connsiteY0" fmla="*/ 6884 h 82549"/>
                  <a:gd name="connsiteX1" fmla="*/ 76337 w 82549"/>
                  <a:gd name="connsiteY1" fmla="*/ 41810 h 82549"/>
                  <a:gd name="connsiteX2" fmla="*/ 76337 w 82549"/>
                  <a:gd name="connsiteY2" fmla="*/ 41810 h 82549"/>
                  <a:gd name="connsiteX3" fmla="*/ 41412 w 82549"/>
                  <a:gd name="connsiteY3" fmla="*/ 76735 h 82549"/>
                  <a:gd name="connsiteX4" fmla="*/ 6487 w 82549"/>
                  <a:gd name="connsiteY4" fmla="*/ 41810 h 82549"/>
                  <a:gd name="connsiteX5" fmla="*/ 41412 w 82549"/>
                  <a:gd name="connsiteY5" fmla="*/ 6884 h 82549"/>
                  <a:gd name="connsiteX6" fmla="*/ 41412 w 82549"/>
                  <a:gd name="connsiteY6" fmla="*/ 535 h 82549"/>
                  <a:gd name="connsiteX7" fmla="*/ 137 w 82549"/>
                  <a:gd name="connsiteY7" fmla="*/ 41810 h 82549"/>
                  <a:gd name="connsiteX8" fmla="*/ 41412 w 82549"/>
                  <a:gd name="connsiteY8" fmla="*/ 83084 h 82549"/>
                  <a:gd name="connsiteX9" fmla="*/ 82687 w 82549"/>
                  <a:gd name="connsiteY9" fmla="*/ 41810 h 82549"/>
                  <a:gd name="connsiteX10" fmla="*/ 82687 w 82549"/>
                  <a:gd name="connsiteY10" fmla="*/ 41810 h 82549"/>
                  <a:gd name="connsiteX11" fmla="*/ 4141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2" y="6884"/>
                    </a:moveTo>
                    <a:cubicBezTo>
                      <a:pt x="60700" y="6884"/>
                      <a:pt x="76337" y="22522"/>
                      <a:pt x="76337" y="41810"/>
                    </a:cubicBezTo>
                    <a:lnTo>
                      <a:pt x="76337" y="41810"/>
                    </a:lnTo>
                    <a:cubicBezTo>
                      <a:pt x="76337" y="61098"/>
                      <a:pt x="60700" y="76735"/>
                      <a:pt x="41412" y="76735"/>
                    </a:cubicBezTo>
                    <a:cubicBezTo>
                      <a:pt x="22124" y="76735"/>
                      <a:pt x="6487" y="61098"/>
                      <a:pt x="6487" y="41810"/>
                    </a:cubicBezTo>
                    <a:cubicBezTo>
                      <a:pt x="6487" y="22522"/>
                      <a:pt x="22124" y="6884"/>
                      <a:pt x="41412" y="6884"/>
                    </a:cubicBezTo>
                    <a:close/>
                    <a:moveTo>
                      <a:pt x="41412" y="535"/>
                    </a:moveTo>
                    <a:cubicBezTo>
                      <a:pt x="18617" y="535"/>
                      <a:pt x="137" y="19014"/>
                      <a:pt x="137" y="41810"/>
                    </a:cubicBezTo>
                    <a:cubicBezTo>
                      <a:pt x="137" y="64605"/>
                      <a:pt x="18617" y="83084"/>
                      <a:pt x="41412" y="83084"/>
                    </a:cubicBezTo>
                    <a:cubicBezTo>
                      <a:pt x="64207" y="83084"/>
                      <a:pt x="82687" y="64605"/>
                      <a:pt x="82687" y="41810"/>
                    </a:cubicBezTo>
                    <a:lnTo>
                      <a:pt x="82687" y="41810"/>
                    </a:lnTo>
                    <a:cubicBezTo>
                      <a:pt x="82687" y="19014"/>
                      <a:pt x="64207" y="535"/>
                      <a:pt x="4141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9D7A587D-03E1-4299-BA1E-DF8B148F1509}"/>
                  </a:ext>
                </a:extLst>
              </p:cNvPr>
              <p:cNvSpPr/>
              <p:nvPr/>
            </p:nvSpPr>
            <p:spPr>
              <a:xfrm>
                <a:off x="3762057" y="5597525"/>
                <a:ext cx="82549" cy="82549"/>
              </a:xfrm>
              <a:custGeom>
                <a:avLst/>
                <a:gdLst>
                  <a:gd name="connsiteX0" fmla="*/ 41414 w 82549"/>
                  <a:gd name="connsiteY0" fmla="*/ 6884 h 82549"/>
                  <a:gd name="connsiteX1" fmla="*/ 76340 w 82549"/>
                  <a:gd name="connsiteY1" fmla="*/ 41810 h 82549"/>
                  <a:gd name="connsiteX2" fmla="*/ 76340 w 82549"/>
                  <a:gd name="connsiteY2" fmla="*/ 41810 h 82549"/>
                  <a:gd name="connsiteX3" fmla="*/ 41414 w 82549"/>
                  <a:gd name="connsiteY3" fmla="*/ 76735 h 82549"/>
                  <a:gd name="connsiteX4" fmla="*/ 6489 w 82549"/>
                  <a:gd name="connsiteY4" fmla="*/ 41810 h 82549"/>
                  <a:gd name="connsiteX5" fmla="*/ 41414 w 82549"/>
                  <a:gd name="connsiteY5" fmla="*/ 6884 h 82549"/>
                  <a:gd name="connsiteX6" fmla="*/ 41414 w 82549"/>
                  <a:gd name="connsiteY6" fmla="*/ 535 h 82549"/>
                  <a:gd name="connsiteX7" fmla="*/ 140 w 82549"/>
                  <a:gd name="connsiteY7" fmla="*/ 41810 h 82549"/>
                  <a:gd name="connsiteX8" fmla="*/ 41414 w 82549"/>
                  <a:gd name="connsiteY8" fmla="*/ 83084 h 82549"/>
                  <a:gd name="connsiteX9" fmla="*/ 82689 w 82549"/>
                  <a:gd name="connsiteY9" fmla="*/ 41810 h 82549"/>
                  <a:gd name="connsiteX10" fmla="*/ 82689 w 82549"/>
                  <a:gd name="connsiteY10" fmla="*/ 41810 h 82549"/>
                  <a:gd name="connsiteX11" fmla="*/ 4141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4" y="6884"/>
                    </a:moveTo>
                    <a:cubicBezTo>
                      <a:pt x="60703" y="6884"/>
                      <a:pt x="76340" y="22522"/>
                      <a:pt x="76340" y="41810"/>
                    </a:cubicBezTo>
                    <a:lnTo>
                      <a:pt x="76340" y="41810"/>
                    </a:lnTo>
                    <a:cubicBezTo>
                      <a:pt x="76340" y="61098"/>
                      <a:pt x="60703" y="76735"/>
                      <a:pt x="41414" y="76735"/>
                    </a:cubicBezTo>
                    <a:cubicBezTo>
                      <a:pt x="22126" y="76735"/>
                      <a:pt x="6489" y="61098"/>
                      <a:pt x="6489" y="41810"/>
                    </a:cubicBezTo>
                    <a:cubicBezTo>
                      <a:pt x="6489" y="22522"/>
                      <a:pt x="22126" y="6884"/>
                      <a:pt x="41414" y="6884"/>
                    </a:cubicBezTo>
                    <a:close/>
                    <a:moveTo>
                      <a:pt x="41414" y="535"/>
                    </a:moveTo>
                    <a:cubicBezTo>
                      <a:pt x="18619" y="535"/>
                      <a:pt x="140" y="19014"/>
                      <a:pt x="140" y="41810"/>
                    </a:cubicBezTo>
                    <a:cubicBezTo>
                      <a:pt x="140" y="64605"/>
                      <a:pt x="18619" y="83084"/>
                      <a:pt x="41414" y="83084"/>
                    </a:cubicBezTo>
                    <a:cubicBezTo>
                      <a:pt x="64210" y="83084"/>
                      <a:pt x="82689" y="64605"/>
                      <a:pt x="82689" y="41810"/>
                    </a:cubicBezTo>
                    <a:lnTo>
                      <a:pt x="82689" y="41810"/>
                    </a:lnTo>
                    <a:cubicBezTo>
                      <a:pt x="82689" y="19014"/>
                      <a:pt x="64210" y="535"/>
                      <a:pt x="4141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4A42C4DD-1FCB-55AC-8F64-819CEBB31C55}"/>
                  </a:ext>
                </a:extLst>
              </p:cNvPr>
              <p:cNvSpPr/>
              <p:nvPr/>
            </p:nvSpPr>
            <p:spPr>
              <a:xfrm>
                <a:off x="3786346" y="5597525"/>
                <a:ext cx="82549" cy="82549"/>
              </a:xfrm>
              <a:custGeom>
                <a:avLst/>
                <a:gdLst>
                  <a:gd name="connsiteX0" fmla="*/ 41417 w 82549"/>
                  <a:gd name="connsiteY0" fmla="*/ 6884 h 82549"/>
                  <a:gd name="connsiteX1" fmla="*/ 76342 w 82549"/>
                  <a:gd name="connsiteY1" fmla="*/ 41810 h 82549"/>
                  <a:gd name="connsiteX2" fmla="*/ 76342 w 82549"/>
                  <a:gd name="connsiteY2" fmla="*/ 41810 h 82549"/>
                  <a:gd name="connsiteX3" fmla="*/ 41417 w 82549"/>
                  <a:gd name="connsiteY3" fmla="*/ 76735 h 82549"/>
                  <a:gd name="connsiteX4" fmla="*/ 6492 w 82549"/>
                  <a:gd name="connsiteY4" fmla="*/ 41810 h 82549"/>
                  <a:gd name="connsiteX5" fmla="*/ 41417 w 82549"/>
                  <a:gd name="connsiteY5" fmla="*/ 6884 h 82549"/>
                  <a:gd name="connsiteX6" fmla="*/ 41417 w 82549"/>
                  <a:gd name="connsiteY6" fmla="*/ 535 h 82549"/>
                  <a:gd name="connsiteX7" fmla="*/ 142 w 82549"/>
                  <a:gd name="connsiteY7" fmla="*/ 41810 h 82549"/>
                  <a:gd name="connsiteX8" fmla="*/ 41417 w 82549"/>
                  <a:gd name="connsiteY8" fmla="*/ 83084 h 82549"/>
                  <a:gd name="connsiteX9" fmla="*/ 82692 w 82549"/>
                  <a:gd name="connsiteY9" fmla="*/ 41810 h 82549"/>
                  <a:gd name="connsiteX10" fmla="*/ 82692 w 82549"/>
                  <a:gd name="connsiteY10" fmla="*/ 41810 h 82549"/>
                  <a:gd name="connsiteX11" fmla="*/ 4141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7" y="6884"/>
                    </a:moveTo>
                    <a:cubicBezTo>
                      <a:pt x="60705" y="6884"/>
                      <a:pt x="76342" y="22522"/>
                      <a:pt x="76342" y="41810"/>
                    </a:cubicBezTo>
                    <a:lnTo>
                      <a:pt x="76342" y="41810"/>
                    </a:lnTo>
                    <a:cubicBezTo>
                      <a:pt x="76342" y="61098"/>
                      <a:pt x="60705" y="76735"/>
                      <a:pt x="41417" y="76735"/>
                    </a:cubicBezTo>
                    <a:cubicBezTo>
                      <a:pt x="22129" y="76735"/>
                      <a:pt x="6492" y="61098"/>
                      <a:pt x="6492" y="41810"/>
                    </a:cubicBezTo>
                    <a:cubicBezTo>
                      <a:pt x="6492" y="22522"/>
                      <a:pt x="22129" y="6884"/>
                      <a:pt x="41417" y="6884"/>
                    </a:cubicBezTo>
                    <a:close/>
                    <a:moveTo>
                      <a:pt x="41417" y="535"/>
                    </a:moveTo>
                    <a:cubicBezTo>
                      <a:pt x="18622" y="535"/>
                      <a:pt x="142" y="19014"/>
                      <a:pt x="142" y="41810"/>
                    </a:cubicBezTo>
                    <a:cubicBezTo>
                      <a:pt x="142" y="64605"/>
                      <a:pt x="18622" y="83084"/>
                      <a:pt x="41417" y="83084"/>
                    </a:cubicBezTo>
                    <a:cubicBezTo>
                      <a:pt x="64212" y="83084"/>
                      <a:pt x="82692" y="64605"/>
                      <a:pt x="82692" y="41810"/>
                    </a:cubicBezTo>
                    <a:lnTo>
                      <a:pt x="82692" y="41810"/>
                    </a:lnTo>
                    <a:cubicBezTo>
                      <a:pt x="82692" y="19014"/>
                      <a:pt x="64212" y="535"/>
                      <a:pt x="4141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1C753125-EBFC-2047-8B8C-B30CC03BA211}"/>
                  </a:ext>
                </a:extLst>
              </p:cNvPr>
              <p:cNvSpPr/>
              <p:nvPr/>
            </p:nvSpPr>
            <p:spPr>
              <a:xfrm>
                <a:off x="3810634" y="5597525"/>
                <a:ext cx="82549" cy="82549"/>
              </a:xfrm>
              <a:custGeom>
                <a:avLst/>
                <a:gdLst>
                  <a:gd name="connsiteX0" fmla="*/ 41420 w 82549"/>
                  <a:gd name="connsiteY0" fmla="*/ 6884 h 82549"/>
                  <a:gd name="connsiteX1" fmla="*/ 76345 w 82549"/>
                  <a:gd name="connsiteY1" fmla="*/ 41810 h 82549"/>
                  <a:gd name="connsiteX2" fmla="*/ 76345 w 82549"/>
                  <a:gd name="connsiteY2" fmla="*/ 41810 h 82549"/>
                  <a:gd name="connsiteX3" fmla="*/ 41420 w 82549"/>
                  <a:gd name="connsiteY3" fmla="*/ 76735 h 82549"/>
                  <a:gd name="connsiteX4" fmla="*/ 6494 w 82549"/>
                  <a:gd name="connsiteY4" fmla="*/ 41810 h 82549"/>
                  <a:gd name="connsiteX5" fmla="*/ 41420 w 82549"/>
                  <a:gd name="connsiteY5" fmla="*/ 6884 h 82549"/>
                  <a:gd name="connsiteX6" fmla="*/ 41420 w 82549"/>
                  <a:gd name="connsiteY6" fmla="*/ 535 h 82549"/>
                  <a:gd name="connsiteX7" fmla="*/ 145 w 82549"/>
                  <a:gd name="connsiteY7" fmla="*/ 41810 h 82549"/>
                  <a:gd name="connsiteX8" fmla="*/ 41420 w 82549"/>
                  <a:gd name="connsiteY8" fmla="*/ 83084 h 82549"/>
                  <a:gd name="connsiteX9" fmla="*/ 82694 w 82549"/>
                  <a:gd name="connsiteY9" fmla="*/ 41810 h 82549"/>
                  <a:gd name="connsiteX10" fmla="*/ 82694 w 82549"/>
                  <a:gd name="connsiteY10" fmla="*/ 41810 h 82549"/>
                  <a:gd name="connsiteX11" fmla="*/ 4142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0" y="6884"/>
                    </a:moveTo>
                    <a:cubicBezTo>
                      <a:pt x="60708" y="6884"/>
                      <a:pt x="76345" y="22522"/>
                      <a:pt x="76345" y="41810"/>
                    </a:cubicBezTo>
                    <a:lnTo>
                      <a:pt x="76345" y="41810"/>
                    </a:lnTo>
                    <a:cubicBezTo>
                      <a:pt x="76345" y="61098"/>
                      <a:pt x="60708" y="76735"/>
                      <a:pt x="41420" y="76735"/>
                    </a:cubicBezTo>
                    <a:cubicBezTo>
                      <a:pt x="22131" y="76735"/>
                      <a:pt x="6494" y="61098"/>
                      <a:pt x="6494" y="41810"/>
                    </a:cubicBezTo>
                    <a:cubicBezTo>
                      <a:pt x="6494" y="22522"/>
                      <a:pt x="22131" y="6884"/>
                      <a:pt x="41420" y="6884"/>
                    </a:cubicBezTo>
                    <a:close/>
                    <a:moveTo>
                      <a:pt x="41420" y="535"/>
                    </a:moveTo>
                    <a:cubicBezTo>
                      <a:pt x="18624" y="535"/>
                      <a:pt x="145" y="19014"/>
                      <a:pt x="145" y="41810"/>
                    </a:cubicBezTo>
                    <a:cubicBezTo>
                      <a:pt x="145" y="64605"/>
                      <a:pt x="18624" y="83084"/>
                      <a:pt x="41420" y="83084"/>
                    </a:cubicBezTo>
                    <a:cubicBezTo>
                      <a:pt x="64215" y="83084"/>
                      <a:pt x="82694" y="64605"/>
                      <a:pt x="82694" y="41810"/>
                    </a:cubicBezTo>
                    <a:lnTo>
                      <a:pt x="82694" y="41810"/>
                    </a:lnTo>
                    <a:cubicBezTo>
                      <a:pt x="82694" y="19014"/>
                      <a:pt x="64215" y="535"/>
                      <a:pt x="4142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B18854AF-765B-231E-0235-0058AFD24E42}"/>
                  </a:ext>
                </a:extLst>
              </p:cNvPr>
              <p:cNvSpPr/>
              <p:nvPr/>
            </p:nvSpPr>
            <p:spPr>
              <a:xfrm>
                <a:off x="3834923" y="5597525"/>
                <a:ext cx="82549" cy="82549"/>
              </a:xfrm>
              <a:custGeom>
                <a:avLst/>
                <a:gdLst>
                  <a:gd name="connsiteX0" fmla="*/ 41422 w 82549"/>
                  <a:gd name="connsiteY0" fmla="*/ 6884 h 82549"/>
                  <a:gd name="connsiteX1" fmla="*/ 76347 w 82549"/>
                  <a:gd name="connsiteY1" fmla="*/ 41810 h 82549"/>
                  <a:gd name="connsiteX2" fmla="*/ 76347 w 82549"/>
                  <a:gd name="connsiteY2" fmla="*/ 41810 h 82549"/>
                  <a:gd name="connsiteX3" fmla="*/ 41422 w 82549"/>
                  <a:gd name="connsiteY3" fmla="*/ 76735 h 82549"/>
                  <a:gd name="connsiteX4" fmla="*/ 6497 w 82549"/>
                  <a:gd name="connsiteY4" fmla="*/ 41810 h 82549"/>
                  <a:gd name="connsiteX5" fmla="*/ 41422 w 82549"/>
                  <a:gd name="connsiteY5" fmla="*/ 6884 h 82549"/>
                  <a:gd name="connsiteX6" fmla="*/ 41422 w 82549"/>
                  <a:gd name="connsiteY6" fmla="*/ 535 h 82549"/>
                  <a:gd name="connsiteX7" fmla="*/ 147 w 82549"/>
                  <a:gd name="connsiteY7" fmla="*/ 41810 h 82549"/>
                  <a:gd name="connsiteX8" fmla="*/ 41422 w 82549"/>
                  <a:gd name="connsiteY8" fmla="*/ 83084 h 82549"/>
                  <a:gd name="connsiteX9" fmla="*/ 82697 w 82549"/>
                  <a:gd name="connsiteY9" fmla="*/ 41810 h 82549"/>
                  <a:gd name="connsiteX10" fmla="*/ 82697 w 82549"/>
                  <a:gd name="connsiteY10" fmla="*/ 41810 h 82549"/>
                  <a:gd name="connsiteX11" fmla="*/ 4142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2" y="6884"/>
                    </a:moveTo>
                    <a:cubicBezTo>
                      <a:pt x="60710" y="6884"/>
                      <a:pt x="76347" y="22522"/>
                      <a:pt x="76347" y="41810"/>
                    </a:cubicBezTo>
                    <a:lnTo>
                      <a:pt x="76347" y="41810"/>
                    </a:lnTo>
                    <a:cubicBezTo>
                      <a:pt x="76347" y="61098"/>
                      <a:pt x="60710" y="76735"/>
                      <a:pt x="41422" y="76735"/>
                    </a:cubicBezTo>
                    <a:cubicBezTo>
                      <a:pt x="22134" y="76735"/>
                      <a:pt x="6497" y="61098"/>
                      <a:pt x="6497" y="41810"/>
                    </a:cubicBezTo>
                    <a:cubicBezTo>
                      <a:pt x="6497" y="22522"/>
                      <a:pt x="22134" y="6884"/>
                      <a:pt x="41422" y="6884"/>
                    </a:cubicBezTo>
                    <a:close/>
                    <a:moveTo>
                      <a:pt x="41422" y="535"/>
                    </a:moveTo>
                    <a:cubicBezTo>
                      <a:pt x="18627" y="535"/>
                      <a:pt x="147" y="19014"/>
                      <a:pt x="147" y="41810"/>
                    </a:cubicBezTo>
                    <a:cubicBezTo>
                      <a:pt x="147" y="64605"/>
                      <a:pt x="18627" y="83084"/>
                      <a:pt x="41422" y="83084"/>
                    </a:cubicBezTo>
                    <a:cubicBezTo>
                      <a:pt x="64217" y="83084"/>
                      <a:pt x="82697" y="64605"/>
                      <a:pt x="82697" y="41810"/>
                    </a:cubicBezTo>
                    <a:lnTo>
                      <a:pt x="82697" y="41810"/>
                    </a:lnTo>
                    <a:cubicBezTo>
                      <a:pt x="82697" y="19014"/>
                      <a:pt x="64217" y="535"/>
                      <a:pt x="4142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D15D530F-11A9-5B74-E4C4-170192E8D878}"/>
                  </a:ext>
                </a:extLst>
              </p:cNvPr>
              <p:cNvSpPr/>
              <p:nvPr/>
            </p:nvSpPr>
            <p:spPr>
              <a:xfrm>
                <a:off x="3859212" y="5597525"/>
                <a:ext cx="82549" cy="82549"/>
              </a:xfrm>
              <a:custGeom>
                <a:avLst/>
                <a:gdLst>
                  <a:gd name="connsiteX0" fmla="*/ 41425 w 82549"/>
                  <a:gd name="connsiteY0" fmla="*/ 6884 h 82549"/>
                  <a:gd name="connsiteX1" fmla="*/ 76350 w 82549"/>
                  <a:gd name="connsiteY1" fmla="*/ 41810 h 82549"/>
                  <a:gd name="connsiteX2" fmla="*/ 76350 w 82549"/>
                  <a:gd name="connsiteY2" fmla="*/ 41810 h 82549"/>
                  <a:gd name="connsiteX3" fmla="*/ 41425 w 82549"/>
                  <a:gd name="connsiteY3" fmla="*/ 76735 h 82549"/>
                  <a:gd name="connsiteX4" fmla="*/ 6499 w 82549"/>
                  <a:gd name="connsiteY4" fmla="*/ 41810 h 82549"/>
                  <a:gd name="connsiteX5" fmla="*/ 41425 w 82549"/>
                  <a:gd name="connsiteY5" fmla="*/ 6884 h 82549"/>
                  <a:gd name="connsiteX6" fmla="*/ 41425 w 82549"/>
                  <a:gd name="connsiteY6" fmla="*/ 535 h 82549"/>
                  <a:gd name="connsiteX7" fmla="*/ 150 w 82549"/>
                  <a:gd name="connsiteY7" fmla="*/ 41810 h 82549"/>
                  <a:gd name="connsiteX8" fmla="*/ 41425 w 82549"/>
                  <a:gd name="connsiteY8" fmla="*/ 83084 h 82549"/>
                  <a:gd name="connsiteX9" fmla="*/ 82699 w 82549"/>
                  <a:gd name="connsiteY9" fmla="*/ 41810 h 82549"/>
                  <a:gd name="connsiteX10" fmla="*/ 82699 w 82549"/>
                  <a:gd name="connsiteY10" fmla="*/ 41810 h 82549"/>
                  <a:gd name="connsiteX11" fmla="*/ 4142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5" y="6884"/>
                    </a:moveTo>
                    <a:cubicBezTo>
                      <a:pt x="60713" y="6884"/>
                      <a:pt x="76350" y="22522"/>
                      <a:pt x="76350" y="41810"/>
                    </a:cubicBezTo>
                    <a:lnTo>
                      <a:pt x="76350" y="41810"/>
                    </a:lnTo>
                    <a:cubicBezTo>
                      <a:pt x="76350" y="61098"/>
                      <a:pt x="60713" y="76735"/>
                      <a:pt x="41425" y="76735"/>
                    </a:cubicBezTo>
                    <a:cubicBezTo>
                      <a:pt x="22137" y="76735"/>
                      <a:pt x="6499" y="61098"/>
                      <a:pt x="6499" y="41810"/>
                    </a:cubicBezTo>
                    <a:cubicBezTo>
                      <a:pt x="6499" y="22522"/>
                      <a:pt x="22137" y="6884"/>
                      <a:pt x="41425" y="6884"/>
                    </a:cubicBezTo>
                    <a:close/>
                    <a:moveTo>
                      <a:pt x="41425" y="535"/>
                    </a:moveTo>
                    <a:cubicBezTo>
                      <a:pt x="18629" y="535"/>
                      <a:pt x="150" y="19014"/>
                      <a:pt x="150" y="41810"/>
                    </a:cubicBezTo>
                    <a:cubicBezTo>
                      <a:pt x="150" y="64605"/>
                      <a:pt x="18629" y="83084"/>
                      <a:pt x="41425" y="83084"/>
                    </a:cubicBezTo>
                    <a:cubicBezTo>
                      <a:pt x="64220" y="83084"/>
                      <a:pt x="82699" y="64605"/>
                      <a:pt x="82699" y="41810"/>
                    </a:cubicBezTo>
                    <a:lnTo>
                      <a:pt x="82699" y="41810"/>
                    </a:lnTo>
                    <a:cubicBezTo>
                      <a:pt x="82699" y="19014"/>
                      <a:pt x="64220" y="535"/>
                      <a:pt x="4142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5ECA04B3-40BD-2918-0FC1-25868BE4A452}"/>
                  </a:ext>
                </a:extLst>
              </p:cNvPr>
              <p:cNvSpPr/>
              <p:nvPr/>
            </p:nvSpPr>
            <p:spPr>
              <a:xfrm>
                <a:off x="3883501" y="5597525"/>
                <a:ext cx="82549" cy="82549"/>
              </a:xfrm>
              <a:custGeom>
                <a:avLst/>
                <a:gdLst>
                  <a:gd name="connsiteX0" fmla="*/ 41427 w 82549"/>
                  <a:gd name="connsiteY0" fmla="*/ 6884 h 82549"/>
                  <a:gd name="connsiteX1" fmla="*/ 76353 w 82549"/>
                  <a:gd name="connsiteY1" fmla="*/ 41810 h 82549"/>
                  <a:gd name="connsiteX2" fmla="*/ 76353 w 82549"/>
                  <a:gd name="connsiteY2" fmla="*/ 41810 h 82549"/>
                  <a:gd name="connsiteX3" fmla="*/ 41427 w 82549"/>
                  <a:gd name="connsiteY3" fmla="*/ 76735 h 82549"/>
                  <a:gd name="connsiteX4" fmla="*/ 6502 w 82549"/>
                  <a:gd name="connsiteY4" fmla="*/ 41810 h 82549"/>
                  <a:gd name="connsiteX5" fmla="*/ 41427 w 82549"/>
                  <a:gd name="connsiteY5" fmla="*/ 6884 h 82549"/>
                  <a:gd name="connsiteX6" fmla="*/ 41427 w 82549"/>
                  <a:gd name="connsiteY6" fmla="*/ 535 h 82549"/>
                  <a:gd name="connsiteX7" fmla="*/ 153 w 82549"/>
                  <a:gd name="connsiteY7" fmla="*/ 41810 h 82549"/>
                  <a:gd name="connsiteX8" fmla="*/ 41427 w 82549"/>
                  <a:gd name="connsiteY8" fmla="*/ 83084 h 82549"/>
                  <a:gd name="connsiteX9" fmla="*/ 82702 w 82549"/>
                  <a:gd name="connsiteY9" fmla="*/ 41810 h 82549"/>
                  <a:gd name="connsiteX10" fmla="*/ 82702 w 82549"/>
                  <a:gd name="connsiteY10" fmla="*/ 41810 h 82549"/>
                  <a:gd name="connsiteX11" fmla="*/ 4142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7" y="6884"/>
                    </a:moveTo>
                    <a:cubicBezTo>
                      <a:pt x="60715" y="6884"/>
                      <a:pt x="76353" y="22522"/>
                      <a:pt x="76353" y="41810"/>
                    </a:cubicBezTo>
                    <a:lnTo>
                      <a:pt x="76353" y="41810"/>
                    </a:lnTo>
                    <a:cubicBezTo>
                      <a:pt x="76353" y="61098"/>
                      <a:pt x="60715" y="76735"/>
                      <a:pt x="41427" y="76735"/>
                    </a:cubicBezTo>
                    <a:cubicBezTo>
                      <a:pt x="22139" y="76735"/>
                      <a:pt x="6502" y="61098"/>
                      <a:pt x="6502" y="41810"/>
                    </a:cubicBezTo>
                    <a:cubicBezTo>
                      <a:pt x="6502" y="22522"/>
                      <a:pt x="22139" y="6884"/>
                      <a:pt x="41427" y="6884"/>
                    </a:cubicBezTo>
                    <a:close/>
                    <a:moveTo>
                      <a:pt x="41427" y="535"/>
                    </a:moveTo>
                    <a:cubicBezTo>
                      <a:pt x="18632" y="535"/>
                      <a:pt x="153" y="19014"/>
                      <a:pt x="153" y="41810"/>
                    </a:cubicBezTo>
                    <a:cubicBezTo>
                      <a:pt x="153" y="64605"/>
                      <a:pt x="18632" y="83084"/>
                      <a:pt x="41427" y="83084"/>
                    </a:cubicBezTo>
                    <a:cubicBezTo>
                      <a:pt x="64222" y="83084"/>
                      <a:pt x="82702" y="64605"/>
                      <a:pt x="82702" y="41810"/>
                    </a:cubicBezTo>
                    <a:lnTo>
                      <a:pt x="82702" y="41810"/>
                    </a:lnTo>
                    <a:cubicBezTo>
                      <a:pt x="82702" y="19014"/>
                      <a:pt x="64222" y="535"/>
                      <a:pt x="4142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182A39E9-07D4-4123-D55E-2AB0CAB065F4}"/>
                  </a:ext>
                </a:extLst>
              </p:cNvPr>
              <p:cNvSpPr/>
              <p:nvPr/>
            </p:nvSpPr>
            <p:spPr>
              <a:xfrm>
                <a:off x="3907789" y="5597525"/>
                <a:ext cx="82549" cy="82549"/>
              </a:xfrm>
              <a:custGeom>
                <a:avLst/>
                <a:gdLst>
                  <a:gd name="connsiteX0" fmla="*/ 41430 w 82549"/>
                  <a:gd name="connsiteY0" fmla="*/ 6884 h 82549"/>
                  <a:gd name="connsiteX1" fmla="*/ 76355 w 82549"/>
                  <a:gd name="connsiteY1" fmla="*/ 41810 h 82549"/>
                  <a:gd name="connsiteX2" fmla="*/ 76355 w 82549"/>
                  <a:gd name="connsiteY2" fmla="*/ 41810 h 82549"/>
                  <a:gd name="connsiteX3" fmla="*/ 41430 w 82549"/>
                  <a:gd name="connsiteY3" fmla="*/ 76735 h 82549"/>
                  <a:gd name="connsiteX4" fmla="*/ 6504 w 82549"/>
                  <a:gd name="connsiteY4" fmla="*/ 41810 h 82549"/>
                  <a:gd name="connsiteX5" fmla="*/ 41430 w 82549"/>
                  <a:gd name="connsiteY5" fmla="*/ 6884 h 82549"/>
                  <a:gd name="connsiteX6" fmla="*/ 41430 w 82549"/>
                  <a:gd name="connsiteY6" fmla="*/ 535 h 82549"/>
                  <a:gd name="connsiteX7" fmla="*/ 155 w 82549"/>
                  <a:gd name="connsiteY7" fmla="*/ 41810 h 82549"/>
                  <a:gd name="connsiteX8" fmla="*/ 41430 w 82549"/>
                  <a:gd name="connsiteY8" fmla="*/ 83084 h 82549"/>
                  <a:gd name="connsiteX9" fmla="*/ 82704 w 82549"/>
                  <a:gd name="connsiteY9" fmla="*/ 41810 h 82549"/>
                  <a:gd name="connsiteX10" fmla="*/ 82704 w 82549"/>
                  <a:gd name="connsiteY10" fmla="*/ 41810 h 82549"/>
                  <a:gd name="connsiteX11" fmla="*/ 4143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0" y="6884"/>
                    </a:moveTo>
                    <a:cubicBezTo>
                      <a:pt x="60718" y="6884"/>
                      <a:pt x="76355" y="22522"/>
                      <a:pt x="76355" y="41810"/>
                    </a:cubicBezTo>
                    <a:lnTo>
                      <a:pt x="76355" y="41810"/>
                    </a:lnTo>
                    <a:cubicBezTo>
                      <a:pt x="76355" y="61098"/>
                      <a:pt x="60718" y="76735"/>
                      <a:pt x="41430" y="76735"/>
                    </a:cubicBezTo>
                    <a:cubicBezTo>
                      <a:pt x="22142" y="76735"/>
                      <a:pt x="6504" y="61098"/>
                      <a:pt x="6504" y="41810"/>
                    </a:cubicBezTo>
                    <a:cubicBezTo>
                      <a:pt x="6504" y="22522"/>
                      <a:pt x="22142" y="6884"/>
                      <a:pt x="41430" y="6884"/>
                    </a:cubicBezTo>
                    <a:close/>
                    <a:moveTo>
                      <a:pt x="41430" y="535"/>
                    </a:moveTo>
                    <a:cubicBezTo>
                      <a:pt x="18635" y="535"/>
                      <a:pt x="155" y="19014"/>
                      <a:pt x="155" y="41810"/>
                    </a:cubicBezTo>
                    <a:cubicBezTo>
                      <a:pt x="155" y="64605"/>
                      <a:pt x="18635" y="83084"/>
                      <a:pt x="41430" y="83084"/>
                    </a:cubicBezTo>
                    <a:cubicBezTo>
                      <a:pt x="64225" y="83084"/>
                      <a:pt x="82704" y="64605"/>
                      <a:pt x="82704" y="41810"/>
                    </a:cubicBezTo>
                    <a:lnTo>
                      <a:pt x="82704" y="41810"/>
                    </a:lnTo>
                    <a:cubicBezTo>
                      <a:pt x="82704" y="19014"/>
                      <a:pt x="64225" y="535"/>
                      <a:pt x="4143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936802B1-51DD-EF3E-9208-E7EAFB7EBF7A}"/>
                  </a:ext>
                </a:extLst>
              </p:cNvPr>
              <p:cNvSpPr/>
              <p:nvPr/>
            </p:nvSpPr>
            <p:spPr>
              <a:xfrm>
                <a:off x="3932078" y="5597525"/>
                <a:ext cx="82549" cy="82549"/>
              </a:xfrm>
              <a:custGeom>
                <a:avLst/>
                <a:gdLst>
                  <a:gd name="connsiteX0" fmla="*/ 41432 w 82549"/>
                  <a:gd name="connsiteY0" fmla="*/ 6884 h 82549"/>
                  <a:gd name="connsiteX1" fmla="*/ 76358 w 82549"/>
                  <a:gd name="connsiteY1" fmla="*/ 41810 h 82549"/>
                  <a:gd name="connsiteX2" fmla="*/ 76358 w 82549"/>
                  <a:gd name="connsiteY2" fmla="*/ 41810 h 82549"/>
                  <a:gd name="connsiteX3" fmla="*/ 41432 w 82549"/>
                  <a:gd name="connsiteY3" fmla="*/ 76735 h 82549"/>
                  <a:gd name="connsiteX4" fmla="*/ 6507 w 82549"/>
                  <a:gd name="connsiteY4" fmla="*/ 41810 h 82549"/>
                  <a:gd name="connsiteX5" fmla="*/ 41432 w 82549"/>
                  <a:gd name="connsiteY5" fmla="*/ 6884 h 82549"/>
                  <a:gd name="connsiteX6" fmla="*/ 41432 w 82549"/>
                  <a:gd name="connsiteY6" fmla="*/ 535 h 82549"/>
                  <a:gd name="connsiteX7" fmla="*/ 158 w 82549"/>
                  <a:gd name="connsiteY7" fmla="*/ 41810 h 82549"/>
                  <a:gd name="connsiteX8" fmla="*/ 41432 w 82549"/>
                  <a:gd name="connsiteY8" fmla="*/ 83084 h 82549"/>
                  <a:gd name="connsiteX9" fmla="*/ 82707 w 82549"/>
                  <a:gd name="connsiteY9" fmla="*/ 41810 h 82549"/>
                  <a:gd name="connsiteX10" fmla="*/ 82707 w 82549"/>
                  <a:gd name="connsiteY10" fmla="*/ 41810 h 82549"/>
                  <a:gd name="connsiteX11" fmla="*/ 4143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2" y="6884"/>
                    </a:moveTo>
                    <a:cubicBezTo>
                      <a:pt x="60720" y="6884"/>
                      <a:pt x="76358" y="22522"/>
                      <a:pt x="76358" y="41810"/>
                    </a:cubicBezTo>
                    <a:lnTo>
                      <a:pt x="76358" y="41810"/>
                    </a:lnTo>
                    <a:cubicBezTo>
                      <a:pt x="76358" y="61098"/>
                      <a:pt x="60720" y="76735"/>
                      <a:pt x="41432" y="76735"/>
                    </a:cubicBezTo>
                    <a:cubicBezTo>
                      <a:pt x="22144" y="76735"/>
                      <a:pt x="6507" y="61098"/>
                      <a:pt x="6507" y="41810"/>
                    </a:cubicBezTo>
                    <a:cubicBezTo>
                      <a:pt x="6507" y="22522"/>
                      <a:pt x="22144" y="6884"/>
                      <a:pt x="41432" y="6884"/>
                    </a:cubicBezTo>
                    <a:close/>
                    <a:moveTo>
                      <a:pt x="41432" y="535"/>
                    </a:moveTo>
                    <a:cubicBezTo>
                      <a:pt x="18637" y="535"/>
                      <a:pt x="158" y="19014"/>
                      <a:pt x="158" y="41810"/>
                    </a:cubicBezTo>
                    <a:cubicBezTo>
                      <a:pt x="158" y="64605"/>
                      <a:pt x="18637" y="83084"/>
                      <a:pt x="41432" y="83084"/>
                    </a:cubicBezTo>
                    <a:cubicBezTo>
                      <a:pt x="64228" y="83084"/>
                      <a:pt x="82707" y="64605"/>
                      <a:pt x="82707" y="41810"/>
                    </a:cubicBezTo>
                    <a:lnTo>
                      <a:pt x="82707" y="41810"/>
                    </a:lnTo>
                    <a:cubicBezTo>
                      <a:pt x="82707" y="19014"/>
                      <a:pt x="64228" y="535"/>
                      <a:pt x="4143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692ED1B0-F83B-FD18-9351-71B421BDB18D}"/>
                  </a:ext>
                </a:extLst>
              </p:cNvPr>
              <p:cNvSpPr/>
              <p:nvPr/>
            </p:nvSpPr>
            <p:spPr>
              <a:xfrm>
                <a:off x="3956367" y="5597525"/>
                <a:ext cx="82549" cy="82549"/>
              </a:xfrm>
              <a:custGeom>
                <a:avLst/>
                <a:gdLst>
                  <a:gd name="connsiteX0" fmla="*/ 41435 w 82549"/>
                  <a:gd name="connsiteY0" fmla="*/ 6884 h 82549"/>
                  <a:gd name="connsiteX1" fmla="*/ 76360 w 82549"/>
                  <a:gd name="connsiteY1" fmla="*/ 41810 h 82549"/>
                  <a:gd name="connsiteX2" fmla="*/ 76360 w 82549"/>
                  <a:gd name="connsiteY2" fmla="*/ 41810 h 82549"/>
                  <a:gd name="connsiteX3" fmla="*/ 41435 w 82549"/>
                  <a:gd name="connsiteY3" fmla="*/ 76735 h 82549"/>
                  <a:gd name="connsiteX4" fmla="*/ 6510 w 82549"/>
                  <a:gd name="connsiteY4" fmla="*/ 41810 h 82549"/>
                  <a:gd name="connsiteX5" fmla="*/ 41435 w 82549"/>
                  <a:gd name="connsiteY5" fmla="*/ 6884 h 82549"/>
                  <a:gd name="connsiteX6" fmla="*/ 41435 w 82549"/>
                  <a:gd name="connsiteY6" fmla="*/ 535 h 82549"/>
                  <a:gd name="connsiteX7" fmla="*/ 160 w 82549"/>
                  <a:gd name="connsiteY7" fmla="*/ 41810 h 82549"/>
                  <a:gd name="connsiteX8" fmla="*/ 41435 w 82549"/>
                  <a:gd name="connsiteY8" fmla="*/ 83084 h 82549"/>
                  <a:gd name="connsiteX9" fmla="*/ 82710 w 82549"/>
                  <a:gd name="connsiteY9" fmla="*/ 41810 h 82549"/>
                  <a:gd name="connsiteX10" fmla="*/ 82710 w 82549"/>
                  <a:gd name="connsiteY10" fmla="*/ 41810 h 82549"/>
                  <a:gd name="connsiteX11" fmla="*/ 4143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5" y="6884"/>
                    </a:moveTo>
                    <a:cubicBezTo>
                      <a:pt x="60723" y="6884"/>
                      <a:pt x="76360" y="22522"/>
                      <a:pt x="76360" y="41810"/>
                    </a:cubicBezTo>
                    <a:lnTo>
                      <a:pt x="76360" y="41810"/>
                    </a:lnTo>
                    <a:cubicBezTo>
                      <a:pt x="76360" y="61098"/>
                      <a:pt x="60723" y="76735"/>
                      <a:pt x="41435" y="76735"/>
                    </a:cubicBezTo>
                    <a:cubicBezTo>
                      <a:pt x="22147" y="76735"/>
                      <a:pt x="6510" y="61098"/>
                      <a:pt x="6510" y="41810"/>
                    </a:cubicBezTo>
                    <a:cubicBezTo>
                      <a:pt x="6510" y="22522"/>
                      <a:pt x="22147" y="6884"/>
                      <a:pt x="41435" y="6884"/>
                    </a:cubicBezTo>
                    <a:close/>
                    <a:moveTo>
                      <a:pt x="41435" y="535"/>
                    </a:moveTo>
                    <a:cubicBezTo>
                      <a:pt x="18640" y="535"/>
                      <a:pt x="160" y="19014"/>
                      <a:pt x="160" y="41810"/>
                    </a:cubicBezTo>
                    <a:cubicBezTo>
                      <a:pt x="160" y="64605"/>
                      <a:pt x="18640" y="83084"/>
                      <a:pt x="41435" y="83084"/>
                    </a:cubicBezTo>
                    <a:cubicBezTo>
                      <a:pt x="64230" y="83084"/>
                      <a:pt x="82710" y="64605"/>
                      <a:pt x="82710" y="41810"/>
                    </a:cubicBezTo>
                    <a:lnTo>
                      <a:pt x="82710" y="41810"/>
                    </a:lnTo>
                    <a:cubicBezTo>
                      <a:pt x="82710" y="19014"/>
                      <a:pt x="64230" y="535"/>
                      <a:pt x="4143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34A648E3-966B-B41D-7716-9C2DE1BDAE59}"/>
                  </a:ext>
                </a:extLst>
              </p:cNvPr>
              <p:cNvSpPr/>
              <p:nvPr/>
            </p:nvSpPr>
            <p:spPr>
              <a:xfrm>
                <a:off x="3980656" y="5597525"/>
                <a:ext cx="82549" cy="82549"/>
              </a:xfrm>
              <a:custGeom>
                <a:avLst/>
                <a:gdLst>
                  <a:gd name="connsiteX0" fmla="*/ 41437 w 82549"/>
                  <a:gd name="connsiteY0" fmla="*/ 6884 h 82549"/>
                  <a:gd name="connsiteX1" fmla="*/ 76363 w 82549"/>
                  <a:gd name="connsiteY1" fmla="*/ 41810 h 82549"/>
                  <a:gd name="connsiteX2" fmla="*/ 76363 w 82549"/>
                  <a:gd name="connsiteY2" fmla="*/ 41810 h 82549"/>
                  <a:gd name="connsiteX3" fmla="*/ 41437 w 82549"/>
                  <a:gd name="connsiteY3" fmla="*/ 76735 h 82549"/>
                  <a:gd name="connsiteX4" fmla="*/ 6512 w 82549"/>
                  <a:gd name="connsiteY4" fmla="*/ 41810 h 82549"/>
                  <a:gd name="connsiteX5" fmla="*/ 41437 w 82549"/>
                  <a:gd name="connsiteY5" fmla="*/ 6884 h 82549"/>
                  <a:gd name="connsiteX6" fmla="*/ 41437 w 82549"/>
                  <a:gd name="connsiteY6" fmla="*/ 535 h 82549"/>
                  <a:gd name="connsiteX7" fmla="*/ 163 w 82549"/>
                  <a:gd name="connsiteY7" fmla="*/ 41810 h 82549"/>
                  <a:gd name="connsiteX8" fmla="*/ 41437 w 82549"/>
                  <a:gd name="connsiteY8" fmla="*/ 83084 h 82549"/>
                  <a:gd name="connsiteX9" fmla="*/ 82712 w 82549"/>
                  <a:gd name="connsiteY9" fmla="*/ 41810 h 82549"/>
                  <a:gd name="connsiteX10" fmla="*/ 82712 w 82549"/>
                  <a:gd name="connsiteY10" fmla="*/ 41810 h 82549"/>
                  <a:gd name="connsiteX11" fmla="*/ 4143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7" y="6884"/>
                    </a:moveTo>
                    <a:cubicBezTo>
                      <a:pt x="60726" y="6884"/>
                      <a:pt x="76363" y="22522"/>
                      <a:pt x="76363" y="41810"/>
                    </a:cubicBezTo>
                    <a:lnTo>
                      <a:pt x="76363" y="41810"/>
                    </a:lnTo>
                    <a:cubicBezTo>
                      <a:pt x="76363" y="61098"/>
                      <a:pt x="60726" y="76735"/>
                      <a:pt x="41437" y="76735"/>
                    </a:cubicBezTo>
                    <a:cubicBezTo>
                      <a:pt x="22149" y="76735"/>
                      <a:pt x="6512" y="61098"/>
                      <a:pt x="6512" y="41810"/>
                    </a:cubicBezTo>
                    <a:cubicBezTo>
                      <a:pt x="6512" y="22522"/>
                      <a:pt x="22149" y="6884"/>
                      <a:pt x="41437" y="6884"/>
                    </a:cubicBezTo>
                    <a:close/>
                    <a:moveTo>
                      <a:pt x="41437" y="535"/>
                    </a:moveTo>
                    <a:cubicBezTo>
                      <a:pt x="18642" y="535"/>
                      <a:pt x="163" y="19014"/>
                      <a:pt x="163" y="41810"/>
                    </a:cubicBezTo>
                    <a:cubicBezTo>
                      <a:pt x="163" y="64605"/>
                      <a:pt x="18642" y="83084"/>
                      <a:pt x="41437" y="83084"/>
                    </a:cubicBezTo>
                    <a:cubicBezTo>
                      <a:pt x="64233" y="83084"/>
                      <a:pt x="82712" y="64605"/>
                      <a:pt x="82712" y="41810"/>
                    </a:cubicBezTo>
                    <a:lnTo>
                      <a:pt x="82712" y="41810"/>
                    </a:lnTo>
                    <a:cubicBezTo>
                      <a:pt x="82712" y="19014"/>
                      <a:pt x="64233" y="535"/>
                      <a:pt x="4143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4DF5126A-5727-13BA-324B-BB91434EB2DD}"/>
                  </a:ext>
                </a:extLst>
              </p:cNvPr>
              <p:cNvSpPr/>
              <p:nvPr/>
            </p:nvSpPr>
            <p:spPr>
              <a:xfrm>
                <a:off x="4004944" y="5597525"/>
                <a:ext cx="82549" cy="82549"/>
              </a:xfrm>
              <a:custGeom>
                <a:avLst/>
                <a:gdLst>
                  <a:gd name="connsiteX0" fmla="*/ 41440 w 82549"/>
                  <a:gd name="connsiteY0" fmla="*/ 6884 h 82549"/>
                  <a:gd name="connsiteX1" fmla="*/ 76365 w 82549"/>
                  <a:gd name="connsiteY1" fmla="*/ 41810 h 82549"/>
                  <a:gd name="connsiteX2" fmla="*/ 76365 w 82549"/>
                  <a:gd name="connsiteY2" fmla="*/ 41810 h 82549"/>
                  <a:gd name="connsiteX3" fmla="*/ 41440 w 82549"/>
                  <a:gd name="connsiteY3" fmla="*/ 76735 h 82549"/>
                  <a:gd name="connsiteX4" fmla="*/ 6515 w 82549"/>
                  <a:gd name="connsiteY4" fmla="*/ 41810 h 82549"/>
                  <a:gd name="connsiteX5" fmla="*/ 41440 w 82549"/>
                  <a:gd name="connsiteY5" fmla="*/ 6884 h 82549"/>
                  <a:gd name="connsiteX6" fmla="*/ 41440 w 82549"/>
                  <a:gd name="connsiteY6" fmla="*/ 535 h 82549"/>
                  <a:gd name="connsiteX7" fmla="*/ 165 w 82549"/>
                  <a:gd name="connsiteY7" fmla="*/ 41810 h 82549"/>
                  <a:gd name="connsiteX8" fmla="*/ 41440 w 82549"/>
                  <a:gd name="connsiteY8" fmla="*/ 83084 h 82549"/>
                  <a:gd name="connsiteX9" fmla="*/ 82715 w 82549"/>
                  <a:gd name="connsiteY9" fmla="*/ 41810 h 82549"/>
                  <a:gd name="connsiteX10" fmla="*/ 82715 w 82549"/>
                  <a:gd name="connsiteY10" fmla="*/ 41810 h 82549"/>
                  <a:gd name="connsiteX11" fmla="*/ 4144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0" y="6884"/>
                    </a:moveTo>
                    <a:cubicBezTo>
                      <a:pt x="60728" y="6884"/>
                      <a:pt x="76365" y="22522"/>
                      <a:pt x="76365" y="41810"/>
                    </a:cubicBezTo>
                    <a:lnTo>
                      <a:pt x="76365" y="41810"/>
                    </a:lnTo>
                    <a:cubicBezTo>
                      <a:pt x="76365" y="61098"/>
                      <a:pt x="60728" y="76735"/>
                      <a:pt x="41440" y="76735"/>
                    </a:cubicBezTo>
                    <a:cubicBezTo>
                      <a:pt x="22152" y="76735"/>
                      <a:pt x="6515" y="61098"/>
                      <a:pt x="6515" y="41810"/>
                    </a:cubicBezTo>
                    <a:cubicBezTo>
                      <a:pt x="6515" y="22522"/>
                      <a:pt x="22152" y="6884"/>
                      <a:pt x="41440" y="6884"/>
                    </a:cubicBezTo>
                    <a:close/>
                    <a:moveTo>
                      <a:pt x="41440" y="535"/>
                    </a:moveTo>
                    <a:cubicBezTo>
                      <a:pt x="18645" y="535"/>
                      <a:pt x="165" y="19014"/>
                      <a:pt x="165" y="41810"/>
                    </a:cubicBezTo>
                    <a:cubicBezTo>
                      <a:pt x="165" y="64605"/>
                      <a:pt x="18645" y="83084"/>
                      <a:pt x="41440" y="83084"/>
                    </a:cubicBezTo>
                    <a:cubicBezTo>
                      <a:pt x="64235" y="83084"/>
                      <a:pt x="82715" y="64605"/>
                      <a:pt x="82715" y="41810"/>
                    </a:cubicBezTo>
                    <a:lnTo>
                      <a:pt x="82715" y="41810"/>
                    </a:lnTo>
                    <a:cubicBezTo>
                      <a:pt x="82715" y="19014"/>
                      <a:pt x="64235" y="535"/>
                      <a:pt x="4144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92E758FF-3673-58F4-69CE-48400E7E6CE3}"/>
                  </a:ext>
                </a:extLst>
              </p:cNvPr>
              <p:cNvSpPr/>
              <p:nvPr/>
            </p:nvSpPr>
            <p:spPr>
              <a:xfrm>
                <a:off x="4029233" y="5597525"/>
                <a:ext cx="82549" cy="82549"/>
              </a:xfrm>
              <a:custGeom>
                <a:avLst/>
                <a:gdLst>
                  <a:gd name="connsiteX0" fmla="*/ 41443 w 82549"/>
                  <a:gd name="connsiteY0" fmla="*/ 6884 h 82549"/>
                  <a:gd name="connsiteX1" fmla="*/ 76368 w 82549"/>
                  <a:gd name="connsiteY1" fmla="*/ 41810 h 82549"/>
                  <a:gd name="connsiteX2" fmla="*/ 76368 w 82549"/>
                  <a:gd name="connsiteY2" fmla="*/ 41810 h 82549"/>
                  <a:gd name="connsiteX3" fmla="*/ 41443 w 82549"/>
                  <a:gd name="connsiteY3" fmla="*/ 76735 h 82549"/>
                  <a:gd name="connsiteX4" fmla="*/ 6517 w 82549"/>
                  <a:gd name="connsiteY4" fmla="*/ 41810 h 82549"/>
                  <a:gd name="connsiteX5" fmla="*/ 41443 w 82549"/>
                  <a:gd name="connsiteY5" fmla="*/ 6884 h 82549"/>
                  <a:gd name="connsiteX6" fmla="*/ 41443 w 82549"/>
                  <a:gd name="connsiteY6" fmla="*/ 535 h 82549"/>
                  <a:gd name="connsiteX7" fmla="*/ 168 w 82549"/>
                  <a:gd name="connsiteY7" fmla="*/ 41810 h 82549"/>
                  <a:gd name="connsiteX8" fmla="*/ 41443 w 82549"/>
                  <a:gd name="connsiteY8" fmla="*/ 83084 h 82549"/>
                  <a:gd name="connsiteX9" fmla="*/ 82717 w 82549"/>
                  <a:gd name="connsiteY9" fmla="*/ 41810 h 82549"/>
                  <a:gd name="connsiteX10" fmla="*/ 82717 w 82549"/>
                  <a:gd name="connsiteY10" fmla="*/ 41810 h 82549"/>
                  <a:gd name="connsiteX11" fmla="*/ 4144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3" y="6884"/>
                    </a:moveTo>
                    <a:cubicBezTo>
                      <a:pt x="60731" y="6884"/>
                      <a:pt x="76368" y="22522"/>
                      <a:pt x="76368" y="41810"/>
                    </a:cubicBezTo>
                    <a:lnTo>
                      <a:pt x="76368" y="41810"/>
                    </a:lnTo>
                    <a:cubicBezTo>
                      <a:pt x="76368" y="61098"/>
                      <a:pt x="60731" y="76735"/>
                      <a:pt x="41443" y="76735"/>
                    </a:cubicBezTo>
                    <a:cubicBezTo>
                      <a:pt x="22154" y="76735"/>
                      <a:pt x="6517" y="61098"/>
                      <a:pt x="6517" y="41810"/>
                    </a:cubicBezTo>
                    <a:cubicBezTo>
                      <a:pt x="6517" y="22522"/>
                      <a:pt x="22154" y="6884"/>
                      <a:pt x="41443" y="6884"/>
                    </a:cubicBezTo>
                    <a:close/>
                    <a:moveTo>
                      <a:pt x="41443" y="535"/>
                    </a:moveTo>
                    <a:cubicBezTo>
                      <a:pt x="18647" y="535"/>
                      <a:pt x="168" y="19014"/>
                      <a:pt x="168" y="41810"/>
                    </a:cubicBezTo>
                    <a:cubicBezTo>
                      <a:pt x="168" y="64605"/>
                      <a:pt x="18647" y="83084"/>
                      <a:pt x="41443" y="83084"/>
                    </a:cubicBezTo>
                    <a:cubicBezTo>
                      <a:pt x="64238" y="83084"/>
                      <a:pt x="82717" y="64605"/>
                      <a:pt x="82717" y="41810"/>
                    </a:cubicBezTo>
                    <a:lnTo>
                      <a:pt x="82717" y="41810"/>
                    </a:lnTo>
                    <a:cubicBezTo>
                      <a:pt x="82717" y="19014"/>
                      <a:pt x="64238" y="535"/>
                      <a:pt x="4144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D183718C-9D19-C8D5-48BA-F657B66238B4}"/>
                  </a:ext>
                </a:extLst>
              </p:cNvPr>
              <p:cNvSpPr/>
              <p:nvPr/>
            </p:nvSpPr>
            <p:spPr>
              <a:xfrm>
                <a:off x="4053522" y="5597525"/>
                <a:ext cx="82549" cy="82549"/>
              </a:xfrm>
              <a:custGeom>
                <a:avLst/>
                <a:gdLst>
                  <a:gd name="connsiteX0" fmla="*/ 41445 w 82549"/>
                  <a:gd name="connsiteY0" fmla="*/ 6884 h 82549"/>
                  <a:gd name="connsiteX1" fmla="*/ 76370 w 82549"/>
                  <a:gd name="connsiteY1" fmla="*/ 41810 h 82549"/>
                  <a:gd name="connsiteX2" fmla="*/ 76370 w 82549"/>
                  <a:gd name="connsiteY2" fmla="*/ 41810 h 82549"/>
                  <a:gd name="connsiteX3" fmla="*/ 41445 w 82549"/>
                  <a:gd name="connsiteY3" fmla="*/ 76735 h 82549"/>
                  <a:gd name="connsiteX4" fmla="*/ 6520 w 82549"/>
                  <a:gd name="connsiteY4" fmla="*/ 41810 h 82549"/>
                  <a:gd name="connsiteX5" fmla="*/ 41445 w 82549"/>
                  <a:gd name="connsiteY5" fmla="*/ 6884 h 82549"/>
                  <a:gd name="connsiteX6" fmla="*/ 41445 w 82549"/>
                  <a:gd name="connsiteY6" fmla="*/ 535 h 82549"/>
                  <a:gd name="connsiteX7" fmla="*/ 170 w 82549"/>
                  <a:gd name="connsiteY7" fmla="*/ 41810 h 82549"/>
                  <a:gd name="connsiteX8" fmla="*/ 41445 w 82549"/>
                  <a:gd name="connsiteY8" fmla="*/ 83084 h 82549"/>
                  <a:gd name="connsiteX9" fmla="*/ 82720 w 82549"/>
                  <a:gd name="connsiteY9" fmla="*/ 41810 h 82549"/>
                  <a:gd name="connsiteX10" fmla="*/ 82720 w 82549"/>
                  <a:gd name="connsiteY10" fmla="*/ 41810 h 82549"/>
                  <a:gd name="connsiteX11" fmla="*/ 4144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5" y="6884"/>
                    </a:moveTo>
                    <a:cubicBezTo>
                      <a:pt x="60733" y="6884"/>
                      <a:pt x="76370" y="22522"/>
                      <a:pt x="76370" y="41810"/>
                    </a:cubicBezTo>
                    <a:lnTo>
                      <a:pt x="76370" y="41810"/>
                    </a:lnTo>
                    <a:cubicBezTo>
                      <a:pt x="76370" y="61098"/>
                      <a:pt x="60733" y="76735"/>
                      <a:pt x="41445" y="76735"/>
                    </a:cubicBezTo>
                    <a:cubicBezTo>
                      <a:pt x="22157" y="76735"/>
                      <a:pt x="6520" y="61098"/>
                      <a:pt x="6520" y="41810"/>
                    </a:cubicBezTo>
                    <a:cubicBezTo>
                      <a:pt x="6520" y="22522"/>
                      <a:pt x="22157" y="6884"/>
                      <a:pt x="41445" y="6884"/>
                    </a:cubicBezTo>
                    <a:close/>
                    <a:moveTo>
                      <a:pt x="41445" y="535"/>
                    </a:moveTo>
                    <a:cubicBezTo>
                      <a:pt x="18650" y="535"/>
                      <a:pt x="170" y="19014"/>
                      <a:pt x="170" y="41810"/>
                    </a:cubicBezTo>
                    <a:cubicBezTo>
                      <a:pt x="170" y="64605"/>
                      <a:pt x="18650" y="83084"/>
                      <a:pt x="41445" y="83084"/>
                    </a:cubicBezTo>
                    <a:cubicBezTo>
                      <a:pt x="64240" y="83084"/>
                      <a:pt x="82720" y="64605"/>
                      <a:pt x="82720" y="41810"/>
                    </a:cubicBezTo>
                    <a:lnTo>
                      <a:pt x="82720" y="41810"/>
                    </a:lnTo>
                    <a:cubicBezTo>
                      <a:pt x="82720" y="19014"/>
                      <a:pt x="64240" y="535"/>
                      <a:pt x="4144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530F6EB7-D24B-AEB2-9D03-912099C6BD8E}"/>
                  </a:ext>
                </a:extLst>
              </p:cNvPr>
              <p:cNvSpPr/>
              <p:nvPr/>
            </p:nvSpPr>
            <p:spPr>
              <a:xfrm>
                <a:off x="4077811" y="5597525"/>
                <a:ext cx="82549" cy="82549"/>
              </a:xfrm>
              <a:custGeom>
                <a:avLst/>
                <a:gdLst>
                  <a:gd name="connsiteX0" fmla="*/ 41448 w 82549"/>
                  <a:gd name="connsiteY0" fmla="*/ 6884 h 82549"/>
                  <a:gd name="connsiteX1" fmla="*/ 76373 w 82549"/>
                  <a:gd name="connsiteY1" fmla="*/ 41810 h 82549"/>
                  <a:gd name="connsiteX2" fmla="*/ 76373 w 82549"/>
                  <a:gd name="connsiteY2" fmla="*/ 41810 h 82549"/>
                  <a:gd name="connsiteX3" fmla="*/ 41448 w 82549"/>
                  <a:gd name="connsiteY3" fmla="*/ 76735 h 82549"/>
                  <a:gd name="connsiteX4" fmla="*/ 6522 w 82549"/>
                  <a:gd name="connsiteY4" fmla="*/ 41810 h 82549"/>
                  <a:gd name="connsiteX5" fmla="*/ 41448 w 82549"/>
                  <a:gd name="connsiteY5" fmla="*/ 6884 h 82549"/>
                  <a:gd name="connsiteX6" fmla="*/ 41448 w 82549"/>
                  <a:gd name="connsiteY6" fmla="*/ 535 h 82549"/>
                  <a:gd name="connsiteX7" fmla="*/ 173 w 82549"/>
                  <a:gd name="connsiteY7" fmla="*/ 41810 h 82549"/>
                  <a:gd name="connsiteX8" fmla="*/ 41448 w 82549"/>
                  <a:gd name="connsiteY8" fmla="*/ 83084 h 82549"/>
                  <a:gd name="connsiteX9" fmla="*/ 82722 w 82549"/>
                  <a:gd name="connsiteY9" fmla="*/ 41810 h 82549"/>
                  <a:gd name="connsiteX10" fmla="*/ 82722 w 82549"/>
                  <a:gd name="connsiteY10" fmla="*/ 41810 h 82549"/>
                  <a:gd name="connsiteX11" fmla="*/ 4144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8" y="6884"/>
                    </a:moveTo>
                    <a:cubicBezTo>
                      <a:pt x="60736" y="6884"/>
                      <a:pt x="76373" y="22522"/>
                      <a:pt x="76373" y="41810"/>
                    </a:cubicBezTo>
                    <a:lnTo>
                      <a:pt x="76373" y="41810"/>
                    </a:lnTo>
                    <a:cubicBezTo>
                      <a:pt x="76373" y="61098"/>
                      <a:pt x="60736" y="76735"/>
                      <a:pt x="41448" y="76735"/>
                    </a:cubicBezTo>
                    <a:cubicBezTo>
                      <a:pt x="22160" y="76735"/>
                      <a:pt x="6522" y="61098"/>
                      <a:pt x="6522" y="41810"/>
                    </a:cubicBezTo>
                    <a:cubicBezTo>
                      <a:pt x="6522" y="22522"/>
                      <a:pt x="22160" y="6884"/>
                      <a:pt x="41448" y="6884"/>
                    </a:cubicBezTo>
                    <a:close/>
                    <a:moveTo>
                      <a:pt x="41448" y="535"/>
                    </a:moveTo>
                    <a:cubicBezTo>
                      <a:pt x="18652" y="535"/>
                      <a:pt x="173" y="19014"/>
                      <a:pt x="173" y="41810"/>
                    </a:cubicBezTo>
                    <a:cubicBezTo>
                      <a:pt x="173" y="64605"/>
                      <a:pt x="18652" y="83084"/>
                      <a:pt x="41448" y="83084"/>
                    </a:cubicBezTo>
                    <a:cubicBezTo>
                      <a:pt x="64243" y="83084"/>
                      <a:pt x="82722" y="64605"/>
                      <a:pt x="82722" y="41810"/>
                    </a:cubicBezTo>
                    <a:lnTo>
                      <a:pt x="82722" y="41810"/>
                    </a:lnTo>
                    <a:cubicBezTo>
                      <a:pt x="82722" y="19014"/>
                      <a:pt x="64243" y="535"/>
                      <a:pt x="4144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1F18BFC9-F7D9-CB65-65F7-1266BCF8D886}"/>
                  </a:ext>
                </a:extLst>
              </p:cNvPr>
              <p:cNvSpPr/>
              <p:nvPr/>
            </p:nvSpPr>
            <p:spPr>
              <a:xfrm>
                <a:off x="4102099" y="5597525"/>
                <a:ext cx="82549" cy="82549"/>
              </a:xfrm>
              <a:custGeom>
                <a:avLst/>
                <a:gdLst>
                  <a:gd name="connsiteX0" fmla="*/ 41450 w 82549"/>
                  <a:gd name="connsiteY0" fmla="*/ 6884 h 82549"/>
                  <a:gd name="connsiteX1" fmla="*/ 76376 w 82549"/>
                  <a:gd name="connsiteY1" fmla="*/ 41810 h 82549"/>
                  <a:gd name="connsiteX2" fmla="*/ 76376 w 82549"/>
                  <a:gd name="connsiteY2" fmla="*/ 41810 h 82549"/>
                  <a:gd name="connsiteX3" fmla="*/ 41450 w 82549"/>
                  <a:gd name="connsiteY3" fmla="*/ 76735 h 82549"/>
                  <a:gd name="connsiteX4" fmla="*/ 6525 w 82549"/>
                  <a:gd name="connsiteY4" fmla="*/ 41810 h 82549"/>
                  <a:gd name="connsiteX5" fmla="*/ 41450 w 82549"/>
                  <a:gd name="connsiteY5" fmla="*/ 6884 h 82549"/>
                  <a:gd name="connsiteX6" fmla="*/ 41450 w 82549"/>
                  <a:gd name="connsiteY6" fmla="*/ 535 h 82549"/>
                  <a:gd name="connsiteX7" fmla="*/ 176 w 82549"/>
                  <a:gd name="connsiteY7" fmla="*/ 41810 h 82549"/>
                  <a:gd name="connsiteX8" fmla="*/ 41450 w 82549"/>
                  <a:gd name="connsiteY8" fmla="*/ 83084 h 82549"/>
                  <a:gd name="connsiteX9" fmla="*/ 82725 w 82549"/>
                  <a:gd name="connsiteY9" fmla="*/ 41810 h 82549"/>
                  <a:gd name="connsiteX10" fmla="*/ 82725 w 82549"/>
                  <a:gd name="connsiteY10" fmla="*/ 41810 h 82549"/>
                  <a:gd name="connsiteX11" fmla="*/ 4145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0" y="6884"/>
                    </a:moveTo>
                    <a:cubicBezTo>
                      <a:pt x="60738" y="6884"/>
                      <a:pt x="76376" y="22522"/>
                      <a:pt x="76376" y="41810"/>
                    </a:cubicBezTo>
                    <a:lnTo>
                      <a:pt x="76376" y="41810"/>
                    </a:lnTo>
                    <a:cubicBezTo>
                      <a:pt x="76376" y="61098"/>
                      <a:pt x="60738" y="76735"/>
                      <a:pt x="41450" y="76735"/>
                    </a:cubicBezTo>
                    <a:cubicBezTo>
                      <a:pt x="22162" y="76735"/>
                      <a:pt x="6525" y="61098"/>
                      <a:pt x="6525" y="41810"/>
                    </a:cubicBezTo>
                    <a:cubicBezTo>
                      <a:pt x="6525" y="22522"/>
                      <a:pt x="22162" y="6884"/>
                      <a:pt x="41450" y="6884"/>
                    </a:cubicBezTo>
                    <a:close/>
                    <a:moveTo>
                      <a:pt x="41450" y="535"/>
                    </a:moveTo>
                    <a:cubicBezTo>
                      <a:pt x="18655" y="535"/>
                      <a:pt x="176" y="19014"/>
                      <a:pt x="176" y="41810"/>
                    </a:cubicBezTo>
                    <a:cubicBezTo>
                      <a:pt x="176" y="64605"/>
                      <a:pt x="18655" y="83084"/>
                      <a:pt x="41450" y="83084"/>
                    </a:cubicBezTo>
                    <a:cubicBezTo>
                      <a:pt x="64245" y="83084"/>
                      <a:pt x="82725" y="64605"/>
                      <a:pt x="82725" y="41810"/>
                    </a:cubicBezTo>
                    <a:lnTo>
                      <a:pt x="82725" y="41810"/>
                    </a:lnTo>
                    <a:cubicBezTo>
                      <a:pt x="82725" y="19014"/>
                      <a:pt x="64245" y="535"/>
                      <a:pt x="4145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6C5532EB-309A-9BC4-A4B9-596A0C32CF7A}"/>
                  </a:ext>
                </a:extLst>
              </p:cNvPr>
              <p:cNvSpPr/>
              <p:nvPr/>
            </p:nvSpPr>
            <p:spPr>
              <a:xfrm>
                <a:off x="4126388" y="5490149"/>
                <a:ext cx="82549" cy="82549"/>
              </a:xfrm>
              <a:custGeom>
                <a:avLst/>
                <a:gdLst>
                  <a:gd name="connsiteX0" fmla="*/ 41453 w 82549"/>
                  <a:gd name="connsiteY0" fmla="*/ 6873 h 82549"/>
                  <a:gd name="connsiteX1" fmla="*/ 76378 w 82549"/>
                  <a:gd name="connsiteY1" fmla="*/ 41798 h 82549"/>
                  <a:gd name="connsiteX2" fmla="*/ 76378 w 82549"/>
                  <a:gd name="connsiteY2" fmla="*/ 41798 h 82549"/>
                  <a:gd name="connsiteX3" fmla="*/ 41453 w 82549"/>
                  <a:gd name="connsiteY3" fmla="*/ 76724 h 82549"/>
                  <a:gd name="connsiteX4" fmla="*/ 6527 w 82549"/>
                  <a:gd name="connsiteY4" fmla="*/ 41798 h 82549"/>
                  <a:gd name="connsiteX5" fmla="*/ 41453 w 82549"/>
                  <a:gd name="connsiteY5" fmla="*/ 6873 h 82549"/>
                  <a:gd name="connsiteX6" fmla="*/ 41453 w 82549"/>
                  <a:gd name="connsiteY6" fmla="*/ 524 h 82549"/>
                  <a:gd name="connsiteX7" fmla="*/ 178 w 82549"/>
                  <a:gd name="connsiteY7" fmla="*/ 41798 h 82549"/>
                  <a:gd name="connsiteX8" fmla="*/ 41453 w 82549"/>
                  <a:gd name="connsiteY8" fmla="*/ 83073 h 82549"/>
                  <a:gd name="connsiteX9" fmla="*/ 82727 w 82549"/>
                  <a:gd name="connsiteY9" fmla="*/ 41798 h 82549"/>
                  <a:gd name="connsiteX10" fmla="*/ 82727 w 82549"/>
                  <a:gd name="connsiteY10" fmla="*/ 41798 h 82549"/>
                  <a:gd name="connsiteX11" fmla="*/ 41453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3" y="6873"/>
                    </a:moveTo>
                    <a:cubicBezTo>
                      <a:pt x="60741" y="6873"/>
                      <a:pt x="76378" y="22510"/>
                      <a:pt x="76378" y="41798"/>
                    </a:cubicBezTo>
                    <a:lnTo>
                      <a:pt x="76378" y="41798"/>
                    </a:lnTo>
                    <a:cubicBezTo>
                      <a:pt x="76378" y="61087"/>
                      <a:pt x="60741" y="76724"/>
                      <a:pt x="41453" y="76724"/>
                    </a:cubicBezTo>
                    <a:cubicBezTo>
                      <a:pt x="22165" y="76724"/>
                      <a:pt x="6527" y="61087"/>
                      <a:pt x="6527" y="41798"/>
                    </a:cubicBezTo>
                    <a:cubicBezTo>
                      <a:pt x="6527" y="22510"/>
                      <a:pt x="22165" y="6873"/>
                      <a:pt x="41453" y="6873"/>
                    </a:cubicBezTo>
                    <a:close/>
                    <a:moveTo>
                      <a:pt x="41453" y="524"/>
                    </a:moveTo>
                    <a:cubicBezTo>
                      <a:pt x="18658" y="524"/>
                      <a:pt x="178" y="19003"/>
                      <a:pt x="178" y="41798"/>
                    </a:cubicBezTo>
                    <a:cubicBezTo>
                      <a:pt x="178" y="64594"/>
                      <a:pt x="18658" y="83073"/>
                      <a:pt x="41453" y="83073"/>
                    </a:cubicBezTo>
                    <a:cubicBezTo>
                      <a:pt x="64248" y="83073"/>
                      <a:pt x="82727" y="64594"/>
                      <a:pt x="82727" y="41798"/>
                    </a:cubicBezTo>
                    <a:lnTo>
                      <a:pt x="82727" y="41798"/>
                    </a:lnTo>
                    <a:cubicBezTo>
                      <a:pt x="82727" y="19003"/>
                      <a:pt x="64248" y="524"/>
                      <a:pt x="41453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9AEE224E-C20E-8468-07EF-DCE91AEF0B01}"/>
                  </a:ext>
                </a:extLst>
              </p:cNvPr>
              <p:cNvSpPr/>
              <p:nvPr/>
            </p:nvSpPr>
            <p:spPr>
              <a:xfrm>
                <a:off x="4150677" y="5382784"/>
                <a:ext cx="82549" cy="82549"/>
              </a:xfrm>
              <a:custGeom>
                <a:avLst/>
                <a:gdLst>
                  <a:gd name="connsiteX0" fmla="*/ 41455 w 82549"/>
                  <a:gd name="connsiteY0" fmla="*/ 6862 h 82549"/>
                  <a:gd name="connsiteX1" fmla="*/ 76381 w 82549"/>
                  <a:gd name="connsiteY1" fmla="*/ 41787 h 82549"/>
                  <a:gd name="connsiteX2" fmla="*/ 76381 w 82549"/>
                  <a:gd name="connsiteY2" fmla="*/ 41787 h 82549"/>
                  <a:gd name="connsiteX3" fmla="*/ 41455 w 82549"/>
                  <a:gd name="connsiteY3" fmla="*/ 76712 h 82549"/>
                  <a:gd name="connsiteX4" fmla="*/ 6530 w 82549"/>
                  <a:gd name="connsiteY4" fmla="*/ 41787 h 82549"/>
                  <a:gd name="connsiteX5" fmla="*/ 41455 w 82549"/>
                  <a:gd name="connsiteY5" fmla="*/ 6862 h 82549"/>
                  <a:gd name="connsiteX6" fmla="*/ 41455 w 82549"/>
                  <a:gd name="connsiteY6" fmla="*/ 512 h 82549"/>
                  <a:gd name="connsiteX7" fmla="*/ 181 w 82549"/>
                  <a:gd name="connsiteY7" fmla="*/ 41787 h 82549"/>
                  <a:gd name="connsiteX8" fmla="*/ 41455 w 82549"/>
                  <a:gd name="connsiteY8" fmla="*/ 83062 h 82549"/>
                  <a:gd name="connsiteX9" fmla="*/ 82730 w 82549"/>
                  <a:gd name="connsiteY9" fmla="*/ 41787 h 82549"/>
                  <a:gd name="connsiteX10" fmla="*/ 82730 w 82549"/>
                  <a:gd name="connsiteY10" fmla="*/ 41787 h 82549"/>
                  <a:gd name="connsiteX11" fmla="*/ 41455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5" y="6862"/>
                    </a:moveTo>
                    <a:cubicBezTo>
                      <a:pt x="60743" y="6862"/>
                      <a:pt x="76381" y="22499"/>
                      <a:pt x="76381" y="41787"/>
                    </a:cubicBezTo>
                    <a:lnTo>
                      <a:pt x="76381" y="41787"/>
                    </a:lnTo>
                    <a:cubicBezTo>
                      <a:pt x="76381" y="61075"/>
                      <a:pt x="60743" y="76712"/>
                      <a:pt x="41455" y="76712"/>
                    </a:cubicBezTo>
                    <a:cubicBezTo>
                      <a:pt x="22167" y="76712"/>
                      <a:pt x="6530" y="61075"/>
                      <a:pt x="6530" y="41787"/>
                    </a:cubicBezTo>
                    <a:cubicBezTo>
                      <a:pt x="6530" y="22499"/>
                      <a:pt x="22167" y="6862"/>
                      <a:pt x="41455" y="6862"/>
                    </a:cubicBezTo>
                    <a:close/>
                    <a:moveTo>
                      <a:pt x="41455" y="512"/>
                    </a:moveTo>
                    <a:cubicBezTo>
                      <a:pt x="18660" y="512"/>
                      <a:pt x="181" y="18992"/>
                      <a:pt x="181" y="41787"/>
                    </a:cubicBezTo>
                    <a:cubicBezTo>
                      <a:pt x="181" y="64582"/>
                      <a:pt x="18660" y="83062"/>
                      <a:pt x="41455" y="83062"/>
                    </a:cubicBezTo>
                    <a:cubicBezTo>
                      <a:pt x="64251" y="83062"/>
                      <a:pt x="82730" y="64582"/>
                      <a:pt x="82730" y="41787"/>
                    </a:cubicBezTo>
                    <a:lnTo>
                      <a:pt x="82730" y="41787"/>
                    </a:lnTo>
                    <a:cubicBezTo>
                      <a:pt x="82730" y="18992"/>
                      <a:pt x="64251" y="512"/>
                      <a:pt x="41455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2B1D8E47-C869-1D85-270C-354714D9CB7F}"/>
                  </a:ext>
                </a:extLst>
              </p:cNvPr>
              <p:cNvSpPr/>
              <p:nvPr/>
            </p:nvSpPr>
            <p:spPr>
              <a:xfrm>
                <a:off x="4174966" y="5275408"/>
                <a:ext cx="82549" cy="82549"/>
              </a:xfrm>
              <a:custGeom>
                <a:avLst/>
                <a:gdLst>
                  <a:gd name="connsiteX0" fmla="*/ 41458 w 82549"/>
                  <a:gd name="connsiteY0" fmla="*/ 6851 h 82549"/>
                  <a:gd name="connsiteX1" fmla="*/ 76383 w 82549"/>
                  <a:gd name="connsiteY1" fmla="*/ 41776 h 82549"/>
                  <a:gd name="connsiteX2" fmla="*/ 76383 w 82549"/>
                  <a:gd name="connsiteY2" fmla="*/ 41776 h 82549"/>
                  <a:gd name="connsiteX3" fmla="*/ 41458 w 82549"/>
                  <a:gd name="connsiteY3" fmla="*/ 76701 h 82549"/>
                  <a:gd name="connsiteX4" fmla="*/ 6533 w 82549"/>
                  <a:gd name="connsiteY4" fmla="*/ 41776 h 82549"/>
                  <a:gd name="connsiteX5" fmla="*/ 41458 w 82549"/>
                  <a:gd name="connsiteY5" fmla="*/ 6851 h 82549"/>
                  <a:gd name="connsiteX6" fmla="*/ 41458 w 82549"/>
                  <a:gd name="connsiteY6" fmla="*/ 501 h 82549"/>
                  <a:gd name="connsiteX7" fmla="*/ 183 w 82549"/>
                  <a:gd name="connsiteY7" fmla="*/ 41776 h 82549"/>
                  <a:gd name="connsiteX8" fmla="*/ 41458 w 82549"/>
                  <a:gd name="connsiteY8" fmla="*/ 83051 h 82549"/>
                  <a:gd name="connsiteX9" fmla="*/ 82733 w 82549"/>
                  <a:gd name="connsiteY9" fmla="*/ 41776 h 82549"/>
                  <a:gd name="connsiteX10" fmla="*/ 82733 w 82549"/>
                  <a:gd name="connsiteY10" fmla="*/ 41776 h 82549"/>
                  <a:gd name="connsiteX11" fmla="*/ 41458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8" y="6851"/>
                    </a:moveTo>
                    <a:cubicBezTo>
                      <a:pt x="60746" y="6851"/>
                      <a:pt x="76383" y="22488"/>
                      <a:pt x="76383" y="41776"/>
                    </a:cubicBezTo>
                    <a:lnTo>
                      <a:pt x="76383" y="41776"/>
                    </a:lnTo>
                    <a:cubicBezTo>
                      <a:pt x="76383" y="61064"/>
                      <a:pt x="60746" y="76701"/>
                      <a:pt x="41458" y="76701"/>
                    </a:cubicBezTo>
                    <a:cubicBezTo>
                      <a:pt x="22170" y="76701"/>
                      <a:pt x="6533" y="61064"/>
                      <a:pt x="6533" y="41776"/>
                    </a:cubicBezTo>
                    <a:cubicBezTo>
                      <a:pt x="6533" y="22488"/>
                      <a:pt x="22170" y="6851"/>
                      <a:pt x="41458" y="6851"/>
                    </a:cubicBezTo>
                    <a:close/>
                    <a:moveTo>
                      <a:pt x="41458" y="501"/>
                    </a:moveTo>
                    <a:cubicBezTo>
                      <a:pt x="18663" y="501"/>
                      <a:pt x="183" y="18981"/>
                      <a:pt x="183" y="41776"/>
                    </a:cubicBezTo>
                    <a:cubicBezTo>
                      <a:pt x="183" y="64571"/>
                      <a:pt x="18663" y="83051"/>
                      <a:pt x="41458" y="83051"/>
                    </a:cubicBezTo>
                    <a:cubicBezTo>
                      <a:pt x="64253" y="83051"/>
                      <a:pt x="82733" y="64571"/>
                      <a:pt x="82733" y="41776"/>
                    </a:cubicBezTo>
                    <a:lnTo>
                      <a:pt x="82733" y="41776"/>
                    </a:lnTo>
                    <a:cubicBezTo>
                      <a:pt x="82733" y="18981"/>
                      <a:pt x="64253" y="501"/>
                      <a:pt x="41458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693118C5-6FC5-8237-62EB-035C577B9E78}"/>
                  </a:ext>
                </a:extLst>
              </p:cNvPr>
              <p:cNvSpPr/>
              <p:nvPr/>
            </p:nvSpPr>
            <p:spPr>
              <a:xfrm>
                <a:off x="4199254" y="5168033"/>
                <a:ext cx="82549" cy="82549"/>
              </a:xfrm>
              <a:custGeom>
                <a:avLst/>
                <a:gdLst>
                  <a:gd name="connsiteX0" fmla="*/ 41460 w 82549"/>
                  <a:gd name="connsiteY0" fmla="*/ 6839 h 82549"/>
                  <a:gd name="connsiteX1" fmla="*/ 76386 w 82549"/>
                  <a:gd name="connsiteY1" fmla="*/ 41765 h 82549"/>
                  <a:gd name="connsiteX2" fmla="*/ 76386 w 82549"/>
                  <a:gd name="connsiteY2" fmla="*/ 41765 h 82549"/>
                  <a:gd name="connsiteX3" fmla="*/ 41460 w 82549"/>
                  <a:gd name="connsiteY3" fmla="*/ 76690 h 82549"/>
                  <a:gd name="connsiteX4" fmla="*/ 6535 w 82549"/>
                  <a:gd name="connsiteY4" fmla="*/ 41765 h 82549"/>
                  <a:gd name="connsiteX5" fmla="*/ 41460 w 82549"/>
                  <a:gd name="connsiteY5" fmla="*/ 6839 h 82549"/>
                  <a:gd name="connsiteX6" fmla="*/ 41460 w 82549"/>
                  <a:gd name="connsiteY6" fmla="*/ 490 h 82549"/>
                  <a:gd name="connsiteX7" fmla="*/ 186 w 82549"/>
                  <a:gd name="connsiteY7" fmla="*/ 41765 h 82549"/>
                  <a:gd name="connsiteX8" fmla="*/ 41460 w 82549"/>
                  <a:gd name="connsiteY8" fmla="*/ 83039 h 82549"/>
                  <a:gd name="connsiteX9" fmla="*/ 82735 w 82549"/>
                  <a:gd name="connsiteY9" fmla="*/ 41765 h 82549"/>
                  <a:gd name="connsiteX10" fmla="*/ 82735 w 82549"/>
                  <a:gd name="connsiteY10" fmla="*/ 41765 h 82549"/>
                  <a:gd name="connsiteX11" fmla="*/ 41460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0" y="6839"/>
                    </a:moveTo>
                    <a:cubicBezTo>
                      <a:pt x="60749" y="6839"/>
                      <a:pt x="76386" y="22476"/>
                      <a:pt x="76386" y="41765"/>
                    </a:cubicBezTo>
                    <a:lnTo>
                      <a:pt x="76386" y="41765"/>
                    </a:lnTo>
                    <a:cubicBezTo>
                      <a:pt x="76386" y="61053"/>
                      <a:pt x="60749" y="76690"/>
                      <a:pt x="41460" y="76690"/>
                    </a:cubicBezTo>
                    <a:cubicBezTo>
                      <a:pt x="22172" y="76690"/>
                      <a:pt x="6535" y="61053"/>
                      <a:pt x="6535" y="41765"/>
                    </a:cubicBezTo>
                    <a:cubicBezTo>
                      <a:pt x="6535" y="22476"/>
                      <a:pt x="22172" y="6839"/>
                      <a:pt x="41460" y="6839"/>
                    </a:cubicBezTo>
                    <a:close/>
                    <a:moveTo>
                      <a:pt x="41460" y="490"/>
                    </a:moveTo>
                    <a:cubicBezTo>
                      <a:pt x="18665" y="490"/>
                      <a:pt x="186" y="18969"/>
                      <a:pt x="186" y="41765"/>
                    </a:cubicBezTo>
                    <a:cubicBezTo>
                      <a:pt x="186" y="64560"/>
                      <a:pt x="18665" y="83039"/>
                      <a:pt x="41460" y="83039"/>
                    </a:cubicBezTo>
                    <a:cubicBezTo>
                      <a:pt x="64256" y="83039"/>
                      <a:pt x="82735" y="64560"/>
                      <a:pt x="82735" y="41765"/>
                    </a:cubicBezTo>
                    <a:lnTo>
                      <a:pt x="82735" y="41765"/>
                    </a:lnTo>
                    <a:cubicBezTo>
                      <a:pt x="82735" y="18969"/>
                      <a:pt x="64256" y="490"/>
                      <a:pt x="41460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907276E8-4EE2-F6CB-FA26-6163099DBBD2}"/>
                  </a:ext>
                </a:extLst>
              </p:cNvPr>
              <p:cNvSpPr/>
              <p:nvPr/>
            </p:nvSpPr>
            <p:spPr>
              <a:xfrm>
                <a:off x="4223543" y="5060658"/>
                <a:ext cx="82549" cy="82549"/>
              </a:xfrm>
              <a:custGeom>
                <a:avLst/>
                <a:gdLst>
                  <a:gd name="connsiteX0" fmla="*/ 41463 w 82549"/>
                  <a:gd name="connsiteY0" fmla="*/ 6828 h 82549"/>
                  <a:gd name="connsiteX1" fmla="*/ 76388 w 82549"/>
                  <a:gd name="connsiteY1" fmla="*/ 41753 h 82549"/>
                  <a:gd name="connsiteX2" fmla="*/ 76388 w 82549"/>
                  <a:gd name="connsiteY2" fmla="*/ 41753 h 82549"/>
                  <a:gd name="connsiteX3" fmla="*/ 41463 w 82549"/>
                  <a:gd name="connsiteY3" fmla="*/ 76679 h 82549"/>
                  <a:gd name="connsiteX4" fmla="*/ 6538 w 82549"/>
                  <a:gd name="connsiteY4" fmla="*/ 41753 h 82549"/>
                  <a:gd name="connsiteX5" fmla="*/ 41463 w 82549"/>
                  <a:gd name="connsiteY5" fmla="*/ 6828 h 82549"/>
                  <a:gd name="connsiteX6" fmla="*/ 41463 w 82549"/>
                  <a:gd name="connsiteY6" fmla="*/ 479 h 82549"/>
                  <a:gd name="connsiteX7" fmla="*/ 188 w 82549"/>
                  <a:gd name="connsiteY7" fmla="*/ 41753 h 82549"/>
                  <a:gd name="connsiteX8" fmla="*/ 41463 w 82549"/>
                  <a:gd name="connsiteY8" fmla="*/ 83028 h 82549"/>
                  <a:gd name="connsiteX9" fmla="*/ 82738 w 82549"/>
                  <a:gd name="connsiteY9" fmla="*/ 41753 h 82549"/>
                  <a:gd name="connsiteX10" fmla="*/ 82738 w 82549"/>
                  <a:gd name="connsiteY10" fmla="*/ 41753 h 82549"/>
                  <a:gd name="connsiteX11" fmla="*/ 41463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3" y="6828"/>
                    </a:moveTo>
                    <a:cubicBezTo>
                      <a:pt x="60751" y="6828"/>
                      <a:pt x="76388" y="22465"/>
                      <a:pt x="76388" y="41753"/>
                    </a:cubicBezTo>
                    <a:lnTo>
                      <a:pt x="76388" y="41753"/>
                    </a:lnTo>
                    <a:cubicBezTo>
                      <a:pt x="76388" y="61041"/>
                      <a:pt x="60751" y="76679"/>
                      <a:pt x="41463" y="76679"/>
                    </a:cubicBezTo>
                    <a:cubicBezTo>
                      <a:pt x="22175" y="76679"/>
                      <a:pt x="6538" y="61041"/>
                      <a:pt x="6538" y="41753"/>
                    </a:cubicBezTo>
                    <a:cubicBezTo>
                      <a:pt x="6538" y="22465"/>
                      <a:pt x="22175" y="6828"/>
                      <a:pt x="41463" y="6828"/>
                    </a:cubicBezTo>
                    <a:close/>
                    <a:moveTo>
                      <a:pt x="41463" y="479"/>
                    </a:moveTo>
                    <a:cubicBezTo>
                      <a:pt x="18668" y="479"/>
                      <a:pt x="188" y="18958"/>
                      <a:pt x="188" y="41753"/>
                    </a:cubicBezTo>
                    <a:cubicBezTo>
                      <a:pt x="188" y="64549"/>
                      <a:pt x="18668" y="83028"/>
                      <a:pt x="41463" y="83028"/>
                    </a:cubicBezTo>
                    <a:cubicBezTo>
                      <a:pt x="64258" y="83028"/>
                      <a:pt x="82738" y="64549"/>
                      <a:pt x="82738" y="41753"/>
                    </a:cubicBezTo>
                    <a:lnTo>
                      <a:pt x="82738" y="41753"/>
                    </a:lnTo>
                    <a:cubicBezTo>
                      <a:pt x="82738" y="18958"/>
                      <a:pt x="64258" y="479"/>
                      <a:pt x="41463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4926C143-7614-3544-8C4D-E98443823F85}"/>
                  </a:ext>
                </a:extLst>
              </p:cNvPr>
              <p:cNvSpPr/>
              <p:nvPr/>
            </p:nvSpPr>
            <p:spPr>
              <a:xfrm>
                <a:off x="4247832" y="5060658"/>
                <a:ext cx="82549" cy="82549"/>
              </a:xfrm>
              <a:custGeom>
                <a:avLst/>
                <a:gdLst>
                  <a:gd name="connsiteX0" fmla="*/ 41465 w 82549"/>
                  <a:gd name="connsiteY0" fmla="*/ 6828 h 82549"/>
                  <a:gd name="connsiteX1" fmla="*/ 76391 w 82549"/>
                  <a:gd name="connsiteY1" fmla="*/ 41753 h 82549"/>
                  <a:gd name="connsiteX2" fmla="*/ 76391 w 82549"/>
                  <a:gd name="connsiteY2" fmla="*/ 41753 h 82549"/>
                  <a:gd name="connsiteX3" fmla="*/ 41465 w 82549"/>
                  <a:gd name="connsiteY3" fmla="*/ 76679 h 82549"/>
                  <a:gd name="connsiteX4" fmla="*/ 6540 w 82549"/>
                  <a:gd name="connsiteY4" fmla="*/ 41753 h 82549"/>
                  <a:gd name="connsiteX5" fmla="*/ 41465 w 82549"/>
                  <a:gd name="connsiteY5" fmla="*/ 6828 h 82549"/>
                  <a:gd name="connsiteX6" fmla="*/ 41465 w 82549"/>
                  <a:gd name="connsiteY6" fmla="*/ 479 h 82549"/>
                  <a:gd name="connsiteX7" fmla="*/ 191 w 82549"/>
                  <a:gd name="connsiteY7" fmla="*/ 41753 h 82549"/>
                  <a:gd name="connsiteX8" fmla="*/ 41465 w 82549"/>
                  <a:gd name="connsiteY8" fmla="*/ 83028 h 82549"/>
                  <a:gd name="connsiteX9" fmla="*/ 82740 w 82549"/>
                  <a:gd name="connsiteY9" fmla="*/ 41753 h 82549"/>
                  <a:gd name="connsiteX10" fmla="*/ 82740 w 82549"/>
                  <a:gd name="connsiteY10" fmla="*/ 41753 h 82549"/>
                  <a:gd name="connsiteX11" fmla="*/ 41465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5" y="6828"/>
                    </a:moveTo>
                    <a:cubicBezTo>
                      <a:pt x="60754" y="6828"/>
                      <a:pt x="76391" y="22465"/>
                      <a:pt x="76391" y="41753"/>
                    </a:cubicBezTo>
                    <a:lnTo>
                      <a:pt x="76391" y="41753"/>
                    </a:lnTo>
                    <a:cubicBezTo>
                      <a:pt x="76391" y="61041"/>
                      <a:pt x="60754" y="76679"/>
                      <a:pt x="41465" y="76679"/>
                    </a:cubicBezTo>
                    <a:cubicBezTo>
                      <a:pt x="22177" y="76679"/>
                      <a:pt x="6540" y="61041"/>
                      <a:pt x="6540" y="41753"/>
                    </a:cubicBezTo>
                    <a:cubicBezTo>
                      <a:pt x="6540" y="22465"/>
                      <a:pt x="22177" y="6828"/>
                      <a:pt x="41465" y="6828"/>
                    </a:cubicBezTo>
                    <a:close/>
                    <a:moveTo>
                      <a:pt x="41465" y="479"/>
                    </a:moveTo>
                    <a:cubicBezTo>
                      <a:pt x="18670" y="479"/>
                      <a:pt x="191" y="18958"/>
                      <a:pt x="191" y="41753"/>
                    </a:cubicBezTo>
                    <a:cubicBezTo>
                      <a:pt x="191" y="64549"/>
                      <a:pt x="18670" y="83028"/>
                      <a:pt x="41465" y="83028"/>
                    </a:cubicBezTo>
                    <a:cubicBezTo>
                      <a:pt x="64261" y="83028"/>
                      <a:pt x="82740" y="64549"/>
                      <a:pt x="82740" y="41753"/>
                    </a:cubicBezTo>
                    <a:lnTo>
                      <a:pt x="82740" y="41753"/>
                    </a:lnTo>
                    <a:cubicBezTo>
                      <a:pt x="82740" y="18958"/>
                      <a:pt x="64261" y="479"/>
                      <a:pt x="41465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109DA9F8-381F-0C44-12FE-BFE348A1347C}"/>
                  </a:ext>
                </a:extLst>
              </p:cNvPr>
              <p:cNvSpPr/>
              <p:nvPr/>
            </p:nvSpPr>
            <p:spPr>
              <a:xfrm>
                <a:off x="4272121" y="5168033"/>
                <a:ext cx="82549" cy="82549"/>
              </a:xfrm>
              <a:custGeom>
                <a:avLst/>
                <a:gdLst>
                  <a:gd name="connsiteX0" fmla="*/ 41468 w 82549"/>
                  <a:gd name="connsiteY0" fmla="*/ 6839 h 82549"/>
                  <a:gd name="connsiteX1" fmla="*/ 76393 w 82549"/>
                  <a:gd name="connsiteY1" fmla="*/ 41765 h 82549"/>
                  <a:gd name="connsiteX2" fmla="*/ 76393 w 82549"/>
                  <a:gd name="connsiteY2" fmla="*/ 41765 h 82549"/>
                  <a:gd name="connsiteX3" fmla="*/ 41468 w 82549"/>
                  <a:gd name="connsiteY3" fmla="*/ 76690 h 82549"/>
                  <a:gd name="connsiteX4" fmla="*/ 6543 w 82549"/>
                  <a:gd name="connsiteY4" fmla="*/ 41765 h 82549"/>
                  <a:gd name="connsiteX5" fmla="*/ 41468 w 82549"/>
                  <a:gd name="connsiteY5" fmla="*/ 6839 h 82549"/>
                  <a:gd name="connsiteX6" fmla="*/ 41468 w 82549"/>
                  <a:gd name="connsiteY6" fmla="*/ 490 h 82549"/>
                  <a:gd name="connsiteX7" fmla="*/ 193 w 82549"/>
                  <a:gd name="connsiteY7" fmla="*/ 41765 h 82549"/>
                  <a:gd name="connsiteX8" fmla="*/ 41468 w 82549"/>
                  <a:gd name="connsiteY8" fmla="*/ 83039 h 82549"/>
                  <a:gd name="connsiteX9" fmla="*/ 82743 w 82549"/>
                  <a:gd name="connsiteY9" fmla="*/ 41765 h 82549"/>
                  <a:gd name="connsiteX10" fmla="*/ 82743 w 82549"/>
                  <a:gd name="connsiteY10" fmla="*/ 41765 h 82549"/>
                  <a:gd name="connsiteX11" fmla="*/ 41468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8" y="6839"/>
                    </a:moveTo>
                    <a:cubicBezTo>
                      <a:pt x="60756" y="6839"/>
                      <a:pt x="76393" y="22476"/>
                      <a:pt x="76393" y="41765"/>
                    </a:cubicBezTo>
                    <a:lnTo>
                      <a:pt x="76393" y="41765"/>
                    </a:lnTo>
                    <a:cubicBezTo>
                      <a:pt x="76393" y="61053"/>
                      <a:pt x="60756" y="76690"/>
                      <a:pt x="41468" y="76690"/>
                    </a:cubicBezTo>
                    <a:cubicBezTo>
                      <a:pt x="22180" y="76690"/>
                      <a:pt x="6543" y="61053"/>
                      <a:pt x="6543" y="41765"/>
                    </a:cubicBezTo>
                    <a:cubicBezTo>
                      <a:pt x="6543" y="22476"/>
                      <a:pt x="22180" y="6839"/>
                      <a:pt x="41468" y="6839"/>
                    </a:cubicBezTo>
                    <a:close/>
                    <a:moveTo>
                      <a:pt x="41468" y="490"/>
                    </a:moveTo>
                    <a:cubicBezTo>
                      <a:pt x="18673" y="490"/>
                      <a:pt x="193" y="18969"/>
                      <a:pt x="193" y="41765"/>
                    </a:cubicBezTo>
                    <a:cubicBezTo>
                      <a:pt x="193" y="64560"/>
                      <a:pt x="18673" y="83039"/>
                      <a:pt x="41468" y="83039"/>
                    </a:cubicBezTo>
                    <a:cubicBezTo>
                      <a:pt x="64263" y="83039"/>
                      <a:pt x="82743" y="64560"/>
                      <a:pt x="82743" y="41765"/>
                    </a:cubicBezTo>
                    <a:lnTo>
                      <a:pt x="82743" y="41765"/>
                    </a:lnTo>
                    <a:cubicBezTo>
                      <a:pt x="82743" y="18969"/>
                      <a:pt x="64263" y="490"/>
                      <a:pt x="41468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CACD9E41-499D-8EA9-3AA1-150CA294BEAB}"/>
                  </a:ext>
                </a:extLst>
              </p:cNvPr>
              <p:cNvSpPr/>
              <p:nvPr/>
            </p:nvSpPr>
            <p:spPr>
              <a:xfrm>
                <a:off x="4296409" y="5275408"/>
                <a:ext cx="82549" cy="82549"/>
              </a:xfrm>
              <a:custGeom>
                <a:avLst/>
                <a:gdLst>
                  <a:gd name="connsiteX0" fmla="*/ 41471 w 82549"/>
                  <a:gd name="connsiteY0" fmla="*/ 6851 h 82549"/>
                  <a:gd name="connsiteX1" fmla="*/ 76396 w 82549"/>
                  <a:gd name="connsiteY1" fmla="*/ 41776 h 82549"/>
                  <a:gd name="connsiteX2" fmla="*/ 76396 w 82549"/>
                  <a:gd name="connsiteY2" fmla="*/ 41776 h 82549"/>
                  <a:gd name="connsiteX3" fmla="*/ 41471 w 82549"/>
                  <a:gd name="connsiteY3" fmla="*/ 76701 h 82549"/>
                  <a:gd name="connsiteX4" fmla="*/ 6545 w 82549"/>
                  <a:gd name="connsiteY4" fmla="*/ 41776 h 82549"/>
                  <a:gd name="connsiteX5" fmla="*/ 41471 w 82549"/>
                  <a:gd name="connsiteY5" fmla="*/ 6851 h 82549"/>
                  <a:gd name="connsiteX6" fmla="*/ 41471 w 82549"/>
                  <a:gd name="connsiteY6" fmla="*/ 501 h 82549"/>
                  <a:gd name="connsiteX7" fmla="*/ 196 w 82549"/>
                  <a:gd name="connsiteY7" fmla="*/ 41776 h 82549"/>
                  <a:gd name="connsiteX8" fmla="*/ 41471 w 82549"/>
                  <a:gd name="connsiteY8" fmla="*/ 83051 h 82549"/>
                  <a:gd name="connsiteX9" fmla="*/ 82745 w 82549"/>
                  <a:gd name="connsiteY9" fmla="*/ 41776 h 82549"/>
                  <a:gd name="connsiteX10" fmla="*/ 82745 w 82549"/>
                  <a:gd name="connsiteY10" fmla="*/ 41776 h 82549"/>
                  <a:gd name="connsiteX11" fmla="*/ 4147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1" y="6851"/>
                    </a:moveTo>
                    <a:cubicBezTo>
                      <a:pt x="60759" y="6851"/>
                      <a:pt x="76396" y="22488"/>
                      <a:pt x="76396" y="41776"/>
                    </a:cubicBezTo>
                    <a:lnTo>
                      <a:pt x="76396" y="41776"/>
                    </a:lnTo>
                    <a:cubicBezTo>
                      <a:pt x="76396" y="61064"/>
                      <a:pt x="60759" y="76701"/>
                      <a:pt x="41471" y="76701"/>
                    </a:cubicBezTo>
                    <a:cubicBezTo>
                      <a:pt x="22182" y="76701"/>
                      <a:pt x="6545" y="61064"/>
                      <a:pt x="6545" y="41776"/>
                    </a:cubicBezTo>
                    <a:cubicBezTo>
                      <a:pt x="6545" y="22488"/>
                      <a:pt x="22182" y="6851"/>
                      <a:pt x="41471" y="6851"/>
                    </a:cubicBezTo>
                    <a:close/>
                    <a:moveTo>
                      <a:pt x="41471" y="501"/>
                    </a:moveTo>
                    <a:cubicBezTo>
                      <a:pt x="18675" y="501"/>
                      <a:pt x="196" y="18981"/>
                      <a:pt x="196" y="41776"/>
                    </a:cubicBezTo>
                    <a:cubicBezTo>
                      <a:pt x="196" y="64571"/>
                      <a:pt x="18675" y="83051"/>
                      <a:pt x="41471" y="83051"/>
                    </a:cubicBezTo>
                    <a:cubicBezTo>
                      <a:pt x="64266" y="83051"/>
                      <a:pt x="82745" y="64571"/>
                      <a:pt x="82745" y="41776"/>
                    </a:cubicBezTo>
                    <a:lnTo>
                      <a:pt x="82745" y="41776"/>
                    </a:lnTo>
                    <a:cubicBezTo>
                      <a:pt x="82745" y="18981"/>
                      <a:pt x="64266" y="501"/>
                      <a:pt x="4147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2A46B0E-E45A-3A7A-1A75-810B75857750}"/>
                  </a:ext>
                </a:extLst>
              </p:cNvPr>
              <p:cNvSpPr/>
              <p:nvPr/>
            </p:nvSpPr>
            <p:spPr>
              <a:xfrm>
                <a:off x="4320698" y="5382784"/>
                <a:ext cx="82549" cy="82549"/>
              </a:xfrm>
              <a:custGeom>
                <a:avLst/>
                <a:gdLst>
                  <a:gd name="connsiteX0" fmla="*/ 41473 w 82549"/>
                  <a:gd name="connsiteY0" fmla="*/ 6862 h 82549"/>
                  <a:gd name="connsiteX1" fmla="*/ 76398 w 82549"/>
                  <a:gd name="connsiteY1" fmla="*/ 41787 h 82549"/>
                  <a:gd name="connsiteX2" fmla="*/ 76398 w 82549"/>
                  <a:gd name="connsiteY2" fmla="*/ 41787 h 82549"/>
                  <a:gd name="connsiteX3" fmla="*/ 41473 w 82549"/>
                  <a:gd name="connsiteY3" fmla="*/ 76712 h 82549"/>
                  <a:gd name="connsiteX4" fmla="*/ 6548 w 82549"/>
                  <a:gd name="connsiteY4" fmla="*/ 41787 h 82549"/>
                  <a:gd name="connsiteX5" fmla="*/ 41473 w 82549"/>
                  <a:gd name="connsiteY5" fmla="*/ 6862 h 82549"/>
                  <a:gd name="connsiteX6" fmla="*/ 41473 w 82549"/>
                  <a:gd name="connsiteY6" fmla="*/ 512 h 82549"/>
                  <a:gd name="connsiteX7" fmla="*/ 198 w 82549"/>
                  <a:gd name="connsiteY7" fmla="*/ 41787 h 82549"/>
                  <a:gd name="connsiteX8" fmla="*/ 41473 w 82549"/>
                  <a:gd name="connsiteY8" fmla="*/ 83062 h 82549"/>
                  <a:gd name="connsiteX9" fmla="*/ 82748 w 82549"/>
                  <a:gd name="connsiteY9" fmla="*/ 41787 h 82549"/>
                  <a:gd name="connsiteX10" fmla="*/ 82748 w 82549"/>
                  <a:gd name="connsiteY10" fmla="*/ 41787 h 82549"/>
                  <a:gd name="connsiteX11" fmla="*/ 41473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3" y="6862"/>
                    </a:moveTo>
                    <a:cubicBezTo>
                      <a:pt x="60761" y="6862"/>
                      <a:pt x="76398" y="22499"/>
                      <a:pt x="76398" y="41787"/>
                    </a:cubicBezTo>
                    <a:lnTo>
                      <a:pt x="76398" y="41787"/>
                    </a:lnTo>
                    <a:cubicBezTo>
                      <a:pt x="76398" y="61075"/>
                      <a:pt x="60761" y="76712"/>
                      <a:pt x="41473" y="76712"/>
                    </a:cubicBezTo>
                    <a:cubicBezTo>
                      <a:pt x="22185" y="76712"/>
                      <a:pt x="6548" y="61075"/>
                      <a:pt x="6548" y="41787"/>
                    </a:cubicBezTo>
                    <a:cubicBezTo>
                      <a:pt x="6548" y="22499"/>
                      <a:pt x="22185" y="6862"/>
                      <a:pt x="41473" y="6862"/>
                    </a:cubicBezTo>
                    <a:close/>
                    <a:moveTo>
                      <a:pt x="41473" y="512"/>
                    </a:moveTo>
                    <a:cubicBezTo>
                      <a:pt x="18678" y="512"/>
                      <a:pt x="198" y="18992"/>
                      <a:pt x="198" y="41787"/>
                    </a:cubicBezTo>
                    <a:cubicBezTo>
                      <a:pt x="198" y="64582"/>
                      <a:pt x="18678" y="83062"/>
                      <a:pt x="41473" y="83062"/>
                    </a:cubicBezTo>
                    <a:cubicBezTo>
                      <a:pt x="64268" y="83062"/>
                      <a:pt x="82748" y="64582"/>
                      <a:pt x="82748" y="41787"/>
                    </a:cubicBezTo>
                    <a:lnTo>
                      <a:pt x="82748" y="41787"/>
                    </a:lnTo>
                    <a:cubicBezTo>
                      <a:pt x="82748" y="18992"/>
                      <a:pt x="64268" y="512"/>
                      <a:pt x="41473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11DA96C4-F384-4544-2D8B-A9137E934618}"/>
                  </a:ext>
                </a:extLst>
              </p:cNvPr>
              <p:cNvSpPr/>
              <p:nvPr/>
            </p:nvSpPr>
            <p:spPr>
              <a:xfrm>
                <a:off x="4344987" y="5490149"/>
                <a:ext cx="82549" cy="82549"/>
              </a:xfrm>
              <a:custGeom>
                <a:avLst/>
                <a:gdLst>
                  <a:gd name="connsiteX0" fmla="*/ 41476 w 82549"/>
                  <a:gd name="connsiteY0" fmla="*/ 6873 h 82549"/>
                  <a:gd name="connsiteX1" fmla="*/ 76401 w 82549"/>
                  <a:gd name="connsiteY1" fmla="*/ 41798 h 82549"/>
                  <a:gd name="connsiteX2" fmla="*/ 76401 w 82549"/>
                  <a:gd name="connsiteY2" fmla="*/ 41798 h 82549"/>
                  <a:gd name="connsiteX3" fmla="*/ 41476 w 82549"/>
                  <a:gd name="connsiteY3" fmla="*/ 76724 h 82549"/>
                  <a:gd name="connsiteX4" fmla="*/ 6550 w 82549"/>
                  <a:gd name="connsiteY4" fmla="*/ 41798 h 82549"/>
                  <a:gd name="connsiteX5" fmla="*/ 41476 w 82549"/>
                  <a:gd name="connsiteY5" fmla="*/ 6873 h 82549"/>
                  <a:gd name="connsiteX6" fmla="*/ 41476 w 82549"/>
                  <a:gd name="connsiteY6" fmla="*/ 524 h 82549"/>
                  <a:gd name="connsiteX7" fmla="*/ 201 w 82549"/>
                  <a:gd name="connsiteY7" fmla="*/ 41798 h 82549"/>
                  <a:gd name="connsiteX8" fmla="*/ 41476 w 82549"/>
                  <a:gd name="connsiteY8" fmla="*/ 83073 h 82549"/>
                  <a:gd name="connsiteX9" fmla="*/ 82750 w 82549"/>
                  <a:gd name="connsiteY9" fmla="*/ 41798 h 82549"/>
                  <a:gd name="connsiteX10" fmla="*/ 82750 w 82549"/>
                  <a:gd name="connsiteY10" fmla="*/ 41798 h 82549"/>
                  <a:gd name="connsiteX11" fmla="*/ 41476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6" y="6873"/>
                    </a:moveTo>
                    <a:cubicBezTo>
                      <a:pt x="60764" y="6873"/>
                      <a:pt x="76401" y="22510"/>
                      <a:pt x="76401" y="41798"/>
                    </a:cubicBezTo>
                    <a:lnTo>
                      <a:pt x="76401" y="41798"/>
                    </a:lnTo>
                    <a:cubicBezTo>
                      <a:pt x="76401" y="61087"/>
                      <a:pt x="60764" y="76724"/>
                      <a:pt x="41476" y="76724"/>
                    </a:cubicBezTo>
                    <a:cubicBezTo>
                      <a:pt x="22188" y="76724"/>
                      <a:pt x="6550" y="61087"/>
                      <a:pt x="6550" y="41798"/>
                    </a:cubicBezTo>
                    <a:cubicBezTo>
                      <a:pt x="6550" y="22510"/>
                      <a:pt x="22188" y="6873"/>
                      <a:pt x="41476" y="6873"/>
                    </a:cubicBezTo>
                    <a:close/>
                    <a:moveTo>
                      <a:pt x="41476" y="524"/>
                    </a:moveTo>
                    <a:cubicBezTo>
                      <a:pt x="18680" y="524"/>
                      <a:pt x="201" y="19003"/>
                      <a:pt x="201" y="41798"/>
                    </a:cubicBezTo>
                    <a:cubicBezTo>
                      <a:pt x="201" y="64594"/>
                      <a:pt x="18680" y="83073"/>
                      <a:pt x="41476" y="83073"/>
                    </a:cubicBezTo>
                    <a:cubicBezTo>
                      <a:pt x="64271" y="83073"/>
                      <a:pt x="82750" y="64594"/>
                      <a:pt x="82750" y="41798"/>
                    </a:cubicBezTo>
                    <a:lnTo>
                      <a:pt x="82750" y="41798"/>
                    </a:lnTo>
                    <a:cubicBezTo>
                      <a:pt x="82750" y="19003"/>
                      <a:pt x="64271" y="524"/>
                      <a:pt x="41476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4D519376-0748-07E6-F2A5-143F295AF4A5}"/>
                  </a:ext>
                </a:extLst>
              </p:cNvPr>
              <p:cNvSpPr/>
              <p:nvPr/>
            </p:nvSpPr>
            <p:spPr>
              <a:xfrm>
                <a:off x="4369276" y="5597525"/>
                <a:ext cx="82549" cy="82549"/>
              </a:xfrm>
              <a:custGeom>
                <a:avLst/>
                <a:gdLst>
                  <a:gd name="connsiteX0" fmla="*/ 41478 w 82549"/>
                  <a:gd name="connsiteY0" fmla="*/ 6884 h 82549"/>
                  <a:gd name="connsiteX1" fmla="*/ 76404 w 82549"/>
                  <a:gd name="connsiteY1" fmla="*/ 41810 h 82549"/>
                  <a:gd name="connsiteX2" fmla="*/ 76404 w 82549"/>
                  <a:gd name="connsiteY2" fmla="*/ 41810 h 82549"/>
                  <a:gd name="connsiteX3" fmla="*/ 41478 w 82549"/>
                  <a:gd name="connsiteY3" fmla="*/ 76735 h 82549"/>
                  <a:gd name="connsiteX4" fmla="*/ 6553 w 82549"/>
                  <a:gd name="connsiteY4" fmla="*/ 41810 h 82549"/>
                  <a:gd name="connsiteX5" fmla="*/ 41478 w 82549"/>
                  <a:gd name="connsiteY5" fmla="*/ 6884 h 82549"/>
                  <a:gd name="connsiteX6" fmla="*/ 41478 w 82549"/>
                  <a:gd name="connsiteY6" fmla="*/ 535 h 82549"/>
                  <a:gd name="connsiteX7" fmla="*/ 204 w 82549"/>
                  <a:gd name="connsiteY7" fmla="*/ 41810 h 82549"/>
                  <a:gd name="connsiteX8" fmla="*/ 41478 w 82549"/>
                  <a:gd name="connsiteY8" fmla="*/ 83084 h 82549"/>
                  <a:gd name="connsiteX9" fmla="*/ 82753 w 82549"/>
                  <a:gd name="connsiteY9" fmla="*/ 41810 h 82549"/>
                  <a:gd name="connsiteX10" fmla="*/ 82753 w 82549"/>
                  <a:gd name="connsiteY10" fmla="*/ 41810 h 82549"/>
                  <a:gd name="connsiteX11" fmla="*/ 4147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8" y="6884"/>
                    </a:moveTo>
                    <a:cubicBezTo>
                      <a:pt x="60766" y="6884"/>
                      <a:pt x="76404" y="22522"/>
                      <a:pt x="76404" y="41810"/>
                    </a:cubicBezTo>
                    <a:lnTo>
                      <a:pt x="76404" y="41810"/>
                    </a:lnTo>
                    <a:cubicBezTo>
                      <a:pt x="76404" y="61098"/>
                      <a:pt x="60766" y="76735"/>
                      <a:pt x="41478" y="76735"/>
                    </a:cubicBezTo>
                    <a:cubicBezTo>
                      <a:pt x="22190" y="76735"/>
                      <a:pt x="6553" y="61098"/>
                      <a:pt x="6553" y="41810"/>
                    </a:cubicBezTo>
                    <a:cubicBezTo>
                      <a:pt x="6553" y="22522"/>
                      <a:pt x="22190" y="6884"/>
                      <a:pt x="41478" y="6884"/>
                    </a:cubicBezTo>
                    <a:close/>
                    <a:moveTo>
                      <a:pt x="41478" y="535"/>
                    </a:moveTo>
                    <a:cubicBezTo>
                      <a:pt x="18683" y="535"/>
                      <a:pt x="204" y="19014"/>
                      <a:pt x="204" y="41810"/>
                    </a:cubicBezTo>
                    <a:cubicBezTo>
                      <a:pt x="204" y="64605"/>
                      <a:pt x="18683" y="83084"/>
                      <a:pt x="41478" y="83084"/>
                    </a:cubicBezTo>
                    <a:cubicBezTo>
                      <a:pt x="64273" y="83084"/>
                      <a:pt x="82753" y="64605"/>
                      <a:pt x="82753" y="41810"/>
                    </a:cubicBezTo>
                    <a:lnTo>
                      <a:pt x="82753" y="41810"/>
                    </a:lnTo>
                    <a:cubicBezTo>
                      <a:pt x="82753" y="19014"/>
                      <a:pt x="64273" y="535"/>
                      <a:pt x="4147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D48DC11B-95A7-A095-C985-0E10BA16EA04}"/>
                  </a:ext>
                </a:extLst>
              </p:cNvPr>
              <p:cNvSpPr/>
              <p:nvPr/>
            </p:nvSpPr>
            <p:spPr>
              <a:xfrm>
                <a:off x="4393564" y="5597525"/>
                <a:ext cx="82549" cy="82549"/>
              </a:xfrm>
              <a:custGeom>
                <a:avLst/>
                <a:gdLst>
                  <a:gd name="connsiteX0" fmla="*/ 41481 w 82549"/>
                  <a:gd name="connsiteY0" fmla="*/ 6884 h 82549"/>
                  <a:gd name="connsiteX1" fmla="*/ 76406 w 82549"/>
                  <a:gd name="connsiteY1" fmla="*/ 41810 h 82549"/>
                  <a:gd name="connsiteX2" fmla="*/ 76406 w 82549"/>
                  <a:gd name="connsiteY2" fmla="*/ 41810 h 82549"/>
                  <a:gd name="connsiteX3" fmla="*/ 41481 w 82549"/>
                  <a:gd name="connsiteY3" fmla="*/ 76735 h 82549"/>
                  <a:gd name="connsiteX4" fmla="*/ 6555 w 82549"/>
                  <a:gd name="connsiteY4" fmla="*/ 41810 h 82549"/>
                  <a:gd name="connsiteX5" fmla="*/ 41481 w 82549"/>
                  <a:gd name="connsiteY5" fmla="*/ 6884 h 82549"/>
                  <a:gd name="connsiteX6" fmla="*/ 41481 w 82549"/>
                  <a:gd name="connsiteY6" fmla="*/ 535 h 82549"/>
                  <a:gd name="connsiteX7" fmla="*/ 206 w 82549"/>
                  <a:gd name="connsiteY7" fmla="*/ 41810 h 82549"/>
                  <a:gd name="connsiteX8" fmla="*/ 41481 w 82549"/>
                  <a:gd name="connsiteY8" fmla="*/ 83084 h 82549"/>
                  <a:gd name="connsiteX9" fmla="*/ 82755 w 82549"/>
                  <a:gd name="connsiteY9" fmla="*/ 41810 h 82549"/>
                  <a:gd name="connsiteX10" fmla="*/ 82755 w 82549"/>
                  <a:gd name="connsiteY10" fmla="*/ 41810 h 82549"/>
                  <a:gd name="connsiteX11" fmla="*/ 4148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1" y="6884"/>
                    </a:moveTo>
                    <a:cubicBezTo>
                      <a:pt x="60769" y="6884"/>
                      <a:pt x="76406" y="22522"/>
                      <a:pt x="76406" y="41810"/>
                    </a:cubicBezTo>
                    <a:lnTo>
                      <a:pt x="76406" y="41810"/>
                    </a:lnTo>
                    <a:cubicBezTo>
                      <a:pt x="76406" y="61098"/>
                      <a:pt x="60769" y="76735"/>
                      <a:pt x="41481" y="76735"/>
                    </a:cubicBezTo>
                    <a:cubicBezTo>
                      <a:pt x="22193" y="76735"/>
                      <a:pt x="6555" y="61098"/>
                      <a:pt x="6555" y="41810"/>
                    </a:cubicBezTo>
                    <a:cubicBezTo>
                      <a:pt x="6555" y="22522"/>
                      <a:pt x="22193" y="6884"/>
                      <a:pt x="41481" y="6884"/>
                    </a:cubicBezTo>
                    <a:close/>
                    <a:moveTo>
                      <a:pt x="41481" y="535"/>
                    </a:moveTo>
                    <a:cubicBezTo>
                      <a:pt x="18686" y="535"/>
                      <a:pt x="206" y="19014"/>
                      <a:pt x="206" y="41810"/>
                    </a:cubicBezTo>
                    <a:cubicBezTo>
                      <a:pt x="206" y="64605"/>
                      <a:pt x="18686" y="83084"/>
                      <a:pt x="41481" y="83084"/>
                    </a:cubicBezTo>
                    <a:cubicBezTo>
                      <a:pt x="64276" y="83084"/>
                      <a:pt x="82755" y="64605"/>
                      <a:pt x="82755" y="41810"/>
                    </a:cubicBezTo>
                    <a:lnTo>
                      <a:pt x="82755" y="41810"/>
                    </a:lnTo>
                    <a:cubicBezTo>
                      <a:pt x="82755" y="19014"/>
                      <a:pt x="64276" y="535"/>
                      <a:pt x="4148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A614F849-A01A-BB88-9A76-F62BE9C4FA51}"/>
                  </a:ext>
                </a:extLst>
              </p:cNvPr>
              <p:cNvSpPr/>
              <p:nvPr/>
            </p:nvSpPr>
            <p:spPr>
              <a:xfrm>
                <a:off x="4417853" y="5597525"/>
                <a:ext cx="82549" cy="82549"/>
              </a:xfrm>
              <a:custGeom>
                <a:avLst/>
                <a:gdLst>
                  <a:gd name="connsiteX0" fmla="*/ 41483 w 82549"/>
                  <a:gd name="connsiteY0" fmla="*/ 6884 h 82549"/>
                  <a:gd name="connsiteX1" fmla="*/ 76409 w 82549"/>
                  <a:gd name="connsiteY1" fmla="*/ 41810 h 82549"/>
                  <a:gd name="connsiteX2" fmla="*/ 76409 w 82549"/>
                  <a:gd name="connsiteY2" fmla="*/ 41810 h 82549"/>
                  <a:gd name="connsiteX3" fmla="*/ 41483 w 82549"/>
                  <a:gd name="connsiteY3" fmla="*/ 76735 h 82549"/>
                  <a:gd name="connsiteX4" fmla="*/ 6558 w 82549"/>
                  <a:gd name="connsiteY4" fmla="*/ 41810 h 82549"/>
                  <a:gd name="connsiteX5" fmla="*/ 41483 w 82549"/>
                  <a:gd name="connsiteY5" fmla="*/ 6884 h 82549"/>
                  <a:gd name="connsiteX6" fmla="*/ 41483 w 82549"/>
                  <a:gd name="connsiteY6" fmla="*/ 535 h 82549"/>
                  <a:gd name="connsiteX7" fmla="*/ 209 w 82549"/>
                  <a:gd name="connsiteY7" fmla="*/ 41810 h 82549"/>
                  <a:gd name="connsiteX8" fmla="*/ 41483 w 82549"/>
                  <a:gd name="connsiteY8" fmla="*/ 83084 h 82549"/>
                  <a:gd name="connsiteX9" fmla="*/ 82758 w 82549"/>
                  <a:gd name="connsiteY9" fmla="*/ 41810 h 82549"/>
                  <a:gd name="connsiteX10" fmla="*/ 82758 w 82549"/>
                  <a:gd name="connsiteY10" fmla="*/ 41810 h 82549"/>
                  <a:gd name="connsiteX11" fmla="*/ 4148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3" y="6884"/>
                    </a:moveTo>
                    <a:cubicBezTo>
                      <a:pt x="60771" y="6884"/>
                      <a:pt x="76409" y="22522"/>
                      <a:pt x="76409" y="41810"/>
                    </a:cubicBezTo>
                    <a:lnTo>
                      <a:pt x="76409" y="41810"/>
                    </a:lnTo>
                    <a:cubicBezTo>
                      <a:pt x="76409" y="61098"/>
                      <a:pt x="60771" y="76735"/>
                      <a:pt x="41483" y="76735"/>
                    </a:cubicBezTo>
                    <a:cubicBezTo>
                      <a:pt x="22195" y="76735"/>
                      <a:pt x="6558" y="61098"/>
                      <a:pt x="6558" y="41810"/>
                    </a:cubicBezTo>
                    <a:cubicBezTo>
                      <a:pt x="6558" y="22522"/>
                      <a:pt x="22195" y="6884"/>
                      <a:pt x="41483" y="6884"/>
                    </a:cubicBezTo>
                    <a:close/>
                    <a:moveTo>
                      <a:pt x="41483" y="535"/>
                    </a:moveTo>
                    <a:cubicBezTo>
                      <a:pt x="18688" y="535"/>
                      <a:pt x="209" y="19014"/>
                      <a:pt x="209" y="41810"/>
                    </a:cubicBezTo>
                    <a:cubicBezTo>
                      <a:pt x="209" y="64605"/>
                      <a:pt x="18688" y="83084"/>
                      <a:pt x="41483" y="83084"/>
                    </a:cubicBezTo>
                    <a:cubicBezTo>
                      <a:pt x="64279" y="83084"/>
                      <a:pt x="82758" y="64605"/>
                      <a:pt x="82758" y="41810"/>
                    </a:cubicBezTo>
                    <a:lnTo>
                      <a:pt x="82758" y="41810"/>
                    </a:lnTo>
                    <a:cubicBezTo>
                      <a:pt x="82758" y="19014"/>
                      <a:pt x="64279" y="535"/>
                      <a:pt x="4148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98DBA2E4-22F7-A909-89DB-4BF15EC0F00C}"/>
                  </a:ext>
                </a:extLst>
              </p:cNvPr>
              <p:cNvSpPr/>
              <p:nvPr/>
            </p:nvSpPr>
            <p:spPr>
              <a:xfrm>
                <a:off x="4442142" y="5597525"/>
                <a:ext cx="82549" cy="82549"/>
              </a:xfrm>
              <a:custGeom>
                <a:avLst/>
                <a:gdLst>
                  <a:gd name="connsiteX0" fmla="*/ 41486 w 82549"/>
                  <a:gd name="connsiteY0" fmla="*/ 6884 h 82549"/>
                  <a:gd name="connsiteX1" fmla="*/ 76411 w 82549"/>
                  <a:gd name="connsiteY1" fmla="*/ 41810 h 82549"/>
                  <a:gd name="connsiteX2" fmla="*/ 76411 w 82549"/>
                  <a:gd name="connsiteY2" fmla="*/ 41810 h 82549"/>
                  <a:gd name="connsiteX3" fmla="*/ 41486 w 82549"/>
                  <a:gd name="connsiteY3" fmla="*/ 76735 h 82549"/>
                  <a:gd name="connsiteX4" fmla="*/ 6561 w 82549"/>
                  <a:gd name="connsiteY4" fmla="*/ 41810 h 82549"/>
                  <a:gd name="connsiteX5" fmla="*/ 41486 w 82549"/>
                  <a:gd name="connsiteY5" fmla="*/ 6884 h 82549"/>
                  <a:gd name="connsiteX6" fmla="*/ 41486 w 82549"/>
                  <a:gd name="connsiteY6" fmla="*/ 535 h 82549"/>
                  <a:gd name="connsiteX7" fmla="*/ 211 w 82549"/>
                  <a:gd name="connsiteY7" fmla="*/ 41810 h 82549"/>
                  <a:gd name="connsiteX8" fmla="*/ 41486 w 82549"/>
                  <a:gd name="connsiteY8" fmla="*/ 83084 h 82549"/>
                  <a:gd name="connsiteX9" fmla="*/ 82761 w 82549"/>
                  <a:gd name="connsiteY9" fmla="*/ 41810 h 82549"/>
                  <a:gd name="connsiteX10" fmla="*/ 82761 w 82549"/>
                  <a:gd name="connsiteY10" fmla="*/ 41810 h 82549"/>
                  <a:gd name="connsiteX11" fmla="*/ 4148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6" y="6884"/>
                    </a:moveTo>
                    <a:cubicBezTo>
                      <a:pt x="60774" y="6884"/>
                      <a:pt x="76411" y="22522"/>
                      <a:pt x="76411" y="41810"/>
                    </a:cubicBezTo>
                    <a:lnTo>
                      <a:pt x="76411" y="41810"/>
                    </a:lnTo>
                    <a:cubicBezTo>
                      <a:pt x="76411" y="61098"/>
                      <a:pt x="60774" y="76735"/>
                      <a:pt x="41486" y="76735"/>
                    </a:cubicBezTo>
                    <a:cubicBezTo>
                      <a:pt x="22198" y="76735"/>
                      <a:pt x="6561" y="61098"/>
                      <a:pt x="6561" y="41810"/>
                    </a:cubicBezTo>
                    <a:cubicBezTo>
                      <a:pt x="6561" y="22522"/>
                      <a:pt x="22198" y="6884"/>
                      <a:pt x="41486" y="6884"/>
                    </a:cubicBezTo>
                    <a:close/>
                    <a:moveTo>
                      <a:pt x="41486" y="535"/>
                    </a:moveTo>
                    <a:cubicBezTo>
                      <a:pt x="18691" y="535"/>
                      <a:pt x="211" y="19014"/>
                      <a:pt x="211" y="41810"/>
                    </a:cubicBezTo>
                    <a:cubicBezTo>
                      <a:pt x="211" y="64605"/>
                      <a:pt x="18691" y="83084"/>
                      <a:pt x="41486" y="83084"/>
                    </a:cubicBezTo>
                    <a:cubicBezTo>
                      <a:pt x="64281" y="83084"/>
                      <a:pt x="82761" y="64605"/>
                      <a:pt x="82761" y="41810"/>
                    </a:cubicBezTo>
                    <a:lnTo>
                      <a:pt x="82761" y="41810"/>
                    </a:lnTo>
                    <a:cubicBezTo>
                      <a:pt x="82761" y="19014"/>
                      <a:pt x="64281" y="535"/>
                      <a:pt x="4148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825E5F44-B080-7193-4808-DCCAD45EFD11}"/>
                  </a:ext>
                </a:extLst>
              </p:cNvPr>
              <p:cNvSpPr/>
              <p:nvPr/>
            </p:nvSpPr>
            <p:spPr>
              <a:xfrm>
                <a:off x="4466431" y="5490149"/>
                <a:ext cx="82549" cy="82549"/>
              </a:xfrm>
              <a:custGeom>
                <a:avLst/>
                <a:gdLst>
                  <a:gd name="connsiteX0" fmla="*/ 41488 w 82549"/>
                  <a:gd name="connsiteY0" fmla="*/ 6873 h 82549"/>
                  <a:gd name="connsiteX1" fmla="*/ 76414 w 82549"/>
                  <a:gd name="connsiteY1" fmla="*/ 41798 h 82549"/>
                  <a:gd name="connsiteX2" fmla="*/ 76414 w 82549"/>
                  <a:gd name="connsiteY2" fmla="*/ 41798 h 82549"/>
                  <a:gd name="connsiteX3" fmla="*/ 41488 w 82549"/>
                  <a:gd name="connsiteY3" fmla="*/ 76724 h 82549"/>
                  <a:gd name="connsiteX4" fmla="*/ 6563 w 82549"/>
                  <a:gd name="connsiteY4" fmla="*/ 41798 h 82549"/>
                  <a:gd name="connsiteX5" fmla="*/ 41488 w 82549"/>
                  <a:gd name="connsiteY5" fmla="*/ 6873 h 82549"/>
                  <a:gd name="connsiteX6" fmla="*/ 41488 w 82549"/>
                  <a:gd name="connsiteY6" fmla="*/ 524 h 82549"/>
                  <a:gd name="connsiteX7" fmla="*/ 214 w 82549"/>
                  <a:gd name="connsiteY7" fmla="*/ 41798 h 82549"/>
                  <a:gd name="connsiteX8" fmla="*/ 41488 w 82549"/>
                  <a:gd name="connsiteY8" fmla="*/ 83073 h 82549"/>
                  <a:gd name="connsiteX9" fmla="*/ 82763 w 82549"/>
                  <a:gd name="connsiteY9" fmla="*/ 41798 h 82549"/>
                  <a:gd name="connsiteX10" fmla="*/ 82763 w 82549"/>
                  <a:gd name="connsiteY10" fmla="*/ 41798 h 82549"/>
                  <a:gd name="connsiteX11" fmla="*/ 41488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8" y="6873"/>
                    </a:moveTo>
                    <a:cubicBezTo>
                      <a:pt x="60777" y="6873"/>
                      <a:pt x="76414" y="22510"/>
                      <a:pt x="76414" y="41798"/>
                    </a:cubicBezTo>
                    <a:lnTo>
                      <a:pt x="76414" y="41798"/>
                    </a:lnTo>
                    <a:cubicBezTo>
                      <a:pt x="76414" y="61087"/>
                      <a:pt x="60777" y="76724"/>
                      <a:pt x="41488" y="76724"/>
                    </a:cubicBezTo>
                    <a:cubicBezTo>
                      <a:pt x="22200" y="76724"/>
                      <a:pt x="6563" y="61087"/>
                      <a:pt x="6563" y="41798"/>
                    </a:cubicBezTo>
                    <a:cubicBezTo>
                      <a:pt x="6563" y="22510"/>
                      <a:pt x="22200" y="6873"/>
                      <a:pt x="41488" y="6873"/>
                    </a:cubicBezTo>
                    <a:close/>
                    <a:moveTo>
                      <a:pt x="41488" y="524"/>
                    </a:moveTo>
                    <a:cubicBezTo>
                      <a:pt x="18693" y="524"/>
                      <a:pt x="214" y="19003"/>
                      <a:pt x="214" y="41798"/>
                    </a:cubicBezTo>
                    <a:cubicBezTo>
                      <a:pt x="214" y="64594"/>
                      <a:pt x="18693" y="83073"/>
                      <a:pt x="41488" y="83073"/>
                    </a:cubicBezTo>
                    <a:cubicBezTo>
                      <a:pt x="64284" y="83073"/>
                      <a:pt x="82763" y="64594"/>
                      <a:pt x="82763" y="41798"/>
                    </a:cubicBezTo>
                    <a:lnTo>
                      <a:pt x="82763" y="41798"/>
                    </a:lnTo>
                    <a:cubicBezTo>
                      <a:pt x="82763" y="19003"/>
                      <a:pt x="64284" y="524"/>
                      <a:pt x="41488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817F5C2F-07C6-91BF-9D33-A70BB5C70582}"/>
                  </a:ext>
                </a:extLst>
              </p:cNvPr>
              <p:cNvSpPr/>
              <p:nvPr/>
            </p:nvSpPr>
            <p:spPr>
              <a:xfrm>
                <a:off x="4490719" y="5275408"/>
                <a:ext cx="82549" cy="82549"/>
              </a:xfrm>
              <a:custGeom>
                <a:avLst/>
                <a:gdLst>
                  <a:gd name="connsiteX0" fmla="*/ 41491 w 82549"/>
                  <a:gd name="connsiteY0" fmla="*/ 6851 h 82549"/>
                  <a:gd name="connsiteX1" fmla="*/ 76416 w 82549"/>
                  <a:gd name="connsiteY1" fmla="*/ 41776 h 82549"/>
                  <a:gd name="connsiteX2" fmla="*/ 76416 w 82549"/>
                  <a:gd name="connsiteY2" fmla="*/ 41776 h 82549"/>
                  <a:gd name="connsiteX3" fmla="*/ 41491 w 82549"/>
                  <a:gd name="connsiteY3" fmla="*/ 76701 h 82549"/>
                  <a:gd name="connsiteX4" fmla="*/ 6566 w 82549"/>
                  <a:gd name="connsiteY4" fmla="*/ 41776 h 82549"/>
                  <a:gd name="connsiteX5" fmla="*/ 41491 w 82549"/>
                  <a:gd name="connsiteY5" fmla="*/ 6851 h 82549"/>
                  <a:gd name="connsiteX6" fmla="*/ 41491 w 82549"/>
                  <a:gd name="connsiteY6" fmla="*/ 501 h 82549"/>
                  <a:gd name="connsiteX7" fmla="*/ 216 w 82549"/>
                  <a:gd name="connsiteY7" fmla="*/ 41776 h 82549"/>
                  <a:gd name="connsiteX8" fmla="*/ 41491 w 82549"/>
                  <a:gd name="connsiteY8" fmla="*/ 83051 h 82549"/>
                  <a:gd name="connsiteX9" fmla="*/ 82766 w 82549"/>
                  <a:gd name="connsiteY9" fmla="*/ 41776 h 82549"/>
                  <a:gd name="connsiteX10" fmla="*/ 82766 w 82549"/>
                  <a:gd name="connsiteY10" fmla="*/ 41776 h 82549"/>
                  <a:gd name="connsiteX11" fmla="*/ 4149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1" y="6851"/>
                    </a:moveTo>
                    <a:cubicBezTo>
                      <a:pt x="60779" y="6851"/>
                      <a:pt x="76416" y="22488"/>
                      <a:pt x="76416" y="41776"/>
                    </a:cubicBezTo>
                    <a:lnTo>
                      <a:pt x="76416" y="41776"/>
                    </a:lnTo>
                    <a:cubicBezTo>
                      <a:pt x="76416" y="61064"/>
                      <a:pt x="60779" y="76701"/>
                      <a:pt x="41491" y="76701"/>
                    </a:cubicBezTo>
                    <a:cubicBezTo>
                      <a:pt x="22203" y="76701"/>
                      <a:pt x="6566" y="61064"/>
                      <a:pt x="6566" y="41776"/>
                    </a:cubicBezTo>
                    <a:cubicBezTo>
                      <a:pt x="6566" y="22488"/>
                      <a:pt x="22203" y="6851"/>
                      <a:pt x="41491" y="6851"/>
                    </a:cubicBezTo>
                    <a:close/>
                    <a:moveTo>
                      <a:pt x="41491" y="501"/>
                    </a:moveTo>
                    <a:cubicBezTo>
                      <a:pt x="18696" y="501"/>
                      <a:pt x="216" y="18981"/>
                      <a:pt x="216" y="41776"/>
                    </a:cubicBezTo>
                    <a:cubicBezTo>
                      <a:pt x="216" y="64571"/>
                      <a:pt x="18696" y="83051"/>
                      <a:pt x="41491" y="83051"/>
                    </a:cubicBezTo>
                    <a:cubicBezTo>
                      <a:pt x="64286" y="83051"/>
                      <a:pt x="82766" y="64571"/>
                      <a:pt x="82766" y="41776"/>
                    </a:cubicBezTo>
                    <a:lnTo>
                      <a:pt x="82766" y="41776"/>
                    </a:lnTo>
                    <a:cubicBezTo>
                      <a:pt x="82766" y="18981"/>
                      <a:pt x="64286" y="501"/>
                      <a:pt x="4149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8DFD8DC6-9E81-61FE-6169-F9571691588B}"/>
                  </a:ext>
                </a:extLst>
              </p:cNvPr>
              <p:cNvSpPr/>
              <p:nvPr/>
            </p:nvSpPr>
            <p:spPr>
              <a:xfrm>
                <a:off x="4515008" y="5060658"/>
                <a:ext cx="82549" cy="82549"/>
              </a:xfrm>
              <a:custGeom>
                <a:avLst/>
                <a:gdLst>
                  <a:gd name="connsiteX0" fmla="*/ 41494 w 82549"/>
                  <a:gd name="connsiteY0" fmla="*/ 6828 h 82549"/>
                  <a:gd name="connsiteX1" fmla="*/ 76419 w 82549"/>
                  <a:gd name="connsiteY1" fmla="*/ 41753 h 82549"/>
                  <a:gd name="connsiteX2" fmla="*/ 76419 w 82549"/>
                  <a:gd name="connsiteY2" fmla="*/ 41753 h 82549"/>
                  <a:gd name="connsiteX3" fmla="*/ 41494 w 82549"/>
                  <a:gd name="connsiteY3" fmla="*/ 76679 h 82549"/>
                  <a:gd name="connsiteX4" fmla="*/ 6568 w 82549"/>
                  <a:gd name="connsiteY4" fmla="*/ 41753 h 82549"/>
                  <a:gd name="connsiteX5" fmla="*/ 41494 w 82549"/>
                  <a:gd name="connsiteY5" fmla="*/ 6828 h 82549"/>
                  <a:gd name="connsiteX6" fmla="*/ 41494 w 82549"/>
                  <a:gd name="connsiteY6" fmla="*/ 479 h 82549"/>
                  <a:gd name="connsiteX7" fmla="*/ 219 w 82549"/>
                  <a:gd name="connsiteY7" fmla="*/ 41753 h 82549"/>
                  <a:gd name="connsiteX8" fmla="*/ 41494 w 82549"/>
                  <a:gd name="connsiteY8" fmla="*/ 83028 h 82549"/>
                  <a:gd name="connsiteX9" fmla="*/ 82768 w 82549"/>
                  <a:gd name="connsiteY9" fmla="*/ 41753 h 82549"/>
                  <a:gd name="connsiteX10" fmla="*/ 82768 w 82549"/>
                  <a:gd name="connsiteY10" fmla="*/ 41753 h 82549"/>
                  <a:gd name="connsiteX11" fmla="*/ 41494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4" y="6828"/>
                    </a:moveTo>
                    <a:cubicBezTo>
                      <a:pt x="60782" y="6828"/>
                      <a:pt x="76419" y="22465"/>
                      <a:pt x="76419" y="41753"/>
                    </a:cubicBezTo>
                    <a:lnTo>
                      <a:pt x="76419" y="41753"/>
                    </a:lnTo>
                    <a:cubicBezTo>
                      <a:pt x="76419" y="61041"/>
                      <a:pt x="60782" y="76679"/>
                      <a:pt x="41494" y="76679"/>
                    </a:cubicBezTo>
                    <a:cubicBezTo>
                      <a:pt x="22205" y="76679"/>
                      <a:pt x="6568" y="61041"/>
                      <a:pt x="6568" y="41753"/>
                    </a:cubicBezTo>
                    <a:cubicBezTo>
                      <a:pt x="6568" y="22465"/>
                      <a:pt x="22205" y="6828"/>
                      <a:pt x="41494" y="6828"/>
                    </a:cubicBezTo>
                    <a:close/>
                    <a:moveTo>
                      <a:pt x="41494" y="479"/>
                    </a:moveTo>
                    <a:cubicBezTo>
                      <a:pt x="18698" y="479"/>
                      <a:pt x="219" y="18958"/>
                      <a:pt x="219" y="41753"/>
                    </a:cubicBezTo>
                    <a:cubicBezTo>
                      <a:pt x="219" y="64549"/>
                      <a:pt x="18698" y="83028"/>
                      <a:pt x="41494" y="83028"/>
                    </a:cubicBezTo>
                    <a:cubicBezTo>
                      <a:pt x="64289" y="83028"/>
                      <a:pt x="82768" y="64549"/>
                      <a:pt x="82768" y="41753"/>
                    </a:cubicBezTo>
                    <a:lnTo>
                      <a:pt x="82768" y="41753"/>
                    </a:lnTo>
                    <a:cubicBezTo>
                      <a:pt x="82768" y="18958"/>
                      <a:pt x="64289" y="479"/>
                      <a:pt x="41494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30E2E896-66DE-7C1B-9698-12B6AFBA84A4}"/>
                  </a:ext>
                </a:extLst>
              </p:cNvPr>
              <p:cNvSpPr/>
              <p:nvPr/>
            </p:nvSpPr>
            <p:spPr>
              <a:xfrm>
                <a:off x="4539297" y="4845917"/>
                <a:ext cx="82549" cy="82549"/>
              </a:xfrm>
              <a:custGeom>
                <a:avLst/>
                <a:gdLst>
                  <a:gd name="connsiteX0" fmla="*/ 41496 w 82549"/>
                  <a:gd name="connsiteY0" fmla="*/ 6805 h 82549"/>
                  <a:gd name="connsiteX1" fmla="*/ 76421 w 82549"/>
                  <a:gd name="connsiteY1" fmla="*/ 41731 h 82549"/>
                  <a:gd name="connsiteX2" fmla="*/ 76421 w 82549"/>
                  <a:gd name="connsiteY2" fmla="*/ 41731 h 82549"/>
                  <a:gd name="connsiteX3" fmla="*/ 41496 w 82549"/>
                  <a:gd name="connsiteY3" fmla="*/ 76656 h 82549"/>
                  <a:gd name="connsiteX4" fmla="*/ 6571 w 82549"/>
                  <a:gd name="connsiteY4" fmla="*/ 41731 h 82549"/>
                  <a:gd name="connsiteX5" fmla="*/ 41496 w 82549"/>
                  <a:gd name="connsiteY5" fmla="*/ 6805 h 82549"/>
                  <a:gd name="connsiteX6" fmla="*/ 41496 w 82549"/>
                  <a:gd name="connsiteY6" fmla="*/ 456 h 82549"/>
                  <a:gd name="connsiteX7" fmla="*/ 221 w 82549"/>
                  <a:gd name="connsiteY7" fmla="*/ 41731 h 82549"/>
                  <a:gd name="connsiteX8" fmla="*/ 41496 w 82549"/>
                  <a:gd name="connsiteY8" fmla="*/ 83005 h 82549"/>
                  <a:gd name="connsiteX9" fmla="*/ 82771 w 82549"/>
                  <a:gd name="connsiteY9" fmla="*/ 41731 h 82549"/>
                  <a:gd name="connsiteX10" fmla="*/ 82771 w 82549"/>
                  <a:gd name="connsiteY10" fmla="*/ 41731 h 82549"/>
                  <a:gd name="connsiteX11" fmla="*/ 41496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6" y="6805"/>
                    </a:moveTo>
                    <a:cubicBezTo>
                      <a:pt x="60784" y="6805"/>
                      <a:pt x="76421" y="22443"/>
                      <a:pt x="76421" y="41731"/>
                    </a:cubicBezTo>
                    <a:lnTo>
                      <a:pt x="76421" y="41731"/>
                    </a:lnTo>
                    <a:cubicBezTo>
                      <a:pt x="76421" y="61019"/>
                      <a:pt x="60784" y="76656"/>
                      <a:pt x="41496" y="76656"/>
                    </a:cubicBezTo>
                    <a:cubicBezTo>
                      <a:pt x="22208" y="76656"/>
                      <a:pt x="6571" y="61019"/>
                      <a:pt x="6571" y="41731"/>
                    </a:cubicBezTo>
                    <a:cubicBezTo>
                      <a:pt x="6571" y="22443"/>
                      <a:pt x="22208" y="6805"/>
                      <a:pt x="41496" y="6805"/>
                    </a:cubicBezTo>
                    <a:close/>
                    <a:moveTo>
                      <a:pt x="41496" y="456"/>
                    </a:moveTo>
                    <a:cubicBezTo>
                      <a:pt x="18701" y="456"/>
                      <a:pt x="221" y="18936"/>
                      <a:pt x="221" y="41731"/>
                    </a:cubicBezTo>
                    <a:cubicBezTo>
                      <a:pt x="221" y="64526"/>
                      <a:pt x="18701" y="83005"/>
                      <a:pt x="41496" y="83005"/>
                    </a:cubicBezTo>
                    <a:cubicBezTo>
                      <a:pt x="64291" y="83005"/>
                      <a:pt x="82771" y="64526"/>
                      <a:pt x="82771" y="41731"/>
                    </a:cubicBezTo>
                    <a:lnTo>
                      <a:pt x="82771" y="41731"/>
                    </a:lnTo>
                    <a:cubicBezTo>
                      <a:pt x="82771" y="18936"/>
                      <a:pt x="64291" y="456"/>
                      <a:pt x="41496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FF21E191-1BEB-F068-94DE-BAEEAC16AC31}"/>
                  </a:ext>
                </a:extLst>
              </p:cNvPr>
              <p:cNvSpPr/>
              <p:nvPr/>
            </p:nvSpPr>
            <p:spPr>
              <a:xfrm>
                <a:off x="4563586" y="4631166"/>
                <a:ext cx="82549" cy="82549"/>
              </a:xfrm>
              <a:custGeom>
                <a:avLst/>
                <a:gdLst>
                  <a:gd name="connsiteX0" fmla="*/ 41499 w 82549"/>
                  <a:gd name="connsiteY0" fmla="*/ 6783 h 82549"/>
                  <a:gd name="connsiteX1" fmla="*/ 76424 w 82549"/>
                  <a:gd name="connsiteY1" fmla="*/ 41708 h 82549"/>
                  <a:gd name="connsiteX2" fmla="*/ 76424 w 82549"/>
                  <a:gd name="connsiteY2" fmla="*/ 41708 h 82549"/>
                  <a:gd name="connsiteX3" fmla="*/ 41499 w 82549"/>
                  <a:gd name="connsiteY3" fmla="*/ 76634 h 82549"/>
                  <a:gd name="connsiteX4" fmla="*/ 6573 w 82549"/>
                  <a:gd name="connsiteY4" fmla="*/ 41708 h 82549"/>
                  <a:gd name="connsiteX5" fmla="*/ 41499 w 82549"/>
                  <a:gd name="connsiteY5" fmla="*/ 6783 h 82549"/>
                  <a:gd name="connsiteX6" fmla="*/ 41499 w 82549"/>
                  <a:gd name="connsiteY6" fmla="*/ 434 h 82549"/>
                  <a:gd name="connsiteX7" fmla="*/ 224 w 82549"/>
                  <a:gd name="connsiteY7" fmla="*/ 41708 h 82549"/>
                  <a:gd name="connsiteX8" fmla="*/ 41499 w 82549"/>
                  <a:gd name="connsiteY8" fmla="*/ 82983 h 82549"/>
                  <a:gd name="connsiteX9" fmla="*/ 82773 w 82549"/>
                  <a:gd name="connsiteY9" fmla="*/ 41708 h 82549"/>
                  <a:gd name="connsiteX10" fmla="*/ 82773 w 82549"/>
                  <a:gd name="connsiteY10" fmla="*/ 41708 h 82549"/>
                  <a:gd name="connsiteX11" fmla="*/ 41499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9" y="6783"/>
                    </a:moveTo>
                    <a:cubicBezTo>
                      <a:pt x="60787" y="6783"/>
                      <a:pt x="76424" y="22420"/>
                      <a:pt x="76424" y="41708"/>
                    </a:cubicBezTo>
                    <a:lnTo>
                      <a:pt x="76424" y="41708"/>
                    </a:lnTo>
                    <a:cubicBezTo>
                      <a:pt x="76424" y="60996"/>
                      <a:pt x="60787" y="76634"/>
                      <a:pt x="41499" y="76634"/>
                    </a:cubicBezTo>
                    <a:cubicBezTo>
                      <a:pt x="22211" y="76634"/>
                      <a:pt x="6573" y="60996"/>
                      <a:pt x="6573" y="41708"/>
                    </a:cubicBezTo>
                    <a:cubicBezTo>
                      <a:pt x="6573" y="22420"/>
                      <a:pt x="22211" y="6783"/>
                      <a:pt x="41499" y="6783"/>
                    </a:cubicBezTo>
                    <a:close/>
                    <a:moveTo>
                      <a:pt x="41499" y="434"/>
                    </a:moveTo>
                    <a:cubicBezTo>
                      <a:pt x="18703" y="434"/>
                      <a:pt x="224" y="18913"/>
                      <a:pt x="224" y="41708"/>
                    </a:cubicBezTo>
                    <a:cubicBezTo>
                      <a:pt x="224" y="64503"/>
                      <a:pt x="18703" y="82983"/>
                      <a:pt x="41499" y="82983"/>
                    </a:cubicBezTo>
                    <a:cubicBezTo>
                      <a:pt x="64294" y="82983"/>
                      <a:pt x="82773" y="64503"/>
                      <a:pt x="82773" y="41708"/>
                    </a:cubicBezTo>
                    <a:lnTo>
                      <a:pt x="82773" y="41708"/>
                    </a:lnTo>
                    <a:cubicBezTo>
                      <a:pt x="82773" y="18913"/>
                      <a:pt x="64294" y="434"/>
                      <a:pt x="41499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0DF62C46-C238-92C1-FC8B-96AEA419266B}"/>
                  </a:ext>
                </a:extLst>
              </p:cNvPr>
              <p:cNvSpPr/>
              <p:nvPr/>
            </p:nvSpPr>
            <p:spPr>
              <a:xfrm>
                <a:off x="4587874" y="4416425"/>
                <a:ext cx="82549" cy="82549"/>
              </a:xfrm>
              <a:custGeom>
                <a:avLst/>
                <a:gdLst>
                  <a:gd name="connsiteX0" fmla="*/ 41501 w 82549"/>
                  <a:gd name="connsiteY0" fmla="*/ 6760 h 82549"/>
                  <a:gd name="connsiteX1" fmla="*/ 76427 w 82549"/>
                  <a:gd name="connsiteY1" fmla="*/ 41686 h 82549"/>
                  <a:gd name="connsiteX2" fmla="*/ 76427 w 82549"/>
                  <a:gd name="connsiteY2" fmla="*/ 41686 h 82549"/>
                  <a:gd name="connsiteX3" fmla="*/ 41501 w 82549"/>
                  <a:gd name="connsiteY3" fmla="*/ 76611 h 82549"/>
                  <a:gd name="connsiteX4" fmla="*/ 6576 w 82549"/>
                  <a:gd name="connsiteY4" fmla="*/ 41686 h 82549"/>
                  <a:gd name="connsiteX5" fmla="*/ 41501 w 82549"/>
                  <a:gd name="connsiteY5" fmla="*/ 6760 h 82549"/>
                  <a:gd name="connsiteX6" fmla="*/ 41501 w 82549"/>
                  <a:gd name="connsiteY6" fmla="*/ 411 h 82549"/>
                  <a:gd name="connsiteX7" fmla="*/ 227 w 82549"/>
                  <a:gd name="connsiteY7" fmla="*/ 41686 h 82549"/>
                  <a:gd name="connsiteX8" fmla="*/ 41501 w 82549"/>
                  <a:gd name="connsiteY8" fmla="*/ 82960 h 82549"/>
                  <a:gd name="connsiteX9" fmla="*/ 82776 w 82549"/>
                  <a:gd name="connsiteY9" fmla="*/ 41686 h 82549"/>
                  <a:gd name="connsiteX10" fmla="*/ 82776 w 82549"/>
                  <a:gd name="connsiteY10" fmla="*/ 41686 h 82549"/>
                  <a:gd name="connsiteX11" fmla="*/ 41501 w 82549"/>
                  <a:gd name="connsiteY11" fmla="*/ 4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1" y="6760"/>
                    </a:moveTo>
                    <a:cubicBezTo>
                      <a:pt x="60789" y="6760"/>
                      <a:pt x="76427" y="22398"/>
                      <a:pt x="76427" y="41686"/>
                    </a:cubicBezTo>
                    <a:lnTo>
                      <a:pt x="76427" y="41686"/>
                    </a:lnTo>
                    <a:cubicBezTo>
                      <a:pt x="76427" y="60974"/>
                      <a:pt x="60789" y="76611"/>
                      <a:pt x="41501" y="76611"/>
                    </a:cubicBezTo>
                    <a:cubicBezTo>
                      <a:pt x="22213" y="76611"/>
                      <a:pt x="6576" y="60974"/>
                      <a:pt x="6576" y="41686"/>
                    </a:cubicBezTo>
                    <a:cubicBezTo>
                      <a:pt x="6576" y="22398"/>
                      <a:pt x="22213" y="6760"/>
                      <a:pt x="41501" y="6760"/>
                    </a:cubicBezTo>
                    <a:close/>
                    <a:moveTo>
                      <a:pt x="41501" y="411"/>
                    </a:moveTo>
                    <a:cubicBezTo>
                      <a:pt x="18706" y="411"/>
                      <a:pt x="227" y="18890"/>
                      <a:pt x="227" y="41686"/>
                    </a:cubicBezTo>
                    <a:cubicBezTo>
                      <a:pt x="227" y="64481"/>
                      <a:pt x="18706" y="82960"/>
                      <a:pt x="41501" y="82960"/>
                    </a:cubicBezTo>
                    <a:cubicBezTo>
                      <a:pt x="64296" y="82960"/>
                      <a:pt x="82776" y="64481"/>
                      <a:pt x="82776" y="41686"/>
                    </a:cubicBezTo>
                    <a:lnTo>
                      <a:pt x="82776" y="41686"/>
                    </a:lnTo>
                    <a:cubicBezTo>
                      <a:pt x="82776" y="18890"/>
                      <a:pt x="64296" y="411"/>
                      <a:pt x="41501" y="4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37D3FECE-3294-5FA6-773B-1B3F6EC8A6EB}"/>
                  </a:ext>
                </a:extLst>
              </p:cNvPr>
              <p:cNvSpPr/>
              <p:nvPr/>
            </p:nvSpPr>
            <p:spPr>
              <a:xfrm>
                <a:off x="4612163" y="4631166"/>
                <a:ext cx="82549" cy="82549"/>
              </a:xfrm>
              <a:custGeom>
                <a:avLst/>
                <a:gdLst>
                  <a:gd name="connsiteX0" fmla="*/ 41504 w 82549"/>
                  <a:gd name="connsiteY0" fmla="*/ 6783 h 82549"/>
                  <a:gd name="connsiteX1" fmla="*/ 76429 w 82549"/>
                  <a:gd name="connsiteY1" fmla="*/ 41708 h 82549"/>
                  <a:gd name="connsiteX2" fmla="*/ 76429 w 82549"/>
                  <a:gd name="connsiteY2" fmla="*/ 41708 h 82549"/>
                  <a:gd name="connsiteX3" fmla="*/ 41504 w 82549"/>
                  <a:gd name="connsiteY3" fmla="*/ 76634 h 82549"/>
                  <a:gd name="connsiteX4" fmla="*/ 6578 w 82549"/>
                  <a:gd name="connsiteY4" fmla="*/ 41708 h 82549"/>
                  <a:gd name="connsiteX5" fmla="*/ 41504 w 82549"/>
                  <a:gd name="connsiteY5" fmla="*/ 6783 h 82549"/>
                  <a:gd name="connsiteX6" fmla="*/ 41504 w 82549"/>
                  <a:gd name="connsiteY6" fmla="*/ 434 h 82549"/>
                  <a:gd name="connsiteX7" fmla="*/ 229 w 82549"/>
                  <a:gd name="connsiteY7" fmla="*/ 41708 h 82549"/>
                  <a:gd name="connsiteX8" fmla="*/ 41504 w 82549"/>
                  <a:gd name="connsiteY8" fmla="*/ 82983 h 82549"/>
                  <a:gd name="connsiteX9" fmla="*/ 82778 w 82549"/>
                  <a:gd name="connsiteY9" fmla="*/ 41708 h 82549"/>
                  <a:gd name="connsiteX10" fmla="*/ 82778 w 82549"/>
                  <a:gd name="connsiteY10" fmla="*/ 41708 h 82549"/>
                  <a:gd name="connsiteX11" fmla="*/ 41504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4" y="6783"/>
                    </a:moveTo>
                    <a:cubicBezTo>
                      <a:pt x="60792" y="6783"/>
                      <a:pt x="76429" y="22420"/>
                      <a:pt x="76429" y="41708"/>
                    </a:cubicBezTo>
                    <a:lnTo>
                      <a:pt x="76429" y="41708"/>
                    </a:lnTo>
                    <a:cubicBezTo>
                      <a:pt x="76429" y="60996"/>
                      <a:pt x="60792" y="76634"/>
                      <a:pt x="41504" y="76634"/>
                    </a:cubicBezTo>
                    <a:cubicBezTo>
                      <a:pt x="22216" y="76634"/>
                      <a:pt x="6578" y="60996"/>
                      <a:pt x="6578" y="41708"/>
                    </a:cubicBezTo>
                    <a:cubicBezTo>
                      <a:pt x="6578" y="22420"/>
                      <a:pt x="22216" y="6783"/>
                      <a:pt x="41504" y="6783"/>
                    </a:cubicBezTo>
                    <a:close/>
                    <a:moveTo>
                      <a:pt x="41504" y="434"/>
                    </a:moveTo>
                    <a:cubicBezTo>
                      <a:pt x="18709" y="434"/>
                      <a:pt x="229" y="18913"/>
                      <a:pt x="229" y="41708"/>
                    </a:cubicBezTo>
                    <a:cubicBezTo>
                      <a:pt x="229" y="64503"/>
                      <a:pt x="18709" y="82983"/>
                      <a:pt x="41504" y="82983"/>
                    </a:cubicBezTo>
                    <a:cubicBezTo>
                      <a:pt x="64299" y="82983"/>
                      <a:pt x="82778" y="64503"/>
                      <a:pt x="82778" y="41708"/>
                    </a:cubicBezTo>
                    <a:lnTo>
                      <a:pt x="82778" y="41708"/>
                    </a:lnTo>
                    <a:cubicBezTo>
                      <a:pt x="82778" y="18913"/>
                      <a:pt x="64299" y="434"/>
                      <a:pt x="41504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7B5B16CD-266F-C7E1-3AF6-246BEC4A3606}"/>
                  </a:ext>
                </a:extLst>
              </p:cNvPr>
              <p:cNvSpPr/>
              <p:nvPr/>
            </p:nvSpPr>
            <p:spPr>
              <a:xfrm>
                <a:off x="4636452" y="4845917"/>
                <a:ext cx="82549" cy="82549"/>
              </a:xfrm>
              <a:custGeom>
                <a:avLst/>
                <a:gdLst>
                  <a:gd name="connsiteX0" fmla="*/ 41506 w 82549"/>
                  <a:gd name="connsiteY0" fmla="*/ 6805 h 82549"/>
                  <a:gd name="connsiteX1" fmla="*/ 76432 w 82549"/>
                  <a:gd name="connsiteY1" fmla="*/ 41731 h 82549"/>
                  <a:gd name="connsiteX2" fmla="*/ 76432 w 82549"/>
                  <a:gd name="connsiteY2" fmla="*/ 41731 h 82549"/>
                  <a:gd name="connsiteX3" fmla="*/ 41506 w 82549"/>
                  <a:gd name="connsiteY3" fmla="*/ 76656 h 82549"/>
                  <a:gd name="connsiteX4" fmla="*/ 6581 w 82549"/>
                  <a:gd name="connsiteY4" fmla="*/ 41731 h 82549"/>
                  <a:gd name="connsiteX5" fmla="*/ 41506 w 82549"/>
                  <a:gd name="connsiteY5" fmla="*/ 6805 h 82549"/>
                  <a:gd name="connsiteX6" fmla="*/ 41506 w 82549"/>
                  <a:gd name="connsiteY6" fmla="*/ 456 h 82549"/>
                  <a:gd name="connsiteX7" fmla="*/ 232 w 82549"/>
                  <a:gd name="connsiteY7" fmla="*/ 41731 h 82549"/>
                  <a:gd name="connsiteX8" fmla="*/ 41506 w 82549"/>
                  <a:gd name="connsiteY8" fmla="*/ 83005 h 82549"/>
                  <a:gd name="connsiteX9" fmla="*/ 82781 w 82549"/>
                  <a:gd name="connsiteY9" fmla="*/ 41731 h 82549"/>
                  <a:gd name="connsiteX10" fmla="*/ 82781 w 82549"/>
                  <a:gd name="connsiteY10" fmla="*/ 41731 h 82549"/>
                  <a:gd name="connsiteX11" fmla="*/ 41506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6" y="6805"/>
                    </a:moveTo>
                    <a:cubicBezTo>
                      <a:pt x="60794" y="6805"/>
                      <a:pt x="76432" y="22443"/>
                      <a:pt x="76432" y="41731"/>
                    </a:cubicBezTo>
                    <a:lnTo>
                      <a:pt x="76432" y="41731"/>
                    </a:lnTo>
                    <a:cubicBezTo>
                      <a:pt x="76432" y="61019"/>
                      <a:pt x="60794" y="76656"/>
                      <a:pt x="41506" y="76656"/>
                    </a:cubicBezTo>
                    <a:cubicBezTo>
                      <a:pt x="22218" y="76656"/>
                      <a:pt x="6581" y="61019"/>
                      <a:pt x="6581" y="41731"/>
                    </a:cubicBezTo>
                    <a:cubicBezTo>
                      <a:pt x="6581" y="22443"/>
                      <a:pt x="22218" y="6805"/>
                      <a:pt x="41506" y="6805"/>
                    </a:cubicBezTo>
                    <a:close/>
                    <a:moveTo>
                      <a:pt x="41506" y="456"/>
                    </a:moveTo>
                    <a:cubicBezTo>
                      <a:pt x="18711" y="456"/>
                      <a:pt x="232" y="18936"/>
                      <a:pt x="232" y="41731"/>
                    </a:cubicBezTo>
                    <a:cubicBezTo>
                      <a:pt x="232" y="64526"/>
                      <a:pt x="18711" y="83005"/>
                      <a:pt x="41506" y="83005"/>
                    </a:cubicBezTo>
                    <a:cubicBezTo>
                      <a:pt x="64302" y="83005"/>
                      <a:pt x="82781" y="64526"/>
                      <a:pt x="82781" y="41731"/>
                    </a:cubicBezTo>
                    <a:lnTo>
                      <a:pt x="82781" y="41731"/>
                    </a:lnTo>
                    <a:cubicBezTo>
                      <a:pt x="82781" y="18936"/>
                      <a:pt x="64302" y="456"/>
                      <a:pt x="41506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E2A8F886-69DA-7BBC-CAB5-CD2CC9C19BBE}"/>
                  </a:ext>
                </a:extLst>
              </p:cNvPr>
              <p:cNvSpPr/>
              <p:nvPr/>
            </p:nvSpPr>
            <p:spPr>
              <a:xfrm>
                <a:off x="4660741" y="5060658"/>
                <a:ext cx="82549" cy="82549"/>
              </a:xfrm>
              <a:custGeom>
                <a:avLst/>
                <a:gdLst>
                  <a:gd name="connsiteX0" fmla="*/ 41509 w 82549"/>
                  <a:gd name="connsiteY0" fmla="*/ 6828 h 82549"/>
                  <a:gd name="connsiteX1" fmla="*/ 76434 w 82549"/>
                  <a:gd name="connsiteY1" fmla="*/ 41753 h 82549"/>
                  <a:gd name="connsiteX2" fmla="*/ 76434 w 82549"/>
                  <a:gd name="connsiteY2" fmla="*/ 41753 h 82549"/>
                  <a:gd name="connsiteX3" fmla="*/ 41509 w 82549"/>
                  <a:gd name="connsiteY3" fmla="*/ 76679 h 82549"/>
                  <a:gd name="connsiteX4" fmla="*/ 6584 w 82549"/>
                  <a:gd name="connsiteY4" fmla="*/ 41753 h 82549"/>
                  <a:gd name="connsiteX5" fmla="*/ 41509 w 82549"/>
                  <a:gd name="connsiteY5" fmla="*/ 6828 h 82549"/>
                  <a:gd name="connsiteX6" fmla="*/ 41509 w 82549"/>
                  <a:gd name="connsiteY6" fmla="*/ 479 h 82549"/>
                  <a:gd name="connsiteX7" fmla="*/ 234 w 82549"/>
                  <a:gd name="connsiteY7" fmla="*/ 41753 h 82549"/>
                  <a:gd name="connsiteX8" fmla="*/ 41509 w 82549"/>
                  <a:gd name="connsiteY8" fmla="*/ 83028 h 82549"/>
                  <a:gd name="connsiteX9" fmla="*/ 82784 w 82549"/>
                  <a:gd name="connsiteY9" fmla="*/ 41753 h 82549"/>
                  <a:gd name="connsiteX10" fmla="*/ 82784 w 82549"/>
                  <a:gd name="connsiteY10" fmla="*/ 41753 h 82549"/>
                  <a:gd name="connsiteX11" fmla="*/ 4150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9" y="6828"/>
                    </a:moveTo>
                    <a:cubicBezTo>
                      <a:pt x="60797" y="6828"/>
                      <a:pt x="76434" y="22465"/>
                      <a:pt x="76434" y="41753"/>
                    </a:cubicBezTo>
                    <a:lnTo>
                      <a:pt x="76434" y="41753"/>
                    </a:lnTo>
                    <a:cubicBezTo>
                      <a:pt x="76434" y="61041"/>
                      <a:pt x="60797" y="76679"/>
                      <a:pt x="41509" y="76679"/>
                    </a:cubicBezTo>
                    <a:cubicBezTo>
                      <a:pt x="22221" y="76679"/>
                      <a:pt x="6584" y="61041"/>
                      <a:pt x="6584" y="41753"/>
                    </a:cubicBezTo>
                    <a:cubicBezTo>
                      <a:pt x="6584" y="22465"/>
                      <a:pt x="22221" y="6828"/>
                      <a:pt x="41509" y="6828"/>
                    </a:cubicBezTo>
                    <a:close/>
                    <a:moveTo>
                      <a:pt x="41509" y="479"/>
                    </a:moveTo>
                    <a:cubicBezTo>
                      <a:pt x="18714" y="479"/>
                      <a:pt x="234" y="18958"/>
                      <a:pt x="234" y="41753"/>
                    </a:cubicBezTo>
                    <a:cubicBezTo>
                      <a:pt x="234" y="64549"/>
                      <a:pt x="18714" y="83028"/>
                      <a:pt x="41509" y="83028"/>
                    </a:cubicBezTo>
                    <a:cubicBezTo>
                      <a:pt x="64304" y="83028"/>
                      <a:pt x="82784" y="64549"/>
                      <a:pt x="82784" y="41753"/>
                    </a:cubicBezTo>
                    <a:lnTo>
                      <a:pt x="82784" y="41753"/>
                    </a:lnTo>
                    <a:cubicBezTo>
                      <a:pt x="82784" y="18958"/>
                      <a:pt x="64304" y="479"/>
                      <a:pt x="4150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A74CD82C-4F46-DF24-0635-B6424CB35680}"/>
                  </a:ext>
                </a:extLst>
              </p:cNvPr>
              <p:cNvSpPr/>
              <p:nvPr/>
            </p:nvSpPr>
            <p:spPr>
              <a:xfrm>
                <a:off x="4685029" y="5275408"/>
                <a:ext cx="82549" cy="82549"/>
              </a:xfrm>
              <a:custGeom>
                <a:avLst/>
                <a:gdLst>
                  <a:gd name="connsiteX0" fmla="*/ 41511 w 82549"/>
                  <a:gd name="connsiteY0" fmla="*/ 6851 h 82549"/>
                  <a:gd name="connsiteX1" fmla="*/ 76437 w 82549"/>
                  <a:gd name="connsiteY1" fmla="*/ 41776 h 82549"/>
                  <a:gd name="connsiteX2" fmla="*/ 76437 w 82549"/>
                  <a:gd name="connsiteY2" fmla="*/ 41776 h 82549"/>
                  <a:gd name="connsiteX3" fmla="*/ 41511 w 82549"/>
                  <a:gd name="connsiteY3" fmla="*/ 76701 h 82549"/>
                  <a:gd name="connsiteX4" fmla="*/ 6586 w 82549"/>
                  <a:gd name="connsiteY4" fmla="*/ 41776 h 82549"/>
                  <a:gd name="connsiteX5" fmla="*/ 41511 w 82549"/>
                  <a:gd name="connsiteY5" fmla="*/ 6851 h 82549"/>
                  <a:gd name="connsiteX6" fmla="*/ 41511 w 82549"/>
                  <a:gd name="connsiteY6" fmla="*/ 501 h 82549"/>
                  <a:gd name="connsiteX7" fmla="*/ 237 w 82549"/>
                  <a:gd name="connsiteY7" fmla="*/ 41776 h 82549"/>
                  <a:gd name="connsiteX8" fmla="*/ 41511 w 82549"/>
                  <a:gd name="connsiteY8" fmla="*/ 83051 h 82549"/>
                  <a:gd name="connsiteX9" fmla="*/ 82786 w 82549"/>
                  <a:gd name="connsiteY9" fmla="*/ 41776 h 82549"/>
                  <a:gd name="connsiteX10" fmla="*/ 82786 w 82549"/>
                  <a:gd name="connsiteY10" fmla="*/ 41776 h 82549"/>
                  <a:gd name="connsiteX11" fmla="*/ 4151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1" y="6851"/>
                    </a:moveTo>
                    <a:cubicBezTo>
                      <a:pt x="60800" y="6851"/>
                      <a:pt x="76437" y="22488"/>
                      <a:pt x="76437" y="41776"/>
                    </a:cubicBezTo>
                    <a:lnTo>
                      <a:pt x="76437" y="41776"/>
                    </a:lnTo>
                    <a:cubicBezTo>
                      <a:pt x="76437" y="61064"/>
                      <a:pt x="60800" y="76701"/>
                      <a:pt x="41511" y="76701"/>
                    </a:cubicBezTo>
                    <a:cubicBezTo>
                      <a:pt x="22223" y="76701"/>
                      <a:pt x="6586" y="61064"/>
                      <a:pt x="6586" y="41776"/>
                    </a:cubicBezTo>
                    <a:cubicBezTo>
                      <a:pt x="6586" y="22488"/>
                      <a:pt x="22223" y="6851"/>
                      <a:pt x="41511" y="6851"/>
                    </a:cubicBezTo>
                    <a:close/>
                    <a:moveTo>
                      <a:pt x="41511" y="501"/>
                    </a:moveTo>
                    <a:cubicBezTo>
                      <a:pt x="18716" y="501"/>
                      <a:pt x="237" y="18981"/>
                      <a:pt x="237" y="41776"/>
                    </a:cubicBezTo>
                    <a:cubicBezTo>
                      <a:pt x="237" y="64571"/>
                      <a:pt x="18716" y="83051"/>
                      <a:pt x="41511" y="83051"/>
                    </a:cubicBezTo>
                    <a:cubicBezTo>
                      <a:pt x="64307" y="83051"/>
                      <a:pt x="82786" y="64571"/>
                      <a:pt x="82786" y="41776"/>
                    </a:cubicBezTo>
                    <a:lnTo>
                      <a:pt x="82786" y="41776"/>
                    </a:lnTo>
                    <a:cubicBezTo>
                      <a:pt x="82786" y="18981"/>
                      <a:pt x="64307" y="501"/>
                      <a:pt x="4151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B10291D9-470F-7598-F8CF-1726E59A81E8}"/>
                  </a:ext>
                </a:extLst>
              </p:cNvPr>
              <p:cNvSpPr/>
              <p:nvPr/>
            </p:nvSpPr>
            <p:spPr>
              <a:xfrm>
                <a:off x="4709318" y="5490149"/>
                <a:ext cx="82549" cy="82549"/>
              </a:xfrm>
              <a:custGeom>
                <a:avLst/>
                <a:gdLst>
                  <a:gd name="connsiteX0" fmla="*/ 41514 w 82549"/>
                  <a:gd name="connsiteY0" fmla="*/ 6873 h 82549"/>
                  <a:gd name="connsiteX1" fmla="*/ 76439 w 82549"/>
                  <a:gd name="connsiteY1" fmla="*/ 41798 h 82549"/>
                  <a:gd name="connsiteX2" fmla="*/ 76439 w 82549"/>
                  <a:gd name="connsiteY2" fmla="*/ 41798 h 82549"/>
                  <a:gd name="connsiteX3" fmla="*/ 41514 w 82549"/>
                  <a:gd name="connsiteY3" fmla="*/ 76724 h 82549"/>
                  <a:gd name="connsiteX4" fmla="*/ 6589 w 82549"/>
                  <a:gd name="connsiteY4" fmla="*/ 41798 h 82549"/>
                  <a:gd name="connsiteX5" fmla="*/ 41514 w 82549"/>
                  <a:gd name="connsiteY5" fmla="*/ 6873 h 82549"/>
                  <a:gd name="connsiteX6" fmla="*/ 41514 w 82549"/>
                  <a:gd name="connsiteY6" fmla="*/ 524 h 82549"/>
                  <a:gd name="connsiteX7" fmla="*/ 239 w 82549"/>
                  <a:gd name="connsiteY7" fmla="*/ 41798 h 82549"/>
                  <a:gd name="connsiteX8" fmla="*/ 41514 w 82549"/>
                  <a:gd name="connsiteY8" fmla="*/ 83073 h 82549"/>
                  <a:gd name="connsiteX9" fmla="*/ 82789 w 82549"/>
                  <a:gd name="connsiteY9" fmla="*/ 41798 h 82549"/>
                  <a:gd name="connsiteX10" fmla="*/ 82789 w 82549"/>
                  <a:gd name="connsiteY10" fmla="*/ 41798 h 82549"/>
                  <a:gd name="connsiteX11" fmla="*/ 41514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4" y="6873"/>
                    </a:moveTo>
                    <a:cubicBezTo>
                      <a:pt x="60802" y="6873"/>
                      <a:pt x="76439" y="22510"/>
                      <a:pt x="76439" y="41798"/>
                    </a:cubicBezTo>
                    <a:lnTo>
                      <a:pt x="76439" y="41798"/>
                    </a:lnTo>
                    <a:cubicBezTo>
                      <a:pt x="76439" y="61087"/>
                      <a:pt x="60802" y="76724"/>
                      <a:pt x="41514" y="76724"/>
                    </a:cubicBezTo>
                    <a:cubicBezTo>
                      <a:pt x="22226" y="76724"/>
                      <a:pt x="6589" y="61087"/>
                      <a:pt x="6589" y="41798"/>
                    </a:cubicBezTo>
                    <a:cubicBezTo>
                      <a:pt x="6589" y="22510"/>
                      <a:pt x="22226" y="6873"/>
                      <a:pt x="41514" y="6873"/>
                    </a:cubicBezTo>
                    <a:close/>
                    <a:moveTo>
                      <a:pt x="41514" y="524"/>
                    </a:moveTo>
                    <a:cubicBezTo>
                      <a:pt x="18719" y="524"/>
                      <a:pt x="239" y="19003"/>
                      <a:pt x="239" y="41798"/>
                    </a:cubicBezTo>
                    <a:cubicBezTo>
                      <a:pt x="239" y="64594"/>
                      <a:pt x="18719" y="83073"/>
                      <a:pt x="41514" y="83073"/>
                    </a:cubicBezTo>
                    <a:cubicBezTo>
                      <a:pt x="64309" y="83073"/>
                      <a:pt x="82789" y="64594"/>
                      <a:pt x="82789" y="41798"/>
                    </a:cubicBezTo>
                    <a:lnTo>
                      <a:pt x="82789" y="41798"/>
                    </a:lnTo>
                    <a:cubicBezTo>
                      <a:pt x="82789" y="19003"/>
                      <a:pt x="64309" y="524"/>
                      <a:pt x="41514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3E2BA0F3-EFE2-6DC3-AA90-BA33E5E53068}"/>
                  </a:ext>
                </a:extLst>
              </p:cNvPr>
              <p:cNvSpPr/>
              <p:nvPr/>
            </p:nvSpPr>
            <p:spPr>
              <a:xfrm>
                <a:off x="4733607" y="5597525"/>
                <a:ext cx="82549" cy="82549"/>
              </a:xfrm>
              <a:custGeom>
                <a:avLst/>
                <a:gdLst>
                  <a:gd name="connsiteX0" fmla="*/ 41516 w 82549"/>
                  <a:gd name="connsiteY0" fmla="*/ 6884 h 82549"/>
                  <a:gd name="connsiteX1" fmla="*/ 76442 w 82549"/>
                  <a:gd name="connsiteY1" fmla="*/ 41810 h 82549"/>
                  <a:gd name="connsiteX2" fmla="*/ 76442 w 82549"/>
                  <a:gd name="connsiteY2" fmla="*/ 41810 h 82549"/>
                  <a:gd name="connsiteX3" fmla="*/ 41516 w 82549"/>
                  <a:gd name="connsiteY3" fmla="*/ 76735 h 82549"/>
                  <a:gd name="connsiteX4" fmla="*/ 6591 w 82549"/>
                  <a:gd name="connsiteY4" fmla="*/ 41810 h 82549"/>
                  <a:gd name="connsiteX5" fmla="*/ 41516 w 82549"/>
                  <a:gd name="connsiteY5" fmla="*/ 6884 h 82549"/>
                  <a:gd name="connsiteX6" fmla="*/ 41516 w 82549"/>
                  <a:gd name="connsiteY6" fmla="*/ 535 h 82549"/>
                  <a:gd name="connsiteX7" fmla="*/ 242 w 82549"/>
                  <a:gd name="connsiteY7" fmla="*/ 41810 h 82549"/>
                  <a:gd name="connsiteX8" fmla="*/ 41516 w 82549"/>
                  <a:gd name="connsiteY8" fmla="*/ 83084 h 82549"/>
                  <a:gd name="connsiteX9" fmla="*/ 82791 w 82549"/>
                  <a:gd name="connsiteY9" fmla="*/ 41810 h 82549"/>
                  <a:gd name="connsiteX10" fmla="*/ 82791 w 82549"/>
                  <a:gd name="connsiteY10" fmla="*/ 41810 h 82549"/>
                  <a:gd name="connsiteX11" fmla="*/ 415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6" y="6884"/>
                    </a:moveTo>
                    <a:cubicBezTo>
                      <a:pt x="60805" y="6884"/>
                      <a:pt x="76442" y="22522"/>
                      <a:pt x="76442" y="41810"/>
                    </a:cubicBezTo>
                    <a:lnTo>
                      <a:pt x="76442" y="41810"/>
                    </a:lnTo>
                    <a:cubicBezTo>
                      <a:pt x="76442" y="61098"/>
                      <a:pt x="60805" y="76735"/>
                      <a:pt x="41516" y="76735"/>
                    </a:cubicBezTo>
                    <a:cubicBezTo>
                      <a:pt x="22228" y="76735"/>
                      <a:pt x="6591" y="61098"/>
                      <a:pt x="6591" y="41810"/>
                    </a:cubicBezTo>
                    <a:cubicBezTo>
                      <a:pt x="6591" y="22522"/>
                      <a:pt x="22228" y="6884"/>
                      <a:pt x="41516" y="6884"/>
                    </a:cubicBezTo>
                    <a:close/>
                    <a:moveTo>
                      <a:pt x="41516" y="535"/>
                    </a:moveTo>
                    <a:cubicBezTo>
                      <a:pt x="18721" y="535"/>
                      <a:pt x="242" y="19014"/>
                      <a:pt x="242" y="41810"/>
                    </a:cubicBezTo>
                    <a:cubicBezTo>
                      <a:pt x="242" y="64605"/>
                      <a:pt x="18721" y="83084"/>
                      <a:pt x="41516" y="83084"/>
                    </a:cubicBezTo>
                    <a:cubicBezTo>
                      <a:pt x="64312" y="83084"/>
                      <a:pt x="82791" y="64605"/>
                      <a:pt x="82791" y="41810"/>
                    </a:cubicBezTo>
                    <a:lnTo>
                      <a:pt x="82791" y="41810"/>
                    </a:lnTo>
                    <a:cubicBezTo>
                      <a:pt x="82791" y="19014"/>
                      <a:pt x="64312" y="535"/>
                      <a:pt x="415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FB9952A3-2776-58E4-401E-A398F61A764F}"/>
                  </a:ext>
                </a:extLst>
              </p:cNvPr>
              <p:cNvSpPr/>
              <p:nvPr/>
            </p:nvSpPr>
            <p:spPr>
              <a:xfrm>
                <a:off x="4757896" y="5597525"/>
                <a:ext cx="82549" cy="82549"/>
              </a:xfrm>
              <a:custGeom>
                <a:avLst/>
                <a:gdLst>
                  <a:gd name="connsiteX0" fmla="*/ 41519 w 82549"/>
                  <a:gd name="connsiteY0" fmla="*/ 6884 h 82549"/>
                  <a:gd name="connsiteX1" fmla="*/ 76444 w 82549"/>
                  <a:gd name="connsiteY1" fmla="*/ 41810 h 82549"/>
                  <a:gd name="connsiteX2" fmla="*/ 76444 w 82549"/>
                  <a:gd name="connsiteY2" fmla="*/ 41810 h 82549"/>
                  <a:gd name="connsiteX3" fmla="*/ 41519 w 82549"/>
                  <a:gd name="connsiteY3" fmla="*/ 76735 h 82549"/>
                  <a:gd name="connsiteX4" fmla="*/ 6594 w 82549"/>
                  <a:gd name="connsiteY4" fmla="*/ 41810 h 82549"/>
                  <a:gd name="connsiteX5" fmla="*/ 41519 w 82549"/>
                  <a:gd name="connsiteY5" fmla="*/ 6884 h 82549"/>
                  <a:gd name="connsiteX6" fmla="*/ 41519 w 82549"/>
                  <a:gd name="connsiteY6" fmla="*/ 535 h 82549"/>
                  <a:gd name="connsiteX7" fmla="*/ 244 w 82549"/>
                  <a:gd name="connsiteY7" fmla="*/ 41810 h 82549"/>
                  <a:gd name="connsiteX8" fmla="*/ 41519 w 82549"/>
                  <a:gd name="connsiteY8" fmla="*/ 83084 h 82549"/>
                  <a:gd name="connsiteX9" fmla="*/ 82794 w 82549"/>
                  <a:gd name="connsiteY9" fmla="*/ 41810 h 82549"/>
                  <a:gd name="connsiteX10" fmla="*/ 82794 w 82549"/>
                  <a:gd name="connsiteY10" fmla="*/ 41810 h 82549"/>
                  <a:gd name="connsiteX11" fmla="*/ 4151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9" y="6884"/>
                    </a:moveTo>
                    <a:cubicBezTo>
                      <a:pt x="60807" y="6884"/>
                      <a:pt x="76444" y="22522"/>
                      <a:pt x="76444" y="41810"/>
                    </a:cubicBezTo>
                    <a:lnTo>
                      <a:pt x="76444" y="41810"/>
                    </a:lnTo>
                    <a:cubicBezTo>
                      <a:pt x="76444" y="61098"/>
                      <a:pt x="60807" y="76735"/>
                      <a:pt x="41519" y="76735"/>
                    </a:cubicBezTo>
                    <a:cubicBezTo>
                      <a:pt x="22231" y="76735"/>
                      <a:pt x="6594" y="61098"/>
                      <a:pt x="6594" y="41810"/>
                    </a:cubicBezTo>
                    <a:cubicBezTo>
                      <a:pt x="6594" y="22522"/>
                      <a:pt x="22231" y="6884"/>
                      <a:pt x="41519" y="6884"/>
                    </a:cubicBezTo>
                    <a:close/>
                    <a:moveTo>
                      <a:pt x="41519" y="535"/>
                    </a:moveTo>
                    <a:cubicBezTo>
                      <a:pt x="18724" y="535"/>
                      <a:pt x="244" y="19014"/>
                      <a:pt x="244" y="41810"/>
                    </a:cubicBezTo>
                    <a:cubicBezTo>
                      <a:pt x="244" y="64605"/>
                      <a:pt x="18724" y="83084"/>
                      <a:pt x="41519" y="83084"/>
                    </a:cubicBezTo>
                    <a:cubicBezTo>
                      <a:pt x="64314" y="83084"/>
                      <a:pt x="82794" y="64605"/>
                      <a:pt x="82794" y="41810"/>
                    </a:cubicBezTo>
                    <a:lnTo>
                      <a:pt x="82794" y="41810"/>
                    </a:lnTo>
                    <a:cubicBezTo>
                      <a:pt x="82794" y="19014"/>
                      <a:pt x="64314" y="535"/>
                      <a:pt x="4151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5E93CE33-D47C-0B90-01A0-A18BFC072F5F}"/>
                  </a:ext>
                </a:extLst>
              </p:cNvPr>
              <p:cNvSpPr/>
              <p:nvPr/>
            </p:nvSpPr>
            <p:spPr>
              <a:xfrm>
                <a:off x="4782184" y="5597525"/>
                <a:ext cx="82549" cy="82549"/>
              </a:xfrm>
              <a:custGeom>
                <a:avLst/>
                <a:gdLst>
                  <a:gd name="connsiteX0" fmla="*/ 41522 w 82549"/>
                  <a:gd name="connsiteY0" fmla="*/ 6884 h 82549"/>
                  <a:gd name="connsiteX1" fmla="*/ 76447 w 82549"/>
                  <a:gd name="connsiteY1" fmla="*/ 41810 h 82549"/>
                  <a:gd name="connsiteX2" fmla="*/ 76447 w 82549"/>
                  <a:gd name="connsiteY2" fmla="*/ 41810 h 82549"/>
                  <a:gd name="connsiteX3" fmla="*/ 41522 w 82549"/>
                  <a:gd name="connsiteY3" fmla="*/ 76735 h 82549"/>
                  <a:gd name="connsiteX4" fmla="*/ 6596 w 82549"/>
                  <a:gd name="connsiteY4" fmla="*/ 41810 h 82549"/>
                  <a:gd name="connsiteX5" fmla="*/ 41522 w 82549"/>
                  <a:gd name="connsiteY5" fmla="*/ 6884 h 82549"/>
                  <a:gd name="connsiteX6" fmla="*/ 41522 w 82549"/>
                  <a:gd name="connsiteY6" fmla="*/ 535 h 82549"/>
                  <a:gd name="connsiteX7" fmla="*/ 247 w 82549"/>
                  <a:gd name="connsiteY7" fmla="*/ 41810 h 82549"/>
                  <a:gd name="connsiteX8" fmla="*/ 41522 w 82549"/>
                  <a:gd name="connsiteY8" fmla="*/ 83084 h 82549"/>
                  <a:gd name="connsiteX9" fmla="*/ 82796 w 82549"/>
                  <a:gd name="connsiteY9" fmla="*/ 41810 h 82549"/>
                  <a:gd name="connsiteX10" fmla="*/ 82796 w 82549"/>
                  <a:gd name="connsiteY10" fmla="*/ 41810 h 82549"/>
                  <a:gd name="connsiteX11" fmla="*/ 4152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2" y="6884"/>
                    </a:moveTo>
                    <a:cubicBezTo>
                      <a:pt x="60810" y="6884"/>
                      <a:pt x="76447" y="22522"/>
                      <a:pt x="76447" y="41810"/>
                    </a:cubicBezTo>
                    <a:lnTo>
                      <a:pt x="76447" y="41810"/>
                    </a:lnTo>
                    <a:cubicBezTo>
                      <a:pt x="76447" y="61098"/>
                      <a:pt x="60810" y="76735"/>
                      <a:pt x="41522" y="76735"/>
                    </a:cubicBezTo>
                    <a:cubicBezTo>
                      <a:pt x="22233" y="76735"/>
                      <a:pt x="6596" y="61098"/>
                      <a:pt x="6596" y="41810"/>
                    </a:cubicBezTo>
                    <a:cubicBezTo>
                      <a:pt x="6596" y="22522"/>
                      <a:pt x="22233" y="6884"/>
                      <a:pt x="41522" y="6884"/>
                    </a:cubicBezTo>
                    <a:close/>
                    <a:moveTo>
                      <a:pt x="41522" y="535"/>
                    </a:moveTo>
                    <a:cubicBezTo>
                      <a:pt x="18726" y="535"/>
                      <a:pt x="247" y="19014"/>
                      <a:pt x="247" y="41810"/>
                    </a:cubicBezTo>
                    <a:cubicBezTo>
                      <a:pt x="247" y="64605"/>
                      <a:pt x="18726" y="83084"/>
                      <a:pt x="41522" y="83084"/>
                    </a:cubicBezTo>
                    <a:cubicBezTo>
                      <a:pt x="64317" y="83084"/>
                      <a:pt x="82796" y="64605"/>
                      <a:pt x="82796" y="41810"/>
                    </a:cubicBezTo>
                    <a:lnTo>
                      <a:pt x="82796" y="41810"/>
                    </a:lnTo>
                    <a:cubicBezTo>
                      <a:pt x="82796" y="19014"/>
                      <a:pt x="64317" y="535"/>
                      <a:pt x="4152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ADD8F722-36C5-DE6C-524F-7CD283822E3E}"/>
                  </a:ext>
                </a:extLst>
              </p:cNvPr>
              <p:cNvSpPr/>
              <p:nvPr/>
            </p:nvSpPr>
            <p:spPr>
              <a:xfrm>
                <a:off x="4806473" y="5597525"/>
                <a:ext cx="82549" cy="82549"/>
              </a:xfrm>
              <a:custGeom>
                <a:avLst/>
                <a:gdLst>
                  <a:gd name="connsiteX0" fmla="*/ 41524 w 82549"/>
                  <a:gd name="connsiteY0" fmla="*/ 6884 h 82549"/>
                  <a:gd name="connsiteX1" fmla="*/ 76449 w 82549"/>
                  <a:gd name="connsiteY1" fmla="*/ 41810 h 82549"/>
                  <a:gd name="connsiteX2" fmla="*/ 76449 w 82549"/>
                  <a:gd name="connsiteY2" fmla="*/ 41810 h 82549"/>
                  <a:gd name="connsiteX3" fmla="*/ 41524 w 82549"/>
                  <a:gd name="connsiteY3" fmla="*/ 76735 h 82549"/>
                  <a:gd name="connsiteX4" fmla="*/ 6599 w 82549"/>
                  <a:gd name="connsiteY4" fmla="*/ 41810 h 82549"/>
                  <a:gd name="connsiteX5" fmla="*/ 41524 w 82549"/>
                  <a:gd name="connsiteY5" fmla="*/ 6884 h 82549"/>
                  <a:gd name="connsiteX6" fmla="*/ 41524 w 82549"/>
                  <a:gd name="connsiteY6" fmla="*/ 535 h 82549"/>
                  <a:gd name="connsiteX7" fmla="*/ 249 w 82549"/>
                  <a:gd name="connsiteY7" fmla="*/ 41810 h 82549"/>
                  <a:gd name="connsiteX8" fmla="*/ 41524 w 82549"/>
                  <a:gd name="connsiteY8" fmla="*/ 83084 h 82549"/>
                  <a:gd name="connsiteX9" fmla="*/ 82799 w 82549"/>
                  <a:gd name="connsiteY9" fmla="*/ 41810 h 82549"/>
                  <a:gd name="connsiteX10" fmla="*/ 82799 w 82549"/>
                  <a:gd name="connsiteY10" fmla="*/ 41810 h 82549"/>
                  <a:gd name="connsiteX11" fmla="*/ 415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4" y="6884"/>
                    </a:moveTo>
                    <a:cubicBezTo>
                      <a:pt x="60812" y="6884"/>
                      <a:pt x="76449" y="22522"/>
                      <a:pt x="76449" y="41810"/>
                    </a:cubicBezTo>
                    <a:lnTo>
                      <a:pt x="76449" y="41810"/>
                    </a:lnTo>
                    <a:cubicBezTo>
                      <a:pt x="76449" y="61098"/>
                      <a:pt x="60812" y="76735"/>
                      <a:pt x="41524" y="76735"/>
                    </a:cubicBezTo>
                    <a:cubicBezTo>
                      <a:pt x="22236" y="76735"/>
                      <a:pt x="6599" y="61098"/>
                      <a:pt x="6599" y="41810"/>
                    </a:cubicBezTo>
                    <a:cubicBezTo>
                      <a:pt x="6599" y="22522"/>
                      <a:pt x="22236" y="6884"/>
                      <a:pt x="41524" y="6884"/>
                    </a:cubicBezTo>
                    <a:close/>
                    <a:moveTo>
                      <a:pt x="41524" y="535"/>
                    </a:moveTo>
                    <a:cubicBezTo>
                      <a:pt x="18729" y="535"/>
                      <a:pt x="249" y="19014"/>
                      <a:pt x="249" y="41810"/>
                    </a:cubicBezTo>
                    <a:cubicBezTo>
                      <a:pt x="249" y="64605"/>
                      <a:pt x="18729" y="83084"/>
                      <a:pt x="41524" y="83084"/>
                    </a:cubicBezTo>
                    <a:cubicBezTo>
                      <a:pt x="64319" y="83084"/>
                      <a:pt x="82799" y="64605"/>
                      <a:pt x="82799" y="41810"/>
                    </a:cubicBezTo>
                    <a:lnTo>
                      <a:pt x="82799" y="41810"/>
                    </a:lnTo>
                    <a:cubicBezTo>
                      <a:pt x="82799" y="19014"/>
                      <a:pt x="64319" y="535"/>
                      <a:pt x="415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68033AE8-B484-0404-5134-5D00DC6BB972}"/>
                  </a:ext>
                </a:extLst>
              </p:cNvPr>
              <p:cNvSpPr/>
              <p:nvPr/>
            </p:nvSpPr>
            <p:spPr>
              <a:xfrm>
                <a:off x="4830762" y="5490149"/>
                <a:ext cx="82549" cy="82549"/>
              </a:xfrm>
              <a:custGeom>
                <a:avLst/>
                <a:gdLst>
                  <a:gd name="connsiteX0" fmla="*/ 41527 w 82549"/>
                  <a:gd name="connsiteY0" fmla="*/ 6873 h 82549"/>
                  <a:gd name="connsiteX1" fmla="*/ 76452 w 82549"/>
                  <a:gd name="connsiteY1" fmla="*/ 41798 h 82549"/>
                  <a:gd name="connsiteX2" fmla="*/ 76452 w 82549"/>
                  <a:gd name="connsiteY2" fmla="*/ 41798 h 82549"/>
                  <a:gd name="connsiteX3" fmla="*/ 41527 w 82549"/>
                  <a:gd name="connsiteY3" fmla="*/ 76724 h 82549"/>
                  <a:gd name="connsiteX4" fmla="*/ 6601 w 82549"/>
                  <a:gd name="connsiteY4" fmla="*/ 41798 h 82549"/>
                  <a:gd name="connsiteX5" fmla="*/ 41527 w 82549"/>
                  <a:gd name="connsiteY5" fmla="*/ 6873 h 82549"/>
                  <a:gd name="connsiteX6" fmla="*/ 41527 w 82549"/>
                  <a:gd name="connsiteY6" fmla="*/ 524 h 82549"/>
                  <a:gd name="connsiteX7" fmla="*/ 252 w 82549"/>
                  <a:gd name="connsiteY7" fmla="*/ 41798 h 82549"/>
                  <a:gd name="connsiteX8" fmla="*/ 41527 w 82549"/>
                  <a:gd name="connsiteY8" fmla="*/ 83073 h 82549"/>
                  <a:gd name="connsiteX9" fmla="*/ 82801 w 82549"/>
                  <a:gd name="connsiteY9" fmla="*/ 41798 h 82549"/>
                  <a:gd name="connsiteX10" fmla="*/ 82801 w 82549"/>
                  <a:gd name="connsiteY10" fmla="*/ 41798 h 82549"/>
                  <a:gd name="connsiteX11" fmla="*/ 41527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7" y="6873"/>
                    </a:moveTo>
                    <a:cubicBezTo>
                      <a:pt x="60815" y="6873"/>
                      <a:pt x="76452" y="22510"/>
                      <a:pt x="76452" y="41798"/>
                    </a:cubicBezTo>
                    <a:lnTo>
                      <a:pt x="76452" y="41798"/>
                    </a:lnTo>
                    <a:cubicBezTo>
                      <a:pt x="76452" y="61087"/>
                      <a:pt x="60815" y="76724"/>
                      <a:pt x="41527" y="76724"/>
                    </a:cubicBezTo>
                    <a:cubicBezTo>
                      <a:pt x="22239" y="76724"/>
                      <a:pt x="6601" y="61087"/>
                      <a:pt x="6601" y="41798"/>
                    </a:cubicBezTo>
                    <a:cubicBezTo>
                      <a:pt x="6601" y="22510"/>
                      <a:pt x="22239" y="6873"/>
                      <a:pt x="41527" y="6873"/>
                    </a:cubicBezTo>
                    <a:close/>
                    <a:moveTo>
                      <a:pt x="41527" y="524"/>
                    </a:moveTo>
                    <a:cubicBezTo>
                      <a:pt x="18731" y="524"/>
                      <a:pt x="252" y="19003"/>
                      <a:pt x="252" y="41798"/>
                    </a:cubicBezTo>
                    <a:cubicBezTo>
                      <a:pt x="252" y="64594"/>
                      <a:pt x="18731" y="83073"/>
                      <a:pt x="41527" y="83073"/>
                    </a:cubicBezTo>
                    <a:cubicBezTo>
                      <a:pt x="64322" y="83073"/>
                      <a:pt x="82801" y="64594"/>
                      <a:pt x="82801" y="41798"/>
                    </a:cubicBezTo>
                    <a:lnTo>
                      <a:pt x="82801" y="41798"/>
                    </a:lnTo>
                    <a:cubicBezTo>
                      <a:pt x="82801" y="19003"/>
                      <a:pt x="64322" y="524"/>
                      <a:pt x="41527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E8C51BA3-0832-2704-0571-BFB81C547BA2}"/>
                  </a:ext>
                </a:extLst>
              </p:cNvPr>
              <p:cNvSpPr/>
              <p:nvPr/>
            </p:nvSpPr>
            <p:spPr>
              <a:xfrm>
                <a:off x="4855051" y="5382784"/>
                <a:ext cx="82549" cy="82549"/>
              </a:xfrm>
              <a:custGeom>
                <a:avLst/>
                <a:gdLst>
                  <a:gd name="connsiteX0" fmla="*/ 41529 w 82549"/>
                  <a:gd name="connsiteY0" fmla="*/ 6862 h 82549"/>
                  <a:gd name="connsiteX1" fmla="*/ 76455 w 82549"/>
                  <a:gd name="connsiteY1" fmla="*/ 41787 h 82549"/>
                  <a:gd name="connsiteX2" fmla="*/ 76455 w 82549"/>
                  <a:gd name="connsiteY2" fmla="*/ 41787 h 82549"/>
                  <a:gd name="connsiteX3" fmla="*/ 41529 w 82549"/>
                  <a:gd name="connsiteY3" fmla="*/ 76712 h 82549"/>
                  <a:gd name="connsiteX4" fmla="*/ 6604 w 82549"/>
                  <a:gd name="connsiteY4" fmla="*/ 41787 h 82549"/>
                  <a:gd name="connsiteX5" fmla="*/ 41529 w 82549"/>
                  <a:gd name="connsiteY5" fmla="*/ 6862 h 82549"/>
                  <a:gd name="connsiteX6" fmla="*/ 41529 w 82549"/>
                  <a:gd name="connsiteY6" fmla="*/ 512 h 82549"/>
                  <a:gd name="connsiteX7" fmla="*/ 255 w 82549"/>
                  <a:gd name="connsiteY7" fmla="*/ 41787 h 82549"/>
                  <a:gd name="connsiteX8" fmla="*/ 41529 w 82549"/>
                  <a:gd name="connsiteY8" fmla="*/ 83062 h 82549"/>
                  <a:gd name="connsiteX9" fmla="*/ 82804 w 82549"/>
                  <a:gd name="connsiteY9" fmla="*/ 41787 h 82549"/>
                  <a:gd name="connsiteX10" fmla="*/ 82804 w 82549"/>
                  <a:gd name="connsiteY10" fmla="*/ 41787 h 82549"/>
                  <a:gd name="connsiteX11" fmla="*/ 41529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9" y="6862"/>
                    </a:moveTo>
                    <a:cubicBezTo>
                      <a:pt x="60817" y="6862"/>
                      <a:pt x="76455" y="22499"/>
                      <a:pt x="76455" y="41787"/>
                    </a:cubicBezTo>
                    <a:lnTo>
                      <a:pt x="76455" y="41787"/>
                    </a:lnTo>
                    <a:cubicBezTo>
                      <a:pt x="76455" y="61075"/>
                      <a:pt x="60817" y="76712"/>
                      <a:pt x="41529" y="76712"/>
                    </a:cubicBezTo>
                    <a:cubicBezTo>
                      <a:pt x="22241" y="76712"/>
                      <a:pt x="6604" y="61075"/>
                      <a:pt x="6604" y="41787"/>
                    </a:cubicBezTo>
                    <a:cubicBezTo>
                      <a:pt x="6604" y="22499"/>
                      <a:pt x="22241" y="6862"/>
                      <a:pt x="41529" y="6862"/>
                    </a:cubicBezTo>
                    <a:close/>
                    <a:moveTo>
                      <a:pt x="41529" y="512"/>
                    </a:moveTo>
                    <a:cubicBezTo>
                      <a:pt x="18734" y="512"/>
                      <a:pt x="255" y="18992"/>
                      <a:pt x="255" y="41787"/>
                    </a:cubicBezTo>
                    <a:cubicBezTo>
                      <a:pt x="255" y="64582"/>
                      <a:pt x="18734" y="83062"/>
                      <a:pt x="41529" y="83062"/>
                    </a:cubicBezTo>
                    <a:cubicBezTo>
                      <a:pt x="64324" y="83062"/>
                      <a:pt x="82804" y="64582"/>
                      <a:pt x="82804" y="41787"/>
                    </a:cubicBezTo>
                    <a:lnTo>
                      <a:pt x="82804" y="41787"/>
                    </a:lnTo>
                    <a:cubicBezTo>
                      <a:pt x="82804" y="18992"/>
                      <a:pt x="64324" y="512"/>
                      <a:pt x="41529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F9256C21-F2AC-9D00-697F-7FAA401F8675}"/>
                  </a:ext>
                </a:extLst>
              </p:cNvPr>
              <p:cNvSpPr/>
              <p:nvPr/>
            </p:nvSpPr>
            <p:spPr>
              <a:xfrm>
                <a:off x="4879339" y="5275408"/>
                <a:ext cx="82549" cy="82549"/>
              </a:xfrm>
              <a:custGeom>
                <a:avLst/>
                <a:gdLst>
                  <a:gd name="connsiteX0" fmla="*/ 41532 w 82549"/>
                  <a:gd name="connsiteY0" fmla="*/ 6851 h 82549"/>
                  <a:gd name="connsiteX1" fmla="*/ 76457 w 82549"/>
                  <a:gd name="connsiteY1" fmla="*/ 41776 h 82549"/>
                  <a:gd name="connsiteX2" fmla="*/ 76457 w 82549"/>
                  <a:gd name="connsiteY2" fmla="*/ 41776 h 82549"/>
                  <a:gd name="connsiteX3" fmla="*/ 41532 w 82549"/>
                  <a:gd name="connsiteY3" fmla="*/ 76701 h 82549"/>
                  <a:gd name="connsiteX4" fmla="*/ 6606 w 82549"/>
                  <a:gd name="connsiteY4" fmla="*/ 41776 h 82549"/>
                  <a:gd name="connsiteX5" fmla="*/ 41532 w 82549"/>
                  <a:gd name="connsiteY5" fmla="*/ 6851 h 82549"/>
                  <a:gd name="connsiteX6" fmla="*/ 41532 w 82549"/>
                  <a:gd name="connsiteY6" fmla="*/ 501 h 82549"/>
                  <a:gd name="connsiteX7" fmla="*/ 257 w 82549"/>
                  <a:gd name="connsiteY7" fmla="*/ 41776 h 82549"/>
                  <a:gd name="connsiteX8" fmla="*/ 41532 w 82549"/>
                  <a:gd name="connsiteY8" fmla="*/ 83051 h 82549"/>
                  <a:gd name="connsiteX9" fmla="*/ 82806 w 82549"/>
                  <a:gd name="connsiteY9" fmla="*/ 41776 h 82549"/>
                  <a:gd name="connsiteX10" fmla="*/ 82806 w 82549"/>
                  <a:gd name="connsiteY10" fmla="*/ 41776 h 82549"/>
                  <a:gd name="connsiteX11" fmla="*/ 41532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2" y="6851"/>
                    </a:moveTo>
                    <a:cubicBezTo>
                      <a:pt x="60820" y="6851"/>
                      <a:pt x="76457" y="22488"/>
                      <a:pt x="76457" y="41776"/>
                    </a:cubicBezTo>
                    <a:lnTo>
                      <a:pt x="76457" y="41776"/>
                    </a:lnTo>
                    <a:cubicBezTo>
                      <a:pt x="76457" y="61064"/>
                      <a:pt x="60820" y="76701"/>
                      <a:pt x="41532" y="76701"/>
                    </a:cubicBezTo>
                    <a:cubicBezTo>
                      <a:pt x="22244" y="76701"/>
                      <a:pt x="6606" y="61064"/>
                      <a:pt x="6606" y="41776"/>
                    </a:cubicBezTo>
                    <a:cubicBezTo>
                      <a:pt x="6606" y="22488"/>
                      <a:pt x="22244" y="6851"/>
                      <a:pt x="41532" y="6851"/>
                    </a:cubicBezTo>
                    <a:close/>
                    <a:moveTo>
                      <a:pt x="41532" y="501"/>
                    </a:moveTo>
                    <a:cubicBezTo>
                      <a:pt x="18737" y="501"/>
                      <a:pt x="257" y="18981"/>
                      <a:pt x="257" y="41776"/>
                    </a:cubicBezTo>
                    <a:cubicBezTo>
                      <a:pt x="257" y="64571"/>
                      <a:pt x="18737" y="83051"/>
                      <a:pt x="41532" y="83051"/>
                    </a:cubicBezTo>
                    <a:cubicBezTo>
                      <a:pt x="64327" y="83051"/>
                      <a:pt x="82806" y="64571"/>
                      <a:pt x="82806" y="41776"/>
                    </a:cubicBezTo>
                    <a:lnTo>
                      <a:pt x="82806" y="41776"/>
                    </a:lnTo>
                    <a:cubicBezTo>
                      <a:pt x="82806" y="18981"/>
                      <a:pt x="64327" y="501"/>
                      <a:pt x="41532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269FD45A-0A10-E1BD-2970-7EA45F0ECFF0}"/>
                  </a:ext>
                </a:extLst>
              </p:cNvPr>
              <p:cNvSpPr/>
              <p:nvPr/>
            </p:nvSpPr>
            <p:spPr>
              <a:xfrm>
                <a:off x="4903628" y="5168033"/>
                <a:ext cx="82549" cy="82549"/>
              </a:xfrm>
              <a:custGeom>
                <a:avLst/>
                <a:gdLst>
                  <a:gd name="connsiteX0" fmla="*/ 41534 w 82549"/>
                  <a:gd name="connsiteY0" fmla="*/ 6839 h 82549"/>
                  <a:gd name="connsiteX1" fmla="*/ 76460 w 82549"/>
                  <a:gd name="connsiteY1" fmla="*/ 41765 h 82549"/>
                  <a:gd name="connsiteX2" fmla="*/ 76460 w 82549"/>
                  <a:gd name="connsiteY2" fmla="*/ 41765 h 82549"/>
                  <a:gd name="connsiteX3" fmla="*/ 41534 w 82549"/>
                  <a:gd name="connsiteY3" fmla="*/ 76690 h 82549"/>
                  <a:gd name="connsiteX4" fmla="*/ 6609 w 82549"/>
                  <a:gd name="connsiteY4" fmla="*/ 41765 h 82549"/>
                  <a:gd name="connsiteX5" fmla="*/ 41534 w 82549"/>
                  <a:gd name="connsiteY5" fmla="*/ 6839 h 82549"/>
                  <a:gd name="connsiteX6" fmla="*/ 41534 w 82549"/>
                  <a:gd name="connsiteY6" fmla="*/ 490 h 82549"/>
                  <a:gd name="connsiteX7" fmla="*/ 260 w 82549"/>
                  <a:gd name="connsiteY7" fmla="*/ 41765 h 82549"/>
                  <a:gd name="connsiteX8" fmla="*/ 41534 w 82549"/>
                  <a:gd name="connsiteY8" fmla="*/ 83039 h 82549"/>
                  <a:gd name="connsiteX9" fmla="*/ 82809 w 82549"/>
                  <a:gd name="connsiteY9" fmla="*/ 41765 h 82549"/>
                  <a:gd name="connsiteX10" fmla="*/ 82809 w 82549"/>
                  <a:gd name="connsiteY10" fmla="*/ 41765 h 82549"/>
                  <a:gd name="connsiteX11" fmla="*/ 41534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4" y="6839"/>
                    </a:moveTo>
                    <a:cubicBezTo>
                      <a:pt x="60822" y="6839"/>
                      <a:pt x="76460" y="22476"/>
                      <a:pt x="76460" y="41765"/>
                    </a:cubicBezTo>
                    <a:lnTo>
                      <a:pt x="76460" y="41765"/>
                    </a:lnTo>
                    <a:cubicBezTo>
                      <a:pt x="76460" y="61053"/>
                      <a:pt x="60822" y="76690"/>
                      <a:pt x="41534" y="76690"/>
                    </a:cubicBezTo>
                    <a:cubicBezTo>
                      <a:pt x="22246" y="76690"/>
                      <a:pt x="6609" y="61053"/>
                      <a:pt x="6609" y="41765"/>
                    </a:cubicBezTo>
                    <a:cubicBezTo>
                      <a:pt x="6609" y="22476"/>
                      <a:pt x="22246" y="6839"/>
                      <a:pt x="41534" y="6839"/>
                    </a:cubicBezTo>
                    <a:close/>
                    <a:moveTo>
                      <a:pt x="41534" y="490"/>
                    </a:moveTo>
                    <a:cubicBezTo>
                      <a:pt x="18739" y="490"/>
                      <a:pt x="260" y="18969"/>
                      <a:pt x="260" y="41765"/>
                    </a:cubicBezTo>
                    <a:cubicBezTo>
                      <a:pt x="260" y="64560"/>
                      <a:pt x="18739" y="83039"/>
                      <a:pt x="41534" y="83039"/>
                    </a:cubicBezTo>
                    <a:cubicBezTo>
                      <a:pt x="64330" y="83039"/>
                      <a:pt x="82809" y="64560"/>
                      <a:pt x="82809" y="41765"/>
                    </a:cubicBezTo>
                    <a:lnTo>
                      <a:pt x="82809" y="41765"/>
                    </a:lnTo>
                    <a:cubicBezTo>
                      <a:pt x="82809" y="18969"/>
                      <a:pt x="64330" y="490"/>
                      <a:pt x="41534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BD7DD200-BED7-DE3D-D4C0-9C93FF8D1BEB}"/>
                  </a:ext>
                </a:extLst>
              </p:cNvPr>
              <p:cNvSpPr/>
              <p:nvPr/>
            </p:nvSpPr>
            <p:spPr>
              <a:xfrm>
                <a:off x="4927917" y="5060658"/>
                <a:ext cx="82549" cy="82549"/>
              </a:xfrm>
              <a:custGeom>
                <a:avLst/>
                <a:gdLst>
                  <a:gd name="connsiteX0" fmla="*/ 41537 w 82549"/>
                  <a:gd name="connsiteY0" fmla="*/ 6828 h 82549"/>
                  <a:gd name="connsiteX1" fmla="*/ 76462 w 82549"/>
                  <a:gd name="connsiteY1" fmla="*/ 41753 h 82549"/>
                  <a:gd name="connsiteX2" fmla="*/ 76462 w 82549"/>
                  <a:gd name="connsiteY2" fmla="*/ 41753 h 82549"/>
                  <a:gd name="connsiteX3" fmla="*/ 41537 w 82549"/>
                  <a:gd name="connsiteY3" fmla="*/ 76679 h 82549"/>
                  <a:gd name="connsiteX4" fmla="*/ 6612 w 82549"/>
                  <a:gd name="connsiteY4" fmla="*/ 41753 h 82549"/>
                  <a:gd name="connsiteX5" fmla="*/ 41537 w 82549"/>
                  <a:gd name="connsiteY5" fmla="*/ 6828 h 82549"/>
                  <a:gd name="connsiteX6" fmla="*/ 41537 w 82549"/>
                  <a:gd name="connsiteY6" fmla="*/ 479 h 82549"/>
                  <a:gd name="connsiteX7" fmla="*/ 262 w 82549"/>
                  <a:gd name="connsiteY7" fmla="*/ 41753 h 82549"/>
                  <a:gd name="connsiteX8" fmla="*/ 41537 w 82549"/>
                  <a:gd name="connsiteY8" fmla="*/ 83028 h 82549"/>
                  <a:gd name="connsiteX9" fmla="*/ 82812 w 82549"/>
                  <a:gd name="connsiteY9" fmla="*/ 41753 h 82549"/>
                  <a:gd name="connsiteX10" fmla="*/ 82812 w 82549"/>
                  <a:gd name="connsiteY10" fmla="*/ 41753 h 82549"/>
                  <a:gd name="connsiteX11" fmla="*/ 41537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7" y="6828"/>
                    </a:moveTo>
                    <a:cubicBezTo>
                      <a:pt x="60825" y="6828"/>
                      <a:pt x="76462" y="22465"/>
                      <a:pt x="76462" y="41753"/>
                    </a:cubicBezTo>
                    <a:lnTo>
                      <a:pt x="76462" y="41753"/>
                    </a:lnTo>
                    <a:cubicBezTo>
                      <a:pt x="76462" y="61041"/>
                      <a:pt x="60825" y="76679"/>
                      <a:pt x="41537" y="76679"/>
                    </a:cubicBezTo>
                    <a:cubicBezTo>
                      <a:pt x="22249" y="76679"/>
                      <a:pt x="6612" y="61041"/>
                      <a:pt x="6612" y="41753"/>
                    </a:cubicBezTo>
                    <a:cubicBezTo>
                      <a:pt x="6612" y="22465"/>
                      <a:pt x="22249" y="6828"/>
                      <a:pt x="41537" y="6828"/>
                    </a:cubicBezTo>
                    <a:close/>
                    <a:moveTo>
                      <a:pt x="41537" y="479"/>
                    </a:moveTo>
                    <a:cubicBezTo>
                      <a:pt x="18742" y="479"/>
                      <a:pt x="262" y="18958"/>
                      <a:pt x="262" y="41753"/>
                    </a:cubicBezTo>
                    <a:cubicBezTo>
                      <a:pt x="262" y="64549"/>
                      <a:pt x="18742" y="83028"/>
                      <a:pt x="41537" y="83028"/>
                    </a:cubicBezTo>
                    <a:cubicBezTo>
                      <a:pt x="64332" y="83028"/>
                      <a:pt x="82812" y="64549"/>
                      <a:pt x="82812" y="41753"/>
                    </a:cubicBezTo>
                    <a:lnTo>
                      <a:pt x="82812" y="41753"/>
                    </a:lnTo>
                    <a:cubicBezTo>
                      <a:pt x="82812" y="18958"/>
                      <a:pt x="64332" y="479"/>
                      <a:pt x="41537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AAD051C4-E861-053D-B1DE-D4ABEAA437FD}"/>
                  </a:ext>
                </a:extLst>
              </p:cNvPr>
              <p:cNvSpPr/>
              <p:nvPr/>
            </p:nvSpPr>
            <p:spPr>
              <a:xfrm>
                <a:off x="4952206" y="5060658"/>
                <a:ext cx="82549" cy="82549"/>
              </a:xfrm>
              <a:custGeom>
                <a:avLst/>
                <a:gdLst>
                  <a:gd name="connsiteX0" fmla="*/ 41539 w 82549"/>
                  <a:gd name="connsiteY0" fmla="*/ 6828 h 82549"/>
                  <a:gd name="connsiteX1" fmla="*/ 76465 w 82549"/>
                  <a:gd name="connsiteY1" fmla="*/ 41753 h 82549"/>
                  <a:gd name="connsiteX2" fmla="*/ 76465 w 82549"/>
                  <a:gd name="connsiteY2" fmla="*/ 41753 h 82549"/>
                  <a:gd name="connsiteX3" fmla="*/ 41539 w 82549"/>
                  <a:gd name="connsiteY3" fmla="*/ 76679 h 82549"/>
                  <a:gd name="connsiteX4" fmla="*/ 6614 w 82549"/>
                  <a:gd name="connsiteY4" fmla="*/ 41753 h 82549"/>
                  <a:gd name="connsiteX5" fmla="*/ 41539 w 82549"/>
                  <a:gd name="connsiteY5" fmla="*/ 6828 h 82549"/>
                  <a:gd name="connsiteX6" fmla="*/ 41539 w 82549"/>
                  <a:gd name="connsiteY6" fmla="*/ 479 h 82549"/>
                  <a:gd name="connsiteX7" fmla="*/ 265 w 82549"/>
                  <a:gd name="connsiteY7" fmla="*/ 41753 h 82549"/>
                  <a:gd name="connsiteX8" fmla="*/ 41539 w 82549"/>
                  <a:gd name="connsiteY8" fmla="*/ 83028 h 82549"/>
                  <a:gd name="connsiteX9" fmla="*/ 82814 w 82549"/>
                  <a:gd name="connsiteY9" fmla="*/ 41753 h 82549"/>
                  <a:gd name="connsiteX10" fmla="*/ 82814 w 82549"/>
                  <a:gd name="connsiteY10" fmla="*/ 41753 h 82549"/>
                  <a:gd name="connsiteX11" fmla="*/ 4153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9" y="6828"/>
                    </a:moveTo>
                    <a:cubicBezTo>
                      <a:pt x="60828" y="6828"/>
                      <a:pt x="76465" y="22465"/>
                      <a:pt x="76465" y="41753"/>
                    </a:cubicBezTo>
                    <a:lnTo>
                      <a:pt x="76465" y="41753"/>
                    </a:lnTo>
                    <a:cubicBezTo>
                      <a:pt x="76465" y="61041"/>
                      <a:pt x="60828" y="76679"/>
                      <a:pt x="41539" y="76679"/>
                    </a:cubicBezTo>
                    <a:cubicBezTo>
                      <a:pt x="22251" y="76679"/>
                      <a:pt x="6614" y="61041"/>
                      <a:pt x="6614" y="41753"/>
                    </a:cubicBezTo>
                    <a:cubicBezTo>
                      <a:pt x="6614" y="22465"/>
                      <a:pt x="22251" y="6828"/>
                      <a:pt x="41539" y="6828"/>
                    </a:cubicBezTo>
                    <a:close/>
                    <a:moveTo>
                      <a:pt x="41539" y="479"/>
                    </a:moveTo>
                    <a:cubicBezTo>
                      <a:pt x="18744" y="479"/>
                      <a:pt x="265" y="18958"/>
                      <a:pt x="265" y="41753"/>
                    </a:cubicBezTo>
                    <a:cubicBezTo>
                      <a:pt x="265" y="64549"/>
                      <a:pt x="18744" y="83028"/>
                      <a:pt x="41539" y="83028"/>
                    </a:cubicBezTo>
                    <a:cubicBezTo>
                      <a:pt x="64335" y="83028"/>
                      <a:pt x="82814" y="64549"/>
                      <a:pt x="82814" y="41753"/>
                    </a:cubicBezTo>
                    <a:lnTo>
                      <a:pt x="82814" y="41753"/>
                    </a:lnTo>
                    <a:cubicBezTo>
                      <a:pt x="82814" y="18958"/>
                      <a:pt x="64335" y="479"/>
                      <a:pt x="4153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D5149B70-1CDE-0062-6439-8116F328423E}"/>
                  </a:ext>
                </a:extLst>
              </p:cNvPr>
              <p:cNvSpPr/>
              <p:nvPr/>
            </p:nvSpPr>
            <p:spPr>
              <a:xfrm>
                <a:off x="4976494" y="5168033"/>
                <a:ext cx="82549" cy="82549"/>
              </a:xfrm>
              <a:custGeom>
                <a:avLst/>
                <a:gdLst>
                  <a:gd name="connsiteX0" fmla="*/ 41542 w 82549"/>
                  <a:gd name="connsiteY0" fmla="*/ 6839 h 82549"/>
                  <a:gd name="connsiteX1" fmla="*/ 76467 w 82549"/>
                  <a:gd name="connsiteY1" fmla="*/ 41765 h 82549"/>
                  <a:gd name="connsiteX2" fmla="*/ 76467 w 82549"/>
                  <a:gd name="connsiteY2" fmla="*/ 41765 h 82549"/>
                  <a:gd name="connsiteX3" fmla="*/ 41542 w 82549"/>
                  <a:gd name="connsiteY3" fmla="*/ 76690 h 82549"/>
                  <a:gd name="connsiteX4" fmla="*/ 6617 w 82549"/>
                  <a:gd name="connsiteY4" fmla="*/ 41765 h 82549"/>
                  <a:gd name="connsiteX5" fmla="*/ 41542 w 82549"/>
                  <a:gd name="connsiteY5" fmla="*/ 6839 h 82549"/>
                  <a:gd name="connsiteX6" fmla="*/ 41542 w 82549"/>
                  <a:gd name="connsiteY6" fmla="*/ 490 h 82549"/>
                  <a:gd name="connsiteX7" fmla="*/ 267 w 82549"/>
                  <a:gd name="connsiteY7" fmla="*/ 41765 h 82549"/>
                  <a:gd name="connsiteX8" fmla="*/ 41542 w 82549"/>
                  <a:gd name="connsiteY8" fmla="*/ 83039 h 82549"/>
                  <a:gd name="connsiteX9" fmla="*/ 82817 w 82549"/>
                  <a:gd name="connsiteY9" fmla="*/ 41765 h 82549"/>
                  <a:gd name="connsiteX10" fmla="*/ 82817 w 82549"/>
                  <a:gd name="connsiteY10" fmla="*/ 41765 h 82549"/>
                  <a:gd name="connsiteX11" fmla="*/ 41542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2" y="6839"/>
                    </a:moveTo>
                    <a:cubicBezTo>
                      <a:pt x="60830" y="6839"/>
                      <a:pt x="76467" y="22476"/>
                      <a:pt x="76467" y="41765"/>
                    </a:cubicBezTo>
                    <a:lnTo>
                      <a:pt x="76467" y="41765"/>
                    </a:lnTo>
                    <a:cubicBezTo>
                      <a:pt x="76467" y="61053"/>
                      <a:pt x="60830" y="76690"/>
                      <a:pt x="41542" y="76690"/>
                    </a:cubicBezTo>
                    <a:cubicBezTo>
                      <a:pt x="22254" y="76690"/>
                      <a:pt x="6617" y="61053"/>
                      <a:pt x="6617" y="41765"/>
                    </a:cubicBezTo>
                    <a:cubicBezTo>
                      <a:pt x="6617" y="22476"/>
                      <a:pt x="22254" y="6839"/>
                      <a:pt x="41542" y="6839"/>
                    </a:cubicBezTo>
                    <a:close/>
                    <a:moveTo>
                      <a:pt x="41542" y="490"/>
                    </a:moveTo>
                    <a:cubicBezTo>
                      <a:pt x="18747" y="490"/>
                      <a:pt x="267" y="18969"/>
                      <a:pt x="267" y="41765"/>
                    </a:cubicBezTo>
                    <a:cubicBezTo>
                      <a:pt x="267" y="64560"/>
                      <a:pt x="18747" y="83039"/>
                      <a:pt x="41542" y="83039"/>
                    </a:cubicBezTo>
                    <a:cubicBezTo>
                      <a:pt x="64337" y="83039"/>
                      <a:pt x="82817" y="64560"/>
                      <a:pt x="82817" y="41765"/>
                    </a:cubicBezTo>
                    <a:lnTo>
                      <a:pt x="82817" y="41765"/>
                    </a:lnTo>
                    <a:cubicBezTo>
                      <a:pt x="82817" y="18969"/>
                      <a:pt x="64337" y="490"/>
                      <a:pt x="41542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F7BB968F-870E-2E86-4E99-0920960F8212}"/>
                  </a:ext>
                </a:extLst>
              </p:cNvPr>
              <p:cNvSpPr/>
              <p:nvPr/>
            </p:nvSpPr>
            <p:spPr>
              <a:xfrm>
                <a:off x="5000783" y="5275408"/>
                <a:ext cx="82549" cy="82549"/>
              </a:xfrm>
              <a:custGeom>
                <a:avLst/>
                <a:gdLst>
                  <a:gd name="connsiteX0" fmla="*/ 41545 w 82549"/>
                  <a:gd name="connsiteY0" fmla="*/ 6851 h 82549"/>
                  <a:gd name="connsiteX1" fmla="*/ 76470 w 82549"/>
                  <a:gd name="connsiteY1" fmla="*/ 41776 h 82549"/>
                  <a:gd name="connsiteX2" fmla="*/ 76470 w 82549"/>
                  <a:gd name="connsiteY2" fmla="*/ 41776 h 82549"/>
                  <a:gd name="connsiteX3" fmla="*/ 41545 w 82549"/>
                  <a:gd name="connsiteY3" fmla="*/ 76701 h 82549"/>
                  <a:gd name="connsiteX4" fmla="*/ 6619 w 82549"/>
                  <a:gd name="connsiteY4" fmla="*/ 41776 h 82549"/>
                  <a:gd name="connsiteX5" fmla="*/ 41545 w 82549"/>
                  <a:gd name="connsiteY5" fmla="*/ 6851 h 82549"/>
                  <a:gd name="connsiteX6" fmla="*/ 41545 w 82549"/>
                  <a:gd name="connsiteY6" fmla="*/ 501 h 82549"/>
                  <a:gd name="connsiteX7" fmla="*/ 270 w 82549"/>
                  <a:gd name="connsiteY7" fmla="*/ 41776 h 82549"/>
                  <a:gd name="connsiteX8" fmla="*/ 41545 w 82549"/>
                  <a:gd name="connsiteY8" fmla="*/ 83051 h 82549"/>
                  <a:gd name="connsiteX9" fmla="*/ 82819 w 82549"/>
                  <a:gd name="connsiteY9" fmla="*/ 41776 h 82549"/>
                  <a:gd name="connsiteX10" fmla="*/ 82819 w 82549"/>
                  <a:gd name="connsiteY10" fmla="*/ 41776 h 82549"/>
                  <a:gd name="connsiteX11" fmla="*/ 41545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5" y="6851"/>
                    </a:moveTo>
                    <a:cubicBezTo>
                      <a:pt x="60833" y="6851"/>
                      <a:pt x="76470" y="22488"/>
                      <a:pt x="76470" y="41776"/>
                    </a:cubicBezTo>
                    <a:lnTo>
                      <a:pt x="76470" y="41776"/>
                    </a:lnTo>
                    <a:cubicBezTo>
                      <a:pt x="76470" y="61064"/>
                      <a:pt x="60833" y="76701"/>
                      <a:pt x="41545" y="76701"/>
                    </a:cubicBezTo>
                    <a:cubicBezTo>
                      <a:pt x="22256" y="76701"/>
                      <a:pt x="6619" y="61064"/>
                      <a:pt x="6619" y="41776"/>
                    </a:cubicBezTo>
                    <a:cubicBezTo>
                      <a:pt x="6619" y="22488"/>
                      <a:pt x="22256" y="6851"/>
                      <a:pt x="41545" y="6851"/>
                    </a:cubicBezTo>
                    <a:close/>
                    <a:moveTo>
                      <a:pt x="41545" y="501"/>
                    </a:moveTo>
                    <a:cubicBezTo>
                      <a:pt x="18749" y="501"/>
                      <a:pt x="270" y="18981"/>
                      <a:pt x="270" y="41776"/>
                    </a:cubicBezTo>
                    <a:cubicBezTo>
                      <a:pt x="270" y="64571"/>
                      <a:pt x="18749" y="83051"/>
                      <a:pt x="41545" y="83051"/>
                    </a:cubicBezTo>
                    <a:cubicBezTo>
                      <a:pt x="64340" y="83051"/>
                      <a:pt x="82819" y="64571"/>
                      <a:pt x="82819" y="41776"/>
                    </a:cubicBezTo>
                    <a:lnTo>
                      <a:pt x="82819" y="41776"/>
                    </a:lnTo>
                    <a:cubicBezTo>
                      <a:pt x="82819" y="18981"/>
                      <a:pt x="64340" y="501"/>
                      <a:pt x="41545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07F76AAF-3825-6B9A-A69E-8AE90BB1ADA0}"/>
                  </a:ext>
                </a:extLst>
              </p:cNvPr>
              <p:cNvSpPr/>
              <p:nvPr/>
            </p:nvSpPr>
            <p:spPr>
              <a:xfrm>
                <a:off x="5025072" y="5382784"/>
                <a:ext cx="82549" cy="82549"/>
              </a:xfrm>
              <a:custGeom>
                <a:avLst/>
                <a:gdLst>
                  <a:gd name="connsiteX0" fmla="*/ 41547 w 82549"/>
                  <a:gd name="connsiteY0" fmla="*/ 6862 h 82549"/>
                  <a:gd name="connsiteX1" fmla="*/ 76472 w 82549"/>
                  <a:gd name="connsiteY1" fmla="*/ 41787 h 82549"/>
                  <a:gd name="connsiteX2" fmla="*/ 76472 w 82549"/>
                  <a:gd name="connsiteY2" fmla="*/ 41787 h 82549"/>
                  <a:gd name="connsiteX3" fmla="*/ 41547 w 82549"/>
                  <a:gd name="connsiteY3" fmla="*/ 76712 h 82549"/>
                  <a:gd name="connsiteX4" fmla="*/ 6622 w 82549"/>
                  <a:gd name="connsiteY4" fmla="*/ 41787 h 82549"/>
                  <a:gd name="connsiteX5" fmla="*/ 41547 w 82549"/>
                  <a:gd name="connsiteY5" fmla="*/ 6862 h 82549"/>
                  <a:gd name="connsiteX6" fmla="*/ 41547 w 82549"/>
                  <a:gd name="connsiteY6" fmla="*/ 512 h 82549"/>
                  <a:gd name="connsiteX7" fmla="*/ 272 w 82549"/>
                  <a:gd name="connsiteY7" fmla="*/ 41787 h 82549"/>
                  <a:gd name="connsiteX8" fmla="*/ 41547 w 82549"/>
                  <a:gd name="connsiteY8" fmla="*/ 83062 h 82549"/>
                  <a:gd name="connsiteX9" fmla="*/ 82822 w 82549"/>
                  <a:gd name="connsiteY9" fmla="*/ 41787 h 82549"/>
                  <a:gd name="connsiteX10" fmla="*/ 82822 w 82549"/>
                  <a:gd name="connsiteY10" fmla="*/ 41787 h 82549"/>
                  <a:gd name="connsiteX11" fmla="*/ 41547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7" y="6862"/>
                    </a:moveTo>
                    <a:cubicBezTo>
                      <a:pt x="60835" y="6862"/>
                      <a:pt x="76472" y="22499"/>
                      <a:pt x="76472" y="41787"/>
                    </a:cubicBezTo>
                    <a:lnTo>
                      <a:pt x="76472" y="41787"/>
                    </a:lnTo>
                    <a:cubicBezTo>
                      <a:pt x="76472" y="61075"/>
                      <a:pt x="60835" y="76712"/>
                      <a:pt x="41547" y="76712"/>
                    </a:cubicBezTo>
                    <a:cubicBezTo>
                      <a:pt x="22259" y="76712"/>
                      <a:pt x="6622" y="61075"/>
                      <a:pt x="6622" y="41787"/>
                    </a:cubicBezTo>
                    <a:cubicBezTo>
                      <a:pt x="6622" y="22499"/>
                      <a:pt x="22259" y="6862"/>
                      <a:pt x="41547" y="6862"/>
                    </a:cubicBezTo>
                    <a:close/>
                    <a:moveTo>
                      <a:pt x="41547" y="512"/>
                    </a:moveTo>
                    <a:cubicBezTo>
                      <a:pt x="18752" y="512"/>
                      <a:pt x="272" y="18992"/>
                      <a:pt x="272" y="41787"/>
                    </a:cubicBezTo>
                    <a:cubicBezTo>
                      <a:pt x="272" y="64582"/>
                      <a:pt x="18752" y="83062"/>
                      <a:pt x="41547" y="83062"/>
                    </a:cubicBezTo>
                    <a:cubicBezTo>
                      <a:pt x="64342" y="83062"/>
                      <a:pt x="82822" y="64582"/>
                      <a:pt x="82822" y="41787"/>
                    </a:cubicBezTo>
                    <a:lnTo>
                      <a:pt x="82822" y="41787"/>
                    </a:lnTo>
                    <a:cubicBezTo>
                      <a:pt x="82822" y="18992"/>
                      <a:pt x="64342" y="512"/>
                      <a:pt x="41547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27C1529C-7719-8A22-FACD-41CA02CD609D}"/>
                  </a:ext>
                </a:extLst>
              </p:cNvPr>
              <p:cNvSpPr/>
              <p:nvPr/>
            </p:nvSpPr>
            <p:spPr>
              <a:xfrm>
                <a:off x="5049361" y="5490149"/>
                <a:ext cx="82549" cy="82549"/>
              </a:xfrm>
              <a:custGeom>
                <a:avLst/>
                <a:gdLst>
                  <a:gd name="connsiteX0" fmla="*/ 41550 w 82549"/>
                  <a:gd name="connsiteY0" fmla="*/ 6873 h 82549"/>
                  <a:gd name="connsiteX1" fmla="*/ 76475 w 82549"/>
                  <a:gd name="connsiteY1" fmla="*/ 41798 h 82549"/>
                  <a:gd name="connsiteX2" fmla="*/ 76475 w 82549"/>
                  <a:gd name="connsiteY2" fmla="*/ 41798 h 82549"/>
                  <a:gd name="connsiteX3" fmla="*/ 41550 w 82549"/>
                  <a:gd name="connsiteY3" fmla="*/ 76724 h 82549"/>
                  <a:gd name="connsiteX4" fmla="*/ 6624 w 82549"/>
                  <a:gd name="connsiteY4" fmla="*/ 41798 h 82549"/>
                  <a:gd name="connsiteX5" fmla="*/ 41550 w 82549"/>
                  <a:gd name="connsiteY5" fmla="*/ 6873 h 82549"/>
                  <a:gd name="connsiteX6" fmla="*/ 41550 w 82549"/>
                  <a:gd name="connsiteY6" fmla="*/ 524 h 82549"/>
                  <a:gd name="connsiteX7" fmla="*/ 275 w 82549"/>
                  <a:gd name="connsiteY7" fmla="*/ 41798 h 82549"/>
                  <a:gd name="connsiteX8" fmla="*/ 41550 w 82549"/>
                  <a:gd name="connsiteY8" fmla="*/ 83073 h 82549"/>
                  <a:gd name="connsiteX9" fmla="*/ 82824 w 82549"/>
                  <a:gd name="connsiteY9" fmla="*/ 41798 h 82549"/>
                  <a:gd name="connsiteX10" fmla="*/ 82824 w 82549"/>
                  <a:gd name="connsiteY10" fmla="*/ 41798 h 82549"/>
                  <a:gd name="connsiteX11" fmla="*/ 41550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0" y="6873"/>
                    </a:moveTo>
                    <a:cubicBezTo>
                      <a:pt x="60838" y="6873"/>
                      <a:pt x="76475" y="22510"/>
                      <a:pt x="76475" y="41798"/>
                    </a:cubicBezTo>
                    <a:lnTo>
                      <a:pt x="76475" y="41798"/>
                    </a:lnTo>
                    <a:cubicBezTo>
                      <a:pt x="76475" y="61087"/>
                      <a:pt x="60838" y="76724"/>
                      <a:pt x="41550" y="76724"/>
                    </a:cubicBezTo>
                    <a:cubicBezTo>
                      <a:pt x="22262" y="76724"/>
                      <a:pt x="6624" y="61087"/>
                      <a:pt x="6624" y="41798"/>
                    </a:cubicBezTo>
                    <a:cubicBezTo>
                      <a:pt x="6624" y="22510"/>
                      <a:pt x="22262" y="6873"/>
                      <a:pt x="41550" y="6873"/>
                    </a:cubicBezTo>
                    <a:close/>
                    <a:moveTo>
                      <a:pt x="41550" y="524"/>
                    </a:moveTo>
                    <a:cubicBezTo>
                      <a:pt x="18754" y="524"/>
                      <a:pt x="275" y="19003"/>
                      <a:pt x="275" y="41798"/>
                    </a:cubicBezTo>
                    <a:cubicBezTo>
                      <a:pt x="275" y="64594"/>
                      <a:pt x="18754" y="83073"/>
                      <a:pt x="41550" y="83073"/>
                    </a:cubicBezTo>
                    <a:cubicBezTo>
                      <a:pt x="64345" y="83073"/>
                      <a:pt x="82824" y="64594"/>
                      <a:pt x="82824" y="41798"/>
                    </a:cubicBezTo>
                    <a:lnTo>
                      <a:pt x="82824" y="41798"/>
                    </a:lnTo>
                    <a:cubicBezTo>
                      <a:pt x="82824" y="19003"/>
                      <a:pt x="64345" y="524"/>
                      <a:pt x="41550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34FDDA05-B8EC-87DB-D676-3B10780E8994}"/>
                  </a:ext>
                </a:extLst>
              </p:cNvPr>
              <p:cNvSpPr/>
              <p:nvPr/>
            </p:nvSpPr>
            <p:spPr>
              <a:xfrm>
                <a:off x="5073649" y="5597525"/>
                <a:ext cx="82549" cy="82549"/>
              </a:xfrm>
              <a:custGeom>
                <a:avLst/>
                <a:gdLst>
                  <a:gd name="connsiteX0" fmla="*/ 41552 w 82549"/>
                  <a:gd name="connsiteY0" fmla="*/ 6884 h 82549"/>
                  <a:gd name="connsiteX1" fmla="*/ 76478 w 82549"/>
                  <a:gd name="connsiteY1" fmla="*/ 41810 h 82549"/>
                  <a:gd name="connsiteX2" fmla="*/ 76478 w 82549"/>
                  <a:gd name="connsiteY2" fmla="*/ 41810 h 82549"/>
                  <a:gd name="connsiteX3" fmla="*/ 41552 w 82549"/>
                  <a:gd name="connsiteY3" fmla="*/ 76735 h 82549"/>
                  <a:gd name="connsiteX4" fmla="*/ 6627 w 82549"/>
                  <a:gd name="connsiteY4" fmla="*/ 41810 h 82549"/>
                  <a:gd name="connsiteX5" fmla="*/ 41552 w 82549"/>
                  <a:gd name="connsiteY5" fmla="*/ 6884 h 82549"/>
                  <a:gd name="connsiteX6" fmla="*/ 41552 w 82549"/>
                  <a:gd name="connsiteY6" fmla="*/ 535 h 82549"/>
                  <a:gd name="connsiteX7" fmla="*/ 278 w 82549"/>
                  <a:gd name="connsiteY7" fmla="*/ 41810 h 82549"/>
                  <a:gd name="connsiteX8" fmla="*/ 41552 w 82549"/>
                  <a:gd name="connsiteY8" fmla="*/ 83084 h 82549"/>
                  <a:gd name="connsiteX9" fmla="*/ 82827 w 82549"/>
                  <a:gd name="connsiteY9" fmla="*/ 41810 h 82549"/>
                  <a:gd name="connsiteX10" fmla="*/ 82827 w 82549"/>
                  <a:gd name="connsiteY10" fmla="*/ 41810 h 82549"/>
                  <a:gd name="connsiteX11" fmla="*/ 4155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2" y="6884"/>
                    </a:moveTo>
                    <a:cubicBezTo>
                      <a:pt x="60840" y="6884"/>
                      <a:pt x="76478" y="22522"/>
                      <a:pt x="76478" y="41810"/>
                    </a:cubicBezTo>
                    <a:lnTo>
                      <a:pt x="76478" y="41810"/>
                    </a:lnTo>
                    <a:cubicBezTo>
                      <a:pt x="76478" y="61098"/>
                      <a:pt x="60840" y="76735"/>
                      <a:pt x="41552" y="76735"/>
                    </a:cubicBezTo>
                    <a:cubicBezTo>
                      <a:pt x="22264" y="76735"/>
                      <a:pt x="6627" y="61098"/>
                      <a:pt x="6627" y="41810"/>
                    </a:cubicBezTo>
                    <a:cubicBezTo>
                      <a:pt x="6627" y="22522"/>
                      <a:pt x="22264" y="6884"/>
                      <a:pt x="41552" y="6884"/>
                    </a:cubicBezTo>
                    <a:close/>
                    <a:moveTo>
                      <a:pt x="41552" y="535"/>
                    </a:moveTo>
                    <a:cubicBezTo>
                      <a:pt x="18757" y="535"/>
                      <a:pt x="278" y="19014"/>
                      <a:pt x="278" y="41810"/>
                    </a:cubicBezTo>
                    <a:cubicBezTo>
                      <a:pt x="278" y="64605"/>
                      <a:pt x="18757" y="83084"/>
                      <a:pt x="41552" y="83084"/>
                    </a:cubicBezTo>
                    <a:cubicBezTo>
                      <a:pt x="64347" y="83084"/>
                      <a:pt x="82827" y="64605"/>
                      <a:pt x="82827" y="41810"/>
                    </a:cubicBezTo>
                    <a:lnTo>
                      <a:pt x="82827" y="41810"/>
                    </a:lnTo>
                    <a:cubicBezTo>
                      <a:pt x="82827" y="19014"/>
                      <a:pt x="64347" y="535"/>
                      <a:pt x="4155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790B678A-68B3-4E30-6FE1-F8F6AF3B9293}"/>
                  </a:ext>
                </a:extLst>
              </p:cNvPr>
              <p:cNvSpPr/>
              <p:nvPr/>
            </p:nvSpPr>
            <p:spPr>
              <a:xfrm>
                <a:off x="5097938" y="5597525"/>
                <a:ext cx="82549" cy="82549"/>
              </a:xfrm>
              <a:custGeom>
                <a:avLst/>
                <a:gdLst>
                  <a:gd name="connsiteX0" fmla="*/ 41555 w 82549"/>
                  <a:gd name="connsiteY0" fmla="*/ 6884 h 82549"/>
                  <a:gd name="connsiteX1" fmla="*/ 76480 w 82549"/>
                  <a:gd name="connsiteY1" fmla="*/ 41810 h 82549"/>
                  <a:gd name="connsiteX2" fmla="*/ 76480 w 82549"/>
                  <a:gd name="connsiteY2" fmla="*/ 41810 h 82549"/>
                  <a:gd name="connsiteX3" fmla="*/ 41555 w 82549"/>
                  <a:gd name="connsiteY3" fmla="*/ 76735 h 82549"/>
                  <a:gd name="connsiteX4" fmla="*/ 6629 w 82549"/>
                  <a:gd name="connsiteY4" fmla="*/ 41810 h 82549"/>
                  <a:gd name="connsiteX5" fmla="*/ 41555 w 82549"/>
                  <a:gd name="connsiteY5" fmla="*/ 6884 h 82549"/>
                  <a:gd name="connsiteX6" fmla="*/ 41555 w 82549"/>
                  <a:gd name="connsiteY6" fmla="*/ 535 h 82549"/>
                  <a:gd name="connsiteX7" fmla="*/ 280 w 82549"/>
                  <a:gd name="connsiteY7" fmla="*/ 41810 h 82549"/>
                  <a:gd name="connsiteX8" fmla="*/ 41555 w 82549"/>
                  <a:gd name="connsiteY8" fmla="*/ 83084 h 82549"/>
                  <a:gd name="connsiteX9" fmla="*/ 82829 w 82549"/>
                  <a:gd name="connsiteY9" fmla="*/ 41810 h 82549"/>
                  <a:gd name="connsiteX10" fmla="*/ 82829 w 82549"/>
                  <a:gd name="connsiteY10" fmla="*/ 41810 h 82549"/>
                  <a:gd name="connsiteX11" fmla="*/ 4155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5" y="6884"/>
                    </a:moveTo>
                    <a:cubicBezTo>
                      <a:pt x="60843" y="6884"/>
                      <a:pt x="76480" y="22522"/>
                      <a:pt x="76480" y="41810"/>
                    </a:cubicBezTo>
                    <a:lnTo>
                      <a:pt x="76480" y="41810"/>
                    </a:lnTo>
                    <a:cubicBezTo>
                      <a:pt x="76480" y="61098"/>
                      <a:pt x="60843" y="76735"/>
                      <a:pt x="41555" y="76735"/>
                    </a:cubicBezTo>
                    <a:cubicBezTo>
                      <a:pt x="22267" y="76735"/>
                      <a:pt x="6629" y="61098"/>
                      <a:pt x="6629" y="41810"/>
                    </a:cubicBezTo>
                    <a:cubicBezTo>
                      <a:pt x="6629" y="22522"/>
                      <a:pt x="22267" y="6884"/>
                      <a:pt x="41555" y="6884"/>
                    </a:cubicBezTo>
                    <a:close/>
                    <a:moveTo>
                      <a:pt x="41555" y="535"/>
                    </a:moveTo>
                    <a:cubicBezTo>
                      <a:pt x="18760" y="535"/>
                      <a:pt x="280" y="19014"/>
                      <a:pt x="280" y="41810"/>
                    </a:cubicBezTo>
                    <a:cubicBezTo>
                      <a:pt x="280" y="64605"/>
                      <a:pt x="18760" y="83084"/>
                      <a:pt x="41555" y="83084"/>
                    </a:cubicBezTo>
                    <a:cubicBezTo>
                      <a:pt x="64350" y="83084"/>
                      <a:pt x="82829" y="64605"/>
                      <a:pt x="82829" y="41810"/>
                    </a:cubicBezTo>
                    <a:lnTo>
                      <a:pt x="82829" y="41810"/>
                    </a:lnTo>
                    <a:cubicBezTo>
                      <a:pt x="82829" y="19014"/>
                      <a:pt x="64350" y="535"/>
                      <a:pt x="4155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1C00E2A3-BF9F-DC8D-0CCB-57759132CEE4}"/>
                  </a:ext>
                </a:extLst>
              </p:cNvPr>
              <p:cNvSpPr/>
              <p:nvPr/>
            </p:nvSpPr>
            <p:spPr>
              <a:xfrm>
                <a:off x="5122227" y="5597525"/>
                <a:ext cx="82549" cy="82549"/>
              </a:xfrm>
              <a:custGeom>
                <a:avLst/>
                <a:gdLst>
                  <a:gd name="connsiteX0" fmla="*/ 41557 w 82549"/>
                  <a:gd name="connsiteY0" fmla="*/ 6884 h 82549"/>
                  <a:gd name="connsiteX1" fmla="*/ 76483 w 82549"/>
                  <a:gd name="connsiteY1" fmla="*/ 41810 h 82549"/>
                  <a:gd name="connsiteX2" fmla="*/ 76483 w 82549"/>
                  <a:gd name="connsiteY2" fmla="*/ 41810 h 82549"/>
                  <a:gd name="connsiteX3" fmla="*/ 41557 w 82549"/>
                  <a:gd name="connsiteY3" fmla="*/ 76735 h 82549"/>
                  <a:gd name="connsiteX4" fmla="*/ 6632 w 82549"/>
                  <a:gd name="connsiteY4" fmla="*/ 41810 h 82549"/>
                  <a:gd name="connsiteX5" fmla="*/ 41557 w 82549"/>
                  <a:gd name="connsiteY5" fmla="*/ 6884 h 82549"/>
                  <a:gd name="connsiteX6" fmla="*/ 41557 w 82549"/>
                  <a:gd name="connsiteY6" fmla="*/ 535 h 82549"/>
                  <a:gd name="connsiteX7" fmla="*/ 283 w 82549"/>
                  <a:gd name="connsiteY7" fmla="*/ 41810 h 82549"/>
                  <a:gd name="connsiteX8" fmla="*/ 41557 w 82549"/>
                  <a:gd name="connsiteY8" fmla="*/ 83084 h 82549"/>
                  <a:gd name="connsiteX9" fmla="*/ 82832 w 82549"/>
                  <a:gd name="connsiteY9" fmla="*/ 41810 h 82549"/>
                  <a:gd name="connsiteX10" fmla="*/ 82832 w 82549"/>
                  <a:gd name="connsiteY10" fmla="*/ 41810 h 82549"/>
                  <a:gd name="connsiteX11" fmla="*/ 4155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7" y="6884"/>
                    </a:moveTo>
                    <a:cubicBezTo>
                      <a:pt x="60845" y="6884"/>
                      <a:pt x="76483" y="22522"/>
                      <a:pt x="76483" y="41810"/>
                    </a:cubicBezTo>
                    <a:lnTo>
                      <a:pt x="76483" y="41810"/>
                    </a:lnTo>
                    <a:cubicBezTo>
                      <a:pt x="76483" y="61098"/>
                      <a:pt x="60845" y="76735"/>
                      <a:pt x="41557" y="76735"/>
                    </a:cubicBezTo>
                    <a:cubicBezTo>
                      <a:pt x="22269" y="76735"/>
                      <a:pt x="6632" y="61098"/>
                      <a:pt x="6632" y="41810"/>
                    </a:cubicBezTo>
                    <a:cubicBezTo>
                      <a:pt x="6632" y="22522"/>
                      <a:pt x="22269" y="6884"/>
                      <a:pt x="41557" y="6884"/>
                    </a:cubicBezTo>
                    <a:close/>
                    <a:moveTo>
                      <a:pt x="41557" y="535"/>
                    </a:moveTo>
                    <a:cubicBezTo>
                      <a:pt x="18762" y="535"/>
                      <a:pt x="283" y="19014"/>
                      <a:pt x="283" y="41810"/>
                    </a:cubicBezTo>
                    <a:cubicBezTo>
                      <a:pt x="283" y="64605"/>
                      <a:pt x="18762" y="83084"/>
                      <a:pt x="41557" y="83084"/>
                    </a:cubicBezTo>
                    <a:cubicBezTo>
                      <a:pt x="64353" y="83084"/>
                      <a:pt x="82832" y="64605"/>
                      <a:pt x="82832" y="41810"/>
                    </a:cubicBezTo>
                    <a:lnTo>
                      <a:pt x="82832" y="41810"/>
                    </a:lnTo>
                    <a:cubicBezTo>
                      <a:pt x="82832" y="19014"/>
                      <a:pt x="64353" y="535"/>
                      <a:pt x="4155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959B2972-62F0-6B54-DBC2-F985C4CD90C4}"/>
                  </a:ext>
                </a:extLst>
              </p:cNvPr>
              <p:cNvSpPr/>
              <p:nvPr/>
            </p:nvSpPr>
            <p:spPr>
              <a:xfrm>
                <a:off x="5146516" y="5597525"/>
                <a:ext cx="82549" cy="82549"/>
              </a:xfrm>
              <a:custGeom>
                <a:avLst/>
                <a:gdLst>
                  <a:gd name="connsiteX0" fmla="*/ 41560 w 82549"/>
                  <a:gd name="connsiteY0" fmla="*/ 6884 h 82549"/>
                  <a:gd name="connsiteX1" fmla="*/ 76485 w 82549"/>
                  <a:gd name="connsiteY1" fmla="*/ 41810 h 82549"/>
                  <a:gd name="connsiteX2" fmla="*/ 76485 w 82549"/>
                  <a:gd name="connsiteY2" fmla="*/ 41810 h 82549"/>
                  <a:gd name="connsiteX3" fmla="*/ 41560 w 82549"/>
                  <a:gd name="connsiteY3" fmla="*/ 76735 h 82549"/>
                  <a:gd name="connsiteX4" fmla="*/ 6635 w 82549"/>
                  <a:gd name="connsiteY4" fmla="*/ 41810 h 82549"/>
                  <a:gd name="connsiteX5" fmla="*/ 41560 w 82549"/>
                  <a:gd name="connsiteY5" fmla="*/ 6884 h 82549"/>
                  <a:gd name="connsiteX6" fmla="*/ 41560 w 82549"/>
                  <a:gd name="connsiteY6" fmla="*/ 535 h 82549"/>
                  <a:gd name="connsiteX7" fmla="*/ 285 w 82549"/>
                  <a:gd name="connsiteY7" fmla="*/ 41810 h 82549"/>
                  <a:gd name="connsiteX8" fmla="*/ 41560 w 82549"/>
                  <a:gd name="connsiteY8" fmla="*/ 83084 h 82549"/>
                  <a:gd name="connsiteX9" fmla="*/ 82835 w 82549"/>
                  <a:gd name="connsiteY9" fmla="*/ 41810 h 82549"/>
                  <a:gd name="connsiteX10" fmla="*/ 82835 w 82549"/>
                  <a:gd name="connsiteY10" fmla="*/ 41810 h 82549"/>
                  <a:gd name="connsiteX11" fmla="*/ 4156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0" y="6884"/>
                    </a:moveTo>
                    <a:cubicBezTo>
                      <a:pt x="60848" y="6884"/>
                      <a:pt x="76485" y="22522"/>
                      <a:pt x="76485" y="41810"/>
                    </a:cubicBezTo>
                    <a:lnTo>
                      <a:pt x="76485" y="41810"/>
                    </a:lnTo>
                    <a:cubicBezTo>
                      <a:pt x="76485" y="61098"/>
                      <a:pt x="60848" y="76735"/>
                      <a:pt x="41560" y="76735"/>
                    </a:cubicBezTo>
                    <a:cubicBezTo>
                      <a:pt x="22272" y="76735"/>
                      <a:pt x="6635" y="61098"/>
                      <a:pt x="6635" y="41810"/>
                    </a:cubicBezTo>
                    <a:cubicBezTo>
                      <a:pt x="6635" y="22522"/>
                      <a:pt x="22272" y="6884"/>
                      <a:pt x="41560" y="6884"/>
                    </a:cubicBezTo>
                    <a:close/>
                    <a:moveTo>
                      <a:pt x="41560" y="535"/>
                    </a:moveTo>
                    <a:cubicBezTo>
                      <a:pt x="18765" y="535"/>
                      <a:pt x="285" y="19014"/>
                      <a:pt x="285" y="41810"/>
                    </a:cubicBezTo>
                    <a:cubicBezTo>
                      <a:pt x="285" y="64605"/>
                      <a:pt x="18765" y="83084"/>
                      <a:pt x="41560" y="83084"/>
                    </a:cubicBezTo>
                    <a:cubicBezTo>
                      <a:pt x="64355" y="83084"/>
                      <a:pt x="82835" y="64605"/>
                      <a:pt x="82835" y="41810"/>
                    </a:cubicBezTo>
                    <a:lnTo>
                      <a:pt x="82835" y="41810"/>
                    </a:lnTo>
                    <a:cubicBezTo>
                      <a:pt x="82835" y="19014"/>
                      <a:pt x="64355" y="535"/>
                      <a:pt x="4156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5A85DF47-CA07-D486-A48A-80D199F7D238}"/>
                  </a:ext>
                </a:extLst>
              </p:cNvPr>
              <p:cNvSpPr/>
              <p:nvPr/>
            </p:nvSpPr>
            <p:spPr>
              <a:xfrm>
                <a:off x="5170804" y="5597525"/>
                <a:ext cx="82549" cy="82549"/>
              </a:xfrm>
              <a:custGeom>
                <a:avLst/>
                <a:gdLst>
                  <a:gd name="connsiteX0" fmla="*/ 41562 w 82549"/>
                  <a:gd name="connsiteY0" fmla="*/ 6884 h 82549"/>
                  <a:gd name="connsiteX1" fmla="*/ 76488 w 82549"/>
                  <a:gd name="connsiteY1" fmla="*/ 41810 h 82549"/>
                  <a:gd name="connsiteX2" fmla="*/ 76488 w 82549"/>
                  <a:gd name="connsiteY2" fmla="*/ 41810 h 82549"/>
                  <a:gd name="connsiteX3" fmla="*/ 41562 w 82549"/>
                  <a:gd name="connsiteY3" fmla="*/ 76735 h 82549"/>
                  <a:gd name="connsiteX4" fmla="*/ 6637 w 82549"/>
                  <a:gd name="connsiteY4" fmla="*/ 41810 h 82549"/>
                  <a:gd name="connsiteX5" fmla="*/ 41562 w 82549"/>
                  <a:gd name="connsiteY5" fmla="*/ 6884 h 82549"/>
                  <a:gd name="connsiteX6" fmla="*/ 41562 w 82549"/>
                  <a:gd name="connsiteY6" fmla="*/ 535 h 82549"/>
                  <a:gd name="connsiteX7" fmla="*/ 288 w 82549"/>
                  <a:gd name="connsiteY7" fmla="*/ 41810 h 82549"/>
                  <a:gd name="connsiteX8" fmla="*/ 41562 w 82549"/>
                  <a:gd name="connsiteY8" fmla="*/ 83084 h 82549"/>
                  <a:gd name="connsiteX9" fmla="*/ 82837 w 82549"/>
                  <a:gd name="connsiteY9" fmla="*/ 41810 h 82549"/>
                  <a:gd name="connsiteX10" fmla="*/ 82837 w 82549"/>
                  <a:gd name="connsiteY10" fmla="*/ 41810 h 82549"/>
                  <a:gd name="connsiteX11" fmla="*/ 4156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2" y="6884"/>
                    </a:moveTo>
                    <a:cubicBezTo>
                      <a:pt x="60851" y="6884"/>
                      <a:pt x="76488" y="22522"/>
                      <a:pt x="76488" y="41810"/>
                    </a:cubicBezTo>
                    <a:lnTo>
                      <a:pt x="76488" y="41810"/>
                    </a:lnTo>
                    <a:cubicBezTo>
                      <a:pt x="76488" y="61098"/>
                      <a:pt x="60851" y="76735"/>
                      <a:pt x="41562" y="76735"/>
                    </a:cubicBezTo>
                    <a:cubicBezTo>
                      <a:pt x="22274" y="76735"/>
                      <a:pt x="6637" y="61098"/>
                      <a:pt x="6637" y="41810"/>
                    </a:cubicBezTo>
                    <a:cubicBezTo>
                      <a:pt x="6637" y="22522"/>
                      <a:pt x="22274" y="6884"/>
                      <a:pt x="41562" y="6884"/>
                    </a:cubicBezTo>
                    <a:close/>
                    <a:moveTo>
                      <a:pt x="41562" y="535"/>
                    </a:moveTo>
                    <a:cubicBezTo>
                      <a:pt x="18767" y="535"/>
                      <a:pt x="288" y="19014"/>
                      <a:pt x="288" y="41810"/>
                    </a:cubicBezTo>
                    <a:cubicBezTo>
                      <a:pt x="288" y="64605"/>
                      <a:pt x="18767" y="83084"/>
                      <a:pt x="41562" y="83084"/>
                    </a:cubicBezTo>
                    <a:cubicBezTo>
                      <a:pt x="64358" y="83084"/>
                      <a:pt x="82837" y="64605"/>
                      <a:pt x="82837" y="41810"/>
                    </a:cubicBezTo>
                    <a:lnTo>
                      <a:pt x="82837" y="41810"/>
                    </a:lnTo>
                    <a:cubicBezTo>
                      <a:pt x="82837" y="19014"/>
                      <a:pt x="64358" y="535"/>
                      <a:pt x="4156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08F41A6E-6FC6-9704-4636-A332DB8AA49E}"/>
                  </a:ext>
                </a:extLst>
              </p:cNvPr>
              <p:cNvSpPr/>
              <p:nvPr/>
            </p:nvSpPr>
            <p:spPr>
              <a:xfrm>
                <a:off x="5195093" y="5597525"/>
                <a:ext cx="82549" cy="82549"/>
              </a:xfrm>
              <a:custGeom>
                <a:avLst/>
                <a:gdLst>
                  <a:gd name="connsiteX0" fmla="*/ 41565 w 82549"/>
                  <a:gd name="connsiteY0" fmla="*/ 6884 h 82549"/>
                  <a:gd name="connsiteX1" fmla="*/ 76490 w 82549"/>
                  <a:gd name="connsiteY1" fmla="*/ 41810 h 82549"/>
                  <a:gd name="connsiteX2" fmla="*/ 76490 w 82549"/>
                  <a:gd name="connsiteY2" fmla="*/ 41810 h 82549"/>
                  <a:gd name="connsiteX3" fmla="*/ 41565 w 82549"/>
                  <a:gd name="connsiteY3" fmla="*/ 76735 h 82549"/>
                  <a:gd name="connsiteX4" fmla="*/ 6640 w 82549"/>
                  <a:gd name="connsiteY4" fmla="*/ 41810 h 82549"/>
                  <a:gd name="connsiteX5" fmla="*/ 41565 w 82549"/>
                  <a:gd name="connsiteY5" fmla="*/ 6884 h 82549"/>
                  <a:gd name="connsiteX6" fmla="*/ 41565 w 82549"/>
                  <a:gd name="connsiteY6" fmla="*/ 535 h 82549"/>
                  <a:gd name="connsiteX7" fmla="*/ 290 w 82549"/>
                  <a:gd name="connsiteY7" fmla="*/ 41810 h 82549"/>
                  <a:gd name="connsiteX8" fmla="*/ 41565 w 82549"/>
                  <a:gd name="connsiteY8" fmla="*/ 83084 h 82549"/>
                  <a:gd name="connsiteX9" fmla="*/ 82840 w 82549"/>
                  <a:gd name="connsiteY9" fmla="*/ 41810 h 82549"/>
                  <a:gd name="connsiteX10" fmla="*/ 82840 w 82549"/>
                  <a:gd name="connsiteY10" fmla="*/ 41810 h 82549"/>
                  <a:gd name="connsiteX11" fmla="*/ 4156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5" y="6884"/>
                    </a:moveTo>
                    <a:cubicBezTo>
                      <a:pt x="60853" y="6884"/>
                      <a:pt x="76490" y="22522"/>
                      <a:pt x="76490" y="41810"/>
                    </a:cubicBezTo>
                    <a:lnTo>
                      <a:pt x="76490" y="41810"/>
                    </a:lnTo>
                    <a:cubicBezTo>
                      <a:pt x="76490" y="61098"/>
                      <a:pt x="60853" y="76735"/>
                      <a:pt x="41565" y="76735"/>
                    </a:cubicBezTo>
                    <a:cubicBezTo>
                      <a:pt x="22277" y="76735"/>
                      <a:pt x="6640" y="61098"/>
                      <a:pt x="6640" y="41810"/>
                    </a:cubicBezTo>
                    <a:cubicBezTo>
                      <a:pt x="6640" y="22522"/>
                      <a:pt x="22277" y="6884"/>
                      <a:pt x="41565" y="6884"/>
                    </a:cubicBezTo>
                    <a:close/>
                    <a:moveTo>
                      <a:pt x="41565" y="535"/>
                    </a:moveTo>
                    <a:cubicBezTo>
                      <a:pt x="18770" y="535"/>
                      <a:pt x="290" y="19014"/>
                      <a:pt x="290" y="41810"/>
                    </a:cubicBezTo>
                    <a:cubicBezTo>
                      <a:pt x="290" y="64605"/>
                      <a:pt x="18770" y="83084"/>
                      <a:pt x="41565" y="83084"/>
                    </a:cubicBezTo>
                    <a:cubicBezTo>
                      <a:pt x="64360" y="83084"/>
                      <a:pt x="82840" y="64605"/>
                      <a:pt x="82840" y="41810"/>
                    </a:cubicBezTo>
                    <a:lnTo>
                      <a:pt x="82840" y="41810"/>
                    </a:lnTo>
                    <a:cubicBezTo>
                      <a:pt x="82840" y="19014"/>
                      <a:pt x="64360" y="535"/>
                      <a:pt x="4156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AA66F5E5-E694-ED85-B0F4-01538DAC60DD}"/>
                  </a:ext>
                </a:extLst>
              </p:cNvPr>
              <p:cNvSpPr/>
              <p:nvPr/>
            </p:nvSpPr>
            <p:spPr>
              <a:xfrm>
                <a:off x="5219382" y="5597525"/>
                <a:ext cx="82549" cy="82549"/>
              </a:xfrm>
              <a:custGeom>
                <a:avLst/>
                <a:gdLst>
                  <a:gd name="connsiteX0" fmla="*/ 41567 w 82549"/>
                  <a:gd name="connsiteY0" fmla="*/ 6884 h 82549"/>
                  <a:gd name="connsiteX1" fmla="*/ 76493 w 82549"/>
                  <a:gd name="connsiteY1" fmla="*/ 41810 h 82549"/>
                  <a:gd name="connsiteX2" fmla="*/ 76493 w 82549"/>
                  <a:gd name="connsiteY2" fmla="*/ 41810 h 82549"/>
                  <a:gd name="connsiteX3" fmla="*/ 41567 w 82549"/>
                  <a:gd name="connsiteY3" fmla="*/ 76735 h 82549"/>
                  <a:gd name="connsiteX4" fmla="*/ 6642 w 82549"/>
                  <a:gd name="connsiteY4" fmla="*/ 41810 h 82549"/>
                  <a:gd name="connsiteX5" fmla="*/ 41567 w 82549"/>
                  <a:gd name="connsiteY5" fmla="*/ 6884 h 82549"/>
                  <a:gd name="connsiteX6" fmla="*/ 41567 w 82549"/>
                  <a:gd name="connsiteY6" fmla="*/ 535 h 82549"/>
                  <a:gd name="connsiteX7" fmla="*/ 293 w 82549"/>
                  <a:gd name="connsiteY7" fmla="*/ 41810 h 82549"/>
                  <a:gd name="connsiteX8" fmla="*/ 41567 w 82549"/>
                  <a:gd name="connsiteY8" fmla="*/ 83084 h 82549"/>
                  <a:gd name="connsiteX9" fmla="*/ 82842 w 82549"/>
                  <a:gd name="connsiteY9" fmla="*/ 41810 h 82549"/>
                  <a:gd name="connsiteX10" fmla="*/ 82842 w 82549"/>
                  <a:gd name="connsiteY10" fmla="*/ 41810 h 82549"/>
                  <a:gd name="connsiteX11" fmla="*/ 4156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7" y="6884"/>
                    </a:moveTo>
                    <a:cubicBezTo>
                      <a:pt x="60856" y="6884"/>
                      <a:pt x="76493" y="22522"/>
                      <a:pt x="76493" y="41810"/>
                    </a:cubicBezTo>
                    <a:lnTo>
                      <a:pt x="76493" y="41810"/>
                    </a:lnTo>
                    <a:cubicBezTo>
                      <a:pt x="76493" y="61098"/>
                      <a:pt x="60856" y="76735"/>
                      <a:pt x="41567" y="76735"/>
                    </a:cubicBezTo>
                    <a:cubicBezTo>
                      <a:pt x="22279" y="76735"/>
                      <a:pt x="6642" y="61098"/>
                      <a:pt x="6642" y="41810"/>
                    </a:cubicBezTo>
                    <a:cubicBezTo>
                      <a:pt x="6642" y="22522"/>
                      <a:pt x="22279" y="6884"/>
                      <a:pt x="41567" y="6884"/>
                    </a:cubicBezTo>
                    <a:close/>
                    <a:moveTo>
                      <a:pt x="41567" y="535"/>
                    </a:moveTo>
                    <a:cubicBezTo>
                      <a:pt x="18772" y="535"/>
                      <a:pt x="293" y="19014"/>
                      <a:pt x="293" y="41810"/>
                    </a:cubicBezTo>
                    <a:cubicBezTo>
                      <a:pt x="293" y="64605"/>
                      <a:pt x="18772" y="83084"/>
                      <a:pt x="41567" y="83084"/>
                    </a:cubicBezTo>
                    <a:cubicBezTo>
                      <a:pt x="64363" y="83084"/>
                      <a:pt x="82842" y="64605"/>
                      <a:pt x="82842" y="41810"/>
                    </a:cubicBezTo>
                    <a:lnTo>
                      <a:pt x="82842" y="41810"/>
                    </a:lnTo>
                    <a:cubicBezTo>
                      <a:pt x="82842" y="19014"/>
                      <a:pt x="64363" y="535"/>
                      <a:pt x="4156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49F83DBF-A9D2-9476-ADC1-043660A2FEB5}"/>
                  </a:ext>
                </a:extLst>
              </p:cNvPr>
              <p:cNvSpPr/>
              <p:nvPr/>
            </p:nvSpPr>
            <p:spPr>
              <a:xfrm>
                <a:off x="5243671" y="5597525"/>
                <a:ext cx="82549" cy="82549"/>
              </a:xfrm>
              <a:custGeom>
                <a:avLst/>
                <a:gdLst>
                  <a:gd name="connsiteX0" fmla="*/ 41570 w 82549"/>
                  <a:gd name="connsiteY0" fmla="*/ 6884 h 82549"/>
                  <a:gd name="connsiteX1" fmla="*/ 76495 w 82549"/>
                  <a:gd name="connsiteY1" fmla="*/ 41810 h 82549"/>
                  <a:gd name="connsiteX2" fmla="*/ 76495 w 82549"/>
                  <a:gd name="connsiteY2" fmla="*/ 41810 h 82549"/>
                  <a:gd name="connsiteX3" fmla="*/ 41570 w 82549"/>
                  <a:gd name="connsiteY3" fmla="*/ 76735 h 82549"/>
                  <a:gd name="connsiteX4" fmla="*/ 6645 w 82549"/>
                  <a:gd name="connsiteY4" fmla="*/ 41810 h 82549"/>
                  <a:gd name="connsiteX5" fmla="*/ 41570 w 82549"/>
                  <a:gd name="connsiteY5" fmla="*/ 6884 h 82549"/>
                  <a:gd name="connsiteX6" fmla="*/ 41570 w 82549"/>
                  <a:gd name="connsiteY6" fmla="*/ 535 h 82549"/>
                  <a:gd name="connsiteX7" fmla="*/ 295 w 82549"/>
                  <a:gd name="connsiteY7" fmla="*/ 41810 h 82549"/>
                  <a:gd name="connsiteX8" fmla="*/ 41570 w 82549"/>
                  <a:gd name="connsiteY8" fmla="*/ 83084 h 82549"/>
                  <a:gd name="connsiteX9" fmla="*/ 82845 w 82549"/>
                  <a:gd name="connsiteY9" fmla="*/ 41810 h 82549"/>
                  <a:gd name="connsiteX10" fmla="*/ 82845 w 82549"/>
                  <a:gd name="connsiteY10" fmla="*/ 41810 h 82549"/>
                  <a:gd name="connsiteX11" fmla="*/ 4157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0" y="6884"/>
                    </a:moveTo>
                    <a:cubicBezTo>
                      <a:pt x="60858" y="6884"/>
                      <a:pt x="76495" y="22522"/>
                      <a:pt x="76495" y="41810"/>
                    </a:cubicBezTo>
                    <a:lnTo>
                      <a:pt x="76495" y="41810"/>
                    </a:lnTo>
                    <a:cubicBezTo>
                      <a:pt x="76495" y="61098"/>
                      <a:pt x="60858" y="76735"/>
                      <a:pt x="41570" y="76735"/>
                    </a:cubicBezTo>
                    <a:cubicBezTo>
                      <a:pt x="22282" y="76735"/>
                      <a:pt x="6645" y="61098"/>
                      <a:pt x="6645" y="41810"/>
                    </a:cubicBezTo>
                    <a:cubicBezTo>
                      <a:pt x="6645" y="22522"/>
                      <a:pt x="22282" y="6884"/>
                      <a:pt x="41570" y="6884"/>
                    </a:cubicBezTo>
                    <a:close/>
                    <a:moveTo>
                      <a:pt x="41570" y="535"/>
                    </a:moveTo>
                    <a:cubicBezTo>
                      <a:pt x="18775" y="535"/>
                      <a:pt x="295" y="19014"/>
                      <a:pt x="295" y="41810"/>
                    </a:cubicBezTo>
                    <a:cubicBezTo>
                      <a:pt x="295" y="64605"/>
                      <a:pt x="18775" y="83084"/>
                      <a:pt x="41570" y="83084"/>
                    </a:cubicBezTo>
                    <a:cubicBezTo>
                      <a:pt x="64365" y="83084"/>
                      <a:pt x="82845" y="64605"/>
                      <a:pt x="82845" y="41810"/>
                    </a:cubicBezTo>
                    <a:lnTo>
                      <a:pt x="82845" y="41810"/>
                    </a:lnTo>
                    <a:cubicBezTo>
                      <a:pt x="82845" y="19014"/>
                      <a:pt x="64365" y="535"/>
                      <a:pt x="4157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3341909F-AE17-FDAA-988F-6B2BCA7393A4}"/>
                  </a:ext>
                </a:extLst>
              </p:cNvPr>
              <p:cNvSpPr/>
              <p:nvPr/>
            </p:nvSpPr>
            <p:spPr>
              <a:xfrm>
                <a:off x="5267959" y="5597525"/>
                <a:ext cx="82549" cy="82549"/>
              </a:xfrm>
              <a:custGeom>
                <a:avLst/>
                <a:gdLst>
                  <a:gd name="connsiteX0" fmla="*/ 41573 w 82549"/>
                  <a:gd name="connsiteY0" fmla="*/ 6884 h 82549"/>
                  <a:gd name="connsiteX1" fmla="*/ 76498 w 82549"/>
                  <a:gd name="connsiteY1" fmla="*/ 41810 h 82549"/>
                  <a:gd name="connsiteX2" fmla="*/ 76498 w 82549"/>
                  <a:gd name="connsiteY2" fmla="*/ 41810 h 82549"/>
                  <a:gd name="connsiteX3" fmla="*/ 41573 w 82549"/>
                  <a:gd name="connsiteY3" fmla="*/ 76735 h 82549"/>
                  <a:gd name="connsiteX4" fmla="*/ 6647 w 82549"/>
                  <a:gd name="connsiteY4" fmla="*/ 41810 h 82549"/>
                  <a:gd name="connsiteX5" fmla="*/ 41573 w 82549"/>
                  <a:gd name="connsiteY5" fmla="*/ 6884 h 82549"/>
                  <a:gd name="connsiteX6" fmla="*/ 41573 w 82549"/>
                  <a:gd name="connsiteY6" fmla="*/ 535 h 82549"/>
                  <a:gd name="connsiteX7" fmla="*/ 298 w 82549"/>
                  <a:gd name="connsiteY7" fmla="*/ 41810 h 82549"/>
                  <a:gd name="connsiteX8" fmla="*/ 41573 w 82549"/>
                  <a:gd name="connsiteY8" fmla="*/ 83084 h 82549"/>
                  <a:gd name="connsiteX9" fmla="*/ 82847 w 82549"/>
                  <a:gd name="connsiteY9" fmla="*/ 41810 h 82549"/>
                  <a:gd name="connsiteX10" fmla="*/ 82847 w 82549"/>
                  <a:gd name="connsiteY10" fmla="*/ 41810 h 82549"/>
                  <a:gd name="connsiteX11" fmla="*/ 4157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3" y="6884"/>
                    </a:moveTo>
                    <a:cubicBezTo>
                      <a:pt x="60861" y="6884"/>
                      <a:pt x="76498" y="22522"/>
                      <a:pt x="76498" y="41810"/>
                    </a:cubicBezTo>
                    <a:lnTo>
                      <a:pt x="76498" y="41810"/>
                    </a:lnTo>
                    <a:cubicBezTo>
                      <a:pt x="76498" y="61098"/>
                      <a:pt x="60861" y="76735"/>
                      <a:pt x="41573" y="76735"/>
                    </a:cubicBezTo>
                    <a:cubicBezTo>
                      <a:pt x="22284" y="76735"/>
                      <a:pt x="6647" y="61098"/>
                      <a:pt x="6647" y="41810"/>
                    </a:cubicBezTo>
                    <a:cubicBezTo>
                      <a:pt x="6647" y="22522"/>
                      <a:pt x="22284" y="6884"/>
                      <a:pt x="41573" y="6884"/>
                    </a:cubicBezTo>
                    <a:close/>
                    <a:moveTo>
                      <a:pt x="41573" y="535"/>
                    </a:moveTo>
                    <a:cubicBezTo>
                      <a:pt x="18777" y="535"/>
                      <a:pt x="298" y="19014"/>
                      <a:pt x="298" y="41810"/>
                    </a:cubicBezTo>
                    <a:cubicBezTo>
                      <a:pt x="298" y="64605"/>
                      <a:pt x="18777" y="83084"/>
                      <a:pt x="41573" y="83084"/>
                    </a:cubicBezTo>
                    <a:cubicBezTo>
                      <a:pt x="64368" y="83084"/>
                      <a:pt x="82847" y="64605"/>
                      <a:pt x="82847" y="41810"/>
                    </a:cubicBezTo>
                    <a:lnTo>
                      <a:pt x="82847" y="41810"/>
                    </a:lnTo>
                    <a:cubicBezTo>
                      <a:pt x="82847" y="19014"/>
                      <a:pt x="64368" y="535"/>
                      <a:pt x="4157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0350E820-517F-E220-02BF-482AE14C4C8E}"/>
                  </a:ext>
                </a:extLst>
              </p:cNvPr>
              <p:cNvSpPr/>
              <p:nvPr/>
            </p:nvSpPr>
            <p:spPr>
              <a:xfrm>
                <a:off x="5292248" y="5597525"/>
                <a:ext cx="82549" cy="82549"/>
              </a:xfrm>
              <a:custGeom>
                <a:avLst/>
                <a:gdLst>
                  <a:gd name="connsiteX0" fmla="*/ 41575 w 82549"/>
                  <a:gd name="connsiteY0" fmla="*/ 6884 h 82549"/>
                  <a:gd name="connsiteX1" fmla="*/ 76500 w 82549"/>
                  <a:gd name="connsiteY1" fmla="*/ 41810 h 82549"/>
                  <a:gd name="connsiteX2" fmla="*/ 76500 w 82549"/>
                  <a:gd name="connsiteY2" fmla="*/ 41810 h 82549"/>
                  <a:gd name="connsiteX3" fmla="*/ 41575 w 82549"/>
                  <a:gd name="connsiteY3" fmla="*/ 76735 h 82549"/>
                  <a:gd name="connsiteX4" fmla="*/ 6650 w 82549"/>
                  <a:gd name="connsiteY4" fmla="*/ 41810 h 82549"/>
                  <a:gd name="connsiteX5" fmla="*/ 41575 w 82549"/>
                  <a:gd name="connsiteY5" fmla="*/ 6884 h 82549"/>
                  <a:gd name="connsiteX6" fmla="*/ 41575 w 82549"/>
                  <a:gd name="connsiteY6" fmla="*/ 535 h 82549"/>
                  <a:gd name="connsiteX7" fmla="*/ 300 w 82549"/>
                  <a:gd name="connsiteY7" fmla="*/ 41810 h 82549"/>
                  <a:gd name="connsiteX8" fmla="*/ 41575 w 82549"/>
                  <a:gd name="connsiteY8" fmla="*/ 83084 h 82549"/>
                  <a:gd name="connsiteX9" fmla="*/ 82850 w 82549"/>
                  <a:gd name="connsiteY9" fmla="*/ 41810 h 82549"/>
                  <a:gd name="connsiteX10" fmla="*/ 82850 w 82549"/>
                  <a:gd name="connsiteY10" fmla="*/ 41810 h 82549"/>
                  <a:gd name="connsiteX11" fmla="*/ 4157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5" y="6884"/>
                    </a:moveTo>
                    <a:cubicBezTo>
                      <a:pt x="60863" y="6884"/>
                      <a:pt x="76500" y="22522"/>
                      <a:pt x="76500" y="41810"/>
                    </a:cubicBezTo>
                    <a:lnTo>
                      <a:pt x="76500" y="41810"/>
                    </a:lnTo>
                    <a:cubicBezTo>
                      <a:pt x="76500" y="61098"/>
                      <a:pt x="60863" y="76735"/>
                      <a:pt x="41575" y="76735"/>
                    </a:cubicBezTo>
                    <a:cubicBezTo>
                      <a:pt x="22287" y="76735"/>
                      <a:pt x="6650" y="61098"/>
                      <a:pt x="6650" y="41810"/>
                    </a:cubicBezTo>
                    <a:cubicBezTo>
                      <a:pt x="6650" y="22522"/>
                      <a:pt x="22287" y="6884"/>
                      <a:pt x="41575" y="6884"/>
                    </a:cubicBezTo>
                    <a:close/>
                    <a:moveTo>
                      <a:pt x="41575" y="535"/>
                    </a:moveTo>
                    <a:cubicBezTo>
                      <a:pt x="18780" y="535"/>
                      <a:pt x="300" y="19014"/>
                      <a:pt x="300" y="41810"/>
                    </a:cubicBezTo>
                    <a:cubicBezTo>
                      <a:pt x="300" y="64605"/>
                      <a:pt x="18780" y="83084"/>
                      <a:pt x="41575" y="83084"/>
                    </a:cubicBezTo>
                    <a:cubicBezTo>
                      <a:pt x="64370" y="83084"/>
                      <a:pt x="82850" y="64605"/>
                      <a:pt x="82850" y="41810"/>
                    </a:cubicBezTo>
                    <a:lnTo>
                      <a:pt x="82850" y="41810"/>
                    </a:lnTo>
                    <a:cubicBezTo>
                      <a:pt x="82850" y="19014"/>
                      <a:pt x="64370" y="535"/>
                      <a:pt x="4157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75D8E189-4996-267F-7856-8322069D5DF4}"/>
                  </a:ext>
                </a:extLst>
              </p:cNvPr>
              <p:cNvSpPr/>
              <p:nvPr/>
            </p:nvSpPr>
            <p:spPr>
              <a:xfrm>
                <a:off x="5316537" y="5597525"/>
                <a:ext cx="82549" cy="82549"/>
              </a:xfrm>
              <a:custGeom>
                <a:avLst/>
                <a:gdLst>
                  <a:gd name="connsiteX0" fmla="*/ 41578 w 82549"/>
                  <a:gd name="connsiteY0" fmla="*/ 6884 h 82549"/>
                  <a:gd name="connsiteX1" fmla="*/ 76503 w 82549"/>
                  <a:gd name="connsiteY1" fmla="*/ 41810 h 82549"/>
                  <a:gd name="connsiteX2" fmla="*/ 76503 w 82549"/>
                  <a:gd name="connsiteY2" fmla="*/ 41810 h 82549"/>
                  <a:gd name="connsiteX3" fmla="*/ 41578 w 82549"/>
                  <a:gd name="connsiteY3" fmla="*/ 76735 h 82549"/>
                  <a:gd name="connsiteX4" fmla="*/ 6652 w 82549"/>
                  <a:gd name="connsiteY4" fmla="*/ 41810 h 82549"/>
                  <a:gd name="connsiteX5" fmla="*/ 41578 w 82549"/>
                  <a:gd name="connsiteY5" fmla="*/ 6884 h 82549"/>
                  <a:gd name="connsiteX6" fmla="*/ 41578 w 82549"/>
                  <a:gd name="connsiteY6" fmla="*/ 535 h 82549"/>
                  <a:gd name="connsiteX7" fmla="*/ 303 w 82549"/>
                  <a:gd name="connsiteY7" fmla="*/ 41810 h 82549"/>
                  <a:gd name="connsiteX8" fmla="*/ 41578 w 82549"/>
                  <a:gd name="connsiteY8" fmla="*/ 83084 h 82549"/>
                  <a:gd name="connsiteX9" fmla="*/ 82852 w 82549"/>
                  <a:gd name="connsiteY9" fmla="*/ 41810 h 82549"/>
                  <a:gd name="connsiteX10" fmla="*/ 82852 w 82549"/>
                  <a:gd name="connsiteY10" fmla="*/ 41810 h 82549"/>
                  <a:gd name="connsiteX11" fmla="*/ 4157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8" y="6884"/>
                    </a:moveTo>
                    <a:cubicBezTo>
                      <a:pt x="60866" y="6884"/>
                      <a:pt x="76503" y="22522"/>
                      <a:pt x="76503" y="41810"/>
                    </a:cubicBezTo>
                    <a:lnTo>
                      <a:pt x="76503" y="41810"/>
                    </a:lnTo>
                    <a:cubicBezTo>
                      <a:pt x="76503" y="61098"/>
                      <a:pt x="60866" y="76735"/>
                      <a:pt x="41578" y="76735"/>
                    </a:cubicBezTo>
                    <a:cubicBezTo>
                      <a:pt x="22290" y="76735"/>
                      <a:pt x="6652" y="61098"/>
                      <a:pt x="6652" y="41810"/>
                    </a:cubicBezTo>
                    <a:cubicBezTo>
                      <a:pt x="6652" y="22522"/>
                      <a:pt x="22290" y="6884"/>
                      <a:pt x="41578" y="6884"/>
                    </a:cubicBezTo>
                    <a:close/>
                    <a:moveTo>
                      <a:pt x="41578" y="535"/>
                    </a:moveTo>
                    <a:cubicBezTo>
                      <a:pt x="18782" y="535"/>
                      <a:pt x="303" y="19014"/>
                      <a:pt x="303" y="41810"/>
                    </a:cubicBezTo>
                    <a:cubicBezTo>
                      <a:pt x="303" y="64605"/>
                      <a:pt x="18782" y="83084"/>
                      <a:pt x="41578" y="83084"/>
                    </a:cubicBezTo>
                    <a:cubicBezTo>
                      <a:pt x="64373" y="83084"/>
                      <a:pt x="82852" y="64605"/>
                      <a:pt x="82852" y="41810"/>
                    </a:cubicBezTo>
                    <a:lnTo>
                      <a:pt x="82852" y="41810"/>
                    </a:lnTo>
                    <a:cubicBezTo>
                      <a:pt x="82852" y="19014"/>
                      <a:pt x="64373" y="535"/>
                      <a:pt x="4157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A5499E73-D942-4E1C-C383-8340A4DFDCF1}"/>
                  </a:ext>
                </a:extLst>
              </p:cNvPr>
              <p:cNvSpPr/>
              <p:nvPr/>
            </p:nvSpPr>
            <p:spPr>
              <a:xfrm>
                <a:off x="5340826" y="5597525"/>
                <a:ext cx="82549" cy="82549"/>
              </a:xfrm>
              <a:custGeom>
                <a:avLst/>
                <a:gdLst>
                  <a:gd name="connsiteX0" fmla="*/ 41580 w 82549"/>
                  <a:gd name="connsiteY0" fmla="*/ 6884 h 82549"/>
                  <a:gd name="connsiteX1" fmla="*/ 76506 w 82549"/>
                  <a:gd name="connsiteY1" fmla="*/ 41810 h 82549"/>
                  <a:gd name="connsiteX2" fmla="*/ 76506 w 82549"/>
                  <a:gd name="connsiteY2" fmla="*/ 41810 h 82549"/>
                  <a:gd name="connsiteX3" fmla="*/ 41580 w 82549"/>
                  <a:gd name="connsiteY3" fmla="*/ 76735 h 82549"/>
                  <a:gd name="connsiteX4" fmla="*/ 6655 w 82549"/>
                  <a:gd name="connsiteY4" fmla="*/ 41810 h 82549"/>
                  <a:gd name="connsiteX5" fmla="*/ 41580 w 82549"/>
                  <a:gd name="connsiteY5" fmla="*/ 6884 h 82549"/>
                  <a:gd name="connsiteX6" fmla="*/ 41580 w 82549"/>
                  <a:gd name="connsiteY6" fmla="*/ 535 h 82549"/>
                  <a:gd name="connsiteX7" fmla="*/ 306 w 82549"/>
                  <a:gd name="connsiteY7" fmla="*/ 41810 h 82549"/>
                  <a:gd name="connsiteX8" fmla="*/ 41580 w 82549"/>
                  <a:gd name="connsiteY8" fmla="*/ 83084 h 82549"/>
                  <a:gd name="connsiteX9" fmla="*/ 82855 w 82549"/>
                  <a:gd name="connsiteY9" fmla="*/ 41810 h 82549"/>
                  <a:gd name="connsiteX10" fmla="*/ 82855 w 82549"/>
                  <a:gd name="connsiteY10" fmla="*/ 41810 h 82549"/>
                  <a:gd name="connsiteX11" fmla="*/ 4158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0" y="6884"/>
                    </a:moveTo>
                    <a:cubicBezTo>
                      <a:pt x="60868" y="6884"/>
                      <a:pt x="76506" y="22522"/>
                      <a:pt x="76506" y="41810"/>
                    </a:cubicBezTo>
                    <a:lnTo>
                      <a:pt x="76506" y="41810"/>
                    </a:lnTo>
                    <a:cubicBezTo>
                      <a:pt x="76506" y="61098"/>
                      <a:pt x="60868" y="76735"/>
                      <a:pt x="41580" y="76735"/>
                    </a:cubicBezTo>
                    <a:cubicBezTo>
                      <a:pt x="22292" y="76735"/>
                      <a:pt x="6655" y="61098"/>
                      <a:pt x="6655" y="41810"/>
                    </a:cubicBezTo>
                    <a:cubicBezTo>
                      <a:pt x="6655" y="22522"/>
                      <a:pt x="22292" y="6884"/>
                      <a:pt x="41580" y="6884"/>
                    </a:cubicBezTo>
                    <a:close/>
                    <a:moveTo>
                      <a:pt x="41580" y="535"/>
                    </a:moveTo>
                    <a:cubicBezTo>
                      <a:pt x="18785" y="535"/>
                      <a:pt x="306" y="19014"/>
                      <a:pt x="306" y="41810"/>
                    </a:cubicBezTo>
                    <a:cubicBezTo>
                      <a:pt x="306" y="64605"/>
                      <a:pt x="18785" y="83084"/>
                      <a:pt x="41580" y="83084"/>
                    </a:cubicBezTo>
                    <a:cubicBezTo>
                      <a:pt x="64375" y="83084"/>
                      <a:pt x="82855" y="64605"/>
                      <a:pt x="82855" y="41810"/>
                    </a:cubicBezTo>
                    <a:lnTo>
                      <a:pt x="82855" y="41810"/>
                    </a:lnTo>
                    <a:cubicBezTo>
                      <a:pt x="82855" y="19014"/>
                      <a:pt x="64375" y="535"/>
                      <a:pt x="4158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488FCBC5-43AC-5FCC-D8BF-7FC9290E8A8C}"/>
                  </a:ext>
                </a:extLst>
              </p:cNvPr>
              <p:cNvSpPr/>
              <p:nvPr/>
            </p:nvSpPr>
            <p:spPr>
              <a:xfrm>
                <a:off x="5365114" y="5597525"/>
                <a:ext cx="82549" cy="82549"/>
              </a:xfrm>
              <a:custGeom>
                <a:avLst/>
                <a:gdLst>
                  <a:gd name="connsiteX0" fmla="*/ 41583 w 82549"/>
                  <a:gd name="connsiteY0" fmla="*/ 6884 h 82549"/>
                  <a:gd name="connsiteX1" fmla="*/ 76508 w 82549"/>
                  <a:gd name="connsiteY1" fmla="*/ 41810 h 82549"/>
                  <a:gd name="connsiteX2" fmla="*/ 76508 w 82549"/>
                  <a:gd name="connsiteY2" fmla="*/ 41810 h 82549"/>
                  <a:gd name="connsiteX3" fmla="*/ 41583 w 82549"/>
                  <a:gd name="connsiteY3" fmla="*/ 76735 h 82549"/>
                  <a:gd name="connsiteX4" fmla="*/ 6657 w 82549"/>
                  <a:gd name="connsiteY4" fmla="*/ 41810 h 82549"/>
                  <a:gd name="connsiteX5" fmla="*/ 41583 w 82549"/>
                  <a:gd name="connsiteY5" fmla="*/ 6884 h 82549"/>
                  <a:gd name="connsiteX6" fmla="*/ 41583 w 82549"/>
                  <a:gd name="connsiteY6" fmla="*/ 535 h 82549"/>
                  <a:gd name="connsiteX7" fmla="*/ 308 w 82549"/>
                  <a:gd name="connsiteY7" fmla="*/ 41810 h 82549"/>
                  <a:gd name="connsiteX8" fmla="*/ 41583 w 82549"/>
                  <a:gd name="connsiteY8" fmla="*/ 83084 h 82549"/>
                  <a:gd name="connsiteX9" fmla="*/ 82857 w 82549"/>
                  <a:gd name="connsiteY9" fmla="*/ 41810 h 82549"/>
                  <a:gd name="connsiteX10" fmla="*/ 82857 w 82549"/>
                  <a:gd name="connsiteY10" fmla="*/ 41810 h 82549"/>
                  <a:gd name="connsiteX11" fmla="*/ 4158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3" y="6884"/>
                    </a:moveTo>
                    <a:cubicBezTo>
                      <a:pt x="60871" y="6884"/>
                      <a:pt x="76508" y="22522"/>
                      <a:pt x="76508" y="41810"/>
                    </a:cubicBezTo>
                    <a:lnTo>
                      <a:pt x="76508" y="41810"/>
                    </a:lnTo>
                    <a:cubicBezTo>
                      <a:pt x="76508" y="61098"/>
                      <a:pt x="60871" y="76735"/>
                      <a:pt x="41583" y="76735"/>
                    </a:cubicBezTo>
                    <a:cubicBezTo>
                      <a:pt x="22295" y="76735"/>
                      <a:pt x="6657" y="61098"/>
                      <a:pt x="6657" y="41810"/>
                    </a:cubicBezTo>
                    <a:cubicBezTo>
                      <a:pt x="6657" y="22522"/>
                      <a:pt x="22295" y="6884"/>
                      <a:pt x="41583" y="6884"/>
                    </a:cubicBezTo>
                    <a:close/>
                    <a:moveTo>
                      <a:pt x="41583" y="535"/>
                    </a:moveTo>
                    <a:cubicBezTo>
                      <a:pt x="18788" y="535"/>
                      <a:pt x="308" y="19014"/>
                      <a:pt x="308" y="41810"/>
                    </a:cubicBezTo>
                    <a:cubicBezTo>
                      <a:pt x="308" y="64605"/>
                      <a:pt x="18788" y="83084"/>
                      <a:pt x="41583" y="83084"/>
                    </a:cubicBezTo>
                    <a:cubicBezTo>
                      <a:pt x="64378" y="83084"/>
                      <a:pt x="82857" y="64605"/>
                      <a:pt x="82857" y="41810"/>
                    </a:cubicBezTo>
                    <a:lnTo>
                      <a:pt x="82857" y="41810"/>
                    </a:lnTo>
                    <a:cubicBezTo>
                      <a:pt x="82857" y="19014"/>
                      <a:pt x="64378" y="535"/>
                      <a:pt x="4158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EEA98136-344A-0ABF-A9B0-A3FB6985EC62}"/>
                  </a:ext>
                </a:extLst>
              </p:cNvPr>
              <p:cNvSpPr/>
              <p:nvPr/>
            </p:nvSpPr>
            <p:spPr>
              <a:xfrm>
                <a:off x="5389403" y="5597525"/>
                <a:ext cx="82549" cy="82549"/>
              </a:xfrm>
              <a:custGeom>
                <a:avLst/>
                <a:gdLst>
                  <a:gd name="connsiteX0" fmla="*/ 41585 w 82549"/>
                  <a:gd name="connsiteY0" fmla="*/ 6884 h 82549"/>
                  <a:gd name="connsiteX1" fmla="*/ 76511 w 82549"/>
                  <a:gd name="connsiteY1" fmla="*/ 41810 h 82549"/>
                  <a:gd name="connsiteX2" fmla="*/ 76511 w 82549"/>
                  <a:gd name="connsiteY2" fmla="*/ 41810 h 82549"/>
                  <a:gd name="connsiteX3" fmla="*/ 41585 w 82549"/>
                  <a:gd name="connsiteY3" fmla="*/ 76735 h 82549"/>
                  <a:gd name="connsiteX4" fmla="*/ 6660 w 82549"/>
                  <a:gd name="connsiteY4" fmla="*/ 41810 h 82549"/>
                  <a:gd name="connsiteX5" fmla="*/ 41585 w 82549"/>
                  <a:gd name="connsiteY5" fmla="*/ 6884 h 82549"/>
                  <a:gd name="connsiteX6" fmla="*/ 41585 w 82549"/>
                  <a:gd name="connsiteY6" fmla="*/ 535 h 82549"/>
                  <a:gd name="connsiteX7" fmla="*/ 311 w 82549"/>
                  <a:gd name="connsiteY7" fmla="*/ 41810 h 82549"/>
                  <a:gd name="connsiteX8" fmla="*/ 41585 w 82549"/>
                  <a:gd name="connsiteY8" fmla="*/ 83084 h 82549"/>
                  <a:gd name="connsiteX9" fmla="*/ 82860 w 82549"/>
                  <a:gd name="connsiteY9" fmla="*/ 41810 h 82549"/>
                  <a:gd name="connsiteX10" fmla="*/ 82860 w 82549"/>
                  <a:gd name="connsiteY10" fmla="*/ 41810 h 82549"/>
                  <a:gd name="connsiteX11" fmla="*/ 4158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5" y="6884"/>
                    </a:moveTo>
                    <a:cubicBezTo>
                      <a:pt x="60873" y="6884"/>
                      <a:pt x="76511" y="22522"/>
                      <a:pt x="76511" y="41810"/>
                    </a:cubicBezTo>
                    <a:lnTo>
                      <a:pt x="76511" y="41810"/>
                    </a:lnTo>
                    <a:cubicBezTo>
                      <a:pt x="76511" y="61098"/>
                      <a:pt x="60873" y="76735"/>
                      <a:pt x="41585" y="76735"/>
                    </a:cubicBezTo>
                    <a:cubicBezTo>
                      <a:pt x="22297" y="76735"/>
                      <a:pt x="6660" y="61098"/>
                      <a:pt x="6660" y="41810"/>
                    </a:cubicBezTo>
                    <a:cubicBezTo>
                      <a:pt x="6660" y="22522"/>
                      <a:pt x="22297" y="6884"/>
                      <a:pt x="41585" y="6884"/>
                    </a:cubicBezTo>
                    <a:close/>
                    <a:moveTo>
                      <a:pt x="41585" y="535"/>
                    </a:moveTo>
                    <a:cubicBezTo>
                      <a:pt x="18790" y="535"/>
                      <a:pt x="311" y="19014"/>
                      <a:pt x="311" y="41810"/>
                    </a:cubicBezTo>
                    <a:cubicBezTo>
                      <a:pt x="311" y="64605"/>
                      <a:pt x="18790" y="83084"/>
                      <a:pt x="41585" y="83084"/>
                    </a:cubicBezTo>
                    <a:cubicBezTo>
                      <a:pt x="64381" y="83084"/>
                      <a:pt x="82860" y="64605"/>
                      <a:pt x="82860" y="41810"/>
                    </a:cubicBezTo>
                    <a:lnTo>
                      <a:pt x="82860" y="41810"/>
                    </a:lnTo>
                    <a:cubicBezTo>
                      <a:pt x="82860" y="19014"/>
                      <a:pt x="64381" y="535"/>
                      <a:pt x="4158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77865FD1-3D05-A582-DAE2-E0928335C9DC}"/>
                  </a:ext>
                </a:extLst>
              </p:cNvPr>
              <p:cNvSpPr/>
              <p:nvPr/>
            </p:nvSpPr>
            <p:spPr>
              <a:xfrm>
                <a:off x="5413692" y="5597525"/>
                <a:ext cx="82549" cy="82549"/>
              </a:xfrm>
              <a:custGeom>
                <a:avLst/>
                <a:gdLst>
                  <a:gd name="connsiteX0" fmla="*/ 41588 w 82549"/>
                  <a:gd name="connsiteY0" fmla="*/ 6884 h 82549"/>
                  <a:gd name="connsiteX1" fmla="*/ 76513 w 82549"/>
                  <a:gd name="connsiteY1" fmla="*/ 41810 h 82549"/>
                  <a:gd name="connsiteX2" fmla="*/ 76513 w 82549"/>
                  <a:gd name="connsiteY2" fmla="*/ 41810 h 82549"/>
                  <a:gd name="connsiteX3" fmla="*/ 41588 w 82549"/>
                  <a:gd name="connsiteY3" fmla="*/ 76735 h 82549"/>
                  <a:gd name="connsiteX4" fmla="*/ 6663 w 82549"/>
                  <a:gd name="connsiteY4" fmla="*/ 41810 h 82549"/>
                  <a:gd name="connsiteX5" fmla="*/ 41588 w 82549"/>
                  <a:gd name="connsiteY5" fmla="*/ 6884 h 82549"/>
                  <a:gd name="connsiteX6" fmla="*/ 41588 w 82549"/>
                  <a:gd name="connsiteY6" fmla="*/ 535 h 82549"/>
                  <a:gd name="connsiteX7" fmla="*/ 313 w 82549"/>
                  <a:gd name="connsiteY7" fmla="*/ 41810 h 82549"/>
                  <a:gd name="connsiteX8" fmla="*/ 41588 w 82549"/>
                  <a:gd name="connsiteY8" fmla="*/ 83084 h 82549"/>
                  <a:gd name="connsiteX9" fmla="*/ 82863 w 82549"/>
                  <a:gd name="connsiteY9" fmla="*/ 41810 h 82549"/>
                  <a:gd name="connsiteX10" fmla="*/ 82863 w 82549"/>
                  <a:gd name="connsiteY10" fmla="*/ 41810 h 82549"/>
                  <a:gd name="connsiteX11" fmla="*/ 4158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8" y="6884"/>
                    </a:moveTo>
                    <a:cubicBezTo>
                      <a:pt x="60876" y="6884"/>
                      <a:pt x="76513" y="22522"/>
                      <a:pt x="76513" y="41810"/>
                    </a:cubicBezTo>
                    <a:lnTo>
                      <a:pt x="76513" y="41810"/>
                    </a:lnTo>
                    <a:cubicBezTo>
                      <a:pt x="76513" y="61098"/>
                      <a:pt x="60876" y="76735"/>
                      <a:pt x="41588" y="76735"/>
                    </a:cubicBezTo>
                    <a:cubicBezTo>
                      <a:pt x="22300" y="76735"/>
                      <a:pt x="6663" y="61098"/>
                      <a:pt x="6663" y="41810"/>
                    </a:cubicBezTo>
                    <a:cubicBezTo>
                      <a:pt x="6663" y="22522"/>
                      <a:pt x="22300" y="6884"/>
                      <a:pt x="41588" y="6884"/>
                    </a:cubicBezTo>
                    <a:close/>
                    <a:moveTo>
                      <a:pt x="41588" y="535"/>
                    </a:moveTo>
                    <a:cubicBezTo>
                      <a:pt x="18793" y="535"/>
                      <a:pt x="313" y="19014"/>
                      <a:pt x="313" y="41810"/>
                    </a:cubicBezTo>
                    <a:cubicBezTo>
                      <a:pt x="313" y="64605"/>
                      <a:pt x="18793" y="83084"/>
                      <a:pt x="41588" y="83084"/>
                    </a:cubicBezTo>
                    <a:cubicBezTo>
                      <a:pt x="64383" y="83084"/>
                      <a:pt x="82863" y="64605"/>
                      <a:pt x="82863" y="41810"/>
                    </a:cubicBezTo>
                    <a:lnTo>
                      <a:pt x="82863" y="41810"/>
                    </a:lnTo>
                    <a:cubicBezTo>
                      <a:pt x="82863" y="19014"/>
                      <a:pt x="64383" y="535"/>
                      <a:pt x="4158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EDA84C24-253F-945E-7E97-F159C94EDEE4}"/>
                  </a:ext>
                </a:extLst>
              </p:cNvPr>
              <p:cNvSpPr/>
              <p:nvPr/>
            </p:nvSpPr>
            <p:spPr>
              <a:xfrm>
                <a:off x="5437981" y="5597525"/>
                <a:ext cx="82549" cy="82549"/>
              </a:xfrm>
              <a:custGeom>
                <a:avLst/>
                <a:gdLst>
                  <a:gd name="connsiteX0" fmla="*/ 41590 w 82549"/>
                  <a:gd name="connsiteY0" fmla="*/ 6884 h 82549"/>
                  <a:gd name="connsiteX1" fmla="*/ 76516 w 82549"/>
                  <a:gd name="connsiteY1" fmla="*/ 41810 h 82549"/>
                  <a:gd name="connsiteX2" fmla="*/ 76516 w 82549"/>
                  <a:gd name="connsiteY2" fmla="*/ 41810 h 82549"/>
                  <a:gd name="connsiteX3" fmla="*/ 41590 w 82549"/>
                  <a:gd name="connsiteY3" fmla="*/ 76735 h 82549"/>
                  <a:gd name="connsiteX4" fmla="*/ 6665 w 82549"/>
                  <a:gd name="connsiteY4" fmla="*/ 41810 h 82549"/>
                  <a:gd name="connsiteX5" fmla="*/ 41590 w 82549"/>
                  <a:gd name="connsiteY5" fmla="*/ 6884 h 82549"/>
                  <a:gd name="connsiteX6" fmla="*/ 41590 w 82549"/>
                  <a:gd name="connsiteY6" fmla="*/ 535 h 82549"/>
                  <a:gd name="connsiteX7" fmla="*/ 316 w 82549"/>
                  <a:gd name="connsiteY7" fmla="*/ 41810 h 82549"/>
                  <a:gd name="connsiteX8" fmla="*/ 41590 w 82549"/>
                  <a:gd name="connsiteY8" fmla="*/ 83084 h 82549"/>
                  <a:gd name="connsiteX9" fmla="*/ 82865 w 82549"/>
                  <a:gd name="connsiteY9" fmla="*/ 41810 h 82549"/>
                  <a:gd name="connsiteX10" fmla="*/ 82865 w 82549"/>
                  <a:gd name="connsiteY10" fmla="*/ 41810 h 82549"/>
                  <a:gd name="connsiteX11" fmla="*/ 415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0" y="6884"/>
                    </a:moveTo>
                    <a:cubicBezTo>
                      <a:pt x="60879" y="6884"/>
                      <a:pt x="76516" y="22522"/>
                      <a:pt x="76516" y="41810"/>
                    </a:cubicBezTo>
                    <a:lnTo>
                      <a:pt x="76516" y="41810"/>
                    </a:lnTo>
                    <a:cubicBezTo>
                      <a:pt x="76516" y="61098"/>
                      <a:pt x="60879" y="76735"/>
                      <a:pt x="41590" y="76735"/>
                    </a:cubicBezTo>
                    <a:cubicBezTo>
                      <a:pt x="22302" y="76735"/>
                      <a:pt x="6665" y="61098"/>
                      <a:pt x="6665" y="41810"/>
                    </a:cubicBezTo>
                    <a:cubicBezTo>
                      <a:pt x="6665" y="22522"/>
                      <a:pt x="22302" y="6884"/>
                      <a:pt x="41590" y="6884"/>
                    </a:cubicBezTo>
                    <a:close/>
                    <a:moveTo>
                      <a:pt x="41590" y="535"/>
                    </a:moveTo>
                    <a:cubicBezTo>
                      <a:pt x="18795" y="535"/>
                      <a:pt x="316" y="19014"/>
                      <a:pt x="316" y="41810"/>
                    </a:cubicBezTo>
                    <a:cubicBezTo>
                      <a:pt x="316" y="64605"/>
                      <a:pt x="18795" y="83084"/>
                      <a:pt x="41590" y="83084"/>
                    </a:cubicBezTo>
                    <a:cubicBezTo>
                      <a:pt x="64386" y="83084"/>
                      <a:pt x="82865" y="64605"/>
                      <a:pt x="82865" y="41810"/>
                    </a:cubicBezTo>
                    <a:lnTo>
                      <a:pt x="82865" y="41810"/>
                    </a:lnTo>
                    <a:cubicBezTo>
                      <a:pt x="82865" y="19014"/>
                      <a:pt x="64386" y="535"/>
                      <a:pt x="415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10B4385C-BB47-62A2-7EB1-8D0B72F04A7D}"/>
                  </a:ext>
                </a:extLst>
              </p:cNvPr>
              <p:cNvSpPr/>
              <p:nvPr/>
            </p:nvSpPr>
            <p:spPr>
              <a:xfrm>
                <a:off x="5462269" y="5597525"/>
                <a:ext cx="82549" cy="82549"/>
              </a:xfrm>
              <a:custGeom>
                <a:avLst/>
                <a:gdLst>
                  <a:gd name="connsiteX0" fmla="*/ 41593 w 82549"/>
                  <a:gd name="connsiteY0" fmla="*/ 6884 h 82549"/>
                  <a:gd name="connsiteX1" fmla="*/ 76518 w 82549"/>
                  <a:gd name="connsiteY1" fmla="*/ 41810 h 82549"/>
                  <a:gd name="connsiteX2" fmla="*/ 76518 w 82549"/>
                  <a:gd name="connsiteY2" fmla="*/ 41810 h 82549"/>
                  <a:gd name="connsiteX3" fmla="*/ 41593 w 82549"/>
                  <a:gd name="connsiteY3" fmla="*/ 76735 h 82549"/>
                  <a:gd name="connsiteX4" fmla="*/ 6668 w 82549"/>
                  <a:gd name="connsiteY4" fmla="*/ 41810 h 82549"/>
                  <a:gd name="connsiteX5" fmla="*/ 41593 w 82549"/>
                  <a:gd name="connsiteY5" fmla="*/ 6884 h 82549"/>
                  <a:gd name="connsiteX6" fmla="*/ 41593 w 82549"/>
                  <a:gd name="connsiteY6" fmla="*/ 535 h 82549"/>
                  <a:gd name="connsiteX7" fmla="*/ 318 w 82549"/>
                  <a:gd name="connsiteY7" fmla="*/ 41810 h 82549"/>
                  <a:gd name="connsiteX8" fmla="*/ 41593 w 82549"/>
                  <a:gd name="connsiteY8" fmla="*/ 83084 h 82549"/>
                  <a:gd name="connsiteX9" fmla="*/ 82868 w 82549"/>
                  <a:gd name="connsiteY9" fmla="*/ 41810 h 82549"/>
                  <a:gd name="connsiteX10" fmla="*/ 82868 w 82549"/>
                  <a:gd name="connsiteY10" fmla="*/ 41810 h 82549"/>
                  <a:gd name="connsiteX11" fmla="*/ 4159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3" y="6884"/>
                    </a:moveTo>
                    <a:cubicBezTo>
                      <a:pt x="60881" y="6884"/>
                      <a:pt x="76518" y="22522"/>
                      <a:pt x="76518" y="41810"/>
                    </a:cubicBezTo>
                    <a:lnTo>
                      <a:pt x="76518" y="41810"/>
                    </a:lnTo>
                    <a:cubicBezTo>
                      <a:pt x="76518" y="61098"/>
                      <a:pt x="60881" y="76735"/>
                      <a:pt x="41593" y="76735"/>
                    </a:cubicBezTo>
                    <a:cubicBezTo>
                      <a:pt x="22305" y="76735"/>
                      <a:pt x="6668" y="61098"/>
                      <a:pt x="6668" y="41810"/>
                    </a:cubicBezTo>
                    <a:cubicBezTo>
                      <a:pt x="6668" y="22522"/>
                      <a:pt x="22305" y="6884"/>
                      <a:pt x="41593" y="6884"/>
                    </a:cubicBezTo>
                    <a:close/>
                    <a:moveTo>
                      <a:pt x="41593" y="535"/>
                    </a:moveTo>
                    <a:cubicBezTo>
                      <a:pt x="18798" y="535"/>
                      <a:pt x="318" y="19014"/>
                      <a:pt x="318" y="41810"/>
                    </a:cubicBezTo>
                    <a:cubicBezTo>
                      <a:pt x="318" y="64605"/>
                      <a:pt x="18798" y="83084"/>
                      <a:pt x="41593" y="83084"/>
                    </a:cubicBezTo>
                    <a:cubicBezTo>
                      <a:pt x="64388" y="83084"/>
                      <a:pt x="82868" y="64605"/>
                      <a:pt x="82868" y="41810"/>
                    </a:cubicBezTo>
                    <a:lnTo>
                      <a:pt x="82868" y="41810"/>
                    </a:lnTo>
                    <a:cubicBezTo>
                      <a:pt x="82868" y="19014"/>
                      <a:pt x="64388" y="535"/>
                      <a:pt x="4159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F9D88B61-FEC8-3310-A8BF-0841F7383576}"/>
                  </a:ext>
                </a:extLst>
              </p:cNvPr>
              <p:cNvSpPr/>
              <p:nvPr/>
            </p:nvSpPr>
            <p:spPr>
              <a:xfrm>
                <a:off x="5486558" y="5597525"/>
                <a:ext cx="82549" cy="82549"/>
              </a:xfrm>
              <a:custGeom>
                <a:avLst/>
                <a:gdLst>
                  <a:gd name="connsiteX0" fmla="*/ 41596 w 82549"/>
                  <a:gd name="connsiteY0" fmla="*/ 6884 h 82549"/>
                  <a:gd name="connsiteX1" fmla="*/ 76521 w 82549"/>
                  <a:gd name="connsiteY1" fmla="*/ 41810 h 82549"/>
                  <a:gd name="connsiteX2" fmla="*/ 76521 w 82549"/>
                  <a:gd name="connsiteY2" fmla="*/ 41810 h 82549"/>
                  <a:gd name="connsiteX3" fmla="*/ 41596 w 82549"/>
                  <a:gd name="connsiteY3" fmla="*/ 76735 h 82549"/>
                  <a:gd name="connsiteX4" fmla="*/ 6670 w 82549"/>
                  <a:gd name="connsiteY4" fmla="*/ 41810 h 82549"/>
                  <a:gd name="connsiteX5" fmla="*/ 41596 w 82549"/>
                  <a:gd name="connsiteY5" fmla="*/ 6884 h 82549"/>
                  <a:gd name="connsiteX6" fmla="*/ 41596 w 82549"/>
                  <a:gd name="connsiteY6" fmla="*/ 535 h 82549"/>
                  <a:gd name="connsiteX7" fmla="*/ 321 w 82549"/>
                  <a:gd name="connsiteY7" fmla="*/ 41810 h 82549"/>
                  <a:gd name="connsiteX8" fmla="*/ 41596 w 82549"/>
                  <a:gd name="connsiteY8" fmla="*/ 83084 h 82549"/>
                  <a:gd name="connsiteX9" fmla="*/ 82870 w 82549"/>
                  <a:gd name="connsiteY9" fmla="*/ 41810 h 82549"/>
                  <a:gd name="connsiteX10" fmla="*/ 82870 w 82549"/>
                  <a:gd name="connsiteY10" fmla="*/ 41810 h 82549"/>
                  <a:gd name="connsiteX11" fmla="*/ 4159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6" y="6884"/>
                    </a:moveTo>
                    <a:cubicBezTo>
                      <a:pt x="60884" y="6884"/>
                      <a:pt x="76521" y="22522"/>
                      <a:pt x="76521" y="41810"/>
                    </a:cubicBezTo>
                    <a:lnTo>
                      <a:pt x="76521" y="41810"/>
                    </a:lnTo>
                    <a:cubicBezTo>
                      <a:pt x="76521" y="61098"/>
                      <a:pt x="60884" y="76735"/>
                      <a:pt x="41596" y="76735"/>
                    </a:cubicBezTo>
                    <a:cubicBezTo>
                      <a:pt x="22307" y="76735"/>
                      <a:pt x="6670" y="61098"/>
                      <a:pt x="6670" y="41810"/>
                    </a:cubicBezTo>
                    <a:cubicBezTo>
                      <a:pt x="6670" y="22522"/>
                      <a:pt x="22307" y="6884"/>
                      <a:pt x="41596" y="6884"/>
                    </a:cubicBezTo>
                    <a:close/>
                    <a:moveTo>
                      <a:pt x="41596" y="535"/>
                    </a:moveTo>
                    <a:cubicBezTo>
                      <a:pt x="18800" y="535"/>
                      <a:pt x="321" y="19014"/>
                      <a:pt x="321" y="41810"/>
                    </a:cubicBezTo>
                    <a:cubicBezTo>
                      <a:pt x="321" y="64605"/>
                      <a:pt x="18800" y="83084"/>
                      <a:pt x="41596" y="83084"/>
                    </a:cubicBezTo>
                    <a:cubicBezTo>
                      <a:pt x="64391" y="83084"/>
                      <a:pt x="82870" y="64605"/>
                      <a:pt x="82870" y="41810"/>
                    </a:cubicBezTo>
                    <a:lnTo>
                      <a:pt x="82870" y="41810"/>
                    </a:lnTo>
                    <a:cubicBezTo>
                      <a:pt x="82870" y="19014"/>
                      <a:pt x="64391" y="535"/>
                      <a:pt x="4159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12528E6E-F8C3-BAB4-9D89-F4018CDAD292}"/>
                  </a:ext>
                </a:extLst>
              </p:cNvPr>
              <p:cNvSpPr/>
              <p:nvPr/>
            </p:nvSpPr>
            <p:spPr>
              <a:xfrm>
                <a:off x="5510847" y="5597525"/>
                <a:ext cx="82549" cy="82549"/>
              </a:xfrm>
              <a:custGeom>
                <a:avLst/>
                <a:gdLst>
                  <a:gd name="connsiteX0" fmla="*/ 41598 w 82549"/>
                  <a:gd name="connsiteY0" fmla="*/ 6884 h 82549"/>
                  <a:gd name="connsiteX1" fmla="*/ 76523 w 82549"/>
                  <a:gd name="connsiteY1" fmla="*/ 41810 h 82549"/>
                  <a:gd name="connsiteX2" fmla="*/ 76523 w 82549"/>
                  <a:gd name="connsiteY2" fmla="*/ 41810 h 82549"/>
                  <a:gd name="connsiteX3" fmla="*/ 41598 w 82549"/>
                  <a:gd name="connsiteY3" fmla="*/ 76735 h 82549"/>
                  <a:gd name="connsiteX4" fmla="*/ 6673 w 82549"/>
                  <a:gd name="connsiteY4" fmla="*/ 41810 h 82549"/>
                  <a:gd name="connsiteX5" fmla="*/ 41598 w 82549"/>
                  <a:gd name="connsiteY5" fmla="*/ 6884 h 82549"/>
                  <a:gd name="connsiteX6" fmla="*/ 41598 w 82549"/>
                  <a:gd name="connsiteY6" fmla="*/ 535 h 82549"/>
                  <a:gd name="connsiteX7" fmla="*/ 323 w 82549"/>
                  <a:gd name="connsiteY7" fmla="*/ 41810 h 82549"/>
                  <a:gd name="connsiteX8" fmla="*/ 41598 w 82549"/>
                  <a:gd name="connsiteY8" fmla="*/ 83084 h 82549"/>
                  <a:gd name="connsiteX9" fmla="*/ 82873 w 82549"/>
                  <a:gd name="connsiteY9" fmla="*/ 41810 h 82549"/>
                  <a:gd name="connsiteX10" fmla="*/ 82873 w 82549"/>
                  <a:gd name="connsiteY10" fmla="*/ 41810 h 82549"/>
                  <a:gd name="connsiteX11" fmla="*/ 4159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8" y="6884"/>
                    </a:moveTo>
                    <a:cubicBezTo>
                      <a:pt x="60886" y="6884"/>
                      <a:pt x="76523" y="22522"/>
                      <a:pt x="76523" y="41810"/>
                    </a:cubicBezTo>
                    <a:lnTo>
                      <a:pt x="76523" y="41810"/>
                    </a:lnTo>
                    <a:cubicBezTo>
                      <a:pt x="76523" y="61098"/>
                      <a:pt x="60886" y="76735"/>
                      <a:pt x="41598" y="76735"/>
                    </a:cubicBezTo>
                    <a:cubicBezTo>
                      <a:pt x="22310" y="76735"/>
                      <a:pt x="6673" y="61098"/>
                      <a:pt x="6673" y="41810"/>
                    </a:cubicBezTo>
                    <a:cubicBezTo>
                      <a:pt x="6673" y="22522"/>
                      <a:pt x="22310" y="6884"/>
                      <a:pt x="41598" y="6884"/>
                    </a:cubicBezTo>
                    <a:close/>
                    <a:moveTo>
                      <a:pt x="41598" y="535"/>
                    </a:moveTo>
                    <a:cubicBezTo>
                      <a:pt x="18803" y="535"/>
                      <a:pt x="323" y="19014"/>
                      <a:pt x="323" y="41810"/>
                    </a:cubicBezTo>
                    <a:cubicBezTo>
                      <a:pt x="323" y="64605"/>
                      <a:pt x="18803" y="83084"/>
                      <a:pt x="41598" y="83084"/>
                    </a:cubicBezTo>
                    <a:cubicBezTo>
                      <a:pt x="64393" y="83084"/>
                      <a:pt x="82873" y="64605"/>
                      <a:pt x="82873" y="41810"/>
                    </a:cubicBezTo>
                    <a:lnTo>
                      <a:pt x="82873" y="41810"/>
                    </a:lnTo>
                    <a:cubicBezTo>
                      <a:pt x="82873" y="19014"/>
                      <a:pt x="64393" y="535"/>
                      <a:pt x="4159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9FF41C84-E628-38B2-1BFE-BC6E60B4216A}"/>
                  </a:ext>
                </a:extLst>
              </p:cNvPr>
              <p:cNvSpPr/>
              <p:nvPr/>
            </p:nvSpPr>
            <p:spPr>
              <a:xfrm>
                <a:off x="5535136" y="5597525"/>
                <a:ext cx="82549" cy="82549"/>
              </a:xfrm>
              <a:custGeom>
                <a:avLst/>
                <a:gdLst>
                  <a:gd name="connsiteX0" fmla="*/ 41601 w 82549"/>
                  <a:gd name="connsiteY0" fmla="*/ 6884 h 82549"/>
                  <a:gd name="connsiteX1" fmla="*/ 76526 w 82549"/>
                  <a:gd name="connsiteY1" fmla="*/ 41810 h 82549"/>
                  <a:gd name="connsiteX2" fmla="*/ 76526 w 82549"/>
                  <a:gd name="connsiteY2" fmla="*/ 41810 h 82549"/>
                  <a:gd name="connsiteX3" fmla="*/ 41601 w 82549"/>
                  <a:gd name="connsiteY3" fmla="*/ 76735 h 82549"/>
                  <a:gd name="connsiteX4" fmla="*/ 6675 w 82549"/>
                  <a:gd name="connsiteY4" fmla="*/ 41810 h 82549"/>
                  <a:gd name="connsiteX5" fmla="*/ 41601 w 82549"/>
                  <a:gd name="connsiteY5" fmla="*/ 6884 h 82549"/>
                  <a:gd name="connsiteX6" fmla="*/ 41601 w 82549"/>
                  <a:gd name="connsiteY6" fmla="*/ 535 h 82549"/>
                  <a:gd name="connsiteX7" fmla="*/ 326 w 82549"/>
                  <a:gd name="connsiteY7" fmla="*/ 41810 h 82549"/>
                  <a:gd name="connsiteX8" fmla="*/ 41601 w 82549"/>
                  <a:gd name="connsiteY8" fmla="*/ 83084 h 82549"/>
                  <a:gd name="connsiteX9" fmla="*/ 82875 w 82549"/>
                  <a:gd name="connsiteY9" fmla="*/ 41810 h 82549"/>
                  <a:gd name="connsiteX10" fmla="*/ 82875 w 82549"/>
                  <a:gd name="connsiteY10" fmla="*/ 41810 h 82549"/>
                  <a:gd name="connsiteX11" fmla="*/ 4160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1" y="6884"/>
                    </a:moveTo>
                    <a:cubicBezTo>
                      <a:pt x="60889" y="6884"/>
                      <a:pt x="76526" y="22522"/>
                      <a:pt x="76526" y="41810"/>
                    </a:cubicBezTo>
                    <a:lnTo>
                      <a:pt x="76526" y="41810"/>
                    </a:lnTo>
                    <a:cubicBezTo>
                      <a:pt x="76526" y="61098"/>
                      <a:pt x="60889" y="76735"/>
                      <a:pt x="41601" y="76735"/>
                    </a:cubicBezTo>
                    <a:cubicBezTo>
                      <a:pt x="22313" y="76735"/>
                      <a:pt x="6675" y="61098"/>
                      <a:pt x="6675" y="41810"/>
                    </a:cubicBezTo>
                    <a:cubicBezTo>
                      <a:pt x="6675" y="22522"/>
                      <a:pt x="22313" y="6884"/>
                      <a:pt x="41601" y="6884"/>
                    </a:cubicBezTo>
                    <a:close/>
                    <a:moveTo>
                      <a:pt x="41601" y="535"/>
                    </a:moveTo>
                    <a:cubicBezTo>
                      <a:pt x="18805" y="535"/>
                      <a:pt x="326" y="19014"/>
                      <a:pt x="326" y="41810"/>
                    </a:cubicBezTo>
                    <a:cubicBezTo>
                      <a:pt x="326" y="64605"/>
                      <a:pt x="18805" y="83084"/>
                      <a:pt x="41601" y="83084"/>
                    </a:cubicBezTo>
                    <a:cubicBezTo>
                      <a:pt x="64396" y="83084"/>
                      <a:pt x="82875" y="64605"/>
                      <a:pt x="82875" y="41810"/>
                    </a:cubicBezTo>
                    <a:lnTo>
                      <a:pt x="82875" y="41810"/>
                    </a:lnTo>
                    <a:cubicBezTo>
                      <a:pt x="82875" y="19014"/>
                      <a:pt x="64396" y="535"/>
                      <a:pt x="4160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215D27C3-B8E7-987E-8C05-16E8CB4964B7}"/>
                  </a:ext>
                </a:extLst>
              </p:cNvPr>
              <p:cNvSpPr/>
              <p:nvPr/>
            </p:nvSpPr>
            <p:spPr>
              <a:xfrm>
                <a:off x="5559424" y="5597525"/>
                <a:ext cx="82549" cy="82549"/>
              </a:xfrm>
              <a:custGeom>
                <a:avLst/>
                <a:gdLst>
                  <a:gd name="connsiteX0" fmla="*/ 41603 w 82549"/>
                  <a:gd name="connsiteY0" fmla="*/ 6884 h 82549"/>
                  <a:gd name="connsiteX1" fmla="*/ 76529 w 82549"/>
                  <a:gd name="connsiteY1" fmla="*/ 41810 h 82549"/>
                  <a:gd name="connsiteX2" fmla="*/ 76529 w 82549"/>
                  <a:gd name="connsiteY2" fmla="*/ 41810 h 82549"/>
                  <a:gd name="connsiteX3" fmla="*/ 41603 w 82549"/>
                  <a:gd name="connsiteY3" fmla="*/ 76735 h 82549"/>
                  <a:gd name="connsiteX4" fmla="*/ 6678 w 82549"/>
                  <a:gd name="connsiteY4" fmla="*/ 41810 h 82549"/>
                  <a:gd name="connsiteX5" fmla="*/ 41603 w 82549"/>
                  <a:gd name="connsiteY5" fmla="*/ 6884 h 82549"/>
                  <a:gd name="connsiteX6" fmla="*/ 41603 w 82549"/>
                  <a:gd name="connsiteY6" fmla="*/ 535 h 82549"/>
                  <a:gd name="connsiteX7" fmla="*/ 329 w 82549"/>
                  <a:gd name="connsiteY7" fmla="*/ 41810 h 82549"/>
                  <a:gd name="connsiteX8" fmla="*/ 41603 w 82549"/>
                  <a:gd name="connsiteY8" fmla="*/ 83084 h 82549"/>
                  <a:gd name="connsiteX9" fmla="*/ 82878 w 82549"/>
                  <a:gd name="connsiteY9" fmla="*/ 41810 h 82549"/>
                  <a:gd name="connsiteX10" fmla="*/ 82878 w 82549"/>
                  <a:gd name="connsiteY10" fmla="*/ 41810 h 82549"/>
                  <a:gd name="connsiteX11" fmla="*/ 4160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3" y="6884"/>
                    </a:moveTo>
                    <a:cubicBezTo>
                      <a:pt x="60891" y="6884"/>
                      <a:pt x="76529" y="22522"/>
                      <a:pt x="76529" y="41810"/>
                    </a:cubicBezTo>
                    <a:lnTo>
                      <a:pt x="76529" y="41810"/>
                    </a:lnTo>
                    <a:cubicBezTo>
                      <a:pt x="76529" y="61098"/>
                      <a:pt x="60891" y="76735"/>
                      <a:pt x="41603" y="76735"/>
                    </a:cubicBezTo>
                    <a:cubicBezTo>
                      <a:pt x="22315" y="76735"/>
                      <a:pt x="6678" y="61098"/>
                      <a:pt x="6678" y="41810"/>
                    </a:cubicBezTo>
                    <a:cubicBezTo>
                      <a:pt x="6678" y="22522"/>
                      <a:pt x="22315" y="6884"/>
                      <a:pt x="41603" y="6884"/>
                    </a:cubicBezTo>
                    <a:close/>
                    <a:moveTo>
                      <a:pt x="41603" y="535"/>
                    </a:moveTo>
                    <a:cubicBezTo>
                      <a:pt x="18808" y="535"/>
                      <a:pt x="329" y="19014"/>
                      <a:pt x="329" y="41810"/>
                    </a:cubicBezTo>
                    <a:cubicBezTo>
                      <a:pt x="329" y="64605"/>
                      <a:pt x="18808" y="83084"/>
                      <a:pt x="41603" y="83084"/>
                    </a:cubicBezTo>
                    <a:cubicBezTo>
                      <a:pt x="64398" y="83084"/>
                      <a:pt x="82878" y="64605"/>
                      <a:pt x="82878" y="41810"/>
                    </a:cubicBezTo>
                    <a:lnTo>
                      <a:pt x="82878" y="41810"/>
                    </a:lnTo>
                    <a:cubicBezTo>
                      <a:pt x="82878" y="19014"/>
                      <a:pt x="64398" y="535"/>
                      <a:pt x="4160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6B98920F-1A66-736B-F167-B5D9ECA7978C}"/>
                  </a:ext>
                </a:extLst>
              </p:cNvPr>
              <p:cNvSpPr/>
              <p:nvPr/>
            </p:nvSpPr>
            <p:spPr>
              <a:xfrm>
                <a:off x="5583713" y="5597525"/>
                <a:ext cx="82549" cy="82549"/>
              </a:xfrm>
              <a:custGeom>
                <a:avLst/>
                <a:gdLst>
                  <a:gd name="connsiteX0" fmla="*/ 41606 w 82549"/>
                  <a:gd name="connsiteY0" fmla="*/ 6884 h 82549"/>
                  <a:gd name="connsiteX1" fmla="*/ 76531 w 82549"/>
                  <a:gd name="connsiteY1" fmla="*/ 41810 h 82549"/>
                  <a:gd name="connsiteX2" fmla="*/ 76531 w 82549"/>
                  <a:gd name="connsiteY2" fmla="*/ 41810 h 82549"/>
                  <a:gd name="connsiteX3" fmla="*/ 41606 w 82549"/>
                  <a:gd name="connsiteY3" fmla="*/ 76735 h 82549"/>
                  <a:gd name="connsiteX4" fmla="*/ 6680 w 82549"/>
                  <a:gd name="connsiteY4" fmla="*/ 41810 h 82549"/>
                  <a:gd name="connsiteX5" fmla="*/ 41606 w 82549"/>
                  <a:gd name="connsiteY5" fmla="*/ 6884 h 82549"/>
                  <a:gd name="connsiteX6" fmla="*/ 41606 w 82549"/>
                  <a:gd name="connsiteY6" fmla="*/ 535 h 82549"/>
                  <a:gd name="connsiteX7" fmla="*/ 331 w 82549"/>
                  <a:gd name="connsiteY7" fmla="*/ 41810 h 82549"/>
                  <a:gd name="connsiteX8" fmla="*/ 41606 w 82549"/>
                  <a:gd name="connsiteY8" fmla="*/ 83084 h 82549"/>
                  <a:gd name="connsiteX9" fmla="*/ 82880 w 82549"/>
                  <a:gd name="connsiteY9" fmla="*/ 41810 h 82549"/>
                  <a:gd name="connsiteX10" fmla="*/ 82880 w 82549"/>
                  <a:gd name="connsiteY10" fmla="*/ 41810 h 82549"/>
                  <a:gd name="connsiteX11" fmla="*/ 4160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6" y="6884"/>
                    </a:moveTo>
                    <a:cubicBezTo>
                      <a:pt x="60894" y="6884"/>
                      <a:pt x="76531" y="22522"/>
                      <a:pt x="76531" y="41810"/>
                    </a:cubicBezTo>
                    <a:lnTo>
                      <a:pt x="76531" y="41810"/>
                    </a:lnTo>
                    <a:cubicBezTo>
                      <a:pt x="76531" y="61098"/>
                      <a:pt x="60894" y="76735"/>
                      <a:pt x="41606" y="76735"/>
                    </a:cubicBezTo>
                    <a:cubicBezTo>
                      <a:pt x="22318" y="76735"/>
                      <a:pt x="6680" y="61098"/>
                      <a:pt x="6680" y="41810"/>
                    </a:cubicBezTo>
                    <a:cubicBezTo>
                      <a:pt x="6680" y="22522"/>
                      <a:pt x="22318" y="6884"/>
                      <a:pt x="41606" y="6884"/>
                    </a:cubicBezTo>
                    <a:close/>
                    <a:moveTo>
                      <a:pt x="41606" y="535"/>
                    </a:moveTo>
                    <a:cubicBezTo>
                      <a:pt x="18811" y="535"/>
                      <a:pt x="331" y="19014"/>
                      <a:pt x="331" y="41810"/>
                    </a:cubicBezTo>
                    <a:cubicBezTo>
                      <a:pt x="331" y="64605"/>
                      <a:pt x="18811" y="83084"/>
                      <a:pt x="41606" y="83084"/>
                    </a:cubicBezTo>
                    <a:cubicBezTo>
                      <a:pt x="64401" y="83084"/>
                      <a:pt x="82880" y="64605"/>
                      <a:pt x="82880" y="41810"/>
                    </a:cubicBezTo>
                    <a:lnTo>
                      <a:pt x="82880" y="41810"/>
                    </a:lnTo>
                    <a:cubicBezTo>
                      <a:pt x="82880" y="19014"/>
                      <a:pt x="64401" y="535"/>
                      <a:pt x="4160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3D39BADF-F7E5-E7F0-0203-3AE847684CDB}"/>
                  </a:ext>
                </a:extLst>
              </p:cNvPr>
              <p:cNvSpPr/>
              <p:nvPr/>
            </p:nvSpPr>
            <p:spPr>
              <a:xfrm>
                <a:off x="5608002" y="5597525"/>
                <a:ext cx="82549" cy="82549"/>
              </a:xfrm>
              <a:custGeom>
                <a:avLst/>
                <a:gdLst>
                  <a:gd name="connsiteX0" fmla="*/ 41608 w 82549"/>
                  <a:gd name="connsiteY0" fmla="*/ 6884 h 82549"/>
                  <a:gd name="connsiteX1" fmla="*/ 76534 w 82549"/>
                  <a:gd name="connsiteY1" fmla="*/ 41810 h 82549"/>
                  <a:gd name="connsiteX2" fmla="*/ 76534 w 82549"/>
                  <a:gd name="connsiteY2" fmla="*/ 41810 h 82549"/>
                  <a:gd name="connsiteX3" fmla="*/ 41608 w 82549"/>
                  <a:gd name="connsiteY3" fmla="*/ 76735 h 82549"/>
                  <a:gd name="connsiteX4" fmla="*/ 6683 w 82549"/>
                  <a:gd name="connsiteY4" fmla="*/ 41810 h 82549"/>
                  <a:gd name="connsiteX5" fmla="*/ 41608 w 82549"/>
                  <a:gd name="connsiteY5" fmla="*/ 6884 h 82549"/>
                  <a:gd name="connsiteX6" fmla="*/ 41608 w 82549"/>
                  <a:gd name="connsiteY6" fmla="*/ 535 h 82549"/>
                  <a:gd name="connsiteX7" fmla="*/ 334 w 82549"/>
                  <a:gd name="connsiteY7" fmla="*/ 41810 h 82549"/>
                  <a:gd name="connsiteX8" fmla="*/ 41608 w 82549"/>
                  <a:gd name="connsiteY8" fmla="*/ 83084 h 82549"/>
                  <a:gd name="connsiteX9" fmla="*/ 82883 w 82549"/>
                  <a:gd name="connsiteY9" fmla="*/ 41810 h 82549"/>
                  <a:gd name="connsiteX10" fmla="*/ 82883 w 82549"/>
                  <a:gd name="connsiteY10" fmla="*/ 41810 h 82549"/>
                  <a:gd name="connsiteX11" fmla="*/ 4160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8" y="6884"/>
                    </a:moveTo>
                    <a:cubicBezTo>
                      <a:pt x="60896" y="6884"/>
                      <a:pt x="76534" y="22522"/>
                      <a:pt x="76534" y="41810"/>
                    </a:cubicBezTo>
                    <a:lnTo>
                      <a:pt x="76534" y="41810"/>
                    </a:lnTo>
                    <a:cubicBezTo>
                      <a:pt x="76534" y="61098"/>
                      <a:pt x="60896" y="76735"/>
                      <a:pt x="41608" y="76735"/>
                    </a:cubicBezTo>
                    <a:cubicBezTo>
                      <a:pt x="22320" y="76735"/>
                      <a:pt x="6683" y="61098"/>
                      <a:pt x="6683" y="41810"/>
                    </a:cubicBezTo>
                    <a:cubicBezTo>
                      <a:pt x="6683" y="22522"/>
                      <a:pt x="22320" y="6884"/>
                      <a:pt x="41608" y="6884"/>
                    </a:cubicBezTo>
                    <a:close/>
                    <a:moveTo>
                      <a:pt x="41608" y="535"/>
                    </a:moveTo>
                    <a:cubicBezTo>
                      <a:pt x="18813" y="535"/>
                      <a:pt x="334" y="19014"/>
                      <a:pt x="334" y="41810"/>
                    </a:cubicBezTo>
                    <a:cubicBezTo>
                      <a:pt x="334" y="64605"/>
                      <a:pt x="18813" y="83084"/>
                      <a:pt x="41608" y="83084"/>
                    </a:cubicBezTo>
                    <a:cubicBezTo>
                      <a:pt x="64404" y="83084"/>
                      <a:pt x="82883" y="64605"/>
                      <a:pt x="82883" y="41810"/>
                    </a:cubicBezTo>
                    <a:lnTo>
                      <a:pt x="82883" y="41810"/>
                    </a:lnTo>
                    <a:cubicBezTo>
                      <a:pt x="82883" y="19014"/>
                      <a:pt x="64404" y="535"/>
                      <a:pt x="4160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85DEBA76-2372-6E29-9764-9E7394985C20}"/>
                  </a:ext>
                </a:extLst>
              </p:cNvPr>
              <p:cNvSpPr/>
              <p:nvPr/>
            </p:nvSpPr>
            <p:spPr>
              <a:xfrm>
                <a:off x="5632291" y="5597525"/>
                <a:ext cx="82549" cy="82549"/>
              </a:xfrm>
              <a:custGeom>
                <a:avLst/>
                <a:gdLst>
                  <a:gd name="connsiteX0" fmla="*/ 41611 w 82549"/>
                  <a:gd name="connsiteY0" fmla="*/ 6884 h 82549"/>
                  <a:gd name="connsiteX1" fmla="*/ 76536 w 82549"/>
                  <a:gd name="connsiteY1" fmla="*/ 41810 h 82549"/>
                  <a:gd name="connsiteX2" fmla="*/ 76536 w 82549"/>
                  <a:gd name="connsiteY2" fmla="*/ 41810 h 82549"/>
                  <a:gd name="connsiteX3" fmla="*/ 41611 w 82549"/>
                  <a:gd name="connsiteY3" fmla="*/ 76735 h 82549"/>
                  <a:gd name="connsiteX4" fmla="*/ 6686 w 82549"/>
                  <a:gd name="connsiteY4" fmla="*/ 41810 h 82549"/>
                  <a:gd name="connsiteX5" fmla="*/ 41611 w 82549"/>
                  <a:gd name="connsiteY5" fmla="*/ 6884 h 82549"/>
                  <a:gd name="connsiteX6" fmla="*/ 41611 w 82549"/>
                  <a:gd name="connsiteY6" fmla="*/ 535 h 82549"/>
                  <a:gd name="connsiteX7" fmla="*/ 336 w 82549"/>
                  <a:gd name="connsiteY7" fmla="*/ 41810 h 82549"/>
                  <a:gd name="connsiteX8" fmla="*/ 41611 w 82549"/>
                  <a:gd name="connsiteY8" fmla="*/ 83084 h 82549"/>
                  <a:gd name="connsiteX9" fmla="*/ 82886 w 82549"/>
                  <a:gd name="connsiteY9" fmla="*/ 41810 h 82549"/>
                  <a:gd name="connsiteX10" fmla="*/ 82886 w 82549"/>
                  <a:gd name="connsiteY10" fmla="*/ 41810 h 82549"/>
                  <a:gd name="connsiteX11" fmla="*/ 4161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1" y="6884"/>
                    </a:moveTo>
                    <a:cubicBezTo>
                      <a:pt x="60899" y="6884"/>
                      <a:pt x="76536" y="22522"/>
                      <a:pt x="76536" y="41810"/>
                    </a:cubicBezTo>
                    <a:lnTo>
                      <a:pt x="76536" y="41810"/>
                    </a:lnTo>
                    <a:cubicBezTo>
                      <a:pt x="76536" y="61098"/>
                      <a:pt x="60899" y="76735"/>
                      <a:pt x="41611" y="76735"/>
                    </a:cubicBezTo>
                    <a:cubicBezTo>
                      <a:pt x="22323" y="76735"/>
                      <a:pt x="6686" y="61098"/>
                      <a:pt x="6686" y="41810"/>
                    </a:cubicBezTo>
                    <a:cubicBezTo>
                      <a:pt x="6686" y="22522"/>
                      <a:pt x="22323" y="6884"/>
                      <a:pt x="41611" y="6884"/>
                    </a:cubicBezTo>
                    <a:close/>
                    <a:moveTo>
                      <a:pt x="41611" y="535"/>
                    </a:moveTo>
                    <a:cubicBezTo>
                      <a:pt x="18816" y="535"/>
                      <a:pt x="336" y="19014"/>
                      <a:pt x="336" y="41810"/>
                    </a:cubicBezTo>
                    <a:cubicBezTo>
                      <a:pt x="336" y="64605"/>
                      <a:pt x="18816" y="83084"/>
                      <a:pt x="41611" y="83084"/>
                    </a:cubicBezTo>
                    <a:cubicBezTo>
                      <a:pt x="64406" y="83084"/>
                      <a:pt x="82886" y="64605"/>
                      <a:pt x="82886" y="41810"/>
                    </a:cubicBezTo>
                    <a:lnTo>
                      <a:pt x="82886" y="41810"/>
                    </a:lnTo>
                    <a:cubicBezTo>
                      <a:pt x="82886" y="19014"/>
                      <a:pt x="64406" y="535"/>
                      <a:pt x="4161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DB5B7022-38A3-3CD1-F522-8C6F6D59801A}"/>
                  </a:ext>
                </a:extLst>
              </p:cNvPr>
              <p:cNvSpPr/>
              <p:nvPr/>
            </p:nvSpPr>
            <p:spPr>
              <a:xfrm>
                <a:off x="5656579" y="5597525"/>
                <a:ext cx="82549" cy="82549"/>
              </a:xfrm>
              <a:custGeom>
                <a:avLst/>
                <a:gdLst>
                  <a:gd name="connsiteX0" fmla="*/ 41613 w 82549"/>
                  <a:gd name="connsiteY0" fmla="*/ 6884 h 82549"/>
                  <a:gd name="connsiteX1" fmla="*/ 76539 w 82549"/>
                  <a:gd name="connsiteY1" fmla="*/ 41810 h 82549"/>
                  <a:gd name="connsiteX2" fmla="*/ 76539 w 82549"/>
                  <a:gd name="connsiteY2" fmla="*/ 41810 h 82549"/>
                  <a:gd name="connsiteX3" fmla="*/ 41613 w 82549"/>
                  <a:gd name="connsiteY3" fmla="*/ 76735 h 82549"/>
                  <a:gd name="connsiteX4" fmla="*/ 6688 w 82549"/>
                  <a:gd name="connsiteY4" fmla="*/ 41810 h 82549"/>
                  <a:gd name="connsiteX5" fmla="*/ 41613 w 82549"/>
                  <a:gd name="connsiteY5" fmla="*/ 6884 h 82549"/>
                  <a:gd name="connsiteX6" fmla="*/ 41613 w 82549"/>
                  <a:gd name="connsiteY6" fmla="*/ 535 h 82549"/>
                  <a:gd name="connsiteX7" fmla="*/ 339 w 82549"/>
                  <a:gd name="connsiteY7" fmla="*/ 41810 h 82549"/>
                  <a:gd name="connsiteX8" fmla="*/ 41613 w 82549"/>
                  <a:gd name="connsiteY8" fmla="*/ 83084 h 82549"/>
                  <a:gd name="connsiteX9" fmla="*/ 82888 w 82549"/>
                  <a:gd name="connsiteY9" fmla="*/ 41810 h 82549"/>
                  <a:gd name="connsiteX10" fmla="*/ 82888 w 82549"/>
                  <a:gd name="connsiteY10" fmla="*/ 41810 h 82549"/>
                  <a:gd name="connsiteX11" fmla="*/ 4161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3" y="6884"/>
                    </a:moveTo>
                    <a:cubicBezTo>
                      <a:pt x="60902" y="6884"/>
                      <a:pt x="76539" y="22522"/>
                      <a:pt x="76539" y="41810"/>
                    </a:cubicBezTo>
                    <a:lnTo>
                      <a:pt x="76539" y="41810"/>
                    </a:lnTo>
                    <a:cubicBezTo>
                      <a:pt x="76539" y="61098"/>
                      <a:pt x="60902" y="76735"/>
                      <a:pt x="41613" y="76735"/>
                    </a:cubicBezTo>
                    <a:cubicBezTo>
                      <a:pt x="22325" y="76735"/>
                      <a:pt x="6688" y="61098"/>
                      <a:pt x="6688" y="41810"/>
                    </a:cubicBezTo>
                    <a:cubicBezTo>
                      <a:pt x="6688" y="22522"/>
                      <a:pt x="22325" y="6884"/>
                      <a:pt x="41613" y="6884"/>
                    </a:cubicBezTo>
                    <a:close/>
                    <a:moveTo>
                      <a:pt x="41613" y="535"/>
                    </a:moveTo>
                    <a:cubicBezTo>
                      <a:pt x="18818" y="535"/>
                      <a:pt x="339" y="19014"/>
                      <a:pt x="339" y="41810"/>
                    </a:cubicBezTo>
                    <a:cubicBezTo>
                      <a:pt x="339" y="64605"/>
                      <a:pt x="18818" y="83084"/>
                      <a:pt x="41613" y="83084"/>
                    </a:cubicBezTo>
                    <a:cubicBezTo>
                      <a:pt x="64409" y="83084"/>
                      <a:pt x="82888" y="64605"/>
                      <a:pt x="82888" y="41810"/>
                    </a:cubicBezTo>
                    <a:lnTo>
                      <a:pt x="82888" y="41810"/>
                    </a:lnTo>
                    <a:cubicBezTo>
                      <a:pt x="82888" y="19014"/>
                      <a:pt x="64409" y="535"/>
                      <a:pt x="4161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2AF2A396-F0C9-CC98-896A-2CB2777AE8E0}"/>
                  </a:ext>
                </a:extLst>
              </p:cNvPr>
              <p:cNvSpPr/>
              <p:nvPr/>
            </p:nvSpPr>
            <p:spPr>
              <a:xfrm>
                <a:off x="5680868" y="5597525"/>
                <a:ext cx="82549" cy="82549"/>
              </a:xfrm>
              <a:custGeom>
                <a:avLst/>
                <a:gdLst>
                  <a:gd name="connsiteX0" fmla="*/ 41616 w 82549"/>
                  <a:gd name="connsiteY0" fmla="*/ 6884 h 82549"/>
                  <a:gd name="connsiteX1" fmla="*/ 76541 w 82549"/>
                  <a:gd name="connsiteY1" fmla="*/ 41810 h 82549"/>
                  <a:gd name="connsiteX2" fmla="*/ 76541 w 82549"/>
                  <a:gd name="connsiteY2" fmla="*/ 41810 h 82549"/>
                  <a:gd name="connsiteX3" fmla="*/ 41616 w 82549"/>
                  <a:gd name="connsiteY3" fmla="*/ 76735 h 82549"/>
                  <a:gd name="connsiteX4" fmla="*/ 6691 w 82549"/>
                  <a:gd name="connsiteY4" fmla="*/ 41810 h 82549"/>
                  <a:gd name="connsiteX5" fmla="*/ 41616 w 82549"/>
                  <a:gd name="connsiteY5" fmla="*/ 6884 h 82549"/>
                  <a:gd name="connsiteX6" fmla="*/ 41616 w 82549"/>
                  <a:gd name="connsiteY6" fmla="*/ 535 h 82549"/>
                  <a:gd name="connsiteX7" fmla="*/ 341 w 82549"/>
                  <a:gd name="connsiteY7" fmla="*/ 41810 h 82549"/>
                  <a:gd name="connsiteX8" fmla="*/ 41616 w 82549"/>
                  <a:gd name="connsiteY8" fmla="*/ 83084 h 82549"/>
                  <a:gd name="connsiteX9" fmla="*/ 82891 w 82549"/>
                  <a:gd name="connsiteY9" fmla="*/ 41810 h 82549"/>
                  <a:gd name="connsiteX10" fmla="*/ 82891 w 82549"/>
                  <a:gd name="connsiteY10" fmla="*/ 41810 h 82549"/>
                  <a:gd name="connsiteX11" fmla="*/ 416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6" y="6884"/>
                    </a:moveTo>
                    <a:cubicBezTo>
                      <a:pt x="60904" y="6884"/>
                      <a:pt x="76541" y="22522"/>
                      <a:pt x="76541" y="41810"/>
                    </a:cubicBezTo>
                    <a:lnTo>
                      <a:pt x="76541" y="41810"/>
                    </a:lnTo>
                    <a:cubicBezTo>
                      <a:pt x="76541" y="61098"/>
                      <a:pt x="60904" y="76735"/>
                      <a:pt x="41616" y="76735"/>
                    </a:cubicBezTo>
                    <a:cubicBezTo>
                      <a:pt x="22328" y="76735"/>
                      <a:pt x="6691" y="61098"/>
                      <a:pt x="6691" y="41810"/>
                    </a:cubicBezTo>
                    <a:cubicBezTo>
                      <a:pt x="6691" y="22522"/>
                      <a:pt x="22328" y="6884"/>
                      <a:pt x="41616" y="6884"/>
                    </a:cubicBezTo>
                    <a:close/>
                    <a:moveTo>
                      <a:pt x="41616" y="535"/>
                    </a:moveTo>
                    <a:cubicBezTo>
                      <a:pt x="18821" y="535"/>
                      <a:pt x="341" y="19014"/>
                      <a:pt x="341" y="41810"/>
                    </a:cubicBezTo>
                    <a:cubicBezTo>
                      <a:pt x="341" y="64605"/>
                      <a:pt x="18821" y="83084"/>
                      <a:pt x="41616" y="83084"/>
                    </a:cubicBezTo>
                    <a:cubicBezTo>
                      <a:pt x="64411" y="83084"/>
                      <a:pt x="82891" y="64605"/>
                      <a:pt x="82891" y="41810"/>
                    </a:cubicBezTo>
                    <a:lnTo>
                      <a:pt x="82891" y="41810"/>
                    </a:lnTo>
                    <a:cubicBezTo>
                      <a:pt x="82891" y="19014"/>
                      <a:pt x="64411" y="535"/>
                      <a:pt x="416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54B72D7D-8036-EF8B-6732-92C618585DDE}"/>
                  </a:ext>
                </a:extLst>
              </p:cNvPr>
              <p:cNvSpPr/>
              <p:nvPr/>
            </p:nvSpPr>
            <p:spPr>
              <a:xfrm>
                <a:off x="5705157" y="5597525"/>
                <a:ext cx="82549" cy="82549"/>
              </a:xfrm>
              <a:custGeom>
                <a:avLst/>
                <a:gdLst>
                  <a:gd name="connsiteX0" fmla="*/ 41618 w 82549"/>
                  <a:gd name="connsiteY0" fmla="*/ 6884 h 82549"/>
                  <a:gd name="connsiteX1" fmla="*/ 76544 w 82549"/>
                  <a:gd name="connsiteY1" fmla="*/ 41810 h 82549"/>
                  <a:gd name="connsiteX2" fmla="*/ 76544 w 82549"/>
                  <a:gd name="connsiteY2" fmla="*/ 41810 h 82549"/>
                  <a:gd name="connsiteX3" fmla="*/ 41618 w 82549"/>
                  <a:gd name="connsiteY3" fmla="*/ 76735 h 82549"/>
                  <a:gd name="connsiteX4" fmla="*/ 6693 w 82549"/>
                  <a:gd name="connsiteY4" fmla="*/ 41810 h 82549"/>
                  <a:gd name="connsiteX5" fmla="*/ 41618 w 82549"/>
                  <a:gd name="connsiteY5" fmla="*/ 6884 h 82549"/>
                  <a:gd name="connsiteX6" fmla="*/ 41618 w 82549"/>
                  <a:gd name="connsiteY6" fmla="*/ 535 h 82549"/>
                  <a:gd name="connsiteX7" fmla="*/ 344 w 82549"/>
                  <a:gd name="connsiteY7" fmla="*/ 41810 h 82549"/>
                  <a:gd name="connsiteX8" fmla="*/ 41618 w 82549"/>
                  <a:gd name="connsiteY8" fmla="*/ 83084 h 82549"/>
                  <a:gd name="connsiteX9" fmla="*/ 82893 w 82549"/>
                  <a:gd name="connsiteY9" fmla="*/ 41810 h 82549"/>
                  <a:gd name="connsiteX10" fmla="*/ 82893 w 82549"/>
                  <a:gd name="connsiteY10" fmla="*/ 41810 h 82549"/>
                  <a:gd name="connsiteX11" fmla="*/ 4161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8" y="6884"/>
                    </a:moveTo>
                    <a:cubicBezTo>
                      <a:pt x="60907" y="6884"/>
                      <a:pt x="76544" y="22522"/>
                      <a:pt x="76544" y="41810"/>
                    </a:cubicBezTo>
                    <a:lnTo>
                      <a:pt x="76544" y="41810"/>
                    </a:lnTo>
                    <a:cubicBezTo>
                      <a:pt x="76544" y="61098"/>
                      <a:pt x="60907" y="76735"/>
                      <a:pt x="41618" y="76735"/>
                    </a:cubicBezTo>
                    <a:cubicBezTo>
                      <a:pt x="22330" y="76735"/>
                      <a:pt x="6693" y="61098"/>
                      <a:pt x="6693" y="41810"/>
                    </a:cubicBezTo>
                    <a:cubicBezTo>
                      <a:pt x="6693" y="22522"/>
                      <a:pt x="22330" y="6884"/>
                      <a:pt x="41618" y="6884"/>
                    </a:cubicBezTo>
                    <a:close/>
                    <a:moveTo>
                      <a:pt x="41618" y="535"/>
                    </a:moveTo>
                    <a:cubicBezTo>
                      <a:pt x="18823" y="535"/>
                      <a:pt x="344" y="19014"/>
                      <a:pt x="344" y="41810"/>
                    </a:cubicBezTo>
                    <a:cubicBezTo>
                      <a:pt x="344" y="64605"/>
                      <a:pt x="18823" y="83084"/>
                      <a:pt x="41618" y="83084"/>
                    </a:cubicBezTo>
                    <a:cubicBezTo>
                      <a:pt x="64414" y="83084"/>
                      <a:pt x="82893" y="64605"/>
                      <a:pt x="82893" y="41810"/>
                    </a:cubicBezTo>
                    <a:lnTo>
                      <a:pt x="82893" y="41810"/>
                    </a:lnTo>
                    <a:cubicBezTo>
                      <a:pt x="82893" y="19014"/>
                      <a:pt x="64414" y="535"/>
                      <a:pt x="4161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480315FB-6904-FB9D-0193-8659F5289A07}"/>
                  </a:ext>
                </a:extLst>
              </p:cNvPr>
              <p:cNvSpPr/>
              <p:nvPr/>
            </p:nvSpPr>
            <p:spPr>
              <a:xfrm>
                <a:off x="5729446" y="5597525"/>
                <a:ext cx="82549" cy="82549"/>
              </a:xfrm>
              <a:custGeom>
                <a:avLst/>
                <a:gdLst>
                  <a:gd name="connsiteX0" fmla="*/ 41621 w 82549"/>
                  <a:gd name="connsiteY0" fmla="*/ 6884 h 82549"/>
                  <a:gd name="connsiteX1" fmla="*/ 76546 w 82549"/>
                  <a:gd name="connsiteY1" fmla="*/ 41810 h 82549"/>
                  <a:gd name="connsiteX2" fmla="*/ 76546 w 82549"/>
                  <a:gd name="connsiteY2" fmla="*/ 41810 h 82549"/>
                  <a:gd name="connsiteX3" fmla="*/ 41621 w 82549"/>
                  <a:gd name="connsiteY3" fmla="*/ 76735 h 82549"/>
                  <a:gd name="connsiteX4" fmla="*/ 6696 w 82549"/>
                  <a:gd name="connsiteY4" fmla="*/ 41810 h 82549"/>
                  <a:gd name="connsiteX5" fmla="*/ 41621 w 82549"/>
                  <a:gd name="connsiteY5" fmla="*/ 6884 h 82549"/>
                  <a:gd name="connsiteX6" fmla="*/ 41621 w 82549"/>
                  <a:gd name="connsiteY6" fmla="*/ 535 h 82549"/>
                  <a:gd name="connsiteX7" fmla="*/ 346 w 82549"/>
                  <a:gd name="connsiteY7" fmla="*/ 41810 h 82549"/>
                  <a:gd name="connsiteX8" fmla="*/ 41621 w 82549"/>
                  <a:gd name="connsiteY8" fmla="*/ 83084 h 82549"/>
                  <a:gd name="connsiteX9" fmla="*/ 82896 w 82549"/>
                  <a:gd name="connsiteY9" fmla="*/ 41810 h 82549"/>
                  <a:gd name="connsiteX10" fmla="*/ 82896 w 82549"/>
                  <a:gd name="connsiteY10" fmla="*/ 41810 h 82549"/>
                  <a:gd name="connsiteX11" fmla="*/ 4162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21" y="6884"/>
                    </a:moveTo>
                    <a:cubicBezTo>
                      <a:pt x="60909" y="6884"/>
                      <a:pt x="76546" y="22522"/>
                      <a:pt x="76546" y="41810"/>
                    </a:cubicBezTo>
                    <a:lnTo>
                      <a:pt x="76546" y="41810"/>
                    </a:lnTo>
                    <a:cubicBezTo>
                      <a:pt x="76546" y="61098"/>
                      <a:pt x="60909" y="76735"/>
                      <a:pt x="41621" y="76735"/>
                    </a:cubicBezTo>
                    <a:cubicBezTo>
                      <a:pt x="22333" y="76735"/>
                      <a:pt x="6696" y="61098"/>
                      <a:pt x="6696" y="41810"/>
                    </a:cubicBezTo>
                    <a:cubicBezTo>
                      <a:pt x="6696" y="22522"/>
                      <a:pt x="22333" y="6884"/>
                      <a:pt x="41621" y="6884"/>
                    </a:cubicBezTo>
                    <a:close/>
                    <a:moveTo>
                      <a:pt x="41621" y="535"/>
                    </a:moveTo>
                    <a:cubicBezTo>
                      <a:pt x="18826" y="535"/>
                      <a:pt x="346" y="19014"/>
                      <a:pt x="346" y="41810"/>
                    </a:cubicBezTo>
                    <a:cubicBezTo>
                      <a:pt x="346" y="64605"/>
                      <a:pt x="18826" y="83084"/>
                      <a:pt x="41621" y="83084"/>
                    </a:cubicBezTo>
                    <a:cubicBezTo>
                      <a:pt x="64416" y="83084"/>
                      <a:pt x="82896" y="64605"/>
                      <a:pt x="82896" y="41810"/>
                    </a:cubicBezTo>
                    <a:lnTo>
                      <a:pt x="82896" y="41810"/>
                    </a:lnTo>
                    <a:cubicBezTo>
                      <a:pt x="82896" y="19014"/>
                      <a:pt x="64416" y="535"/>
                      <a:pt x="4162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22AE2A2F-2B72-1CF6-D52F-B2A626C53B06}"/>
                  </a:ext>
                </a:extLst>
              </p:cNvPr>
              <p:cNvSpPr/>
              <p:nvPr/>
            </p:nvSpPr>
            <p:spPr>
              <a:xfrm>
                <a:off x="5753734" y="5597525"/>
                <a:ext cx="82549" cy="82549"/>
              </a:xfrm>
              <a:custGeom>
                <a:avLst/>
                <a:gdLst>
                  <a:gd name="connsiteX0" fmla="*/ 41624 w 82549"/>
                  <a:gd name="connsiteY0" fmla="*/ 6884 h 82549"/>
                  <a:gd name="connsiteX1" fmla="*/ 76549 w 82549"/>
                  <a:gd name="connsiteY1" fmla="*/ 41810 h 82549"/>
                  <a:gd name="connsiteX2" fmla="*/ 76549 w 82549"/>
                  <a:gd name="connsiteY2" fmla="*/ 41810 h 82549"/>
                  <a:gd name="connsiteX3" fmla="*/ 41624 w 82549"/>
                  <a:gd name="connsiteY3" fmla="*/ 76735 h 82549"/>
                  <a:gd name="connsiteX4" fmla="*/ 6698 w 82549"/>
                  <a:gd name="connsiteY4" fmla="*/ 41810 h 82549"/>
                  <a:gd name="connsiteX5" fmla="*/ 41624 w 82549"/>
                  <a:gd name="connsiteY5" fmla="*/ 6884 h 82549"/>
                  <a:gd name="connsiteX6" fmla="*/ 41624 w 82549"/>
                  <a:gd name="connsiteY6" fmla="*/ 535 h 82549"/>
                  <a:gd name="connsiteX7" fmla="*/ 349 w 82549"/>
                  <a:gd name="connsiteY7" fmla="*/ 41810 h 82549"/>
                  <a:gd name="connsiteX8" fmla="*/ 41624 w 82549"/>
                  <a:gd name="connsiteY8" fmla="*/ 83084 h 82549"/>
                  <a:gd name="connsiteX9" fmla="*/ 82898 w 82549"/>
                  <a:gd name="connsiteY9" fmla="*/ 41810 h 82549"/>
                  <a:gd name="connsiteX10" fmla="*/ 82898 w 82549"/>
                  <a:gd name="connsiteY10" fmla="*/ 41810 h 82549"/>
                  <a:gd name="connsiteX11" fmla="*/ 416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24" y="6884"/>
                    </a:moveTo>
                    <a:cubicBezTo>
                      <a:pt x="60912" y="6884"/>
                      <a:pt x="76549" y="22522"/>
                      <a:pt x="76549" y="41810"/>
                    </a:cubicBezTo>
                    <a:lnTo>
                      <a:pt x="76549" y="41810"/>
                    </a:lnTo>
                    <a:cubicBezTo>
                      <a:pt x="76549" y="61098"/>
                      <a:pt x="60912" y="76735"/>
                      <a:pt x="41624" y="76735"/>
                    </a:cubicBezTo>
                    <a:cubicBezTo>
                      <a:pt x="22335" y="76735"/>
                      <a:pt x="6698" y="61098"/>
                      <a:pt x="6698" y="41810"/>
                    </a:cubicBezTo>
                    <a:cubicBezTo>
                      <a:pt x="6698" y="22522"/>
                      <a:pt x="22335" y="6884"/>
                      <a:pt x="41624" y="6884"/>
                    </a:cubicBezTo>
                    <a:close/>
                    <a:moveTo>
                      <a:pt x="41624" y="535"/>
                    </a:moveTo>
                    <a:cubicBezTo>
                      <a:pt x="18828" y="535"/>
                      <a:pt x="349" y="19014"/>
                      <a:pt x="349" y="41810"/>
                    </a:cubicBezTo>
                    <a:cubicBezTo>
                      <a:pt x="349" y="64605"/>
                      <a:pt x="18828" y="83084"/>
                      <a:pt x="41624" y="83084"/>
                    </a:cubicBezTo>
                    <a:cubicBezTo>
                      <a:pt x="64419" y="83084"/>
                      <a:pt x="82898" y="64605"/>
                      <a:pt x="82898" y="41810"/>
                    </a:cubicBezTo>
                    <a:lnTo>
                      <a:pt x="82898" y="41810"/>
                    </a:lnTo>
                    <a:cubicBezTo>
                      <a:pt x="82898" y="19014"/>
                      <a:pt x="64419" y="535"/>
                      <a:pt x="416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47C13DC5-37CE-4B1A-A7ED-61886D88155C}"/>
                  </a:ext>
                </a:extLst>
              </p:cNvPr>
              <p:cNvSpPr/>
              <p:nvPr/>
            </p:nvSpPr>
            <p:spPr>
              <a:xfrm>
                <a:off x="416766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2BE3148B-2CDB-7480-EE0B-8183462C65CF}"/>
                  </a:ext>
                </a:extLst>
              </p:cNvPr>
              <p:cNvSpPr/>
              <p:nvPr/>
            </p:nvSpPr>
            <p:spPr>
              <a:xfrm>
                <a:off x="4191952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C4D74AEC-E444-8CE9-DE9B-479D06BF4F67}"/>
                  </a:ext>
                </a:extLst>
              </p:cNvPr>
              <p:cNvSpPr/>
              <p:nvPr/>
            </p:nvSpPr>
            <p:spPr>
              <a:xfrm>
                <a:off x="421624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015FC350-1C53-C9A7-9010-822BB0CBCBCD}"/>
                  </a:ext>
                </a:extLst>
              </p:cNvPr>
              <p:cNvSpPr/>
              <p:nvPr/>
            </p:nvSpPr>
            <p:spPr>
              <a:xfrm>
                <a:off x="424052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53F4877F-0FCD-4551-B047-128CE7063B1B}"/>
                  </a:ext>
                </a:extLst>
              </p:cNvPr>
              <p:cNvSpPr/>
              <p:nvPr/>
            </p:nvSpPr>
            <p:spPr>
              <a:xfrm>
                <a:off x="4264818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8328C030-A78D-4B4C-3956-CA0FBC4759FF}"/>
                  </a:ext>
                </a:extLst>
              </p:cNvPr>
              <p:cNvSpPr/>
              <p:nvPr/>
            </p:nvSpPr>
            <p:spPr>
              <a:xfrm>
                <a:off x="4289107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020654BE-B18C-9CD5-48CA-9D589AEBFED0}"/>
                  </a:ext>
                </a:extLst>
              </p:cNvPr>
              <p:cNvSpPr/>
              <p:nvPr/>
            </p:nvSpPr>
            <p:spPr>
              <a:xfrm>
                <a:off x="431339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6DACCD76-0AF8-5A0A-4C08-2AEABD16FEA5}"/>
                  </a:ext>
                </a:extLst>
              </p:cNvPr>
              <p:cNvSpPr/>
              <p:nvPr/>
            </p:nvSpPr>
            <p:spPr>
              <a:xfrm>
                <a:off x="433768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3B2489FC-D841-3B56-0140-9B2A4C467928}"/>
                  </a:ext>
                </a:extLst>
              </p:cNvPr>
              <p:cNvSpPr/>
              <p:nvPr/>
            </p:nvSpPr>
            <p:spPr>
              <a:xfrm>
                <a:off x="4361973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E9EEE158-FB33-4B17-F8EB-111468DD62DE}"/>
                  </a:ext>
                </a:extLst>
              </p:cNvPr>
              <p:cNvSpPr/>
              <p:nvPr/>
            </p:nvSpPr>
            <p:spPr>
              <a:xfrm>
                <a:off x="438626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924B1150-1AC5-F6D9-8B1A-E94ECD7AA45D}"/>
                  </a:ext>
                </a:extLst>
              </p:cNvPr>
              <p:cNvSpPr/>
              <p:nvPr/>
            </p:nvSpPr>
            <p:spPr>
              <a:xfrm>
                <a:off x="4507705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7D769A6F-C77E-2F62-3629-AEDC9FD3E094}"/>
                  </a:ext>
                </a:extLst>
              </p:cNvPr>
              <p:cNvSpPr/>
              <p:nvPr/>
            </p:nvSpPr>
            <p:spPr>
              <a:xfrm>
                <a:off x="453199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31362BEC-C07B-B308-9FB6-24683FEBFE3F}"/>
                  </a:ext>
                </a:extLst>
              </p:cNvPr>
              <p:cNvSpPr/>
              <p:nvPr/>
            </p:nvSpPr>
            <p:spPr>
              <a:xfrm>
                <a:off x="4556283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0" name="Freeform: Shape 749">
                <a:extLst>
                  <a:ext uri="{FF2B5EF4-FFF2-40B4-BE49-F238E27FC236}">
                    <a16:creationId xmlns:a16="http://schemas.microsoft.com/office/drawing/2014/main" id="{9C5FED1C-B870-7391-72F2-3B85F3448C66}"/>
                  </a:ext>
                </a:extLst>
              </p:cNvPr>
              <p:cNvSpPr/>
              <p:nvPr/>
            </p:nvSpPr>
            <p:spPr>
              <a:xfrm>
                <a:off x="4580572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1" name="Freeform: Shape 750">
                <a:extLst>
                  <a:ext uri="{FF2B5EF4-FFF2-40B4-BE49-F238E27FC236}">
                    <a16:creationId xmlns:a16="http://schemas.microsoft.com/office/drawing/2014/main" id="{E028CF70-B8E9-A015-AC21-11A5E56081E0}"/>
                  </a:ext>
                </a:extLst>
              </p:cNvPr>
              <p:cNvSpPr/>
              <p:nvPr/>
            </p:nvSpPr>
            <p:spPr>
              <a:xfrm>
                <a:off x="4604860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2" name="Freeform: Shape 751">
                <a:extLst>
                  <a:ext uri="{FF2B5EF4-FFF2-40B4-BE49-F238E27FC236}">
                    <a16:creationId xmlns:a16="http://schemas.microsoft.com/office/drawing/2014/main" id="{F890F868-972B-0211-3600-5346BD11AB36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261447F5-2FAC-4ED5-A24D-AC6F361F35E6}"/>
                  </a:ext>
                </a:extLst>
              </p:cNvPr>
              <p:cNvSpPr/>
              <p:nvPr/>
            </p:nvSpPr>
            <p:spPr>
              <a:xfrm>
                <a:off x="4653438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497FFCEB-360F-6773-E2BA-120BBFC9827E}"/>
                  </a:ext>
                </a:extLst>
              </p:cNvPr>
              <p:cNvSpPr/>
              <p:nvPr/>
            </p:nvSpPr>
            <p:spPr>
              <a:xfrm>
                <a:off x="4677727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5" name="Freeform: Shape 754">
                <a:extLst>
                  <a:ext uri="{FF2B5EF4-FFF2-40B4-BE49-F238E27FC236}">
                    <a16:creationId xmlns:a16="http://schemas.microsoft.com/office/drawing/2014/main" id="{998A6B82-71D6-18B0-F523-FBA736006B9C}"/>
                  </a:ext>
                </a:extLst>
              </p:cNvPr>
              <p:cNvSpPr/>
              <p:nvPr/>
            </p:nvSpPr>
            <p:spPr>
              <a:xfrm>
                <a:off x="4702015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F46F07C9-F026-1034-0A7B-0965634E2F92}"/>
                  </a:ext>
                </a:extLst>
              </p:cNvPr>
              <p:cNvSpPr/>
              <p:nvPr/>
            </p:nvSpPr>
            <p:spPr>
              <a:xfrm>
                <a:off x="472630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52A99224-ECBA-1991-EC27-D95D1946C3EC}"/>
                  </a:ext>
                </a:extLst>
              </p:cNvPr>
              <p:cNvSpPr/>
              <p:nvPr/>
            </p:nvSpPr>
            <p:spPr>
              <a:xfrm>
                <a:off x="475059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9E2F8305-2E22-851A-FBC2-99F0B894367B}"/>
                  </a:ext>
                </a:extLst>
              </p:cNvPr>
              <p:cNvSpPr/>
              <p:nvPr/>
            </p:nvSpPr>
            <p:spPr>
              <a:xfrm>
                <a:off x="4872037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9" name="Freeform: Shape 758">
                <a:extLst>
                  <a:ext uri="{FF2B5EF4-FFF2-40B4-BE49-F238E27FC236}">
                    <a16:creationId xmlns:a16="http://schemas.microsoft.com/office/drawing/2014/main" id="{2C773209-DF7F-54A8-2BAD-77CBCE84C8A4}"/>
                  </a:ext>
                </a:extLst>
              </p:cNvPr>
              <p:cNvSpPr/>
              <p:nvPr/>
            </p:nvSpPr>
            <p:spPr>
              <a:xfrm>
                <a:off x="4896325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35AC809B-BB30-8DB0-6C4F-CC3167834544}"/>
                  </a:ext>
                </a:extLst>
              </p:cNvPr>
              <p:cNvSpPr/>
              <p:nvPr/>
            </p:nvSpPr>
            <p:spPr>
              <a:xfrm>
                <a:off x="492061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1" name="Freeform: Shape 760">
                <a:extLst>
                  <a:ext uri="{FF2B5EF4-FFF2-40B4-BE49-F238E27FC236}">
                    <a16:creationId xmlns:a16="http://schemas.microsoft.com/office/drawing/2014/main" id="{D55A45E2-D449-FBA7-5146-73DE0D6543B9}"/>
                  </a:ext>
                </a:extLst>
              </p:cNvPr>
              <p:cNvSpPr/>
              <p:nvPr/>
            </p:nvSpPr>
            <p:spPr>
              <a:xfrm>
                <a:off x="4944903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2" name="Freeform: Shape 761">
                <a:extLst>
                  <a:ext uri="{FF2B5EF4-FFF2-40B4-BE49-F238E27FC236}">
                    <a16:creationId xmlns:a16="http://schemas.microsoft.com/office/drawing/2014/main" id="{E10D6A7A-AEB0-D62C-3D84-64CD28B5104E}"/>
                  </a:ext>
                </a:extLst>
              </p:cNvPr>
              <p:cNvSpPr/>
              <p:nvPr/>
            </p:nvSpPr>
            <p:spPr>
              <a:xfrm>
                <a:off x="4969192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3" name="Freeform: Shape 762">
                <a:extLst>
                  <a:ext uri="{FF2B5EF4-FFF2-40B4-BE49-F238E27FC236}">
                    <a16:creationId xmlns:a16="http://schemas.microsoft.com/office/drawing/2014/main" id="{36928517-A4EE-23E9-C051-2E9BBBE2CF72}"/>
                  </a:ext>
                </a:extLst>
              </p:cNvPr>
              <p:cNvSpPr/>
              <p:nvPr/>
            </p:nvSpPr>
            <p:spPr>
              <a:xfrm>
                <a:off x="4993480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16E4C019-954F-E44C-B440-7222EE1B6612}"/>
                  </a:ext>
                </a:extLst>
              </p:cNvPr>
              <p:cNvSpPr/>
              <p:nvPr/>
            </p:nvSpPr>
            <p:spPr>
              <a:xfrm>
                <a:off x="501776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57A5F634-E7FD-6E50-B5C1-6F42560B868E}"/>
                  </a:ext>
                </a:extLst>
              </p:cNvPr>
              <p:cNvSpPr/>
              <p:nvPr/>
            </p:nvSpPr>
            <p:spPr>
              <a:xfrm>
                <a:off x="5042058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FF0AD7F9-EA55-13A3-B01A-27D7567B3363}"/>
                  </a:ext>
                </a:extLst>
              </p:cNvPr>
              <p:cNvSpPr/>
              <p:nvPr/>
            </p:nvSpPr>
            <p:spPr>
              <a:xfrm>
                <a:off x="5066347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7" name="Freeform: Shape 766">
                <a:extLst>
                  <a:ext uri="{FF2B5EF4-FFF2-40B4-BE49-F238E27FC236}">
                    <a16:creationId xmlns:a16="http://schemas.microsoft.com/office/drawing/2014/main" id="{16531418-2595-3679-BA8C-909685FD34B8}"/>
                  </a:ext>
                </a:extLst>
              </p:cNvPr>
              <p:cNvSpPr/>
              <p:nvPr/>
            </p:nvSpPr>
            <p:spPr>
              <a:xfrm>
                <a:off x="5090635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8" name="Freeform: Shape 767">
                <a:extLst>
                  <a:ext uri="{FF2B5EF4-FFF2-40B4-BE49-F238E27FC236}">
                    <a16:creationId xmlns:a16="http://schemas.microsoft.com/office/drawing/2014/main" id="{1FF99F68-06E2-9A64-6887-F84597C73089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9" name="Freeform: Shape 768">
                <a:extLst>
                  <a:ext uri="{FF2B5EF4-FFF2-40B4-BE49-F238E27FC236}">
                    <a16:creationId xmlns:a16="http://schemas.microsoft.com/office/drawing/2014/main" id="{62BE1720-EC46-13A6-AF36-5FDC68B728A4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0" name="Freeform: Shape 769">
                <a:extLst>
                  <a:ext uri="{FF2B5EF4-FFF2-40B4-BE49-F238E27FC236}">
                    <a16:creationId xmlns:a16="http://schemas.microsoft.com/office/drawing/2014/main" id="{B1B26072-76C5-2F03-EC1F-01A072EECDF7}"/>
                  </a:ext>
                </a:extLst>
              </p:cNvPr>
              <p:cNvSpPr/>
              <p:nvPr/>
            </p:nvSpPr>
            <p:spPr>
              <a:xfrm>
                <a:off x="3414712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1" name="Freeform: Shape 770">
                <a:extLst>
                  <a:ext uri="{FF2B5EF4-FFF2-40B4-BE49-F238E27FC236}">
                    <a16:creationId xmlns:a16="http://schemas.microsoft.com/office/drawing/2014/main" id="{C33CE5D0-AC06-A1C3-BE29-1D373B198764}"/>
                  </a:ext>
                </a:extLst>
              </p:cNvPr>
              <p:cNvSpPr/>
              <p:nvPr/>
            </p:nvSpPr>
            <p:spPr>
              <a:xfrm>
                <a:off x="4629149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2" name="Freeform: Shape 771">
                <a:extLst>
                  <a:ext uri="{FF2B5EF4-FFF2-40B4-BE49-F238E27FC236}">
                    <a16:creationId xmlns:a16="http://schemas.microsoft.com/office/drawing/2014/main" id="{A275A06F-6E04-0146-F837-EC0592F14E4F}"/>
                  </a:ext>
                </a:extLst>
              </p:cNvPr>
              <p:cNvSpPr/>
              <p:nvPr/>
            </p:nvSpPr>
            <p:spPr>
              <a:xfrm>
                <a:off x="5843587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3" name="Freeform: Shape 772">
                <a:extLst>
                  <a:ext uri="{FF2B5EF4-FFF2-40B4-BE49-F238E27FC236}">
                    <a16:creationId xmlns:a16="http://schemas.microsoft.com/office/drawing/2014/main" id="{45D872AA-9232-D85C-4773-ED8D739D0070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4" name="Freeform: Shape 773">
                <a:extLst>
                  <a:ext uri="{FF2B5EF4-FFF2-40B4-BE49-F238E27FC236}">
                    <a16:creationId xmlns:a16="http://schemas.microsoft.com/office/drawing/2014/main" id="{C49C79DB-6588-CA1C-15C2-910FA2288355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114CF861-2D45-5A22-4423-553B1D3421EE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C572760F-5B52-D183-FE3D-AAEC8707310C}"/>
                </a:ext>
              </a:extLst>
            </p:cNvPr>
            <p:cNvSpPr txBox="1"/>
            <p:nvPr/>
          </p:nvSpPr>
          <p:spPr>
            <a:xfrm>
              <a:off x="3237547" y="5647686"/>
              <a:ext cx="3543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-50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6A7A366D-06B0-4253-7086-D7179E521DB5}"/>
                </a:ext>
              </a:extLst>
            </p:cNvPr>
            <p:cNvSpPr txBox="1"/>
            <p:nvPr/>
          </p:nvSpPr>
          <p:spPr>
            <a:xfrm>
              <a:off x="4504372" y="56476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208C7F41-AD12-5D3B-1E6A-B5E802924D26}"/>
                </a:ext>
              </a:extLst>
            </p:cNvPr>
            <p:cNvSpPr txBox="1"/>
            <p:nvPr/>
          </p:nvSpPr>
          <p:spPr>
            <a:xfrm>
              <a:off x="5685472" y="56476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18EA79D9-D10E-4BDB-7C94-D2EE1C67528D}"/>
                </a:ext>
              </a:extLst>
            </p:cNvPr>
            <p:cNvSpPr txBox="1"/>
            <p:nvPr/>
          </p:nvSpPr>
          <p:spPr>
            <a:xfrm>
              <a:off x="4409122" y="5806440"/>
              <a:ext cx="4305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Shift</a:t>
              </a:r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9A060CBD-BE3B-0462-8EEC-AA6DF649DB8E}"/>
                </a:ext>
              </a:extLst>
            </p:cNvPr>
            <p:cNvSpPr/>
            <p:nvPr/>
          </p:nvSpPr>
          <p:spPr>
            <a:xfrm>
              <a:off x="6605587" y="1000125"/>
              <a:ext cx="2428875" cy="1171575"/>
            </a:xfrm>
            <a:custGeom>
              <a:avLst/>
              <a:gdLst>
                <a:gd name="connsiteX0" fmla="*/ 0 w 2428875"/>
                <a:gd name="connsiteY0" fmla="*/ 1171575 h 1171575"/>
                <a:gd name="connsiteX1" fmla="*/ 2428875 w 2428875"/>
                <a:gd name="connsiteY1" fmla="*/ 1171575 h 1171575"/>
                <a:gd name="connsiteX2" fmla="*/ 2428875 w 2428875"/>
                <a:gd name="connsiteY2" fmla="*/ 0 h 1171575"/>
                <a:gd name="connsiteX3" fmla="*/ 0 w 2428875"/>
                <a:gd name="connsiteY3" fmla="*/ 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71575">
                  <a:moveTo>
                    <a:pt x="0" y="1171575"/>
                  </a:moveTo>
                  <a:lnTo>
                    <a:pt x="2428875" y="1171575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781" name="Graphic 2">
              <a:extLst>
                <a:ext uri="{FF2B5EF4-FFF2-40B4-BE49-F238E27FC236}">
                  <a16:creationId xmlns:a16="http://schemas.microsoft.com/office/drawing/2014/main" id="{37C232EE-3141-9D43-5FD4-0111533E389A}"/>
                </a:ext>
              </a:extLst>
            </p:cNvPr>
            <p:cNvGrpSpPr/>
            <p:nvPr/>
          </p:nvGrpSpPr>
          <p:grpSpPr>
            <a:xfrm>
              <a:off x="6605587" y="1000125"/>
              <a:ext cx="2428875" cy="1171575"/>
              <a:chOff x="6605587" y="1000125"/>
              <a:chExt cx="2428875" cy="1171575"/>
            </a:xfrm>
          </p:grpSpPr>
          <p:sp>
            <p:nvSpPr>
              <p:cNvPr id="782" name="Freeform: Shape 781">
                <a:extLst>
                  <a:ext uri="{FF2B5EF4-FFF2-40B4-BE49-F238E27FC236}">
                    <a16:creationId xmlns:a16="http://schemas.microsoft.com/office/drawing/2014/main" id="{43499859-B4DA-F904-411F-8B78B5A9ABAC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3" name="Freeform: Shape 782">
                <a:extLst>
                  <a:ext uri="{FF2B5EF4-FFF2-40B4-BE49-F238E27FC236}">
                    <a16:creationId xmlns:a16="http://schemas.microsoft.com/office/drawing/2014/main" id="{E3ED1CD1-9D55-234B-81FE-B069C8F218EA}"/>
                  </a:ext>
                </a:extLst>
              </p:cNvPr>
              <p:cNvSpPr/>
              <p:nvPr/>
            </p:nvSpPr>
            <p:spPr>
              <a:xfrm>
                <a:off x="70913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4" name="Freeform: Shape 783">
                <a:extLst>
                  <a:ext uri="{FF2B5EF4-FFF2-40B4-BE49-F238E27FC236}">
                    <a16:creationId xmlns:a16="http://schemas.microsoft.com/office/drawing/2014/main" id="{AEF26B0D-A729-D27B-4C12-D84447E6F362}"/>
                  </a:ext>
                </a:extLst>
              </p:cNvPr>
              <p:cNvSpPr/>
              <p:nvPr/>
            </p:nvSpPr>
            <p:spPr>
              <a:xfrm>
                <a:off x="757713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5" name="Freeform: Shape 784">
                <a:extLst>
                  <a:ext uri="{FF2B5EF4-FFF2-40B4-BE49-F238E27FC236}">
                    <a16:creationId xmlns:a16="http://schemas.microsoft.com/office/drawing/2014/main" id="{7D3D100A-ECE9-0412-353E-13D6633DE19D}"/>
                  </a:ext>
                </a:extLst>
              </p:cNvPr>
              <p:cNvSpPr/>
              <p:nvPr/>
            </p:nvSpPr>
            <p:spPr>
              <a:xfrm>
                <a:off x="80629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6" name="Freeform: Shape 785">
                <a:extLst>
                  <a:ext uri="{FF2B5EF4-FFF2-40B4-BE49-F238E27FC236}">
                    <a16:creationId xmlns:a16="http://schemas.microsoft.com/office/drawing/2014/main" id="{BB7B7CC1-C6FE-46E1-5B0A-5571E9DDD4D8}"/>
                  </a:ext>
                </a:extLst>
              </p:cNvPr>
              <p:cNvSpPr/>
              <p:nvPr/>
            </p:nvSpPr>
            <p:spPr>
              <a:xfrm>
                <a:off x="85486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7" name="Freeform: Shape 786">
                <a:extLst>
                  <a:ext uri="{FF2B5EF4-FFF2-40B4-BE49-F238E27FC236}">
                    <a16:creationId xmlns:a16="http://schemas.microsoft.com/office/drawing/2014/main" id="{B5D98756-E372-3564-8F0B-A9E2235093ED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8" name="Freeform: Shape 787">
                <a:extLst>
                  <a:ext uri="{FF2B5EF4-FFF2-40B4-BE49-F238E27FC236}">
                    <a16:creationId xmlns:a16="http://schemas.microsoft.com/office/drawing/2014/main" id="{B29FDBAC-E18B-B2E0-4283-67F2725138ED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9" name="Freeform: Shape 788">
                <a:extLst>
                  <a:ext uri="{FF2B5EF4-FFF2-40B4-BE49-F238E27FC236}">
                    <a16:creationId xmlns:a16="http://schemas.microsoft.com/office/drawing/2014/main" id="{A8E63458-961A-FBB3-F8E6-DE2A8A8CB5F5}"/>
                  </a:ext>
                </a:extLst>
              </p:cNvPr>
              <p:cNvSpPr/>
              <p:nvPr/>
            </p:nvSpPr>
            <p:spPr>
              <a:xfrm>
                <a:off x="6605587" y="1639166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0" name="Freeform: Shape 789">
                <a:extLst>
                  <a:ext uri="{FF2B5EF4-FFF2-40B4-BE49-F238E27FC236}">
                    <a16:creationId xmlns:a16="http://schemas.microsoft.com/office/drawing/2014/main" id="{ED74943D-4F26-4E3E-6A5B-226FA8A8E8FC}"/>
                  </a:ext>
                </a:extLst>
              </p:cNvPr>
              <p:cNvSpPr/>
              <p:nvPr/>
            </p:nvSpPr>
            <p:spPr>
              <a:xfrm>
                <a:off x="6605587" y="1106631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1" name="Freeform: Shape 790">
                <a:extLst>
                  <a:ext uri="{FF2B5EF4-FFF2-40B4-BE49-F238E27FC236}">
                    <a16:creationId xmlns:a16="http://schemas.microsoft.com/office/drawing/2014/main" id="{9B57A168-14CD-6984-B6AD-382AE9A545A7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2" name="Freeform: Shape 791">
                <a:extLst>
                  <a:ext uri="{FF2B5EF4-FFF2-40B4-BE49-F238E27FC236}">
                    <a16:creationId xmlns:a16="http://schemas.microsoft.com/office/drawing/2014/main" id="{39577DA1-F1CB-9BFC-46A6-2B1BAD305E7E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3EEC4C41-4F3A-BE2B-6360-0A155BEE1396}"/>
                  </a:ext>
                </a:extLst>
              </p:cNvPr>
              <p:cNvSpPr/>
              <p:nvPr/>
            </p:nvSpPr>
            <p:spPr>
              <a:xfrm>
                <a:off x="66055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A6F44C28-8BEE-16C2-8D0B-876DB67F89A9}"/>
                  </a:ext>
                </a:extLst>
              </p:cNvPr>
              <p:cNvSpPr/>
              <p:nvPr/>
            </p:nvSpPr>
            <p:spPr>
              <a:xfrm>
                <a:off x="70913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5" name="Freeform: Shape 794">
                <a:extLst>
                  <a:ext uri="{FF2B5EF4-FFF2-40B4-BE49-F238E27FC236}">
                    <a16:creationId xmlns:a16="http://schemas.microsoft.com/office/drawing/2014/main" id="{F79D5D73-944C-87BE-C0A1-A596DAA5144B}"/>
                  </a:ext>
                </a:extLst>
              </p:cNvPr>
              <p:cNvSpPr/>
              <p:nvPr/>
            </p:nvSpPr>
            <p:spPr>
              <a:xfrm>
                <a:off x="757713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DAF88AB1-A2FC-32B4-B5A7-F09CEC04EFE3}"/>
                  </a:ext>
                </a:extLst>
              </p:cNvPr>
              <p:cNvSpPr/>
              <p:nvPr/>
            </p:nvSpPr>
            <p:spPr>
              <a:xfrm>
                <a:off x="80629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110AD13E-1775-57D2-42B1-D8AB26C3C50C}"/>
                  </a:ext>
                </a:extLst>
              </p:cNvPr>
              <p:cNvSpPr/>
              <p:nvPr/>
            </p:nvSpPr>
            <p:spPr>
              <a:xfrm>
                <a:off x="85486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CC8DEB9B-7A1F-AC9B-725D-07172032906B}"/>
                  </a:ext>
                </a:extLst>
              </p:cNvPr>
              <p:cNvSpPr/>
              <p:nvPr/>
            </p:nvSpPr>
            <p:spPr>
              <a:xfrm>
                <a:off x="90344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9" name="Freeform: Shape 798">
                <a:extLst>
                  <a:ext uri="{FF2B5EF4-FFF2-40B4-BE49-F238E27FC236}">
                    <a16:creationId xmlns:a16="http://schemas.microsoft.com/office/drawing/2014/main" id="{8AB337EC-D1A9-BFC2-07F0-1A10A7622DBB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0" name="Freeform: Shape 799">
                <a:extLst>
                  <a:ext uri="{FF2B5EF4-FFF2-40B4-BE49-F238E27FC236}">
                    <a16:creationId xmlns:a16="http://schemas.microsoft.com/office/drawing/2014/main" id="{C98EC974-DF06-C7BF-BE98-8FEA0488BEF7}"/>
                  </a:ext>
                </a:extLst>
              </p:cNvPr>
              <p:cNvSpPr/>
              <p:nvPr/>
            </p:nvSpPr>
            <p:spPr>
              <a:xfrm>
                <a:off x="70913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1" name="Freeform: Shape 800">
                <a:extLst>
                  <a:ext uri="{FF2B5EF4-FFF2-40B4-BE49-F238E27FC236}">
                    <a16:creationId xmlns:a16="http://schemas.microsoft.com/office/drawing/2014/main" id="{AB6BDDAF-991F-D64D-65E8-5A8FE03F9D75}"/>
                  </a:ext>
                </a:extLst>
              </p:cNvPr>
              <p:cNvSpPr/>
              <p:nvPr/>
            </p:nvSpPr>
            <p:spPr>
              <a:xfrm>
                <a:off x="757713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2" name="Freeform: Shape 801">
                <a:extLst>
                  <a:ext uri="{FF2B5EF4-FFF2-40B4-BE49-F238E27FC236}">
                    <a16:creationId xmlns:a16="http://schemas.microsoft.com/office/drawing/2014/main" id="{2533954E-7B6A-B744-41CC-31B0A3737666}"/>
                  </a:ext>
                </a:extLst>
              </p:cNvPr>
              <p:cNvSpPr/>
              <p:nvPr/>
            </p:nvSpPr>
            <p:spPr>
              <a:xfrm>
                <a:off x="80629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3" name="Freeform: Shape 802">
                <a:extLst>
                  <a:ext uri="{FF2B5EF4-FFF2-40B4-BE49-F238E27FC236}">
                    <a16:creationId xmlns:a16="http://schemas.microsoft.com/office/drawing/2014/main" id="{E9D25453-7671-999B-2B53-ECDF85D216A9}"/>
                  </a:ext>
                </a:extLst>
              </p:cNvPr>
              <p:cNvSpPr/>
              <p:nvPr/>
            </p:nvSpPr>
            <p:spPr>
              <a:xfrm>
                <a:off x="85486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4" name="Freeform: Shape 803">
                <a:extLst>
                  <a:ext uri="{FF2B5EF4-FFF2-40B4-BE49-F238E27FC236}">
                    <a16:creationId xmlns:a16="http://schemas.microsoft.com/office/drawing/2014/main" id="{A8D3C1BF-7C83-3FA6-D038-DBFDA61ABF3E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78B40AF0-8AB4-483E-8EEF-19998B22EA61}"/>
                </a:ext>
              </a:extLst>
            </p:cNvPr>
            <p:cNvSpPr txBox="1"/>
            <p:nvPr/>
          </p:nvSpPr>
          <p:spPr>
            <a:xfrm>
              <a:off x="6480809" y="21805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06" name="TextBox 805">
              <a:extLst>
                <a:ext uri="{FF2B5EF4-FFF2-40B4-BE49-F238E27FC236}">
                  <a16:creationId xmlns:a16="http://schemas.microsoft.com/office/drawing/2014/main" id="{E22D1ED1-E957-8765-DEE7-0541A912D1EB}"/>
                </a:ext>
              </a:extLst>
            </p:cNvPr>
            <p:cNvSpPr txBox="1"/>
            <p:nvPr/>
          </p:nvSpPr>
          <p:spPr>
            <a:xfrm>
              <a:off x="69332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5541D384-ECD9-95C1-F33C-86A8861AEE12}"/>
                </a:ext>
              </a:extLst>
            </p:cNvPr>
            <p:cNvSpPr txBox="1"/>
            <p:nvPr/>
          </p:nvSpPr>
          <p:spPr>
            <a:xfrm>
              <a:off x="741902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48B045FC-7C80-C695-BB66-51C0CC1224A5}"/>
                </a:ext>
              </a:extLst>
            </p:cNvPr>
            <p:cNvSpPr txBox="1"/>
            <p:nvPr/>
          </p:nvSpPr>
          <p:spPr>
            <a:xfrm>
              <a:off x="790479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B44D20A9-9BA8-4D0E-F170-FF4B3A7E106C}"/>
                </a:ext>
              </a:extLst>
            </p:cNvPr>
            <p:cNvSpPr txBox="1"/>
            <p:nvPr/>
          </p:nvSpPr>
          <p:spPr>
            <a:xfrm>
              <a:off x="83905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810" name="TextBox 809">
              <a:extLst>
                <a:ext uri="{FF2B5EF4-FFF2-40B4-BE49-F238E27FC236}">
                  <a16:creationId xmlns:a16="http://schemas.microsoft.com/office/drawing/2014/main" id="{9E935613-364B-127D-52E0-01A96717BA80}"/>
                </a:ext>
              </a:extLst>
            </p:cNvPr>
            <p:cNvSpPr txBox="1"/>
            <p:nvPr/>
          </p:nvSpPr>
          <p:spPr>
            <a:xfrm>
              <a:off x="88763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811" name="TextBox 810">
              <a:extLst>
                <a:ext uri="{FF2B5EF4-FFF2-40B4-BE49-F238E27FC236}">
                  <a16:creationId xmlns:a16="http://schemas.microsoft.com/office/drawing/2014/main" id="{F59EEA93-60CE-972C-6982-08F32CB86AC6}"/>
                </a:ext>
              </a:extLst>
            </p:cNvPr>
            <p:cNvSpPr txBox="1"/>
            <p:nvPr/>
          </p:nvSpPr>
          <p:spPr>
            <a:xfrm>
              <a:off x="7585709" y="233934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812" name="Graphic 2">
              <a:extLst>
                <a:ext uri="{FF2B5EF4-FFF2-40B4-BE49-F238E27FC236}">
                  <a16:creationId xmlns:a16="http://schemas.microsoft.com/office/drawing/2014/main" id="{4A4CBA6F-2AE0-83CA-F698-DE74E292809E}"/>
                </a:ext>
              </a:extLst>
            </p:cNvPr>
            <p:cNvGrpSpPr/>
            <p:nvPr/>
          </p:nvGrpSpPr>
          <p:grpSpPr>
            <a:xfrm>
              <a:off x="6605587" y="1000125"/>
              <a:ext cx="2428875" cy="1171575"/>
              <a:chOff x="6605587" y="1000125"/>
              <a:chExt cx="2428875" cy="1171575"/>
            </a:xfrm>
          </p:grpSpPr>
          <p:sp>
            <p:nvSpPr>
              <p:cNvPr id="813" name="Freeform: Shape 812">
                <a:extLst>
                  <a:ext uri="{FF2B5EF4-FFF2-40B4-BE49-F238E27FC236}">
                    <a16:creationId xmlns:a16="http://schemas.microsoft.com/office/drawing/2014/main" id="{731278C6-88A5-7BD8-8A29-11792A4604F2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4" name="Freeform: Shape 813">
                <a:extLst>
                  <a:ext uri="{FF2B5EF4-FFF2-40B4-BE49-F238E27FC236}">
                    <a16:creationId xmlns:a16="http://schemas.microsoft.com/office/drawing/2014/main" id="{8B79EE5F-2815-D9BC-CB9E-D89FE937DF15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84C359B8-07B9-4DB4-CB41-780094D476AE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F0090DB2-90A9-3C65-9AAB-EFAC337B51E6}"/>
                  </a:ext>
                </a:extLst>
              </p:cNvPr>
              <p:cNvSpPr/>
              <p:nvPr/>
            </p:nvSpPr>
            <p:spPr>
              <a:xfrm>
                <a:off x="6605587" y="1639166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7" name="Freeform: Shape 816">
                <a:extLst>
                  <a:ext uri="{FF2B5EF4-FFF2-40B4-BE49-F238E27FC236}">
                    <a16:creationId xmlns:a16="http://schemas.microsoft.com/office/drawing/2014/main" id="{FAE63860-DE61-DFD5-B98B-2BBFBA109C03}"/>
                  </a:ext>
                </a:extLst>
              </p:cNvPr>
              <p:cNvSpPr/>
              <p:nvPr/>
            </p:nvSpPr>
            <p:spPr>
              <a:xfrm>
                <a:off x="6605587" y="1106631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8" name="Freeform: Shape 817">
                <a:extLst>
                  <a:ext uri="{FF2B5EF4-FFF2-40B4-BE49-F238E27FC236}">
                    <a16:creationId xmlns:a16="http://schemas.microsoft.com/office/drawing/2014/main" id="{124F8A7D-E223-BD92-5B14-6B255583F983}"/>
                  </a:ext>
                </a:extLst>
              </p:cNvPr>
              <p:cNvSpPr/>
              <p:nvPr/>
            </p:nvSpPr>
            <p:spPr>
              <a:xfrm>
                <a:off x="9010173" y="21717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9" name="Freeform: Shape 818">
                <a:extLst>
                  <a:ext uri="{FF2B5EF4-FFF2-40B4-BE49-F238E27FC236}">
                    <a16:creationId xmlns:a16="http://schemas.microsoft.com/office/drawing/2014/main" id="{5D55B2F6-10A4-F116-FC53-9B07C5A5FFC9}"/>
                  </a:ext>
                </a:extLst>
              </p:cNvPr>
              <p:cNvSpPr/>
              <p:nvPr/>
            </p:nvSpPr>
            <p:spPr>
              <a:xfrm>
                <a:off x="9010173" y="1639166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0" name="Freeform: Shape 819">
                <a:extLst>
                  <a:ext uri="{FF2B5EF4-FFF2-40B4-BE49-F238E27FC236}">
                    <a16:creationId xmlns:a16="http://schemas.microsoft.com/office/drawing/2014/main" id="{69F4A1A8-21BF-4110-41E2-CD8A0A8E6942}"/>
                  </a:ext>
                </a:extLst>
              </p:cNvPr>
              <p:cNvSpPr/>
              <p:nvPr/>
            </p:nvSpPr>
            <p:spPr>
              <a:xfrm>
                <a:off x="9010173" y="1106631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48578D6D-D414-0A4C-4A4A-F1A098699CE8}"/>
                </a:ext>
              </a:extLst>
            </p:cNvPr>
            <p:cNvSpPr txBox="1"/>
            <p:nvPr/>
          </p:nvSpPr>
          <p:spPr>
            <a:xfrm>
              <a:off x="6411915" y="20688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8D6A95FA-31C6-5BEF-59C9-5437AF04D4D7}"/>
                </a:ext>
              </a:extLst>
            </p:cNvPr>
            <p:cNvSpPr txBox="1"/>
            <p:nvPr/>
          </p:nvSpPr>
          <p:spPr>
            <a:xfrm>
              <a:off x="6316665" y="1536296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C3300978-19A5-C72C-E13A-13312C4845F5}"/>
                </a:ext>
              </a:extLst>
            </p:cNvPr>
            <p:cNvSpPr txBox="1"/>
            <p:nvPr/>
          </p:nvSpPr>
          <p:spPr>
            <a:xfrm>
              <a:off x="6411915" y="1003761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9EAA6B15-ABF1-8254-8516-CFFEBAA4842D}"/>
                </a:ext>
              </a:extLst>
            </p:cNvPr>
            <p:cNvSpPr txBox="1"/>
            <p:nvPr/>
          </p:nvSpPr>
          <p:spPr>
            <a:xfrm rot="-5400000">
              <a:off x="5943599" y="1473517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53704D78-FC98-DB10-9249-46686F23C94E}"/>
                </a:ext>
              </a:extLst>
            </p:cNvPr>
            <p:cNvSpPr txBox="1"/>
            <p:nvPr/>
          </p:nvSpPr>
          <p:spPr>
            <a:xfrm>
              <a:off x="7290434" y="787955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E0CCA32B-870C-3B2B-F394-F0FFE907CDB0}"/>
                </a:ext>
              </a:extLst>
            </p:cNvPr>
            <p:cNvSpPr/>
            <p:nvPr/>
          </p:nvSpPr>
          <p:spPr>
            <a:xfrm>
              <a:off x="6654164" y="1106631"/>
              <a:ext cx="2331720" cy="1065068"/>
            </a:xfrm>
            <a:custGeom>
              <a:avLst/>
              <a:gdLst>
                <a:gd name="connsiteX0" fmla="*/ 0 w 2331720"/>
                <a:gd name="connsiteY0" fmla="*/ 1065068 h 1065068"/>
                <a:gd name="connsiteX1" fmla="*/ 48578 w 2331720"/>
                <a:gd name="connsiteY1" fmla="*/ 1065068 h 1065068"/>
                <a:gd name="connsiteX2" fmla="*/ 97155 w 2331720"/>
                <a:gd name="connsiteY2" fmla="*/ 1065068 h 1065068"/>
                <a:gd name="connsiteX3" fmla="*/ 145732 w 2331720"/>
                <a:gd name="connsiteY3" fmla="*/ 1065068 h 1065068"/>
                <a:gd name="connsiteX4" fmla="*/ 194310 w 2331720"/>
                <a:gd name="connsiteY4" fmla="*/ 1065068 h 1065068"/>
                <a:gd name="connsiteX5" fmla="*/ 242888 w 2331720"/>
                <a:gd name="connsiteY5" fmla="*/ 1065068 h 1065068"/>
                <a:gd name="connsiteX6" fmla="*/ 291465 w 2331720"/>
                <a:gd name="connsiteY6" fmla="*/ 1065068 h 1065068"/>
                <a:gd name="connsiteX7" fmla="*/ 340042 w 2331720"/>
                <a:gd name="connsiteY7" fmla="*/ 1065068 h 1065068"/>
                <a:gd name="connsiteX8" fmla="*/ 388620 w 2331720"/>
                <a:gd name="connsiteY8" fmla="*/ 1065068 h 1065068"/>
                <a:gd name="connsiteX9" fmla="*/ 437197 w 2331720"/>
                <a:gd name="connsiteY9" fmla="*/ 0 h 1065068"/>
                <a:gd name="connsiteX10" fmla="*/ 485775 w 2331720"/>
                <a:gd name="connsiteY10" fmla="*/ 0 h 1065068"/>
                <a:gd name="connsiteX11" fmla="*/ 534353 w 2331720"/>
                <a:gd name="connsiteY11" fmla="*/ 0 h 1065068"/>
                <a:gd name="connsiteX12" fmla="*/ 582930 w 2331720"/>
                <a:gd name="connsiteY12" fmla="*/ 0 h 1065068"/>
                <a:gd name="connsiteX13" fmla="*/ 631507 w 2331720"/>
                <a:gd name="connsiteY13" fmla="*/ 0 h 1065068"/>
                <a:gd name="connsiteX14" fmla="*/ 680085 w 2331720"/>
                <a:gd name="connsiteY14" fmla="*/ 1065068 h 1065068"/>
                <a:gd name="connsiteX15" fmla="*/ 728662 w 2331720"/>
                <a:gd name="connsiteY15" fmla="*/ 1065068 h 1065068"/>
                <a:gd name="connsiteX16" fmla="*/ 777240 w 2331720"/>
                <a:gd name="connsiteY16" fmla="*/ 1065068 h 1065068"/>
                <a:gd name="connsiteX17" fmla="*/ 825817 w 2331720"/>
                <a:gd name="connsiteY17" fmla="*/ 1065068 h 1065068"/>
                <a:gd name="connsiteX18" fmla="*/ 874395 w 2331720"/>
                <a:gd name="connsiteY18" fmla="*/ 1065068 h 1065068"/>
                <a:gd name="connsiteX19" fmla="*/ 922972 w 2331720"/>
                <a:gd name="connsiteY19" fmla="*/ 1065068 h 1065068"/>
                <a:gd name="connsiteX20" fmla="*/ 971550 w 2331720"/>
                <a:gd name="connsiteY20" fmla="*/ 1065068 h 1065068"/>
                <a:gd name="connsiteX21" fmla="*/ 1020128 w 2331720"/>
                <a:gd name="connsiteY21" fmla="*/ 1065068 h 1065068"/>
                <a:gd name="connsiteX22" fmla="*/ 1068705 w 2331720"/>
                <a:gd name="connsiteY22" fmla="*/ 1065068 h 1065068"/>
                <a:gd name="connsiteX23" fmla="*/ 1117283 w 2331720"/>
                <a:gd name="connsiteY23" fmla="*/ 0 h 1065068"/>
                <a:gd name="connsiteX24" fmla="*/ 1165860 w 2331720"/>
                <a:gd name="connsiteY24" fmla="*/ 0 h 1065068"/>
                <a:gd name="connsiteX25" fmla="*/ 1214437 w 2331720"/>
                <a:gd name="connsiteY25" fmla="*/ 0 h 1065068"/>
                <a:gd name="connsiteX26" fmla="*/ 1263015 w 2331720"/>
                <a:gd name="connsiteY26" fmla="*/ 0 h 1065068"/>
                <a:gd name="connsiteX27" fmla="*/ 1311592 w 2331720"/>
                <a:gd name="connsiteY27" fmla="*/ 0 h 1065068"/>
                <a:gd name="connsiteX28" fmla="*/ 1360170 w 2331720"/>
                <a:gd name="connsiteY28" fmla="*/ 0 h 1065068"/>
                <a:gd name="connsiteX29" fmla="*/ 1408748 w 2331720"/>
                <a:gd name="connsiteY29" fmla="*/ 1065068 h 1065068"/>
                <a:gd name="connsiteX30" fmla="*/ 1457325 w 2331720"/>
                <a:gd name="connsiteY30" fmla="*/ 1065068 h 1065068"/>
                <a:gd name="connsiteX31" fmla="*/ 1505903 w 2331720"/>
                <a:gd name="connsiteY31" fmla="*/ 1065068 h 1065068"/>
                <a:gd name="connsiteX32" fmla="*/ 1554480 w 2331720"/>
                <a:gd name="connsiteY32" fmla="*/ 1065068 h 1065068"/>
                <a:gd name="connsiteX33" fmla="*/ 1603058 w 2331720"/>
                <a:gd name="connsiteY33" fmla="*/ 1065068 h 1065068"/>
                <a:gd name="connsiteX34" fmla="*/ 1651635 w 2331720"/>
                <a:gd name="connsiteY34" fmla="*/ 1065068 h 1065068"/>
                <a:gd name="connsiteX35" fmla="*/ 1700212 w 2331720"/>
                <a:gd name="connsiteY35" fmla="*/ 1065068 h 1065068"/>
                <a:gd name="connsiteX36" fmla="*/ 1748790 w 2331720"/>
                <a:gd name="connsiteY36" fmla="*/ 1065068 h 1065068"/>
                <a:gd name="connsiteX37" fmla="*/ 1797367 w 2331720"/>
                <a:gd name="connsiteY37" fmla="*/ 1065068 h 1065068"/>
                <a:gd name="connsiteX38" fmla="*/ 1845945 w 2331720"/>
                <a:gd name="connsiteY38" fmla="*/ 1065068 h 1065068"/>
                <a:gd name="connsiteX39" fmla="*/ 1894523 w 2331720"/>
                <a:gd name="connsiteY39" fmla="*/ 1065068 h 1065068"/>
                <a:gd name="connsiteX40" fmla="*/ 1943100 w 2331720"/>
                <a:gd name="connsiteY40" fmla="*/ 1065068 h 1065068"/>
                <a:gd name="connsiteX41" fmla="*/ 1991678 w 2331720"/>
                <a:gd name="connsiteY41" fmla="*/ 1065068 h 1065068"/>
                <a:gd name="connsiteX42" fmla="*/ 2040255 w 2331720"/>
                <a:gd name="connsiteY42" fmla="*/ 1065068 h 1065068"/>
                <a:gd name="connsiteX43" fmla="*/ 2088833 w 2331720"/>
                <a:gd name="connsiteY43" fmla="*/ 1065068 h 1065068"/>
                <a:gd name="connsiteX44" fmla="*/ 2137410 w 2331720"/>
                <a:gd name="connsiteY44" fmla="*/ 1065068 h 1065068"/>
                <a:gd name="connsiteX45" fmla="*/ 2185987 w 2331720"/>
                <a:gd name="connsiteY45" fmla="*/ 1065068 h 1065068"/>
                <a:gd name="connsiteX46" fmla="*/ 2234565 w 2331720"/>
                <a:gd name="connsiteY46" fmla="*/ 1065068 h 1065068"/>
                <a:gd name="connsiteX47" fmla="*/ 2283142 w 2331720"/>
                <a:gd name="connsiteY47" fmla="*/ 1065068 h 1065068"/>
                <a:gd name="connsiteX48" fmla="*/ 2331720 w 2331720"/>
                <a:gd name="connsiteY48" fmla="*/ 1065068 h 106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20" h="1065068">
                  <a:moveTo>
                    <a:pt x="0" y="1065068"/>
                  </a:moveTo>
                  <a:lnTo>
                    <a:pt x="48578" y="1065068"/>
                  </a:lnTo>
                  <a:lnTo>
                    <a:pt x="97155" y="1065068"/>
                  </a:lnTo>
                  <a:lnTo>
                    <a:pt x="145732" y="1065068"/>
                  </a:lnTo>
                  <a:lnTo>
                    <a:pt x="194310" y="1065068"/>
                  </a:lnTo>
                  <a:lnTo>
                    <a:pt x="242888" y="1065068"/>
                  </a:lnTo>
                  <a:lnTo>
                    <a:pt x="291465" y="1065068"/>
                  </a:lnTo>
                  <a:lnTo>
                    <a:pt x="340042" y="1065068"/>
                  </a:lnTo>
                  <a:lnTo>
                    <a:pt x="388620" y="1065068"/>
                  </a:lnTo>
                  <a:lnTo>
                    <a:pt x="437197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65068"/>
                  </a:lnTo>
                  <a:lnTo>
                    <a:pt x="728662" y="1065068"/>
                  </a:lnTo>
                  <a:lnTo>
                    <a:pt x="777240" y="1065068"/>
                  </a:lnTo>
                  <a:lnTo>
                    <a:pt x="825817" y="1065068"/>
                  </a:lnTo>
                  <a:lnTo>
                    <a:pt x="874395" y="1065068"/>
                  </a:lnTo>
                  <a:lnTo>
                    <a:pt x="922972" y="1065068"/>
                  </a:lnTo>
                  <a:lnTo>
                    <a:pt x="971550" y="1065068"/>
                  </a:lnTo>
                  <a:lnTo>
                    <a:pt x="1020128" y="1065068"/>
                  </a:lnTo>
                  <a:lnTo>
                    <a:pt x="1068705" y="1065068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7" y="0"/>
                  </a:lnTo>
                  <a:lnTo>
                    <a:pt x="1263015" y="0"/>
                  </a:lnTo>
                  <a:lnTo>
                    <a:pt x="1311592" y="0"/>
                  </a:lnTo>
                  <a:lnTo>
                    <a:pt x="1360170" y="0"/>
                  </a:lnTo>
                  <a:lnTo>
                    <a:pt x="1408748" y="1065068"/>
                  </a:lnTo>
                  <a:lnTo>
                    <a:pt x="1457325" y="1065068"/>
                  </a:lnTo>
                  <a:lnTo>
                    <a:pt x="1505903" y="1065068"/>
                  </a:lnTo>
                  <a:lnTo>
                    <a:pt x="1554480" y="1065068"/>
                  </a:lnTo>
                  <a:lnTo>
                    <a:pt x="1603058" y="1065068"/>
                  </a:lnTo>
                  <a:lnTo>
                    <a:pt x="1651635" y="1065068"/>
                  </a:lnTo>
                  <a:lnTo>
                    <a:pt x="1700212" y="1065068"/>
                  </a:lnTo>
                  <a:lnTo>
                    <a:pt x="1748790" y="1065068"/>
                  </a:lnTo>
                  <a:lnTo>
                    <a:pt x="1797367" y="1065068"/>
                  </a:lnTo>
                  <a:lnTo>
                    <a:pt x="1845945" y="1065068"/>
                  </a:lnTo>
                  <a:lnTo>
                    <a:pt x="1894523" y="1065068"/>
                  </a:lnTo>
                  <a:lnTo>
                    <a:pt x="1943100" y="1065068"/>
                  </a:lnTo>
                  <a:lnTo>
                    <a:pt x="1991678" y="1065068"/>
                  </a:lnTo>
                  <a:lnTo>
                    <a:pt x="2040255" y="1065068"/>
                  </a:lnTo>
                  <a:lnTo>
                    <a:pt x="2088833" y="1065068"/>
                  </a:lnTo>
                  <a:lnTo>
                    <a:pt x="2137410" y="1065068"/>
                  </a:lnTo>
                  <a:lnTo>
                    <a:pt x="2185987" y="1065068"/>
                  </a:lnTo>
                  <a:lnTo>
                    <a:pt x="2234565" y="1065068"/>
                  </a:lnTo>
                  <a:lnTo>
                    <a:pt x="2283142" y="1065068"/>
                  </a:lnTo>
                  <a:lnTo>
                    <a:pt x="2331720" y="1065068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8FDFEAE7-726A-61CD-1A0F-F77E44D675F7}"/>
                </a:ext>
              </a:extLst>
            </p:cNvPr>
            <p:cNvSpPr/>
            <p:nvPr/>
          </p:nvSpPr>
          <p:spPr>
            <a:xfrm>
              <a:off x="6605587" y="272415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828" name="Graphic 2">
              <a:extLst>
                <a:ext uri="{FF2B5EF4-FFF2-40B4-BE49-F238E27FC236}">
                  <a16:creationId xmlns:a16="http://schemas.microsoft.com/office/drawing/2014/main" id="{79DDF78B-8064-C69E-822B-65879C69CCBA}"/>
                </a:ext>
              </a:extLst>
            </p:cNvPr>
            <p:cNvGrpSpPr/>
            <p:nvPr/>
          </p:nvGrpSpPr>
          <p:grpSpPr>
            <a:xfrm>
              <a:off x="6605587" y="2724150"/>
              <a:ext cx="2428875" cy="1181100"/>
              <a:chOff x="6605587" y="2724150"/>
              <a:chExt cx="2428875" cy="1181100"/>
            </a:xfrm>
          </p:grpSpPr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BDBB750D-B389-27CC-6306-B2E769FE86F5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0" name="Freeform: Shape 829">
                <a:extLst>
                  <a:ext uri="{FF2B5EF4-FFF2-40B4-BE49-F238E27FC236}">
                    <a16:creationId xmlns:a16="http://schemas.microsoft.com/office/drawing/2014/main" id="{2D88398D-C7DE-863D-A982-2ECCC1E1B68F}"/>
                  </a:ext>
                </a:extLst>
              </p:cNvPr>
              <p:cNvSpPr/>
              <p:nvPr/>
            </p:nvSpPr>
            <p:spPr>
              <a:xfrm>
                <a:off x="70913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1" name="Freeform: Shape 830">
                <a:extLst>
                  <a:ext uri="{FF2B5EF4-FFF2-40B4-BE49-F238E27FC236}">
                    <a16:creationId xmlns:a16="http://schemas.microsoft.com/office/drawing/2014/main" id="{C6D2F316-FBAB-38C9-FA91-3A0D135E6D92}"/>
                  </a:ext>
                </a:extLst>
              </p:cNvPr>
              <p:cNvSpPr/>
              <p:nvPr/>
            </p:nvSpPr>
            <p:spPr>
              <a:xfrm>
                <a:off x="757713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2" name="Freeform: Shape 831">
                <a:extLst>
                  <a:ext uri="{FF2B5EF4-FFF2-40B4-BE49-F238E27FC236}">
                    <a16:creationId xmlns:a16="http://schemas.microsoft.com/office/drawing/2014/main" id="{C30E484C-7ED6-0095-0620-E8E3BE5258E8}"/>
                  </a:ext>
                </a:extLst>
              </p:cNvPr>
              <p:cNvSpPr/>
              <p:nvPr/>
            </p:nvSpPr>
            <p:spPr>
              <a:xfrm>
                <a:off x="80629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51239F76-AC60-58D9-29AB-044ED6216BC1}"/>
                  </a:ext>
                </a:extLst>
              </p:cNvPr>
              <p:cNvSpPr/>
              <p:nvPr/>
            </p:nvSpPr>
            <p:spPr>
              <a:xfrm>
                <a:off x="85486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C0F09E84-77CC-3E5E-F17A-E8A320AFB5F0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5" name="Freeform: Shape 834">
                <a:extLst>
                  <a:ext uri="{FF2B5EF4-FFF2-40B4-BE49-F238E27FC236}">
                    <a16:creationId xmlns:a16="http://schemas.microsoft.com/office/drawing/2014/main" id="{BCDC5406-6150-7574-4088-BE1018281197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6" name="Freeform: Shape 835">
                <a:extLst>
                  <a:ext uri="{FF2B5EF4-FFF2-40B4-BE49-F238E27FC236}">
                    <a16:creationId xmlns:a16="http://schemas.microsoft.com/office/drawing/2014/main" id="{6DE061D7-B28F-E3FE-DE60-2D5C8652FDC5}"/>
                  </a:ext>
                </a:extLst>
              </p:cNvPr>
              <p:cNvSpPr/>
              <p:nvPr/>
            </p:nvSpPr>
            <p:spPr>
              <a:xfrm>
                <a:off x="6605587" y="336838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7" name="Freeform: Shape 836">
                <a:extLst>
                  <a:ext uri="{FF2B5EF4-FFF2-40B4-BE49-F238E27FC236}">
                    <a16:creationId xmlns:a16="http://schemas.microsoft.com/office/drawing/2014/main" id="{B8EDFF49-F93C-936B-D152-DE23FE5B74CD}"/>
                  </a:ext>
                </a:extLst>
              </p:cNvPr>
              <p:cNvSpPr/>
              <p:nvPr/>
            </p:nvSpPr>
            <p:spPr>
              <a:xfrm>
                <a:off x="6605587" y="283152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8" name="Freeform: Shape 837">
                <a:extLst>
                  <a:ext uri="{FF2B5EF4-FFF2-40B4-BE49-F238E27FC236}">
                    <a16:creationId xmlns:a16="http://schemas.microsoft.com/office/drawing/2014/main" id="{1415ABD3-F762-8FDB-067F-4EF402FDC250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9" name="Freeform: Shape 838">
                <a:extLst>
                  <a:ext uri="{FF2B5EF4-FFF2-40B4-BE49-F238E27FC236}">
                    <a16:creationId xmlns:a16="http://schemas.microsoft.com/office/drawing/2014/main" id="{A5376C95-D4DF-E672-2286-4CD8054DB9A7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0" name="Freeform: Shape 839">
                <a:extLst>
                  <a:ext uri="{FF2B5EF4-FFF2-40B4-BE49-F238E27FC236}">
                    <a16:creationId xmlns:a16="http://schemas.microsoft.com/office/drawing/2014/main" id="{BF59F8A1-F4F5-E55A-E457-7E6C872470E4}"/>
                  </a:ext>
                </a:extLst>
              </p:cNvPr>
              <p:cNvSpPr/>
              <p:nvPr/>
            </p:nvSpPr>
            <p:spPr>
              <a:xfrm>
                <a:off x="66055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1" name="Freeform: Shape 840">
                <a:extLst>
                  <a:ext uri="{FF2B5EF4-FFF2-40B4-BE49-F238E27FC236}">
                    <a16:creationId xmlns:a16="http://schemas.microsoft.com/office/drawing/2014/main" id="{12630935-F442-D7E8-3919-01093DBF1480}"/>
                  </a:ext>
                </a:extLst>
              </p:cNvPr>
              <p:cNvSpPr/>
              <p:nvPr/>
            </p:nvSpPr>
            <p:spPr>
              <a:xfrm>
                <a:off x="70913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2" name="Freeform: Shape 841">
                <a:extLst>
                  <a:ext uri="{FF2B5EF4-FFF2-40B4-BE49-F238E27FC236}">
                    <a16:creationId xmlns:a16="http://schemas.microsoft.com/office/drawing/2014/main" id="{6DA89B7F-BBD7-C0FF-A741-FA79CE86E351}"/>
                  </a:ext>
                </a:extLst>
              </p:cNvPr>
              <p:cNvSpPr/>
              <p:nvPr/>
            </p:nvSpPr>
            <p:spPr>
              <a:xfrm>
                <a:off x="757713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3" name="Freeform: Shape 842">
                <a:extLst>
                  <a:ext uri="{FF2B5EF4-FFF2-40B4-BE49-F238E27FC236}">
                    <a16:creationId xmlns:a16="http://schemas.microsoft.com/office/drawing/2014/main" id="{72BE55AF-EED0-A211-BB35-527BCE4BF1E8}"/>
                  </a:ext>
                </a:extLst>
              </p:cNvPr>
              <p:cNvSpPr/>
              <p:nvPr/>
            </p:nvSpPr>
            <p:spPr>
              <a:xfrm>
                <a:off x="80629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4" name="Freeform: Shape 843">
                <a:extLst>
                  <a:ext uri="{FF2B5EF4-FFF2-40B4-BE49-F238E27FC236}">
                    <a16:creationId xmlns:a16="http://schemas.microsoft.com/office/drawing/2014/main" id="{B20E7E58-B434-2E14-CF0E-E1D2753D02F8}"/>
                  </a:ext>
                </a:extLst>
              </p:cNvPr>
              <p:cNvSpPr/>
              <p:nvPr/>
            </p:nvSpPr>
            <p:spPr>
              <a:xfrm>
                <a:off x="85486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5" name="Freeform: Shape 844">
                <a:extLst>
                  <a:ext uri="{FF2B5EF4-FFF2-40B4-BE49-F238E27FC236}">
                    <a16:creationId xmlns:a16="http://schemas.microsoft.com/office/drawing/2014/main" id="{91162A43-3BE2-3D3C-D460-D5C2664BB140}"/>
                  </a:ext>
                </a:extLst>
              </p:cNvPr>
              <p:cNvSpPr/>
              <p:nvPr/>
            </p:nvSpPr>
            <p:spPr>
              <a:xfrm>
                <a:off x="90344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6" name="Freeform: Shape 845">
                <a:extLst>
                  <a:ext uri="{FF2B5EF4-FFF2-40B4-BE49-F238E27FC236}">
                    <a16:creationId xmlns:a16="http://schemas.microsoft.com/office/drawing/2014/main" id="{DE230565-EED5-1A13-1B7A-6E9EC8EE49D4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FAB03BC7-FB60-D245-C89C-9E3B83FD6DDD}"/>
                  </a:ext>
                </a:extLst>
              </p:cNvPr>
              <p:cNvSpPr/>
              <p:nvPr/>
            </p:nvSpPr>
            <p:spPr>
              <a:xfrm>
                <a:off x="70913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E879DFF5-48B7-FE5E-7D1E-C96092B06734}"/>
                  </a:ext>
                </a:extLst>
              </p:cNvPr>
              <p:cNvSpPr/>
              <p:nvPr/>
            </p:nvSpPr>
            <p:spPr>
              <a:xfrm>
                <a:off x="757713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063EE797-C38A-CB04-7136-E2E4E98C7119}"/>
                  </a:ext>
                </a:extLst>
              </p:cNvPr>
              <p:cNvSpPr/>
              <p:nvPr/>
            </p:nvSpPr>
            <p:spPr>
              <a:xfrm>
                <a:off x="80629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0" name="Freeform: Shape 849">
                <a:extLst>
                  <a:ext uri="{FF2B5EF4-FFF2-40B4-BE49-F238E27FC236}">
                    <a16:creationId xmlns:a16="http://schemas.microsoft.com/office/drawing/2014/main" id="{6CA9525C-DCF3-E513-5581-B516160C01E5}"/>
                  </a:ext>
                </a:extLst>
              </p:cNvPr>
              <p:cNvSpPr/>
              <p:nvPr/>
            </p:nvSpPr>
            <p:spPr>
              <a:xfrm>
                <a:off x="85486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1" name="Freeform: Shape 850">
                <a:extLst>
                  <a:ext uri="{FF2B5EF4-FFF2-40B4-BE49-F238E27FC236}">
                    <a16:creationId xmlns:a16="http://schemas.microsoft.com/office/drawing/2014/main" id="{8DE88DB2-D5AD-C385-2239-17A67BD8BC2D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52" name="TextBox 851">
              <a:extLst>
                <a:ext uri="{FF2B5EF4-FFF2-40B4-BE49-F238E27FC236}">
                  <a16:creationId xmlns:a16="http://schemas.microsoft.com/office/drawing/2014/main" id="{F4DD1688-9AA9-384A-BEC1-61766A44FE7F}"/>
                </a:ext>
              </a:extLst>
            </p:cNvPr>
            <p:cNvSpPr txBox="1"/>
            <p:nvPr/>
          </p:nvSpPr>
          <p:spPr>
            <a:xfrm>
              <a:off x="6480809" y="391413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53" name="TextBox 852">
              <a:extLst>
                <a:ext uri="{FF2B5EF4-FFF2-40B4-BE49-F238E27FC236}">
                  <a16:creationId xmlns:a16="http://schemas.microsoft.com/office/drawing/2014/main" id="{86EF6144-712B-E9A5-4ADE-BB7DDF1F031D}"/>
                </a:ext>
              </a:extLst>
            </p:cNvPr>
            <p:cNvSpPr txBox="1"/>
            <p:nvPr/>
          </p:nvSpPr>
          <p:spPr>
            <a:xfrm>
              <a:off x="69332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476CB8CE-B57D-3694-4DB9-57B550E1B67F}"/>
                </a:ext>
              </a:extLst>
            </p:cNvPr>
            <p:cNvSpPr txBox="1"/>
            <p:nvPr/>
          </p:nvSpPr>
          <p:spPr>
            <a:xfrm>
              <a:off x="741902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42AEC5F0-47D7-2FB0-481B-26DF2CE281B3}"/>
                </a:ext>
              </a:extLst>
            </p:cNvPr>
            <p:cNvSpPr txBox="1"/>
            <p:nvPr/>
          </p:nvSpPr>
          <p:spPr>
            <a:xfrm>
              <a:off x="790479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856" name="TextBox 855">
              <a:extLst>
                <a:ext uri="{FF2B5EF4-FFF2-40B4-BE49-F238E27FC236}">
                  <a16:creationId xmlns:a16="http://schemas.microsoft.com/office/drawing/2014/main" id="{2A7025FA-73F2-E895-9B5A-D3DA8D633027}"/>
                </a:ext>
              </a:extLst>
            </p:cNvPr>
            <p:cNvSpPr txBox="1"/>
            <p:nvPr/>
          </p:nvSpPr>
          <p:spPr>
            <a:xfrm>
              <a:off x="83905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23A88537-96DC-2B9B-F15B-7CE6FEC0690B}"/>
                </a:ext>
              </a:extLst>
            </p:cNvPr>
            <p:cNvSpPr txBox="1"/>
            <p:nvPr/>
          </p:nvSpPr>
          <p:spPr>
            <a:xfrm>
              <a:off x="88763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5D8D0C08-8140-22B5-7AED-5AE36EE1A44E}"/>
                </a:ext>
              </a:extLst>
            </p:cNvPr>
            <p:cNvSpPr txBox="1"/>
            <p:nvPr/>
          </p:nvSpPr>
          <p:spPr>
            <a:xfrm>
              <a:off x="7585709" y="407289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859" name="Graphic 2">
              <a:extLst>
                <a:ext uri="{FF2B5EF4-FFF2-40B4-BE49-F238E27FC236}">
                  <a16:creationId xmlns:a16="http://schemas.microsoft.com/office/drawing/2014/main" id="{1786CCB9-D9B6-A32D-79F0-831DE7461D08}"/>
                </a:ext>
              </a:extLst>
            </p:cNvPr>
            <p:cNvGrpSpPr/>
            <p:nvPr/>
          </p:nvGrpSpPr>
          <p:grpSpPr>
            <a:xfrm>
              <a:off x="6605587" y="2724150"/>
              <a:ext cx="2428875" cy="1181100"/>
              <a:chOff x="6605587" y="2724150"/>
              <a:chExt cx="2428875" cy="1181100"/>
            </a:xfrm>
          </p:grpSpPr>
          <p:sp>
            <p:nvSpPr>
              <p:cNvPr id="860" name="Freeform: Shape 859">
                <a:extLst>
                  <a:ext uri="{FF2B5EF4-FFF2-40B4-BE49-F238E27FC236}">
                    <a16:creationId xmlns:a16="http://schemas.microsoft.com/office/drawing/2014/main" id="{566AA952-5C92-A6AE-74B1-63CD40BE54C0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1" name="Freeform: Shape 860">
                <a:extLst>
                  <a:ext uri="{FF2B5EF4-FFF2-40B4-BE49-F238E27FC236}">
                    <a16:creationId xmlns:a16="http://schemas.microsoft.com/office/drawing/2014/main" id="{ACE33A7B-844F-DC74-D964-8CD25C46B7A6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2" name="Freeform: Shape 861">
                <a:extLst>
                  <a:ext uri="{FF2B5EF4-FFF2-40B4-BE49-F238E27FC236}">
                    <a16:creationId xmlns:a16="http://schemas.microsoft.com/office/drawing/2014/main" id="{98A80A8C-96F3-BA36-2DEC-D810E2E87751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3" name="Freeform: Shape 862">
                <a:extLst>
                  <a:ext uri="{FF2B5EF4-FFF2-40B4-BE49-F238E27FC236}">
                    <a16:creationId xmlns:a16="http://schemas.microsoft.com/office/drawing/2014/main" id="{2919C526-BBCD-5A7B-26D1-CF9D83A45E79}"/>
                  </a:ext>
                </a:extLst>
              </p:cNvPr>
              <p:cNvSpPr/>
              <p:nvPr/>
            </p:nvSpPr>
            <p:spPr>
              <a:xfrm>
                <a:off x="6605587" y="336838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4" name="Freeform: Shape 863">
                <a:extLst>
                  <a:ext uri="{FF2B5EF4-FFF2-40B4-BE49-F238E27FC236}">
                    <a16:creationId xmlns:a16="http://schemas.microsoft.com/office/drawing/2014/main" id="{AA7D4269-0E2D-6A39-D04E-DFDE8B78965F}"/>
                  </a:ext>
                </a:extLst>
              </p:cNvPr>
              <p:cNvSpPr/>
              <p:nvPr/>
            </p:nvSpPr>
            <p:spPr>
              <a:xfrm>
                <a:off x="6605587" y="283152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5" name="Freeform: Shape 864">
                <a:extLst>
                  <a:ext uri="{FF2B5EF4-FFF2-40B4-BE49-F238E27FC236}">
                    <a16:creationId xmlns:a16="http://schemas.microsoft.com/office/drawing/2014/main" id="{EBDC31DD-288A-4890-E22B-929B8EDEE261}"/>
                  </a:ext>
                </a:extLst>
              </p:cNvPr>
              <p:cNvSpPr/>
              <p:nvPr/>
            </p:nvSpPr>
            <p:spPr>
              <a:xfrm>
                <a:off x="9010173" y="390525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6" name="Freeform: Shape 865">
                <a:extLst>
                  <a:ext uri="{FF2B5EF4-FFF2-40B4-BE49-F238E27FC236}">
                    <a16:creationId xmlns:a16="http://schemas.microsoft.com/office/drawing/2014/main" id="{84BA54FD-30F2-7FA6-663A-536ECB26DE2A}"/>
                  </a:ext>
                </a:extLst>
              </p:cNvPr>
              <p:cNvSpPr/>
              <p:nvPr/>
            </p:nvSpPr>
            <p:spPr>
              <a:xfrm>
                <a:off x="9010173" y="336838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7" name="Freeform: Shape 866">
                <a:extLst>
                  <a:ext uri="{FF2B5EF4-FFF2-40B4-BE49-F238E27FC236}">
                    <a16:creationId xmlns:a16="http://schemas.microsoft.com/office/drawing/2014/main" id="{871653B7-2E90-A741-0A47-DC160BF4988D}"/>
                  </a:ext>
                </a:extLst>
              </p:cNvPr>
              <p:cNvSpPr/>
              <p:nvPr/>
            </p:nvSpPr>
            <p:spPr>
              <a:xfrm>
                <a:off x="9010173" y="283152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4DED6B2-CB3B-2410-538A-326F299E7320}"/>
                </a:ext>
              </a:extLst>
            </p:cNvPr>
            <p:cNvSpPr txBox="1"/>
            <p:nvPr/>
          </p:nvSpPr>
          <p:spPr>
            <a:xfrm>
              <a:off x="6411915" y="38023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7BAEDB51-855B-39F9-8BCA-EF63AED50C63}"/>
                </a:ext>
              </a:extLst>
            </p:cNvPr>
            <p:cNvSpPr txBox="1"/>
            <p:nvPr/>
          </p:nvSpPr>
          <p:spPr>
            <a:xfrm>
              <a:off x="6316665" y="3265512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70" name="TextBox 869">
              <a:extLst>
                <a:ext uri="{FF2B5EF4-FFF2-40B4-BE49-F238E27FC236}">
                  <a16:creationId xmlns:a16="http://schemas.microsoft.com/office/drawing/2014/main" id="{6E4E0F16-95E5-AC5B-61B0-15E2CC4B0142}"/>
                </a:ext>
              </a:extLst>
            </p:cNvPr>
            <p:cNvSpPr txBox="1"/>
            <p:nvPr/>
          </p:nvSpPr>
          <p:spPr>
            <a:xfrm>
              <a:off x="6411915" y="272865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4946DA98-7118-179B-CF7C-FB214066EA9B}"/>
                </a:ext>
              </a:extLst>
            </p:cNvPr>
            <p:cNvSpPr txBox="1"/>
            <p:nvPr/>
          </p:nvSpPr>
          <p:spPr>
            <a:xfrm rot="-5400000">
              <a:off x="5943599" y="320230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26FE06CD-25B7-FE73-4787-EC4907B24353}"/>
                </a:ext>
              </a:extLst>
            </p:cNvPr>
            <p:cNvSpPr txBox="1"/>
            <p:nvPr/>
          </p:nvSpPr>
          <p:spPr>
            <a:xfrm>
              <a:off x="6880859" y="2511980"/>
              <a:ext cx="18592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Delayed signal(Shift 9 bit(s))</a:t>
              </a:r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EDFE50F5-9E33-7064-12F0-99D5B297366A}"/>
                </a:ext>
              </a:extLst>
            </p:cNvPr>
            <p:cNvSpPr/>
            <p:nvPr/>
          </p:nvSpPr>
          <p:spPr>
            <a:xfrm>
              <a:off x="6654164" y="2831525"/>
              <a:ext cx="2331720" cy="1073724"/>
            </a:xfrm>
            <a:custGeom>
              <a:avLst/>
              <a:gdLst>
                <a:gd name="connsiteX0" fmla="*/ 0 w 2331720"/>
                <a:gd name="connsiteY0" fmla="*/ 1073725 h 1073724"/>
                <a:gd name="connsiteX1" fmla="*/ 48578 w 2331720"/>
                <a:gd name="connsiteY1" fmla="*/ 1073725 h 1073724"/>
                <a:gd name="connsiteX2" fmla="*/ 97155 w 2331720"/>
                <a:gd name="connsiteY2" fmla="*/ 1073725 h 1073724"/>
                <a:gd name="connsiteX3" fmla="*/ 145732 w 2331720"/>
                <a:gd name="connsiteY3" fmla="*/ 1073725 h 1073724"/>
                <a:gd name="connsiteX4" fmla="*/ 194310 w 2331720"/>
                <a:gd name="connsiteY4" fmla="*/ 1073725 h 1073724"/>
                <a:gd name="connsiteX5" fmla="*/ 242888 w 2331720"/>
                <a:gd name="connsiteY5" fmla="*/ 1073725 h 1073724"/>
                <a:gd name="connsiteX6" fmla="*/ 291465 w 2331720"/>
                <a:gd name="connsiteY6" fmla="*/ 1073725 h 1073724"/>
                <a:gd name="connsiteX7" fmla="*/ 340042 w 2331720"/>
                <a:gd name="connsiteY7" fmla="*/ 1073725 h 1073724"/>
                <a:gd name="connsiteX8" fmla="*/ 388620 w 2331720"/>
                <a:gd name="connsiteY8" fmla="*/ 1073725 h 1073724"/>
                <a:gd name="connsiteX9" fmla="*/ 437197 w 2331720"/>
                <a:gd name="connsiteY9" fmla="*/ 1073725 h 1073724"/>
                <a:gd name="connsiteX10" fmla="*/ 485775 w 2331720"/>
                <a:gd name="connsiteY10" fmla="*/ 1073725 h 1073724"/>
                <a:gd name="connsiteX11" fmla="*/ 534353 w 2331720"/>
                <a:gd name="connsiteY11" fmla="*/ 1073725 h 1073724"/>
                <a:gd name="connsiteX12" fmla="*/ 582930 w 2331720"/>
                <a:gd name="connsiteY12" fmla="*/ 1073725 h 1073724"/>
                <a:gd name="connsiteX13" fmla="*/ 631507 w 2331720"/>
                <a:gd name="connsiteY13" fmla="*/ 1073725 h 1073724"/>
                <a:gd name="connsiteX14" fmla="*/ 680085 w 2331720"/>
                <a:gd name="connsiteY14" fmla="*/ 1073725 h 1073724"/>
                <a:gd name="connsiteX15" fmla="*/ 728662 w 2331720"/>
                <a:gd name="connsiteY15" fmla="*/ 1073725 h 1073724"/>
                <a:gd name="connsiteX16" fmla="*/ 777240 w 2331720"/>
                <a:gd name="connsiteY16" fmla="*/ 1073725 h 1073724"/>
                <a:gd name="connsiteX17" fmla="*/ 825817 w 2331720"/>
                <a:gd name="connsiteY17" fmla="*/ 1073725 h 1073724"/>
                <a:gd name="connsiteX18" fmla="*/ 874395 w 2331720"/>
                <a:gd name="connsiteY18" fmla="*/ 0 h 1073724"/>
                <a:gd name="connsiteX19" fmla="*/ 922972 w 2331720"/>
                <a:gd name="connsiteY19" fmla="*/ 0 h 1073724"/>
                <a:gd name="connsiteX20" fmla="*/ 971550 w 2331720"/>
                <a:gd name="connsiteY20" fmla="*/ 0 h 1073724"/>
                <a:gd name="connsiteX21" fmla="*/ 1020128 w 2331720"/>
                <a:gd name="connsiteY21" fmla="*/ 0 h 1073724"/>
                <a:gd name="connsiteX22" fmla="*/ 1068705 w 2331720"/>
                <a:gd name="connsiteY22" fmla="*/ 0 h 1073724"/>
                <a:gd name="connsiteX23" fmla="*/ 1117283 w 2331720"/>
                <a:gd name="connsiteY23" fmla="*/ 1073725 h 1073724"/>
                <a:gd name="connsiteX24" fmla="*/ 1165860 w 2331720"/>
                <a:gd name="connsiteY24" fmla="*/ 1073725 h 1073724"/>
                <a:gd name="connsiteX25" fmla="*/ 1214437 w 2331720"/>
                <a:gd name="connsiteY25" fmla="*/ 1073725 h 1073724"/>
                <a:gd name="connsiteX26" fmla="*/ 1263015 w 2331720"/>
                <a:gd name="connsiteY26" fmla="*/ 1073725 h 1073724"/>
                <a:gd name="connsiteX27" fmla="*/ 1311592 w 2331720"/>
                <a:gd name="connsiteY27" fmla="*/ 1073725 h 1073724"/>
                <a:gd name="connsiteX28" fmla="*/ 1360170 w 2331720"/>
                <a:gd name="connsiteY28" fmla="*/ 1073725 h 1073724"/>
                <a:gd name="connsiteX29" fmla="*/ 1408748 w 2331720"/>
                <a:gd name="connsiteY29" fmla="*/ 1073725 h 1073724"/>
                <a:gd name="connsiteX30" fmla="*/ 1457325 w 2331720"/>
                <a:gd name="connsiteY30" fmla="*/ 1073725 h 1073724"/>
                <a:gd name="connsiteX31" fmla="*/ 1505903 w 2331720"/>
                <a:gd name="connsiteY31" fmla="*/ 1073725 h 1073724"/>
                <a:gd name="connsiteX32" fmla="*/ 1554480 w 2331720"/>
                <a:gd name="connsiteY32" fmla="*/ 0 h 1073724"/>
                <a:gd name="connsiteX33" fmla="*/ 1603058 w 2331720"/>
                <a:gd name="connsiteY33" fmla="*/ 0 h 1073724"/>
                <a:gd name="connsiteX34" fmla="*/ 1651635 w 2331720"/>
                <a:gd name="connsiteY34" fmla="*/ 0 h 1073724"/>
                <a:gd name="connsiteX35" fmla="*/ 1700212 w 2331720"/>
                <a:gd name="connsiteY35" fmla="*/ 0 h 1073724"/>
                <a:gd name="connsiteX36" fmla="*/ 1748790 w 2331720"/>
                <a:gd name="connsiteY36" fmla="*/ 0 h 1073724"/>
                <a:gd name="connsiteX37" fmla="*/ 1797367 w 2331720"/>
                <a:gd name="connsiteY37" fmla="*/ 0 h 1073724"/>
                <a:gd name="connsiteX38" fmla="*/ 1845945 w 2331720"/>
                <a:gd name="connsiteY38" fmla="*/ 1073725 h 1073724"/>
                <a:gd name="connsiteX39" fmla="*/ 1894523 w 2331720"/>
                <a:gd name="connsiteY39" fmla="*/ 1073725 h 1073724"/>
                <a:gd name="connsiteX40" fmla="*/ 1943100 w 2331720"/>
                <a:gd name="connsiteY40" fmla="*/ 1073725 h 1073724"/>
                <a:gd name="connsiteX41" fmla="*/ 1991678 w 2331720"/>
                <a:gd name="connsiteY41" fmla="*/ 1073725 h 1073724"/>
                <a:gd name="connsiteX42" fmla="*/ 2040255 w 2331720"/>
                <a:gd name="connsiteY42" fmla="*/ 1073725 h 1073724"/>
                <a:gd name="connsiteX43" fmla="*/ 2088833 w 2331720"/>
                <a:gd name="connsiteY43" fmla="*/ 1073725 h 1073724"/>
                <a:gd name="connsiteX44" fmla="*/ 2137410 w 2331720"/>
                <a:gd name="connsiteY44" fmla="*/ 1073725 h 1073724"/>
                <a:gd name="connsiteX45" fmla="*/ 2185987 w 2331720"/>
                <a:gd name="connsiteY45" fmla="*/ 1073725 h 1073724"/>
                <a:gd name="connsiteX46" fmla="*/ 2234565 w 2331720"/>
                <a:gd name="connsiteY46" fmla="*/ 1073725 h 1073724"/>
                <a:gd name="connsiteX47" fmla="*/ 2283142 w 2331720"/>
                <a:gd name="connsiteY47" fmla="*/ 1073725 h 1073724"/>
                <a:gd name="connsiteX48" fmla="*/ 2331720 w 2331720"/>
                <a:gd name="connsiteY48" fmla="*/ 1073725 h 10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20" h="1073724">
                  <a:moveTo>
                    <a:pt x="0" y="1073725"/>
                  </a:moveTo>
                  <a:lnTo>
                    <a:pt x="48578" y="1073725"/>
                  </a:lnTo>
                  <a:lnTo>
                    <a:pt x="97155" y="1073725"/>
                  </a:lnTo>
                  <a:lnTo>
                    <a:pt x="145732" y="1073725"/>
                  </a:lnTo>
                  <a:lnTo>
                    <a:pt x="194310" y="1073725"/>
                  </a:lnTo>
                  <a:lnTo>
                    <a:pt x="242888" y="1073725"/>
                  </a:lnTo>
                  <a:lnTo>
                    <a:pt x="291465" y="1073725"/>
                  </a:lnTo>
                  <a:lnTo>
                    <a:pt x="340042" y="1073725"/>
                  </a:lnTo>
                  <a:lnTo>
                    <a:pt x="388620" y="1073725"/>
                  </a:lnTo>
                  <a:lnTo>
                    <a:pt x="437197" y="1073725"/>
                  </a:lnTo>
                  <a:lnTo>
                    <a:pt x="485775" y="1073725"/>
                  </a:lnTo>
                  <a:lnTo>
                    <a:pt x="534353" y="1073725"/>
                  </a:lnTo>
                  <a:lnTo>
                    <a:pt x="582930" y="1073725"/>
                  </a:lnTo>
                  <a:lnTo>
                    <a:pt x="631507" y="1073725"/>
                  </a:lnTo>
                  <a:lnTo>
                    <a:pt x="680085" y="1073725"/>
                  </a:lnTo>
                  <a:lnTo>
                    <a:pt x="728662" y="1073725"/>
                  </a:lnTo>
                  <a:lnTo>
                    <a:pt x="777240" y="1073725"/>
                  </a:lnTo>
                  <a:lnTo>
                    <a:pt x="825817" y="1073725"/>
                  </a:lnTo>
                  <a:lnTo>
                    <a:pt x="874395" y="0"/>
                  </a:lnTo>
                  <a:lnTo>
                    <a:pt x="922972" y="0"/>
                  </a:lnTo>
                  <a:lnTo>
                    <a:pt x="971550" y="0"/>
                  </a:lnTo>
                  <a:lnTo>
                    <a:pt x="1020128" y="0"/>
                  </a:lnTo>
                  <a:lnTo>
                    <a:pt x="1068705" y="0"/>
                  </a:lnTo>
                  <a:lnTo>
                    <a:pt x="1117283" y="1073725"/>
                  </a:lnTo>
                  <a:lnTo>
                    <a:pt x="1165860" y="1073725"/>
                  </a:lnTo>
                  <a:lnTo>
                    <a:pt x="1214437" y="1073725"/>
                  </a:lnTo>
                  <a:lnTo>
                    <a:pt x="1263015" y="1073725"/>
                  </a:lnTo>
                  <a:lnTo>
                    <a:pt x="1311592" y="1073725"/>
                  </a:lnTo>
                  <a:lnTo>
                    <a:pt x="1360170" y="1073725"/>
                  </a:lnTo>
                  <a:lnTo>
                    <a:pt x="1408748" y="1073725"/>
                  </a:lnTo>
                  <a:lnTo>
                    <a:pt x="1457325" y="1073725"/>
                  </a:lnTo>
                  <a:lnTo>
                    <a:pt x="1505903" y="1073725"/>
                  </a:lnTo>
                  <a:lnTo>
                    <a:pt x="1554480" y="0"/>
                  </a:lnTo>
                  <a:lnTo>
                    <a:pt x="1603058" y="0"/>
                  </a:lnTo>
                  <a:lnTo>
                    <a:pt x="1651635" y="0"/>
                  </a:lnTo>
                  <a:lnTo>
                    <a:pt x="1700212" y="0"/>
                  </a:lnTo>
                  <a:lnTo>
                    <a:pt x="1748790" y="0"/>
                  </a:lnTo>
                  <a:lnTo>
                    <a:pt x="1797367" y="0"/>
                  </a:lnTo>
                  <a:lnTo>
                    <a:pt x="1845945" y="1073725"/>
                  </a:lnTo>
                  <a:lnTo>
                    <a:pt x="1894523" y="1073725"/>
                  </a:lnTo>
                  <a:lnTo>
                    <a:pt x="1943100" y="1073725"/>
                  </a:lnTo>
                  <a:lnTo>
                    <a:pt x="1991678" y="1073725"/>
                  </a:lnTo>
                  <a:lnTo>
                    <a:pt x="2040255" y="1073725"/>
                  </a:lnTo>
                  <a:lnTo>
                    <a:pt x="2088833" y="1073725"/>
                  </a:lnTo>
                  <a:lnTo>
                    <a:pt x="2137410" y="1073725"/>
                  </a:lnTo>
                  <a:lnTo>
                    <a:pt x="2185987" y="1073725"/>
                  </a:lnTo>
                  <a:lnTo>
                    <a:pt x="2234565" y="1073725"/>
                  </a:lnTo>
                  <a:lnTo>
                    <a:pt x="2283142" y="1073725"/>
                  </a:lnTo>
                  <a:lnTo>
                    <a:pt x="2331720" y="1073725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B4AFCA04-C10D-9FC0-0437-FB3C783168AC}"/>
                </a:ext>
              </a:extLst>
            </p:cNvPr>
            <p:cNvSpPr/>
            <p:nvPr/>
          </p:nvSpPr>
          <p:spPr>
            <a:xfrm>
              <a:off x="6605587" y="445770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875" name="Graphic 2">
              <a:extLst>
                <a:ext uri="{FF2B5EF4-FFF2-40B4-BE49-F238E27FC236}">
                  <a16:creationId xmlns:a16="http://schemas.microsoft.com/office/drawing/2014/main" id="{3D99DCF1-BB1B-907C-FE64-3280EFD3B061}"/>
                </a:ext>
              </a:extLst>
            </p:cNvPr>
            <p:cNvGrpSpPr/>
            <p:nvPr/>
          </p:nvGrpSpPr>
          <p:grpSpPr>
            <a:xfrm>
              <a:off x="6605587" y="4457700"/>
              <a:ext cx="2428875" cy="1181100"/>
              <a:chOff x="6605587" y="4457700"/>
              <a:chExt cx="2428875" cy="1181100"/>
            </a:xfrm>
          </p:grpSpPr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05C084C2-5057-7A3A-C2EB-3EA2B563EDBD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98E64EC1-20CC-1396-888B-BAB27B069792}"/>
                  </a:ext>
                </a:extLst>
              </p:cNvPr>
              <p:cNvSpPr/>
              <p:nvPr/>
            </p:nvSpPr>
            <p:spPr>
              <a:xfrm>
                <a:off x="7820024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1EE23697-93BC-861F-DB18-E3859C0E19F1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4EE93A36-CDFD-006D-9907-0D675FB30FB3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9C84BA30-175F-D326-F6D3-F3EFCF6A17B2}"/>
                  </a:ext>
                </a:extLst>
              </p:cNvPr>
              <p:cNvSpPr/>
              <p:nvPr/>
            </p:nvSpPr>
            <p:spPr>
              <a:xfrm>
                <a:off x="6605587" y="510193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436BC961-37C6-CB0A-5C6A-B12DC646F33C}"/>
                  </a:ext>
                </a:extLst>
              </p:cNvPr>
              <p:cNvSpPr/>
              <p:nvPr/>
            </p:nvSpPr>
            <p:spPr>
              <a:xfrm>
                <a:off x="6605587" y="456507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3AF52600-DBCF-5762-E5A7-0207C654FC4B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3" name="Freeform: Shape 882">
                <a:extLst>
                  <a:ext uri="{FF2B5EF4-FFF2-40B4-BE49-F238E27FC236}">
                    <a16:creationId xmlns:a16="http://schemas.microsoft.com/office/drawing/2014/main" id="{4AE87372-1B01-73C0-A09E-34233FE60AAB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4C1DDA3E-51A1-1400-CE7B-C3922A1A490A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C4E90FA7-596C-89F3-E364-7780AC7E9DC0}"/>
                  </a:ext>
                </a:extLst>
              </p:cNvPr>
              <p:cNvSpPr/>
              <p:nvPr/>
            </p:nvSpPr>
            <p:spPr>
              <a:xfrm>
                <a:off x="6605587" y="510193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44896C59-7EC9-A697-3D32-CC507A896701}"/>
                  </a:ext>
                </a:extLst>
              </p:cNvPr>
              <p:cNvSpPr/>
              <p:nvPr/>
            </p:nvSpPr>
            <p:spPr>
              <a:xfrm>
                <a:off x="6605587" y="456507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B922997F-933F-4349-6AEC-8DB3A33D08AA}"/>
                  </a:ext>
                </a:extLst>
              </p:cNvPr>
              <p:cNvSpPr/>
              <p:nvPr/>
            </p:nvSpPr>
            <p:spPr>
              <a:xfrm>
                <a:off x="9010173" y="56388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BAB53054-C9FC-D3AD-B747-9FF539A90D41}"/>
                  </a:ext>
                </a:extLst>
              </p:cNvPr>
              <p:cNvSpPr/>
              <p:nvPr/>
            </p:nvSpPr>
            <p:spPr>
              <a:xfrm>
                <a:off x="9010173" y="510193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9" name="Freeform: Shape 888">
                <a:extLst>
                  <a:ext uri="{FF2B5EF4-FFF2-40B4-BE49-F238E27FC236}">
                    <a16:creationId xmlns:a16="http://schemas.microsoft.com/office/drawing/2014/main" id="{FCA28A48-DE01-66C3-57A1-A5CD85D22D4A}"/>
                  </a:ext>
                </a:extLst>
              </p:cNvPr>
              <p:cNvSpPr/>
              <p:nvPr/>
            </p:nvSpPr>
            <p:spPr>
              <a:xfrm>
                <a:off x="9010173" y="456507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90" name="TextBox 889">
              <a:extLst>
                <a:ext uri="{FF2B5EF4-FFF2-40B4-BE49-F238E27FC236}">
                  <a16:creationId xmlns:a16="http://schemas.microsoft.com/office/drawing/2014/main" id="{83EBA51B-F934-DB0F-ABC3-D980B05D6E3B}"/>
                </a:ext>
              </a:extLst>
            </p:cNvPr>
            <p:cNvSpPr txBox="1"/>
            <p:nvPr/>
          </p:nvSpPr>
          <p:spPr>
            <a:xfrm>
              <a:off x="6411915" y="55359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91" name="TextBox 890">
              <a:extLst>
                <a:ext uri="{FF2B5EF4-FFF2-40B4-BE49-F238E27FC236}">
                  <a16:creationId xmlns:a16="http://schemas.microsoft.com/office/drawing/2014/main" id="{32C682A8-9EA2-6E1F-ADB3-A9F4CECE167E}"/>
                </a:ext>
              </a:extLst>
            </p:cNvPr>
            <p:cNvSpPr txBox="1"/>
            <p:nvPr/>
          </p:nvSpPr>
          <p:spPr>
            <a:xfrm>
              <a:off x="6411915" y="4999062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892" name="TextBox 891">
              <a:extLst>
                <a:ext uri="{FF2B5EF4-FFF2-40B4-BE49-F238E27FC236}">
                  <a16:creationId xmlns:a16="http://schemas.microsoft.com/office/drawing/2014/main" id="{771207F4-1892-5E55-272B-21E63EA395CC}"/>
                </a:ext>
              </a:extLst>
            </p:cNvPr>
            <p:cNvSpPr txBox="1"/>
            <p:nvPr/>
          </p:nvSpPr>
          <p:spPr>
            <a:xfrm>
              <a:off x="6345240" y="4462205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93" name="TextBox 892">
              <a:extLst>
                <a:ext uri="{FF2B5EF4-FFF2-40B4-BE49-F238E27FC236}">
                  <a16:creationId xmlns:a16="http://schemas.microsoft.com/office/drawing/2014/main" id="{AD0068CE-F64E-71BF-81DA-2FBC32B602DF}"/>
                </a:ext>
              </a:extLst>
            </p:cNvPr>
            <p:cNvSpPr txBox="1"/>
            <p:nvPr/>
          </p:nvSpPr>
          <p:spPr>
            <a:xfrm rot="-5400000">
              <a:off x="5972174" y="493585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94" name="TextBox 893">
              <a:extLst>
                <a:ext uri="{FF2B5EF4-FFF2-40B4-BE49-F238E27FC236}">
                  <a16:creationId xmlns:a16="http://schemas.microsoft.com/office/drawing/2014/main" id="{760EB537-27B6-EA90-D40F-1F856FDE703C}"/>
                </a:ext>
              </a:extLst>
            </p:cNvPr>
            <p:cNvSpPr txBox="1"/>
            <p:nvPr/>
          </p:nvSpPr>
          <p:spPr>
            <a:xfrm>
              <a:off x="7204709" y="4245530"/>
              <a:ext cx="12020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Cross-correlation</a:t>
              </a:r>
            </a:p>
          </p:txBody>
        </p:sp>
        <p:grpSp>
          <p:nvGrpSpPr>
            <p:cNvPr id="895" name="Graphic 2">
              <a:extLst>
                <a:ext uri="{FF2B5EF4-FFF2-40B4-BE49-F238E27FC236}">
                  <a16:creationId xmlns:a16="http://schemas.microsoft.com/office/drawing/2014/main" id="{D2DD0780-C0C9-0C49-924B-6957D159E16C}"/>
                </a:ext>
              </a:extLst>
            </p:cNvPr>
            <p:cNvGrpSpPr/>
            <p:nvPr/>
          </p:nvGrpSpPr>
          <p:grpSpPr>
            <a:xfrm>
              <a:off x="6605587" y="4416425"/>
              <a:ext cx="2428875" cy="1263649"/>
              <a:chOff x="6605587" y="4416425"/>
              <a:chExt cx="2428875" cy="1263649"/>
            </a:xfrm>
            <a:solidFill>
              <a:srgbClr val="0072BD"/>
            </a:solidFill>
          </p:grpSpPr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F274261B-9190-E25C-6937-14AEB85A7862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flat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7" name="Freeform: Shape 896">
                <a:extLst>
                  <a:ext uri="{FF2B5EF4-FFF2-40B4-BE49-F238E27FC236}">
                    <a16:creationId xmlns:a16="http://schemas.microsoft.com/office/drawing/2014/main" id="{C63E2690-D4C5-1C05-E75A-A0DAB4B37A8B}"/>
                  </a:ext>
                </a:extLst>
              </p:cNvPr>
              <p:cNvSpPr/>
              <p:nvPr/>
            </p:nvSpPr>
            <p:spPr>
              <a:xfrm>
                <a:off x="6612889" y="5597525"/>
                <a:ext cx="82549" cy="82549"/>
              </a:xfrm>
              <a:custGeom>
                <a:avLst/>
                <a:gdLst>
                  <a:gd name="connsiteX0" fmla="*/ 41714 w 82549"/>
                  <a:gd name="connsiteY0" fmla="*/ 6884 h 82549"/>
                  <a:gd name="connsiteX1" fmla="*/ 76639 w 82549"/>
                  <a:gd name="connsiteY1" fmla="*/ 41810 h 82549"/>
                  <a:gd name="connsiteX2" fmla="*/ 76639 w 82549"/>
                  <a:gd name="connsiteY2" fmla="*/ 41810 h 82549"/>
                  <a:gd name="connsiteX3" fmla="*/ 41714 w 82549"/>
                  <a:gd name="connsiteY3" fmla="*/ 76735 h 82549"/>
                  <a:gd name="connsiteX4" fmla="*/ 6788 w 82549"/>
                  <a:gd name="connsiteY4" fmla="*/ 41810 h 82549"/>
                  <a:gd name="connsiteX5" fmla="*/ 41714 w 82549"/>
                  <a:gd name="connsiteY5" fmla="*/ 6884 h 82549"/>
                  <a:gd name="connsiteX6" fmla="*/ 41714 w 82549"/>
                  <a:gd name="connsiteY6" fmla="*/ 535 h 82549"/>
                  <a:gd name="connsiteX7" fmla="*/ 439 w 82549"/>
                  <a:gd name="connsiteY7" fmla="*/ 41810 h 82549"/>
                  <a:gd name="connsiteX8" fmla="*/ 41714 w 82549"/>
                  <a:gd name="connsiteY8" fmla="*/ 83084 h 82549"/>
                  <a:gd name="connsiteX9" fmla="*/ 82988 w 82549"/>
                  <a:gd name="connsiteY9" fmla="*/ 41810 h 82549"/>
                  <a:gd name="connsiteX10" fmla="*/ 82988 w 82549"/>
                  <a:gd name="connsiteY10" fmla="*/ 41810 h 82549"/>
                  <a:gd name="connsiteX11" fmla="*/ 4171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4" y="6884"/>
                    </a:moveTo>
                    <a:cubicBezTo>
                      <a:pt x="61002" y="6884"/>
                      <a:pt x="76639" y="22522"/>
                      <a:pt x="76639" y="41810"/>
                    </a:cubicBezTo>
                    <a:lnTo>
                      <a:pt x="76639" y="41810"/>
                    </a:lnTo>
                    <a:cubicBezTo>
                      <a:pt x="76639" y="61098"/>
                      <a:pt x="61002" y="76735"/>
                      <a:pt x="41714" y="76735"/>
                    </a:cubicBezTo>
                    <a:cubicBezTo>
                      <a:pt x="22426" y="76735"/>
                      <a:pt x="6788" y="61098"/>
                      <a:pt x="6788" y="41810"/>
                    </a:cubicBezTo>
                    <a:cubicBezTo>
                      <a:pt x="6788" y="22522"/>
                      <a:pt x="22426" y="6884"/>
                      <a:pt x="41714" y="6884"/>
                    </a:cubicBezTo>
                    <a:close/>
                    <a:moveTo>
                      <a:pt x="41714" y="535"/>
                    </a:moveTo>
                    <a:cubicBezTo>
                      <a:pt x="18919" y="535"/>
                      <a:pt x="439" y="19014"/>
                      <a:pt x="439" y="41810"/>
                    </a:cubicBezTo>
                    <a:cubicBezTo>
                      <a:pt x="439" y="64605"/>
                      <a:pt x="18919" y="83084"/>
                      <a:pt x="41714" y="83084"/>
                    </a:cubicBezTo>
                    <a:cubicBezTo>
                      <a:pt x="64509" y="83084"/>
                      <a:pt x="82988" y="64605"/>
                      <a:pt x="82988" y="41810"/>
                    </a:cubicBezTo>
                    <a:lnTo>
                      <a:pt x="82988" y="41810"/>
                    </a:lnTo>
                    <a:cubicBezTo>
                      <a:pt x="82988" y="19014"/>
                      <a:pt x="64509" y="535"/>
                      <a:pt x="4171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8" name="Freeform: Shape 897">
                <a:extLst>
                  <a:ext uri="{FF2B5EF4-FFF2-40B4-BE49-F238E27FC236}">
                    <a16:creationId xmlns:a16="http://schemas.microsoft.com/office/drawing/2014/main" id="{9FBA43CA-C6E0-4442-F0F9-990060189033}"/>
                  </a:ext>
                </a:extLst>
              </p:cNvPr>
              <p:cNvSpPr/>
              <p:nvPr/>
            </p:nvSpPr>
            <p:spPr>
              <a:xfrm>
                <a:off x="6637178" y="5597525"/>
                <a:ext cx="82549" cy="82549"/>
              </a:xfrm>
              <a:custGeom>
                <a:avLst/>
                <a:gdLst>
                  <a:gd name="connsiteX0" fmla="*/ 41716 w 82549"/>
                  <a:gd name="connsiteY0" fmla="*/ 6884 h 82549"/>
                  <a:gd name="connsiteX1" fmla="*/ 76642 w 82549"/>
                  <a:gd name="connsiteY1" fmla="*/ 41810 h 82549"/>
                  <a:gd name="connsiteX2" fmla="*/ 76642 w 82549"/>
                  <a:gd name="connsiteY2" fmla="*/ 41810 h 82549"/>
                  <a:gd name="connsiteX3" fmla="*/ 41716 w 82549"/>
                  <a:gd name="connsiteY3" fmla="*/ 76735 h 82549"/>
                  <a:gd name="connsiteX4" fmla="*/ 6791 w 82549"/>
                  <a:gd name="connsiteY4" fmla="*/ 41810 h 82549"/>
                  <a:gd name="connsiteX5" fmla="*/ 41716 w 82549"/>
                  <a:gd name="connsiteY5" fmla="*/ 6884 h 82549"/>
                  <a:gd name="connsiteX6" fmla="*/ 41716 w 82549"/>
                  <a:gd name="connsiteY6" fmla="*/ 535 h 82549"/>
                  <a:gd name="connsiteX7" fmla="*/ 442 w 82549"/>
                  <a:gd name="connsiteY7" fmla="*/ 41810 h 82549"/>
                  <a:gd name="connsiteX8" fmla="*/ 41716 w 82549"/>
                  <a:gd name="connsiteY8" fmla="*/ 83084 h 82549"/>
                  <a:gd name="connsiteX9" fmla="*/ 82991 w 82549"/>
                  <a:gd name="connsiteY9" fmla="*/ 41810 h 82549"/>
                  <a:gd name="connsiteX10" fmla="*/ 82991 w 82549"/>
                  <a:gd name="connsiteY10" fmla="*/ 41810 h 82549"/>
                  <a:gd name="connsiteX11" fmla="*/ 417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6" y="6884"/>
                    </a:moveTo>
                    <a:cubicBezTo>
                      <a:pt x="61004" y="6884"/>
                      <a:pt x="76642" y="22522"/>
                      <a:pt x="76642" y="41810"/>
                    </a:cubicBezTo>
                    <a:lnTo>
                      <a:pt x="76642" y="41810"/>
                    </a:lnTo>
                    <a:cubicBezTo>
                      <a:pt x="76642" y="61098"/>
                      <a:pt x="61004" y="76735"/>
                      <a:pt x="41716" y="76735"/>
                    </a:cubicBezTo>
                    <a:cubicBezTo>
                      <a:pt x="22428" y="76735"/>
                      <a:pt x="6791" y="61098"/>
                      <a:pt x="6791" y="41810"/>
                    </a:cubicBezTo>
                    <a:cubicBezTo>
                      <a:pt x="6791" y="22522"/>
                      <a:pt x="22428" y="6884"/>
                      <a:pt x="41716" y="6884"/>
                    </a:cubicBezTo>
                    <a:close/>
                    <a:moveTo>
                      <a:pt x="41716" y="535"/>
                    </a:moveTo>
                    <a:cubicBezTo>
                      <a:pt x="18921" y="535"/>
                      <a:pt x="442" y="19014"/>
                      <a:pt x="442" y="41810"/>
                    </a:cubicBezTo>
                    <a:cubicBezTo>
                      <a:pt x="442" y="64605"/>
                      <a:pt x="18921" y="83084"/>
                      <a:pt x="41716" y="83084"/>
                    </a:cubicBezTo>
                    <a:cubicBezTo>
                      <a:pt x="64512" y="83084"/>
                      <a:pt x="82991" y="64605"/>
                      <a:pt x="82991" y="41810"/>
                    </a:cubicBezTo>
                    <a:lnTo>
                      <a:pt x="82991" y="41810"/>
                    </a:lnTo>
                    <a:cubicBezTo>
                      <a:pt x="82991" y="19014"/>
                      <a:pt x="64512" y="535"/>
                      <a:pt x="417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9" name="Freeform: Shape 898">
                <a:extLst>
                  <a:ext uri="{FF2B5EF4-FFF2-40B4-BE49-F238E27FC236}">
                    <a16:creationId xmlns:a16="http://schemas.microsoft.com/office/drawing/2014/main" id="{6F6BA46F-2FDB-1F5B-5968-284DE411E437}"/>
                  </a:ext>
                </a:extLst>
              </p:cNvPr>
              <p:cNvSpPr/>
              <p:nvPr/>
            </p:nvSpPr>
            <p:spPr>
              <a:xfrm>
                <a:off x="6661467" y="5597525"/>
                <a:ext cx="82549" cy="82549"/>
              </a:xfrm>
              <a:custGeom>
                <a:avLst/>
                <a:gdLst>
                  <a:gd name="connsiteX0" fmla="*/ 41719 w 82549"/>
                  <a:gd name="connsiteY0" fmla="*/ 6884 h 82549"/>
                  <a:gd name="connsiteX1" fmla="*/ 76644 w 82549"/>
                  <a:gd name="connsiteY1" fmla="*/ 41810 h 82549"/>
                  <a:gd name="connsiteX2" fmla="*/ 76644 w 82549"/>
                  <a:gd name="connsiteY2" fmla="*/ 41810 h 82549"/>
                  <a:gd name="connsiteX3" fmla="*/ 41719 w 82549"/>
                  <a:gd name="connsiteY3" fmla="*/ 76735 h 82549"/>
                  <a:gd name="connsiteX4" fmla="*/ 6794 w 82549"/>
                  <a:gd name="connsiteY4" fmla="*/ 41810 h 82549"/>
                  <a:gd name="connsiteX5" fmla="*/ 41719 w 82549"/>
                  <a:gd name="connsiteY5" fmla="*/ 6884 h 82549"/>
                  <a:gd name="connsiteX6" fmla="*/ 41719 w 82549"/>
                  <a:gd name="connsiteY6" fmla="*/ 535 h 82549"/>
                  <a:gd name="connsiteX7" fmla="*/ 444 w 82549"/>
                  <a:gd name="connsiteY7" fmla="*/ 41810 h 82549"/>
                  <a:gd name="connsiteX8" fmla="*/ 41719 w 82549"/>
                  <a:gd name="connsiteY8" fmla="*/ 83084 h 82549"/>
                  <a:gd name="connsiteX9" fmla="*/ 82994 w 82549"/>
                  <a:gd name="connsiteY9" fmla="*/ 41810 h 82549"/>
                  <a:gd name="connsiteX10" fmla="*/ 82994 w 82549"/>
                  <a:gd name="connsiteY10" fmla="*/ 41810 h 82549"/>
                  <a:gd name="connsiteX11" fmla="*/ 4171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9" y="6884"/>
                    </a:moveTo>
                    <a:cubicBezTo>
                      <a:pt x="61007" y="6884"/>
                      <a:pt x="76644" y="22522"/>
                      <a:pt x="76644" y="41810"/>
                    </a:cubicBezTo>
                    <a:lnTo>
                      <a:pt x="76644" y="41810"/>
                    </a:lnTo>
                    <a:cubicBezTo>
                      <a:pt x="76644" y="61098"/>
                      <a:pt x="61007" y="76735"/>
                      <a:pt x="41719" y="76735"/>
                    </a:cubicBezTo>
                    <a:cubicBezTo>
                      <a:pt x="22431" y="76735"/>
                      <a:pt x="6794" y="61098"/>
                      <a:pt x="6794" y="41810"/>
                    </a:cubicBezTo>
                    <a:cubicBezTo>
                      <a:pt x="6794" y="22522"/>
                      <a:pt x="22431" y="6884"/>
                      <a:pt x="41719" y="6884"/>
                    </a:cubicBezTo>
                    <a:close/>
                    <a:moveTo>
                      <a:pt x="41719" y="535"/>
                    </a:moveTo>
                    <a:cubicBezTo>
                      <a:pt x="18924" y="535"/>
                      <a:pt x="444" y="19014"/>
                      <a:pt x="444" y="41810"/>
                    </a:cubicBezTo>
                    <a:cubicBezTo>
                      <a:pt x="444" y="64605"/>
                      <a:pt x="18924" y="83084"/>
                      <a:pt x="41719" y="83084"/>
                    </a:cubicBezTo>
                    <a:cubicBezTo>
                      <a:pt x="64514" y="83084"/>
                      <a:pt x="82994" y="64605"/>
                      <a:pt x="82994" y="41810"/>
                    </a:cubicBezTo>
                    <a:lnTo>
                      <a:pt x="82994" y="41810"/>
                    </a:lnTo>
                    <a:cubicBezTo>
                      <a:pt x="82994" y="19014"/>
                      <a:pt x="64514" y="535"/>
                      <a:pt x="4171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0" name="Freeform: Shape 899">
                <a:extLst>
                  <a:ext uri="{FF2B5EF4-FFF2-40B4-BE49-F238E27FC236}">
                    <a16:creationId xmlns:a16="http://schemas.microsoft.com/office/drawing/2014/main" id="{BB9159ED-6FA1-25DE-3F22-FA1FC6514A46}"/>
                  </a:ext>
                </a:extLst>
              </p:cNvPr>
              <p:cNvSpPr/>
              <p:nvPr/>
            </p:nvSpPr>
            <p:spPr>
              <a:xfrm>
                <a:off x="6685756" y="5597525"/>
                <a:ext cx="82549" cy="82549"/>
              </a:xfrm>
              <a:custGeom>
                <a:avLst/>
                <a:gdLst>
                  <a:gd name="connsiteX0" fmla="*/ 41721 w 82549"/>
                  <a:gd name="connsiteY0" fmla="*/ 6884 h 82549"/>
                  <a:gd name="connsiteX1" fmla="*/ 76647 w 82549"/>
                  <a:gd name="connsiteY1" fmla="*/ 41810 h 82549"/>
                  <a:gd name="connsiteX2" fmla="*/ 76647 w 82549"/>
                  <a:gd name="connsiteY2" fmla="*/ 41810 h 82549"/>
                  <a:gd name="connsiteX3" fmla="*/ 41721 w 82549"/>
                  <a:gd name="connsiteY3" fmla="*/ 76735 h 82549"/>
                  <a:gd name="connsiteX4" fmla="*/ 6796 w 82549"/>
                  <a:gd name="connsiteY4" fmla="*/ 41810 h 82549"/>
                  <a:gd name="connsiteX5" fmla="*/ 41721 w 82549"/>
                  <a:gd name="connsiteY5" fmla="*/ 6884 h 82549"/>
                  <a:gd name="connsiteX6" fmla="*/ 41721 w 82549"/>
                  <a:gd name="connsiteY6" fmla="*/ 535 h 82549"/>
                  <a:gd name="connsiteX7" fmla="*/ 447 w 82549"/>
                  <a:gd name="connsiteY7" fmla="*/ 41810 h 82549"/>
                  <a:gd name="connsiteX8" fmla="*/ 41721 w 82549"/>
                  <a:gd name="connsiteY8" fmla="*/ 83084 h 82549"/>
                  <a:gd name="connsiteX9" fmla="*/ 82996 w 82549"/>
                  <a:gd name="connsiteY9" fmla="*/ 41810 h 82549"/>
                  <a:gd name="connsiteX10" fmla="*/ 82996 w 82549"/>
                  <a:gd name="connsiteY10" fmla="*/ 41810 h 82549"/>
                  <a:gd name="connsiteX11" fmla="*/ 4172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1" y="6884"/>
                    </a:moveTo>
                    <a:cubicBezTo>
                      <a:pt x="61010" y="6884"/>
                      <a:pt x="76647" y="22522"/>
                      <a:pt x="76647" y="41810"/>
                    </a:cubicBezTo>
                    <a:lnTo>
                      <a:pt x="76647" y="41810"/>
                    </a:lnTo>
                    <a:cubicBezTo>
                      <a:pt x="76647" y="61098"/>
                      <a:pt x="61010" y="76735"/>
                      <a:pt x="41721" y="76735"/>
                    </a:cubicBezTo>
                    <a:cubicBezTo>
                      <a:pt x="22433" y="76735"/>
                      <a:pt x="6796" y="61098"/>
                      <a:pt x="6796" y="41810"/>
                    </a:cubicBezTo>
                    <a:cubicBezTo>
                      <a:pt x="6796" y="22522"/>
                      <a:pt x="22433" y="6884"/>
                      <a:pt x="41721" y="6884"/>
                    </a:cubicBezTo>
                    <a:close/>
                    <a:moveTo>
                      <a:pt x="41721" y="535"/>
                    </a:moveTo>
                    <a:cubicBezTo>
                      <a:pt x="18926" y="535"/>
                      <a:pt x="447" y="19014"/>
                      <a:pt x="447" y="41810"/>
                    </a:cubicBezTo>
                    <a:cubicBezTo>
                      <a:pt x="447" y="64605"/>
                      <a:pt x="18926" y="83084"/>
                      <a:pt x="41721" y="83084"/>
                    </a:cubicBezTo>
                    <a:cubicBezTo>
                      <a:pt x="64517" y="83084"/>
                      <a:pt x="82996" y="64605"/>
                      <a:pt x="82996" y="41810"/>
                    </a:cubicBezTo>
                    <a:lnTo>
                      <a:pt x="82996" y="41810"/>
                    </a:lnTo>
                    <a:cubicBezTo>
                      <a:pt x="82996" y="19014"/>
                      <a:pt x="64517" y="535"/>
                      <a:pt x="4172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9DF2F1FE-52AD-A240-DC3D-7AFEB9D5877C}"/>
                  </a:ext>
                </a:extLst>
              </p:cNvPr>
              <p:cNvSpPr/>
              <p:nvPr/>
            </p:nvSpPr>
            <p:spPr>
              <a:xfrm>
                <a:off x="6710044" y="5597525"/>
                <a:ext cx="82549" cy="82549"/>
              </a:xfrm>
              <a:custGeom>
                <a:avLst/>
                <a:gdLst>
                  <a:gd name="connsiteX0" fmla="*/ 41724 w 82549"/>
                  <a:gd name="connsiteY0" fmla="*/ 6884 h 82549"/>
                  <a:gd name="connsiteX1" fmla="*/ 76649 w 82549"/>
                  <a:gd name="connsiteY1" fmla="*/ 41810 h 82549"/>
                  <a:gd name="connsiteX2" fmla="*/ 76649 w 82549"/>
                  <a:gd name="connsiteY2" fmla="*/ 41810 h 82549"/>
                  <a:gd name="connsiteX3" fmla="*/ 41724 w 82549"/>
                  <a:gd name="connsiteY3" fmla="*/ 76735 h 82549"/>
                  <a:gd name="connsiteX4" fmla="*/ 6799 w 82549"/>
                  <a:gd name="connsiteY4" fmla="*/ 41810 h 82549"/>
                  <a:gd name="connsiteX5" fmla="*/ 41724 w 82549"/>
                  <a:gd name="connsiteY5" fmla="*/ 6884 h 82549"/>
                  <a:gd name="connsiteX6" fmla="*/ 41724 w 82549"/>
                  <a:gd name="connsiteY6" fmla="*/ 535 h 82549"/>
                  <a:gd name="connsiteX7" fmla="*/ 449 w 82549"/>
                  <a:gd name="connsiteY7" fmla="*/ 41810 h 82549"/>
                  <a:gd name="connsiteX8" fmla="*/ 41724 w 82549"/>
                  <a:gd name="connsiteY8" fmla="*/ 83084 h 82549"/>
                  <a:gd name="connsiteX9" fmla="*/ 82999 w 82549"/>
                  <a:gd name="connsiteY9" fmla="*/ 41810 h 82549"/>
                  <a:gd name="connsiteX10" fmla="*/ 82999 w 82549"/>
                  <a:gd name="connsiteY10" fmla="*/ 41810 h 82549"/>
                  <a:gd name="connsiteX11" fmla="*/ 417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4" y="6884"/>
                    </a:moveTo>
                    <a:cubicBezTo>
                      <a:pt x="61012" y="6884"/>
                      <a:pt x="76649" y="22522"/>
                      <a:pt x="76649" y="41810"/>
                    </a:cubicBezTo>
                    <a:lnTo>
                      <a:pt x="76649" y="41810"/>
                    </a:lnTo>
                    <a:cubicBezTo>
                      <a:pt x="76649" y="61098"/>
                      <a:pt x="61012" y="76735"/>
                      <a:pt x="41724" y="76735"/>
                    </a:cubicBezTo>
                    <a:cubicBezTo>
                      <a:pt x="22436" y="76735"/>
                      <a:pt x="6799" y="61098"/>
                      <a:pt x="6799" y="41810"/>
                    </a:cubicBezTo>
                    <a:cubicBezTo>
                      <a:pt x="6799" y="22522"/>
                      <a:pt x="22436" y="6884"/>
                      <a:pt x="41724" y="6884"/>
                    </a:cubicBezTo>
                    <a:close/>
                    <a:moveTo>
                      <a:pt x="41724" y="535"/>
                    </a:moveTo>
                    <a:cubicBezTo>
                      <a:pt x="18929" y="535"/>
                      <a:pt x="449" y="19014"/>
                      <a:pt x="449" y="41810"/>
                    </a:cubicBezTo>
                    <a:cubicBezTo>
                      <a:pt x="449" y="64605"/>
                      <a:pt x="18929" y="83084"/>
                      <a:pt x="41724" y="83084"/>
                    </a:cubicBezTo>
                    <a:cubicBezTo>
                      <a:pt x="64519" y="83084"/>
                      <a:pt x="82999" y="64605"/>
                      <a:pt x="82999" y="41810"/>
                    </a:cubicBezTo>
                    <a:lnTo>
                      <a:pt x="82999" y="41810"/>
                    </a:lnTo>
                    <a:cubicBezTo>
                      <a:pt x="82999" y="19014"/>
                      <a:pt x="64519" y="535"/>
                      <a:pt x="417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7D04ED8B-FD2C-EDF8-BFDA-A48151B7540E}"/>
                  </a:ext>
                </a:extLst>
              </p:cNvPr>
              <p:cNvSpPr/>
              <p:nvPr/>
            </p:nvSpPr>
            <p:spPr>
              <a:xfrm>
                <a:off x="6734333" y="5597525"/>
                <a:ext cx="82549" cy="82549"/>
              </a:xfrm>
              <a:custGeom>
                <a:avLst/>
                <a:gdLst>
                  <a:gd name="connsiteX0" fmla="*/ 41727 w 82549"/>
                  <a:gd name="connsiteY0" fmla="*/ 6884 h 82549"/>
                  <a:gd name="connsiteX1" fmla="*/ 76652 w 82549"/>
                  <a:gd name="connsiteY1" fmla="*/ 41810 h 82549"/>
                  <a:gd name="connsiteX2" fmla="*/ 76652 w 82549"/>
                  <a:gd name="connsiteY2" fmla="*/ 41810 h 82549"/>
                  <a:gd name="connsiteX3" fmla="*/ 41727 w 82549"/>
                  <a:gd name="connsiteY3" fmla="*/ 76735 h 82549"/>
                  <a:gd name="connsiteX4" fmla="*/ 6801 w 82549"/>
                  <a:gd name="connsiteY4" fmla="*/ 41810 h 82549"/>
                  <a:gd name="connsiteX5" fmla="*/ 41727 w 82549"/>
                  <a:gd name="connsiteY5" fmla="*/ 6884 h 82549"/>
                  <a:gd name="connsiteX6" fmla="*/ 41727 w 82549"/>
                  <a:gd name="connsiteY6" fmla="*/ 535 h 82549"/>
                  <a:gd name="connsiteX7" fmla="*/ 452 w 82549"/>
                  <a:gd name="connsiteY7" fmla="*/ 41810 h 82549"/>
                  <a:gd name="connsiteX8" fmla="*/ 41727 w 82549"/>
                  <a:gd name="connsiteY8" fmla="*/ 83084 h 82549"/>
                  <a:gd name="connsiteX9" fmla="*/ 83001 w 82549"/>
                  <a:gd name="connsiteY9" fmla="*/ 41810 h 82549"/>
                  <a:gd name="connsiteX10" fmla="*/ 83001 w 82549"/>
                  <a:gd name="connsiteY10" fmla="*/ 41810 h 82549"/>
                  <a:gd name="connsiteX11" fmla="*/ 4172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7" y="6884"/>
                    </a:moveTo>
                    <a:cubicBezTo>
                      <a:pt x="61015" y="6884"/>
                      <a:pt x="76652" y="22522"/>
                      <a:pt x="76652" y="41810"/>
                    </a:cubicBezTo>
                    <a:lnTo>
                      <a:pt x="76652" y="41810"/>
                    </a:lnTo>
                    <a:cubicBezTo>
                      <a:pt x="76652" y="61098"/>
                      <a:pt x="61015" y="76735"/>
                      <a:pt x="41727" y="76735"/>
                    </a:cubicBezTo>
                    <a:cubicBezTo>
                      <a:pt x="22438" y="76735"/>
                      <a:pt x="6801" y="61098"/>
                      <a:pt x="6801" y="41810"/>
                    </a:cubicBezTo>
                    <a:cubicBezTo>
                      <a:pt x="6801" y="22522"/>
                      <a:pt x="22438" y="6884"/>
                      <a:pt x="41727" y="6884"/>
                    </a:cubicBezTo>
                    <a:close/>
                    <a:moveTo>
                      <a:pt x="41727" y="535"/>
                    </a:moveTo>
                    <a:cubicBezTo>
                      <a:pt x="18931" y="535"/>
                      <a:pt x="452" y="19014"/>
                      <a:pt x="452" y="41810"/>
                    </a:cubicBezTo>
                    <a:cubicBezTo>
                      <a:pt x="452" y="64605"/>
                      <a:pt x="18931" y="83084"/>
                      <a:pt x="41727" y="83084"/>
                    </a:cubicBezTo>
                    <a:cubicBezTo>
                      <a:pt x="64522" y="83084"/>
                      <a:pt x="83001" y="64605"/>
                      <a:pt x="83001" y="41810"/>
                    </a:cubicBezTo>
                    <a:lnTo>
                      <a:pt x="83001" y="41810"/>
                    </a:lnTo>
                    <a:cubicBezTo>
                      <a:pt x="83001" y="19014"/>
                      <a:pt x="64522" y="535"/>
                      <a:pt x="4172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3E338F7A-3DFA-BB82-1CEB-340A0C23FD39}"/>
                  </a:ext>
                </a:extLst>
              </p:cNvPr>
              <p:cNvSpPr/>
              <p:nvPr/>
            </p:nvSpPr>
            <p:spPr>
              <a:xfrm>
                <a:off x="6758622" y="5597525"/>
                <a:ext cx="82549" cy="82549"/>
              </a:xfrm>
              <a:custGeom>
                <a:avLst/>
                <a:gdLst>
                  <a:gd name="connsiteX0" fmla="*/ 41729 w 82549"/>
                  <a:gd name="connsiteY0" fmla="*/ 6884 h 82549"/>
                  <a:gd name="connsiteX1" fmla="*/ 76654 w 82549"/>
                  <a:gd name="connsiteY1" fmla="*/ 41810 h 82549"/>
                  <a:gd name="connsiteX2" fmla="*/ 76654 w 82549"/>
                  <a:gd name="connsiteY2" fmla="*/ 41810 h 82549"/>
                  <a:gd name="connsiteX3" fmla="*/ 41729 w 82549"/>
                  <a:gd name="connsiteY3" fmla="*/ 76735 h 82549"/>
                  <a:gd name="connsiteX4" fmla="*/ 6804 w 82549"/>
                  <a:gd name="connsiteY4" fmla="*/ 41810 h 82549"/>
                  <a:gd name="connsiteX5" fmla="*/ 41729 w 82549"/>
                  <a:gd name="connsiteY5" fmla="*/ 6884 h 82549"/>
                  <a:gd name="connsiteX6" fmla="*/ 41729 w 82549"/>
                  <a:gd name="connsiteY6" fmla="*/ 535 h 82549"/>
                  <a:gd name="connsiteX7" fmla="*/ 454 w 82549"/>
                  <a:gd name="connsiteY7" fmla="*/ 41810 h 82549"/>
                  <a:gd name="connsiteX8" fmla="*/ 41729 w 82549"/>
                  <a:gd name="connsiteY8" fmla="*/ 83084 h 82549"/>
                  <a:gd name="connsiteX9" fmla="*/ 83004 w 82549"/>
                  <a:gd name="connsiteY9" fmla="*/ 41810 h 82549"/>
                  <a:gd name="connsiteX10" fmla="*/ 83004 w 82549"/>
                  <a:gd name="connsiteY10" fmla="*/ 41810 h 82549"/>
                  <a:gd name="connsiteX11" fmla="*/ 4172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9" y="6884"/>
                    </a:moveTo>
                    <a:cubicBezTo>
                      <a:pt x="61017" y="6884"/>
                      <a:pt x="76654" y="22522"/>
                      <a:pt x="76654" y="41810"/>
                    </a:cubicBezTo>
                    <a:lnTo>
                      <a:pt x="76654" y="41810"/>
                    </a:lnTo>
                    <a:cubicBezTo>
                      <a:pt x="76654" y="61098"/>
                      <a:pt x="61017" y="76735"/>
                      <a:pt x="41729" y="76735"/>
                    </a:cubicBezTo>
                    <a:cubicBezTo>
                      <a:pt x="22441" y="76735"/>
                      <a:pt x="6804" y="61098"/>
                      <a:pt x="6804" y="41810"/>
                    </a:cubicBezTo>
                    <a:cubicBezTo>
                      <a:pt x="6804" y="22522"/>
                      <a:pt x="22441" y="6884"/>
                      <a:pt x="41729" y="6884"/>
                    </a:cubicBezTo>
                    <a:close/>
                    <a:moveTo>
                      <a:pt x="41729" y="535"/>
                    </a:moveTo>
                    <a:cubicBezTo>
                      <a:pt x="18934" y="535"/>
                      <a:pt x="454" y="19014"/>
                      <a:pt x="454" y="41810"/>
                    </a:cubicBezTo>
                    <a:cubicBezTo>
                      <a:pt x="454" y="64605"/>
                      <a:pt x="18934" y="83084"/>
                      <a:pt x="41729" y="83084"/>
                    </a:cubicBezTo>
                    <a:cubicBezTo>
                      <a:pt x="64524" y="83084"/>
                      <a:pt x="83004" y="64605"/>
                      <a:pt x="83004" y="41810"/>
                    </a:cubicBezTo>
                    <a:lnTo>
                      <a:pt x="83004" y="41810"/>
                    </a:lnTo>
                    <a:cubicBezTo>
                      <a:pt x="83004" y="19014"/>
                      <a:pt x="64524" y="535"/>
                      <a:pt x="4172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4" name="Freeform: Shape 903">
                <a:extLst>
                  <a:ext uri="{FF2B5EF4-FFF2-40B4-BE49-F238E27FC236}">
                    <a16:creationId xmlns:a16="http://schemas.microsoft.com/office/drawing/2014/main" id="{B4587535-335D-3407-EB40-4DA2B954B7B4}"/>
                  </a:ext>
                </a:extLst>
              </p:cNvPr>
              <p:cNvSpPr/>
              <p:nvPr/>
            </p:nvSpPr>
            <p:spPr>
              <a:xfrm>
                <a:off x="6782911" y="5597525"/>
                <a:ext cx="82549" cy="82549"/>
              </a:xfrm>
              <a:custGeom>
                <a:avLst/>
                <a:gdLst>
                  <a:gd name="connsiteX0" fmla="*/ 41732 w 82549"/>
                  <a:gd name="connsiteY0" fmla="*/ 6884 h 82549"/>
                  <a:gd name="connsiteX1" fmla="*/ 76657 w 82549"/>
                  <a:gd name="connsiteY1" fmla="*/ 41810 h 82549"/>
                  <a:gd name="connsiteX2" fmla="*/ 76657 w 82549"/>
                  <a:gd name="connsiteY2" fmla="*/ 41810 h 82549"/>
                  <a:gd name="connsiteX3" fmla="*/ 41732 w 82549"/>
                  <a:gd name="connsiteY3" fmla="*/ 76735 h 82549"/>
                  <a:gd name="connsiteX4" fmla="*/ 6806 w 82549"/>
                  <a:gd name="connsiteY4" fmla="*/ 41810 h 82549"/>
                  <a:gd name="connsiteX5" fmla="*/ 41732 w 82549"/>
                  <a:gd name="connsiteY5" fmla="*/ 6884 h 82549"/>
                  <a:gd name="connsiteX6" fmla="*/ 41732 w 82549"/>
                  <a:gd name="connsiteY6" fmla="*/ 535 h 82549"/>
                  <a:gd name="connsiteX7" fmla="*/ 457 w 82549"/>
                  <a:gd name="connsiteY7" fmla="*/ 41810 h 82549"/>
                  <a:gd name="connsiteX8" fmla="*/ 41732 w 82549"/>
                  <a:gd name="connsiteY8" fmla="*/ 83084 h 82549"/>
                  <a:gd name="connsiteX9" fmla="*/ 83006 w 82549"/>
                  <a:gd name="connsiteY9" fmla="*/ 41810 h 82549"/>
                  <a:gd name="connsiteX10" fmla="*/ 83006 w 82549"/>
                  <a:gd name="connsiteY10" fmla="*/ 41810 h 82549"/>
                  <a:gd name="connsiteX11" fmla="*/ 4173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2" y="6884"/>
                    </a:moveTo>
                    <a:cubicBezTo>
                      <a:pt x="61020" y="6884"/>
                      <a:pt x="76657" y="22522"/>
                      <a:pt x="76657" y="41810"/>
                    </a:cubicBezTo>
                    <a:lnTo>
                      <a:pt x="76657" y="41810"/>
                    </a:lnTo>
                    <a:cubicBezTo>
                      <a:pt x="76657" y="61098"/>
                      <a:pt x="61020" y="76735"/>
                      <a:pt x="41732" y="76735"/>
                    </a:cubicBezTo>
                    <a:cubicBezTo>
                      <a:pt x="22444" y="76735"/>
                      <a:pt x="6806" y="61098"/>
                      <a:pt x="6806" y="41810"/>
                    </a:cubicBezTo>
                    <a:cubicBezTo>
                      <a:pt x="6806" y="22522"/>
                      <a:pt x="22444" y="6884"/>
                      <a:pt x="41732" y="6884"/>
                    </a:cubicBezTo>
                    <a:close/>
                    <a:moveTo>
                      <a:pt x="41732" y="535"/>
                    </a:moveTo>
                    <a:cubicBezTo>
                      <a:pt x="18936" y="535"/>
                      <a:pt x="457" y="19014"/>
                      <a:pt x="457" y="41810"/>
                    </a:cubicBezTo>
                    <a:cubicBezTo>
                      <a:pt x="457" y="64605"/>
                      <a:pt x="18936" y="83084"/>
                      <a:pt x="41732" y="83084"/>
                    </a:cubicBezTo>
                    <a:cubicBezTo>
                      <a:pt x="64527" y="83084"/>
                      <a:pt x="83006" y="64605"/>
                      <a:pt x="83006" y="41810"/>
                    </a:cubicBezTo>
                    <a:lnTo>
                      <a:pt x="83006" y="41810"/>
                    </a:lnTo>
                    <a:cubicBezTo>
                      <a:pt x="83006" y="19014"/>
                      <a:pt x="64527" y="535"/>
                      <a:pt x="4173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5" name="Freeform: Shape 904">
                <a:extLst>
                  <a:ext uri="{FF2B5EF4-FFF2-40B4-BE49-F238E27FC236}">
                    <a16:creationId xmlns:a16="http://schemas.microsoft.com/office/drawing/2014/main" id="{16BE123A-0AC2-FA32-1631-AC9EF371D11A}"/>
                  </a:ext>
                </a:extLst>
              </p:cNvPr>
              <p:cNvSpPr/>
              <p:nvPr/>
            </p:nvSpPr>
            <p:spPr>
              <a:xfrm>
                <a:off x="6807199" y="5597525"/>
                <a:ext cx="82549" cy="82549"/>
              </a:xfrm>
              <a:custGeom>
                <a:avLst/>
                <a:gdLst>
                  <a:gd name="connsiteX0" fmla="*/ 41734 w 82549"/>
                  <a:gd name="connsiteY0" fmla="*/ 6884 h 82549"/>
                  <a:gd name="connsiteX1" fmla="*/ 76660 w 82549"/>
                  <a:gd name="connsiteY1" fmla="*/ 41810 h 82549"/>
                  <a:gd name="connsiteX2" fmla="*/ 76660 w 82549"/>
                  <a:gd name="connsiteY2" fmla="*/ 41810 h 82549"/>
                  <a:gd name="connsiteX3" fmla="*/ 41734 w 82549"/>
                  <a:gd name="connsiteY3" fmla="*/ 76735 h 82549"/>
                  <a:gd name="connsiteX4" fmla="*/ 6809 w 82549"/>
                  <a:gd name="connsiteY4" fmla="*/ 41810 h 82549"/>
                  <a:gd name="connsiteX5" fmla="*/ 41734 w 82549"/>
                  <a:gd name="connsiteY5" fmla="*/ 6884 h 82549"/>
                  <a:gd name="connsiteX6" fmla="*/ 41734 w 82549"/>
                  <a:gd name="connsiteY6" fmla="*/ 535 h 82549"/>
                  <a:gd name="connsiteX7" fmla="*/ 460 w 82549"/>
                  <a:gd name="connsiteY7" fmla="*/ 41810 h 82549"/>
                  <a:gd name="connsiteX8" fmla="*/ 41734 w 82549"/>
                  <a:gd name="connsiteY8" fmla="*/ 83084 h 82549"/>
                  <a:gd name="connsiteX9" fmla="*/ 83009 w 82549"/>
                  <a:gd name="connsiteY9" fmla="*/ 41810 h 82549"/>
                  <a:gd name="connsiteX10" fmla="*/ 83009 w 82549"/>
                  <a:gd name="connsiteY10" fmla="*/ 41810 h 82549"/>
                  <a:gd name="connsiteX11" fmla="*/ 4173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4" y="6884"/>
                    </a:moveTo>
                    <a:cubicBezTo>
                      <a:pt x="61022" y="6884"/>
                      <a:pt x="76660" y="22522"/>
                      <a:pt x="76660" y="41810"/>
                    </a:cubicBezTo>
                    <a:lnTo>
                      <a:pt x="76660" y="41810"/>
                    </a:lnTo>
                    <a:cubicBezTo>
                      <a:pt x="76660" y="61098"/>
                      <a:pt x="61022" y="76735"/>
                      <a:pt x="41734" y="76735"/>
                    </a:cubicBezTo>
                    <a:cubicBezTo>
                      <a:pt x="22446" y="76735"/>
                      <a:pt x="6809" y="61098"/>
                      <a:pt x="6809" y="41810"/>
                    </a:cubicBezTo>
                    <a:cubicBezTo>
                      <a:pt x="6809" y="22522"/>
                      <a:pt x="22446" y="6884"/>
                      <a:pt x="41734" y="6884"/>
                    </a:cubicBezTo>
                    <a:close/>
                    <a:moveTo>
                      <a:pt x="41734" y="535"/>
                    </a:moveTo>
                    <a:cubicBezTo>
                      <a:pt x="18939" y="535"/>
                      <a:pt x="460" y="19014"/>
                      <a:pt x="460" y="41810"/>
                    </a:cubicBezTo>
                    <a:cubicBezTo>
                      <a:pt x="460" y="64605"/>
                      <a:pt x="18939" y="83084"/>
                      <a:pt x="41734" y="83084"/>
                    </a:cubicBezTo>
                    <a:cubicBezTo>
                      <a:pt x="64529" y="83084"/>
                      <a:pt x="83009" y="64605"/>
                      <a:pt x="83009" y="41810"/>
                    </a:cubicBezTo>
                    <a:lnTo>
                      <a:pt x="83009" y="41810"/>
                    </a:lnTo>
                    <a:cubicBezTo>
                      <a:pt x="83009" y="19014"/>
                      <a:pt x="64529" y="535"/>
                      <a:pt x="4173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6" name="Freeform: Shape 905">
                <a:extLst>
                  <a:ext uri="{FF2B5EF4-FFF2-40B4-BE49-F238E27FC236}">
                    <a16:creationId xmlns:a16="http://schemas.microsoft.com/office/drawing/2014/main" id="{24E7477D-F650-6290-15AE-2F53DFC486B7}"/>
                  </a:ext>
                </a:extLst>
              </p:cNvPr>
              <p:cNvSpPr/>
              <p:nvPr/>
            </p:nvSpPr>
            <p:spPr>
              <a:xfrm>
                <a:off x="6831488" y="5597525"/>
                <a:ext cx="82549" cy="82549"/>
              </a:xfrm>
              <a:custGeom>
                <a:avLst/>
                <a:gdLst>
                  <a:gd name="connsiteX0" fmla="*/ 41737 w 82549"/>
                  <a:gd name="connsiteY0" fmla="*/ 6884 h 82549"/>
                  <a:gd name="connsiteX1" fmla="*/ 76662 w 82549"/>
                  <a:gd name="connsiteY1" fmla="*/ 41810 h 82549"/>
                  <a:gd name="connsiteX2" fmla="*/ 76662 w 82549"/>
                  <a:gd name="connsiteY2" fmla="*/ 41810 h 82549"/>
                  <a:gd name="connsiteX3" fmla="*/ 41737 w 82549"/>
                  <a:gd name="connsiteY3" fmla="*/ 76735 h 82549"/>
                  <a:gd name="connsiteX4" fmla="*/ 6811 w 82549"/>
                  <a:gd name="connsiteY4" fmla="*/ 41810 h 82549"/>
                  <a:gd name="connsiteX5" fmla="*/ 41737 w 82549"/>
                  <a:gd name="connsiteY5" fmla="*/ 6884 h 82549"/>
                  <a:gd name="connsiteX6" fmla="*/ 41737 w 82549"/>
                  <a:gd name="connsiteY6" fmla="*/ 535 h 82549"/>
                  <a:gd name="connsiteX7" fmla="*/ 462 w 82549"/>
                  <a:gd name="connsiteY7" fmla="*/ 41810 h 82549"/>
                  <a:gd name="connsiteX8" fmla="*/ 41737 w 82549"/>
                  <a:gd name="connsiteY8" fmla="*/ 83084 h 82549"/>
                  <a:gd name="connsiteX9" fmla="*/ 83011 w 82549"/>
                  <a:gd name="connsiteY9" fmla="*/ 41810 h 82549"/>
                  <a:gd name="connsiteX10" fmla="*/ 83011 w 82549"/>
                  <a:gd name="connsiteY10" fmla="*/ 41810 h 82549"/>
                  <a:gd name="connsiteX11" fmla="*/ 4173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7" y="6884"/>
                    </a:moveTo>
                    <a:cubicBezTo>
                      <a:pt x="61025" y="6884"/>
                      <a:pt x="76662" y="22522"/>
                      <a:pt x="76662" y="41810"/>
                    </a:cubicBezTo>
                    <a:lnTo>
                      <a:pt x="76662" y="41810"/>
                    </a:lnTo>
                    <a:cubicBezTo>
                      <a:pt x="76662" y="61098"/>
                      <a:pt x="61025" y="76735"/>
                      <a:pt x="41737" y="76735"/>
                    </a:cubicBezTo>
                    <a:cubicBezTo>
                      <a:pt x="22449" y="76735"/>
                      <a:pt x="6811" y="61098"/>
                      <a:pt x="6811" y="41810"/>
                    </a:cubicBezTo>
                    <a:cubicBezTo>
                      <a:pt x="6811" y="22522"/>
                      <a:pt x="22449" y="6884"/>
                      <a:pt x="41737" y="6884"/>
                    </a:cubicBezTo>
                    <a:close/>
                    <a:moveTo>
                      <a:pt x="41737" y="535"/>
                    </a:moveTo>
                    <a:cubicBezTo>
                      <a:pt x="18942" y="535"/>
                      <a:pt x="462" y="19014"/>
                      <a:pt x="462" y="41810"/>
                    </a:cubicBezTo>
                    <a:cubicBezTo>
                      <a:pt x="462" y="64605"/>
                      <a:pt x="18942" y="83084"/>
                      <a:pt x="41737" y="83084"/>
                    </a:cubicBezTo>
                    <a:cubicBezTo>
                      <a:pt x="64532" y="83084"/>
                      <a:pt x="83011" y="64605"/>
                      <a:pt x="83011" y="41810"/>
                    </a:cubicBezTo>
                    <a:lnTo>
                      <a:pt x="83011" y="41810"/>
                    </a:lnTo>
                    <a:cubicBezTo>
                      <a:pt x="83011" y="19014"/>
                      <a:pt x="64532" y="535"/>
                      <a:pt x="4173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7" name="Freeform: Shape 906">
                <a:extLst>
                  <a:ext uri="{FF2B5EF4-FFF2-40B4-BE49-F238E27FC236}">
                    <a16:creationId xmlns:a16="http://schemas.microsoft.com/office/drawing/2014/main" id="{29940E4C-F209-C7CC-F498-4E6C6BB897DC}"/>
                  </a:ext>
                </a:extLst>
              </p:cNvPr>
              <p:cNvSpPr/>
              <p:nvPr/>
            </p:nvSpPr>
            <p:spPr>
              <a:xfrm>
                <a:off x="6855777" y="5597525"/>
                <a:ext cx="82549" cy="82549"/>
              </a:xfrm>
              <a:custGeom>
                <a:avLst/>
                <a:gdLst>
                  <a:gd name="connsiteX0" fmla="*/ 41739 w 82549"/>
                  <a:gd name="connsiteY0" fmla="*/ 6884 h 82549"/>
                  <a:gd name="connsiteX1" fmla="*/ 76665 w 82549"/>
                  <a:gd name="connsiteY1" fmla="*/ 41810 h 82549"/>
                  <a:gd name="connsiteX2" fmla="*/ 76665 w 82549"/>
                  <a:gd name="connsiteY2" fmla="*/ 41810 h 82549"/>
                  <a:gd name="connsiteX3" fmla="*/ 41739 w 82549"/>
                  <a:gd name="connsiteY3" fmla="*/ 76735 h 82549"/>
                  <a:gd name="connsiteX4" fmla="*/ 6814 w 82549"/>
                  <a:gd name="connsiteY4" fmla="*/ 41810 h 82549"/>
                  <a:gd name="connsiteX5" fmla="*/ 41739 w 82549"/>
                  <a:gd name="connsiteY5" fmla="*/ 6884 h 82549"/>
                  <a:gd name="connsiteX6" fmla="*/ 41739 w 82549"/>
                  <a:gd name="connsiteY6" fmla="*/ 535 h 82549"/>
                  <a:gd name="connsiteX7" fmla="*/ 465 w 82549"/>
                  <a:gd name="connsiteY7" fmla="*/ 41810 h 82549"/>
                  <a:gd name="connsiteX8" fmla="*/ 41739 w 82549"/>
                  <a:gd name="connsiteY8" fmla="*/ 83084 h 82549"/>
                  <a:gd name="connsiteX9" fmla="*/ 83014 w 82549"/>
                  <a:gd name="connsiteY9" fmla="*/ 41810 h 82549"/>
                  <a:gd name="connsiteX10" fmla="*/ 83014 w 82549"/>
                  <a:gd name="connsiteY10" fmla="*/ 41810 h 82549"/>
                  <a:gd name="connsiteX11" fmla="*/ 4173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9" y="6884"/>
                    </a:moveTo>
                    <a:cubicBezTo>
                      <a:pt x="61027" y="6884"/>
                      <a:pt x="76665" y="22522"/>
                      <a:pt x="76665" y="41810"/>
                    </a:cubicBezTo>
                    <a:lnTo>
                      <a:pt x="76665" y="41810"/>
                    </a:lnTo>
                    <a:cubicBezTo>
                      <a:pt x="76665" y="61098"/>
                      <a:pt x="61027" y="76735"/>
                      <a:pt x="41739" y="76735"/>
                    </a:cubicBezTo>
                    <a:cubicBezTo>
                      <a:pt x="22451" y="76735"/>
                      <a:pt x="6814" y="61098"/>
                      <a:pt x="6814" y="41810"/>
                    </a:cubicBezTo>
                    <a:cubicBezTo>
                      <a:pt x="6814" y="22522"/>
                      <a:pt x="22451" y="6884"/>
                      <a:pt x="41739" y="6884"/>
                    </a:cubicBezTo>
                    <a:close/>
                    <a:moveTo>
                      <a:pt x="41739" y="535"/>
                    </a:moveTo>
                    <a:cubicBezTo>
                      <a:pt x="18944" y="535"/>
                      <a:pt x="465" y="19014"/>
                      <a:pt x="465" y="41810"/>
                    </a:cubicBezTo>
                    <a:cubicBezTo>
                      <a:pt x="465" y="64605"/>
                      <a:pt x="18944" y="83084"/>
                      <a:pt x="41739" y="83084"/>
                    </a:cubicBezTo>
                    <a:cubicBezTo>
                      <a:pt x="64535" y="83084"/>
                      <a:pt x="83014" y="64605"/>
                      <a:pt x="83014" y="41810"/>
                    </a:cubicBezTo>
                    <a:lnTo>
                      <a:pt x="83014" y="41810"/>
                    </a:lnTo>
                    <a:cubicBezTo>
                      <a:pt x="83014" y="19014"/>
                      <a:pt x="64535" y="535"/>
                      <a:pt x="4173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8" name="Freeform: Shape 907">
                <a:extLst>
                  <a:ext uri="{FF2B5EF4-FFF2-40B4-BE49-F238E27FC236}">
                    <a16:creationId xmlns:a16="http://schemas.microsoft.com/office/drawing/2014/main" id="{397CD339-00F3-B7C3-27AE-83C62A576170}"/>
                  </a:ext>
                </a:extLst>
              </p:cNvPr>
              <p:cNvSpPr/>
              <p:nvPr/>
            </p:nvSpPr>
            <p:spPr>
              <a:xfrm>
                <a:off x="6880066" y="5597525"/>
                <a:ext cx="82549" cy="82549"/>
              </a:xfrm>
              <a:custGeom>
                <a:avLst/>
                <a:gdLst>
                  <a:gd name="connsiteX0" fmla="*/ 41742 w 82549"/>
                  <a:gd name="connsiteY0" fmla="*/ 6884 h 82549"/>
                  <a:gd name="connsiteX1" fmla="*/ 76667 w 82549"/>
                  <a:gd name="connsiteY1" fmla="*/ 41810 h 82549"/>
                  <a:gd name="connsiteX2" fmla="*/ 76667 w 82549"/>
                  <a:gd name="connsiteY2" fmla="*/ 41810 h 82549"/>
                  <a:gd name="connsiteX3" fmla="*/ 41742 w 82549"/>
                  <a:gd name="connsiteY3" fmla="*/ 76735 h 82549"/>
                  <a:gd name="connsiteX4" fmla="*/ 6817 w 82549"/>
                  <a:gd name="connsiteY4" fmla="*/ 41810 h 82549"/>
                  <a:gd name="connsiteX5" fmla="*/ 41742 w 82549"/>
                  <a:gd name="connsiteY5" fmla="*/ 6884 h 82549"/>
                  <a:gd name="connsiteX6" fmla="*/ 41742 w 82549"/>
                  <a:gd name="connsiteY6" fmla="*/ 535 h 82549"/>
                  <a:gd name="connsiteX7" fmla="*/ 467 w 82549"/>
                  <a:gd name="connsiteY7" fmla="*/ 41810 h 82549"/>
                  <a:gd name="connsiteX8" fmla="*/ 41742 w 82549"/>
                  <a:gd name="connsiteY8" fmla="*/ 83084 h 82549"/>
                  <a:gd name="connsiteX9" fmla="*/ 83017 w 82549"/>
                  <a:gd name="connsiteY9" fmla="*/ 41810 h 82549"/>
                  <a:gd name="connsiteX10" fmla="*/ 83017 w 82549"/>
                  <a:gd name="connsiteY10" fmla="*/ 41810 h 82549"/>
                  <a:gd name="connsiteX11" fmla="*/ 4174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2" y="6884"/>
                    </a:moveTo>
                    <a:cubicBezTo>
                      <a:pt x="61030" y="6884"/>
                      <a:pt x="76667" y="22522"/>
                      <a:pt x="76667" y="41810"/>
                    </a:cubicBezTo>
                    <a:lnTo>
                      <a:pt x="76667" y="41810"/>
                    </a:lnTo>
                    <a:cubicBezTo>
                      <a:pt x="76667" y="61098"/>
                      <a:pt x="61030" y="76735"/>
                      <a:pt x="41742" y="76735"/>
                    </a:cubicBezTo>
                    <a:cubicBezTo>
                      <a:pt x="22454" y="76735"/>
                      <a:pt x="6817" y="61098"/>
                      <a:pt x="6817" y="41810"/>
                    </a:cubicBezTo>
                    <a:cubicBezTo>
                      <a:pt x="6817" y="22522"/>
                      <a:pt x="22454" y="6884"/>
                      <a:pt x="41742" y="6884"/>
                    </a:cubicBezTo>
                    <a:close/>
                    <a:moveTo>
                      <a:pt x="41742" y="535"/>
                    </a:moveTo>
                    <a:cubicBezTo>
                      <a:pt x="18947" y="535"/>
                      <a:pt x="467" y="19014"/>
                      <a:pt x="467" y="41810"/>
                    </a:cubicBezTo>
                    <a:cubicBezTo>
                      <a:pt x="467" y="64605"/>
                      <a:pt x="18947" y="83084"/>
                      <a:pt x="41742" y="83084"/>
                    </a:cubicBezTo>
                    <a:cubicBezTo>
                      <a:pt x="64537" y="83084"/>
                      <a:pt x="83017" y="64605"/>
                      <a:pt x="83017" y="41810"/>
                    </a:cubicBezTo>
                    <a:lnTo>
                      <a:pt x="83017" y="41810"/>
                    </a:lnTo>
                    <a:cubicBezTo>
                      <a:pt x="83017" y="19014"/>
                      <a:pt x="64537" y="535"/>
                      <a:pt x="4174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9" name="Freeform: Shape 908">
                <a:extLst>
                  <a:ext uri="{FF2B5EF4-FFF2-40B4-BE49-F238E27FC236}">
                    <a16:creationId xmlns:a16="http://schemas.microsoft.com/office/drawing/2014/main" id="{282F353D-644E-B4EA-025C-D8D435A7F65B}"/>
                  </a:ext>
                </a:extLst>
              </p:cNvPr>
              <p:cNvSpPr/>
              <p:nvPr/>
            </p:nvSpPr>
            <p:spPr>
              <a:xfrm>
                <a:off x="6904354" y="5597525"/>
                <a:ext cx="82549" cy="82549"/>
              </a:xfrm>
              <a:custGeom>
                <a:avLst/>
                <a:gdLst>
                  <a:gd name="connsiteX0" fmla="*/ 41744 w 82549"/>
                  <a:gd name="connsiteY0" fmla="*/ 6884 h 82549"/>
                  <a:gd name="connsiteX1" fmla="*/ 76670 w 82549"/>
                  <a:gd name="connsiteY1" fmla="*/ 41810 h 82549"/>
                  <a:gd name="connsiteX2" fmla="*/ 76670 w 82549"/>
                  <a:gd name="connsiteY2" fmla="*/ 41810 h 82549"/>
                  <a:gd name="connsiteX3" fmla="*/ 41744 w 82549"/>
                  <a:gd name="connsiteY3" fmla="*/ 76735 h 82549"/>
                  <a:gd name="connsiteX4" fmla="*/ 6819 w 82549"/>
                  <a:gd name="connsiteY4" fmla="*/ 41810 h 82549"/>
                  <a:gd name="connsiteX5" fmla="*/ 41744 w 82549"/>
                  <a:gd name="connsiteY5" fmla="*/ 6884 h 82549"/>
                  <a:gd name="connsiteX6" fmla="*/ 41744 w 82549"/>
                  <a:gd name="connsiteY6" fmla="*/ 535 h 82549"/>
                  <a:gd name="connsiteX7" fmla="*/ 470 w 82549"/>
                  <a:gd name="connsiteY7" fmla="*/ 41810 h 82549"/>
                  <a:gd name="connsiteX8" fmla="*/ 41744 w 82549"/>
                  <a:gd name="connsiteY8" fmla="*/ 83084 h 82549"/>
                  <a:gd name="connsiteX9" fmla="*/ 83019 w 82549"/>
                  <a:gd name="connsiteY9" fmla="*/ 41810 h 82549"/>
                  <a:gd name="connsiteX10" fmla="*/ 83019 w 82549"/>
                  <a:gd name="connsiteY10" fmla="*/ 41810 h 82549"/>
                  <a:gd name="connsiteX11" fmla="*/ 4174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4" y="6884"/>
                    </a:moveTo>
                    <a:cubicBezTo>
                      <a:pt x="61033" y="6884"/>
                      <a:pt x="76670" y="22522"/>
                      <a:pt x="76670" y="41810"/>
                    </a:cubicBezTo>
                    <a:lnTo>
                      <a:pt x="76670" y="41810"/>
                    </a:lnTo>
                    <a:cubicBezTo>
                      <a:pt x="76670" y="61098"/>
                      <a:pt x="61033" y="76735"/>
                      <a:pt x="41744" y="76735"/>
                    </a:cubicBezTo>
                    <a:cubicBezTo>
                      <a:pt x="22456" y="76735"/>
                      <a:pt x="6819" y="61098"/>
                      <a:pt x="6819" y="41810"/>
                    </a:cubicBezTo>
                    <a:cubicBezTo>
                      <a:pt x="6819" y="22522"/>
                      <a:pt x="22456" y="6884"/>
                      <a:pt x="41744" y="6884"/>
                    </a:cubicBezTo>
                    <a:close/>
                    <a:moveTo>
                      <a:pt x="41744" y="535"/>
                    </a:moveTo>
                    <a:cubicBezTo>
                      <a:pt x="18949" y="535"/>
                      <a:pt x="470" y="19014"/>
                      <a:pt x="470" y="41810"/>
                    </a:cubicBezTo>
                    <a:cubicBezTo>
                      <a:pt x="470" y="64605"/>
                      <a:pt x="18949" y="83084"/>
                      <a:pt x="41744" y="83084"/>
                    </a:cubicBezTo>
                    <a:cubicBezTo>
                      <a:pt x="64540" y="83084"/>
                      <a:pt x="83019" y="64605"/>
                      <a:pt x="83019" y="41810"/>
                    </a:cubicBezTo>
                    <a:lnTo>
                      <a:pt x="83019" y="41810"/>
                    </a:lnTo>
                    <a:cubicBezTo>
                      <a:pt x="83019" y="19014"/>
                      <a:pt x="64540" y="535"/>
                      <a:pt x="4174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0" name="Freeform: Shape 909">
                <a:extLst>
                  <a:ext uri="{FF2B5EF4-FFF2-40B4-BE49-F238E27FC236}">
                    <a16:creationId xmlns:a16="http://schemas.microsoft.com/office/drawing/2014/main" id="{4A4EB77D-A3E9-93E8-5E31-29C80F919E0C}"/>
                  </a:ext>
                </a:extLst>
              </p:cNvPr>
              <p:cNvSpPr/>
              <p:nvPr/>
            </p:nvSpPr>
            <p:spPr>
              <a:xfrm>
                <a:off x="6928643" y="5597525"/>
                <a:ext cx="82549" cy="82549"/>
              </a:xfrm>
              <a:custGeom>
                <a:avLst/>
                <a:gdLst>
                  <a:gd name="connsiteX0" fmla="*/ 41747 w 82549"/>
                  <a:gd name="connsiteY0" fmla="*/ 6884 h 82549"/>
                  <a:gd name="connsiteX1" fmla="*/ 76672 w 82549"/>
                  <a:gd name="connsiteY1" fmla="*/ 41810 h 82549"/>
                  <a:gd name="connsiteX2" fmla="*/ 76672 w 82549"/>
                  <a:gd name="connsiteY2" fmla="*/ 41810 h 82549"/>
                  <a:gd name="connsiteX3" fmla="*/ 41747 w 82549"/>
                  <a:gd name="connsiteY3" fmla="*/ 76735 h 82549"/>
                  <a:gd name="connsiteX4" fmla="*/ 6822 w 82549"/>
                  <a:gd name="connsiteY4" fmla="*/ 41810 h 82549"/>
                  <a:gd name="connsiteX5" fmla="*/ 41747 w 82549"/>
                  <a:gd name="connsiteY5" fmla="*/ 6884 h 82549"/>
                  <a:gd name="connsiteX6" fmla="*/ 41747 w 82549"/>
                  <a:gd name="connsiteY6" fmla="*/ 535 h 82549"/>
                  <a:gd name="connsiteX7" fmla="*/ 472 w 82549"/>
                  <a:gd name="connsiteY7" fmla="*/ 41810 h 82549"/>
                  <a:gd name="connsiteX8" fmla="*/ 41747 w 82549"/>
                  <a:gd name="connsiteY8" fmla="*/ 83084 h 82549"/>
                  <a:gd name="connsiteX9" fmla="*/ 83022 w 82549"/>
                  <a:gd name="connsiteY9" fmla="*/ 41810 h 82549"/>
                  <a:gd name="connsiteX10" fmla="*/ 83022 w 82549"/>
                  <a:gd name="connsiteY10" fmla="*/ 41810 h 82549"/>
                  <a:gd name="connsiteX11" fmla="*/ 4174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7" y="6884"/>
                    </a:moveTo>
                    <a:cubicBezTo>
                      <a:pt x="61035" y="6884"/>
                      <a:pt x="76672" y="22522"/>
                      <a:pt x="76672" y="41810"/>
                    </a:cubicBezTo>
                    <a:lnTo>
                      <a:pt x="76672" y="41810"/>
                    </a:lnTo>
                    <a:cubicBezTo>
                      <a:pt x="76672" y="61098"/>
                      <a:pt x="61035" y="76735"/>
                      <a:pt x="41747" y="76735"/>
                    </a:cubicBezTo>
                    <a:cubicBezTo>
                      <a:pt x="22459" y="76735"/>
                      <a:pt x="6822" y="61098"/>
                      <a:pt x="6822" y="41810"/>
                    </a:cubicBezTo>
                    <a:cubicBezTo>
                      <a:pt x="6822" y="22522"/>
                      <a:pt x="22459" y="6884"/>
                      <a:pt x="41747" y="6884"/>
                    </a:cubicBezTo>
                    <a:close/>
                    <a:moveTo>
                      <a:pt x="41747" y="535"/>
                    </a:moveTo>
                    <a:cubicBezTo>
                      <a:pt x="18952" y="535"/>
                      <a:pt x="472" y="19014"/>
                      <a:pt x="472" y="41810"/>
                    </a:cubicBezTo>
                    <a:cubicBezTo>
                      <a:pt x="472" y="64605"/>
                      <a:pt x="18952" y="83084"/>
                      <a:pt x="41747" y="83084"/>
                    </a:cubicBezTo>
                    <a:cubicBezTo>
                      <a:pt x="64542" y="83084"/>
                      <a:pt x="83022" y="64605"/>
                      <a:pt x="83022" y="41810"/>
                    </a:cubicBezTo>
                    <a:lnTo>
                      <a:pt x="83022" y="41810"/>
                    </a:lnTo>
                    <a:cubicBezTo>
                      <a:pt x="83022" y="19014"/>
                      <a:pt x="64542" y="535"/>
                      <a:pt x="4174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5FCC0868-BC19-ADA9-4E77-C18820626E43}"/>
                  </a:ext>
                </a:extLst>
              </p:cNvPr>
              <p:cNvSpPr/>
              <p:nvPr/>
            </p:nvSpPr>
            <p:spPr>
              <a:xfrm>
                <a:off x="6952932" y="5597525"/>
                <a:ext cx="82549" cy="82549"/>
              </a:xfrm>
              <a:custGeom>
                <a:avLst/>
                <a:gdLst>
                  <a:gd name="connsiteX0" fmla="*/ 41749 w 82549"/>
                  <a:gd name="connsiteY0" fmla="*/ 6884 h 82549"/>
                  <a:gd name="connsiteX1" fmla="*/ 76675 w 82549"/>
                  <a:gd name="connsiteY1" fmla="*/ 41810 h 82549"/>
                  <a:gd name="connsiteX2" fmla="*/ 76675 w 82549"/>
                  <a:gd name="connsiteY2" fmla="*/ 41810 h 82549"/>
                  <a:gd name="connsiteX3" fmla="*/ 41749 w 82549"/>
                  <a:gd name="connsiteY3" fmla="*/ 76735 h 82549"/>
                  <a:gd name="connsiteX4" fmla="*/ 6824 w 82549"/>
                  <a:gd name="connsiteY4" fmla="*/ 41810 h 82549"/>
                  <a:gd name="connsiteX5" fmla="*/ 41749 w 82549"/>
                  <a:gd name="connsiteY5" fmla="*/ 6884 h 82549"/>
                  <a:gd name="connsiteX6" fmla="*/ 41749 w 82549"/>
                  <a:gd name="connsiteY6" fmla="*/ 535 h 82549"/>
                  <a:gd name="connsiteX7" fmla="*/ 475 w 82549"/>
                  <a:gd name="connsiteY7" fmla="*/ 41810 h 82549"/>
                  <a:gd name="connsiteX8" fmla="*/ 41749 w 82549"/>
                  <a:gd name="connsiteY8" fmla="*/ 83084 h 82549"/>
                  <a:gd name="connsiteX9" fmla="*/ 83024 w 82549"/>
                  <a:gd name="connsiteY9" fmla="*/ 41810 h 82549"/>
                  <a:gd name="connsiteX10" fmla="*/ 83024 w 82549"/>
                  <a:gd name="connsiteY10" fmla="*/ 41810 h 82549"/>
                  <a:gd name="connsiteX11" fmla="*/ 4174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9" y="6884"/>
                    </a:moveTo>
                    <a:cubicBezTo>
                      <a:pt x="61038" y="6884"/>
                      <a:pt x="76675" y="22522"/>
                      <a:pt x="76675" y="41810"/>
                    </a:cubicBezTo>
                    <a:lnTo>
                      <a:pt x="76675" y="41810"/>
                    </a:lnTo>
                    <a:cubicBezTo>
                      <a:pt x="76675" y="61098"/>
                      <a:pt x="61038" y="76735"/>
                      <a:pt x="41749" y="76735"/>
                    </a:cubicBezTo>
                    <a:cubicBezTo>
                      <a:pt x="22461" y="76735"/>
                      <a:pt x="6824" y="61098"/>
                      <a:pt x="6824" y="41810"/>
                    </a:cubicBezTo>
                    <a:cubicBezTo>
                      <a:pt x="6824" y="22522"/>
                      <a:pt x="22461" y="6884"/>
                      <a:pt x="41749" y="6884"/>
                    </a:cubicBezTo>
                    <a:close/>
                    <a:moveTo>
                      <a:pt x="41749" y="535"/>
                    </a:moveTo>
                    <a:cubicBezTo>
                      <a:pt x="18954" y="535"/>
                      <a:pt x="475" y="19014"/>
                      <a:pt x="475" y="41810"/>
                    </a:cubicBezTo>
                    <a:cubicBezTo>
                      <a:pt x="475" y="64605"/>
                      <a:pt x="18954" y="83084"/>
                      <a:pt x="41749" y="83084"/>
                    </a:cubicBezTo>
                    <a:cubicBezTo>
                      <a:pt x="64545" y="83084"/>
                      <a:pt x="83024" y="64605"/>
                      <a:pt x="83024" y="41810"/>
                    </a:cubicBezTo>
                    <a:lnTo>
                      <a:pt x="83024" y="41810"/>
                    </a:lnTo>
                    <a:cubicBezTo>
                      <a:pt x="83024" y="19014"/>
                      <a:pt x="64545" y="535"/>
                      <a:pt x="4174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28DD1C85-ADC9-86D1-23CD-7B8CBB29A21E}"/>
                  </a:ext>
                </a:extLst>
              </p:cNvPr>
              <p:cNvSpPr/>
              <p:nvPr/>
            </p:nvSpPr>
            <p:spPr>
              <a:xfrm>
                <a:off x="6977221" y="5597525"/>
                <a:ext cx="82549" cy="82549"/>
              </a:xfrm>
              <a:custGeom>
                <a:avLst/>
                <a:gdLst>
                  <a:gd name="connsiteX0" fmla="*/ 41752 w 82549"/>
                  <a:gd name="connsiteY0" fmla="*/ 6884 h 82549"/>
                  <a:gd name="connsiteX1" fmla="*/ 76677 w 82549"/>
                  <a:gd name="connsiteY1" fmla="*/ 41810 h 82549"/>
                  <a:gd name="connsiteX2" fmla="*/ 76677 w 82549"/>
                  <a:gd name="connsiteY2" fmla="*/ 41810 h 82549"/>
                  <a:gd name="connsiteX3" fmla="*/ 41752 w 82549"/>
                  <a:gd name="connsiteY3" fmla="*/ 76735 h 82549"/>
                  <a:gd name="connsiteX4" fmla="*/ 6827 w 82549"/>
                  <a:gd name="connsiteY4" fmla="*/ 41810 h 82549"/>
                  <a:gd name="connsiteX5" fmla="*/ 41752 w 82549"/>
                  <a:gd name="connsiteY5" fmla="*/ 6884 h 82549"/>
                  <a:gd name="connsiteX6" fmla="*/ 41752 w 82549"/>
                  <a:gd name="connsiteY6" fmla="*/ 535 h 82549"/>
                  <a:gd name="connsiteX7" fmla="*/ 477 w 82549"/>
                  <a:gd name="connsiteY7" fmla="*/ 41810 h 82549"/>
                  <a:gd name="connsiteX8" fmla="*/ 41752 w 82549"/>
                  <a:gd name="connsiteY8" fmla="*/ 83084 h 82549"/>
                  <a:gd name="connsiteX9" fmla="*/ 83027 w 82549"/>
                  <a:gd name="connsiteY9" fmla="*/ 41810 h 82549"/>
                  <a:gd name="connsiteX10" fmla="*/ 83027 w 82549"/>
                  <a:gd name="connsiteY10" fmla="*/ 41810 h 82549"/>
                  <a:gd name="connsiteX11" fmla="*/ 4175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2" y="6884"/>
                    </a:moveTo>
                    <a:cubicBezTo>
                      <a:pt x="61040" y="6884"/>
                      <a:pt x="76677" y="22522"/>
                      <a:pt x="76677" y="41810"/>
                    </a:cubicBezTo>
                    <a:lnTo>
                      <a:pt x="76677" y="41810"/>
                    </a:lnTo>
                    <a:cubicBezTo>
                      <a:pt x="76677" y="61098"/>
                      <a:pt x="61040" y="76735"/>
                      <a:pt x="41752" y="76735"/>
                    </a:cubicBezTo>
                    <a:cubicBezTo>
                      <a:pt x="22464" y="76735"/>
                      <a:pt x="6827" y="61098"/>
                      <a:pt x="6827" y="41810"/>
                    </a:cubicBezTo>
                    <a:cubicBezTo>
                      <a:pt x="6827" y="22522"/>
                      <a:pt x="22464" y="6884"/>
                      <a:pt x="41752" y="6884"/>
                    </a:cubicBezTo>
                    <a:close/>
                    <a:moveTo>
                      <a:pt x="41752" y="535"/>
                    </a:moveTo>
                    <a:cubicBezTo>
                      <a:pt x="18957" y="535"/>
                      <a:pt x="477" y="19014"/>
                      <a:pt x="477" y="41810"/>
                    </a:cubicBezTo>
                    <a:cubicBezTo>
                      <a:pt x="477" y="64605"/>
                      <a:pt x="18957" y="83084"/>
                      <a:pt x="41752" y="83084"/>
                    </a:cubicBezTo>
                    <a:cubicBezTo>
                      <a:pt x="64547" y="83084"/>
                      <a:pt x="83027" y="64605"/>
                      <a:pt x="83027" y="41810"/>
                    </a:cubicBezTo>
                    <a:lnTo>
                      <a:pt x="83027" y="41810"/>
                    </a:lnTo>
                    <a:cubicBezTo>
                      <a:pt x="83027" y="19014"/>
                      <a:pt x="64547" y="535"/>
                      <a:pt x="4175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8EF2D141-1D19-5DD3-2458-3A10455595D0}"/>
                  </a:ext>
                </a:extLst>
              </p:cNvPr>
              <p:cNvSpPr/>
              <p:nvPr/>
            </p:nvSpPr>
            <p:spPr>
              <a:xfrm>
                <a:off x="7001509" y="5597525"/>
                <a:ext cx="82549" cy="82549"/>
              </a:xfrm>
              <a:custGeom>
                <a:avLst/>
                <a:gdLst>
                  <a:gd name="connsiteX0" fmla="*/ 41755 w 82549"/>
                  <a:gd name="connsiteY0" fmla="*/ 6884 h 82549"/>
                  <a:gd name="connsiteX1" fmla="*/ 76680 w 82549"/>
                  <a:gd name="connsiteY1" fmla="*/ 41810 h 82549"/>
                  <a:gd name="connsiteX2" fmla="*/ 76680 w 82549"/>
                  <a:gd name="connsiteY2" fmla="*/ 41810 h 82549"/>
                  <a:gd name="connsiteX3" fmla="*/ 41755 w 82549"/>
                  <a:gd name="connsiteY3" fmla="*/ 76735 h 82549"/>
                  <a:gd name="connsiteX4" fmla="*/ 6829 w 82549"/>
                  <a:gd name="connsiteY4" fmla="*/ 41810 h 82549"/>
                  <a:gd name="connsiteX5" fmla="*/ 41755 w 82549"/>
                  <a:gd name="connsiteY5" fmla="*/ 6884 h 82549"/>
                  <a:gd name="connsiteX6" fmla="*/ 41755 w 82549"/>
                  <a:gd name="connsiteY6" fmla="*/ 535 h 82549"/>
                  <a:gd name="connsiteX7" fmla="*/ 480 w 82549"/>
                  <a:gd name="connsiteY7" fmla="*/ 41810 h 82549"/>
                  <a:gd name="connsiteX8" fmla="*/ 41755 w 82549"/>
                  <a:gd name="connsiteY8" fmla="*/ 83084 h 82549"/>
                  <a:gd name="connsiteX9" fmla="*/ 83029 w 82549"/>
                  <a:gd name="connsiteY9" fmla="*/ 41810 h 82549"/>
                  <a:gd name="connsiteX10" fmla="*/ 83029 w 82549"/>
                  <a:gd name="connsiteY10" fmla="*/ 41810 h 82549"/>
                  <a:gd name="connsiteX11" fmla="*/ 4175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5" y="6884"/>
                    </a:moveTo>
                    <a:cubicBezTo>
                      <a:pt x="61043" y="6884"/>
                      <a:pt x="76680" y="22522"/>
                      <a:pt x="76680" y="41810"/>
                    </a:cubicBezTo>
                    <a:lnTo>
                      <a:pt x="76680" y="41810"/>
                    </a:lnTo>
                    <a:cubicBezTo>
                      <a:pt x="76680" y="61098"/>
                      <a:pt x="61043" y="76735"/>
                      <a:pt x="41755" y="76735"/>
                    </a:cubicBezTo>
                    <a:cubicBezTo>
                      <a:pt x="22466" y="76735"/>
                      <a:pt x="6829" y="61098"/>
                      <a:pt x="6829" y="41810"/>
                    </a:cubicBezTo>
                    <a:cubicBezTo>
                      <a:pt x="6829" y="22522"/>
                      <a:pt x="22466" y="6884"/>
                      <a:pt x="41755" y="6884"/>
                    </a:cubicBezTo>
                    <a:close/>
                    <a:moveTo>
                      <a:pt x="41755" y="535"/>
                    </a:moveTo>
                    <a:cubicBezTo>
                      <a:pt x="18959" y="535"/>
                      <a:pt x="480" y="19014"/>
                      <a:pt x="480" y="41810"/>
                    </a:cubicBezTo>
                    <a:cubicBezTo>
                      <a:pt x="480" y="64605"/>
                      <a:pt x="18959" y="83084"/>
                      <a:pt x="41755" y="83084"/>
                    </a:cubicBezTo>
                    <a:cubicBezTo>
                      <a:pt x="64550" y="83084"/>
                      <a:pt x="83029" y="64605"/>
                      <a:pt x="83029" y="41810"/>
                    </a:cubicBezTo>
                    <a:lnTo>
                      <a:pt x="83029" y="41810"/>
                    </a:lnTo>
                    <a:cubicBezTo>
                      <a:pt x="83029" y="19014"/>
                      <a:pt x="64550" y="535"/>
                      <a:pt x="4175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4" name="Freeform: Shape 913">
                <a:extLst>
                  <a:ext uri="{FF2B5EF4-FFF2-40B4-BE49-F238E27FC236}">
                    <a16:creationId xmlns:a16="http://schemas.microsoft.com/office/drawing/2014/main" id="{838FE431-53F7-C2DE-5D44-3D53D2A4EE34}"/>
                  </a:ext>
                </a:extLst>
              </p:cNvPr>
              <p:cNvSpPr/>
              <p:nvPr/>
            </p:nvSpPr>
            <p:spPr>
              <a:xfrm>
                <a:off x="7025798" y="5597525"/>
                <a:ext cx="82549" cy="82549"/>
              </a:xfrm>
              <a:custGeom>
                <a:avLst/>
                <a:gdLst>
                  <a:gd name="connsiteX0" fmla="*/ 41757 w 82549"/>
                  <a:gd name="connsiteY0" fmla="*/ 6884 h 82549"/>
                  <a:gd name="connsiteX1" fmla="*/ 76682 w 82549"/>
                  <a:gd name="connsiteY1" fmla="*/ 41810 h 82549"/>
                  <a:gd name="connsiteX2" fmla="*/ 76682 w 82549"/>
                  <a:gd name="connsiteY2" fmla="*/ 41810 h 82549"/>
                  <a:gd name="connsiteX3" fmla="*/ 41757 w 82549"/>
                  <a:gd name="connsiteY3" fmla="*/ 76735 h 82549"/>
                  <a:gd name="connsiteX4" fmla="*/ 6832 w 82549"/>
                  <a:gd name="connsiteY4" fmla="*/ 41810 h 82549"/>
                  <a:gd name="connsiteX5" fmla="*/ 41757 w 82549"/>
                  <a:gd name="connsiteY5" fmla="*/ 6884 h 82549"/>
                  <a:gd name="connsiteX6" fmla="*/ 41757 w 82549"/>
                  <a:gd name="connsiteY6" fmla="*/ 535 h 82549"/>
                  <a:gd name="connsiteX7" fmla="*/ 482 w 82549"/>
                  <a:gd name="connsiteY7" fmla="*/ 41810 h 82549"/>
                  <a:gd name="connsiteX8" fmla="*/ 41757 w 82549"/>
                  <a:gd name="connsiteY8" fmla="*/ 83084 h 82549"/>
                  <a:gd name="connsiteX9" fmla="*/ 83032 w 82549"/>
                  <a:gd name="connsiteY9" fmla="*/ 41810 h 82549"/>
                  <a:gd name="connsiteX10" fmla="*/ 83032 w 82549"/>
                  <a:gd name="connsiteY10" fmla="*/ 41810 h 82549"/>
                  <a:gd name="connsiteX11" fmla="*/ 4175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7" y="6884"/>
                    </a:moveTo>
                    <a:cubicBezTo>
                      <a:pt x="61045" y="6884"/>
                      <a:pt x="76682" y="22522"/>
                      <a:pt x="76682" y="41810"/>
                    </a:cubicBezTo>
                    <a:lnTo>
                      <a:pt x="76682" y="41810"/>
                    </a:lnTo>
                    <a:cubicBezTo>
                      <a:pt x="76682" y="61098"/>
                      <a:pt x="61045" y="76735"/>
                      <a:pt x="41757" y="76735"/>
                    </a:cubicBezTo>
                    <a:cubicBezTo>
                      <a:pt x="22469" y="76735"/>
                      <a:pt x="6832" y="61098"/>
                      <a:pt x="6832" y="41810"/>
                    </a:cubicBezTo>
                    <a:cubicBezTo>
                      <a:pt x="6832" y="22522"/>
                      <a:pt x="22469" y="6884"/>
                      <a:pt x="41757" y="6884"/>
                    </a:cubicBezTo>
                    <a:close/>
                    <a:moveTo>
                      <a:pt x="41757" y="535"/>
                    </a:moveTo>
                    <a:cubicBezTo>
                      <a:pt x="18962" y="535"/>
                      <a:pt x="482" y="19014"/>
                      <a:pt x="482" y="41810"/>
                    </a:cubicBezTo>
                    <a:cubicBezTo>
                      <a:pt x="482" y="64605"/>
                      <a:pt x="18962" y="83084"/>
                      <a:pt x="41757" y="83084"/>
                    </a:cubicBezTo>
                    <a:cubicBezTo>
                      <a:pt x="64552" y="83084"/>
                      <a:pt x="83032" y="64605"/>
                      <a:pt x="83032" y="41810"/>
                    </a:cubicBezTo>
                    <a:lnTo>
                      <a:pt x="83032" y="41810"/>
                    </a:lnTo>
                    <a:cubicBezTo>
                      <a:pt x="83032" y="19014"/>
                      <a:pt x="64552" y="535"/>
                      <a:pt x="4175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5" name="Freeform: Shape 914">
                <a:extLst>
                  <a:ext uri="{FF2B5EF4-FFF2-40B4-BE49-F238E27FC236}">
                    <a16:creationId xmlns:a16="http://schemas.microsoft.com/office/drawing/2014/main" id="{39C8DDBF-E6AC-AB6A-7476-E9C565BBA412}"/>
                  </a:ext>
                </a:extLst>
              </p:cNvPr>
              <p:cNvSpPr/>
              <p:nvPr/>
            </p:nvSpPr>
            <p:spPr>
              <a:xfrm>
                <a:off x="7050087" y="5597525"/>
                <a:ext cx="82549" cy="82549"/>
              </a:xfrm>
              <a:custGeom>
                <a:avLst/>
                <a:gdLst>
                  <a:gd name="connsiteX0" fmla="*/ 41760 w 82549"/>
                  <a:gd name="connsiteY0" fmla="*/ 6884 h 82549"/>
                  <a:gd name="connsiteX1" fmla="*/ 76685 w 82549"/>
                  <a:gd name="connsiteY1" fmla="*/ 41810 h 82549"/>
                  <a:gd name="connsiteX2" fmla="*/ 76685 w 82549"/>
                  <a:gd name="connsiteY2" fmla="*/ 41810 h 82549"/>
                  <a:gd name="connsiteX3" fmla="*/ 41760 w 82549"/>
                  <a:gd name="connsiteY3" fmla="*/ 76735 h 82549"/>
                  <a:gd name="connsiteX4" fmla="*/ 6834 w 82549"/>
                  <a:gd name="connsiteY4" fmla="*/ 41810 h 82549"/>
                  <a:gd name="connsiteX5" fmla="*/ 41760 w 82549"/>
                  <a:gd name="connsiteY5" fmla="*/ 6884 h 82549"/>
                  <a:gd name="connsiteX6" fmla="*/ 41760 w 82549"/>
                  <a:gd name="connsiteY6" fmla="*/ 535 h 82549"/>
                  <a:gd name="connsiteX7" fmla="*/ 485 w 82549"/>
                  <a:gd name="connsiteY7" fmla="*/ 41810 h 82549"/>
                  <a:gd name="connsiteX8" fmla="*/ 41760 w 82549"/>
                  <a:gd name="connsiteY8" fmla="*/ 83084 h 82549"/>
                  <a:gd name="connsiteX9" fmla="*/ 83034 w 82549"/>
                  <a:gd name="connsiteY9" fmla="*/ 41810 h 82549"/>
                  <a:gd name="connsiteX10" fmla="*/ 83034 w 82549"/>
                  <a:gd name="connsiteY10" fmla="*/ 41810 h 82549"/>
                  <a:gd name="connsiteX11" fmla="*/ 4176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0" y="6884"/>
                    </a:moveTo>
                    <a:cubicBezTo>
                      <a:pt x="61048" y="6884"/>
                      <a:pt x="76685" y="22522"/>
                      <a:pt x="76685" y="41810"/>
                    </a:cubicBezTo>
                    <a:lnTo>
                      <a:pt x="76685" y="41810"/>
                    </a:lnTo>
                    <a:cubicBezTo>
                      <a:pt x="76685" y="61098"/>
                      <a:pt x="61048" y="76735"/>
                      <a:pt x="41760" y="76735"/>
                    </a:cubicBezTo>
                    <a:cubicBezTo>
                      <a:pt x="22472" y="76735"/>
                      <a:pt x="6834" y="61098"/>
                      <a:pt x="6834" y="41810"/>
                    </a:cubicBezTo>
                    <a:cubicBezTo>
                      <a:pt x="6834" y="22522"/>
                      <a:pt x="22472" y="6884"/>
                      <a:pt x="41760" y="6884"/>
                    </a:cubicBezTo>
                    <a:close/>
                    <a:moveTo>
                      <a:pt x="41760" y="535"/>
                    </a:moveTo>
                    <a:cubicBezTo>
                      <a:pt x="18964" y="535"/>
                      <a:pt x="485" y="19014"/>
                      <a:pt x="485" y="41810"/>
                    </a:cubicBezTo>
                    <a:cubicBezTo>
                      <a:pt x="485" y="64605"/>
                      <a:pt x="18964" y="83084"/>
                      <a:pt x="41760" y="83084"/>
                    </a:cubicBezTo>
                    <a:cubicBezTo>
                      <a:pt x="64555" y="83084"/>
                      <a:pt x="83034" y="64605"/>
                      <a:pt x="83034" y="41810"/>
                    </a:cubicBezTo>
                    <a:lnTo>
                      <a:pt x="83034" y="41810"/>
                    </a:lnTo>
                    <a:cubicBezTo>
                      <a:pt x="83034" y="19014"/>
                      <a:pt x="64555" y="535"/>
                      <a:pt x="4176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6" name="Freeform: Shape 915">
                <a:extLst>
                  <a:ext uri="{FF2B5EF4-FFF2-40B4-BE49-F238E27FC236}">
                    <a16:creationId xmlns:a16="http://schemas.microsoft.com/office/drawing/2014/main" id="{BF84C752-BD04-A2D6-EE35-8A7DF02B2392}"/>
                  </a:ext>
                </a:extLst>
              </p:cNvPr>
              <p:cNvSpPr/>
              <p:nvPr/>
            </p:nvSpPr>
            <p:spPr>
              <a:xfrm>
                <a:off x="7074376" y="5597525"/>
                <a:ext cx="82549" cy="82549"/>
              </a:xfrm>
              <a:custGeom>
                <a:avLst/>
                <a:gdLst>
                  <a:gd name="connsiteX0" fmla="*/ 41762 w 82549"/>
                  <a:gd name="connsiteY0" fmla="*/ 6884 h 82549"/>
                  <a:gd name="connsiteX1" fmla="*/ 76688 w 82549"/>
                  <a:gd name="connsiteY1" fmla="*/ 41810 h 82549"/>
                  <a:gd name="connsiteX2" fmla="*/ 76688 w 82549"/>
                  <a:gd name="connsiteY2" fmla="*/ 41810 h 82549"/>
                  <a:gd name="connsiteX3" fmla="*/ 41762 w 82549"/>
                  <a:gd name="connsiteY3" fmla="*/ 76735 h 82549"/>
                  <a:gd name="connsiteX4" fmla="*/ 6837 w 82549"/>
                  <a:gd name="connsiteY4" fmla="*/ 41810 h 82549"/>
                  <a:gd name="connsiteX5" fmla="*/ 41762 w 82549"/>
                  <a:gd name="connsiteY5" fmla="*/ 6884 h 82549"/>
                  <a:gd name="connsiteX6" fmla="*/ 41762 w 82549"/>
                  <a:gd name="connsiteY6" fmla="*/ 535 h 82549"/>
                  <a:gd name="connsiteX7" fmla="*/ 488 w 82549"/>
                  <a:gd name="connsiteY7" fmla="*/ 41810 h 82549"/>
                  <a:gd name="connsiteX8" fmla="*/ 41762 w 82549"/>
                  <a:gd name="connsiteY8" fmla="*/ 83084 h 82549"/>
                  <a:gd name="connsiteX9" fmla="*/ 83037 w 82549"/>
                  <a:gd name="connsiteY9" fmla="*/ 41810 h 82549"/>
                  <a:gd name="connsiteX10" fmla="*/ 83037 w 82549"/>
                  <a:gd name="connsiteY10" fmla="*/ 41810 h 82549"/>
                  <a:gd name="connsiteX11" fmla="*/ 4176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2" y="6884"/>
                    </a:moveTo>
                    <a:cubicBezTo>
                      <a:pt x="61050" y="6884"/>
                      <a:pt x="76688" y="22522"/>
                      <a:pt x="76688" y="41810"/>
                    </a:cubicBezTo>
                    <a:lnTo>
                      <a:pt x="76688" y="41810"/>
                    </a:lnTo>
                    <a:cubicBezTo>
                      <a:pt x="76688" y="61098"/>
                      <a:pt x="61050" y="76735"/>
                      <a:pt x="41762" y="76735"/>
                    </a:cubicBezTo>
                    <a:cubicBezTo>
                      <a:pt x="22474" y="76735"/>
                      <a:pt x="6837" y="61098"/>
                      <a:pt x="6837" y="41810"/>
                    </a:cubicBezTo>
                    <a:cubicBezTo>
                      <a:pt x="6837" y="22522"/>
                      <a:pt x="22474" y="6884"/>
                      <a:pt x="41762" y="6884"/>
                    </a:cubicBezTo>
                    <a:close/>
                    <a:moveTo>
                      <a:pt x="41762" y="535"/>
                    </a:moveTo>
                    <a:cubicBezTo>
                      <a:pt x="18967" y="535"/>
                      <a:pt x="488" y="19014"/>
                      <a:pt x="488" y="41810"/>
                    </a:cubicBezTo>
                    <a:cubicBezTo>
                      <a:pt x="488" y="64605"/>
                      <a:pt x="18967" y="83084"/>
                      <a:pt x="41762" y="83084"/>
                    </a:cubicBezTo>
                    <a:cubicBezTo>
                      <a:pt x="64557" y="83084"/>
                      <a:pt x="83037" y="64605"/>
                      <a:pt x="83037" y="41810"/>
                    </a:cubicBezTo>
                    <a:lnTo>
                      <a:pt x="83037" y="41810"/>
                    </a:lnTo>
                    <a:cubicBezTo>
                      <a:pt x="83037" y="19014"/>
                      <a:pt x="64557" y="535"/>
                      <a:pt x="4176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7" name="Freeform: Shape 916">
                <a:extLst>
                  <a:ext uri="{FF2B5EF4-FFF2-40B4-BE49-F238E27FC236}">
                    <a16:creationId xmlns:a16="http://schemas.microsoft.com/office/drawing/2014/main" id="{FDEDF4BA-7BF0-F529-51F1-64ACB1ED853E}"/>
                  </a:ext>
                </a:extLst>
              </p:cNvPr>
              <p:cNvSpPr/>
              <p:nvPr/>
            </p:nvSpPr>
            <p:spPr>
              <a:xfrm>
                <a:off x="7098664" y="5490149"/>
                <a:ext cx="82549" cy="82549"/>
              </a:xfrm>
              <a:custGeom>
                <a:avLst/>
                <a:gdLst>
                  <a:gd name="connsiteX0" fmla="*/ 41765 w 82549"/>
                  <a:gd name="connsiteY0" fmla="*/ 6873 h 82549"/>
                  <a:gd name="connsiteX1" fmla="*/ 76690 w 82549"/>
                  <a:gd name="connsiteY1" fmla="*/ 41798 h 82549"/>
                  <a:gd name="connsiteX2" fmla="*/ 76690 w 82549"/>
                  <a:gd name="connsiteY2" fmla="*/ 41798 h 82549"/>
                  <a:gd name="connsiteX3" fmla="*/ 41765 w 82549"/>
                  <a:gd name="connsiteY3" fmla="*/ 76724 h 82549"/>
                  <a:gd name="connsiteX4" fmla="*/ 6839 w 82549"/>
                  <a:gd name="connsiteY4" fmla="*/ 41798 h 82549"/>
                  <a:gd name="connsiteX5" fmla="*/ 41765 w 82549"/>
                  <a:gd name="connsiteY5" fmla="*/ 6873 h 82549"/>
                  <a:gd name="connsiteX6" fmla="*/ 41765 w 82549"/>
                  <a:gd name="connsiteY6" fmla="*/ 524 h 82549"/>
                  <a:gd name="connsiteX7" fmla="*/ 490 w 82549"/>
                  <a:gd name="connsiteY7" fmla="*/ 41798 h 82549"/>
                  <a:gd name="connsiteX8" fmla="*/ 41765 w 82549"/>
                  <a:gd name="connsiteY8" fmla="*/ 83073 h 82549"/>
                  <a:gd name="connsiteX9" fmla="*/ 83039 w 82549"/>
                  <a:gd name="connsiteY9" fmla="*/ 41798 h 82549"/>
                  <a:gd name="connsiteX10" fmla="*/ 83039 w 82549"/>
                  <a:gd name="connsiteY10" fmla="*/ 41798 h 82549"/>
                  <a:gd name="connsiteX11" fmla="*/ 41765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5" y="6873"/>
                    </a:moveTo>
                    <a:cubicBezTo>
                      <a:pt x="61053" y="6873"/>
                      <a:pt x="76690" y="22510"/>
                      <a:pt x="76690" y="41798"/>
                    </a:cubicBezTo>
                    <a:lnTo>
                      <a:pt x="76690" y="41798"/>
                    </a:lnTo>
                    <a:cubicBezTo>
                      <a:pt x="76690" y="61087"/>
                      <a:pt x="61053" y="76724"/>
                      <a:pt x="41765" y="76724"/>
                    </a:cubicBezTo>
                    <a:cubicBezTo>
                      <a:pt x="22477" y="76724"/>
                      <a:pt x="6839" y="61087"/>
                      <a:pt x="6839" y="41798"/>
                    </a:cubicBezTo>
                    <a:cubicBezTo>
                      <a:pt x="6839" y="22510"/>
                      <a:pt x="22477" y="6873"/>
                      <a:pt x="41765" y="6873"/>
                    </a:cubicBezTo>
                    <a:close/>
                    <a:moveTo>
                      <a:pt x="41765" y="524"/>
                    </a:moveTo>
                    <a:cubicBezTo>
                      <a:pt x="18970" y="524"/>
                      <a:pt x="490" y="19003"/>
                      <a:pt x="490" y="41798"/>
                    </a:cubicBezTo>
                    <a:cubicBezTo>
                      <a:pt x="490" y="64594"/>
                      <a:pt x="18970" y="83073"/>
                      <a:pt x="41765" y="83073"/>
                    </a:cubicBezTo>
                    <a:cubicBezTo>
                      <a:pt x="64560" y="83073"/>
                      <a:pt x="83039" y="64594"/>
                      <a:pt x="83039" y="41798"/>
                    </a:cubicBezTo>
                    <a:lnTo>
                      <a:pt x="83039" y="41798"/>
                    </a:lnTo>
                    <a:cubicBezTo>
                      <a:pt x="83039" y="19003"/>
                      <a:pt x="64560" y="524"/>
                      <a:pt x="41765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8" name="Freeform: Shape 917">
                <a:extLst>
                  <a:ext uri="{FF2B5EF4-FFF2-40B4-BE49-F238E27FC236}">
                    <a16:creationId xmlns:a16="http://schemas.microsoft.com/office/drawing/2014/main" id="{C54F1842-29A6-F6A0-AD23-9F859FB95C21}"/>
                  </a:ext>
                </a:extLst>
              </p:cNvPr>
              <p:cNvSpPr/>
              <p:nvPr/>
            </p:nvSpPr>
            <p:spPr>
              <a:xfrm>
                <a:off x="7122953" y="5382784"/>
                <a:ext cx="82549" cy="82549"/>
              </a:xfrm>
              <a:custGeom>
                <a:avLst/>
                <a:gdLst>
                  <a:gd name="connsiteX0" fmla="*/ 41767 w 82549"/>
                  <a:gd name="connsiteY0" fmla="*/ 6862 h 82549"/>
                  <a:gd name="connsiteX1" fmla="*/ 76693 w 82549"/>
                  <a:gd name="connsiteY1" fmla="*/ 41787 h 82549"/>
                  <a:gd name="connsiteX2" fmla="*/ 76693 w 82549"/>
                  <a:gd name="connsiteY2" fmla="*/ 41787 h 82549"/>
                  <a:gd name="connsiteX3" fmla="*/ 41767 w 82549"/>
                  <a:gd name="connsiteY3" fmla="*/ 76712 h 82549"/>
                  <a:gd name="connsiteX4" fmla="*/ 6842 w 82549"/>
                  <a:gd name="connsiteY4" fmla="*/ 41787 h 82549"/>
                  <a:gd name="connsiteX5" fmla="*/ 41767 w 82549"/>
                  <a:gd name="connsiteY5" fmla="*/ 6862 h 82549"/>
                  <a:gd name="connsiteX6" fmla="*/ 41767 w 82549"/>
                  <a:gd name="connsiteY6" fmla="*/ 512 h 82549"/>
                  <a:gd name="connsiteX7" fmla="*/ 493 w 82549"/>
                  <a:gd name="connsiteY7" fmla="*/ 41787 h 82549"/>
                  <a:gd name="connsiteX8" fmla="*/ 41767 w 82549"/>
                  <a:gd name="connsiteY8" fmla="*/ 83062 h 82549"/>
                  <a:gd name="connsiteX9" fmla="*/ 83042 w 82549"/>
                  <a:gd name="connsiteY9" fmla="*/ 41787 h 82549"/>
                  <a:gd name="connsiteX10" fmla="*/ 83042 w 82549"/>
                  <a:gd name="connsiteY10" fmla="*/ 41787 h 82549"/>
                  <a:gd name="connsiteX11" fmla="*/ 41767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7" y="6862"/>
                    </a:moveTo>
                    <a:cubicBezTo>
                      <a:pt x="61055" y="6862"/>
                      <a:pt x="76693" y="22499"/>
                      <a:pt x="76693" y="41787"/>
                    </a:cubicBezTo>
                    <a:lnTo>
                      <a:pt x="76693" y="41787"/>
                    </a:lnTo>
                    <a:cubicBezTo>
                      <a:pt x="76693" y="61075"/>
                      <a:pt x="61055" y="76712"/>
                      <a:pt x="41767" y="76712"/>
                    </a:cubicBezTo>
                    <a:cubicBezTo>
                      <a:pt x="22479" y="76712"/>
                      <a:pt x="6842" y="61075"/>
                      <a:pt x="6842" y="41787"/>
                    </a:cubicBezTo>
                    <a:cubicBezTo>
                      <a:pt x="6842" y="22499"/>
                      <a:pt x="22479" y="6862"/>
                      <a:pt x="41767" y="6862"/>
                    </a:cubicBezTo>
                    <a:close/>
                    <a:moveTo>
                      <a:pt x="41767" y="512"/>
                    </a:moveTo>
                    <a:cubicBezTo>
                      <a:pt x="18972" y="512"/>
                      <a:pt x="493" y="18992"/>
                      <a:pt x="493" y="41787"/>
                    </a:cubicBezTo>
                    <a:cubicBezTo>
                      <a:pt x="493" y="64582"/>
                      <a:pt x="18972" y="83062"/>
                      <a:pt x="41767" y="83062"/>
                    </a:cubicBezTo>
                    <a:cubicBezTo>
                      <a:pt x="64563" y="83062"/>
                      <a:pt x="83042" y="64582"/>
                      <a:pt x="83042" y="41787"/>
                    </a:cubicBezTo>
                    <a:lnTo>
                      <a:pt x="83042" y="41787"/>
                    </a:lnTo>
                    <a:cubicBezTo>
                      <a:pt x="83042" y="18992"/>
                      <a:pt x="64563" y="512"/>
                      <a:pt x="41767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2A9D0D77-8757-1DFB-4356-A2CE60D904BE}"/>
                  </a:ext>
                </a:extLst>
              </p:cNvPr>
              <p:cNvSpPr/>
              <p:nvPr/>
            </p:nvSpPr>
            <p:spPr>
              <a:xfrm>
                <a:off x="7147242" y="5275408"/>
                <a:ext cx="82549" cy="82549"/>
              </a:xfrm>
              <a:custGeom>
                <a:avLst/>
                <a:gdLst>
                  <a:gd name="connsiteX0" fmla="*/ 41770 w 82549"/>
                  <a:gd name="connsiteY0" fmla="*/ 6851 h 82549"/>
                  <a:gd name="connsiteX1" fmla="*/ 76695 w 82549"/>
                  <a:gd name="connsiteY1" fmla="*/ 41776 h 82549"/>
                  <a:gd name="connsiteX2" fmla="*/ 76695 w 82549"/>
                  <a:gd name="connsiteY2" fmla="*/ 41776 h 82549"/>
                  <a:gd name="connsiteX3" fmla="*/ 41770 w 82549"/>
                  <a:gd name="connsiteY3" fmla="*/ 76701 h 82549"/>
                  <a:gd name="connsiteX4" fmla="*/ 6845 w 82549"/>
                  <a:gd name="connsiteY4" fmla="*/ 41776 h 82549"/>
                  <a:gd name="connsiteX5" fmla="*/ 41770 w 82549"/>
                  <a:gd name="connsiteY5" fmla="*/ 6851 h 82549"/>
                  <a:gd name="connsiteX6" fmla="*/ 41770 w 82549"/>
                  <a:gd name="connsiteY6" fmla="*/ 501 h 82549"/>
                  <a:gd name="connsiteX7" fmla="*/ 495 w 82549"/>
                  <a:gd name="connsiteY7" fmla="*/ 41776 h 82549"/>
                  <a:gd name="connsiteX8" fmla="*/ 41770 w 82549"/>
                  <a:gd name="connsiteY8" fmla="*/ 83051 h 82549"/>
                  <a:gd name="connsiteX9" fmla="*/ 83045 w 82549"/>
                  <a:gd name="connsiteY9" fmla="*/ 41776 h 82549"/>
                  <a:gd name="connsiteX10" fmla="*/ 83045 w 82549"/>
                  <a:gd name="connsiteY10" fmla="*/ 41776 h 82549"/>
                  <a:gd name="connsiteX11" fmla="*/ 41770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0" y="6851"/>
                    </a:moveTo>
                    <a:cubicBezTo>
                      <a:pt x="61058" y="6851"/>
                      <a:pt x="76695" y="22488"/>
                      <a:pt x="76695" y="41776"/>
                    </a:cubicBezTo>
                    <a:lnTo>
                      <a:pt x="76695" y="41776"/>
                    </a:lnTo>
                    <a:cubicBezTo>
                      <a:pt x="76695" y="61064"/>
                      <a:pt x="61058" y="76701"/>
                      <a:pt x="41770" y="76701"/>
                    </a:cubicBezTo>
                    <a:cubicBezTo>
                      <a:pt x="22482" y="76701"/>
                      <a:pt x="6845" y="61064"/>
                      <a:pt x="6845" y="41776"/>
                    </a:cubicBezTo>
                    <a:cubicBezTo>
                      <a:pt x="6845" y="22488"/>
                      <a:pt x="22482" y="6851"/>
                      <a:pt x="41770" y="6851"/>
                    </a:cubicBezTo>
                    <a:close/>
                    <a:moveTo>
                      <a:pt x="41770" y="501"/>
                    </a:moveTo>
                    <a:cubicBezTo>
                      <a:pt x="18975" y="501"/>
                      <a:pt x="495" y="18981"/>
                      <a:pt x="495" y="41776"/>
                    </a:cubicBezTo>
                    <a:cubicBezTo>
                      <a:pt x="495" y="64571"/>
                      <a:pt x="18975" y="83051"/>
                      <a:pt x="41770" y="83051"/>
                    </a:cubicBezTo>
                    <a:cubicBezTo>
                      <a:pt x="64565" y="83051"/>
                      <a:pt x="83045" y="64571"/>
                      <a:pt x="83045" y="41776"/>
                    </a:cubicBezTo>
                    <a:lnTo>
                      <a:pt x="83045" y="41776"/>
                    </a:lnTo>
                    <a:cubicBezTo>
                      <a:pt x="83045" y="18981"/>
                      <a:pt x="64565" y="501"/>
                      <a:pt x="41770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352A5D7A-4B56-8D12-F4C6-58774D1E9479}"/>
                  </a:ext>
                </a:extLst>
              </p:cNvPr>
              <p:cNvSpPr/>
              <p:nvPr/>
            </p:nvSpPr>
            <p:spPr>
              <a:xfrm>
                <a:off x="7171531" y="5168033"/>
                <a:ext cx="82549" cy="82549"/>
              </a:xfrm>
              <a:custGeom>
                <a:avLst/>
                <a:gdLst>
                  <a:gd name="connsiteX0" fmla="*/ 41772 w 82549"/>
                  <a:gd name="connsiteY0" fmla="*/ 6839 h 82549"/>
                  <a:gd name="connsiteX1" fmla="*/ 76698 w 82549"/>
                  <a:gd name="connsiteY1" fmla="*/ 41765 h 82549"/>
                  <a:gd name="connsiteX2" fmla="*/ 76698 w 82549"/>
                  <a:gd name="connsiteY2" fmla="*/ 41765 h 82549"/>
                  <a:gd name="connsiteX3" fmla="*/ 41772 w 82549"/>
                  <a:gd name="connsiteY3" fmla="*/ 76690 h 82549"/>
                  <a:gd name="connsiteX4" fmla="*/ 6847 w 82549"/>
                  <a:gd name="connsiteY4" fmla="*/ 41765 h 82549"/>
                  <a:gd name="connsiteX5" fmla="*/ 41772 w 82549"/>
                  <a:gd name="connsiteY5" fmla="*/ 6839 h 82549"/>
                  <a:gd name="connsiteX6" fmla="*/ 41772 w 82549"/>
                  <a:gd name="connsiteY6" fmla="*/ 490 h 82549"/>
                  <a:gd name="connsiteX7" fmla="*/ 498 w 82549"/>
                  <a:gd name="connsiteY7" fmla="*/ 41765 h 82549"/>
                  <a:gd name="connsiteX8" fmla="*/ 41772 w 82549"/>
                  <a:gd name="connsiteY8" fmla="*/ 83039 h 82549"/>
                  <a:gd name="connsiteX9" fmla="*/ 83047 w 82549"/>
                  <a:gd name="connsiteY9" fmla="*/ 41765 h 82549"/>
                  <a:gd name="connsiteX10" fmla="*/ 83047 w 82549"/>
                  <a:gd name="connsiteY10" fmla="*/ 41765 h 82549"/>
                  <a:gd name="connsiteX11" fmla="*/ 41772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2" y="6839"/>
                    </a:moveTo>
                    <a:cubicBezTo>
                      <a:pt x="61061" y="6839"/>
                      <a:pt x="76698" y="22476"/>
                      <a:pt x="76698" y="41765"/>
                    </a:cubicBezTo>
                    <a:lnTo>
                      <a:pt x="76698" y="41765"/>
                    </a:lnTo>
                    <a:cubicBezTo>
                      <a:pt x="76698" y="61053"/>
                      <a:pt x="61061" y="76690"/>
                      <a:pt x="41772" y="76690"/>
                    </a:cubicBezTo>
                    <a:cubicBezTo>
                      <a:pt x="22484" y="76690"/>
                      <a:pt x="6847" y="61053"/>
                      <a:pt x="6847" y="41765"/>
                    </a:cubicBezTo>
                    <a:cubicBezTo>
                      <a:pt x="6847" y="22476"/>
                      <a:pt x="22484" y="6839"/>
                      <a:pt x="41772" y="6839"/>
                    </a:cubicBezTo>
                    <a:close/>
                    <a:moveTo>
                      <a:pt x="41772" y="490"/>
                    </a:moveTo>
                    <a:cubicBezTo>
                      <a:pt x="18977" y="490"/>
                      <a:pt x="498" y="18969"/>
                      <a:pt x="498" y="41765"/>
                    </a:cubicBezTo>
                    <a:cubicBezTo>
                      <a:pt x="498" y="64560"/>
                      <a:pt x="18977" y="83039"/>
                      <a:pt x="41772" y="83039"/>
                    </a:cubicBezTo>
                    <a:cubicBezTo>
                      <a:pt x="64568" y="83039"/>
                      <a:pt x="83047" y="64560"/>
                      <a:pt x="83047" y="41765"/>
                    </a:cubicBezTo>
                    <a:lnTo>
                      <a:pt x="83047" y="41765"/>
                    </a:lnTo>
                    <a:cubicBezTo>
                      <a:pt x="83047" y="18969"/>
                      <a:pt x="64568" y="490"/>
                      <a:pt x="41772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E5188652-1C20-CA1B-507E-88D691B6A720}"/>
                  </a:ext>
                </a:extLst>
              </p:cNvPr>
              <p:cNvSpPr/>
              <p:nvPr/>
            </p:nvSpPr>
            <p:spPr>
              <a:xfrm>
                <a:off x="7195819" y="5060658"/>
                <a:ext cx="82549" cy="82549"/>
              </a:xfrm>
              <a:custGeom>
                <a:avLst/>
                <a:gdLst>
                  <a:gd name="connsiteX0" fmla="*/ 41775 w 82549"/>
                  <a:gd name="connsiteY0" fmla="*/ 6828 h 82549"/>
                  <a:gd name="connsiteX1" fmla="*/ 76700 w 82549"/>
                  <a:gd name="connsiteY1" fmla="*/ 41753 h 82549"/>
                  <a:gd name="connsiteX2" fmla="*/ 76700 w 82549"/>
                  <a:gd name="connsiteY2" fmla="*/ 41753 h 82549"/>
                  <a:gd name="connsiteX3" fmla="*/ 41775 w 82549"/>
                  <a:gd name="connsiteY3" fmla="*/ 76679 h 82549"/>
                  <a:gd name="connsiteX4" fmla="*/ 6850 w 82549"/>
                  <a:gd name="connsiteY4" fmla="*/ 41753 h 82549"/>
                  <a:gd name="connsiteX5" fmla="*/ 41775 w 82549"/>
                  <a:gd name="connsiteY5" fmla="*/ 6828 h 82549"/>
                  <a:gd name="connsiteX6" fmla="*/ 41775 w 82549"/>
                  <a:gd name="connsiteY6" fmla="*/ 479 h 82549"/>
                  <a:gd name="connsiteX7" fmla="*/ 500 w 82549"/>
                  <a:gd name="connsiteY7" fmla="*/ 41753 h 82549"/>
                  <a:gd name="connsiteX8" fmla="*/ 41775 w 82549"/>
                  <a:gd name="connsiteY8" fmla="*/ 83028 h 82549"/>
                  <a:gd name="connsiteX9" fmla="*/ 83050 w 82549"/>
                  <a:gd name="connsiteY9" fmla="*/ 41753 h 82549"/>
                  <a:gd name="connsiteX10" fmla="*/ 83050 w 82549"/>
                  <a:gd name="connsiteY10" fmla="*/ 41753 h 82549"/>
                  <a:gd name="connsiteX11" fmla="*/ 41775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5" y="6828"/>
                    </a:moveTo>
                    <a:cubicBezTo>
                      <a:pt x="61063" y="6828"/>
                      <a:pt x="76700" y="22465"/>
                      <a:pt x="76700" y="41753"/>
                    </a:cubicBezTo>
                    <a:lnTo>
                      <a:pt x="76700" y="41753"/>
                    </a:lnTo>
                    <a:cubicBezTo>
                      <a:pt x="76700" y="61041"/>
                      <a:pt x="61063" y="76679"/>
                      <a:pt x="41775" y="76679"/>
                    </a:cubicBezTo>
                    <a:cubicBezTo>
                      <a:pt x="22487" y="76679"/>
                      <a:pt x="6850" y="61041"/>
                      <a:pt x="6850" y="41753"/>
                    </a:cubicBezTo>
                    <a:cubicBezTo>
                      <a:pt x="6850" y="22465"/>
                      <a:pt x="22487" y="6828"/>
                      <a:pt x="41775" y="6828"/>
                    </a:cubicBezTo>
                    <a:close/>
                    <a:moveTo>
                      <a:pt x="41775" y="479"/>
                    </a:moveTo>
                    <a:cubicBezTo>
                      <a:pt x="18980" y="479"/>
                      <a:pt x="500" y="18958"/>
                      <a:pt x="500" y="41753"/>
                    </a:cubicBezTo>
                    <a:cubicBezTo>
                      <a:pt x="500" y="64549"/>
                      <a:pt x="18980" y="83028"/>
                      <a:pt x="41775" y="83028"/>
                    </a:cubicBezTo>
                    <a:cubicBezTo>
                      <a:pt x="64570" y="83028"/>
                      <a:pt x="83050" y="64549"/>
                      <a:pt x="83050" y="41753"/>
                    </a:cubicBezTo>
                    <a:lnTo>
                      <a:pt x="83050" y="41753"/>
                    </a:lnTo>
                    <a:cubicBezTo>
                      <a:pt x="83050" y="18958"/>
                      <a:pt x="64570" y="479"/>
                      <a:pt x="41775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4E5B045F-3A83-A081-5722-A976243E1B46}"/>
                  </a:ext>
                </a:extLst>
              </p:cNvPr>
              <p:cNvSpPr/>
              <p:nvPr/>
            </p:nvSpPr>
            <p:spPr>
              <a:xfrm>
                <a:off x="7220108" y="5060658"/>
                <a:ext cx="82549" cy="82549"/>
              </a:xfrm>
              <a:custGeom>
                <a:avLst/>
                <a:gdLst>
                  <a:gd name="connsiteX0" fmla="*/ 41778 w 82549"/>
                  <a:gd name="connsiteY0" fmla="*/ 6828 h 82549"/>
                  <a:gd name="connsiteX1" fmla="*/ 76703 w 82549"/>
                  <a:gd name="connsiteY1" fmla="*/ 41753 h 82549"/>
                  <a:gd name="connsiteX2" fmla="*/ 76703 w 82549"/>
                  <a:gd name="connsiteY2" fmla="*/ 41753 h 82549"/>
                  <a:gd name="connsiteX3" fmla="*/ 41778 w 82549"/>
                  <a:gd name="connsiteY3" fmla="*/ 76679 h 82549"/>
                  <a:gd name="connsiteX4" fmla="*/ 6852 w 82549"/>
                  <a:gd name="connsiteY4" fmla="*/ 41753 h 82549"/>
                  <a:gd name="connsiteX5" fmla="*/ 41778 w 82549"/>
                  <a:gd name="connsiteY5" fmla="*/ 6828 h 82549"/>
                  <a:gd name="connsiteX6" fmla="*/ 41778 w 82549"/>
                  <a:gd name="connsiteY6" fmla="*/ 479 h 82549"/>
                  <a:gd name="connsiteX7" fmla="*/ 503 w 82549"/>
                  <a:gd name="connsiteY7" fmla="*/ 41753 h 82549"/>
                  <a:gd name="connsiteX8" fmla="*/ 41778 w 82549"/>
                  <a:gd name="connsiteY8" fmla="*/ 83028 h 82549"/>
                  <a:gd name="connsiteX9" fmla="*/ 83052 w 82549"/>
                  <a:gd name="connsiteY9" fmla="*/ 41753 h 82549"/>
                  <a:gd name="connsiteX10" fmla="*/ 83052 w 82549"/>
                  <a:gd name="connsiteY10" fmla="*/ 41753 h 82549"/>
                  <a:gd name="connsiteX11" fmla="*/ 41778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8" y="6828"/>
                    </a:moveTo>
                    <a:cubicBezTo>
                      <a:pt x="61066" y="6828"/>
                      <a:pt x="76703" y="22465"/>
                      <a:pt x="76703" y="41753"/>
                    </a:cubicBezTo>
                    <a:lnTo>
                      <a:pt x="76703" y="41753"/>
                    </a:lnTo>
                    <a:cubicBezTo>
                      <a:pt x="76703" y="61041"/>
                      <a:pt x="61066" y="76679"/>
                      <a:pt x="41778" y="76679"/>
                    </a:cubicBezTo>
                    <a:cubicBezTo>
                      <a:pt x="22489" y="76679"/>
                      <a:pt x="6852" y="61041"/>
                      <a:pt x="6852" y="41753"/>
                    </a:cubicBezTo>
                    <a:cubicBezTo>
                      <a:pt x="6852" y="22465"/>
                      <a:pt x="22489" y="6828"/>
                      <a:pt x="41778" y="6828"/>
                    </a:cubicBezTo>
                    <a:close/>
                    <a:moveTo>
                      <a:pt x="41778" y="479"/>
                    </a:moveTo>
                    <a:cubicBezTo>
                      <a:pt x="18982" y="479"/>
                      <a:pt x="503" y="18958"/>
                      <a:pt x="503" y="41753"/>
                    </a:cubicBezTo>
                    <a:cubicBezTo>
                      <a:pt x="503" y="64549"/>
                      <a:pt x="18982" y="83028"/>
                      <a:pt x="41778" y="83028"/>
                    </a:cubicBezTo>
                    <a:cubicBezTo>
                      <a:pt x="64573" y="83028"/>
                      <a:pt x="83052" y="64549"/>
                      <a:pt x="83052" y="41753"/>
                    </a:cubicBezTo>
                    <a:lnTo>
                      <a:pt x="83052" y="41753"/>
                    </a:lnTo>
                    <a:cubicBezTo>
                      <a:pt x="83052" y="18958"/>
                      <a:pt x="64573" y="479"/>
                      <a:pt x="41778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208F2803-298C-A34C-ED53-0CE68E7D3E8F}"/>
                  </a:ext>
                </a:extLst>
              </p:cNvPr>
              <p:cNvSpPr/>
              <p:nvPr/>
            </p:nvSpPr>
            <p:spPr>
              <a:xfrm>
                <a:off x="7244397" y="5168033"/>
                <a:ext cx="82549" cy="82549"/>
              </a:xfrm>
              <a:custGeom>
                <a:avLst/>
                <a:gdLst>
                  <a:gd name="connsiteX0" fmla="*/ 41780 w 82549"/>
                  <a:gd name="connsiteY0" fmla="*/ 6839 h 82549"/>
                  <a:gd name="connsiteX1" fmla="*/ 76705 w 82549"/>
                  <a:gd name="connsiteY1" fmla="*/ 41765 h 82549"/>
                  <a:gd name="connsiteX2" fmla="*/ 76705 w 82549"/>
                  <a:gd name="connsiteY2" fmla="*/ 41765 h 82549"/>
                  <a:gd name="connsiteX3" fmla="*/ 41780 w 82549"/>
                  <a:gd name="connsiteY3" fmla="*/ 76690 h 82549"/>
                  <a:gd name="connsiteX4" fmla="*/ 6855 w 82549"/>
                  <a:gd name="connsiteY4" fmla="*/ 41765 h 82549"/>
                  <a:gd name="connsiteX5" fmla="*/ 41780 w 82549"/>
                  <a:gd name="connsiteY5" fmla="*/ 6839 h 82549"/>
                  <a:gd name="connsiteX6" fmla="*/ 41780 w 82549"/>
                  <a:gd name="connsiteY6" fmla="*/ 490 h 82549"/>
                  <a:gd name="connsiteX7" fmla="*/ 505 w 82549"/>
                  <a:gd name="connsiteY7" fmla="*/ 41765 h 82549"/>
                  <a:gd name="connsiteX8" fmla="*/ 41780 w 82549"/>
                  <a:gd name="connsiteY8" fmla="*/ 83039 h 82549"/>
                  <a:gd name="connsiteX9" fmla="*/ 83055 w 82549"/>
                  <a:gd name="connsiteY9" fmla="*/ 41765 h 82549"/>
                  <a:gd name="connsiteX10" fmla="*/ 83055 w 82549"/>
                  <a:gd name="connsiteY10" fmla="*/ 41765 h 82549"/>
                  <a:gd name="connsiteX11" fmla="*/ 41780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0" y="6839"/>
                    </a:moveTo>
                    <a:cubicBezTo>
                      <a:pt x="61068" y="6839"/>
                      <a:pt x="76705" y="22476"/>
                      <a:pt x="76705" y="41765"/>
                    </a:cubicBezTo>
                    <a:lnTo>
                      <a:pt x="76705" y="41765"/>
                    </a:lnTo>
                    <a:cubicBezTo>
                      <a:pt x="76705" y="61053"/>
                      <a:pt x="61068" y="76690"/>
                      <a:pt x="41780" y="76690"/>
                    </a:cubicBezTo>
                    <a:cubicBezTo>
                      <a:pt x="22492" y="76690"/>
                      <a:pt x="6855" y="61053"/>
                      <a:pt x="6855" y="41765"/>
                    </a:cubicBezTo>
                    <a:cubicBezTo>
                      <a:pt x="6855" y="22476"/>
                      <a:pt x="22492" y="6839"/>
                      <a:pt x="41780" y="6839"/>
                    </a:cubicBezTo>
                    <a:close/>
                    <a:moveTo>
                      <a:pt x="41780" y="490"/>
                    </a:moveTo>
                    <a:cubicBezTo>
                      <a:pt x="18985" y="490"/>
                      <a:pt x="505" y="18969"/>
                      <a:pt x="505" y="41765"/>
                    </a:cubicBezTo>
                    <a:cubicBezTo>
                      <a:pt x="505" y="64560"/>
                      <a:pt x="18985" y="83039"/>
                      <a:pt x="41780" y="83039"/>
                    </a:cubicBezTo>
                    <a:cubicBezTo>
                      <a:pt x="64575" y="83039"/>
                      <a:pt x="83055" y="64560"/>
                      <a:pt x="83055" y="41765"/>
                    </a:cubicBezTo>
                    <a:lnTo>
                      <a:pt x="83055" y="41765"/>
                    </a:lnTo>
                    <a:cubicBezTo>
                      <a:pt x="83055" y="18969"/>
                      <a:pt x="64575" y="490"/>
                      <a:pt x="41780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4" name="Freeform: Shape 923">
                <a:extLst>
                  <a:ext uri="{FF2B5EF4-FFF2-40B4-BE49-F238E27FC236}">
                    <a16:creationId xmlns:a16="http://schemas.microsoft.com/office/drawing/2014/main" id="{122E8C08-F200-0D79-C238-D818F46AA4A1}"/>
                  </a:ext>
                </a:extLst>
              </p:cNvPr>
              <p:cNvSpPr/>
              <p:nvPr/>
            </p:nvSpPr>
            <p:spPr>
              <a:xfrm>
                <a:off x="7268686" y="5275408"/>
                <a:ext cx="82549" cy="82549"/>
              </a:xfrm>
              <a:custGeom>
                <a:avLst/>
                <a:gdLst>
                  <a:gd name="connsiteX0" fmla="*/ 41783 w 82549"/>
                  <a:gd name="connsiteY0" fmla="*/ 6851 h 82549"/>
                  <a:gd name="connsiteX1" fmla="*/ 76708 w 82549"/>
                  <a:gd name="connsiteY1" fmla="*/ 41776 h 82549"/>
                  <a:gd name="connsiteX2" fmla="*/ 76708 w 82549"/>
                  <a:gd name="connsiteY2" fmla="*/ 41776 h 82549"/>
                  <a:gd name="connsiteX3" fmla="*/ 41783 w 82549"/>
                  <a:gd name="connsiteY3" fmla="*/ 76701 h 82549"/>
                  <a:gd name="connsiteX4" fmla="*/ 6857 w 82549"/>
                  <a:gd name="connsiteY4" fmla="*/ 41776 h 82549"/>
                  <a:gd name="connsiteX5" fmla="*/ 41783 w 82549"/>
                  <a:gd name="connsiteY5" fmla="*/ 6851 h 82549"/>
                  <a:gd name="connsiteX6" fmla="*/ 41783 w 82549"/>
                  <a:gd name="connsiteY6" fmla="*/ 501 h 82549"/>
                  <a:gd name="connsiteX7" fmla="*/ 508 w 82549"/>
                  <a:gd name="connsiteY7" fmla="*/ 41776 h 82549"/>
                  <a:gd name="connsiteX8" fmla="*/ 41783 w 82549"/>
                  <a:gd name="connsiteY8" fmla="*/ 83051 h 82549"/>
                  <a:gd name="connsiteX9" fmla="*/ 83057 w 82549"/>
                  <a:gd name="connsiteY9" fmla="*/ 41776 h 82549"/>
                  <a:gd name="connsiteX10" fmla="*/ 83057 w 82549"/>
                  <a:gd name="connsiteY10" fmla="*/ 41776 h 82549"/>
                  <a:gd name="connsiteX11" fmla="*/ 4178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3" y="6851"/>
                    </a:moveTo>
                    <a:cubicBezTo>
                      <a:pt x="61071" y="6851"/>
                      <a:pt x="76708" y="22488"/>
                      <a:pt x="76708" y="41776"/>
                    </a:cubicBezTo>
                    <a:lnTo>
                      <a:pt x="76708" y="41776"/>
                    </a:lnTo>
                    <a:cubicBezTo>
                      <a:pt x="76708" y="61064"/>
                      <a:pt x="61071" y="76701"/>
                      <a:pt x="41783" y="76701"/>
                    </a:cubicBezTo>
                    <a:cubicBezTo>
                      <a:pt x="22495" y="76701"/>
                      <a:pt x="6857" y="61064"/>
                      <a:pt x="6857" y="41776"/>
                    </a:cubicBezTo>
                    <a:cubicBezTo>
                      <a:pt x="6857" y="22488"/>
                      <a:pt x="22495" y="6851"/>
                      <a:pt x="41783" y="6851"/>
                    </a:cubicBezTo>
                    <a:close/>
                    <a:moveTo>
                      <a:pt x="41783" y="501"/>
                    </a:moveTo>
                    <a:cubicBezTo>
                      <a:pt x="18987" y="501"/>
                      <a:pt x="508" y="18981"/>
                      <a:pt x="508" y="41776"/>
                    </a:cubicBezTo>
                    <a:cubicBezTo>
                      <a:pt x="508" y="64571"/>
                      <a:pt x="18987" y="83051"/>
                      <a:pt x="41783" y="83051"/>
                    </a:cubicBezTo>
                    <a:cubicBezTo>
                      <a:pt x="64578" y="83051"/>
                      <a:pt x="83057" y="64571"/>
                      <a:pt x="83057" y="41776"/>
                    </a:cubicBezTo>
                    <a:lnTo>
                      <a:pt x="83057" y="41776"/>
                    </a:lnTo>
                    <a:cubicBezTo>
                      <a:pt x="83057" y="18981"/>
                      <a:pt x="64578" y="501"/>
                      <a:pt x="4178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5" name="Freeform: Shape 924">
                <a:extLst>
                  <a:ext uri="{FF2B5EF4-FFF2-40B4-BE49-F238E27FC236}">
                    <a16:creationId xmlns:a16="http://schemas.microsoft.com/office/drawing/2014/main" id="{92A5B410-D000-FBB9-5F47-DE9D62532191}"/>
                  </a:ext>
                </a:extLst>
              </p:cNvPr>
              <p:cNvSpPr/>
              <p:nvPr/>
            </p:nvSpPr>
            <p:spPr>
              <a:xfrm>
                <a:off x="7292974" y="5382784"/>
                <a:ext cx="82549" cy="82549"/>
              </a:xfrm>
              <a:custGeom>
                <a:avLst/>
                <a:gdLst>
                  <a:gd name="connsiteX0" fmla="*/ 41785 w 82549"/>
                  <a:gd name="connsiteY0" fmla="*/ 6862 h 82549"/>
                  <a:gd name="connsiteX1" fmla="*/ 76711 w 82549"/>
                  <a:gd name="connsiteY1" fmla="*/ 41787 h 82549"/>
                  <a:gd name="connsiteX2" fmla="*/ 76711 w 82549"/>
                  <a:gd name="connsiteY2" fmla="*/ 41787 h 82549"/>
                  <a:gd name="connsiteX3" fmla="*/ 41785 w 82549"/>
                  <a:gd name="connsiteY3" fmla="*/ 76712 h 82549"/>
                  <a:gd name="connsiteX4" fmla="*/ 6860 w 82549"/>
                  <a:gd name="connsiteY4" fmla="*/ 41787 h 82549"/>
                  <a:gd name="connsiteX5" fmla="*/ 41785 w 82549"/>
                  <a:gd name="connsiteY5" fmla="*/ 6862 h 82549"/>
                  <a:gd name="connsiteX6" fmla="*/ 41785 w 82549"/>
                  <a:gd name="connsiteY6" fmla="*/ 512 h 82549"/>
                  <a:gd name="connsiteX7" fmla="*/ 511 w 82549"/>
                  <a:gd name="connsiteY7" fmla="*/ 41787 h 82549"/>
                  <a:gd name="connsiteX8" fmla="*/ 41785 w 82549"/>
                  <a:gd name="connsiteY8" fmla="*/ 83062 h 82549"/>
                  <a:gd name="connsiteX9" fmla="*/ 83060 w 82549"/>
                  <a:gd name="connsiteY9" fmla="*/ 41787 h 82549"/>
                  <a:gd name="connsiteX10" fmla="*/ 83060 w 82549"/>
                  <a:gd name="connsiteY10" fmla="*/ 41787 h 82549"/>
                  <a:gd name="connsiteX11" fmla="*/ 41785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5" y="6862"/>
                    </a:moveTo>
                    <a:cubicBezTo>
                      <a:pt x="61073" y="6862"/>
                      <a:pt x="76711" y="22499"/>
                      <a:pt x="76711" y="41787"/>
                    </a:cubicBezTo>
                    <a:lnTo>
                      <a:pt x="76711" y="41787"/>
                    </a:lnTo>
                    <a:cubicBezTo>
                      <a:pt x="76711" y="61075"/>
                      <a:pt x="61073" y="76712"/>
                      <a:pt x="41785" y="76712"/>
                    </a:cubicBezTo>
                    <a:cubicBezTo>
                      <a:pt x="22497" y="76712"/>
                      <a:pt x="6860" y="61075"/>
                      <a:pt x="6860" y="41787"/>
                    </a:cubicBezTo>
                    <a:cubicBezTo>
                      <a:pt x="6860" y="22499"/>
                      <a:pt x="22497" y="6862"/>
                      <a:pt x="41785" y="6862"/>
                    </a:cubicBezTo>
                    <a:close/>
                    <a:moveTo>
                      <a:pt x="41785" y="512"/>
                    </a:moveTo>
                    <a:cubicBezTo>
                      <a:pt x="18990" y="512"/>
                      <a:pt x="511" y="18992"/>
                      <a:pt x="511" y="41787"/>
                    </a:cubicBezTo>
                    <a:cubicBezTo>
                      <a:pt x="511" y="64582"/>
                      <a:pt x="18990" y="83062"/>
                      <a:pt x="41785" y="83062"/>
                    </a:cubicBezTo>
                    <a:cubicBezTo>
                      <a:pt x="64580" y="83062"/>
                      <a:pt x="83060" y="64582"/>
                      <a:pt x="83060" y="41787"/>
                    </a:cubicBezTo>
                    <a:lnTo>
                      <a:pt x="83060" y="41787"/>
                    </a:lnTo>
                    <a:cubicBezTo>
                      <a:pt x="83060" y="18992"/>
                      <a:pt x="64580" y="512"/>
                      <a:pt x="41785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6" name="Freeform: Shape 925">
                <a:extLst>
                  <a:ext uri="{FF2B5EF4-FFF2-40B4-BE49-F238E27FC236}">
                    <a16:creationId xmlns:a16="http://schemas.microsoft.com/office/drawing/2014/main" id="{304A955F-292D-DA83-386D-27CD13F4DEF4}"/>
                  </a:ext>
                </a:extLst>
              </p:cNvPr>
              <p:cNvSpPr/>
              <p:nvPr/>
            </p:nvSpPr>
            <p:spPr>
              <a:xfrm>
                <a:off x="7317263" y="5490149"/>
                <a:ext cx="82549" cy="82549"/>
              </a:xfrm>
              <a:custGeom>
                <a:avLst/>
                <a:gdLst>
                  <a:gd name="connsiteX0" fmla="*/ 41788 w 82549"/>
                  <a:gd name="connsiteY0" fmla="*/ 6873 h 82549"/>
                  <a:gd name="connsiteX1" fmla="*/ 76713 w 82549"/>
                  <a:gd name="connsiteY1" fmla="*/ 41798 h 82549"/>
                  <a:gd name="connsiteX2" fmla="*/ 76713 w 82549"/>
                  <a:gd name="connsiteY2" fmla="*/ 41798 h 82549"/>
                  <a:gd name="connsiteX3" fmla="*/ 41788 w 82549"/>
                  <a:gd name="connsiteY3" fmla="*/ 76724 h 82549"/>
                  <a:gd name="connsiteX4" fmla="*/ 6862 w 82549"/>
                  <a:gd name="connsiteY4" fmla="*/ 41798 h 82549"/>
                  <a:gd name="connsiteX5" fmla="*/ 41788 w 82549"/>
                  <a:gd name="connsiteY5" fmla="*/ 6873 h 82549"/>
                  <a:gd name="connsiteX6" fmla="*/ 41788 w 82549"/>
                  <a:gd name="connsiteY6" fmla="*/ 524 h 82549"/>
                  <a:gd name="connsiteX7" fmla="*/ 513 w 82549"/>
                  <a:gd name="connsiteY7" fmla="*/ 41798 h 82549"/>
                  <a:gd name="connsiteX8" fmla="*/ 41788 w 82549"/>
                  <a:gd name="connsiteY8" fmla="*/ 83073 h 82549"/>
                  <a:gd name="connsiteX9" fmla="*/ 83062 w 82549"/>
                  <a:gd name="connsiteY9" fmla="*/ 41798 h 82549"/>
                  <a:gd name="connsiteX10" fmla="*/ 83062 w 82549"/>
                  <a:gd name="connsiteY10" fmla="*/ 41798 h 82549"/>
                  <a:gd name="connsiteX11" fmla="*/ 41788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8" y="6873"/>
                    </a:moveTo>
                    <a:cubicBezTo>
                      <a:pt x="61076" y="6873"/>
                      <a:pt x="76713" y="22510"/>
                      <a:pt x="76713" y="41798"/>
                    </a:cubicBezTo>
                    <a:lnTo>
                      <a:pt x="76713" y="41798"/>
                    </a:lnTo>
                    <a:cubicBezTo>
                      <a:pt x="76713" y="61087"/>
                      <a:pt x="61076" y="76724"/>
                      <a:pt x="41788" y="76724"/>
                    </a:cubicBezTo>
                    <a:cubicBezTo>
                      <a:pt x="22500" y="76724"/>
                      <a:pt x="6862" y="61087"/>
                      <a:pt x="6862" y="41798"/>
                    </a:cubicBezTo>
                    <a:cubicBezTo>
                      <a:pt x="6862" y="22510"/>
                      <a:pt x="22500" y="6873"/>
                      <a:pt x="41788" y="6873"/>
                    </a:cubicBezTo>
                    <a:close/>
                    <a:moveTo>
                      <a:pt x="41788" y="524"/>
                    </a:moveTo>
                    <a:cubicBezTo>
                      <a:pt x="18993" y="524"/>
                      <a:pt x="513" y="19003"/>
                      <a:pt x="513" y="41798"/>
                    </a:cubicBezTo>
                    <a:cubicBezTo>
                      <a:pt x="513" y="64594"/>
                      <a:pt x="18993" y="83073"/>
                      <a:pt x="41788" y="83073"/>
                    </a:cubicBezTo>
                    <a:cubicBezTo>
                      <a:pt x="64583" y="83073"/>
                      <a:pt x="83062" y="64594"/>
                      <a:pt x="83062" y="41798"/>
                    </a:cubicBezTo>
                    <a:lnTo>
                      <a:pt x="83062" y="41798"/>
                    </a:lnTo>
                    <a:cubicBezTo>
                      <a:pt x="83062" y="19003"/>
                      <a:pt x="64583" y="524"/>
                      <a:pt x="41788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7" name="Freeform: Shape 926">
                <a:extLst>
                  <a:ext uri="{FF2B5EF4-FFF2-40B4-BE49-F238E27FC236}">
                    <a16:creationId xmlns:a16="http://schemas.microsoft.com/office/drawing/2014/main" id="{7D1736DA-27FA-B553-78CE-3409B130E303}"/>
                  </a:ext>
                </a:extLst>
              </p:cNvPr>
              <p:cNvSpPr/>
              <p:nvPr/>
            </p:nvSpPr>
            <p:spPr>
              <a:xfrm>
                <a:off x="7341552" y="5597525"/>
                <a:ext cx="82549" cy="82549"/>
              </a:xfrm>
              <a:custGeom>
                <a:avLst/>
                <a:gdLst>
                  <a:gd name="connsiteX0" fmla="*/ 41790 w 82549"/>
                  <a:gd name="connsiteY0" fmla="*/ 6884 h 82549"/>
                  <a:gd name="connsiteX1" fmla="*/ 76716 w 82549"/>
                  <a:gd name="connsiteY1" fmla="*/ 41810 h 82549"/>
                  <a:gd name="connsiteX2" fmla="*/ 76716 w 82549"/>
                  <a:gd name="connsiteY2" fmla="*/ 41810 h 82549"/>
                  <a:gd name="connsiteX3" fmla="*/ 41790 w 82549"/>
                  <a:gd name="connsiteY3" fmla="*/ 76735 h 82549"/>
                  <a:gd name="connsiteX4" fmla="*/ 6865 w 82549"/>
                  <a:gd name="connsiteY4" fmla="*/ 41810 h 82549"/>
                  <a:gd name="connsiteX5" fmla="*/ 41790 w 82549"/>
                  <a:gd name="connsiteY5" fmla="*/ 6884 h 82549"/>
                  <a:gd name="connsiteX6" fmla="*/ 41790 w 82549"/>
                  <a:gd name="connsiteY6" fmla="*/ 535 h 82549"/>
                  <a:gd name="connsiteX7" fmla="*/ 516 w 82549"/>
                  <a:gd name="connsiteY7" fmla="*/ 41810 h 82549"/>
                  <a:gd name="connsiteX8" fmla="*/ 41790 w 82549"/>
                  <a:gd name="connsiteY8" fmla="*/ 83084 h 82549"/>
                  <a:gd name="connsiteX9" fmla="*/ 83065 w 82549"/>
                  <a:gd name="connsiteY9" fmla="*/ 41810 h 82549"/>
                  <a:gd name="connsiteX10" fmla="*/ 83065 w 82549"/>
                  <a:gd name="connsiteY10" fmla="*/ 41810 h 82549"/>
                  <a:gd name="connsiteX11" fmla="*/ 417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0" y="6884"/>
                    </a:moveTo>
                    <a:cubicBezTo>
                      <a:pt x="61078" y="6884"/>
                      <a:pt x="76716" y="22522"/>
                      <a:pt x="76716" y="41810"/>
                    </a:cubicBezTo>
                    <a:lnTo>
                      <a:pt x="76716" y="41810"/>
                    </a:lnTo>
                    <a:cubicBezTo>
                      <a:pt x="76716" y="61098"/>
                      <a:pt x="61078" y="76735"/>
                      <a:pt x="41790" y="76735"/>
                    </a:cubicBezTo>
                    <a:cubicBezTo>
                      <a:pt x="22502" y="76735"/>
                      <a:pt x="6865" y="61098"/>
                      <a:pt x="6865" y="41810"/>
                    </a:cubicBezTo>
                    <a:cubicBezTo>
                      <a:pt x="6865" y="22522"/>
                      <a:pt x="22502" y="6884"/>
                      <a:pt x="41790" y="6884"/>
                    </a:cubicBezTo>
                    <a:close/>
                    <a:moveTo>
                      <a:pt x="41790" y="535"/>
                    </a:moveTo>
                    <a:cubicBezTo>
                      <a:pt x="18995" y="535"/>
                      <a:pt x="516" y="19014"/>
                      <a:pt x="516" y="41810"/>
                    </a:cubicBezTo>
                    <a:cubicBezTo>
                      <a:pt x="516" y="64605"/>
                      <a:pt x="18995" y="83084"/>
                      <a:pt x="41790" y="83084"/>
                    </a:cubicBezTo>
                    <a:cubicBezTo>
                      <a:pt x="64586" y="83084"/>
                      <a:pt x="83065" y="64605"/>
                      <a:pt x="83065" y="41810"/>
                    </a:cubicBezTo>
                    <a:lnTo>
                      <a:pt x="83065" y="41810"/>
                    </a:lnTo>
                    <a:cubicBezTo>
                      <a:pt x="83065" y="19014"/>
                      <a:pt x="64586" y="535"/>
                      <a:pt x="417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8" name="Freeform: Shape 927">
                <a:extLst>
                  <a:ext uri="{FF2B5EF4-FFF2-40B4-BE49-F238E27FC236}">
                    <a16:creationId xmlns:a16="http://schemas.microsoft.com/office/drawing/2014/main" id="{D79C54D0-5D32-3211-897B-CBC9310AC709}"/>
                  </a:ext>
                </a:extLst>
              </p:cNvPr>
              <p:cNvSpPr/>
              <p:nvPr/>
            </p:nvSpPr>
            <p:spPr>
              <a:xfrm>
                <a:off x="7365841" y="5597525"/>
                <a:ext cx="82549" cy="82549"/>
              </a:xfrm>
              <a:custGeom>
                <a:avLst/>
                <a:gdLst>
                  <a:gd name="connsiteX0" fmla="*/ 41793 w 82549"/>
                  <a:gd name="connsiteY0" fmla="*/ 6884 h 82549"/>
                  <a:gd name="connsiteX1" fmla="*/ 76718 w 82549"/>
                  <a:gd name="connsiteY1" fmla="*/ 41810 h 82549"/>
                  <a:gd name="connsiteX2" fmla="*/ 76718 w 82549"/>
                  <a:gd name="connsiteY2" fmla="*/ 41810 h 82549"/>
                  <a:gd name="connsiteX3" fmla="*/ 41793 w 82549"/>
                  <a:gd name="connsiteY3" fmla="*/ 76735 h 82549"/>
                  <a:gd name="connsiteX4" fmla="*/ 6868 w 82549"/>
                  <a:gd name="connsiteY4" fmla="*/ 41810 h 82549"/>
                  <a:gd name="connsiteX5" fmla="*/ 41793 w 82549"/>
                  <a:gd name="connsiteY5" fmla="*/ 6884 h 82549"/>
                  <a:gd name="connsiteX6" fmla="*/ 41793 w 82549"/>
                  <a:gd name="connsiteY6" fmla="*/ 535 h 82549"/>
                  <a:gd name="connsiteX7" fmla="*/ 518 w 82549"/>
                  <a:gd name="connsiteY7" fmla="*/ 41810 h 82549"/>
                  <a:gd name="connsiteX8" fmla="*/ 41793 w 82549"/>
                  <a:gd name="connsiteY8" fmla="*/ 83084 h 82549"/>
                  <a:gd name="connsiteX9" fmla="*/ 83068 w 82549"/>
                  <a:gd name="connsiteY9" fmla="*/ 41810 h 82549"/>
                  <a:gd name="connsiteX10" fmla="*/ 83068 w 82549"/>
                  <a:gd name="connsiteY10" fmla="*/ 41810 h 82549"/>
                  <a:gd name="connsiteX11" fmla="*/ 4179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3" y="6884"/>
                    </a:moveTo>
                    <a:cubicBezTo>
                      <a:pt x="61081" y="6884"/>
                      <a:pt x="76718" y="22522"/>
                      <a:pt x="76718" y="41810"/>
                    </a:cubicBezTo>
                    <a:lnTo>
                      <a:pt x="76718" y="41810"/>
                    </a:lnTo>
                    <a:cubicBezTo>
                      <a:pt x="76718" y="61098"/>
                      <a:pt x="61081" y="76735"/>
                      <a:pt x="41793" y="76735"/>
                    </a:cubicBezTo>
                    <a:cubicBezTo>
                      <a:pt x="22505" y="76735"/>
                      <a:pt x="6868" y="61098"/>
                      <a:pt x="6868" y="41810"/>
                    </a:cubicBezTo>
                    <a:cubicBezTo>
                      <a:pt x="6868" y="22522"/>
                      <a:pt x="22505" y="6884"/>
                      <a:pt x="41793" y="6884"/>
                    </a:cubicBezTo>
                    <a:close/>
                    <a:moveTo>
                      <a:pt x="41793" y="535"/>
                    </a:moveTo>
                    <a:cubicBezTo>
                      <a:pt x="18998" y="535"/>
                      <a:pt x="518" y="19014"/>
                      <a:pt x="518" y="41810"/>
                    </a:cubicBezTo>
                    <a:cubicBezTo>
                      <a:pt x="518" y="64605"/>
                      <a:pt x="18998" y="83084"/>
                      <a:pt x="41793" y="83084"/>
                    </a:cubicBezTo>
                    <a:cubicBezTo>
                      <a:pt x="64588" y="83084"/>
                      <a:pt x="83068" y="64605"/>
                      <a:pt x="83068" y="41810"/>
                    </a:cubicBezTo>
                    <a:lnTo>
                      <a:pt x="83068" y="41810"/>
                    </a:lnTo>
                    <a:cubicBezTo>
                      <a:pt x="83068" y="19014"/>
                      <a:pt x="64588" y="535"/>
                      <a:pt x="4179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9" name="Freeform: Shape 928">
                <a:extLst>
                  <a:ext uri="{FF2B5EF4-FFF2-40B4-BE49-F238E27FC236}">
                    <a16:creationId xmlns:a16="http://schemas.microsoft.com/office/drawing/2014/main" id="{956C416B-1636-4357-F32F-8A34405BC5A0}"/>
                  </a:ext>
                </a:extLst>
              </p:cNvPr>
              <p:cNvSpPr/>
              <p:nvPr/>
            </p:nvSpPr>
            <p:spPr>
              <a:xfrm>
                <a:off x="7390129" y="5597525"/>
                <a:ext cx="82549" cy="82549"/>
              </a:xfrm>
              <a:custGeom>
                <a:avLst/>
                <a:gdLst>
                  <a:gd name="connsiteX0" fmla="*/ 41795 w 82549"/>
                  <a:gd name="connsiteY0" fmla="*/ 6884 h 82549"/>
                  <a:gd name="connsiteX1" fmla="*/ 76721 w 82549"/>
                  <a:gd name="connsiteY1" fmla="*/ 41810 h 82549"/>
                  <a:gd name="connsiteX2" fmla="*/ 76721 w 82549"/>
                  <a:gd name="connsiteY2" fmla="*/ 41810 h 82549"/>
                  <a:gd name="connsiteX3" fmla="*/ 41795 w 82549"/>
                  <a:gd name="connsiteY3" fmla="*/ 76735 h 82549"/>
                  <a:gd name="connsiteX4" fmla="*/ 6870 w 82549"/>
                  <a:gd name="connsiteY4" fmla="*/ 41810 h 82549"/>
                  <a:gd name="connsiteX5" fmla="*/ 41795 w 82549"/>
                  <a:gd name="connsiteY5" fmla="*/ 6884 h 82549"/>
                  <a:gd name="connsiteX6" fmla="*/ 41795 w 82549"/>
                  <a:gd name="connsiteY6" fmla="*/ 535 h 82549"/>
                  <a:gd name="connsiteX7" fmla="*/ 521 w 82549"/>
                  <a:gd name="connsiteY7" fmla="*/ 41810 h 82549"/>
                  <a:gd name="connsiteX8" fmla="*/ 41795 w 82549"/>
                  <a:gd name="connsiteY8" fmla="*/ 83084 h 82549"/>
                  <a:gd name="connsiteX9" fmla="*/ 83070 w 82549"/>
                  <a:gd name="connsiteY9" fmla="*/ 41810 h 82549"/>
                  <a:gd name="connsiteX10" fmla="*/ 83070 w 82549"/>
                  <a:gd name="connsiteY10" fmla="*/ 41810 h 82549"/>
                  <a:gd name="connsiteX11" fmla="*/ 4179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5" y="6884"/>
                    </a:moveTo>
                    <a:cubicBezTo>
                      <a:pt x="61084" y="6884"/>
                      <a:pt x="76721" y="22522"/>
                      <a:pt x="76721" y="41810"/>
                    </a:cubicBezTo>
                    <a:lnTo>
                      <a:pt x="76721" y="41810"/>
                    </a:lnTo>
                    <a:cubicBezTo>
                      <a:pt x="76721" y="61098"/>
                      <a:pt x="61084" y="76735"/>
                      <a:pt x="41795" y="76735"/>
                    </a:cubicBezTo>
                    <a:cubicBezTo>
                      <a:pt x="22507" y="76735"/>
                      <a:pt x="6870" y="61098"/>
                      <a:pt x="6870" y="41810"/>
                    </a:cubicBezTo>
                    <a:cubicBezTo>
                      <a:pt x="6870" y="22522"/>
                      <a:pt x="22507" y="6884"/>
                      <a:pt x="41795" y="6884"/>
                    </a:cubicBezTo>
                    <a:close/>
                    <a:moveTo>
                      <a:pt x="41795" y="535"/>
                    </a:moveTo>
                    <a:cubicBezTo>
                      <a:pt x="19000" y="535"/>
                      <a:pt x="521" y="19014"/>
                      <a:pt x="521" y="41810"/>
                    </a:cubicBezTo>
                    <a:cubicBezTo>
                      <a:pt x="521" y="64605"/>
                      <a:pt x="19000" y="83084"/>
                      <a:pt x="41795" y="83084"/>
                    </a:cubicBezTo>
                    <a:cubicBezTo>
                      <a:pt x="64591" y="83084"/>
                      <a:pt x="83070" y="64605"/>
                      <a:pt x="83070" y="41810"/>
                    </a:cubicBezTo>
                    <a:lnTo>
                      <a:pt x="83070" y="41810"/>
                    </a:lnTo>
                    <a:cubicBezTo>
                      <a:pt x="83070" y="19014"/>
                      <a:pt x="64591" y="535"/>
                      <a:pt x="4179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4C5D1B3C-D031-93B8-EC9F-9805B1B33970}"/>
                  </a:ext>
                </a:extLst>
              </p:cNvPr>
              <p:cNvSpPr/>
              <p:nvPr/>
            </p:nvSpPr>
            <p:spPr>
              <a:xfrm>
                <a:off x="7414418" y="5597525"/>
                <a:ext cx="82549" cy="82549"/>
              </a:xfrm>
              <a:custGeom>
                <a:avLst/>
                <a:gdLst>
                  <a:gd name="connsiteX0" fmla="*/ 41798 w 82549"/>
                  <a:gd name="connsiteY0" fmla="*/ 6884 h 82549"/>
                  <a:gd name="connsiteX1" fmla="*/ 76723 w 82549"/>
                  <a:gd name="connsiteY1" fmla="*/ 41810 h 82549"/>
                  <a:gd name="connsiteX2" fmla="*/ 76723 w 82549"/>
                  <a:gd name="connsiteY2" fmla="*/ 41810 h 82549"/>
                  <a:gd name="connsiteX3" fmla="*/ 41798 w 82549"/>
                  <a:gd name="connsiteY3" fmla="*/ 76735 h 82549"/>
                  <a:gd name="connsiteX4" fmla="*/ 6873 w 82549"/>
                  <a:gd name="connsiteY4" fmla="*/ 41810 h 82549"/>
                  <a:gd name="connsiteX5" fmla="*/ 41798 w 82549"/>
                  <a:gd name="connsiteY5" fmla="*/ 6884 h 82549"/>
                  <a:gd name="connsiteX6" fmla="*/ 41798 w 82549"/>
                  <a:gd name="connsiteY6" fmla="*/ 535 h 82549"/>
                  <a:gd name="connsiteX7" fmla="*/ 523 w 82549"/>
                  <a:gd name="connsiteY7" fmla="*/ 41810 h 82549"/>
                  <a:gd name="connsiteX8" fmla="*/ 41798 w 82549"/>
                  <a:gd name="connsiteY8" fmla="*/ 83084 h 82549"/>
                  <a:gd name="connsiteX9" fmla="*/ 83073 w 82549"/>
                  <a:gd name="connsiteY9" fmla="*/ 41810 h 82549"/>
                  <a:gd name="connsiteX10" fmla="*/ 83073 w 82549"/>
                  <a:gd name="connsiteY10" fmla="*/ 41810 h 82549"/>
                  <a:gd name="connsiteX11" fmla="*/ 4179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8" y="6884"/>
                    </a:moveTo>
                    <a:cubicBezTo>
                      <a:pt x="61086" y="6884"/>
                      <a:pt x="76723" y="22522"/>
                      <a:pt x="76723" y="41810"/>
                    </a:cubicBezTo>
                    <a:lnTo>
                      <a:pt x="76723" y="41810"/>
                    </a:lnTo>
                    <a:cubicBezTo>
                      <a:pt x="76723" y="61098"/>
                      <a:pt x="61086" y="76735"/>
                      <a:pt x="41798" y="76735"/>
                    </a:cubicBezTo>
                    <a:cubicBezTo>
                      <a:pt x="22510" y="76735"/>
                      <a:pt x="6873" y="61098"/>
                      <a:pt x="6873" y="41810"/>
                    </a:cubicBezTo>
                    <a:cubicBezTo>
                      <a:pt x="6873" y="22522"/>
                      <a:pt x="22510" y="6884"/>
                      <a:pt x="41798" y="6884"/>
                    </a:cubicBezTo>
                    <a:close/>
                    <a:moveTo>
                      <a:pt x="41798" y="535"/>
                    </a:moveTo>
                    <a:cubicBezTo>
                      <a:pt x="19003" y="535"/>
                      <a:pt x="523" y="19014"/>
                      <a:pt x="523" y="41810"/>
                    </a:cubicBezTo>
                    <a:cubicBezTo>
                      <a:pt x="523" y="64605"/>
                      <a:pt x="19003" y="83084"/>
                      <a:pt x="41798" y="83084"/>
                    </a:cubicBezTo>
                    <a:cubicBezTo>
                      <a:pt x="64593" y="83084"/>
                      <a:pt x="83073" y="64605"/>
                      <a:pt x="83073" y="41810"/>
                    </a:cubicBezTo>
                    <a:lnTo>
                      <a:pt x="83073" y="41810"/>
                    </a:lnTo>
                    <a:cubicBezTo>
                      <a:pt x="83073" y="19014"/>
                      <a:pt x="64593" y="535"/>
                      <a:pt x="4179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0E3ACB35-0AB6-2084-B27A-CD5CF6E0D575}"/>
                  </a:ext>
                </a:extLst>
              </p:cNvPr>
              <p:cNvSpPr/>
              <p:nvPr/>
            </p:nvSpPr>
            <p:spPr>
              <a:xfrm>
                <a:off x="7438707" y="5490149"/>
                <a:ext cx="82549" cy="82549"/>
              </a:xfrm>
              <a:custGeom>
                <a:avLst/>
                <a:gdLst>
                  <a:gd name="connsiteX0" fmla="*/ 41800 w 82549"/>
                  <a:gd name="connsiteY0" fmla="*/ 6873 h 82549"/>
                  <a:gd name="connsiteX1" fmla="*/ 76726 w 82549"/>
                  <a:gd name="connsiteY1" fmla="*/ 41798 h 82549"/>
                  <a:gd name="connsiteX2" fmla="*/ 76726 w 82549"/>
                  <a:gd name="connsiteY2" fmla="*/ 41798 h 82549"/>
                  <a:gd name="connsiteX3" fmla="*/ 41800 w 82549"/>
                  <a:gd name="connsiteY3" fmla="*/ 76724 h 82549"/>
                  <a:gd name="connsiteX4" fmla="*/ 6875 w 82549"/>
                  <a:gd name="connsiteY4" fmla="*/ 41798 h 82549"/>
                  <a:gd name="connsiteX5" fmla="*/ 41800 w 82549"/>
                  <a:gd name="connsiteY5" fmla="*/ 6873 h 82549"/>
                  <a:gd name="connsiteX6" fmla="*/ 41800 w 82549"/>
                  <a:gd name="connsiteY6" fmla="*/ 524 h 82549"/>
                  <a:gd name="connsiteX7" fmla="*/ 526 w 82549"/>
                  <a:gd name="connsiteY7" fmla="*/ 41798 h 82549"/>
                  <a:gd name="connsiteX8" fmla="*/ 41800 w 82549"/>
                  <a:gd name="connsiteY8" fmla="*/ 83073 h 82549"/>
                  <a:gd name="connsiteX9" fmla="*/ 83075 w 82549"/>
                  <a:gd name="connsiteY9" fmla="*/ 41798 h 82549"/>
                  <a:gd name="connsiteX10" fmla="*/ 83075 w 82549"/>
                  <a:gd name="connsiteY10" fmla="*/ 41798 h 82549"/>
                  <a:gd name="connsiteX11" fmla="*/ 41800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0" y="6873"/>
                    </a:moveTo>
                    <a:cubicBezTo>
                      <a:pt x="61089" y="6873"/>
                      <a:pt x="76726" y="22510"/>
                      <a:pt x="76726" y="41798"/>
                    </a:cubicBezTo>
                    <a:lnTo>
                      <a:pt x="76726" y="41798"/>
                    </a:lnTo>
                    <a:cubicBezTo>
                      <a:pt x="76726" y="61087"/>
                      <a:pt x="61089" y="76724"/>
                      <a:pt x="41800" y="76724"/>
                    </a:cubicBezTo>
                    <a:cubicBezTo>
                      <a:pt x="22512" y="76724"/>
                      <a:pt x="6875" y="61087"/>
                      <a:pt x="6875" y="41798"/>
                    </a:cubicBezTo>
                    <a:cubicBezTo>
                      <a:pt x="6875" y="22510"/>
                      <a:pt x="22512" y="6873"/>
                      <a:pt x="41800" y="6873"/>
                    </a:cubicBezTo>
                    <a:close/>
                    <a:moveTo>
                      <a:pt x="41800" y="524"/>
                    </a:moveTo>
                    <a:cubicBezTo>
                      <a:pt x="19005" y="524"/>
                      <a:pt x="526" y="19003"/>
                      <a:pt x="526" y="41798"/>
                    </a:cubicBezTo>
                    <a:cubicBezTo>
                      <a:pt x="526" y="64594"/>
                      <a:pt x="19005" y="83073"/>
                      <a:pt x="41800" y="83073"/>
                    </a:cubicBezTo>
                    <a:cubicBezTo>
                      <a:pt x="64596" y="83073"/>
                      <a:pt x="83075" y="64594"/>
                      <a:pt x="83075" y="41798"/>
                    </a:cubicBezTo>
                    <a:lnTo>
                      <a:pt x="83075" y="41798"/>
                    </a:lnTo>
                    <a:cubicBezTo>
                      <a:pt x="83075" y="19003"/>
                      <a:pt x="64596" y="524"/>
                      <a:pt x="41800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2" name="Freeform: Shape 931">
                <a:extLst>
                  <a:ext uri="{FF2B5EF4-FFF2-40B4-BE49-F238E27FC236}">
                    <a16:creationId xmlns:a16="http://schemas.microsoft.com/office/drawing/2014/main" id="{2A4A7608-EE25-235A-2289-84A73815F641}"/>
                  </a:ext>
                </a:extLst>
              </p:cNvPr>
              <p:cNvSpPr/>
              <p:nvPr/>
            </p:nvSpPr>
            <p:spPr>
              <a:xfrm>
                <a:off x="7462996" y="5275408"/>
                <a:ext cx="82549" cy="82549"/>
              </a:xfrm>
              <a:custGeom>
                <a:avLst/>
                <a:gdLst>
                  <a:gd name="connsiteX0" fmla="*/ 41803 w 82549"/>
                  <a:gd name="connsiteY0" fmla="*/ 6851 h 82549"/>
                  <a:gd name="connsiteX1" fmla="*/ 76728 w 82549"/>
                  <a:gd name="connsiteY1" fmla="*/ 41776 h 82549"/>
                  <a:gd name="connsiteX2" fmla="*/ 76728 w 82549"/>
                  <a:gd name="connsiteY2" fmla="*/ 41776 h 82549"/>
                  <a:gd name="connsiteX3" fmla="*/ 41803 w 82549"/>
                  <a:gd name="connsiteY3" fmla="*/ 76701 h 82549"/>
                  <a:gd name="connsiteX4" fmla="*/ 6878 w 82549"/>
                  <a:gd name="connsiteY4" fmla="*/ 41776 h 82549"/>
                  <a:gd name="connsiteX5" fmla="*/ 41803 w 82549"/>
                  <a:gd name="connsiteY5" fmla="*/ 6851 h 82549"/>
                  <a:gd name="connsiteX6" fmla="*/ 41803 w 82549"/>
                  <a:gd name="connsiteY6" fmla="*/ 501 h 82549"/>
                  <a:gd name="connsiteX7" fmla="*/ 528 w 82549"/>
                  <a:gd name="connsiteY7" fmla="*/ 41776 h 82549"/>
                  <a:gd name="connsiteX8" fmla="*/ 41803 w 82549"/>
                  <a:gd name="connsiteY8" fmla="*/ 83051 h 82549"/>
                  <a:gd name="connsiteX9" fmla="*/ 83078 w 82549"/>
                  <a:gd name="connsiteY9" fmla="*/ 41776 h 82549"/>
                  <a:gd name="connsiteX10" fmla="*/ 83078 w 82549"/>
                  <a:gd name="connsiteY10" fmla="*/ 41776 h 82549"/>
                  <a:gd name="connsiteX11" fmla="*/ 4180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3" y="6851"/>
                    </a:moveTo>
                    <a:cubicBezTo>
                      <a:pt x="61091" y="6851"/>
                      <a:pt x="76728" y="22488"/>
                      <a:pt x="76728" y="41776"/>
                    </a:cubicBezTo>
                    <a:lnTo>
                      <a:pt x="76728" y="41776"/>
                    </a:lnTo>
                    <a:cubicBezTo>
                      <a:pt x="76728" y="61064"/>
                      <a:pt x="61091" y="76701"/>
                      <a:pt x="41803" y="76701"/>
                    </a:cubicBezTo>
                    <a:cubicBezTo>
                      <a:pt x="22515" y="76701"/>
                      <a:pt x="6878" y="61064"/>
                      <a:pt x="6878" y="41776"/>
                    </a:cubicBezTo>
                    <a:cubicBezTo>
                      <a:pt x="6878" y="22488"/>
                      <a:pt x="22515" y="6851"/>
                      <a:pt x="41803" y="6851"/>
                    </a:cubicBezTo>
                    <a:close/>
                    <a:moveTo>
                      <a:pt x="41803" y="501"/>
                    </a:moveTo>
                    <a:cubicBezTo>
                      <a:pt x="19008" y="501"/>
                      <a:pt x="528" y="18981"/>
                      <a:pt x="528" y="41776"/>
                    </a:cubicBezTo>
                    <a:cubicBezTo>
                      <a:pt x="528" y="64571"/>
                      <a:pt x="19008" y="83051"/>
                      <a:pt x="41803" y="83051"/>
                    </a:cubicBezTo>
                    <a:cubicBezTo>
                      <a:pt x="64598" y="83051"/>
                      <a:pt x="83078" y="64571"/>
                      <a:pt x="83078" y="41776"/>
                    </a:cubicBezTo>
                    <a:lnTo>
                      <a:pt x="83078" y="41776"/>
                    </a:lnTo>
                    <a:cubicBezTo>
                      <a:pt x="83078" y="18981"/>
                      <a:pt x="64598" y="501"/>
                      <a:pt x="4180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3" name="Freeform: Shape 932">
                <a:extLst>
                  <a:ext uri="{FF2B5EF4-FFF2-40B4-BE49-F238E27FC236}">
                    <a16:creationId xmlns:a16="http://schemas.microsoft.com/office/drawing/2014/main" id="{A50289A1-6168-C4EE-288C-900079991B3A}"/>
                  </a:ext>
                </a:extLst>
              </p:cNvPr>
              <p:cNvSpPr/>
              <p:nvPr/>
            </p:nvSpPr>
            <p:spPr>
              <a:xfrm>
                <a:off x="7487284" y="5060658"/>
                <a:ext cx="82549" cy="82549"/>
              </a:xfrm>
              <a:custGeom>
                <a:avLst/>
                <a:gdLst>
                  <a:gd name="connsiteX0" fmla="*/ 41806 w 82549"/>
                  <a:gd name="connsiteY0" fmla="*/ 6828 h 82549"/>
                  <a:gd name="connsiteX1" fmla="*/ 76731 w 82549"/>
                  <a:gd name="connsiteY1" fmla="*/ 41753 h 82549"/>
                  <a:gd name="connsiteX2" fmla="*/ 76731 w 82549"/>
                  <a:gd name="connsiteY2" fmla="*/ 41753 h 82549"/>
                  <a:gd name="connsiteX3" fmla="*/ 41806 w 82549"/>
                  <a:gd name="connsiteY3" fmla="*/ 76679 h 82549"/>
                  <a:gd name="connsiteX4" fmla="*/ 6880 w 82549"/>
                  <a:gd name="connsiteY4" fmla="*/ 41753 h 82549"/>
                  <a:gd name="connsiteX5" fmla="*/ 41806 w 82549"/>
                  <a:gd name="connsiteY5" fmla="*/ 6828 h 82549"/>
                  <a:gd name="connsiteX6" fmla="*/ 41806 w 82549"/>
                  <a:gd name="connsiteY6" fmla="*/ 479 h 82549"/>
                  <a:gd name="connsiteX7" fmla="*/ 531 w 82549"/>
                  <a:gd name="connsiteY7" fmla="*/ 41753 h 82549"/>
                  <a:gd name="connsiteX8" fmla="*/ 41806 w 82549"/>
                  <a:gd name="connsiteY8" fmla="*/ 83028 h 82549"/>
                  <a:gd name="connsiteX9" fmla="*/ 83080 w 82549"/>
                  <a:gd name="connsiteY9" fmla="*/ 41753 h 82549"/>
                  <a:gd name="connsiteX10" fmla="*/ 83080 w 82549"/>
                  <a:gd name="connsiteY10" fmla="*/ 41753 h 82549"/>
                  <a:gd name="connsiteX11" fmla="*/ 41806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6" y="6828"/>
                    </a:moveTo>
                    <a:cubicBezTo>
                      <a:pt x="61094" y="6828"/>
                      <a:pt x="76731" y="22465"/>
                      <a:pt x="76731" y="41753"/>
                    </a:cubicBezTo>
                    <a:lnTo>
                      <a:pt x="76731" y="41753"/>
                    </a:lnTo>
                    <a:cubicBezTo>
                      <a:pt x="76731" y="61041"/>
                      <a:pt x="61094" y="76679"/>
                      <a:pt x="41806" y="76679"/>
                    </a:cubicBezTo>
                    <a:cubicBezTo>
                      <a:pt x="22517" y="76679"/>
                      <a:pt x="6880" y="61041"/>
                      <a:pt x="6880" y="41753"/>
                    </a:cubicBezTo>
                    <a:cubicBezTo>
                      <a:pt x="6880" y="22465"/>
                      <a:pt x="22517" y="6828"/>
                      <a:pt x="41806" y="6828"/>
                    </a:cubicBezTo>
                    <a:close/>
                    <a:moveTo>
                      <a:pt x="41806" y="479"/>
                    </a:moveTo>
                    <a:cubicBezTo>
                      <a:pt x="19010" y="479"/>
                      <a:pt x="531" y="18958"/>
                      <a:pt x="531" y="41753"/>
                    </a:cubicBezTo>
                    <a:cubicBezTo>
                      <a:pt x="531" y="64549"/>
                      <a:pt x="19010" y="83028"/>
                      <a:pt x="41806" y="83028"/>
                    </a:cubicBezTo>
                    <a:cubicBezTo>
                      <a:pt x="64601" y="83028"/>
                      <a:pt x="83080" y="64549"/>
                      <a:pt x="83080" y="41753"/>
                    </a:cubicBezTo>
                    <a:lnTo>
                      <a:pt x="83080" y="41753"/>
                    </a:lnTo>
                    <a:cubicBezTo>
                      <a:pt x="83080" y="18958"/>
                      <a:pt x="64601" y="479"/>
                      <a:pt x="41806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4" name="Freeform: Shape 933">
                <a:extLst>
                  <a:ext uri="{FF2B5EF4-FFF2-40B4-BE49-F238E27FC236}">
                    <a16:creationId xmlns:a16="http://schemas.microsoft.com/office/drawing/2014/main" id="{5F0E7CB5-0EDA-330B-8EA1-B7867A63A1FB}"/>
                  </a:ext>
                </a:extLst>
              </p:cNvPr>
              <p:cNvSpPr/>
              <p:nvPr/>
            </p:nvSpPr>
            <p:spPr>
              <a:xfrm>
                <a:off x="7511573" y="4845917"/>
                <a:ext cx="82549" cy="82549"/>
              </a:xfrm>
              <a:custGeom>
                <a:avLst/>
                <a:gdLst>
                  <a:gd name="connsiteX0" fmla="*/ 41808 w 82549"/>
                  <a:gd name="connsiteY0" fmla="*/ 6805 h 82549"/>
                  <a:gd name="connsiteX1" fmla="*/ 76733 w 82549"/>
                  <a:gd name="connsiteY1" fmla="*/ 41731 h 82549"/>
                  <a:gd name="connsiteX2" fmla="*/ 76733 w 82549"/>
                  <a:gd name="connsiteY2" fmla="*/ 41731 h 82549"/>
                  <a:gd name="connsiteX3" fmla="*/ 41808 w 82549"/>
                  <a:gd name="connsiteY3" fmla="*/ 76656 h 82549"/>
                  <a:gd name="connsiteX4" fmla="*/ 6883 w 82549"/>
                  <a:gd name="connsiteY4" fmla="*/ 41731 h 82549"/>
                  <a:gd name="connsiteX5" fmla="*/ 41808 w 82549"/>
                  <a:gd name="connsiteY5" fmla="*/ 6805 h 82549"/>
                  <a:gd name="connsiteX6" fmla="*/ 41808 w 82549"/>
                  <a:gd name="connsiteY6" fmla="*/ 456 h 82549"/>
                  <a:gd name="connsiteX7" fmla="*/ 533 w 82549"/>
                  <a:gd name="connsiteY7" fmla="*/ 41731 h 82549"/>
                  <a:gd name="connsiteX8" fmla="*/ 41808 w 82549"/>
                  <a:gd name="connsiteY8" fmla="*/ 83005 h 82549"/>
                  <a:gd name="connsiteX9" fmla="*/ 83083 w 82549"/>
                  <a:gd name="connsiteY9" fmla="*/ 41731 h 82549"/>
                  <a:gd name="connsiteX10" fmla="*/ 83083 w 82549"/>
                  <a:gd name="connsiteY10" fmla="*/ 41731 h 82549"/>
                  <a:gd name="connsiteX11" fmla="*/ 41808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8" y="6805"/>
                    </a:moveTo>
                    <a:cubicBezTo>
                      <a:pt x="61096" y="6805"/>
                      <a:pt x="76733" y="22443"/>
                      <a:pt x="76733" y="41731"/>
                    </a:cubicBezTo>
                    <a:lnTo>
                      <a:pt x="76733" y="41731"/>
                    </a:lnTo>
                    <a:cubicBezTo>
                      <a:pt x="76733" y="61019"/>
                      <a:pt x="61096" y="76656"/>
                      <a:pt x="41808" y="76656"/>
                    </a:cubicBezTo>
                    <a:cubicBezTo>
                      <a:pt x="22520" y="76656"/>
                      <a:pt x="6883" y="61019"/>
                      <a:pt x="6883" y="41731"/>
                    </a:cubicBezTo>
                    <a:cubicBezTo>
                      <a:pt x="6883" y="22443"/>
                      <a:pt x="22520" y="6805"/>
                      <a:pt x="41808" y="6805"/>
                    </a:cubicBezTo>
                    <a:close/>
                    <a:moveTo>
                      <a:pt x="41808" y="456"/>
                    </a:moveTo>
                    <a:cubicBezTo>
                      <a:pt x="19013" y="456"/>
                      <a:pt x="533" y="18936"/>
                      <a:pt x="533" y="41731"/>
                    </a:cubicBezTo>
                    <a:cubicBezTo>
                      <a:pt x="533" y="64526"/>
                      <a:pt x="19013" y="83005"/>
                      <a:pt x="41808" y="83005"/>
                    </a:cubicBezTo>
                    <a:cubicBezTo>
                      <a:pt x="64603" y="83005"/>
                      <a:pt x="83083" y="64526"/>
                      <a:pt x="83083" y="41731"/>
                    </a:cubicBezTo>
                    <a:lnTo>
                      <a:pt x="83083" y="41731"/>
                    </a:lnTo>
                    <a:cubicBezTo>
                      <a:pt x="83083" y="18936"/>
                      <a:pt x="64603" y="456"/>
                      <a:pt x="41808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5" name="Freeform: Shape 934">
                <a:extLst>
                  <a:ext uri="{FF2B5EF4-FFF2-40B4-BE49-F238E27FC236}">
                    <a16:creationId xmlns:a16="http://schemas.microsoft.com/office/drawing/2014/main" id="{56FEE28C-9947-AA5B-B6D6-4AB0D2098C7C}"/>
                  </a:ext>
                </a:extLst>
              </p:cNvPr>
              <p:cNvSpPr/>
              <p:nvPr/>
            </p:nvSpPr>
            <p:spPr>
              <a:xfrm>
                <a:off x="7535862" y="4631166"/>
                <a:ext cx="82549" cy="82549"/>
              </a:xfrm>
              <a:custGeom>
                <a:avLst/>
                <a:gdLst>
                  <a:gd name="connsiteX0" fmla="*/ 41811 w 82549"/>
                  <a:gd name="connsiteY0" fmla="*/ 6783 h 82549"/>
                  <a:gd name="connsiteX1" fmla="*/ 76736 w 82549"/>
                  <a:gd name="connsiteY1" fmla="*/ 41708 h 82549"/>
                  <a:gd name="connsiteX2" fmla="*/ 76736 w 82549"/>
                  <a:gd name="connsiteY2" fmla="*/ 41708 h 82549"/>
                  <a:gd name="connsiteX3" fmla="*/ 41811 w 82549"/>
                  <a:gd name="connsiteY3" fmla="*/ 76634 h 82549"/>
                  <a:gd name="connsiteX4" fmla="*/ 6885 w 82549"/>
                  <a:gd name="connsiteY4" fmla="*/ 41708 h 82549"/>
                  <a:gd name="connsiteX5" fmla="*/ 41811 w 82549"/>
                  <a:gd name="connsiteY5" fmla="*/ 6783 h 82549"/>
                  <a:gd name="connsiteX6" fmla="*/ 41811 w 82549"/>
                  <a:gd name="connsiteY6" fmla="*/ 434 h 82549"/>
                  <a:gd name="connsiteX7" fmla="*/ 536 w 82549"/>
                  <a:gd name="connsiteY7" fmla="*/ 41708 h 82549"/>
                  <a:gd name="connsiteX8" fmla="*/ 41811 w 82549"/>
                  <a:gd name="connsiteY8" fmla="*/ 82983 h 82549"/>
                  <a:gd name="connsiteX9" fmla="*/ 83085 w 82549"/>
                  <a:gd name="connsiteY9" fmla="*/ 41708 h 82549"/>
                  <a:gd name="connsiteX10" fmla="*/ 83085 w 82549"/>
                  <a:gd name="connsiteY10" fmla="*/ 41708 h 82549"/>
                  <a:gd name="connsiteX11" fmla="*/ 41811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1" y="6783"/>
                    </a:moveTo>
                    <a:cubicBezTo>
                      <a:pt x="61099" y="6783"/>
                      <a:pt x="76736" y="22420"/>
                      <a:pt x="76736" y="41708"/>
                    </a:cubicBezTo>
                    <a:lnTo>
                      <a:pt x="76736" y="41708"/>
                    </a:lnTo>
                    <a:cubicBezTo>
                      <a:pt x="76736" y="60996"/>
                      <a:pt x="61099" y="76634"/>
                      <a:pt x="41811" y="76634"/>
                    </a:cubicBezTo>
                    <a:cubicBezTo>
                      <a:pt x="22523" y="76634"/>
                      <a:pt x="6885" y="60996"/>
                      <a:pt x="6885" y="41708"/>
                    </a:cubicBezTo>
                    <a:cubicBezTo>
                      <a:pt x="6885" y="22420"/>
                      <a:pt x="22523" y="6783"/>
                      <a:pt x="41811" y="6783"/>
                    </a:cubicBezTo>
                    <a:close/>
                    <a:moveTo>
                      <a:pt x="41811" y="434"/>
                    </a:moveTo>
                    <a:cubicBezTo>
                      <a:pt x="19015" y="434"/>
                      <a:pt x="536" y="18913"/>
                      <a:pt x="536" y="41708"/>
                    </a:cubicBezTo>
                    <a:cubicBezTo>
                      <a:pt x="536" y="64503"/>
                      <a:pt x="19015" y="82983"/>
                      <a:pt x="41811" y="82983"/>
                    </a:cubicBezTo>
                    <a:cubicBezTo>
                      <a:pt x="64606" y="82983"/>
                      <a:pt x="83085" y="64503"/>
                      <a:pt x="83085" y="41708"/>
                    </a:cubicBezTo>
                    <a:lnTo>
                      <a:pt x="83085" y="41708"/>
                    </a:lnTo>
                    <a:cubicBezTo>
                      <a:pt x="83085" y="18913"/>
                      <a:pt x="64606" y="434"/>
                      <a:pt x="41811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6" name="Freeform: Shape 935">
                <a:extLst>
                  <a:ext uri="{FF2B5EF4-FFF2-40B4-BE49-F238E27FC236}">
                    <a16:creationId xmlns:a16="http://schemas.microsoft.com/office/drawing/2014/main" id="{99F42D91-32D7-0F5E-97FC-640F3BA82073}"/>
                  </a:ext>
                </a:extLst>
              </p:cNvPr>
              <p:cNvSpPr/>
              <p:nvPr/>
            </p:nvSpPr>
            <p:spPr>
              <a:xfrm>
                <a:off x="7560151" y="4416425"/>
                <a:ext cx="82549" cy="82549"/>
              </a:xfrm>
              <a:custGeom>
                <a:avLst/>
                <a:gdLst>
                  <a:gd name="connsiteX0" fmla="*/ 41813 w 82549"/>
                  <a:gd name="connsiteY0" fmla="*/ 6760 h 82549"/>
                  <a:gd name="connsiteX1" fmla="*/ 76739 w 82549"/>
                  <a:gd name="connsiteY1" fmla="*/ 41686 h 82549"/>
                  <a:gd name="connsiteX2" fmla="*/ 76739 w 82549"/>
                  <a:gd name="connsiteY2" fmla="*/ 41686 h 82549"/>
                  <a:gd name="connsiteX3" fmla="*/ 41813 w 82549"/>
                  <a:gd name="connsiteY3" fmla="*/ 76611 h 82549"/>
                  <a:gd name="connsiteX4" fmla="*/ 6888 w 82549"/>
                  <a:gd name="connsiteY4" fmla="*/ 41686 h 82549"/>
                  <a:gd name="connsiteX5" fmla="*/ 41813 w 82549"/>
                  <a:gd name="connsiteY5" fmla="*/ 6760 h 82549"/>
                  <a:gd name="connsiteX6" fmla="*/ 41813 w 82549"/>
                  <a:gd name="connsiteY6" fmla="*/ 411 h 82549"/>
                  <a:gd name="connsiteX7" fmla="*/ 539 w 82549"/>
                  <a:gd name="connsiteY7" fmla="*/ 41686 h 82549"/>
                  <a:gd name="connsiteX8" fmla="*/ 41813 w 82549"/>
                  <a:gd name="connsiteY8" fmla="*/ 82960 h 82549"/>
                  <a:gd name="connsiteX9" fmla="*/ 83088 w 82549"/>
                  <a:gd name="connsiteY9" fmla="*/ 41686 h 82549"/>
                  <a:gd name="connsiteX10" fmla="*/ 83088 w 82549"/>
                  <a:gd name="connsiteY10" fmla="*/ 41686 h 82549"/>
                  <a:gd name="connsiteX11" fmla="*/ 41813 w 82549"/>
                  <a:gd name="connsiteY11" fmla="*/ 4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3" y="6760"/>
                    </a:moveTo>
                    <a:cubicBezTo>
                      <a:pt x="61101" y="6760"/>
                      <a:pt x="76739" y="22398"/>
                      <a:pt x="76739" y="41686"/>
                    </a:cubicBezTo>
                    <a:lnTo>
                      <a:pt x="76739" y="41686"/>
                    </a:lnTo>
                    <a:cubicBezTo>
                      <a:pt x="76739" y="60974"/>
                      <a:pt x="61101" y="76611"/>
                      <a:pt x="41813" y="76611"/>
                    </a:cubicBezTo>
                    <a:cubicBezTo>
                      <a:pt x="22525" y="76611"/>
                      <a:pt x="6888" y="60974"/>
                      <a:pt x="6888" y="41686"/>
                    </a:cubicBezTo>
                    <a:cubicBezTo>
                      <a:pt x="6888" y="22398"/>
                      <a:pt x="22525" y="6760"/>
                      <a:pt x="41813" y="6760"/>
                    </a:cubicBezTo>
                    <a:close/>
                    <a:moveTo>
                      <a:pt x="41813" y="411"/>
                    </a:moveTo>
                    <a:cubicBezTo>
                      <a:pt x="19018" y="411"/>
                      <a:pt x="539" y="18890"/>
                      <a:pt x="539" y="41686"/>
                    </a:cubicBezTo>
                    <a:cubicBezTo>
                      <a:pt x="539" y="64481"/>
                      <a:pt x="19018" y="82960"/>
                      <a:pt x="41813" y="82960"/>
                    </a:cubicBezTo>
                    <a:cubicBezTo>
                      <a:pt x="64608" y="82960"/>
                      <a:pt x="83088" y="64481"/>
                      <a:pt x="83088" y="41686"/>
                    </a:cubicBezTo>
                    <a:lnTo>
                      <a:pt x="83088" y="41686"/>
                    </a:lnTo>
                    <a:cubicBezTo>
                      <a:pt x="83088" y="18890"/>
                      <a:pt x="64608" y="411"/>
                      <a:pt x="41813" y="4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7" name="Freeform: Shape 936">
                <a:extLst>
                  <a:ext uri="{FF2B5EF4-FFF2-40B4-BE49-F238E27FC236}">
                    <a16:creationId xmlns:a16="http://schemas.microsoft.com/office/drawing/2014/main" id="{987710CF-062D-1FE5-9310-DF6918DABFF0}"/>
                  </a:ext>
                </a:extLst>
              </p:cNvPr>
              <p:cNvSpPr/>
              <p:nvPr/>
            </p:nvSpPr>
            <p:spPr>
              <a:xfrm>
                <a:off x="7584439" y="4631166"/>
                <a:ext cx="82549" cy="82549"/>
              </a:xfrm>
              <a:custGeom>
                <a:avLst/>
                <a:gdLst>
                  <a:gd name="connsiteX0" fmla="*/ 41816 w 82549"/>
                  <a:gd name="connsiteY0" fmla="*/ 6783 h 82549"/>
                  <a:gd name="connsiteX1" fmla="*/ 76741 w 82549"/>
                  <a:gd name="connsiteY1" fmla="*/ 41708 h 82549"/>
                  <a:gd name="connsiteX2" fmla="*/ 76741 w 82549"/>
                  <a:gd name="connsiteY2" fmla="*/ 41708 h 82549"/>
                  <a:gd name="connsiteX3" fmla="*/ 41816 w 82549"/>
                  <a:gd name="connsiteY3" fmla="*/ 76634 h 82549"/>
                  <a:gd name="connsiteX4" fmla="*/ 6890 w 82549"/>
                  <a:gd name="connsiteY4" fmla="*/ 41708 h 82549"/>
                  <a:gd name="connsiteX5" fmla="*/ 41816 w 82549"/>
                  <a:gd name="connsiteY5" fmla="*/ 6783 h 82549"/>
                  <a:gd name="connsiteX6" fmla="*/ 41816 w 82549"/>
                  <a:gd name="connsiteY6" fmla="*/ 434 h 82549"/>
                  <a:gd name="connsiteX7" fmla="*/ 541 w 82549"/>
                  <a:gd name="connsiteY7" fmla="*/ 41708 h 82549"/>
                  <a:gd name="connsiteX8" fmla="*/ 41816 w 82549"/>
                  <a:gd name="connsiteY8" fmla="*/ 82983 h 82549"/>
                  <a:gd name="connsiteX9" fmla="*/ 83090 w 82549"/>
                  <a:gd name="connsiteY9" fmla="*/ 41708 h 82549"/>
                  <a:gd name="connsiteX10" fmla="*/ 83090 w 82549"/>
                  <a:gd name="connsiteY10" fmla="*/ 41708 h 82549"/>
                  <a:gd name="connsiteX11" fmla="*/ 41816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6" y="6783"/>
                    </a:moveTo>
                    <a:cubicBezTo>
                      <a:pt x="61104" y="6783"/>
                      <a:pt x="76741" y="22420"/>
                      <a:pt x="76741" y="41708"/>
                    </a:cubicBezTo>
                    <a:lnTo>
                      <a:pt x="76741" y="41708"/>
                    </a:lnTo>
                    <a:cubicBezTo>
                      <a:pt x="76741" y="60996"/>
                      <a:pt x="61104" y="76634"/>
                      <a:pt x="41816" y="76634"/>
                    </a:cubicBezTo>
                    <a:cubicBezTo>
                      <a:pt x="22528" y="76634"/>
                      <a:pt x="6890" y="60996"/>
                      <a:pt x="6890" y="41708"/>
                    </a:cubicBezTo>
                    <a:cubicBezTo>
                      <a:pt x="6890" y="22420"/>
                      <a:pt x="22528" y="6783"/>
                      <a:pt x="41816" y="6783"/>
                    </a:cubicBezTo>
                    <a:close/>
                    <a:moveTo>
                      <a:pt x="41816" y="434"/>
                    </a:moveTo>
                    <a:cubicBezTo>
                      <a:pt x="19021" y="434"/>
                      <a:pt x="541" y="18913"/>
                      <a:pt x="541" y="41708"/>
                    </a:cubicBezTo>
                    <a:cubicBezTo>
                      <a:pt x="541" y="64503"/>
                      <a:pt x="19021" y="82983"/>
                      <a:pt x="41816" y="82983"/>
                    </a:cubicBezTo>
                    <a:cubicBezTo>
                      <a:pt x="64611" y="82983"/>
                      <a:pt x="83090" y="64503"/>
                      <a:pt x="83090" y="41708"/>
                    </a:cubicBezTo>
                    <a:lnTo>
                      <a:pt x="83090" y="41708"/>
                    </a:lnTo>
                    <a:cubicBezTo>
                      <a:pt x="83090" y="18913"/>
                      <a:pt x="64611" y="434"/>
                      <a:pt x="41816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8" name="Freeform: Shape 937">
                <a:extLst>
                  <a:ext uri="{FF2B5EF4-FFF2-40B4-BE49-F238E27FC236}">
                    <a16:creationId xmlns:a16="http://schemas.microsoft.com/office/drawing/2014/main" id="{61B285A7-C211-4A42-B906-37FB5C34C837}"/>
                  </a:ext>
                </a:extLst>
              </p:cNvPr>
              <p:cNvSpPr/>
              <p:nvPr/>
            </p:nvSpPr>
            <p:spPr>
              <a:xfrm>
                <a:off x="7608728" y="4845917"/>
                <a:ext cx="82549" cy="82549"/>
              </a:xfrm>
              <a:custGeom>
                <a:avLst/>
                <a:gdLst>
                  <a:gd name="connsiteX0" fmla="*/ 41818 w 82549"/>
                  <a:gd name="connsiteY0" fmla="*/ 6805 h 82549"/>
                  <a:gd name="connsiteX1" fmla="*/ 76744 w 82549"/>
                  <a:gd name="connsiteY1" fmla="*/ 41731 h 82549"/>
                  <a:gd name="connsiteX2" fmla="*/ 76744 w 82549"/>
                  <a:gd name="connsiteY2" fmla="*/ 41731 h 82549"/>
                  <a:gd name="connsiteX3" fmla="*/ 41818 w 82549"/>
                  <a:gd name="connsiteY3" fmla="*/ 76656 h 82549"/>
                  <a:gd name="connsiteX4" fmla="*/ 6893 w 82549"/>
                  <a:gd name="connsiteY4" fmla="*/ 41731 h 82549"/>
                  <a:gd name="connsiteX5" fmla="*/ 41818 w 82549"/>
                  <a:gd name="connsiteY5" fmla="*/ 6805 h 82549"/>
                  <a:gd name="connsiteX6" fmla="*/ 41818 w 82549"/>
                  <a:gd name="connsiteY6" fmla="*/ 456 h 82549"/>
                  <a:gd name="connsiteX7" fmla="*/ 544 w 82549"/>
                  <a:gd name="connsiteY7" fmla="*/ 41731 h 82549"/>
                  <a:gd name="connsiteX8" fmla="*/ 41818 w 82549"/>
                  <a:gd name="connsiteY8" fmla="*/ 83005 h 82549"/>
                  <a:gd name="connsiteX9" fmla="*/ 83093 w 82549"/>
                  <a:gd name="connsiteY9" fmla="*/ 41731 h 82549"/>
                  <a:gd name="connsiteX10" fmla="*/ 83093 w 82549"/>
                  <a:gd name="connsiteY10" fmla="*/ 41731 h 82549"/>
                  <a:gd name="connsiteX11" fmla="*/ 41818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8" y="6805"/>
                    </a:moveTo>
                    <a:cubicBezTo>
                      <a:pt x="61106" y="6805"/>
                      <a:pt x="76744" y="22443"/>
                      <a:pt x="76744" y="41731"/>
                    </a:cubicBezTo>
                    <a:lnTo>
                      <a:pt x="76744" y="41731"/>
                    </a:lnTo>
                    <a:cubicBezTo>
                      <a:pt x="76744" y="61019"/>
                      <a:pt x="61106" y="76656"/>
                      <a:pt x="41818" y="76656"/>
                    </a:cubicBezTo>
                    <a:cubicBezTo>
                      <a:pt x="22530" y="76656"/>
                      <a:pt x="6893" y="61019"/>
                      <a:pt x="6893" y="41731"/>
                    </a:cubicBezTo>
                    <a:cubicBezTo>
                      <a:pt x="6893" y="22443"/>
                      <a:pt x="22530" y="6805"/>
                      <a:pt x="41818" y="6805"/>
                    </a:cubicBezTo>
                    <a:close/>
                    <a:moveTo>
                      <a:pt x="41818" y="456"/>
                    </a:moveTo>
                    <a:cubicBezTo>
                      <a:pt x="19023" y="456"/>
                      <a:pt x="544" y="18936"/>
                      <a:pt x="544" y="41731"/>
                    </a:cubicBezTo>
                    <a:cubicBezTo>
                      <a:pt x="544" y="64526"/>
                      <a:pt x="19023" y="83005"/>
                      <a:pt x="41818" y="83005"/>
                    </a:cubicBezTo>
                    <a:cubicBezTo>
                      <a:pt x="64614" y="83005"/>
                      <a:pt x="83093" y="64526"/>
                      <a:pt x="83093" y="41731"/>
                    </a:cubicBezTo>
                    <a:lnTo>
                      <a:pt x="83093" y="41731"/>
                    </a:lnTo>
                    <a:cubicBezTo>
                      <a:pt x="83093" y="18936"/>
                      <a:pt x="64614" y="456"/>
                      <a:pt x="41818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9CC4E745-6966-AF47-01DF-D9D88217C54B}"/>
                  </a:ext>
                </a:extLst>
              </p:cNvPr>
              <p:cNvSpPr/>
              <p:nvPr/>
            </p:nvSpPr>
            <p:spPr>
              <a:xfrm>
                <a:off x="7633017" y="5060658"/>
                <a:ext cx="82549" cy="82549"/>
              </a:xfrm>
              <a:custGeom>
                <a:avLst/>
                <a:gdLst>
                  <a:gd name="connsiteX0" fmla="*/ 41821 w 82549"/>
                  <a:gd name="connsiteY0" fmla="*/ 6828 h 82549"/>
                  <a:gd name="connsiteX1" fmla="*/ 76746 w 82549"/>
                  <a:gd name="connsiteY1" fmla="*/ 41753 h 82549"/>
                  <a:gd name="connsiteX2" fmla="*/ 76746 w 82549"/>
                  <a:gd name="connsiteY2" fmla="*/ 41753 h 82549"/>
                  <a:gd name="connsiteX3" fmla="*/ 41821 w 82549"/>
                  <a:gd name="connsiteY3" fmla="*/ 76679 h 82549"/>
                  <a:gd name="connsiteX4" fmla="*/ 6896 w 82549"/>
                  <a:gd name="connsiteY4" fmla="*/ 41753 h 82549"/>
                  <a:gd name="connsiteX5" fmla="*/ 41821 w 82549"/>
                  <a:gd name="connsiteY5" fmla="*/ 6828 h 82549"/>
                  <a:gd name="connsiteX6" fmla="*/ 41821 w 82549"/>
                  <a:gd name="connsiteY6" fmla="*/ 479 h 82549"/>
                  <a:gd name="connsiteX7" fmla="*/ 546 w 82549"/>
                  <a:gd name="connsiteY7" fmla="*/ 41753 h 82549"/>
                  <a:gd name="connsiteX8" fmla="*/ 41821 w 82549"/>
                  <a:gd name="connsiteY8" fmla="*/ 83028 h 82549"/>
                  <a:gd name="connsiteX9" fmla="*/ 83096 w 82549"/>
                  <a:gd name="connsiteY9" fmla="*/ 41753 h 82549"/>
                  <a:gd name="connsiteX10" fmla="*/ 83096 w 82549"/>
                  <a:gd name="connsiteY10" fmla="*/ 41753 h 82549"/>
                  <a:gd name="connsiteX11" fmla="*/ 41821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1" y="6828"/>
                    </a:moveTo>
                    <a:cubicBezTo>
                      <a:pt x="61109" y="6828"/>
                      <a:pt x="76746" y="22465"/>
                      <a:pt x="76746" y="41753"/>
                    </a:cubicBezTo>
                    <a:lnTo>
                      <a:pt x="76746" y="41753"/>
                    </a:lnTo>
                    <a:cubicBezTo>
                      <a:pt x="76746" y="61041"/>
                      <a:pt x="61109" y="76679"/>
                      <a:pt x="41821" y="76679"/>
                    </a:cubicBezTo>
                    <a:cubicBezTo>
                      <a:pt x="22533" y="76679"/>
                      <a:pt x="6896" y="61041"/>
                      <a:pt x="6896" y="41753"/>
                    </a:cubicBezTo>
                    <a:cubicBezTo>
                      <a:pt x="6896" y="22465"/>
                      <a:pt x="22533" y="6828"/>
                      <a:pt x="41821" y="6828"/>
                    </a:cubicBezTo>
                    <a:close/>
                    <a:moveTo>
                      <a:pt x="41821" y="479"/>
                    </a:moveTo>
                    <a:cubicBezTo>
                      <a:pt x="19026" y="479"/>
                      <a:pt x="546" y="18958"/>
                      <a:pt x="546" y="41753"/>
                    </a:cubicBezTo>
                    <a:cubicBezTo>
                      <a:pt x="546" y="64549"/>
                      <a:pt x="19026" y="83028"/>
                      <a:pt x="41821" y="83028"/>
                    </a:cubicBezTo>
                    <a:cubicBezTo>
                      <a:pt x="64616" y="83028"/>
                      <a:pt x="83096" y="64549"/>
                      <a:pt x="83096" y="41753"/>
                    </a:cubicBezTo>
                    <a:lnTo>
                      <a:pt x="83096" y="41753"/>
                    </a:lnTo>
                    <a:cubicBezTo>
                      <a:pt x="83096" y="18958"/>
                      <a:pt x="64616" y="479"/>
                      <a:pt x="41821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0" name="Freeform: Shape 939">
                <a:extLst>
                  <a:ext uri="{FF2B5EF4-FFF2-40B4-BE49-F238E27FC236}">
                    <a16:creationId xmlns:a16="http://schemas.microsoft.com/office/drawing/2014/main" id="{F86DD0DF-D8A4-B933-38C1-039D2121F730}"/>
                  </a:ext>
                </a:extLst>
              </p:cNvPr>
              <p:cNvSpPr/>
              <p:nvPr/>
            </p:nvSpPr>
            <p:spPr>
              <a:xfrm>
                <a:off x="7657306" y="5275408"/>
                <a:ext cx="82549" cy="82549"/>
              </a:xfrm>
              <a:custGeom>
                <a:avLst/>
                <a:gdLst>
                  <a:gd name="connsiteX0" fmla="*/ 41823 w 82549"/>
                  <a:gd name="connsiteY0" fmla="*/ 6851 h 82549"/>
                  <a:gd name="connsiteX1" fmla="*/ 76749 w 82549"/>
                  <a:gd name="connsiteY1" fmla="*/ 41776 h 82549"/>
                  <a:gd name="connsiteX2" fmla="*/ 76749 w 82549"/>
                  <a:gd name="connsiteY2" fmla="*/ 41776 h 82549"/>
                  <a:gd name="connsiteX3" fmla="*/ 41823 w 82549"/>
                  <a:gd name="connsiteY3" fmla="*/ 76701 h 82549"/>
                  <a:gd name="connsiteX4" fmla="*/ 6898 w 82549"/>
                  <a:gd name="connsiteY4" fmla="*/ 41776 h 82549"/>
                  <a:gd name="connsiteX5" fmla="*/ 41823 w 82549"/>
                  <a:gd name="connsiteY5" fmla="*/ 6851 h 82549"/>
                  <a:gd name="connsiteX6" fmla="*/ 41823 w 82549"/>
                  <a:gd name="connsiteY6" fmla="*/ 501 h 82549"/>
                  <a:gd name="connsiteX7" fmla="*/ 549 w 82549"/>
                  <a:gd name="connsiteY7" fmla="*/ 41776 h 82549"/>
                  <a:gd name="connsiteX8" fmla="*/ 41823 w 82549"/>
                  <a:gd name="connsiteY8" fmla="*/ 83051 h 82549"/>
                  <a:gd name="connsiteX9" fmla="*/ 83098 w 82549"/>
                  <a:gd name="connsiteY9" fmla="*/ 41776 h 82549"/>
                  <a:gd name="connsiteX10" fmla="*/ 83098 w 82549"/>
                  <a:gd name="connsiteY10" fmla="*/ 41776 h 82549"/>
                  <a:gd name="connsiteX11" fmla="*/ 4182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3" y="6851"/>
                    </a:moveTo>
                    <a:cubicBezTo>
                      <a:pt x="61112" y="6851"/>
                      <a:pt x="76749" y="22488"/>
                      <a:pt x="76749" y="41776"/>
                    </a:cubicBezTo>
                    <a:lnTo>
                      <a:pt x="76749" y="41776"/>
                    </a:lnTo>
                    <a:cubicBezTo>
                      <a:pt x="76749" y="61064"/>
                      <a:pt x="61112" y="76701"/>
                      <a:pt x="41823" y="76701"/>
                    </a:cubicBezTo>
                    <a:cubicBezTo>
                      <a:pt x="22535" y="76701"/>
                      <a:pt x="6898" y="61064"/>
                      <a:pt x="6898" y="41776"/>
                    </a:cubicBezTo>
                    <a:cubicBezTo>
                      <a:pt x="6898" y="22488"/>
                      <a:pt x="22535" y="6851"/>
                      <a:pt x="41823" y="6851"/>
                    </a:cubicBezTo>
                    <a:close/>
                    <a:moveTo>
                      <a:pt x="41823" y="501"/>
                    </a:moveTo>
                    <a:cubicBezTo>
                      <a:pt x="19028" y="501"/>
                      <a:pt x="549" y="18981"/>
                      <a:pt x="549" y="41776"/>
                    </a:cubicBezTo>
                    <a:cubicBezTo>
                      <a:pt x="549" y="64571"/>
                      <a:pt x="19028" y="83051"/>
                      <a:pt x="41823" y="83051"/>
                    </a:cubicBezTo>
                    <a:cubicBezTo>
                      <a:pt x="64619" y="83051"/>
                      <a:pt x="83098" y="64571"/>
                      <a:pt x="83098" y="41776"/>
                    </a:cubicBezTo>
                    <a:lnTo>
                      <a:pt x="83098" y="41776"/>
                    </a:lnTo>
                    <a:cubicBezTo>
                      <a:pt x="83098" y="18981"/>
                      <a:pt x="64619" y="501"/>
                      <a:pt x="4182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1" name="Freeform: Shape 940">
                <a:extLst>
                  <a:ext uri="{FF2B5EF4-FFF2-40B4-BE49-F238E27FC236}">
                    <a16:creationId xmlns:a16="http://schemas.microsoft.com/office/drawing/2014/main" id="{619FFEC7-37F8-5F05-3282-390CD26C561E}"/>
                  </a:ext>
                </a:extLst>
              </p:cNvPr>
              <p:cNvSpPr/>
              <p:nvPr/>
            </p:nvSpPr>
            <p:spPr>
              <a:xfrm>
                <a:off x="7681594" y="5490149"/>
                <a:ext cx="82549" cy="82549"/>
              </a:xfrm>
              <a:custGeom>
                <a:avLst/>
                <a:gdLst>
                  <a:gd name="connsiteX0" fmla="*/ 41826 w 82549"/>
                  <a:gd name="connsiteY0" fmla="*/ 6873 h 82549"/>
                  <a:gd name="connsiteX1" fmla="*/ 76751 w 82549"/>
                  <a:gd name="connsiteY1" fmla="*/ 41798 h 82549"/>
                  <a:gd name="connsiteX2" fmla="*/ 76751 w 82549"/>
                  <a:gd name="connsiteY2" fmla="*/ 41798 h 82549"/>
                  <a:gd name="connsiteX3" fmla="*/ 41826 w 82549"/>
                  <a:gd name="connsiteY3" fmla="*/ 76724 h 82549"/>
                  <a:gd name="connsiteX4" fmla="*/ 6901 w 82549"/>
                  <a:gd name="connsiteY4" fmla="*/ 41798 h 82549"/>
                  <a:gd name="connsiteX5" fmla="*/ 41826 w 82549"/>
                  <a:gd name="connsiteY5" fmla="*/ 6873 h 82549"/>
                  <a:gd name="connsiteX6" fmla="*/ 41826 w 82549"/>
                  <a:gd name="connsiteY6" fmla="*/ 524 h 82549"/>
                  <a:gd name="connsiteX7" fmla="*/ 551 w 82549"/>
                  <a:gd name="connsiteY7" fmla="*/ 41798 h 82549"/>
                  <a:gd name="connsiteX8" fmla="*/ 41826 w 82549"/>
                  <a:gd name="connsiteY8" fmla="*/ 83073 h 82549"/>
                  <a:gd name="connsiteX9" fmla="*/ 83101 w 82549"/>
                  <a:gd name="connsiteY9" fmla="*/ 41798 h 82549"/>
                  <a:gd name="connsiteX10" fmla="*/ 83101 w 82549"/>
                  <a:gd name="connsiteY10" fmla="*/ 41798 h 82549"/>
                  <a:gd name="connsiteX11" fmla="*/ 41826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6" y="6873"/>
                    </a:moveTo>
                    <a:cubicBezTo>
                      <a:pt x="61114" y="6873"/>
                      <a:pt x="76751" y="22510"/>
                      <a:pt x="76751" y="41798"/>
                    </a:cubicBezTo>
                    <a:lnTo>
                      <a:pt x="76751" y="41798"/>
                    </a:lnTo>
                    <a:cubicBezTo>
                      <a:pt x="76751" y="61087"/>
                      <a:pt x="61114" y="76724"/>
                      <a:pt x="41826" y="76724"/>
                    </a:cubicBezTo>
                    <a:cubicBezTo>
                      <a:pt x="22538" y="76724"/>
                      <a:pt x="6901" y="61087"/>
                      <a:pt x="6901" y="41798"/>
                    </a:cubicBezTo>
                    <a:cubicBezTo>
                      <a:pt x="6901" y="22510"/>
                      <a:pt x="22538" y="6873"/>
                      <a:pt x="41826" y="6873"/>
                    </a:cubicBezTo>
                    <a:close/>
                    <a:moveTo>
                      <a:pt x="41826" y="524"/>
                    </a:moveTo>
                    <a:cubicBezTo>
                      <a:pt x="19031" y="524"/>
                      <a:pt x="551" y="19003"/>
                      <a:pt x="551" y="41798"/>
                    </a:cubicBezTo>
                    <a:cubicBezTo>
                      <a:pt x="551" y="64594"/>
                      <a:pt x="19031" y="83073"/>
                      <a:pt x="41826" y="83073"/>
                    </a:cubicBezTo>
                    <a:cubicBezTo>
                      <a:pt x="64621" y="83073"/>
                      <a:pt x="83101" y="64594"/>
                      <a:pt x="83101" y="41798"/>
                    </a:cubicBezTo>
                    <a:lnTo>
                      <a:pt x="83101" y="41798"/>
                    </a:lnTo>
                    <a:cubicBezTo>
                      <a:pt x="83101" y="19003"/>
                      <a:pt x="64621" y="524"/>
                      <a:pt x="41826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84568CBF-E6B3-9F0A-2354-DB0A55D418F0}"/>
                  </a:ext>
                </a:extLst>
              </p:cNvPr>
              <p:cNvSpPr/>
              <p:nvPr/>
            </p:nvSpPr>
            <p:spPr>
              <a:xfrm>
                <a:off x="7705883" y="5597525"/>
                <a:ext cx="82549" cy="82549"/>
              </a:xfrm>
              <a:custGeom>
                <a:avLst/>
                <a:gdLst>
                  <a:gd name="connsiteX0" fmla="*/ 41829 w 82549"/>
                  <a:gd name="connsiteY0" fmla="*/ 6884 h 82549"/>
                  <a:gd name="connsiteX1" fmla="*/ 76754 w 82549"/>
                  <a:gd name="connsiteY1" fmla="*/ 41810 h 82549"/>
                  <a:gd name="connsiteX2" fmla="*/ 76754 w 82549"/>
                  <a:gd name="connsiteY2" fmla="*/ 41810 h 82549"/>
                  <a:gd name="connsiteX3" fmla="*/ 41829 w 82549"/>
                  <a:gd name="connsiteY3" fmla="*/ 76735 h 82549"/>
                  <a:gd name="connsiteX4" fmla="*/ 6903 w 82549"/>
                  <a:gd name="connsiteY4" fmla="*/ 41810 h 82549"/>
                  <a:gd name="connsiteX5" fmla="*/ 41829 w 82549"/>
                  <a:gd name="connsiteY5" fmla="*/ 6884 h 82549"/>
                  <a:gd name="connsiteX6" fmla="*/ 41829 w 82549"/>
                  <a:gd name="connsiteY6" fmla="*/ 535 h 82549"/>
                  <a:gd name="connsiteX7" fmla="*/ 554 w 82549"/>
                  <a:gd name="connsiteY7" fmla="*/ 41810 h 82549"/>
                  <a:gd name="connsiteX8" fmla="*/ 41829 w 82549"/>
                  <a:gd name="connsiteY8" fmla="*/ 83084 h 82549"/>
                  <a:gd name="connsiteX9" fmla="*/ 83103 w 82549"/>
                  <a:gd name="connsiteY9" fmla="*/ 41810 h 82549"/>
                  <a:gd name="connsiteX10" fmla="*/ 83103 w 82549"/>
                  <a:gd name="connsiteY10" fmla="*/ 41810 h 82549"/>
                  <a:gd name="connsiteX11" fmla="*/ 4182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9" y="6884"/>
                    </a:moveTo>
                    <a:cubicBezTo>
                      <a:pt x="61117" y="6884"/>
                      <a:pt x="76754" y="22522"/>
                      <a:pt x="76754" y="41810"/>
                    </a:cubicBezTo>
                    <a:lnTo>
                      <a:pt x="76754" y="41810"/>
                    </a:lnTo>
                    <a:cubicBezTo>
                      <a:pt x="76754" y="61098"/>
                      <a:pt x="61117" y="76735"/>
                      <a:pt x="41829" y="76735"/>
                    </a:cubicBezTo>
                    <a:cubicBezTo>
                      <a:pt x="22540" y="76735"/>
                      <a:pt x="6903" y="61098"/>
                      <a:pt x="6903" y="41810"/>
                    </a:cubicBezTo>
                    <a:cubicBezTo>
                      <a:pt x="6903" y="22522"/>
                      <a:pt x="22540" y="6884"/>
                      <a:pt x="41829" y="6884"/>
                    </a:cubicBezTo>
                    <a:close/>
                    <a:moveTo>
                      <a:pt x="41829" y="535"/>
                    </a:moveTo>
                    <a:cubicBezTo>
                      <a:pt x="19033" y="535"/>
                      <a:pt x="554" y="19014"/>
                      <a:pt x="554" y="41810"/>
                    </a:cubicBezTo>
                    <a:cubicBezTo>
                      <a:pt x="554" y="64605"/>
                      <a:pt x="19033" y="83084"/>
                      <a:pt x="41829" y="83084"/>
                    </a:cubicBezTo>
                    <a:cubicBezTo>
                      <a:pt x="64624" y="83084"/>
                      <a:pt x="83103" y="64605"/>
                      <a:pt x="83103" y="41810"/>
                    </a:cubicBezTo>
                    <a:lnTo>
                      <a:pt x="83103" y="41810"/>
                    </a:lnTo>
                    <a:cubicBezTo>
                      <a:pt x="83103" y="19014"/>
                      <a:pt x="64624" y="535"/>
                      <a:pt x="4182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8A59CCCD-9297-F76D-8B3A-37CBEBD5F38C}"/>
                  </a:ext>
                </a:extLst>
              </p:cNvPr>
              <p:cNvSpPr/>
              <p:nvPr/>
            </p:nvSpPr>
            <p:spPr>
              <a:xfrm>
                <a:off x="7730172" y="5597525"/>
                <a:ext cx="82549" cy="82549"/>
              </a:xfrm>
              <a:custGeom>
                <a:avLst/>
                <a:gdLst>
                  <a:gd name="connsiteX0" fmla="*/ 41831 w 82549"/>
                  <a:gd name="connsiteY0" fmla="*/ 6884 h 82549"/>
                  <a:gd name="connsiteX1" fmla="*/ 76756 w 82549"/>
                  <a:gd name="connsiteY1" fmla="*/ 41810 h 82549"/>
                  <a:gd name="connsiteX2" fmla="*/ 76756 w 82549"/>
                  <a:gd name="connsiteY2" fmla="*/ 41810 h 82549"/>
                  <a:gd name="connsiteX3" fmla="*/ 41831 w 82549"/>
                  <a:gd name="connsiteY3" fmla="*/ 76735 h 82549"/>
                  <a:gd name="connsiteX4" fmla="*/ 6906 w 82549"/>
                  <a:gd name="connsiteY4" fmla="*/ 41810 h 82549"/>
                  <a:gd name="connsiteX5" fmla="*/ 41831 w 82549"/>
                  <a:gd name="connsiteY5" fmla="*/ 6884 h 82549"/>
                  <a:gd name="connsiteX6" fmla="*/ 41831 w 82549"/>
                  <a:gd name="connsiteY6" fmla="*/ 535 h 82549"/>
                  <a:gd name="connsiteX7" fmla="*/ 556 w 82549"/>
                  <a:gd name="connsiteY7" fmla="*/ 41810 h 82549"/>
                  <a:gd name="connsiteX8" fmla="*/ 41831 w 82549"/>
                  <a:gd name="connsiteY8" fmla="*/ 83084 h 82549"/>
                  <a:gd name="connsiteX9" fmla="*/ 83106 w 82549"/>
                  <a:gd name="connsiteY9" fmla="*/ 41810 h 82549"/>
                  <a:gd name="connsiteX10" fmla="*/ 83106 w 82549"/>
                  <a:gd name="connsiteY10" fmla="*/ 41810 h 82549"/>
                  <a:gd name="connsiteX11" fmla="*/ 4183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1" y="6884"/>
                    </a:moveTo>
                    <a:cubicBezTo>
                      <a:pt x="61119" y="6884"/>
                      <a:pt x="76756" y="22522"/>
                      <a:pt x="76756" y="41810"/>
                    </a:cubicBezTo>
                    <a:lnTo>
                      <a:pt x="76756" y="41810"/>
                    </a:lnTo>
                    <a:cubicBezTo>
                      <a:pt x="76756" y="61098"/>
                      <a:pt x="61119" y="76735"/>
                      <a:pt x="41831" y="76735"/>
                    </a:cubicBezTo>
                    <a:cubicBezTo>
                      <a:pt x="22543" y="76735"/>
                      <a:pt x="6906" y="61098"/>
                      <a:pt x="6906" y="41810"/>
                    </a:cubicBezTo>
                    <a:cubicBezTo>
                      <a:pt x="6906" y="22522"/>
                      <a:pt x="22543" y="6884"/>
                      <a:pt x="41831" y="6884"/>
                    </a:cubicBezTo>
                    <a:close/>
                    <a:moveTo>
                      <a:pt x="41831" y="535"/>
                    </a:moveTo>
                    <a:cubicBezTo>
                      <a:pt x="19036" y="535"/>
                      <a:pt x="556" y="19014"/>
                      <a:pt x="556" y="41810"/>
                    </a:cubicBezTo>
                    <a:cubicBezTo>
                      <a:pt x="556" y="64605"/>
                      <a:pt x="19036" y="83084"/>
                      <a:pt x="41831" y="83084"/>
                    </a:cubicBezTo>
                    <a:cubicBezTo>
                      <a:pt x="64626" y="83084"/>
                      <a:pt x="83106" y="64605"/>
                      <a:pt x="83106" y="41810"/>
                    </a:cubicBezTo>
                    <a:lnTo>
                      <a:pt x="83106" y="41810"/>
                    </a:lnTo>
                    <a:cubicBezTo>
                      <a:pt x="83106" y="19014"/>
                      <a:pt x="64626" y="535"/>
                      <a:pt x="4183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06E0CEE1-CEC9-3903-24E6-EE9F9379FB0F}"/>
                  </a:ext>
                </a:extLst>
              </p:cNvPr>
              <p:cNvSpPr/>
              <p:nvPr/>
            </p:nvSpPr>
            <p:spPr>
              <a:xfrm>
                <a:off x="7754461" y="5597525"/>
                <a:ext cx="82549" cy="82549"/>
              </a:xfrm>
              <a:custGeom>
                <a:avLst/>
                <a:gdLst>
                  <a:gd name="connsiteX0" fmla="*/ 41834 w 82549"/>
                  <a:gd name="connsiteY0" fmla="*/ 6884 h 82549"/>
                  <a:gd name="connsiteX1" fmla="*/ 76759 w 82549"/>
                  <a:gd name="connsiteY1" fmla="*/ 41810 h 82549"/>
                  <a:gd name="connsiteX2" fmla="*/ 76759 w 82549"/>
                  <a:gd name="connsiteY2" fmla="*/ 41810 h 82549"/>
                  <a:gd name="connsiteX3" fmla="*/ 41834 w 82549"/>
                  <a:gd name="connsiteY3" fmla="*/ 76735 h 82549"/>
                  <a:gd name="connsiteX4" fmla="*/ 6908 w 82549"/>
                  <a:gd name="connsiteY4" fmla="*/ 41810 h 82549"/>
                  <a:gd name="connsiteX5" fmla="*/ 41834 w 82549"/>
                  <a:gd name="connsiteY5" fmla="*/ 6884 h 82549"/>
                  <a:gd name="connsiteX6" fmla="*/ 41834 w 82549"/>
                  <a:gd name="connsiteY6" fmla="*/ 535 h 82549"/>
                  <a:gd name="connsiteX7" fmla="*/ 559 w 82549"/>
                  <a:gd name="connsiteY7" fmla="*/ 41810 h 82549"/>
                  <a:gd name="connsiteX8" fmla="*/ 41834 w 82549"/>
                  <a:gd name="connsiteY8" fmla="*/ 83084 h 82549"/>
                  <a:gd name="connsiteX9" fmla="*/ 83108 w 82549"/>
                  <a:gd name="connsiteY9" fmla="*/ 41810 h 82549"/>
                  <a:gd name="connsiteX10" fmla="*/ 83108 w 82549"/>
                  <a:gd name="connsiteY10" fmla="*/ 41810 h 82549"/>
                  <a:gd name="connsiteX11" fmla="*/ 4183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4" y="6884"/>
                    </a:moveTo>
                    <a:cubicBezTo>
                      <a:pt x="61122" y="6884"/>
                      <a:pt x="76759" y="22522"/>
                      <a:pt x="76759" y="41810"/>
                    </a:cubicBezTo>
                    <a:lnTo>
                      <a:pt x="76759" y="41810"/>
                    </a:lnTo>
                    <a:cubicBezTo>
                      <a:pt x="76759" y="61098"/>
                      <a:pt x="61122" y="76735"/>
                      <a:pt x="41834" y="76735"/>
                    </a:cubicBezTo>
                    <a:cubicBezTo>
                      <a:pt x="22546" y="76735"/>
                      <a:pt x="6908" y="61098"/>
                      <a:pt x="6908" y="41810"/>
                    </a:cubicBezTo>
                    <a:cubicBezTo>
                      <a:pt x="6908" y="22522"/>
                      <a:pt x="22546" y="6884"/>
                      <a:pt x="41834" y="6884"/>
                    </a:cubicBezTo>
                    <a:close/>
                    <a:moveTo>
                      <a:pt x="41834" y="535"/>
                    </a:moveTo>
                    <a:cubicBezTo>
                      <a:pt x="19038" y="535"/>
                      <a:pt x="559" y="19014"/>
                      <a:pt x="559" y="41810"/>
                    </a:cubicBezTo>
                    <a:cubicBezTo>
                      <a:pt x="559" y="64605"/>
                      <a:pt x="19038" y="83084"/>
                      <a:pt x="41834" y="83084"/>
                    </a:cubicBezTo>
                    <a:cubicBezTo>
                      <a:pt x="64629" y="83084"/>
                      <a:pt x="83108" y="64605"/>
                      <a:pt x="83108" y="41810"/>
                    </a:cubicBezTo>
                    <a:lnTo>
                      <a:pt x="83108" y="41810"/>
                    </a:lnTo>
                    <a:cubicBezTo>
                      <a:pt x="83108" y="19014"/>
                      <a:pt x="64629" y="535"/>
                      <a:pt x="4183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742340D2-8A62-A822-E14C-AF6209F8D841}"/>
                  </a:ext>
                </a:extLst>
              </p:cNvPr>
              <p:cNvSpPr/>
              <p:nvPr/>
            </p:nvSpPr>
            <p:spPr>
              <a:xfrm>
                <a:off x="7778749" y="5597525"/>
                <a:ext cx="82549" cy="82549"/>
              </a:xfrm>
              <a:custGeom>
                <a:avLst/>
                <a:gdLst>
                  <a:gd name="connsiteX0" fmla="*/ 41836 w 82549"/>
                  <a:gd name="connsiteY0" fmla="*/ 6884 h 82549"/>
                  <a:gd name="connsiteX1" fmla="*/ 76762 w 82549"/>
                  <a:gd name="connsiteY1" fmla="*/ 41810 h 82549"/>
                  <a:gd name="connsiteX2" fmla="*/ 76762 w 82549"/>
                  <a:gd name="connsiteY2" fmla="*/ 41810 h 82549"/>
                  <a:gd name="connsiteX3" fmla="*/ 41836 w 82549"/>
                  <a:gd name="connsiteY3" fmla="*/ 76735 h 82549"/>
                  <a:gd name="connsiteX4" fmla="*/ 6911 w 82549"/>
                  <a:gd name="connsiteY4" fmla="*/ 41810 h 82549"/>
                  <a:gd name="connsiteX5" fmla="*/ 41836 w 82549"/>
                  <a:gd name="connsiteY5" fmla="*/ 6884 h 82549"/>
                  <a:gd name="connsiteX6" fmla="*/ 41836 w 82549"/>
                  <a:gd name="connsiteY6" fmla="*/ 535 h 82549"/>
                  <a:gd name="connsiteX7" fmla="*/ 562 w 82549"/>
                  <a:gd name="connsiteY7" fmla="*/ 41810 h 82549"/>
                  <a:gd name="connsiteX8" fmla="*/ 41836 w 82549"/>
                  <a:gd name="connsiteY8" fmla="*/ 83084 h 82549"/>
                  <a:gd name="connsiteX9" fmla="*/ 83111 w 82549"/>
                  <a:gd name="connsiteY9" fmla="*/ 41810 h 82549"/>
                  <a:gd name="connsiteX10" fmla="*/ 83111 w 82549"/>
                  <a:gd name="connsiteY10" fmla="*/ 41810 h 82549"/>
                  <a:gd name="connsiteX11" fmla="*/ 4183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6" y="6884"/>
                    </a:moveTo>
                    <a:cubicBezTo>
                      <a:pt x="61124" y="6884"/>
                      <a:pt x="76762" y="22522"/>
                      <a:pt x="76762" y="41810"/>
                    </a:cubicBezTo>
                    <a:lnTo>
                      <a:pt x="76762" y="41810"/>
                    </a:lnTo>
                    <a:cubicBezTo>
                      <a:pt x="76762" y="61098"/>
                      <a:pt x="61124" y="76735"/>
                      <a:pt x="41836" y="76735"/>
                    </a:cubicBezTo>
                    <a:cubicBezTo>
                      <a:pt x="22548" y="76735"/>
                      <a:pt x="6911" y="61098"/>
                      <a:pt x="6911" y="41810"/>
                    </a:cubicBezTo>
                    <a:cubicBezTo>
                      <a:pt x="6911" y="22522"/>
                      <a:pt x="22548" y="6884"/>
                      <a:pt x="41836" y="6884"/>
                    </a:cubicBezTo>
                    <a:close/>
                    <a:moveTo>
                      <a:pt x="41836" y="535"/>
                    </a:moveTo>
                    <a:cubicBezTo>
                      <a:pt x="19041" y="535"/>
                      <a:pt x="562" y="19014"/>
                      <a:pt x="562" y="41810"/>
                    </a:cubicBezTo>
                    <a:cubicBezTo>
                      <a:pt x="562" y="64605"/>
                      <a:pt x="19041" y="83084"/>
                      <a:pt x="41836" y="83084"/>
                    </a:cubicBezTo>
                    <a:cubicBezTo>
                      <a:pt x="64631" y="83084"/>
                      <a:pt x="83111" y="64605"/>
                      <a:pt x="83111" y="41810"/>
                    </a:cubicBezTo>
                    <a:lnTo>
                      <a:pt x="83111" y="41810"/>
                    </a:lnTo>
                    <a:cubicBezTo>
                      <a:pt x="83111" y="19014"/>
                      <a:pt x="64631" y="535"/>
                      <a:pt x="4183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FCC060B6-4198-AD37-88C1-27CD003C0484}"/>
                  </a:ext>
                </a:extLst>
              </p:cNvPr>
              <p:cNvSpPr/>
              <p:nvPr/>
            </p:nvSpPr>
            <p:spPr>
              <a:xfrm>
                <a:off x="7803038" y="5490149"/>
                <a:ext cx="82549" cy="82549"/>
              </a:xfrm>
              <a:custGeom>
                <a:avLst/>
                <a:gdLst>
                  <a:gd name="connsiteX0" fmla="*/ 41839 w 82549"/>
                  <a:gd name="connsiteY0" fmla="*/ 6873 h 82549"/>
                  <a:gd name="connsiteX1" fmla="*/ 76764 w 82549"/>
                  <a:gd name="connsiteY1" fmla="*/ 41798 h 82549"/>
                  <a:gd name="connsiteX2" fmla="*/ 76764 w 82549"/>
                  <a:gd name="connsiteY2" fmla="*/ 41798 h 82549"/>
                  <a:gd name="connsiteX3" fmla="*/ 41839 w 82549"/>
                  <a:gd name="connsiteY3" fmla="*/ 76724 h 82549"/>
                  <a:gd name="connsiteX4" fmla="*/ 6913 w 82549"/>
                  <a:gd name="connsiteY4" fmla="*/ 41798 h 82549"/>
                  <a:gd name="connsiteX5" fmla="*/ 41839 w 82549"/>
                  <a:gd name="connsiteY5" fmla="*/ 6873 h 82549"/>
                  <a:gd name="connsiteX6" fmla="*/ 41839 w 82549"/>
                  <a:gd name="connsiteY6" fmla="*/ 524 h 82549"/>
                  <a:gd name="connsiteX7" fmla="*/ 564 w 82549"/>
                  <a:gd name="connsiteY7" fmla="*/ 41798 h 82549"/>
                  <a:gd name="connsiteX8" fmla="*/ 41839 w 82549"/>
                  <a:gd name="connsiteY8" fmla="*/ 83073 h 82549"/>
                  <a:gd name="connsiteX9" fmla="*/ 83113 w 82549"/>
                  <a:gd name="connsiteY9" fmla="*/ 41798 h 82549"/>
                  <a:gd name="connsiteX10" fmla="*/ 83113 w 82549"/>
                  <a:gd name="connsiteY10" fmla="*/ 41798 h 82549"/>
                  <a:gd name="connsiteX11" fmla="*/ 41839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9" y="6873"/>
                    </a:moveTo>
                    <a:cubicBezTo>
                      <a:pt x="61127" y="6873"/>
                      <a:pt x="76764" y="22510"/>
                      <a:pt x="76764" y="41798"/>
                    </a:cubicBezTo>
                    <a:lnTo>
                      <a:pt x="76764" y="41798"/>
                    </a:lnTo>
                    <a:cubicBezTo>
                      <a:pt x="76764" y="61087"/>
                      <a:pt x="61127" y="76724"/>
                      <a:pt x="41839" y="76724"/>
                    </a:cubicBezTo>
                    <a:cubicBezTo>
                      <a:pt x="22551" y="76724"/>
                      <a:pt x="6913" y="61087"/>
                      <a:pt x="6913" y="41798"/>
                    </a:cubicBezTo>
                    <a:cubicBezTo>
                      <a:pt x="6913" y="22510"/>
                      <a:pt x="22551" y="6873"/>
                      <a:pt x="41839" y="6873"/>
                    </a:cubicBezTo>
                    <a:close/>
                    <a:moveTo>
                      <a:pt x="41839" y="524"/>
                    </a:moveTo>
                    <a:cubicBezTo>
                      <a:pt x="19044" y="524"/>
                      <a:pt x="564" y="19003"/>
                      <a:pt x="564" y="41798"/>
                    </a:cubicBezTo>
                    <a:cubicBezTo>
                      <a:pt x="564" y="64594"/>
                      <a:pt x="19044" y="83073"/>
                      <a:pt x="41839" y="83073"/>
                    </a:cubicBezTo>
                    <a:cubicBezTo>
                      <a:pt x="64634" y="83073"/>
                      <a:pt x="83113" y="64594"/>
                      <a:pt x="83113" y="41798"/>
                    </a:cubicBezTo>
                    <a:lnTo>
                      <a:pt x="83113" y="41798"/>
                    </a:lnTo>
                    <a:cubicBezTo>
                      <a:pt x="83113" y="19003"/>
                      <a:pt x="64634" y="524"/>
                      <a:pt x="41839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7" name="Freeform: Shape 946">
                <a:extLst>
                  <a:ext uri="{FF2B5EF4-FFF2-40B4-BE49-F238E27FC236}">
                    <a16:creationId xmlns:a16="http://schemas.microsoft.com/office/drawing/2014/main" id="{88C643C3-25B6-334E-644C-DD3B27CF87DA}"/>
                  </a:ext>
                </a:extLst>
              </p:cNvPr>
              <p:cNvSpPr/>
              <p:nvPr/>
            </p:nvSpPr>
            <p:spPr>
              <a:xfrm>
                <a:off x="7827327" y="5382784"/>
                <a:ext cx="82549" cy="82549"/>
              </a:xfrm>
              <a:custGeom>
                <a:avLst/>
                <a:gdLst>
                  <a:gd name="connsiteX0" fmla="*/ 41841 w 82549"/>
                  <a:gd name="connsiteY0" fmla="*/ 6862 h 82549"/>
                  <a:gd name="connsiteX1" fmla="*/ 76767 w 82549"/>
                  <a:gd name="connsiteY1" fmla="*/ 41787 h 82549"/>
                  <a:gd name="connsiteX2" fmla="*/ 76767 w 82549"/>
                  <a:gd name="connsiteY2" fmla="*/ 41787 h 82549"/>
                  <a:gd name="connsiteX3" fmla="*/ 41841 w 82549"/>
                  <a:gd name="connsiteY3" fmla="*/ 76712 h 82549"/>
                  <a:gd name="connsiteX4" fmla="*/ 6916 w 82549"/>
                  <a:gd name="connsiteY4" fmla="*/ 41787 h 82549"/>
                  <a:gd name="connsiteX5" fmla="*/ 41841 w 82549"/>
                  <a:gd name="connsiteY5" fmla="*/ 6862 h 82549"/>
                  <a:gd name="connsiteX6" fmla="*/ 41841 w 82549"/>
                  <a:gd name="connsiteY6" fmla="*/ 512 h 82549"/>
                  <a:gd name="connsiteX7" fmla="*/ 567 w 82549"/>
                  <a:gd name="connsiteY7" fmla="*/ 41787 h 82549"/>
                  <a:gd name="connsiteX8" fmla="*/ 41841 w 82549"/>
                  <a:gd name="connsiteY8" fmla="*/ 83062 h 82549"/>
                  <a:gd name="connsiteX9" fmla="*/ 83116 w 82549"/>
                  <a:gd name="connsiteY9" fmla="*/ 41787 h 82549"/>
                  <a:gd name="connsiteX10" fmla="*/ 83116 w 82549"/>
                  <a:gd name="connsiteY10" fmla="*/ 41787 h 82549"/>
                  <a:gd name="connsiteX11" fmla="*/ 41841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1" y="6862"/>
                    </a:moveTo>
                    <a:cubicBezTo>
                      <a:pt x="61129" y="6862"/>
                      <a:pt x="76767" y="22499"/>
                      <a:pt x="76767" y="41787"/>
                    </a:cubicBezTo>
                    <a:lnTo>
                      <a:pt x="76767" y="41787"/>
                    </a:lnTo>
                    <a:cubicBezTo>
                      <a:pt x="76767" y="61075"/>
                      <a:pt x="61129" y="76712"/>
                      <a:pt x="41841" y="76712"/>
                    </a:cubicBezTo>
                    <a:cubicBezTo>
                      <a:pt x="22553" y="76712"/>
                      <a:pt x="6916" y="61075"/>
                      <a:pt x="6916" y="41787"/>
                    </a:cubicBezTo>
                    <a:cubicBezTo>
                      <a:pt x="6916" y="22499"/>
                      <a:pt x="22553" y="6862"/>
                      <a:pt x="41841" y="6862"/>
                    </a:cubicBezTo>
                    <a:close/>
                    <a:moveTo>
                      <a:pt x="41841" y="512"/>
                    </a:moveTo>
                    <a:cubicBezTo>
                      <a:pt x="19046" y="512"/>
                      <a:pt x="567" y="18992"/>
                      <a:pt x="567" y="41787"/>
                    </a:cubicBezTo>
                    <a:cubicBezTo>
                      <a:pt x="567" y="64582"/>
                      <a:pt x="19046" y="83062"/>
                      <a:pt x="41841" y="83062"/>
                    </a:cubicBezTo>
                    <a:cubicBezTo>
                      <a:pt x="64637" y="83062"/>
                      <a:pt x="83116" y="64582"/>
                      <a:pt x="83116" y="41787"/>
                    </a:cubicBezTo>
                    <a:lnTo>
                      <a:pt x="83116" y="41787"/>
                    </a:lnTo>
                    <a:cubicBezTo>
                      <a:pt x="83116" y="18992"/>
                      <a:pt x="64637" y="512"/>
                      <a:pt x="41841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8" name="Freeform: Shape 947">
                <a:extLst>
                  <a:ext uri="{FF2B5EF4-FFF2-40B4-BE49-F238E27FC236}">
                    <a16:creationId xmlns:a16="http://schemas.microsoft.com/office/drawing/2014/main" id="{CB2D5231-BD81-3B97-181F-27925E777C2D}"/>
                  </a:ext>
                </a:extLst>
              </p:cNvPr>
              <p:cNvSpPr/>
              <p:nvPr/>
            </p:nvSpPr>
            <p:spPr>
              <a:xfrm>
                <a:off x="7851616" y="5275408"/>
                <a:ext cx="82549" cy="82549"/>
              </a:xfrm>
              <a:custGeom>
                <a:avLst/>
                <a:gdLst>
                  <a:gd name="connsiteX0" fmla="*/ 41844 w 82549"/>
                  <a:gd name="connsiteY0" fmla="*/ 6851 h 82549"/>
                  <a:gd name="connsiteX1" fmla="*/ 76769 w 82549"/>
                  <a:gd name="connsiteY1" fmla="*/ 41776 h 82549"/>
                  <a:gd name="connsiteX2" fmla="*/ 76769 w 82549"/>
                  <a:gd name="connsiteY2" fmla="*/ 41776 h 82549"/>
                  <a:gd name="connsiteX3" fmla="*/ 41844 w 82549"/>
                  <a:gd name="connsiteY3" fmla="*/ 76701 h 82549"/>
                  <a:gd name="connsiteX4" fmla="*/ 6919 w 82549"/>
                  <a:gd name="connsiteY4" fmla="*/ 41776 h 82549"/>
                  <a:gd name="connsiteX5" fmla="*/ 41844 w 82549"/>
                  <a:gd name="connsiteY5" fmla="*/ 6851 h 82549"/>
                  <a:gd name="connsiteX6" fmla="*/ 41844 w 82549"/>
                  <a:gd name="connsiteY6" fmla="*/ 501 h 82549"/>
                  <a:gd name="connsiteX7" fmla="*/ 569 w 82549"/>
                  <a:gd name="connsiteY7" fmla="*/ 41776 h 82549"/>
                  <a:gd name="connsiteX8" fmla="*/ 41844 w 82549"/>
                  <a:gd name="connsiteY8" fmla="*/ 83051 h 82549"/>
                  <a:gd name="connsiteX9" fmla="*/ 83119 w 82549"/>
                  <a:gd name="connsiteY9" fmla="*/ 41776 h 82549"/>
                  <a:gd name="connsiteX10" fmla="*/ 83119 w 82549"/>
                  <a:gd name="connsiteY10" fmla="*/ 41776 h 82549"/>
                  <a:gd name="connsiteX11" fmla="*/ 41844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4" y="6851"/>
                    </a:moveTo>
                    <a:cubicBezTo>
                      <a:pt x="61132" y="6851"/>
                      <a:pt x="76769" y="22488"/>
                      <a:pt x="76769" y="41776"/>
                    </a:cubicBezTo>
                    <a:lnTo>
                      <a:pt x="76769" y="41776"/>
                    </a:lnTo>
                    <a:cubicBezTo>
                      <a:pt x="76769" y="61064"/>
                      <a:pt x="61132" y="76701"/>
                      <a:pt x="41844" y="76701"/>
                    </a:cubicBezTo>
                    <a:cubicBezTo>
                      <a:pt x="22556" y="76701"/>
                      <a:pt x="6919" y="61064"/>
                      <a:pt x="6919" y="41776"/>
                    </a:cubicBezTo>
                    <a:cubicBezTo>
                      <a:pt x="6919" y="22488"/>
                      <a:pt x="22556" y="6851"/>
                      <a:pt x="41844" y="6851"/>
                    </a:cubicBezTo>
                    <a:close/>
                    <a:moveTo>
                      <a:pt x="41844" y="501"/>
                    </a:moveTo>
                    <a:cubicBezTo>
                      <a:pt x="19049" y="501"/>
                      <a:pt x="569" y="18981"/>
                      <a:pt x="569" y="41776"/>
                    </a:cubicBezTo>
                    <a:cubicBezTo>
                      <a:pt x="569" y="64571"/>
                      <a:pt x="19049" y="83051"/>
                      <a:pt x="41844" y="83051"/>
                    </a:cubicBezTo>
                    <a:cubicBezTo>
                      <a:pt x="64639" y="83051"/>
                      <a:pt x="83119" y="64571"/>
                      <a:pt x="83119" y="41776"/>
                    </a:cubicBezTo>
                    <a:lnTo>
                      <a:pt x="83119" y="41776"/>
                    </a:lnTo>
                    <a:cubicBezTo>
                      <a:pt x="83119" y="18981"/>
                      <a:pt x="64639" y="501"/>
                      <a:pt x="41844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9" name="Freeform: Shape 948">
                <a:extLst>
                  <a:ext uri="{FF2B5EF4-FFF2-40B4-BE49-F238E27FC236}">
                    <a16:creationId xmlns:a16="http://schemas.microsoft.com/office/drawing/2014/main" id="{3BA21934-9072-18C9-5667-EB3060110B72}"/>
                  </a:ext>
                </a:extLst>
              </p:cNvPr>
              <p:cNvSpPr/>
              <p:nvPr/>
            </p:nvSpPr>
            <p:spPr>
              <a:xfrm>
                <a:off x="7875904" y="5168033"/>
                <a:ext cx="82549" cy="82549"/>
              </a:xfrm>
              <a:custGeom>
                <a:avLst/>
                <a:gdLst>
                  <a:gd name="connsiteX0" fmla="*/ 41846 w 82549"/>
                  <a:gd name="connsiteY0" fmla="*/ 6839 h 82549"/>
                  <a:gd name="connsiteX1" fmla="*/ 76772 w 82549"/>
                  <a:gd name="connsiteY1" fmla="*/ 41765 h 82549"/>
                  <a:gd name="connsiteX2" fmla="*/ 76772 w 82549"/>
                  <a:gd name="connsiteY2" fmla="*/ 41765 h 82549"/>
                  <a:gd name="connsiteX3" fmla="*/ 41846 w 82549"/>
                  <a:gd name="connsiteY3" fmla="*/ 76690 h 82549"/>
                  <a:gd name="connsiteX4" fmla="*/ 6921 w 82549"/>
                  <a:gd name="connsiteY4" fmla="*/ 41765 h 82549"/>
                  <a:gd name="connsiteX5" fmla="*/ 41846 w 82549"/>
                  <a:gd name="connsiteY5" fmla="*/ 6839 h 82549"/>
                  <a:gd name="connsiteX6" fmla="*/ 41846 w 82549"/>
                  <a:gd name="connsiteY6" fmla="*/ 490 h 82549"/>
                  <a:gd name="connsiteX7" fmla="*/ 572 w 82549"/>
                  <a:gd name="connsiteY7" fmla="*/ 41765 h 82549"/>
                  <a:gd name="connsiteX8" fmla="*/ 41846 w 82549"/>
                  <a:gd name="connsiteY8" fmla="*/ 83039 h 82549"/>
                  <a:gd name="connsiteX9" fmla="*/ 83121 w 82549"/>
                  <a:gd name="connsiteY9" fmla="*/ 41765 h 82549"/>
                  <a:gd name="connsiteX10" fmla="*/ 83121 w 82549"/>
                  <a:gd name="connsiteY10" fmla="*/ 41765 h 82549"/>
                  <a:gd name="connsiteX11" fmla="*/ 41846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6" y="6839"/>
                    </a:moveTo>
                    <a:cubicBezTo>
                      <a:pt x="61135" y="6839"/>
                      <a:pt x="76772" y="22476"/>
                      <a:pt x="76772" y="41765"/>
                    </a:cubicBezTo>
                    <a:lnTo>
                      <a:pt x="76772" y="41765"/>
                    </a:lnTo>
                    <a:cubicBezTo>
                      <a:pt x="76772" y="61053"/>
                      <a:pt x="61135" y="76690"/>
                      <a:pt x="41846" y="76690"/>
                    </a:cubicBezTo>
                    <a:cubicBezTo>
                      <a:pt x="22558" y="76690"/>
                      <a:pt x="6921" y="61053"/>
                      <a:pt x="6921" y="41765"/>
                    </a:cubicBezTo>
                    <a:cubicBezTo>
                      <a:pt x="6921" y="22476"/>
                      <a:pt x="22558" y="6839"/>
                      <a:pt x="41846" y="6839"/>
                    </a:cubicBezTo>
                    <a:close/>
                    <a:moveTo>
                      <a:pt x="41846" y="490"/>
                    </a:moveTo>
                    <a:cubicBezTo>
                      <a:pt x="19051" y="490"/>
                      <a:pt x="572" y="18969"/>
                      <a:pt x="572" y="41765"/>
                    </a:cubicBezTo>
                    <a:cubicBezTo>
                      <a:pt x="572" y="64560"/>
                      <a:pt x="19051" y="83039"/>
                      <a:pt x="41846" y="83039"/>
                    </a:cubicBezTo>
                    <a:cubicBezTo>
                      <a:pt x="64642" y="83039"/>
                      <a:pt x="83121" y="64560"/>
                      <a:pt x="83121" y="41765"/>
                    </a:cubicBezTo>
                    <a:lnTo>
                      <a:pt x="83121" y="41765"/>
                    </a:lnTo>
                    <a:cubicBezTo>
                      <a:pt x="83121" y="18969"/>
                      <a:pt x="64642" y="490"/>
                      <a:pt x="41846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0" name="Freeform: Shape 949">
                <a:extLst>
                  <a:ext uri="{FF2B5EF4-FFF2-40B4-BE49-F238E27FC236}">
                    <a16:creationId xmlns:a16="http://schemas.microsoft.com/office/drawing/2014/main" id="{FA137877-C178-D6E0-9365-F8A7F90127C9}"/>
                  </a:ext>
                </a:extLst>
              </p:cNvPr>
              <p:cNvSpPr/>
              <p:nvPr/>
            </p:nvSpPr>
            <p:spPr>
              <a:xfrm>
                <a:off x="7900193" y="5060658"/>
                <a:ext cx="82549" cy="82549"/>
              </a:xfrm>
              <a:custGeom>
                <a:avLst/>
                <a:gdLst>
                  <a:gd name="connsiteX0" fmla="*/ 41849 w 82549"/>
                  <a:gd name="connsiteY0" fmla="*/ 6828 h 82549"/>
                  <a:gd name="connsiteX1" fmla="*/ 76774 w 82549"/>
                  <a:gd name="connsiteY1" fmla="*/ 41753 h 82549"/>
                  <a:gd name="connsiteX2" fmla="*/ 76774 w 82549"/>
                  <a:gd name="connsiteY2" fmla="*/ 41753 h 82549"/>
                  <a:gd name="connsiteX3" fmla="*/ 41849 w 82549"/>
                  <a:gd name="connsiteY3" fmla="*/ 76679 h 82549"/>
                  <a:gd name="connsiteX4" fmla="*/ 6924 w 82549"/>
                  <a:gd name="connsiteY4" fmla="*/ 41753 h 82549"/>
                  <a:gd name="connsiteX5" fmla="*/ 41849 w 82549"/>
                  <a:gd name="connsiteY5" fmla="*/ 6828 h 82549"/>
                  <a:gd name="connsiteX6" fmla="*/ 41849 w 82549"/>
                  <a:gd name="connsiteY6" fmla="*/ 479 h 82549"/>
                  <a:gd name="connsiteX7" fmla="*/ 574 w 82549"/>
                  <a:gd name="connsiteY7" fmla="*/ 41753 h 82549"/>
                  <a:gd name="connsiteX8" fmla="*/ 41849 w 82549"/>
                  <a:gd name="connsiteY8" fmla="*/ 83028 h 82549"/>
                  <a:gd name="connsiteX9" fmla="*/ 83124 w 82549"/>
                  <a:gd name="connsiteY9" fmla="*/ 41753 h 82549"/>
                  <a:gd name="connsiteX10" fmla="*/ 83124 w 82549"/>
                  <a:gd name="connsiteY10" fmla="*/ 41753 h 82549"/>
                  <a:gd name="connsiteX11" fmla="*/ 4184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9" y="6828"/>
                    </a:moveTo>
                    <a:cubicBezTo>
                      <a:pt x="61137" y="6828"/>
                      <a:pt x="76774" y="22465"/>
                      <a:pt x="76774" y="41753"/>
                    </a:cubicBezTo>
                    <a:lnTo>
                      <a:pt x="76774" y="41753"/>
                    </a:lnTo>
                    <a:cubicBezTo>
                      <a:pt x="76774" y="61041"/>
                      <a:pt x="61137" y="76679"/>
                      <a:pt x="41849" y="76679"/>
                    </a:cubicBezTo>
                    <a:cubicBezTo>
                      <a:pt x="22561" y="76679"/>
                      <a:pt x="6924" y="61041"/>
                      <a:pt x="6924" y="41753"/>
                    </a:cubicBezTo>
                    <a:cubicBezTo>
                      <a:pt x="6924" y="22465"/>
                      <a:pt x="22561" y="6828"/>
                      <a:pt x="41849" y="6828"/>
                    </a:cubicBezTo>
                    <a:close/>
                    <a:moveTo>
                      <a:pt x="41849" y="479"/>
                    </a:moveTo>
                    <a:cubicBezTo>
                      <a:pt x="19054" y="479"/>
                      <a:pt x="574" y="18958"/>
                      <a:pt x="574" y="41753"/>
                    </a:cubicBezTo>
                    <a:cubicBezTo>
                      <a:pt x="574" y="64549"/>
                      <a:pt x="19054" y="83028"/>
                      <a:pt x="41849" y="83028"/>
                    </a:cubicBezTo>
                    <a:cubicBezTo>
                      <a:pt x="64644" y="83028"/>
                      <a:pt x="83124" y="64549"/>
                      <a:pt x="83124" y="41753"/>
                    </a:cubicBezTo>
                    <a:lnTo>
                      <a:pt x="83124" y="41753"/>
                    </a:lnTo>
                    <a:cubicBezTo>
                      <a:pt x="83124" y="18958"/>
                      <a:pt x="64644" y="479"/>
                      <a:pt x="4184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1" name="Freeform: Shape 950">
                <a:extLst>
                  <a:ext uri="{FF2B5EF4-FFF2-40B4-BE49-F238E27FC236}">
                    <a16:creationId xmlns:a16="http://schemas.microsoft.com/office/drawing/2014/main" id="{14E856A6-980A-1B37-0421-25ABFDED6CEC}"/>
                  </a:ext>
                </a:extLst>
              </p:cNvPr>
              <p:cNvSpPr/>
              <p:nvPr/>
            </p:nvSpPr>
            <p:spPr>
              <a:xfrm>
                <a:off x="7924482" y="5060658"/>
                <a:ext cx="82549" cy="82549"/>
              </a:xfrm>
              <a:custGeom>
                <a:avLst/>
                <a:gdLst>
                  <a:gd name="connsiteX0" fmla="*/ 41851 w 82549"/>
                  <a:gd name="connsiteY0" fmla="*/ 6828 h 82549"/>
                  <a:gd name="connsiteX1" fmla="*/ 76777 w 82549"/>
                  <a:gd name="connsiteY1" fmla="*/ 41753 h 82549"/>
                  <a:gd name="connsiteX2" fmla="*/ 76777 w 82549"/>
                  <a:gd name="connsiteY2" fmla="*/ 41753 h 82549"/>
                  <a:gd name="connsiteX3" fmla="*/ 41851 w 82549"/>
                  <a:gd name="connsiteY3" fmla="*/ 76679 h 82549"/>
                  <a:gd name="connsiteX4" fmla="*/ 6926 w 82549"/>
                  <a:gd name="connsiteY4" fmla="*/ 41753 h 82549"/>
                  <a:gd name="connsiteX5" fmla="*/ 41851 w 82549"/>
                  <a:gd name="connsiteY5" fmla="*/ 6828 h 82549"/>
                  <a:gd name="connsiteX6" fmla="*/ 41851 w 82549"/>
                  <a:gd name="connsiteY6" fmla="*/ 479 h 82549"/>
                  <a:gd name="connsiteX7" fmla="*/ 577 w 82549"/>
                  <a:gd name="connsiteY7" fmla="*/ 41753 h 82549"/>
                  <a:gd name="connsiteX8" fmla="*/ 41851 w 82549"/>
                  <a:gd name="connsiteY8" fmla="*/ 83028 h 82549"/>
                  <a:gd name="connsiteX9" fmla="*/ 83126 w 82549"/>
                  <a:gd name="connsiteY9" fmla="*/ 41753 h 82549"/>
                  <a:gd name="connsiteX10" fmla="*/ 83126 w 82549"/>
                  <a:gd name="connsiteY10" fmla="*/ 41753 h 82549"/>
                  <a:gd name="connsiteX11" fmla="*/ 41851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1" y="6828"/>
                    </a:moveTo>
                    <a:cubicBezTo>
                      <a:pt x="61140" y="6828"/>
                      <a:pt x="76777" y="22465"/>
                      <a:pt x="76777" y="41753"/>
                    </a:cubicBezTo>
                    <a:lnTo>
                      <a:pt x="76777" y="41753"/>
                    </a:lnTo>
                    <a:cubicBezTo>
                      <a:pt x="76777" y="61041"/>
                      <a:pt x="61140" y="76679"/>
                      <a:pt x="41851" y="76679"/>
                    </a:cubicBezTo>
                    <a:cubicBezTo>
                      <a:pt x="22563" y="76679"/>
                      <a:pt x="6926" y="61041"/>
                      <a:pt x="6926" y="41753"/>
                    </a:cubicBezTo>
                    <a:cubicBezTo>
                      <a:pt x="6926" y="22465"/>
                      <a:pt x="22563" y="6828"/>
                      <a:pt x="41851" y="6828"/>
                    </a:cubicBezTo>
                    <a:close/>
                    <a:moveTo>
                      <a:pt x="41851" y="479"/>
                    </a:moveTo>
                    <a:cubicBezTo>
                      <a:pt x="19056" y="479"/>
                      <a:pt x="577" y="18958"/>
                      <a:pt x="577" y="41753"/>
                    </a:cubicBezTo>
                    <a:cubicBezTo>
                      <a:pt x="577" y="64549"/>
                      <a:pt x="19056" y="83028"/>
                      <a:pt x="41851" y="83028"/>
                    </a:cubicBezTo>
                    <a:cubicBezTo>
                      <a:pt x="64647" y="83028"/>
                      <a:pt x="83126" y="64549"/>
                      <a:pt x="83126" y="41753"/>
                    </a:cubicBezTo>
                    <a:lnTo>
                      <a:pt x="83126" y="41753"/>
                    </a:lnTo>
                    <a:cubicBezTo>
                      <a:pt x="83126" y="18958"/>
                      <a:pt x="64647" y="479"/>
                      <a:pt x="41851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2" name="Freeform: Shape 951">
                <a:extLst>
                  <a:ext uri="{FF2B5EF4-FFF2-40B4-BE49-F238E27FC236}">
                    <a16:creationId xmlns:a16="http://schemas.microsoft.com/office/drawing/2014/main" id="{FABE98C5-C4EA-EB85-ADBD-57583B79E9BE}"/>
                  </a:ext>
                </a:extLst>
              </p:cNvPr>
              <p:cNvSpPr/>
              <p:nvPr/>
            </p:nvSpPr>
            <p:spPr>
              <a:xfrm>
                <a:off x="7948771" y="5168033"/>
                <a:ext cx="82549" cy="82549"/>
              </a:xfrm>
              <a:custGeom>
                <a:avLst/>
                <a:gdLst>
                  <a:gd name="connsiteX0" fmla="*/ 41854 w 82549"/>
                  <a:gd name="connsiteY0" fmla="*/ 6839 h 82549"/>
                  <a:gd name="connsiteX1" fmla="*/ 76779 w 82549"/>
                  <a:gd name="connsiteY1" fmla="*/ 41765 h 82549"/>
                  <a:gd name="connsiteX2" fmla="*/ 76779 w 82549"/>
                  <a:gd name="connsiteY2" fmla="*/ 41765 h 82549"/>
                  <a:gd name="connsiteX3" fmla="*/ 41854 w 82549"/>
                  <a:gd name="connsiteY3" fmla="*/ 76690 h 82549"/>
                  <a:gd name="connsiteX4" fmla="*/ 6929 w 82549"/>
                  <a:gd name="connsiteY4" fmla="*/ 41765 h 82549"/>
                  <a:gd name="connsiteX5" fmla="*/ 41854 w 82549"/>
                  <a:gd name="connsiteY5" fmla="*/ 6839 h 82549"/>
                  <a:gd name="connsiteX6" fmla="*/ 41854 w 82549"/>
                  <a:gd name="connsiteY6" fmla="*/ 490 h 82549"/>
                  <a:gd name="connsiteX7" fmla="*/ 579 w 82549"/>
                  <a:gd name="connsiteY7" fmla="*/ 41765 h 82549"/>
                  <a:gd name="connsiteX8" fmla="*/ 41854 w 82549"/>
                  <a:gd name="connsiteY8" fmla="*/ 83039 h 82549"/>
                  <a:gd name="connsiteX9" fmla="*/ 83129 w 82549"/>
                  <a:gd name="connsiteY9" fmla="*/ 41765 h 82549"/>
                  <a:gd name="connsiteX10" fmla="*/ 83129 w 82549"/>
                  <a:gd name="connsiteY10" fmla="*/ 41765 h 82549"/>
                  <a:gd name="connsiteX11" fmla="*/ 41854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4" y="6839"/>
                    </a:moveTo>
                    <a:cubicBezTo>
                      <a:pt x="61142" y="6839"/>
                      <a:pt x="76779" y="22476"/>
                      <a:pt x="76779" y="41765"/>
                    </a:cubicBezTo>
                    <a:lnTo>
                      <a:pt x="76779" y="41765"/>
                    </a:lnTo>
                    <a:cubicBezTo>
                      <a:pt x="76779" y="61053"/>
                      <a:pt x="61142" y="76690"/>
                      <a:pt x="41854" y="76690"/>
                    </a:cubicBezTo>
                    <a:cubicBezTo>
                      <a:pt x="22566" y="76690"/>
                      <a:pt x="6929" y="61053"/>
                      <a:pt x="6929" y="41765"/>
                    </a:cubicBezTo>
                    <a:cubicBezTo>
                      <a:pt x="6929" y="22476"/>
                      <a:pt x="22566" y="6839"/>
                      <a:pt x="41854" y="6839"/>
                    </a:cubicBezTo>
                    <a:close/>
                    <a:moveTo>
                      <a:pt x="41854" y="490"/>
                    </a:moveTo>
                    <a:cubicBezTo>
                      <a:pt x="19059" y="490"/>
                      <a:pt x="579" y="18969"/>
                      <a:pt x="579" y="41765"/>
                    </a:cubicBezTo>
                    <a:cubicBezTo>
                      <a:pt x="579" y="64560"/>
                      <a:pt x="19059" y="83039"/>
                      <a:pt x="41854" y="83039"/>
                    </a:cubicBezTo>
                    <a:cubicBezTo>
                      <a:pt x="64649" y="83039"/>
                      <a:pt x="83129" y="64560"/>
                      <a:pt x="83129" y="41765"/>
                    </a:cubicBezTo>
                    <a:lnTo>
                      <a:pt x="83129" y="41765"/>
                    </a:lnTo>
                    <a:cubicBezTo>
                      <a:pt x="83129" y="18969"/>
                      <a:pt x="64649" y="490"/>
                      <a:pt x="41854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3" name="Freeform: Shape 952">
                <a:extLst>
                  <a:ext uri="{FF2B5EF4-FFF2-40B4-BE49-F238E27FC236}">
                    <a16:creationId xmlns:a16="http://schemas.microsoft.com/office/drawing/2014/main" id="{02BE49D8-2A36-30C2-85BA-945A0E8A712F}"/>
                  </a:ext>
                </a:extLst>
              </p:cNvPr>
              <p:cNvSpPr/>
              <p:nvPr/>
            </p:nvSpPr>
            <p:spPr>
              <a:xfrm>
                <a:off x="7973059" y="5275408"/>
                <a:ext cx="82549" cy="82549"/>
              </a:xfrm>
              <a:custGeom>
                <a:avLst/>
                <a:gdLst>
                  <a:gd name="connsiteX0" fmla="*/ 41857 w 82549"/>
                  <a:gd name="connsiteY0" fmla="*/ 6851 h 82549"/>
                  <a:gd name="connsiteX1" fmla="*/ 76782 w 82549"/>
                  <a:gd name="connsiteY1" fmla="*/ 41776 h 82549"/>
                  <a:gd name="connsiteX2" fmla="*/ 76782 w 82549"/>
                  <a:gd name="connsiteY2" fmla="*/ 41776 h 82549"/>
                  <a:gd name="connsiteX3" fmla="*/ 41857 w 82549"/>
                  <a:gd name="connsiteY3" fmla="*/ 76701 h 82549"/>
                  <a:gd name="connsiteX4" fmla="*/ 6931 w 82549"/>
                  <a:gd name="connsiteY4" fmla="*/ 41776 h 82549"/>
                  <a:gd name="connsiteX5" fmla="*/ 41857 w 82549"/>
                  <a:gd name="connsiteY5" fmla="*/ 6851 h 82549"/>
                  <a:gd name="connsiteX6" fmla="*/ 41857 w 82549"/>
                  <a:gd name="connsiteY6" fmla="*/ 501 h 82549"/>
                  <a:gd name="connsiteX7" fmla="*/ 582 w 82549"/>
                  <a:gd name="connsiteY7" fmla="*/ 41776 h 82549"/>
                  <a:gd name="connsiteX8" fmla="*/ 41857 w 82549"/>
                  <a:gd name="connsiteY8" fmla="*/ 83051 h 82549"/>
                  <a:gd name="connsiteX9" fmla="*/ 83131 w 82549"/>
                  <a:gd name="connsiteY9" fmla="*/ 41776 h 82549"/>
                  <a:gd name="connsiteX10" fmla="*/ 83131 w 82549"/>
                  <a:gd name="connsiteY10" fmla="*/ 41776 h 82549"/>
                  <a:gd name="connsiteX11" fmla="*/ 41857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7" y="6851"/>
                    </a:moveTo>
                    <a:cubicBezTo>
                      <a:pt x="61145" y="6851"/>
                      <a:pt x="76782" y="22488"/>
                      <a:pt x="76782" y="41776"/>
                    </a:cubicBezTo>
                    <a:lnTo>
                      <a:pt x="76782" y="41776"/>
                    </a:lnTo>
                    <a:cubicBezTo>
                      <a:pt x="76782" y="61064"/>
                      <a:pt x="61145" y="76701"/>
                      <a:pt x="41857" y="76701"/>
                    </a:cubicBezTo>
                    <a:cubicBezTo>
                      <a:pt x="22568" y="76701"/>
                      <a:pt x="6931" y="61064"/>
                      <a:pt x="6931" y="41776"/>
                    </a:cubicBezTo>
                    <a:cubicBezTo>
                      <a:pt x="6931" y="22488"/>
                      <a:pt x="22568" y="6851"/>
                      <a:pt x="41857" y="6851"/>
                    </a:cubicBezTo>
                    <a:close/>
                    <a:moveTo>
                      <a:pt x="41857" y="501"/>
                    </a:moveTo>
                    <a:cubicBezTo>
                      <a:pt x="19061" y="501"/>
                      <a:pt x="582" y="18981"/>
                      <a:pt x="582" y="41776"/>
                    </a:cubicBezTo>
                    <a:cubicBezTo>
                      <a:pt x="582" y="64571"/>
                      <a:pt x="19061" y="83051"/>
                      <a:pt x="41857" y="83051"/>
                    </a:cubicBezTo>
                    <a:cubicBezTo>
                      <a:pt x="64652" y="83051"/>
                      <a:pt x="83131" y="64571"/>
                      <a:pt x="83131" y="41776"/>
                    </a:cubicBezTo>
                    <a:lnTo>
                      <a:pt x="83131" y="41776"/>
                    </a:lnTo>
                    <a:cubicBezTo>
                      <a:pt x="83131" y="18981"/>
                      <a:pt x="64652" y="501"/>
                      <a:pt x="41857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4" name="Freeform: Shape 953">
                <a:extLst>
                  <a:ext uri="{FF2B5EF4-FFF2-40B4-BE49-F238E27FC236}">
                    <a16:creationId xmlns:a16="http://schemas.microsoft.com/office/drawing/2014/main" id="{C353E5D0-3076-36C7-FADE-6FB9DB93CE44}"/>
                  </a:ext>
                </a:extLst>
              </p:cNvPr>
              <p:cNvSpPr/>
              <p:nvPr/>
            </p:nvSpPr>
            <p:spPr>
              <a:xfrm>
                <a:off x="7997348" y="5382784"/>
                <a:ext cx="82549" cy="82549"/>
              </a:xfrm>
              <a:custGeom>
                <a:avLst/>
                <a:gdLst>
                  <a:gd name="connsiteX0" fmla="*/ 41859 w 82549"/>
                  <a:gd name="connsiteY0" fmla="*/ 6862 h 82549"/>
                  <a:gd name="connsiteX1" fmla="*/ 76784 w 82549"/>
                  <a:gd name="connsiteY1" fmla="*/ 41787 h 82549"/>
                  <a:gd name="connsiteX2" fmla="*/ 76784 w 82549"/>
                  <a:gd name="connsiteY2" fmla="*/ 41787 h 82549"/>
                  <a:gd name="connsiteX3" fmla="*/ 41859 w 82549"/>
                  <a:gd name="connsiteY3" fmla="*/ 76712 h 82549"/>
                  <a:gd name="connsiteX4" fmla="*/ 6934 w 82549"/>
                  <a:gd name="connsiteY4" fmla="*/ 41787 h 82549"/>
                  <a:gd name="connsiteX5" fmla="*/ 41859 w 82549"/>
                  <a:gd name="connsiteY5" fmla="*/ 6862 h 82549"/>
                  <a:gd name="connsiteX6" fmla="*/ 41859 w 82549"/>
                  <a:gd name="connsiteY6" fmla="*/ 512 h 82549"/>
                  <a:gd name="connsiteX7" fmla="*/ 584 w 82549"/>
                  <a:gd name="connsiteY7" fmla="*/ 41787 h 82549"/>
                  <a:gd name="connsiteX8" fmla="*/ 41859 w 82549"/>
                  <a:gd name="connsiteY8" fmla="*/ 83062 h 82549"/>
                  <a:gd name="connsiteX9" fmla="*/ 83134 w 82549"/>
                  <a:gd name="connsiteY9" fmla="*/ 41787 h 82549"/>
                  <a:gd name="connsiteX10" fmla="*/ 83134 w 82549"/>
                  <a:gd name="connsiteY10" fmla="*/ 41787 h 82549"/>
                  <a:gd name="connsiteX11" fmla="*/ 41859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9" y="6862"/>
                    </a:moveTo>
                    <a:cubicBezTo>
                      <a:pt x="61147" y="6862"/>
                      <a:pt x="76784" y="22499"/>
                      <a:pt x="76784" y="41787"/>
                    </a:cubicBezTo>
                    <a:lnTo>
                      <a:pt x="76784" y="41787"/>
                    </a:lnTo>
                    <a:cubicBezTo>
                      <a:pt x="76784" y="61075"/>
                      <a:pt x="61147" y="76712"/>
                      <a:pt x="41859" y="76712"/>
                    </a:cubicBezTo>
                    <a:cubicBezTo>
                      <a:pt x="22571" y="76712"/>
                      <a:pt x="6934" y="61075"/>
                      <a:pt x="6934" y="41787"/>
                    </a:cubicBezTo>
                    <a:cubicBezTo>
                      <a:pt x="6934" y="22499"/>
                      <a:pt x="22571" y="6862"/>
                      <a:pt x="41859" y="6862"/>
                    </a:cubicBezTo>
                    <a:close/>
                    <a:moveTo>
                      <a:pt x="41859" y="512"/>
                    </a:moveTo>
                    <a:cubicBezTo>
                      <a:pt x="19064" y="512"/>
                      <a:pt x="584" y="18992"/>
                      <a:pt x="584" y="41787"/>
                    </a:cubicBezTo>
                    <a:cubicBezTo>
                      <a:pt x="584" y="64582"/>
                      <a:pt x="19064" y="83062"/>
                      <a:pt x="41859" y="83062"/>
                    </a:cubicBezTo>
                    <a:cubicBezTo>
                      <a:pt x="64654" y="83062"/>
                      <a:pt x="83134" y="64582"/>
                      <a:pt x="83134" y="41787"/>
                    </a:cubicBezTo>
                    <a:lnTo>
                      <a:pt x="83134" y="41787"/>
                    </a:lnTo>
                    <a:cubicBezTo>
                      <a:pt x="83134" y="18992"/>
                      <a:pt x="64654" y="512"/>
                      <a:pt x="41859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5" name="Freeform: Shape 954">
                <a:extLst>
                  <a:ext uri="{FF2B5EF4-FFF2-40B4-BE49-F238E27FC236}">
                    <a16:creationId xmlns:a16="http://schemas.microsoft.com/office/drawing/2014/main" id="{91ECDEB3-B0F0-8D0C-8569-CE1B9904E943}"/>
                  </a:ext>
                </a:extLst>
              </p:cNvPr>
              <p:cNvSpPr/>
              <p:nvPr/>
            </p:nvSpPr>
            <p:spPr>
              <a:xfrm>
                <a:off x="8021637" y="5490149"/>
                <a:ext cx="82549" cy="82549"/>
              </a:xfrm>
              <a:custGeom>
                <a:avLst/>
                <a:gdLst>
                  <a:gd name="connsiteX0" fmla="*/ 41862 w 82549"/>
                  <a:gd name="connsiteY0" fmla="*/ 6873 h 82549"/>
                  <a:gd name="connsiteX1" fmla="*/ 76787 w 82549"/>
                  <a:gd name="connsiteY1" fmla="*/ 41798 h 82549"/>
                  <a:gd name="connsiteX2" fmla="*/ 76787 w 82549"/>
                  <a:gd name="connsiteY2" fmla="*/ 41798 h 82549"/>
                  <a:gd name="connsiteX3" fmla="*/ 41862 w 82549"/>
                  <a:gd name="connsiteY3" fmla="*/ 76724 h 82549"/>
                  <a:gd name="connsiteX4" fmla="*/ 6936 w 82549"/>
                  <a:gd name="connsiteY4" fmla="*/ 41798 h 82549"/>
                  <a:gd name="connsiteX5" fmla="*/ 41862 w 82549"/>
                  <a:gd name="connsiteY5" fmla="*/ 6873 h 82549"/>
                  <a:gd name="connsiteX6" fmla="*/ 41862 w 82549"/>
                  <a:gd name="connsiteY6" fmla="*/ 524 h 82549"/>
                  <a:gd name="connsiteX7" fmla="*/ 587 w 82549"/>
                  <a:gd name="connsiteY7" fmla="*/ 41798 h 82549"/>
                  <a:gd name="connsiteX8" fmla="*/ 41862 w 82549"/>
                  <a:gd name="connsiteY8" fmla="*/ 83073 h 82549"/>
                  <a:gd name="connsiteX9" fmla="*/ 83136 w 82549"/>
                  <a:gd name="connsiteY9" fmla="*/ 41798 h 82549"/>
                  <a:gd name="connsiteX10" fmla="*/ 83136 w 82549"/>
                  <a:gd name="connsiteY10" fmla="*/ 41798 h 82549"/>
                  <a:gd name="connsiteX11" fmla="*/ 41862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2" y="6873"/>
                    </a:moveTo>
                    <a:cubicBezTo>
                      <a:pt x="61150" y="6873"/>
                      <a:pt x="76787" y="22510"/>
                      <a:pt x="76787" y="41798"/>
                    </a:cubicBezTo>
                    <a:lnTo>
                      <a:pt x="76787" y="41798"/>
                    </a:lnTo>
                    <a:cubicBezTo>
                      <a:pt x="76787" y="61087"/>
                      <a:pt x="61150" y="76724"/>
                      <a:pt x="41862" y="76724"/>
                    </a:cubicBezTo>
                    <a:cubicBezTo>
                      <a:pt x="22574" y="76724"/>
                      <a:pt x="6936" y="61087"/>
                      <a:pt x="6936" y="41798"/>
                    </a:cubicBezTo>
                    <a:cubicBezTo>
                      <a:pt x="6936" y="22510"/>
                      <a:pt x="22574" y="6873"/>
                      <a:pt x="41862" y="6873"/>
                    </a:cubicBezTo>
                    <a:close/>
                    <a:moveTo>
                      <a:pt x="41862" y="524"/>
                    </a:moveTo>
                    <a:cubicBezTo>
                      <a:pt x="19066" y="524"/>
                      <a:pt x="587" y="19003"/>
                      <a:pt x="587" y="41798"/>
                    </a:cubicBezTo>
                    <a:cubicBezTo>
                      <a:pt x="587" y="64594"/>
                      <a:pt x="19066" y="83073"/>
                      <a:pt x="41862" y="83073"/>
                    </a:cubicBezTo>
                    <a:cubicBezTo>
                      <a:pt x="64657" y="83073"/>
                      <a:pt x="83136" y="64594"/>
                      <a:pt x="83136" y="41798"/>
                    </a:cubicBezTo>
                    <a:lnTo>
                      <a:pt x="83136" y="41798"/>
                    </a:lnTo>
                    <a:cubicBezTo>
                      <a:pt x="83136" y="19003"/>
                      <a:pt x="64657" y="524"/>
                      <a:pt x="41862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6" name="Freeform: Shape 955">
                <a:extLst>
                  <a:ext uri="{FF2B5EF4-FFF2-40B4-BE49-F238E27FC236}">
                    <a16:creationId xmlns:a16="http://schemas.microsoft.com/office/drawing/2014/main" id="{A8954779-287C-19AC-141A-D536C2DC80E8}"/>
                  </a:ext>
                </a:extLst>
              </p:cNvPr>
              <p:cNvSpPr/>
              <p:nvPr/>
            </p:nvSpPr>
            <p:spPr>
              <a:xfrm>
                <a:off x="8045926" y="5597525"/>
                <a:ext cx="82549" cy="82549"/>
              </a:xfrm>
              <a:custGeom>
                <a:avLst/>
                <a:gdLst>
                  <a:gd name="connsiteX0" fmla="*/ 41864 w 82549"/>
                  <a:gd name="connsiteY0" fmla="*/ 6884 h 82549"/>
                  <a:gd name="connsiteX1" fmla="*/ 76790 w 82549"/>
                  <a:gd name="connsiteY1" fmla="*/ 41810 h 82549"/>
                  <a:gd name="connsiteX2" fmla="*/ 76790 w 82549"/>
                  <a:gd name="connsiteY2" fmla="*/ 41810 h 82549"/>
                  <a:gd name="connsiteX3" fmla="*/ 41864 w 82549"/>
                  <a:gd name="connsiteY3" fmla="*/ 76735 h 82549"/>
                  <a:gd name="connsiteX4" fmla="*/ 6939 w 82549"/>
                  <a:gd name="connsiteY4" fmla="*/ 41810 h 82549"/>
                  <a:gd name="connsiteX5" fmla="*/ 41864 w 82549"/>
                  <a:gd name="connsiteY5" fmla="*/ 6884 h 82549"/>
                  <a:gd name="connsiteX6" fmla="*/ 41864 w 82549"/>
                  <a:gd name="connsiteY6" fmla="*/ 535 h 82549"/>
                  <a:gd name="connsiteX7" fmla="*/ 590 w 82549"/>
                  <a:gd name="connsiteY7" fmla="*/ 41810 h 82549"/>
                  <a:gd name="connsiteX8" fmla="*/ 41864 w 82549"/>
                  <a:gd name="connsiteY8" fmla="*/ 83084 h 82549"/>
                  <a:gd name="connsiteX9" fmla="*/ 83139 w 82549"/>
                  <a:gd name="connsiteY9" fmla="*/ 41810 h 82549"/>
                  <a:gd name="connsiteX10" fmla="*/ 83139 w 82549"/>
                  <a:gd name="connsiteY10" fmla="*/ 41810 h 82549"/>
                  <a:gd name="connsiteX11" fmla="*/ 4186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4" y="6884"/>
                    </a:moveTo>
                    <a:cubicBezTo>
                      <a:pt x="61152" y="6884"/>
                      <a:pt x="76790" y="22522"/>
                      <a:pt x="76790" y="41810"/>
                    </a:cubicBezTo>
                    <a:lnTo>
                      <a:pt x="76790" y="41810"/>
                    </a:lnTo>
                    <a:cubicBezTo>
                      <a:pt x="76790" y="61098"/>
                      <a:pt x="61152" y="76735"/>
                      <a:pt x="41864" y="76735"/>
                    </a:cubicBezTo>
                    <a:cubicBezTo>
                      <a:pt x="22576" y="76735"/>
                      <a:pt x="6939" y="61098"/>
                      <a:pt x="6939" y="41810"/>
                    </a:cubicBezTo>
                    <a:cubicBezTo>
                      <a:pt x="6939" y="22522"/>
                      <a:pt x="22576" y="6884"/>
                      <a:pt x="41864" y="6884"/>
                    </a:cubicBezTo>
                    <a:close/>
                    <a:moveTo>
                      <a:pt x="41864" y="535"/>
                    </a:moveTo>
                    <a:cubicBezTo>
                      <a:pt x="19069" y="535"/>
                      <a:pt x="590" y="19014"/>
                      <a:pt x="590" y="41810"/>
                    </a:cubicBezTo>
                    <a:cubicBezTo>
                      <a:pt x="590" y="64605"/>
                      <a:pt x="19069" y="83084"/>
                      <a:pt x="41864" y="83084"/>
                    </a:cubicBezTo>
                    <a:cubicBezTo>
                      <a:pt x="64659" y="83084"/>
                      <a:pt x="83139" y="64605"/>
                      <a:pt x="83139" y="41810"/>
                    </a:cubicBezTo>
                    <a:lnTo>
                      <a:pt x="83139" y="41810"/>
                    </a:lnTo>
                    <a:cubicBezTo>
                      <a:pt x="83139" y="19014"/>
                      <a:pt x="64659" y="535"/>
                      <a:pt x="4186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7" name="Freeform: Shape 956">
                <a:extLst>
                  <a:ext uri="{FF2B5EF4-FFF2-40B4-BE49-F238E27FC236}">
                    <a16:creationId xmlns:a16="http://schemas.microsoft.com/office/drawing/2014/main" id="{6D729275-54EF-F867-37C2-B9F52771DCB0}"/>
                  </a:ext>
                </a:extLst>
              </p:cNvPr>
              <p:cNvSpPr/>
              <p:nvPr/>
            </p:nvSpPr>
            <p:spPr>
              <a:xfrm>
                <a:off x="8070214" y="5597525"/>
                <a:ext cx="82549" cy="82549"/>
              </a:xfrm>
              <a:custGeom>
                <a:avLst/>
                <a:gdLst>
                  <a:gd name="connsiteX0" fmla="*/ 41867 w 82549"/>
                  <a:gd name="connsiteY0" fmla="*/ 6884 h 82549"/>
                  <a:gd name="connsiteX1" fmla="*/ 76792 w 82549"/>
                  <a:gd name="connsiteY1" fmla="*/ 41810 h 82549"/>
                  <a:gd name="connsiteX2" fmla="*/ 76792 w 82549"/>
                  <a:gd name="connsiteY2" fmla="*/ 41810 h 82549"/>
                  <a:gd name="connsiteX3" fmla="*/ 41867 w 82549"/>
                  <a:gd name="connsiteY3" fmla="*/ 76735 h 82549"/>
                  <a:gd name="connsiteX4" fmla="*/ 6941 w 82549"/>
                  <a:gd name="connsiteY4" fmla="*/ 41810 h 82549"/>
                  <a:gd name="connsiteX5" fmla="*/ 41867 w 82549"/>
                  <a:gd name="connsiteY5" fmla="*/ 6884 h 82549"/>
                  <a:gd name="connsiteX6" fmla="*/ 41867 w 82549"/>
                  <a:gd name="connsiteY6" fmla="*/ 535 h 82549"/>
                  <a:gd name="connsiteX7" fmla="*/ 592 w 82549"/>
                  <a:gd name="connsiteY7" fmla="*/ 41810 h 82549"/>
                  <a:gd name="connsiteX8" fmla="*/ 41867 w 82549"/>
                  <a:gd name="connsiteY8" fmla="*/ 83084 h 82549"/>
                  <a:gd name="connsiteX9" fmla="*/ 83141 w 82549"/>
                  <a:gd name="connsiteY9" fmla="*/ 41810 h 82549"/>
                  <a:gd name="connsiteX10" fmla="*/ 83141 w 82549"/>
                  <a:gd name="connsiteY10" fmla="*/ 41810 h 82549"/>
                  <a:gd name="connsiteX11" fmla="*/ 4186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7" y="6884"/>
                    </a:moveTo>
                    <a:cubicBezTo>
                      <a:pt x="61155" y="6884"/>
                      <a:pt x="76792" y="22522"/>
                      <a:pt x="76792" y="41810"/>
                    </a:cubicBezTo>
                    <a:lnTo>
                      <a:pt x="76792" y="41810"/>
                    </a:lnTo>
                    <a:cubicBezTo>
                      <a:pt x="76792" y="61098"/>
                      <a:pt x="61155" y="76735"/>
                      <a:pt x="41867" y="76735"/>
                    </a:cubicBezTo>
                    <a:cubicBezTo>
                      <a:pt x="22579" y="76735"/>
                      <a:pt x="6941" y="61098"/>
                      <a:pt x="6941" y="41810"/>
                    </a:cubicBezTo>
                    <a:cubicBezTo>
                      <a:pt x="6941" y="22522"/>
                      <a:pt x="22579" y="6884"/>
                      <a:pt x="41867" y="6884"/>
                    </a:cubicBezTo>
                    <a:close/>
                    <a:moveTo>
                      <a:pt x="41867" y="535"/>
                    </a:moveTo>
                    <a:cubicBezTo>
                      <a:pt x="19072" y="535"/>
                      <a:pt x="592" y="19014"/>
                      <a:pt x="592" y="41810"/>
                    </a:cubicBezTo>
                    <a:cubicBezTo>
                      <a:pt x="592" y="64605"/>
                      <a:pt x="19072" y="83084"/>
                      <a:pt x="41867" y="83084"/>
                    </a:cubicBezTo>
                    <a:cubicBezTo>
                      <a:pt x="64662" y="83084"/>
                      <a:pt x="83141" y="64605"/>
                      <a:pt x="83141" y="41810"/>
                    </a:cubicBezTo>
                    <a:lnTo>
                      <a:pt x="83141" y="41810"/>
                    </a:lnTo>
                    <a:cubicBezTo>
                      <a:pt x="83141" y="19014"/>
                      <a:pt x="64662" y="535"/>
                      <a:pt x="4186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8" name="Freeform: Shape 957">
                <a:extLst>
                  <a:ext uri="{FF2B5EF4-FFF2-40B4-BE49-F238E27FC236}">
                    <a16:creationId xmlns:a16="http://schemas.microsoft.com/office/drawing/2014/main" id="{7A9FAB75-736E-2423-DB3F-BC19CC0CF03E}"/>
                  </a:ext>
                </a:extLst>
              </p:cNvPr>
              <p:cNvSpPr/>
              <p:nvPr/>
            </p:nvSpPr>
            <p:spPr>
              <a:xfrm>
                <a:off x="8094503" y="5597525"/>
                <a:ext cx="82549" cy="82549"/>
              </a:xfrm>
              <a:custGeom>
                <a:avLst/>
                <a:gdLst>
                  <a:gd name="connsiteX0" fmla="*/ 41869 w 82549"/>
                  <a:gd name="connsiteY0" fmla="*/ 6884 h 82549"/>
                  <a:gd name="connsiteX1" fmla="*/ 76795 w 82549"/>
                  <a:gd name="connsiteY1" fmla="*/ 41810 h 82549"/>
                  <a:gd name="connsiteX2" fmla="*/ 76795 w 82549"/>
                  <a:gd name="connsiteY2" fmla="*/ 41810 h 82549"/>
                  <a:gd name="connsiteX3" fmla="*/ 41869 w 82549"/>
                  <a:gd name="connsiteY3" fmla="*/ 76735 h 82549"/>
                  <a:gd name="connsiteX4" fmla="*/ 6944 w 82549"/>
                  <a:gd name="connsiteY4" fmla="*/ 41810 h 82549"/>
                  <a:gd name="connsiteX5" fmla="*/ 41869 w 82549"/>
                  <a:gd name="connsiteY5" fmla="*/ 6884 h 82549"/>
                  <a:gd name="connsiteX6" fmla="*/ 41869 w 82549"/>
                  <a:gd name="connsiteY6" fmla="*/ 535 h 82549"/>
                  <a:gd name="connsiteX7" fmla="*/ 595 w 82549"/>
                  <a:gd name="connsiteY7" fmla="*/ 41810 h 82549"/>
                  <a:gd name="connsiteX8" fmla="*/ 41869 w 82549"/>
                  <a:gd name="connsiteY8" fmla="*/ 83084 h 82549"/>
                  <a:gd name="connsiteX9" fmla="*/ 83144 w 82549"/>
                  <a:gd name="connsiteY9" fmla="*/ 41810 h 82549"/>
                  <a:gd name="connsiteX10" fmla="*/ 83144 w 82549"/>
                  <a:gd name="connsiteY10" fmla="*/ 41810 h 82549"/>
                  <a:gd name="connsiteX11" fmla="*/ 4186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9" y="6884"/>
                    </a:moveTo>
                    <a:cubicBezTo>
                      <a:pt x="61157" y="6884"/>
                      <a:pt x="76795" y="22522"/>
                      <a:pt x="76795" y="41810"/>
                    </a:cubicBezTo>
                    <a:lnTo>
                      <a:pt x="76795" y="41810"/>
                    </a:lnTo>
                    <a:cubicBezTo>
                      <a:pt x="76795" y="61098"/>
                      <a:pt x="61157" y="76735"/>
                      <a:pt x="41869" y="76735"/>
                    </a:cubicBezTo>
                    <a:cubicBezTo>
                      <a:pt x="22581" y="76735"/>
                      <a:pt x="6944" y="61098"/>
                      <a:pt x="6944" y="41810"/>
                    </a:cubicBezTo>
                    <a:cubicBezTo>
                      <a:pt x="6944" y="22522"/>
                      <a:pt x="22581" y="6884"/>
                      <a:pt x="41869" y="6884"/>
                    </a:cubicBezTo>
                    <a:close/>
                    <a:moveTo>
                      <a:pt x="41869" y="535"/>
                    </a:moveTo>
                    <a:cubicBezTo>
                      <a:pt x="19074" y="535"/>
                      <a:pt x="595" y="19014"/>
                      <a:pt x="595" y="41810"/>
                    </a:cubicBezTo>
                    <a:cubicBezTo>
                      <a:pt x="595" y="64605"/>
                      <a:pt x="19074" y="83084"/>
                      <a:pt x="41869" y="83084"/>
                    </a:cubicBezTo>
                    <a:cubicBezTo>
                      <a:pt x="64665" y="83084"/>
                      <a:pt x="83144" y="64605"/>
                      <a:pt x="83144" y="41810"/>
                    </a:cubicBezTo>
                    <a:lnTo>
                      <a:pt x="83144" y="41810"/>
                    </a:lnTo>
                    <a:cubicBezTo>
                      <a:pt x="83144" y="19014"/>
                      <a:pt x="64665" y="535"/>
                      <a:pt x="4186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9" name="Freeform: Shape 958">
                <a:extLst>
                  <a:ext uri="{FF2B5EF4-FFF2-40B4-BE49-F238E27FC236}">
                    <a16:creationId xmlns:a16="http://schemas.microsoft.com/office/drawing/2014/main" id="{228C115E-CF98-FCE6-9A47-4A843F119397}"/>
                  </a:ext>
                </a:extLst>
              </p:cNvPr>
              <p:cNvSpPr/>
              <p:nvPr/>
            </p:nvSpPr>
            <p:spPr>
              <a:xfrm>
                <a:off x="8118792" y="5597525"/>
                <a:ext cx="82549" cy="82549"/>
              </a:xfrm>
              <a:custGeom>
                <a:avLst/>
                <a:gdLst>
                  <a:gd name="connsiteX0" fmla="*/ 41872 w 82549"/>
                  <a:gd name="connsiteY0" fmla="*/ 6884 h 82549"/>
                  <a:gd name="connsiteX1" fmla="*/ 76797 w 82549"/>
                  <a:gd name="connsiteY1" fmla="*/ 41810 h 82549"/>
                  <a:gd name="connsiteX2" fmla="*/ 76797 w 82549"/>
                  <a:gd name="connsiteY2" fmla="*/ 41810 h 82549"/>
                  <a:gd name="connsiteX3" fmla="*/ 41872 w 82549"/>
                  <a:gd name="connsiteY3" fmla="*/ 76735 h 82549"/>
                  <a:gd name="connsiteX4" fmla="*/ 6947 w 82549"/>
                  <a:gd name="connsiteY4" fmla="*/ 41810 h 82549"/>
                  <a:gd name="connsiteX5" fmla="*/ 41872 w 82549"/>
                  <a:gd name="connsiteY5" fmla="*/ 6884 h 82549"/>
                  <a:gd name="connsiteX6" fmla="*/ 41872 w 82549"/>
                  <a:gd name="connsiteY6" fmla="*/ 535 h 82549"/>
                  <a:gd name="connsiteX7" fmla="*/ 597 w 82549"/>
                  <a:gd name="connsiteY7" fmla="*/ 41810 h 82549"/>
                  <a:gd name="connsiteX8" fmla="*/ 41872 w 82549"/>
                  <a:gd name="connsiteY8" fmla="*/ 83084 h 82549"/>
                  <a:gd name="connsiteX9" fmla="*/ 83147 w 82549"/>
                  <a:gd name="connsiteY9" fmla="*/ 41810 h 82549"/>
                  <a:gd name="connsiteX10" fmla="*/ 83147 w 82549"/>
                  <a:gd name="connsiteY10" fmla="*/ 41810 h 82549"/>
                  <a:gd name="connsiteX11" fmla="*/ 4187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2" y="6884"/>
                    </a:moveTo>
                    <a:cubicBezTo>
                      <a:pt x="61160" y="6884"/>
                      <a:pt x="76797" y="22522"/>
                      <a:pt x="76797" y="41810"/>
                    </a:cubicBezTo>
                    <a:lnTo>
                      <a:pt x="76797" y="41810"/>
                    </a:lnTo>
                    <a:cubicBezTo>
                      <a:pt x="76797" y="61098"/>
                      <a:pt x="61160" y="76735"/>
                      <a:pt x="41872" y="76735"/>
                    </a:cubicBezTo>
                    <a:cubicBezTo>
                      <a:pt x="22584" y="76735"/>
                      <a:pt x="6947" y="61098"/>
                      <a:pt x="6947" y="41810"/>
                    </a:cubicBezTo>
                    <a:cubicBezTo>
                      <a:pt x="6947" y="22522"/>
                      <a:pt x="22584" y="6884"/>
                      <a:pt x="41872" y="6884"/>
                    </a:cubicBezTo>
                    <a:close/>
                    <a:moveTo>
                      <a:pt x="41872" y="535"/>
                    </a:moveTo>
                    <a:cubicBezTo>
                      <a:pt x="19077" y="535"/>
                      <a:pt x="597" y="19014"/>
                      <a:pt x="597" y="41810"/>
                    </a:cubicBezTo>
                    <a:cubicBezTo>
                      <a:pt x="597" y="64605"/>
                      <a:pt x="19077" y="83084"/>
                      <a:pt x="41872" y="83084"/>
                    </a:cubicBezTo>
                    <a:cubicBezTo>
                      <a:pt x="64667" y="83084"/>
                      <a:pt x="83147" y="64605"/>
                      <a:pt x="83147" y="41810"/>
                    </a:cubicBezTo>
                    <a:lnTo>
                      <a:pt x="83147" y="41810"/>
                    </a:lnTo>
                    <a:cubicBezTo>
                      <a:pt x="83147" y="19014"/>
                      <a:pt x="64667" y="535"/>
                      <a:pt x="4187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0" name="Freeform: Shape 959">
                <a:extLst>
                  <a:ext uri="{FF2B5EF4-FFF2-40B4-BE49-F238E27FC236}">
                    <a16:creationId xmlns:a16="http://schemas.microsoft.com/office/drawing/2014/main" id="{85539A83-B22B-0E61-E52F-A0E18793E6C8}"/>
                  </a:ext>
                </a:extLst>
              </p:cNvPr>
              <p:cNvSpPr/>
              <p:nvPr/>
            </p:nvSpPr>
            <p:spPr>
              <a:xfrm>
                <a:off x="8143081" y="5597525"/>
                <a:ext cx="82549" cy="82549"/>
              </a:xfrm>
              <a:custGeom>
                <a:avLst/>
                <a:gdLst>
                  <a:gd name="connsiteX0" fmla="*/ 41874 w 82549"/>
                  <a:gd name="connsiteY0" fmla="*/ 6884 h 82549"/>
                  <a:gd name="connsiteX1" fmla="*/ 76800 w 82549"/>
                  <a:gd name="connsiteY1" fmla="*/ 41810 h 82549"/>
                  <a:gd name="connsiteX2" fmla="*/ 76800 w 82549"/>
                  <a:gd name="connsiteY2" fmla="*/ 41810 h 82549"/>
                  <a:gd name="connsiteX3" fmla="*/ 41874 w 82549"/>
                  <a:gd name="connsiteY3" fmla="*/ 76735 h 82549"/>
                  <a:gd name="connsiteX4" fmla="*/ 6949 w 82549"/>
                  <a:gd name="connsiteY4" fmla="*/ 41810 h 82549"/>
                  <a:gd name="connsiteX5" fmla="*/ 41874 w 82549"/>
                  <a:gd name="connsiteY5" fmla="*/ 6884 h 82549"/>
                  <a:gd name="connsiteX6" fmla="*/ 41874 w 82549"/>
                  <a:gd name="connsiteY6" fmla="*/ 535 h 82549"/>
                  <a:gd name="connsiteX7" fmla="*/ 600 w 82549"/>
                  <a:gd name="connsiteY7" fmla="*/ 41810 h 82549"/>
                  <a:gd name="connsiteX8" fmla="*/ 41874 w 82549"/>
                  <a:gd name="connsiteY8" fmla="*/ 83084 h 82549"/>
                  <a:gd name="connsiteX9" fmla="*/ 83149 w 82549"/>
                  <a:gd name="connsiteY9" fmla="*/ 41810 h 82549"/>
                  <a:gd name="connsiteX10" fmla="*/ 83149 w 82549"/>
                  <a:gd name="connsiteY10" fmla="*/ 41810 h 82549"/>
                  <a:gd name="connsiteX11" fmla="*/ 4187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4" y="6884"/>
                    </a:moveTo>
                    <a:cubicBezTo>
                      <a:pt x="61163" y="6884"/>
                      <a:pt x="76800" y="22522"/>
                      <a:pt x="76800" y="41810"/>
                    </a:cubicBezTo>
                    <a:lnTo>
                      <a:pt x="76800" y="41810"/>
                    </a:lnTo>
                    <a:cubicBezTo>
                      <a:pt x="76800" y="61098"/>
                      <a:pt x="61163" y="76735"/>
                      <a:pt x="41874" y="76735"/>
                    </a:cubicBezTo>
                    <a:cubicBezTo>
                      <a:pt x="22586" y="76735"/>
                      <a:pt x="6949" y="61098"/>
                      <a:pt x="6949" y="41810"/>
                    </a:cubicBezTo>
                    <a:cubicBezTo>
                      <a:pt x="6949" y="22522"/>
                      <a:pt x="22586" y="6884"/>
                      <a:pt x="41874" y="6884"/>
                    </a:cubicBezTo>
                    <a:close/>
                    <a:moveTo>
                      <a:pt x="41874" y="535"/>
                    </a:moveTo>
                    <a:cubicBezTo>
                      <a:pt x="19079" y="535"/>
                      <a:pt x="600" y="19014"/>
                      <a:pt x="600" y="41810"/>
                    </a:cubicBezTo>
                    <a:cubicBezTo>
                      <a:pt x="600" y="64605"/>
                      <a:pt x="19079" y="83084"/>
                      <a:pt x="41874" y="83084"/>
                    </a:cubicBezTo>
                    <a:cubicBezTo>
                      <a:pt x="64670" y="83084"/>
                      <a:pt x="83149" y="64605"/>
                      <a:pt x="83149" y="41810"/>
                    </a:cubicBezTo>
                    <a:lnTo>
                      <a:pt x="83149" y="41810"/>
                    </a:lnTo>
                    <a:cubicBezTo>
                      <a:pt x="83149" y="19014"/>
                      <a:pt x="64670" y="535"/>
                      <a:pt x="4187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1" name="Freeform: Shape 960">
                <a:extLst>
                  <a:ext uri="{FF2B5EF4-FFF2-40B4-BE49-F238E27FC236}">
                    <a16:creationId xmlns:a16="http://schemas.microsoft.com/office/drawing/2014/main" id="{FD98BBD3-002A-D65C-9F55-91C4E8B6934B}"/>
                  </a:ext>
                </a:extLst>
              </p:cNvPr>
              <p:cNvSpPr/>
              <p:nvPr/>
            </p:nvSpPr>
            <p:spPr>
              <a:xfrm>
                <a:off x="8167369" y="5597525"/>
                <a:ext cx="82549" cy="82549"/>
              </a:xfrm>
              <a:custGeom>
                <a:avLst/>
                <a:gdLst>
                  <a:gd name="connsiteX0" fmla="*/ 41877 w 82549"/>
                  <a:gd name="connsiteY0" fmla="*/ 6884 h 82549"/>
                  <a:gd name="connsiteX1" fmla="*/ 76802 w 82549"/>
                  <a:gd name="connsiteY1" fmla="*/ 41810 h 82549"/>
                  <a:gd name="connsiteX2" fmla="*/ 76802 w 82549"/>
                  <a:gd name="connsiteY2" fmla="*/ 41810 h 82549"/>
                  <a:gd name="connsiteX3" fmla="*/ 41877 w 82549"/>
                  <a:gd name="connsiteY3" fmla="*/ 76735 h 82549"/>
                  <a:gd name="connsiteX4" fmla="*/ 6952 w 82549"/>
                  <a:gd name="connsiteY4" fmla="*/ 41810 h 82549"/>
                  <a:gd name="connsiteX5" fmla="*/ 41877 w 82549"/>
                  <a:gd name="connsiteY5" fmla="*/ 6884 h 82549"/>
                  <a:gd name="connsiteX6" fmla="*/ 41877 w 82549"/>
                  <a:gd name="connsiteY6" fmla="*/ 535 h 82549"/>
                  <a:gd name="connsiteX7" fmla="*/ 602 w 82549"/>
                  <a:gd name="connsiteY7" fmla="*/ 41810 h 82549"/>
                  <a:gd name="connsiteX8" fmla="*/ 41877 w 82549"/>
                  <a:gd name="connsiteY8" fmla="*/ 83084 h 82549"/>
                  <a:gd name="connsiteX9" fmla="*/ 83152 w 82549"/>
                  <a:gd name="connsiteY9" fmla="*/ 41810 h 82549"/>
                  <a:gd name="connsiteX10" fmla="*/ 83152 w 82549"/>
                  <a:gd name="connsiteY10" fmla="*/ 41810 h 82549"/>
                  <a:gd name="connsiteX11" fmla="*/ 4187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7" y="6884"/>
                    </a:moveTo>
                    <a:cubicBezTo>
                      <a:pt x="61165" y="6884"/>
                      <a:pt x="76802" y="22522"/>
                      <a:pt x="76802" y="41810"/>
                    </a:cubicBezTo>
                    <a:lnTo>
                      <a:pt x="76802" y="41810"/>
                    </a:lnTo>
                    <a:cubicBezTo>
                      <a:pt x="76802" y="61098"/>
                      <a:pt x="61165" y="76735"/>
                      <a:pt x="41877" y="76735"/>
                    </a:cubicBezTo>
                    <a:cubicBezTo>
                      <a:pt x="22589" y="76735"/>
                      <a:pt x="6952" y="61098"/>
                      <a:pt x="6952" y="41810"/>
                    </a:cubicBezTo>
                    <a:cubicBezTo>
                      <a:pt x="6952" y="22522"/>
                      <a:pt x="22589" y="6884"/>
                      <a:pt x="41877" y="6884"/>
                    </a:cubicBezTo>
                    <a:close/>
                    <a:moveTo>
                      <a:pt x="41877" y="535"/>
                    </a:moveTo>
                    <a:cubicBezTo>
                      <a:pt x="19082" y="535"/>
                      <a:pt x="602" y="19014"/>
                      <a:pt x="602" y="41810"/>
                    </a:cubicBezTo>
                    <a:cubicBezTo>
                      <a:pt x="602" y="64605"/>
                      <a:pt x="19082" y="83084"/>
                      <a:pt x="41877" y="83084"/>
                    </a:cubicBezTo>
                    <a:cubicBezTo>
                      <a:pt x="64672" y="83084"/>
                      <a:pt x="83152" y="64605"/>
                      <a:pt x="83152" y="41810"/>
                    </a:cubicBezTo>
                    <a:lnTo>
                      <a:pt x="83152" y="41810"/>
                    </a:lnTo>
                    <a:cubicBezTo>
                      <a:pt x="83152" y="19014"/>
                      <a:pt x="64672" y="535"/>
                      <a:pt x="4187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2" name="Freeform: Shape 961">
                <a:extLst>
                  <a:ext uri="{FF2B5EF4-FFF2-40B4-BE49-F238E27FC236}">
                    <a16:creationId xmlns:a16="http://schemas.microsoft.com/office/drawing/2014/main" id="{4C06520E-1F36-0824-8D59-5938546B5D33}"/>
                  </a:ext>
                </a:extLst>
              </p:cNvPr>
              <p:cNvSpPr/>
              <p:nvPr/>
            </p:nvSpPr>
            <p:spPr>
              <a:xfrm>
                <a:off x="8191658" y="5597525"/>
                <a:ext cx="82549" cy="82549"/>
              </a:xfrm>
              <a:custGeom>
                <a:avLst/>
                <a:gdLst>
                  <a:gd name="connsiteX0" fmla="*/ 41880 w 82549"/>
                  <a:gd name="connsiteY0" fmla="*/ 6884 h 82549"/>
                  <a:gd name="connsiteX1" fmla="*/ 76805 w 82549"/>
                  <a:gd name="connsiteY1" fmla="*/ 41810 h 82549"/>
                  <a:gd name="connsiteX2" fmla="*/ 76805 w 82549"/>
                  <a:gd name="connsiteY2" fmla="*/ 41810 h 82549"/>
                  <a:gd name="connsiteX3" fmla="*/ 41880 w 82549"/>
                  <a:gd name="connsiteY3" fmla="*/ 76735 h 82549"/>
                  <a:gd name="connsiteX4" fmla="*/ 6954 w 82549"/>
                  <a:gd name="connsiteY4" fmla="*/ 41810 h 82549"/>
                  <a:gd name="connsiteX5" fmla="*/ 41880 w 82549"/>
                  <a:gd name="connsiteY5" fmla="*/ 6884 h 82549"/>
                  <a:gd name="connsiteX6" fmla="*/ 41880 w 82549"/>
                  <a:gd name="connsiteY6" fmla="*/ 535 h 82549"/>
                  <a:gd name="connsiteX7" fmla="*/ 605 w 82549"/>
                  <a:gd name="connsiteY7" fmla="*/ 41810 h 82549"/>
                  <a:gd name="connsiteX8" fmla="*/ 41880 w 82549"/>
                  <a:gd name="connsiteY8" fmla="*/ 83084 h 82549"/>
                  <a:gd name="connsiteX9" fmla="*/ 83154 w 82549"/>
                  <a:gd name="connsiteY9" fmla="*/ 41810 h 82549"/>
                  <a:gd name="connsiteX10" fmla="*/ 83154 w 82549"/>
                  <a:gd name="connsiteY10" fmla="*/ 41810 h 82549"/>
                  <a:gd name="connsiteX11" fmla="*/ 4188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0" y="6884"/>
                    </a:moveTo>
                    <a:cubicBezTo>
                      <a:pt x="61168" y="6884"/>
                      <a:pt x="76805" y="22522"/>
                      <a:pt x="76805" y="41810"/>
                    </a:cubicBezTo>
                    <a:lnTo>
                      <a:pt x="76805" y="41810"/>
                    </a:lnTo>
                    <a:cubicBezTo>
                      <a:pt x="76805" y="61098"/>
                      <a:pt x="61168" y="76735"/>
                      <a:pt x="41880" y="76735"/>
                    </a:cubicBezTo>
                    <a:cubicBezTo>
                      <a:pt x="22591" y="76735"/>
                      <a:pt x="6954" y="61098"/>
                      <a:pt x="6954" y="41810"/>
                    </a:cubicBezTo>
                    <a:cubicBezTo>
                      <a:pt x="6954" y="22522"/>
                      <a:pt x="22591" y="6884"/>
                      <a:pt x="41880" y="6884"/>
                    </a:cubicBezTo>
                    <a:close/>
                    <a:moveTo>
                      <a:pt x="41880" y="535"/>
                    </a:moveTo>
                    <a:cubicBezTo>
                      <a:pt x="19084" y="535"/>
                      <a:pt x="605" y="19014"/>
                      <a:pt x="605" y="41810"/>
                    </a:cubicBezTo>
                    <a:cubicBezTo>
                      <a:pt x="605" y="64605"/>
                      <a:pt x="19084" y="83084"/>
                      <a:pt x="41880" y="83084"/>
                    </a:cubicBezTo>
                    <a:cubicBezTo>
                      <a:pt x="64675" y="83084"/>
                      <a:pt x="83154" y="64605"/>
                      <a:pt x="83154" y="41810"/>
                    </a:cubicBezTo>
                    <a:lnTo>
                      <a:pt x="83154" y="41810"/>
                    </a:lnTo>
                    <a:cubicBezTo>
                      <a:pt x="83154" y="19014"/>
                      <a:pt x="64675" y="535"/>
                      <a:pt x="4188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3" name="Freeform: Shape 962">
                <a:extLst>
                  <a:ext uri="{FF2B5EF4-FFF2-40B4-BE49-F238E27FC236}">
                    <a16:creationId xmlns:a16="http://schemas.microsoft.com/office/drawing/2014/main" id="{ABC7AC08-DBC8-6D1E-CFD5-2C0587CE8399}"/>
                  </a:ext>
                </a:extLst>
              </p:cNvPr>
              <p:cNvSpPr/>
              <p:nvPr/>
            </p:nvSpPr>
            <p:spPr>
              <a:xfrm>
                <a:off x="8215947" y="5597525"/>
                <a:ext cx="82549" cy="82549"/>
              </a:xfrm>
              <a:custGeom>
                <a:avLst/>
                <a:gdLst>
                  <a:gd name="connsiteX0" fmla="*/ 41882 w 82549"/>
                  <a:gd name="connsiteY0" fmla="*/ 6884 h 82549"/>
                  <a:gd name="connsiteX1" fmla="*/ 76807 w 82549"/>
                  <a:gd name="connsiteY1" fmla="*/ 41810 h 82549"/>
                  <a:gd name="connsiteX2" fmla="*/ 76807 w 82549"/>
                  <a:gd name="connsiteY2" fmla="*/ 41810 h 82549"/>
                  <a:gd name="connsiteX3" fmla="*/ 41882 w 82549"/>
                  <a:gd name="connsiteY3" fmla="*/ 76735 h 82549"/>
                  <a:gd name="connsiteX4" fmla="*/ 6957 w 82549"/>
                  <a:gd name="connsiteY4" fmla="*/ 41810 h 82549"/>
                  <a:gd name="connsiteX5" fmla="*/ 41882 w 82549"/>
                  <a:gd name="connsiteY5" fmla="*/ 6884 h 82549"/>
                  <a:gd name="connsiteX6" fmla="*/ 41882 w 82549"/>
                  <a:gd name="connsiteY6" fmla="*/ 535 h 82549"/>
                  <a:gd name="connsiteX7" fmla="*/ 607 w 82549"/>
                  <a:gd name="connsiteY7" fmla="*/ 41810 h 82549"/>
                  <a:gd name="connsiteX8" fmla="*/ 41882 w 82549"/>
                  <a:gd name="connsiteY8" fmla="*/ 83084 h 82549"/>
                  <a:gd name="connsiteX9" fmla="*/ 83157 w 82549"/>
                  <a:gd name="connsiteY9" fmla="*/ 41810 h 82549"/>
                  <a:gd name="connsiteX10" fmla="*/ 83157 w 82549"/>
                  <a:gd name="connsiteY10" fmla="*/ 41810 h 82549"/>
                  <a:gd name="connsiteX11" fmla="*/ 4188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2" y="6884"/>
                    </a:moveTo>
                    <a:cubicBezTo>
                      <a:pt x="61170" y="6884"/>
                      <a:pt x="76807" y="22522"/>
                      <a:pt x="76807" y="41810"/>
                    </a:cubicBezTo>
                    <a:lnTo>
                      <a:pt x="76807" y="41810"/>
                    </a:lnTo>
                    <a:cubicBezTo>
                      <a:pt x="76807" y="61098"/>
                      <a:pt x="61170" y="76735"/>
                      <a:pt x="41882" y="76735"/>
                    </a:cubicBezTo>
                    <a:cubicBezTo>
                      <a:pt x="22594" y="76735"/>
                      <a:pt x="6957" y="61098"/>
                      <a:pt x="6957" y="41810"/>
                    </a:cubicBezTo>
                    <a:cubicBezTo>
                      <a:pt x="6957" y="22522"/>
                      <a:pt x="22594" y="6884"/>
                      <a:pt x="41882" y="6884"/>
                    </a:cubicBezTo>
                    <a:close/>
                    <a:moveTo>
                      <a:pt x="41882" y="535"/>
                    </a:moveTo>
                    <a:cubicBezTo>
                      <a:pt x="19087" y="535"/>
                      <a:pt x="607" y="19014"/>
                      <a:pt x="607" y="41810"/>
                    </a:cubicBezTo>
                    <a:cubicBezTo>
                      <a:pt x="607" y="64605"/>
                      <a:pt x="19087" y="83084"/>
                      <a:pt x="41882" y="83084"/>
                    </a:cubicBezTo>
                    <a:cubicBezTo>
                      <a:pt x="64677" y="83084"/>
                      <a:pt x="83157" y="64605"/>
                      <a:pt x="83157" y="41810"/>
                    </a:cubicBezTo>
                    <a:lnTo>
                      <a:pt x="83157" y="41810"/>
                    </a:lnTo>
                    <a:cubicBezTo>
                      <a:pt x="83157" y="19014"/>
                      <a:pt x="64677" y="535"/>
                      <a:pt x="4188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4" name="Freeform: Shape 963">
                <a:extLst>
                  <a:ext uri="{FF2B5EF4-FFF2-40B4-BE49-F238E27FC236}">
                    <a16:creationId xmlns:a16="http://schemas.microsoft.com/office/drawing/2014/main" id="{AFDEB76E-04D6-38DF-D699-947C0CBF4CAA}"/>
                  </a:ext>
                </a:extLst>
              </p:cNvPr>
              <p:cNvSpPr/>
              <p:nvPr/>
            </p:nvSpPr>
            <p:spPr>
              <a:xfrm>
                <a:off x="8240236" y="5597525"/>
                <a:ext cx="82549" cy="82549"/>
              </a:xfrm>
              <a:custGeom>
                <a:avLst/>
                <a:gdLst>
                  <a:gd name="connsiteX0" fmla="*/ 41885 w 82549"/>
                  <a:gd name="connsiteY0" fmla="*/ 6884 h 82549"/>
                  <a:gd name="connsiteX1" fmla="*/ 76810 w 82549"/>
                  <a:gd name="connsiteY1" fmla="*/ 41810 h 82549"/>
                  <a:gd name="connsiteX2" fmla="*/ 76810 w 82549"/>
                  <a:gd name="connsiteY2" fmla="*/ 41810 h 82549"/>
                  <a:gd name="connsiteX3" fmla="*/ 41885 w 82549"/>
                  <a:gd name="connsiteY3" fmla="*/ 76735 h 82549"/>
                  <a:gd name="connsiteX4" fmla="*/ 6959 w 82549"/>
                  <a:gd name="connsiteY4" fmla="*/ 41810 h 82549"/>
                  <a:gd name="connsiteX5" fmla="*/ 41885 w 82549"/>
                  <a:gd name="connsiteY5" fmla="*/ 6884 h 82549"/>
                  <a:gd name="connsiteX6" fmla="*/ 41885 w 82549"/>
                  <a:gd name="connsiteY6" fmla="*/ 535 h 82549"/>
                  <a:gd name="connsiteX7" fmla="*/ 610 w 82549"/>
                  <a:gd name="connsiteY7" fmla="*/ 41810 h 82549"/>
                  <a:gd name="connsiteX8" fmla="*/ 41885 w 82549"/>
                  <a:gd name="connsiteY8" fmla="*/ 83084 h 82549"/>
                  <a:gd name="connsiteX9" fmla="*/ 83159 w 82549"/>
                  <a:gd name="connsiteY9" fmla="*/ 41810 h 82549"/>
                  <a:gd name="connsiteX10" fmla="*/ 83159 w 82549"/>
                  <a:gd name="connsiteY10" fmla="*/ 41810 h 82549"/>
                  <a:gd name="connsiteX11" fmla="*/ 4188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5" y="6884"/>
                    </a:moveTo>
                    <a:cubicBezTo>
                      <a:pt x="61173" y="6884"/>
                      <a:pt x="76810" y="22522"/>
                      <a:pt x="76810" y="41810"/>
                    </a:cubicBezTo>
                    <a:lnTo>
                      <a:pt x="76810" y="41810"/>
                    </a:lnTo>
                    <a:cubicBezTo>
                      <a:pt x="76810" y="61098"/>
                      <a:pt x="61173" y="76735"/>
                      <a:pt x="41885" y="76735"/>
                    </a:cubicBezTo>
                    <a:cubicBezTo>
                      <a:pt x="22597" y="76735"/>
                      <a:pt x="6959" y="61098"/>
                      <a:pt x="6959" y="41810"/>
                    </a:cubicBezTo>
                    <a:cubicBezTo>
                      <a:pt x="6959" y="22522"/>
                      <a:pt x="22597" y="6884"/>
                      <a:pt x="41885" y="6884"/>
                    </a:cubicBezTo>
                    <a:close/>
                    <a:moveTo>
                      <a:pt x="41885" y="535"/>
                    </a:moveTo>
                    <a:cubicBezTo>
                      <a:pt x="19089" y="535"/>
                      <a:pt x="610" y="19014"/>
                      <a:pt x="610" y="41810"/>
                    </a:cubicBezTo>
                    <a:cubicBezTo>
                      <a:pt x="610" y="64605"/>
                      <a:pt x="19089" y="83084"/>
                      <a:pt x="41885" y="83084"/>
                    </a:cubicBezTo>
                    <a:cubicBezTo>
                      <a:pt x="64680" y="83084"/>
                      <a:pt x="83159" y="64605"/>
                      <a:pt x="83159" y="41810"/>
                    </a:cubicBezTo>
                    <a:lnTo>
                      <a:pt x="83159" y="41810"/>
                    </a:lnTo>
                    <a:cubicBezTo>
                      <a:pt x="83159" y="19014"/>
                      <a:pt x="64680" y="535"/>
                      <a:pt x="4188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5" name="Freeform: Shape 964">
                <a:extLst>
                  <a:ext uri="{FF2B5EF4-FFF2-40B4-BE49-F238E27FC236}">
                    <a16:creationId xmlns:a16="http://schemas.microsoft.com/office/drawing/2014/main" id="{31057165-DBED-105A-6A03-071AD0CB9C48}"/>
                  </a:ext>
                </a:extLst>
              </p:cNvPr>
              <p:cNvSpPr/>
              <p:nvPr/>
            </p:nvSpPr>
            <p:spPr>
              <a:xfrm>
                <a:off x="8264524" y="5597525"/>
                <a:ext cx="82549" cy="82549"/>
              </a:xfrm>
              <a:custGeom>
                <a:avLst/>
                <a:gdLst>
                  <a:gd name="connsiteX0" fmla="*/ 41887 w 82549"/>
                  <a:gd name="connsiteY0" fmla="*/ 6884 h 82549"/>
                  <a:gd name="connsiteX1" fmla="*/ 76813 w 82549"/>
                  <a:gd name="connsiteY1" fmla="*/ 41810 h 82549"/>
                  <a:gd name="connsiteX2" fmla="*/ 76813 w 82549"/>
                  <a:gd name="connsiteY2" fmla="*/ 41810 h 82549"/>
                  <a:gd name="connsiteX3" fmla="*/ 41887 w 82549"/>
                  <a:gd name="connsiteY3" fmla="*/ 76735 h 82549"/>
                  <a:gd name="connsiteX4" fmla="*/ 6962 w 82549"/>
                  <a:gd name="connsiteY4" fmla="*/ 41810 h 82549"/>
                  <a:gd name="connsiteX5" fmla="*/ 41887 w 82549"/>
                  <a:gd name="connsiteY5" fmla="*/ 6884 h 82549"/>
                  <a:gd name="connsiteX6" fmla="*/ 41887 w 82549"/>
                  <a:gd name="connsiteY6" fmla="*/ 535 h 82549"/>
                  <a:gd name="connsiteX7" fmla="*/ 613 w 82549"/>
                  <a:gd name="connsiteY7" fmla="*/ 41810 h 82549"/>
                  <a:gd name="connsiteX8" fmla="*/ 41887 w 82549"/>
                  <a:gd name="connsiteY8" fmla="*/ 83084 h 82549"/>
                  <a:gd name="connsiteX9" fmla="*/ 83162 w 82549"/>
                  <a:gd name="connsiteY9" fmla="*/ 41810 h 82549"/>
                  <a:gd name="connsiteX10" fmla="*/ 83162 w 82549"/>
                  <a:gd name="connsiteY10" fmla="*/ 41810 h 82549"/>
                  <a:gd name="connsiteX11" fmla="*/ 4188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7" y="6884"/>
                    </a:moveTo>
                    <a:cubicBezTo>
                      <a:pt x="61175" y="6884"/>
                      <a:pt x="76813" y="22522"/>
                      <a:pt x="76813" y="41810"/>
                    </a:cubicBezTo>
                    <a:lnTo>
                      <a:pt x="76813" y="41810"/>
                    </a:lnTo>
                    <a:cubicBezTo>
                      <a:pt x="76813" y="61098"/>
                      <a:pt x="61175" y="76735"/>
                      <a:pt x="41887" y="76735"/>
                    </a:cubicBezTo>
                    <a:cubicBezTo>
                      <a:pt x="22599" y="76735"/>
                      <a:pt x="6962" y="61098"/>
                      <a:pt x="6962" y="41810"/>
                    </a:cubicBezTo>
                    <a:cubicBezTo>
                      <a:pt x="6962" y="22522"/>
                      <a:pt x="22599" y="6884"/>
                      <a:pt x="41887" y="6884"/>
                    </a:cubicBezTo>
                    <a:close/>
                    <a:moveTo>
                      <a:pt x="41887" y="535"/>
                    </a:moveTo>
                    <a:cubicBezTo>
                      <a:pt x="19092" y="535"/>
                      <a:pt x="613" y="19014"/>
                      <a:pt x="613" y="41810"/>
                    </a:cubicBezTo>
                    <a:cubicBezTo>
                      <a:pt x="613" y="64605"/>
                      <a:pt x="19092" y="83084"/>
                      <a:pt x="41887" y="83084"/>
                    </a:cubicBezTo>
                    <a:cubicBezTo>
                      <a:pt x="64682" y="83084"/>
                      <a:pt x="83162" y="64605"/>
                      <a:pt x="83162" y="41810"/>
                    </a:cubicBezTo>
                    <a:lnTo>
                      <a:pt x="83162" y="41810"/>
                    </a:lnTo>
                    <a:cubicBezTo>
                      <a:pt x="83162" y="19014"/>
                      <a:pt x="64682" y="535"/>
                      <a:pt x="4188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C2A86715-C690-2097-63F9-7D188615ACB1}"/>
                  </a:ext>
                </a:extLst>
              </p:cNvPr>
              <p:cNvSpPr/>
              <p:nvPr/>
            </p:nvSpPr>
            <p:spPr>
              <a:xfrm>
                <a:off x="8288813" y="5597525"/>
                <a:ext cx="82549" cy="82549"/>
              </a:xfrm>
              <a:custGeom>
                <a:avLst/>
                <a:gdLst>
                  <a:gd name="connsiteX0" fmla="*/ 41890 w 82549"/>
                  <a:gd name="connsiteY0" fmla="*/ 6884 h 82549"/>
                  <a:gd name="connsiteX1" fmla="*/ 76815 w 82549"/>
                  <a:gd name="connsiteY1" fmla="*/ 41810 h 82549"/>
                  <a:gd name="connsiteX2" fmla="*/ 76815 w 82549"/>
                  <a:gd name="connsiteY2" fmla="*/ 41810 h 82549"/>
                  <a:gd name="connsiteX3" fmla="*/ 41890 w 82549"/>
                  <a:gd name="connsiteY3" fmla="*/ 76735 h 82549"/>
                  <a:gd name="connsiteX4" fmla="*/ 6964 w 82549"/>
                  <a:gd name="connsiteY4" fmla="*/ 41810 h 82549"/>
                  <a:gd name="connsiteX5" fmla="*/ 41890 w 82549"/>
                  <a:gd name="connsiteY5" fmla="*/ 6884 h 82549"/>
                  <a:gd name="connsiteX6" fmla="*/ 41890 w 82549"/>
                  <a:gd name="connsiteY6" fmla="*/ 535 h 82549"/>
                  <a:gd name="connsiteX7" fmla="*/ 615 w 82549"/>
                  <a:gd name="connsiteY7" fmla="*/ 41810 h 82549"/>
                  <a:gd name="connsiteX8" fmla="*/ 41890 w 82549"/>
                  <a:gd name="connsiteY8" fmla="*/ 83084 h 82549"/>
                  <a:gd name="connsiteX9" fmla="*/ 83164 w 82549"/>
                  <a:gd name="connsiteY9" fmla="*/ 41810 h 82549"/>
                  <a:gd name="connsiteX10" fmla="*/ 83164 w 82549"/>
                  <a:gd name="connsiteY10" fmla="*/ 41810 h 82549"/>
                  <a:gd name="connsiteX11" fmla="*/ 418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0" y="6884"/>
                    </a:moveTo>
                    <a:cubicBezTo>
                      <a:pt x="61178" y="6884"/>
                      <a:pt x="76815" y="22522"/>
                      <a:pt x="76815" y="41810"/>
                    </a:cubicBezTo>
                    <a:lnTo>
                      <a:pt x="76815" y="41810"/>
                    </a:lnTo>
                    <a:cubicBezTo>
                      <a:pt x="76815" y="61098"/>
                      <a:pt x="61178" y="76735"/>
                      <a:pt x="41890" y="76735"/>
                    </a:cubicBezTo>
                    <a:cubicBezTo>
                      <a:pt x="22602" y="76735"/>
                      <a:pt x="6964" y="61098"/>
                      <a:pt x="6964" y="41810"/>
                    </a:cubicBezTo>
                    <a:cubicBezTo>
                      <a:pt x="6964" y="22522"/>
                      <a:pt x="22602" y="6884"/>
                      <a:pt x="41890" y="6884"/>
                    </a:cubicBezTo>
                    <a:close/>
                    <a:moveTo>
                      <a:pt x="41890" y="535"/>
                    </a:moveTo>
                    <a:cubicBezTo>
                      <a:pt x="19095" y="535"/>
                      <a:pt x="615" y="19014"/>
                      <a:pt x="615" y="41810"/>
                    </a:cubicBezTo>
                    <a:cubicBezTo>
                      <a:pt x="615" y="64605"/>
                      <a:pt x="19095" y="83084"/>
                      <a:pt x="41890" y="83084"/>
                    </a:cubicBezTo>
                    <a:cubicBezTo>
                      <a:pt x="64685" y="83084"/>
                      <a:pt x="83164" y="64605"/>
                      <a:pt x="83164" y="41810"/>
                    </a:cubicBezTo>
                    <a:lnTo>
                      <a:pt x="83164" y="41810"/>
                    </a:lnTo>
                    <a:cubicBezTo>
                      <a:pt x="83164" y="19014"/>
                      <a:pt x="64685" y="535"/>
                      <a:pt x="418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6F00FC40-D003-4AD1-76DE-1E7DBD7F2EFA}"/>
                  </a:ext>
                </a:extLst>
              </p:cNvPr>
              <p:cNvSpPr/>
              <p:nvPr/>
            </p:nvSpPr>
            <p:spPr>
              <a:xfrm>
                <a:off x="8313102" y="5597525"/>
                <a:ext cx="82549" cy="82549"/>
              </a:xfrm>
              <a:custGeom>
                <a:avLst/>
                <a:gdLst>
                  <a:gd name="connsiteX0" fmla="*/ 41892 w 82549"/>
                  <a:gd name="connsiteY0" fmla="*/ 6884 h 82549"/>
                  <a:gd name="connsiteX1" fmla="*/ 76818 w 82549"/>
                  <a:gd name="connsiteY1" fmla="*/ 41810 h 82549"/>
                  <a:gd name="connsiteX2" fmla="*/ 76818 w 82549"/>
                  <a:gd name="connsiteY2" fmla="*/ 41810 h 82549"/>
                  <a:gd name="connsiteX3" fmla="*/ 41892 w 82549"/>
                  <a:gd name="connsiteY3" fmla="*/ 76735 h 82549"/>
                  <a:gd name="connsiteX4" fmla="*/ 6967 w 82549"/>
                  <a:gd name="connsiteY4" fmla="*/ 41810 h 82549"/>
                  <a:gd name="connsiteX5" fmla="*/ 41892 w 82549"/>
                  <a:gd name="connsiteY5" fmla="*/ 6884 h 82549"/>
                  <a:gd name="connsiteX6" fmla="*/ 41892 w 82549"/>
                  <a:gd name="connsiteY6" fmla="*/ 535 h 82549"/>
                  <a:gd name="connsiteX7" fmla="*/ 618 w 82549"/>
                  <a:gd name="connsiteY7" fmla="*/ 41810 h 82549"/>
                  <a:gd name="connsiteX8" fmla="*/ 41892 w 82549"/>
                  <a:gd name="connsiteY8" fmla="*/ 83084 h 82549"/>
                  <a:gd name="connsiteX9" fmla="*/ 83167 w 82549"/>
                  <a:gd name="connsiteY9" fmla="*/ 41810 h 82549"/>
                  <a:gd name="connsiteX10" fmla="*/ 83167 w 82549"/>
                  <a:gd name="connsiteY10" fmla="*/ 41810 h 82549"/>
                  <a:gd name="connsiteX11" fmla="*/ 4189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2" y="6884"/>
                    </a:moveTo>
                    <a:cubicBezTo>
                      <a:pt x="61180" y="6884"/>
                      <a:pt x="76818" y="22522"/>
                      <a:pt x="76818" y="41810"/>
                    </a:cubicBezTo>
                    <a:lnTo>
                      <a:pt x="76818" y="41810"/>
                    </a:lnTo>
                    <a:cubicBezTo>
                      <a:pt x="76818" y="61098"/>
                      <a:pt x="61180" y="76735"/>
                      <a:pt x="41892" y="76735"/>
                    </a:cubicBezTo>
                    <a:cubicBezTo>
                      <a:pt x="22604" y="76735"/>
                      <a:pt x="6967" y="61098"/>
                      <a:pt x="6967" y="41810"/>
                    </a:cubicBezTo>
                    <a:cubicBezTo>
                      <a:pt x="6967" y="22522"/>
                      <a:pt x="22604" y="6884"/>
                      <a:pt x="41892" y="6884"/>
                    </a:cubicBezTo>
                    <a:close/>
                    <a:moveTo>
                      <a:pt x="41892" y="535"/>
                    </a:moveTo>
                    <a:cubicBezTo>
                      <a:pt x="19097" y="535"/>
                      <a:pt x="618" y="19014"/>
                      <a:pt x="618" y="41810"/>
                    </a:cubicBezTo>
                    <a:cubicBezTo>
                      <a:pt x="618" y="64605"/>
                      <a:pt x="19097" y="83084"/>
                      <a:pt x="41892" y="83084"/>
                    </a:cubicBezTo>
                    <a:cubicBezTo>
                      <a:pt x="64688" y="83084"/>
                      <a:pt x="83167" y="64605"/>
                      <a:pt x="83167" y="41810"/>
                    </a:cubicBezTo>
                    <a:lnTo>
                      <a:pt x="83167" y="41810"/>
                    </a:lnTo>
                    <a:cubicBezTo>
                      <a:pt x="83167" y="19014"/>
                      <a:pt x="64688" y="535"/>
                      <a:pt x="4189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C5BBCC55-5796-7119-EA86-E4150162D0AE}"/>
                  </a:ext>
                </a:extLst>
              </p:cNvPr>
              <p:cNvSpPr/>
              <p:nvPr/>
            </p:nvSpPr>
            <p:spPr>
              <a:xfrm>
                <a:off x="8337391" y="5597525"/>
                <a:ext cx="82549" cy="82549"/>
              </a:xfrm>
              <a:custGeom>
                <a:avLst/>
                <a:gdLst>
                  <a:gd name="connsiteX0" fmla="*/ 41895 w 82549"/>
                  <a:gd name="connsiteY0" fmla="*/ 6884 h 82549"/>
                  <a:gd name="connsiteX1" fmla="*/ 76820 w 82549"/>
                  <a:gd name="connsiteY1" fmla="*/ 41810 h 82549"/>
                  <a:gd name="connsiteX2" fmla="*/ 76820 w 82549"/>
                  <a:gd name="connsiteY2" fmla="*/ 41810 h 82549"/>
                  <a:gd name="connsiteX3" fmla="*/ 41895 w 82549"/>
                  <a:gd name="connsiteY3" fmla="*/ 76735 h 82549"/>
                  <a:gd name="connsiteX4" fmla="*/ 6970 w 82549"/>
                  <a:gd name="connsiteY4" fmla="*/ 41810 h 82549"/>
                  <a:gd name="connsiteX5" fmla="*/ 41895 w 82549"/>
                  <a:gd name="connsiteY5" fmla="*/ 6884 h 82549"/>
                  <a:gd name="connsiteX6" fmla="*/ 41895 w 82549"/>
                  <a:gd name="connsiteY6" fmla="*/ 535 h 82549"/>
                  <a:gd name="connsiteX7" fmla="*/ 620 w 82549"/>
                  <a:gd name="connsiteY7" fmla="*/ 41810 h 82549"/>
                  <a:gd name="connsiteX8" fmla="*/ 41895 w 82549"/>
                  <a:gd name="connsiteY8" fmla="*/ 83084 h 82549"/>
                  <a:gd name="connsiteX9" fmla="*/ 83170 w 82549"/>
                  <a:gd name="connsiteY9" fmla="*/ 41810 h 82549"/>
                  <a:gd name="connsiteX10" fmla="*/ 83170 w 82549"/>
                  <a:gd name="connsiteY10" fmla="*/ 41810 h 82549"/>
                  <a:gd name="connsiteX11" fmla="*/ 4189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5" y="6884"/>
                    </a:moveTo>
                    <a:cubicBezTo>
                      <a:pt x="61183" y="6884"/>
                      <a:pt x="76820" y="22522"/>
                      <a:pt x="76820" y="41810"/>
                    </a:cubicBezTo>
                    <a:lnTo>
                      <a:pt x="76820" y="41810"/>
                    </a:lnTo>
                    <a:cubicBezTo>
                      <a:pt x="76820" y="61098"/>
                      <a:pt x="61183" y="76735"/>
                      <a:pt x="41895" y="76735"/>
                    </a:cubicBezTo>
                    <a:cubicBezTo>
                      <a:pt x="22607" y="76735"/>
                      <a:pt x="6970" y="61098"/>
                      <a:pt x="6970" y="41810"/>
                    </a:cubicBezTo>
                    <a:cubicBezTo>
                      <a:pt x="6970" y="22522"/>
                      <a:pt x="22607" y="6884"/>
                      <a:pt x="41895" y="6884"/>
                    </a:cubicBezTo>
                    <a:close/>
                    <a:moveTo>
                      <a:pt x="41895" y="535"/>
                    </a:moveTo>
                    <a:cubicBezTo>
                      <a:pt x="19100" y="535"/>
                      <a:pt x="620" y="19014"/>
                      <a:pt x="620" y="41810"/>
                    </a:cubicBezTo>
                    <a:cubicBezTo>
                      <a:pt x="620" y="64605"/>
                      <a:pt x="19100" y="83084"/>
                      <a:pt x="41895" y="83084"/>
                    </a:cubicBezTo>
                    <a:cubicBezTo>
                      <a:pt x="64690" y="83084"/>
                      <a:pt x="83170" y="64605"/>
                      <a:pt x="83170" y="41810"/>
                    </a:cubicBezTo>
                    <a:lnTo>
                      <a:pt x="83170" y="41810"/>
                    </a:lnTo>
                    <a:cubicBezTo>
                      <a:pt x="83170" y="19014"/>
                      <a:pt x="64690" y="535"/>
                      <a:pt x="4189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C2C9B40F-CC24-33D0-3BF4-998AE7E84249}"/>
                  </a:ext>
                </a:extLst>
              </p:cNvPr>
              <p:cNvSpPr/>
              <p:nvPr/>
            </p:nvSpPr>
            <p:spPr>
              <a:xfrm>
                <a:off x="8361679" y="5597525"/>
                <a:ext cx="82549" cy="82549"/>
              </a:xfrm>
              <a:custGeom>
                <a:avLst/>
                <a:gdLst>
                  <a:gd name="connsiteX0" fmla="*/ 41897 w 82549"/>
                  <a:gd name="connsiteY0" fmla="*/ 6884 h 82549"/>
                  <a:gd name="connsiteX1" fmla="*/ 76823 w 82549"/>
                  <a:gd name="connsiteY1" fmla="*/ 41810 h 82549"/>
                  <a:gd name="connsiteX2" fmla="*/ 76823 w 82549"/>
                  <a:gd name="connsiteY2" fmla="*/ 41810 h 82549"/>
                  <a:gd name="connsiteX3" fmla="*/ 41897 w 82549"/>
                  <a:gd name="connsiteY3" fmla="*/ 76735 h 82549"/>
                  <a:gd name="connsiteX4" fmla="*/ 6972 w 82549"/>
                  <a:gd name="connsiteY4" fmla="*/ 41810 h 82549"/>
                  <a:gd name="connsiteX5" fmla="*/ 41897 w 82549"/>
                  <a:gd name="connsiteY5" fmla="*/ 6884 h 82549"/>
                  <a:gd name="connsiteX6" fmla="*/ 41897 w 82549"/>
                  <a:gd name="connsiteY6" fmla="*/ 535 h 82549"/>
                  <a:gd name="connsiteX7" fmla="*/ 623 w 82549"/>
                  <a:gd name="connsiteY7" fmla="*/ 41810 h 82549"/>
                  <a:gd name="connsiteX8" fmla="*/ 41897 w 82549"/>
                  <a:gd name="connsiteY8" fmla="*/ 83084 h 82549"/>
                  <a:gd name="connsiteX9" fmla="*/ 83172 w 82549"/>
                  <a:gd name="connsiteY9" fmla="*/ 41810 h 82549"/>
                  <a:gd name="connsiteX10" fmla="*/ 83172 w 82549"/>
                  <a:gd name="connsiteY10" fmla="*/ 41810 h 82549"/>
                  <a:gd name="connsiteX11" fmla="*/ 4189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7" y="6884"/>
                    </a:moveTo>
                    <a:cubicBezTo>
                      <a:pt x="61186" y="6884"/>
                      <a:pt x="76823" y="22522"/>
                      <a:pt x="76823" y="41810"/>
                    </a:cubicBezTo>
                    <a:lnTo>
                      <a:pt x="76823" y="41810"/>
                    </a:lnTo>
                    <a:cubicBezTo>
                      <a:pt x="76823" y="61098"/>
                      <a:pt x="61186" y="76735"/>
                      <a:pt x="41897" y="76735"/>
                    </a:cubicBezTo>
                    <a:cubicBezTo>
                      <a:pt x="22609" y="76735"/>
                      <a:pt x="6972" y="61098"/>
                      <a:pt x="6972" y="41810"/>
                    </a:cubicBezTo>
                    <a:cubicBezTo>
                      <a:pt x="6972" y="22522"/>
                      <a:pt x="22609" y="6884"/>
                      <a:pt x="41897" y="6884"/>
                    </a:cubicBezTo>
                    <a:close/>
                    <a:moveTo>
                      <a:pt x="41897" y="535"/>
                    </a:moveTo>
                    <a:cubicBezTo>
                      <a:pt x="19102" y="535"/>
                      <a:pt x="623" y="19014"/>
                      <a:pt x="623" y="41810"/>
                    </a:cubicBezTo>
                    <a:cubicBezTo>
                      <a:pt x="623" y="64605"/>
                      <a:pt x="19102" y="83084"/>
                      <a:pt x="41897" y="83084"/>
                    </a:cubicBezTo>
                    <a:cubicBezTo>
                      <a:pt x="64693" y="83084"/>
                      <a:pt x="83172" y="64605"/>
                      <a:pt x="83172" y="41810"/>
                    </a:cubicBezTo>
                    <a:lnTo>
                      <a:pt x="83172" y="41810"/>
                    </a:lnTo>
                    <a:cubicBezTo>
                      <a:pt x="83172" y="19014"/>
                      <a:pt x="64693" y="535"/>
                      <a:pt x="4189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0375BB90-063F-74AE-132A-874E29060787}"/>
                  </a:ext>
                </a:extLst>
              </p:cNvPr>
              <p:cNvSpPr/>
              <p:nvPr/>
            </p:nvSpPr>
            <p:spPr>
              <a:xfrm>
                <a:off x="8385968" y="5597525"/>
                <a:ext cx="82549" cy="82549"/>
              </a:xfrm>
              <a:custGeom>
                <a:avLst/>
                <a:gdLst>
                  <a:gd name="connsiteX0" fmla="*/ 41900 w 82549"/>
                  <a:gd name="connsiteY0" fmla="*/ 6884 h 82549"/>
                  <a:gd name="connsiteX1" fmla="*/ 76825 w 82549"/>
                  <a:gd name="connsiteY1" fmla="*/ 41810 h 82549"/>
                  <a:gd name="connsiteX2" fmla="*/ 76825 w 82549"/>
                  <a:gd name="connsiteY2" fmla="*/ 41810 h 82549"/>
                  <a:gd name="connsiteX3" fmla="*/ 41900 w 82549"/>
                  <a:gd name="connsiteY3" fmla="*/ 76735 h 82549"/>
                  <a:gd name="connsiteX4" fmla="*/ 6975 w 82549"/>
                  <a:gd name="connsiteY4" fmla="*/ 41810 h 82549"/>
                  <a:gd name="connsiteX5" fmla="*/ 41900 w 82549"/>
                  <a:gd name="connsiteY5" fmla="*/ 6884 h 82549"/>
                  <a:gd name="connsiteX6" fmla="*/ 41900 w 82549"/>
                  <a:gd name="connsiteY6" fmla="*/ 535 h 82549"/>
                  <a:gd name="connsiteX7" fmla="*/ 625 w 82549"/>
                  <a:gd name="connsiteY7" fmla="*/ 41810 h 82549"/>
                  <a:gd name="connsiteX8" fmla="*/ 41900 w 82549"/>
                  <a:gd name="connsiteY8" fmla="*/ 83084 h 82549"/>
                  <a:gd name="connsiteX9" fmla="*/ 83175 w 82549"/>
                  <a:gd name="connsiteY9" fmla="*/ 41810 h 82549"/>
                  <a:gd name="connsiteX10" fmla="*/ 83175 w 82549"/>
                  <a:gd name="connsiteY10" fmla="*/ 41810 h 82549"/>
                  <a:gd name="connsiteX11" fmla="*/ 4190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0" y="6884"/>
                    </a:moveTo>
                    <a:cubicBezTo>
                      <a:pt x="61188" y="6884"/>
                      <a:pt x="76825" y="22522"/>
                      <a:pt x="76825" y="41810"/>
                    </a:cubicBezTo>
                    <a:lnTo>
                      <a:pt x="76825" y="41810"/>
                    </a:lnTo>
                    <a:cubicBezTo>
                      <a:pt x="76825" y="61098"/>
                      <a:pt x="61188" y="76735"/>
                      <a:pt x="41900" y="76735"/>
                    </a:cubicBezTo>
                    <a:cubicBezTo>
                      <a:pt x="22612" y="76735"/>
                      <a:pt x="6975" y="61098"/>
                      <a:pt x="6975" y="41810"/>
                    </a:cubicBezTo>
                    <a:cubicBezTo>
                      <a:pt x="6975" y="22522"/>
                      <a:pt x="22612" y="6884"/>
                      <a:pt x="41900" y="6884"/>
                    </a:cubicBezTo>
                    <a:close/>
                    <a:moveTo>
                      <a:pt x="41900" y="535"/>
                    </a:moveTo>
                    <a:cubicBezTo>
                      <a:pt x="19105" y="535"/>
                      <a:pt x="625" y="19014"/>
                      <a:pt x="625" y="41810"/>
                    </a:cubicBezTo>
                    <a:cubicBezTo>
                      <a:pt x="625" y="64605"/>
                      <a:pt x="19105" y="83084"/>
                      <a:pt x="41900" y="83084"/>
                    </a:cubicBezTo>
                    <a:cubicBezTo>
                      <a:pt x="64695" y="83084"/>
                      <a:pt x="83175" y="64605"/>
                      <a:pt x="83175" y="41810"/>
                    </a:cubicBezTo>
                    <a:lnTo>
                      <a:pt x="83175" y="41810"/>
                    </a:lnTo>
                    <a:cubicBezTo>
                      <a:pt x="83175" y="19014"/>
                      <a:pt x="64695" y="535"/>
                      <a:pt x="4190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45244A2-33EE-4945-9797-1AAE1516999D}"/>
                  </a:ext>
                </a:extLst>
              </p:cNvPr>
              <p:cNvSpPr/>
              <p:nvPr/>
            </p:nvSpPr>
            <p:spPr>
              <a:xfrm>
                <a:off x="8410257" y="5597525"/>
                <a:ext cx="82549" cy="82549"/>
              </a:xfrm>
              <a:custGeom>
                <a:avLst/>
                <a:gdLst>
                  <a:gd name="connsiteX0" fmla="*/ 41902 w 82549"/>
                  <a:gd name="connsiteY0" fmla="*/ 6884 h 82549"/>
                  <a:gd name="connsiteX1" fmla="*/ 76828 w 82549"/>
                  <a:gd name="connsiteY1" fmla="*/ 41810 h 82549"/>
                  <a:gd name="connsiteX2" fmla="*/ 76828 w 82549"/>
                  <a:gd name="connsiteY2" fmla="*/ 41810 h 82549"/>
                  <a:gd name="connsiteX3" fmla="*/ 41902 w 82549"/>
                  <a:gd name="connsiteY3" fmla="*/ 76735 h 82549"/>
                  <a:gd name="connsiteX4" fmla="*/ 6977 w 82549"/>
                  <a:gd name="connsiteY4" fmla="*/ 41810 h 82549"/>
                  <a:gd name="connsiteX5" fmla="*/ 41902 w 82549"/>
                  <a:gd name="connsiteY5" fmla="*/ 6884 h 82549"/>
                  <a:gd name="connsiteX6" fmla="*/ 41902 w 82549"/>
                  <a:gd name="connsiteY6" fmla="*/ 535 h 82549"/>
                  <a:gd name="connsiteX7" fmla="*/ 628 w 82549"/>
                  <a:gd name="connsiteY7" fmla="*/ 41810 h 82549"/>
                  <a:gd name="connsiteX8" fmla="*/ 41902 w 82549"/>
                  <a:gd name="connsiteY8" fmla="*/ 83084 h 82549"/>
                  <a:gd name="connsiteX9" fmla="*/ 83177 w 82549"/>
                  <a:gd name="connsiteY9" fmla="*/ 41810 h 82549"/>
                  <a:gd name="connsiteX10" fmla="*/ 83177 w 82549"/>
                  <a:gd name="connsiteY10" fmla="*/ 41810 h 82549"/>
                  <a:gd name="connsiteX11" fmla="*/ 4190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2" y="6884"/>
                    </a:moveTo>
                    <a:cubicBezTo>
                      <a:pt x="61191" y="6884"/>
                      <a:pt x="76828" y="22522"/>
                      <a:pt x="76828" y="41810"/>
                    </a:cubicBezTo>
                    <a:lnTo>
                      <a:pt x="76828" y="41810"/>
                    </a:lnTo>
                    <a:cubicBezTo>
                      <a:pt x="76828" y="61098"/>
                      <a:pt x="61191" y="76735"/>
                      <a:pt x="41902" y="76735"/>
                    </a:cubicBezTo>
                    <a:cubicBezTo>
                      <a:pt x="22614" y="76735"/>
                      <a:pt x="6977" y="61098"/>
                      <a:pt x="6977" y="41810"/>
                    </a:cubicBezTo>
                    <a:cubicBezTo>
                      <a:pt x="6977" y="22522"/>
                      <a:pt x="22614" y="6884"/>
                      <a:pt x="41902" y="6884"/>
                    </a:cubicBezTo>
                    <a:close/>
                    <a:moveTo>
                      <a:pt x="41902" y="535"/>
                    </a:moveTo>
                    <a:cubicBezTo>
                      <a:pt x="19107" y="535"/>
                      <a:pt x="628" y="19014"/>
                      <a:pt x="628" y="41810"/>
                    </a:cubicBezTo>
                    <a:cubicBezTo>
                      <a:pt x="628" y="64605"/>
                      <a:pt x="19107" y="83084"/>
                      <a:pt x="41902" y="83084"/>
                    </a:cubicBezTo>
                    <a:cubicBezTo>
                      <a:pt x="64698" y="83084"/>
                      <a:pt x="83177" y="64605"/>
                      <a:pt x="83177" y="41810"/>
                    </a:cubicBezTo>
                    <a:lnTo>
                      <a:pt x="83177" y="41810"/>
                    </a:lnTo>
                    <a:cubicBezTo>
                      <a:pt x="83177" y="19014"/>
                      <a:pt x="64698" y="535"/>
                      <a:pt x="4190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38B1B6A0-5B82-D61A-4BA9-4173810A89D4}"/>
                  </a:ext>
                </a:extLst>
              </p:cNvPr>
              <p:cNvSpPr/>
              <p:nvPr/>
            </p:nvSpPr>
            <p:spPr>
              <a:xfrm>
                <a:off x="8434546" y="5597525"/>
                <a:ext cx="82549" cy="82549"/>
              </a:xfrm>
              <a:custGeom>
                <a:avLst/>
                <a:gdLst>
                  <a:gd name="connsiteX0" fmla="*/ 41905 w 82549"/>
                  <a:gd name="connsiteY0" fmla="*/ 6884 h 82549"/>
                  <a:gd name="connsiteX1" fmla="*/ 76830 w 82549"/>
                  <a:gd name="connsiteY1" fmla="*/ 41810 h 82549"/>
                  <a:gd name="connsiteX2" fmla="*/ 76830 w 82549"/>
                  <a:gd name="connsiteY2" fmla="*/ 41810 h 82549"/>
                  <a:gd name="connsiteX3" fmla="*/ 41905 w 82549"/>
                  <a:gd name="connsiteY3" fmla="*/ 76735 h 82549"/>
                  <a:gd name="connsiteX4" fmla="*/ 6980 w 82549"/>
                  <a:gd name="connsiteY4" fmla="*/ 41810 h 82549"/>
                  <a:gd name="connsiteX5" fmla="*/ 41905 w 82549"/>
                  <a:gd name="connsiteY5" fmla="*/ 6884 h 82549"/>
                  <a:gd name="connsiteX6" fmla="*/ 41905 w 82549"/>
                  <a:gd name="connsiteY6" fmla="*/ 535 h 82549"/>
                  <a:gd name="connsiteX7" fmla="*/ 630 w 82549"/>
                  <a:gd name="connsiteY7" fmla="*/ 41810 h 82549"/>
                  <a:gd name="connsiteX8" fmla="*/ 41905 w 82549"/>
                  <a:gd name="connsiteY8" fmla="*/ 83084 h 82549"/>
                  <a:gd name="connsiteX9" fmla="*/ 83180 w 82549"/>
                  <a:gd name="connsiteY9" fmla="*/ 41810 h 82549"/>
                  <a:gd name="connsiteX10" fmla="*/ 83180 w 82549"/>
                  <a:gd name="connsiteY10" fmla="*/ 41810 h 82549"/>
                  <a:gd name="connsiteX11" fmla="*/ 4190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5" y="6884"/>
                    </a:moveTo>
                    <a:cubicBezTo>
                      <a:pt x="61193" y="6884"/>
                      <a:pt x="76830" y="22522"/>
                      <a:pt x="76830" y="41810"/>
                    </a:cubicBezTo>
                    <a:lnTo>
                      <a:pt x="76830" y="41810"/>
                    </a:lnTo>
                    <a:cubicBezTo>
                      <a:pt x="76830" y="61098"/>
                      <a:pt x="61193" y="76735"/>
                      <a:pt x="41905" y="76735"/>
                    </a:cubicBezTo>
                    <a:cubicBezTo>
                      <a:pt x="22617" y="76735"/>
                      <a:pt x="6980" y="61098"/>
                      <a:pt x="6980" y="41810"/>
                    </a:cubicBezTo>
                    <a:cubicBezTo>
                      <a:pt x="6980" y="22522"/>
                      <a:pt x="22617" y="6884"/>
                      <a:pt x="41905" y="6884"/>
                    </a:cubicBezTo>
                    <a:close/>
                    <a:moveTo>
                      <a:pt x="41905" y="535"/>
                    </a:moveTo>
                    <a:cubicBezTo>
                      <a:pt x="19110" y="535"/>
                      <a:pt x="630" y="19014"/>
                      <a:pt x="630" y="41810"/>
                    </a:cubicBezTo>
                    <a:cubicBezTo>
                      <a:pt x="630" y="64605"/>
                      <a:pt x="19110" y="83084"/>
                      <a:pt x="41905" y="83084"/>
                    </a:cubicBezTo>
                    <a:cubicBezTo>
                      <a:pt x="64700" y="83084"/>
                      <a:pt x="83180" y="64605"/>
                      <a:pt x="83180" y="41810"/>
                    </a:cubicBezTo>
                    <a:lnTo>
                      <a:pt x="83180" y="41810"/>
                    </a:lnTo>
                    <a:cubicBezTo>
                      <a:pt x="83180" y="19014"/>
                      <a:pt x="64700" y="535"/>
                      <a:pt x="4190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3" name="Freeform: Shape 972">
                <a:extLst>
                  <a:ext uri="{FF2B5EF4-FFF2-40B4-BE49-F238E27FC236}">
                    <a16:creationId xmlns:a16="http://schemas.microsoft.com/office/drawing/2014/main" id="{BEC258EC-7F7E-A16A-E827-77F41D56C212}"/>
                  </a:ext>
                </a:extLst>
              </p:cNvPr>
              <p:cNvSpPr/>
              <p:nvPr/>
            </p:nvSpPr>
            <p:spPr>
              <a:xfrm>
                <a:off x="8458834" y="5597525"/>
                <a:ext cx="82549" cy="82549"/>
              </a:xfrm>
              <a:custGeom>
                <a:avLst/>
                <a:gdLst>
                  <a:gd name="connsiteX0" fmla="*/ 41908 w 82549"/>
                  <a:gd name="connsiteY0" fmla="*/ 6884 h 82549"/>
                  <a:gd name="connsiteX1" fmla="*/ 76833 w 82549"/>
                  <a:gd name="connsiteY1" fmla="*/ 41810 h 82549"/>
                  <a:gd name="connsiteX2" fmla="*/ 76833 w 82549"/>
                  <a:gd name="connsiteY2" fmla="*/ 41810 h 82549"/>
                  <a:gd name="connsiteX3" fmla="*/ 41908 w 82549"/>
                  <a:gd name="connsiteY3" fmla="*/ 76735 h 82549"/>
                  <a:gd name="connsiteX4" fmla="*/ 6982 w 82549"/>
                  <a:gd name="connsiteY4" fmla="*/ 41810 h 82549"/>
                  <a:gd name="connsiteX5" fmla="*/ 41908 w 82549"/>
                  <a:gd name="connsiteY5" fmla="*/ 6884 h 82549"/>
                  <a:gd name="connsiteX6" fmla="*/ 41908 w 82549"/>
                  <a:gd name="connsiteY6" fmla="*/ 535 h 82549"/>
                  <a:gd name="connsiteX7" fmla="*/ 633 w 82549"/>
                  <a:gd name="connsiteY7" fmla="*/ 41810 h 82549"/>
                  <a:gd name="connsiteX8" fmla="*/ 41908 w 82549"/>
                  <a:gd name="connsiteY8" fmla="*/ 83084 h 82549"/>
                  <a:gd name="connsiteX9" fmla="*/ 83182 w 82549"/>
                  <a:gd name="connsiteY9" fmla="*/ 41810 h 82549"/>
                  <a:gd name="connsiteX10" fmla="*/ 83182 w 82549"/>
                  <a:gd name="connsiteY10" fmla="*/ 41810 h 82549"/>
                  <a:gd name="connsiteX11" fmla="*/ 4190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8" y="6884"/>
                    </a:moveTo>
                    <a:cubicBezTo>
                      <a:pt x="61196" y="6884"/>
                      <a:pt x="76833" y="22522"/>
                      <a:pt x="76833" y="41810"/>
                    </a:cubicBezTo>
                    <a:lnTo>
                      <a:pt x="76833" y="41810"/>
                    </a:lnTo>
                    <a:cubicBezTo>
                      <a:pt x="76833" y="61098"/>
                      <a:pt x="61196" y="76735"/>
                      <a:pt x="41908" y="76735"/>
                    </a:cubicBezTo>
                    <a:cubicBezTo>
                      <a:pt x="22619" y="76735"/>
                      <a:pt x="6982" y="61098"/>
                      <a:pt x="6982" y="41810"/>
                    </a:cubicBezTo>
                    <a:cubicBezTo>
                      <a:pt x="6982" y="22522"/>
                      <a:pt x="22619" y="6884"/>
                      <a:pt x="41908" y="6884"/>
                    </a:cubicBezTo>
                    <a:close/>
                    <a:moveTo>
                      <a:pt x="41908" y="535"/>
                    </a:moveTo>
                    <a:cubicBezTo>
                      <a:pt x="19112" y="535"/>
                      <a:pt x="633" y="19014"/>
                      <a:pt x="633" y="41810"/>
                    </a:cubicBezTo>
                    <a:cubicBezTo>
                      <a:pt x="633" y="64605"/>
                      <a:pt x="19112" y="83084"/>
                      <a:pt x="41908" y="83084"/>
                    </a:cubicBezTo>
                    <a:cubicBezTo>
                      <a:pt x="64703" y="83084"/>
                      <a:pt x="83182" y="64605"/>
                      <a:pt x="83182" y="41810"/>
                    </a:cubicBezTo>
                    <a:lnTo>
                      <a:pt x="83182" y="41810"/>
                    </a:lnTo>
                    <a:cubicBezTo>
                      <a:pt x="83182" y="19014"/>
                      <a:pt x="64703" y="535"/>
                      <a:pt x="4190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4" name="Freeform: Shape 973">
                <a:extLst>
                  <a:ext uri="{FF2B5EF4-FFF2-40B4-BE49-F238E27FC236}">
                    <a16:creationId xmlns:a16="http://schemas.microsoft.com/office/drawing/2014/main" id="{12CE61D4-1F0A-B71A-F642-E88550F4E7A3}"/>
                  </a:ext>
                </a:extLst>
              </p:cNvPr>
              <p:cNvSpPr/>
              <p:nvPr/>
            </p:nvSpPr>
            <p:spPr>
              <a:xfrm>
                <a:off x="8483123" y="5597525"/>
                <a:ext cx="82549" cy="82549"/>
              </a:xfrm>
              <a:custGeom>
                <a:avLst/>
                <a:gdLst>
                  <a:gd name="connsiteX0" fmla="*/ 41910 w 82549"/>
                  <a:gd name="connsiteY0" fmla="*/ 6884 h 82549"/>
                  <a:gd name="connsiteX1" fmla="*/ 76835 w 82549"/>
                  <a:gd name="connsiteY1" fmla="*/ 41810 h 82549"/>
                  <a:gd name="connsiteX2" fmla="*/ 76835 w 82549"/>
                  <a:gd name="connsiteY2" fmla="*/ 41810 h 82549"/>
                  <a:gd name="connsiteX3" fmla="*/ 41910 w 82549"/>
                  <a:gd name="connsiteY3" fmla="*/ 76735 h 82549"/>
                  <a:gd name="connsiteX4" fmla="*/ 6985 w 82549"/>
                  <a:gd name="connsiteY4" fmla="*/ 41810 h 82549"/>
                  <a:gd name="connsiteX5" fmla="*/ 41910 w 82549"/>
                  <a:gd name="connsiteY5" fmla="*/ 6884 h 82549"/>
                  <a:gd name="connsiteX6" fmla="*/ 41910 w 82549"/>
                  <a:gd name="connsiteY6" fmla="*/ 535 h 82549"/>
                  <a:gd name="connsiteX7" fmla="*/ 635 w 82549"/>
                  <a:gd name="connsiteY7" fmla="*/ 41810 h 82549"/>
                  <a:gd name="connsiteX8" fmla="*/ 41910 w 82549"/>
                  <a:gd name="connsiteY8" fmla="*/ 83084 h 82549"/>
                  <a:gd name="connsiteX9" fmla="*/ 83185 w 82549"/>
                  <a:gd name="connsiteY9" fmla="*/ 41810 h 82549"/>
                  <a:gd name="connsiteX10" fmla="*/ 83185 w 82549"/>
                  <a:gd name="connsiteY10" fmla="*/ 41810 h 82549"/>
                  <a:gd name="connsiteX11" fmla="*/ 4191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0" y="6884"/>
                    </a:moveTo>
                    <a:cubicBezTo>
                      <a:pt x="61198" y="6884"/>
                      <a:pt x="76835" y="22522"/>
                      <a:pt x="76835" y="41810"/>
                    </a:cubicBezTo>
                    <a:lnTo>
                      <a:pt x="76835" y="41810"/>
                    </a:lnTo>
                    <a:cubicBezTo>
                      <a:pt x="76835" y="61098"/>
                      <a:pt x="61198" y="76735"/>
                      <a:pt x="41910" y="76735"/>
                    </a:cubicBezTo>
                    <a:cubicBezTo>
                      <a:pt x="22622" y="76735"/>
                      <a:pt x="6985" y="61098"/>
                      <a:pt x="6985" y="41810"/>
                    </a:cubicBezTo>
                    <a:cubicBezTo>
                      <a:pt x="6985" y="22522"/>
                      <a:pt x="22622" y="6884"/>
                      <a:pt x="41910" y="6884"/>
                    </a:cubicBezTo>
                    <a:close/>
                    <a:moveTo>
                      <a:pt x="41910" y="535"/>
                    </a:moveTo>
                    <a:cubicBezTo>
                      <a:pt x="19115" y="535"/>
                      <a:pt x="635" y="19014"/>
                      <a:pt x="635" y="41810"/>
                    </a:cubicBezTo>
                    <a:cubicBezTo>
                      <a:pt x="635" y="64605"/>
                      <a:pt x="19115" y="83084"/>
                      <a:pt x="41910" y="83084"/>
                    </a:cubicBezTo>
                    <a:cubicBezTo>
                      <a:pt x="64705" y="83084"/>
                      <a:pt x="83185" y="64605"/>
                      <a:pt x="83185" y="41810"/>
                    </a:cubicBezTo>
                    <a:lnTo>
                      <a:pt x="83185" y="41810"/>
                    </a:lnTo>
                    <a:cubicBezTo>
                      <a:pt x="83185" y="19014"/>
                      <a:pt x="64705" y="535"/>
                      <a:pt x="4191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5" name="Freeform: Shape 974">
                <a:extLst>
                  <a:ext uri="{FF2B5EF4-FFF2-40B4-BE49-F238E27FC236}">
                    <a16:creationId xmlns:a16="http://schemas.microsoft.com/office/drawing/2014/main" id="{EB721FB9-CDCC-81CD-7744-DE39DFEDA4F8}"/>
                  </a:ext>
                </a:extLst>
              </p:cNvPr>
              <p:cNvSpPr/>
              <p:nvPr/>
            </p:nvSpPr>
            <p:spPr>
              <a:xfrm>
                <a:off x="8507412" y="5597525"/>
                <a:ext cx="82549" cy="82549"/>
              </a:xfrm>
              <a:custGeom>
                <a:avLst/>
                <a:gdLst>
                  <a:gd name="connsiteX0" fmla="*/ 41913 w 82549"/>
                  <a:gd name="connsiteY0" fmla="*/ 6884 h 82549"/>
                  <a:gd name="connsiteX1" fmla="*/ 76838 w 82549"/>
                  <a:gd name="connsiteY1" fmla="*/ 41810 h 82549"/>
                  <a:gd name="connsiteX2" fmla="*/ 76838 w 82549"/>
                  <a:gd name="connsiteY2" fmla="*/ 41810 h 82549"/>
                  <a:gd name="connsiteX3" fmla="*/ 41913 w 82549"/>
                  <a:gd name="connsiteY3" fmla="*/ 76735 h 82549"/>
                  <a:gd name="connsiteX4" fmla="*/ 6987 w 82549"/>
                  <a:gd name="connsiteY4" fmla="*/ 41810 h 82549"/>
                  <a:gd name="connsiteX5" fmla="*/ 41913 w 82549"/>
                  <a:gd name="connsiteY5" fmla="*/ 6884 h 82549"/>
                  <a:gd name="connsiteX6" fmla="*/ 41913 w 82549"/>
                  <a:gd name="connsiteY6" fmla="*/ 535 h 82549"/>
                  <a:gd name="connsiteX7" fmla="*/ 638 w 82549"/>
                  <a:gd name="connsiteY7" fmla="*/ 41810 h 82549"/>
                  <a:gd name="connsiteX8" fmla="*/ 41913 w 82549"/>
                  <a:gd name="connsiteY8" fmla="*/ 83084 h 82549"/>
                  <a:gd name="connsiteX9" fmla="*/ 83187 w 82549"/>
                  <a:gd name="connsiteY9" fmla="*/ 41810 h 82549"/>
                  <a:gd name="connsiteX10" fmla="*/ 83187 w 82549"/>
                  <a:gd name="connsiteY10" fmla="*/ 41810 h 82549"/>
                  <a:gd name="connsiteX11" fmla="*/ 4191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3" y="6884"/>
                    </a:moveTo>
                    <a:cubicBezTo>
                      <a:pt x="61201" y="6884"/>
                      <a:pt x="76838" y="22522"/>
                      <a:pt x="76838" y="41810"/>
                    </a:cubicBezTo>
                    <a:lnTo>
                      <a:pt x="76838" y="41810"/>
                    </a:lnTo>
                    <a:cubicBezTo>
                      <a:pt x="76838" y="61098"/>
                      <a:pt x="61201" y="76735"/>
                      <a:pt x="41913" y="76735"/>
                    </a:cubicBezTo>
                    <a:cubicBezTo>
                      <a:pt x="22625" y="76735"/>
                      <a:pt x="6987" y="61098"/>
                      <a:pt x="6987" y="41810"/>
                    </a:cubicBezTo>
                    <a:cubicBezTo>
                      <a:pt x="6987" y="22522"/>
                      <a:pt x="22625" y="6884"/>
                      <a:pt x="41913" y="6884"/>
                    </a:cubicBezTo>
                    <a:close/>
                    <a:moveTo>
                      <a:pt x="41913" y="535"/>
                    </a:moveTo>
                    <a:cubicBezTo>
                      <a:pt x="19117" y="535"/>
                      <a:pt x="638" y="19014"/>
                      <a:pt x="638" y="41810"/>
                    </a:cubicBezTo>
                    <a:cubicBezTo>
                      <a:pt x="638" y="64605"/>
                      <a:pt x="19117" y="83084"/>
                      <a:pt x="41913" y="83084"/>
                    </a:cubicBezTo>
                    <a:cubicBezTo>
                      <a:pt x="64708" y="83084"/>
                      <a:pt x="83187" y="64605"/>
                      <a:pt x="83187" y="41810"/>
                    </a:cubicBezTo>
                    <a:lnTo>
                      <a:pt x="83187" y="41810"/>
                    </a:lnTo>
                    <a:cubicBezTo>
                      <a:pt x="83187" y="19014"/>
                      <a:pt x="64708" y="535"/>
                      <a:pt x="4191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6" name="Freeform: Shape 975">
                <a:extLst>
                  <a:ext uri="{FF2B5EF4-FFF2-40B4-BE49-F238E27FC236}">
                    <a16:creationId xmlns:a16="http://schemas.microsoft.com/office/drawing/2014/main" id="{6492C832-80DF-26C7-5A9B-37B9128B0BC0}"/>
                  </a:ext>
                </a:extLst>
              </p:cNvPr>
              <p:cNvSpPr/>
              <p:nvPr/>
            </p:nvSpPr>
            <p:spPr>
              <a:xfrm>
                <a:off x="8531701" y="5597525"/>
                <a:ext cx="82549" cy="82549"/>
              </a:xfrm>
              <a:custGeom>
                <a:avLst/>
                <a:gdLst>
                  <a:gd name="connsiteX0" fmla="*/ 41915 w 82549"/>
                  <a:gd name="connsiteY0" fmla="*/ 6884 h 82549"/>
                  <a:gd name="connsiteX1" fmla="*/ 76841 w 82549"/>
                  <a:gd name="connsiteY1" fmla="*/ 41810 h 82549"/>
                  <a:gd name="connsiteX2" fmla="*/ 76841 w 82549"/>
                  <a:gd name="connsiteY2" fmla="*/ 41810 h 82549"/>
                  <a:gd name="connsiteX3" fmla="*/ 41915 w 82549"/>
                  <a:gd name="connsiteY3" fmla="*/ 76735 h 82549"/>
                  <a:gd name="connsiteX4" fmla="*/ 6990 w 82549"/>
                  <a:gd name="connsiteY4" fmla="*/ 41810 h 82549"/>
                  <a:gd name="connsiteX5" fmla="*/ 41915 w 82549"/>
                  <a:gd name="connsiteY5" fmla="*/ 6884 h 82549"/>
                  <a:gd name="connsiteX6" fmla="*/ 41915 w 82549"/>
                  <a:gd name="connsiteY6" fmla="*/ 535 h 82549"/>
                  <a:gd name="connsiteX7" fmla="*/ 641 w 82549"/>
                  <a:gd name="connsiteY7" fmla="*/ 41810 h 82549"/>
                  <a:gd name="connsiteX8" fmla="*/ 41915 w 82549"/>
                  <a:gd name="connsiteY8" fmla="*/ 83084 h 82549"/>
                  <a:gd name="connsiteX9" fmla="*/ 83190 w 82549"/>
                  <a:gd name="connsiteY9" fmla="*/ 41810 h 82549"/>
                  <a:gd name="connsiteX10" fmla="*/ 83190 w 82549"/>
                  <a:gd name="connsiteY10" fmla="*/ 41810 h 82549"/>
                  <a:gd name="connsiteX11" fmla="*/ 4191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5" y="6884"/>
                    </a:moveTo>
                    <a:cubicBezTo>
                      <a:pt x="61203" y="6884"/>
                      <a:pt x="76841" y="22522"/>
                      <a:pt x="76841" y="41810"/>
                    </a:cubicBezTo>
                    <a:lnTo>
                      <a:pt x="76841" y="41810"/>
                    </a:lnTo>
                    <a:cubicBezTo>
                      <a:pt x="76841" y="61098"/>
                      <a:pt x="61203" y="76735"/>
                      <a:pt x="41915" y="76735"/>
                    </a:cubicBezTo>
                    <a:cubicBezTo>
                      <a:pt x="22627" y="76735"/>
                      <a:pt x="6990" y="61098"/>
                      <a:pt x="6990" y="41810"/>
                    </a:cubicBezTo>
                    <a:cubicBezTo>
                      <a:pt x="6990" y="22522"/>
                      <a:pt x="22627" y="6884"/>
                      <a:pt x="41915" y="6884"/>
                    </a:cubicBezTo>
                    <a:close/>
                    <a:moveTo>
                      <a:pt x="41915" y="535"/>
                    </a:moveTo>
                    <a:cubicBezTo>
                      <a:pt x="19120" y="535"/>
                      <a:pt x="641" y="19014"/>
                      <a:pt x="641" y="41810"/>
                    </a:cubicBezTo>
                    <a:cubicBezTo>
                      <a:pt x="641" y="64605"/>
                      <a:pt x="19120" y="83084"/>
                      <a:pt x="41915" y="83084"/>
                    </a:cubicBezTo>
                    <a:cubicBezTo>
                      <a:pt x="64710" y="83084"/>
                      <a:pt x="83190" y="64605"/>
                      <a:pt x="83190" y="41810"/>
                    </a:cubicBezTo>
                    <a:lnTo>
                      <a:pt x="83190" y="41810"/>
                    </a:lnTo>
                    <a:cubicBezTo>
                      <a:pt x="83190" y="19014"/>
                      <a:pt x="64710" y="535"/>
                      <a:pt x="4191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7" name="Freeform: Shape 976">
                <a:extLst>
                  <a:ext uri="{FF2B5EF4-FFF2-40B4-BE49-F238E27FC236}">
                    <a16:creationId xmlns:a16="http://schemas.microsoft.com/office/drawing/2014/main" id="{F42BF5B8-EAC0-FC74-FD2B-07D242B895F8}"/>
                  </a:ext>
                </a:extLst>
              </p:cNvPr>
              <p:cNvSpPr/>
              <p:nvPr/>
            </p:nvSpPr>
            <p:spPr>
              <a:xfrm>
                <a:off x="8555989" y="5597525"/>
                <a:ext cx="82549" cy="82549"/>
              </a:xfrm>
              <a:custGeom>
                <a:avLst/>
                <a:gdLst>
                  <a:gd name="connsiteX0" fmla="*/ 41918 w 82549"/>
                  <a:gd name="connsiteY0" fmla="*/ 6884 h 82549"/>
                  <a:gd name="connsiteX1" fmla="*/ 76843 w 82549"/>
                  <a:gd name="connsiteY1" fmla="*/ 41810 h 82549"/>
                  <a:gd name="connsiteX2" fmla="*/ 76843 w 82549"/>
                  <a:gd name="connsiteY2" fmla="*/ 41810 h 82549"/>
                  <a:gd name="connsiteX3" fmla="*/ 41918 w 82549"/>
                  <a:gd name="connsiteY3" fmla="*/ 76735 h 82549"/>
                  <a:gd name="connsiteX4" fmla="*/ 6992 w 82549"/>
                  <a:gd name="connsiteY4" fmla="*/ 41810 h 82549"/>
                  <a:gd name="connsiteX5" fmla="*/ 41918 w 82549"/>
                  <a:gd name="connsiteY5" fmla="*/ 6884 h 82549"/>
                  <a:gd name="connsiteX6" fmla="*/ 41918 w 82549"/>
                  <a:gd name="connsiteY6" fmla="*/ 535 h 82549"/>
                  <a:gd name="connsiteX7" fmla="*/ 643 w 82549"/>
                  <a:gd name="connsiteY7" fmla="*/ 41810 h 82549"/>
                  <a:gd name="connsiteX8" fmla="*/ 41918 w 82549"/>
                  <a:gd name="connsiteY8" fmla="*/ 83084 h 82549"/>
                  <a:gd name="connsiteX9" fmla="*/ 83192 w 82549"/>
                  <a:gd name="connsiteY9" fmla="*/ 41810 h 82549"/>
                  <a:gd name="connsiteX10" fmla="*/ 83192 w 82549"/>
                  <a:gd name="connsiteY10" fmla="*/ 41810 h 82549"/>
                  <a:gd name="connsiteX11" fmla="*/ 4191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8" y="6884"/>
                    </a:moveTo>
                    <a:cubicBezTo>
                      <a:pt x="61206" y="6884"/>
                      <a:pt x="76843" y="22522"/>
                      <a:pt x="76843" y="41810"/>
                    </a:cubicBezTo>
                    <a:lnTo>
                      <a:pt x="76843" y="41810"/>
                    </a:lnTo>
                    <a:cubicBezTo>
                      <a:pt x="76843" y="61098"/>
                      <a:pt x="61206" y="76735"/>
                      <a:pt x="41918" y="76735"/>
                    </a:cubicBezTo>
                    <a:cubicBezTo>
                      <a:pt x="22630" y="76735"/>
                      <a:pt x="6992" y="61098"/>
                      <a:pt x="6992" y="41810"/>
                    </a:cubicBezTo>
                    <a:cubicBezTo>
                      <a:pt x="6992" y="22522"/>
                      <a:pt x="22630" y="6884"/>
                      <a:pt x="41918" y="6884"/>
                    </a:cubicBezTo>
                    <a:close/>
                    <a:moveTo>
                      <a:pt x="41918" y="535"/>
                    </a:moveTo>
                    <a:cubicBezTo>
                      <a:pt x="19123" y="535"/>
                      <a:pt x="643" y="19014"/>
                      <a:pt x="643" y="41810"/>
                    </a:cubicBezTo>
                    <a:cubicBezTo>
                      <a:pt x="643" y="64605"/>
                      <a:pt x="19123" y="83084"/>
                      <a:pt x="41918" y="83084"/>
                    </a:cubicBezTo>
                    <a:cubicBezTo>
                      <a:pt x="64713" y="83084"/>
                      <a:pt x="83192" y="64605"/>
                      <a:pt x="83192" y="41810"/>
                    </a:cubicBezTo>
                    <a:lnTo>
                      <a:pt x="83192" y="41810"/>
                    </a:lnTo>
                    <a:cubicBezTo>
                      <a:pt x="83192" y="19014"/>
                      <a:pt x="64713" y="535"/>
                      <a:pt x="4191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8" name="Freeform: Shape 977">
                <a:extLst>
                  <a:ext uri="{FF2B5EF4-FFF2-40B4-BE49-F238E27FC236}">
                    <a16:creationId xmlns:a16="http://schemas.microsoft.com/office/drawing/2014/main" id="{D65A0575-B6F4-1844-6704-47B083AA3E93}"/>
                  </a:ext>
                </a:extLst>
              </p:cNvPr>
              <p:cNvSpPr/>
              <p:nvPr/>
            </p:nvSpPr>
            <p:spPr>
              <a:xfrm>
                <a:off x="8580278" y="5597525"/>
                <a:ext cx="82549" cy="82549"/>
              </a:xfrm>
              <a:custGeom>
                <a:avLst/>
                <a:gdLst>
                  <a:gd name="connsiteX0" fmla="*/ 41920 w 82549"/>
                  <a:gd name="connsiteY0" fmla="*/ 6884 h 82549"/>
                  <a:gd name="connsiteX1" fmla="*/ 76846 w 82549"/>
                  <a:gd name="connsiteY1" fmla="*/ 41810 h 82549"/>
                  <a:gd name="connsiteX2" fmla="*/ 76846 w 82549"/>
                  <a:gd name="connsiteY2" fmla="*/ 41810 h 82549"/>
                  <a:gd name="connsiteX3" fmla="*/ 41920 w 82549"/>
                  <a:gd name="connsiteY3" fmla="*/ 76735 h 82549"/>
                  <a:gd name="connsiteX4" fmla="*/ 6995 w 82549"/>
                  <a:gd name="connsiteY4" fmla="*/ 41810 h 82549"/>
                  <a:gd name="connsiteX5" fmla="*/ 41920 w 82549"/>
                  <a:gd name="connsiteY5" fmla="*/ 6884 h 82549"/>
                  <a:gd name="connsiteX6" fmla="*/ 41920 w 82549"/>
                  <a:gd name="connsiteY6" fmla="*/ 535 h 82549"/>
                  <a:gd name="connsiteX7" fmla="*/ 646 w 82549"/>
                  <a:gd name="connsiteY7" fmla="*/ 41810 h 82549"/>
                  <a:gd name="connsiteX8" fmla="*/ 41920 w 82549"/>
                  <a:gd name="connsiteY8" fmla="*/ 83084 h 82549"/>
                  <a:gd name="connsiteX9" fmla="*/ 83195 w 82549"/>
                  <a:gd name="connsiteY9" fmla="*/ 41810 h 82549"/>
                  <a:gd name="connsiteX10" fmla="*/ 83195 w 82549"/>
                  <a:gd name="connsiteY10" fmla="*/ 41810 h 82549"/>
                  <a:gd name="connsiteX11" fmla="*/ 4192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0" y="6884"/>
                    </a:moveTo>
                    <a:cubicBezTo>
                      <a:pt x="61208" y="6884"/>
                      <a:pt x="76846" y="22522"/>
                      <a:pt x="76846" y="41810"/>
                    </a:cubicBezTo>
                    <a:lnTo>
                      <a:pt x="76846" y="41810"/>
                    </a:lnTo>
                    <a:cubicBezTo>
                      <a:pt x="76846" y="61098"/>
                      <a:pt x="61208" y="76735"/>
                      <a:pt x="41920" y="76735"/>
                    </a:cubicBezTo>
                    <a:cubicBezTo>
                      <a:pt x="22632" y="76735"/>
                      <a:pt x="6995" y="61098"/>
                      <a:pt x="6995" y="41810"/>
                    </a:cubicBezTo>
                    <a:cubicBezTo>
                      <a:pt x="6995" y="22522"/>
                      <a:pt x="22632" y="6884"/>
                      <a:pt x="41920" y="6884"/>
                    </a:cubicBezTo>
                    <a:close/>
                    <a:moveTo>
                      <a:pt x="41920" y="535"/>
                    </a:moveTo>
                    <a:cubicBezTo>
                      <a:pt x="19125" y="535"/>
                      <a:pt x="646" y="19014"/>
                      <a:pt x="646" y="41810"/>
                    </a:cubicBezTo>
                    <a:cubicBezTo>
                      <a:pt x="646" y="64605"/>
                      <a:pt x="19125" y="83084"/>
                      <a:pt x="41920" y="83084"/>
                    </a:cubicBezTo>
                    <a:cubicBezTo>
                      <a:pt x="64716" y="83084"/>
                      <a:pt x="83195" y="64605"/>
                      <a:pt x="83195" y="41810"/>
                    </a:cubicBezTo>
                    <a:lnTo>
                      <a:pt x="83195" y="41810"/>
                    </a:lnTo>
                    <a:cubicBezTo>
                      <a:pt x="83195" y="19014"/>
                      <a:pt x="64716" y="535"/>
                      <a:pt x="4192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9" name="Freeform: Shape 978">
                <a:extLst>
                  <a:ext uri="{FF2B5EF4-FFF2-40B4-BE49-F238E27FC236}">
                    <a16:creationId xmlns:a16="http://schemas.microsoft.com/office/drawing/2014/main" id="{6849F6F1-43E6-761A-EE64-EED81B891815}"/>
                  </a:ext>
                </a:extLst>
              </p:cNvPr>
              <p:cNvSpPr/>
              <p:nvPr/>
            </p:nvSpPr>
            <p:spPr>
              <a:xfrm>
                <a:off x="8604567" y="5597525"/>
                <a:ext cx="82549" cy="82549"/>
              </a:xfrm>
              <a:custGeom>
                <a:avLst/>
                <a:gdLst>
                  <a:gd name="connsiteX0" fmla="*/ 41923 w 82549"/>
                  <a:gd name="connsiteY0" fmla="*/ 6884 h 82549"/>
                  <a:gd name="connsiteX1" fmla="*/ 76848 w 82549"/>
                  <a:gd name="connsiteY1" fmla="*/ 41810 h 82549"/>
                  <a:gd name="connsiteX2" fmla="*/ 76848 w 82549"/>
                  <a:gd name="connsiteY2" fmla="*/ 41810 h 82549"/>
                  <a:gd name="connsiteX3" fmla="*/ 41923 w 82549"/>
                  <a:gd name="connsiteY3" fmla="*/ 76735 h 82549"/>
                  <a:gd name="connsiteX4" fmla="*/ 6998 w 82549"/>
                  <a:gd name="connsiteY4" fmla="*/ 41810 h 82549"/>
                  <a:gd name="connsiteX5" fmla="*/ 41923 w 82549"/>
                  <a:gd name="connsiteY5" fmla="*/ 6884 h 82549"/>
                  <a:gd name="connsiteX6" fmla="*/ 41923 w 82549"/>
                  <a:gd name="connsiteY6" fmla="*/ 535 h 82549"/>
                  <a:gd name="connsiteX7" fmla="*/ 648 w 82549"/>
                  <a:gd name="connsiteY7" fmla="*/ 41810 h 82549"/>
                  <a:gd name="connsiteX8" fmla="*/ 41923 w 82549"/>
                  <a:gd name="connsiteY8" fmla="*/ 83084 h 82549"/>
                  <a:gd name="connsiteX9" fmla="*/ 83198 w 82549"/>
                  <a:gd name="connsiteY9" fmla="*/ 41810 h 82549"/>
                  <a:gd name="connsiteX10" fmla="*/ 83198 w 82549"/>
                  <a:gd name="connsiteY10" fmla="*/ 41810 h 82549"/>
                  <a:gd name="connsiteX11" fmla="*/ 4192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3" y="6884"/>
                    </a:moveTo>
                    <a:cubicBezTo>
                      <a:pt x="61211" y="6884"/>
                      <a:pt x="76848" y="22522"/>
                      <a:pt x="76848" y="41810"/>
                    </a:cubicBezTo>
                    <a:lnTo>
                      <a:pt x="76848" y="41810"/>
                    </a:lnTo>
                    <a:cubicBezTo>
                      <a:pt x="76848" y="61098"/>
                      <a:pt x="61211" y="76735"/>
                      <a:pt x="41923" y="76735"/>
                    </a:cubicBezTo>
                    <a:cubicBezTo>
                      <a:pt x="22635" y="76735"/>
                      <a:pt x="6998" y="61098"/>
                      <a:pt x="6998" y="41810"/>
                    </a:cubicBezTo>
                    <a:cubicBezTo>
                      <a:pt x="6998" y="22522"/>
                      <a:pt x="22635" y="6884"/>
                      <a:pt x="41923" y="6884"/>
                    </a:cubicBezTo>
                    <a:close/>
                    <a:moveTo>
                      <a:pt x="41923" y="535"/>
                    </a:moveTo>
                    <a:cubicBezTo>
                      <a:pt x="19128" y="535"/>
                      <a:pt x="648" y="19014"/>
                      <a:pt x="648" y="41810"/>
                    </a:cubicBezTo>
                    <a:cubicBezTo>
                      <a:pt x="648" y="64605"/>
                      <a:pt x="19128" y="83084"/>
                      <a:pt x="41923" y="83084"/>
                    </a:cubicBezTo>
                    <a:cubicBezTo>
                      <a:pt x="64718" y="83084"/>
                      <a:pt x="83198" y="64605"/>
                      <a:pt x="83198" y="41810"/>
                    </a:cubicBezTo>
                    <a:lnTo>
                      <a:pt x="83198" y="41810"/>
                    </a:lnTo>
                    <a:cubicBezTo>
                      <a:pt x="83198" y="19014"/>
                      <a:pt x="64718" y="535"/>
                      <a:pt x="4192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0" name="Freeform: Shape 979">
                <a:extLst>
                  <a:ext uri="{FF2B5EF4-FFF2-40B4-BE49-F238E27FC236}">
                    <a16:creationId xmlns:a16="http://schemas.microsoft.com/office/drawing/2014/main" id="{FD0C2F8E-3CFF-1F4C-64DD-84B48FF74220}"/>
                  </a:ext>
                </a:extLst>
              </p:cNvPr>
              <p:cNvSpPr/>
              <p:nvPr/>
            </p:nvSpPr>
            <p:spPr>
              <a:xfrm>
                <a:off x="8628856" y="5597525"/>
                <a:ext cx="82549" cy="82549"/>
              </a:xfrm>
              <a:custGeom>
                <a:avLst/>
                <a:gdLst>
                  <a:gd name="connsiteX0" fmla="*/ 41925 w 82549"/>
                  <a:gd name="connsiteY0" fmla="*/ 6884 h 82549"/>
                  <a:gd name="connsiteX1" fmla="*/ 76851 w 82549"/>
                  <a:gd name="connsiteY1" fmla="*/ 41810 h 82549"/>
                  <a:gd name="connsiteX2" fmla="*/ 76851 w 82549"/>
                  <a:gd name="connsiteY2" fmla="*/ 41810 h 82549"/>
                  <a:gd name="connsiteX3" fmla="*/ 41925 w 82549"/>
                  <a:gd name="connsiteY3" fmla="*/ 76735 h 82549"/>
                  <a:gd name="connsiteX4" fmla="*/ 7000 w 82549"/>
                  <a:gd name="connsiteY4" fmla="*/ 41810 h 82549"/>
                  <a:gd name="connsiteX5" fmla="*/ 41925 w 82549"/>
                  <a:gd name="connsiteY5" fmla="*/ 6884 h 82549"/>
                  <a:gd name="connsiteX6" fmla="*/ 41925 w 82549"/>
                  <a:gd name="connsiteY6" fmla="*/ 535 h 82549"/>
                  <a:gd name="connsiteX7" fmla="*/ 651 w 82549"/>
                  <a:gd name="connsiteY7" fmla="*/ 41810 h 82549"/>
                  <a:gd name="connsiteX8" fmla="*/ 41925 w 82549"/>
                  <a:gd name="connsiteY8" fmla="*/ 83084 h 82549"/>
                  <a:gd name="connsiteX9" fmla="*/ 83200 w 82549"/>
                  <a:gd name="connsiteY9" fmla="*/ 41810 h 82549"/>
                  <a:gd name="connsiteX10" fmla="*/ 83200 w 82549"/>
                  <a:gd name="connsiteY10" fmla="*/ 41810 h 82549"/>
                  <a:gd name="connsiteX11" fmla="*/ 4192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5" y="6884"/>
                    </a:moveTo>
                    <a:cubicBezTo>
                      <a:pt x="61214" y="6884"/>
                      <a:pt x="76851" y="22522"/>
                      <a:pt x="76851" y="41810"/>
                    </a:cubicBezTo>
                    <a:lnTo>
                      <a:pt x="76851" y="41810"/>
                    </a:lnTo>
                    <a:cubicBezTo>
                      <a:pt x="76851" y="61098"/>
                      <a:pt x="61214" y="76735"/>
                      <a:pt x="41925" y="76735"/>
                    </a:cubicBezTo>
                    <a:cubicBezTo>
                      <a:pt x="22637" y="76735"/>
                      <a:pt x="7000" y="61098"/>
                      <a:pt x="7000" y="41810"/>
                    </a:cubicBezTo>
                    <a:cubicBezTo>
                      <a:pt x="7000" y="22522"/>
                      <a:pt x="22637" y="6884"/>
                      <a:pt x="41925" y="6884"/>
                    </a:cubicBezTo>
                    <a:close/>
                    <a:moveTo>
                      <a:pt x="41925" y="535"/>
                    </a:moveTo>
                    <a:cubicBezTo>
                      <a:pt x="19130" y="535"/>
                      <a:pt x="651" y="19014"/>
                      <a:pt x="651" y="41810"/>
                    </a:cubicBezTo>
                    <a:cubicBezTo>
                      <a:pt x="651" y="64605"/>
                      <a:pt x="19130" y="83084"/>
                      <a:pt x="41925" y="83084"/>
                    </a:cubicBezTo>
                    <a:cubicBezTo>
                      <a:pt x="64721" y="83084"/>
                      <a:pt x="83200" y="64605"/>
                      <a:pt x="83200" y="41810"/>
                    </a:cubicBezTo>
                    <a:lnTo>
                      <a:pt x="83200" y="41810"/>
                    </a:lnTo>
                    <a:cubicBezTo>
                      <a:pt x="83200" y="19014"/>
                      <a:pt x="64721" y="535"/>
                      <a:pt x="4192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1" name="Freeform: Shape 980">
                <a:extLst>
                  <a:ext uri="{FF2B5EF4-FFF2-40B4-BE49-F238E27FC236}">
                    <a16:creationId xmlns:a16="http://schemas.microsoft.com/office/drawing/2014/main" id="{31B9D8AE-33DE-3FE8-A5D5-89D94D252168}"/>
                  </a:ext>
                </a:extLst>
              </p:cNvPr>
              <p:cNvSpPr/>
              <p:nvPr/>
            </p:nvSpPr>
            <p:spPr>
              <a:xfrm>
                <a:off x="8653144" y="5597525"/>
                <a:ext cx="82549" cy="82549"/>
              </a:xfrm>
              <a:custGeom>
                <a:avLst/>
                <a:gdLst>
                  <a:gd name="connsiteX0" fmla="*/ 41928 w 82549"/>
                  <a:gd name="connsiteY0" fmla="*/ 6884 h 82549"/>
                  <a:gd name="connsiteX1" fmla="*/ 76853 w 82549"/>
                  <a:gd name="connsiteY1" fmla="*/ 41810 h 82549"/>
                  <a:gd name="connsiteX2" fmla="*/ 76853 w 82549"/>
                  <a:gd name="connsiteY2" fmla="*/ 41810 h 82549"/>
                  <a:gd name="connsiteX3" fmla="*/ 41928 w 82549"/>
                  <a:gd name="connsiteY3" fmla="*/ 76735 h 82549"/>
                  <a:gd name="connsiteX4" fmla="*/ 7003 w 82549"/>
                  <a:gd name="connsiteY4" fmla="*/ 41810 h 82549"/>
                  <a:gd name="connsiteX5" fmla="*/ 41928 w 82549"/>
                  <a:gd name="connsiteY5" fmla="*/ 6884 h 82549"/>
                  <a:gd name="connsiteX6" fmla="*/ 41928 w 82549"/>
                  <a:gd name="connsiteY6" fmla="*/ 535 h 82549"/>
                  <a:gd name="connsiteX7" fmla="*/ 653 w 82549"/>
                  <a:gd name="connsiteY7" fmla="*/ 41810 h 82549"/>
                  <a:gd name="connsiteX8" fmla="*/ 41928 w 82549"/>
                  <a:gd name="connsiteY8" fmla="*/ 83084 h 82549"/>
                  <a:gd name="connsiteX9" fmla="*/ 83203 w 82549"/>
                  <a:gd name="connsiteY9" fmla="*/ 41810 h 82549"/>
                  <a:gd name="connsiteX10" fmla="*/ 83203 w 82549"/>
                  <a:gd name="connsiteY10" fmla="*/ 41810 h 82549"/>
                  <a:gd name="connsiteX11" fmla="*/ 4192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8" y="6884"/>
                    </a:moveTo>
                    <a:cubicBezTo>
                      <a:pt x="61216" y="6884"/>
                      <a:pt x="76853" y="22522"/>
                      <a:pt x="76853" y="41810"/>
                    </a:cubicBezTo>
                    <a:lnTo>
                      <a:pt x="76853" y="41810"/>
                    </a:lnTo>
                    <a:cubicBezTo>
                      <a:pt x="76853" y="61098"/>
                      <a:pt x="61216" y="76735"/>
                      <a:pt x="41928" y="76735"/>
                    </a:cubicBezTo>
                    <a:cubicBezTo>
                      <a:pt x="22640" y="76735"/>
                      <a:pt x="7003" y="61098"/>
                      <a:pt x="7003" y="41810"/>
                    </a:cubicBezTo>
                    <a:cubicBezTo>
                      <a:pt x="7003" y="22522"/>
                      <a:pt x="22640" y="6884"/>
                      <a:pt x="41928" y="6884"/>
                    </a:cubicBezTo>
                    <a:close/>
                    <a:moveTo>
                      <a:pt x="41928" y="535"/>
                    </a:moveTo>
                    <a:cubicBezTo>
                      <a:pt x="19133" y="535"/>
                      <a:pt x="653" y="19014"/>
                      <a:pt x="653" y="41810"/>
                    </a:cubicBezTo>
                    <a:cubicBezTo>
                      <a:pt x="653" y="64605"/>
                      <a:pt x="19133" y="83084"/>
                      <a:pt x="41928" y="83084"/>
                    </a:cubicBezTo>
                    <a:cubicBezTo>
                      <a:pt x="64723" y="83084"/>
                      <a:pt x="83203" y="64605"/>
                      <a:pt x="83203" y="41810"/>
                    </a:cubicBezTo>
                    <a:lnTo>
                      <a:pt x="83203" y="41810"/>
                    </a:lnTo>
                    <a:cubicBezTo>
                      <a:pt x="83203" y="19014"/>
                      <a:pt x="64723" y="535"/>
                      <a:pt x="4192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2" name="Freeform: Shape 981">
                <a:extLst>
                  <a:ext uri="{FF2B5EF4-FFF2-40B4-BE49-F238E27FC236}">
                    <a16:creationId xmlns:a16="http://schemas.microsoft.com/office/drawing/2014/main" id="{DCA3F8C0-9C10-54B3-8CB8-CA5D5EB0AC9F}"/>
                  </a:ext>
                </a:extLst>
              </p:cNvPr>
              <p:cNvSpPr/>
              <p:nvPr/>
            </p:nvSpPr>
            <p:spPr>
              <a:xfrm>
                <a:off x="8677433" y="5597525"/>
                <a:ext cx="82549" cy="82549"/>
              </a:xfrm>
              <a:custGeom>
                <a:avLst/>
                <a:gdLst>
                  <a:gd name="connsiteX0" fmla="*/ 41931 w 82549"/>
                  <a:gd name="connsiteY0" fmla="*/ 6884 h 82549"/>
                  <a:gd name="connsiteX1" fmla="*/ 76856 w 82549"/>
                  <a:gd name="connsiteY1" fmla="*/ 41810 h 82549"/>
                  <a:gd name="connsiteX2" fmla="*/ 76856 w 82549"/>
                  <a:gd name="connsiteY2" fmla="*/ 41810 h 82549"/>
                  <a:gd name="connsiteX3" fmla="*/ 41931 w 82549"/>
                  <a:gd name="connsiteY3" fmla="*/ 76735 h 82549"/>
                  <a:gd name="connsiteX4" fmla="*/ 7005 w 82549"/>
                  <a:gd name="connsiteY4" fmla="*/ 41810 h 82549"/>
                  <a:gd name="connsiteX5" fmla="*/ 41931 w 82549"/>
                  <a:gd name="connsiteY5" fmla="*/ 6884 h 82549"/>
                  <a:gd name="connsiteX6" fmla="*/ 41931 w 82549"/>
                  <a:gd name="connsiteY6" fmla="*/ 535 h 82549"/>
                  <a:gd name="connsiteX7" fmla="*/ 656 w 82549"/>
                  <a:gd name="connsiteY7" fmla="*/ 41810 h 82549"/>
                  <a:gd name="connsiteX8" fmla="*/ 41931 w 82549"/>
                  <a:gd name="connsiteY8" fmla="*/ 83084 h 82549"/>
                  <a:gd name="connsiteX9" fmla="*/ 83205 w 82549"/>
                  <a:gd name="connsiteY9" fmla="*/ 41810 h 82549"/>
                  <a:gd name="connsiteX10" fmla="*/ 83205 w 82549"/>
                  <a:gd name="connsiteY10" fmla="*/ 41810 h 82549"/>
                  <a:gd name="connsiteX11" fmla="*/ 4193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1" y="6884"/>
                    </a:moveTo>
                    <a:cubicBezTo>
                      <a:pt x="61219" y="6884"/>
                      <a:pt x="76856" y="22522"/>
                      <a:pt x="76856" y="41810"/>
                    </a:cubicBezTo>
                    <a:lnTo>
                      <a:pt x="76856" y="41810"/>
                    </a:lnTo>
                    <a:cubicBezTo>
                      <a:pt x="76856" y="61098"/>
                      <a:pt x="61219" y="76735"/>
                      <a:pt x="41931" y="76735"/>
                    </a:cubicBezTo>
                    <a:cubicBezTo>
                      <a:pt x="22642" y="76735"/>
                      <a:pt x="7005" y="61098"/>
                      <a:pt x="7005" y="41810"/>
                    </a:cubicBezTo>
                    <a:cubicBezTo>
                      <a:pt x="7005" y="22522"/>
                      <a:pt x="22642" y="6884"/>
                      <a:pt x="41931" y="6884"/>
                    </a:cubicBezTo>
                    <a:close/>
                    <a:moveTo>
                      <a:pt x="41931" y="535"/>
                    </a:moveTo>
                    <a:cubicBezTo>
                      <a:pt x="19135" y="535"/>
                      <a:pt x="656" y="19014"/>
                      <a:pt x="656" y="41810"/>
                    </a:cubicBezTo>
                    <a:cubicBezTo>
                      <a:pt x="656" y="64605"/>
                      <a:pt x="19135" y="83084"/>
                      <a:pt x="41931" y="83084"/>
                    </a:cubicBezTo>
                    <a:cubicBezTo>
                      <a:pt x="64726" y="83084"/>
                      <a:pt x="83205" y="64605"/>
                      <a:pt x="83205" y="41810"/>
                    </a:cubicBezTo>
                    <a:lnTo>
                      <a:pt x="83205" y="41810"/>
                    </a:lnTo>
                    <a:cubicBezTo>
                      <a:pt x="83205" y="19014"/>
                      <a:pt x="64726" y="535"/>
                      <a:pt x="4193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3" name="Freeform: Shape 982">
                <a:extLst>
                  <a:ext uri="{FF2B5EF4-FFF2-40B4-BE49-F238E27FC236}">
                    <a16:creationId xmlns:a16="http://schemas.microsoft.com/office/drawing/2014/main" id="{0AE11490-16F4-1627-AE5E-447A8906089D}"/>
                  </a:ext>
                </a:extLst>
              </p:cNvPr>
              <p:cNvSpPr/>
              <p:nvPr/>
            </p:nvSpPr>
            <p:spPr>
              <a:xfrm>
                <a:off x="8701722" y="5597525"/>
                <a:ext cx="82549" cy="82549"/>
              </a:xfrm>
              <a:custGeom>
                <a:avLst/>
                <a:gdLst>
                  <a:gd name="connsiteX0" fmla="*/ 41933 w 82549"/>
                  <a:gd name="connsiteY0" fmla="*/ 6884 h 82549"/>
                  <a:gd name="connsiteX1" fmla="*/ 76858 w 82549"/>
                  <a:gd name="connsiteY1" fmla="*/ 41810 h 82549"/>
                  <a:gd name="connsiteX2" fmla="*/ 76858 w 82549"/>
                  <a:gd name="connsiteY2" fmla="*/ 41810 h 82549"/>
                  <a:gd name="connsiteX3" fmla="*/ 41933 w 82549"/>
                  <a:gd name="connsiteY3" fmla="*/ 76735 h 82549"/>
                  <a:gd name="connsiteX4" fmla="*/ 7008 w 82549"/>
                  <a:gd name="connsiteY4" fmla="*/ 41810 h 82549"/>
                  <a:gd name="connsiteX5" fmla="*/ 41933 w 82549"/>
                  <a:gd name="connsiteY5" fmla="*/ 6884 h 82549"/>
                  <a:gd name="connsiteX6" fmla="*/ 41933 w 82549"/>
                  <a:gd name="connsiteY6" fmla="*/ 535 h 82549"/>
                  <a:gd name="connsiteX7" fmla="*/ 658 w 82549"/>
                  <a:gd name="connsiteY7" fmla="*/ 41810 h 82549"/>
                  <a:gd name="connsiteX8" fmla="*/ 41933 w 82549"/>
                  <a:gd name="connsiteY8" fmla="*/ 83084 h 82549"/>
                  <a:gd name="connsiteX9" fmla="*/ 83208 w 82549"/>
                  <a:gd name="connsiteY9" fmla="*/ 41810 h 82549"/>
                  <a:gd name="connsiteX10" fmla="*/ 83208 w 82549"/>
                  <a:gd name="connsiteY10" fmla="*/ 41810 h 82549"/>
                  <a:gd name="connsiteX11" fmla="*/ 4193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3" y="6884"/>
                    </a:moveTo>
                    <a:cubicBezTo>
                      <a:pt x="61221" y="6884"/>
                      <a:pt x="76858" y="22522"/>
                      <a:pt x="76858" y="41810"/>
                    </a:cubicBezTo>
                    <a:lnTo>
                      <a:pt x="76858" y="41810"/>
                    </a:lnTo>
                    <a:cubicBezTo>
                      <a:pt x="76858" y="61098"/>
                      <a:pt x="61221" y="76735"/>
                      <a:pt x="41933" y="76735"/>
                    </a:cubicBezTo>
                    <a:cubicBezTo>
                      <a:pt x="22645" y="76735"/>
                      <a:pt x="7008" y="61098"/>
                      <a:pt x="7008" y="41810"/>
                    </a:cubicBezTo>
                    <a:cubicBezTo>
                      <a:pt x="7008" y="22522"/>
                      <a:pt x="22645" y="6884"/>
                      <a:pt x="41933" y="6884"/>
                    </a:cubicBezTo>
                    <a:close/>
                    <a:moveTo>
                      <a:pt x="41933" y="535"/>
                    </a:moveTo>
                    <a:cubicBezTo>
                      <a:pt x="19138" y="535"/>
                      <a:pt x="658" y="19014"/>
                      <a:pt x="658" y="41810"/>
                    </a:cubicBezTo>
                    <a:cubicBezTo>
                      <a:pt x="658" y="64605"/>
                      <a:pt x="19138" y="83084"/>
                      <a:pt x="41933" y="83084"/>
                    </a:cubicBezTo>
                    <a:cubicBezTo>
                      <a:pt x="64728" y="83084"/>
                      <a:pt x="83208" y="64605"/>
                      <a:pt x="83208" y="41810"/>
                    </a:cubicBezTo>
                    <a:lnTo>
                      <a:pt x="83208" y="41810"/>
                    </a:lnTo>
                    <a:cubicBezTo>
                      <a:pt x="83208" y="19014"/>
                      <a:pt x="64728" y="535"/>
                      <a:pt x="4193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4" name="Freeform: Shape 983">
                <a:extLst>
                  <a:ext uri="{FF2B5EF4-FFF2-40B4-BE49-F238E27FC236}">
                    <a16:creationId xmlns:a16="http://schemas.microsoft.com/office/drawing/2014/main" id="{0172A66F-6612-D6B9-6E64-CB85B2DD4F2A}"/>
                  </a:ext>
                </a:extLst>
              </p:cNvPr>
              <p:cNvSpPr/>
              <p:nvPr/>
            </p:nvSpPr>
            <p:spPr>
              <a:xfrm>
                <a:off x="8726011" y="5597525"/>
                <a:ext cx="82549" cy="82549"/>
              </a:xfrm>
              <a:custGeom>
                <a:avLst/>
                <a:gdLst>
                  <a:gd name="connsiteX0" fmla="*/ 41936 w 82549"/>
                  <a:gd name="connsiteY0" fmla="*/ 6884 h 82549"/>
                  <a:gd name="connsiteX1" fmla="*/ 76861 w 82549"/>
                  <a:gd name="connsiteY1" fmla="*/ 41810 h 82549"/>
                  <a:gd name="connsiteX2" fmla="*/ 76861 w 82549"/>
                  <a:gd name="connsiteY2" fmla="*/ 41810 h 82549"/>
                  <a:gd name="connsiteX3" fmla="*/ 41936 w 82549"/>
                  <a:gd name="connsiteY3" fmla="*/ 76735 h 82549"/>
                  <a:gd name="connsiteX4" fmla="*/ 7010 w 82549"/>
                  <a:gd name="connsiteY4" fmla="*/ 41810 h 82549"/>
                  <a:gd name="connsiteX5" fmla="*/ 41936 w 82549"/>
                  <a:gd name="connsiteY5" fmla="*/ 6884 h 82549"/>
                  <a:gd name="connsiteX6" fmla="*/ 41936 w 82549"/>
                  <a:gd name="connsiteY6" fmla="*/ 535 h 82549"/>
                  <a:gd name="connsiteX7" fmla="*/ 661 w 82549"/>
                  <a:gd name="connsiteY7" fmla="*/ 41810 h 82549"/>
                  <a:gd name="connsiteX8" fmla="*/ 41936 w 82549"/>
                  <a:gd name="connsiteY8" fmla="*/ 83084 h 82549"/>
                  <a:gd name="connsiteX9" fmla="*/ 83210 w 82549"/>
                  <a:gd name="connsiteY9" fmla="*/ 41810 h 82549"/>
                  <a:gd name="connsiteX10" fmla="*/ 83210 w 82549"/>
                  <a:gd name="connsiteY10" fmla="*/ 41810 h 82549"/>
                  <a:gd name="connsiteX11" fmla="*/ 4193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6" y="6884"/>
                    </a:moveTo>
                    <a:cubicBezTo>
                      <a:pt x="61224" y="6884"/>
                      <a:pt x="76861" y="22522"/>
                      <a:pt x="76861" y="41810"/>
                    </a:cubicBezTo>
                    <a:lnTo>
                      <a:pt x="76861" y="41810"/>
                    </a:lnTo>
                    <a:cubicBezTo>
                      <a:pt x="76861" y="61098"/>
                      <a:pt x="61224" y="76735"/>
                      <a:pt x="41936" y="76735"/>
                    </a:cubicBezTo>
                    <a:cubicBezTo>
                      <a:pt x="22648" y="76735"/>
                      <a:pt x="7010" y="61098"/>
                      <a:pt x="7010" y="41810"/>
                    </a:cubicBezTo>
                    <a:cubicBezTo>
                      <a:pt x="7010" y="22522"/>
                      <a:pt x="22648" y="6884"/>
                      <a:pt x="41936" y="6884"/>
                    </a:cubicBezTo>
                    <a:close/>
                    <a:moveTo>
                      <a:pt x="41936" y="535"/>
                    </a:moveTo>
                    <a:cubicBezTo>
                      <a:pt x="19140" y="535"/>
                      <a:pt x="661" y="19014"/>
                      <a:pt x="661" y="41810"/>
                    </a:cubicBezTo>
                    <a:cubicBezTo>
                      <a:pt x="661" y="64605"/>
                      <a:pt x="19140" y="83084"/>
                      <a:pt x="41936" y="83084"/>
                    </a:cubicBezTo>
                    <a:cubicBezTo>
                      <a:pt x="64731" y="83084"/>
                      <a:pt x="83210" y="64605"/>
                      <a:pt x="83210" y="41810"/>
                    </a:cubicBezTo>
                    <a:lnTo>
                      <a:pt x="83210" y="41810"/>
                    </a:lnTo>
                    <a:cubicBezTo>
                      <a:pt x="83210" y="19014"/>
                      <a:pt x="64731" y="535"/>
                      <a:pt x="4193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5" name="Freeform: Shape 984">
                <a:extLst>
                  <a:ext uri="{FF2B5EF4-FFF2-40B4-BE49-F238E27FC236}">
                    <a16:creationId xmlns:a16="http://schemas.microsoft.com/office/drawing/2014/main" id="{D002A0CE-5AD3-7405-39F0-451DE035E601}"/>
                  </a:ext>
                </a:extLst>
              </p:cNvPr>
              <p:cNvSpPr/>
              <p:nvPr/>
            </p:nvSpPr>
            <p:spPr>
              <a:xfrm>
                <a:off x="8750299" y="5597525"/>
                <a:ext cx="82549" cy="82549"/>
              </a:xfrm>
              <a:custGeom>
                <a:avLst/>
                <a:gdLst>
                  <a:gd name="connsiteX0" fmla="*/ 41938 w 82549"/>
                  <a:gd name="connsiteY0" fmla="*/ 6884 h 82549"/>
                  <a:gd name="connsiteX1" fmla="*/ 76864 w 82549"/>
                  <a:gd name="connsiteY1" fmla="*/ 41810 h 82549"/>
                  <a:gd name="connsiteX2" fmla="*/ 76864 w 82549"/>
                  <a:gd name="connsiteY2" fmla="*/ 41810 h 82549"/>
                  <a:gd name="connsiteX3" fmla="*/ 41938 w 82549"/>
                  <a:gd name="connsiteY3" fmla="*/ 76735 h 82549"/>
                  <a:gd name="connsiteX4" fmla="*/ 7013 w 82549"/>
                  <a:gd name="connsiteY4" fmla="*/ 41810 h 82549"/>
                  <a:gd name="connsiteX5" fmla="*/ 41938 w 82549"/>
                  <a:gd name="connsiteY5" fmla="*/ 6884 h 82549"/>
                  <a:gd name="connsiteX6" fmla="*/ 41938 w 82549"/>
                  <a:gd name="connsiteY6" fmla="*/ 535 h 82549"/>
                  <a:gd name="connsiteX7" fmla="*/ 664 w 82549"/>
                  <a:gd name="connsiteY7" fmla="*/ 41810 h 82549"/>
                  <a:gd name="connsiteX8" fmla="*/ 41938 w 82549"/>
                  <a:gd name="connsiteY8" fmla="*/ 83084 h 82549"/>
                  <a:gd name="connsiteX9" fmla="*/ 83213 w 82549"/>
                  <a:gd name="connsiteY9" fmla="*/ 41810 h 82549"/>
                  <a:gd name="connsiteX10" fmla="*/ 83213 w 82549"/>
                  <a:gd name="connsiteY10" fmla="*/ 41810 h 82549"/>
                  <a:gd name="connsiteX11" fmla="*/ 4193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8" y="6884"/>
                    </a:moveTo>
                    <a:cubicBezTo>
                      <a:pt x="61226" y="6884"/>
                      <a:pt x="76864" y="22522"/>
                      <a:pt x="76864" y="41810"/>
                    </a:cubicBezTo>
                    <a:lnTo>
                      <a:pt x="76864" y="41810"/>
                    </a:lnTo>
                    <a:cubicBezTo>
                      <a:pt x="76864" y="61098"/>
                      <a:pt x="61226" y="76735"/>
                      <a:pt x="41938" y="76735"/>
                    </a:cubicBezTo>
                    <a:cubicBezTo>
                      <a:pt x="22650" y="76735"/>
                      <a:pt x="7013" y="61098"/>
                      <a:pt x="7013" y="41810"/>
                    </a:cubicBezTo>
                    <a:cubicBezTo>
                      <a:pt x="7013" y="22522"/>
                      <a:pt x="22650" y="6884"/>
                      <a:pt x="41938" y="6884"/>
                    </a:cubicBezTo>
                    <a:close/>
                    <a:moveTo>
                      <a:pt x="41938" y="535"/>
                    </a:moveTo>
                    <a:cubicBezTo>
                      <a:pt x="19143" y="535"/>
                      <a:pt x="664" y="19014"/>
                      <a:pt x="664" y="41810"/>
                    </a:cubicBezTo>
                    <a:cubicBezTo>
                      <a:pt x="664" y="64605"/>
                      <a:pt x="19143" y="83084"/>
                      <a:pt x="41938" y="83084"/>
                    </a:cubicBezTo>
                    <a:cubicBezTo>
                      <a:pt x="64733" y="83084"/>
                      <a:pt x="83213" y="64605"/>
                      <a:pt x="83213" y="41810"/>
                    </a:cubicBezTo>
                    <a:lnTo>
                      <a:pt x="83213" y="41810"/>
                    </a:lnTo>
                    <a:cubicBezTo>
                      <a:pt x="83213" y="19014"/>
                      <a:pt x="64733" y="535"/>
                      <a:pt x="4193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6" name="Freeform: Shape 985">
                <a:extLst>
                  <a:ext uri="{FF2B5EF4-FFF2-40B4-BE49-F238E27FC236}">
                    <a16:creationId xmlns:a16="http://schemas.microsoft.com/office/drawing/2014/main" id="{4305CBA7-6394-4C34-EFF2-2B07D1460475}"/>
                  </a:ext>
                </a:extLst>
              </p:cNvPr>
              <p:cNvSpPr/>
              <p:nvPr/>
            </p:nvSpPr>
            <p:spPr>
              <a:xfrm>
                <a:off x="8774588" y="5597525"/>
                <a:ext cx="82549" cy="82549"/>
              </a:xfrm>
              <a:custGeom>
                <a:avLst/>
                <a:gdLst>
                  <a:gd name="connsiteX0" fmla="*/ 41941 w 82549"/>
                  <a:gd name="connsiteY0" fmla="*/ 6884 h 82549"/>
                  <a:gd name="connsiteX1" fmla="*/ 76866 w 82549"/>
                  <a:gd name="connsiteY1" fmla="*/ 41810 h 82549"/>
                  <a:gd name="connsiteX2" fmla="*/ 76866 w 82549"/>
                  <a:gd name="connsiteY2" fmla="*/ 41810 h 82549"/>
                  <a:gd name="connsiteX3" fmla="*/ 41941 w 82549"/>
                  <a:gd name="connsiteY3" fmla="*/ 76735 h 82549"/>
                  <a:gd name="connsiteX4" fmla="*/ 7015 w 82549"/>
                  <a:gd name="connsiteY4" fmla="*/ 41810 h 82549"/>
                  <a:gd name="connsiteX5" fmla="*/ 41941 w 82549"/>
                  <a:gd name="connsiteY5" fmla="*/ 6884 h 82549"/>
                  <a:gd name="connsiteX6" fmla="*/ 41941 w 82549"/>
                  <a:gd name="connsiteY6" fmla="*/ 535 h 82549"/>
                  <a:gd name="connsiteX7" fmla="*/ 666 w 82549"/>
                  <a:gd name="connsiteY7" fmla="*/ 41810 h 82549"/>
                  <a:gd name="connsiteX8" fmla="*/ 41941 w 82549"/>
                  <a:gd name="connsiteY8" fmla="*/ 83084 h 82549"/>
                  <a:gd name="connsiteX9" fmla="*/ 83215 w 82549"/>
                  <a:gd name="connsiteY9" fmla="*/ 41810 h 82549"/>
                  <a:gd name="connsiteX10" fmla="*/ 83215 w 82549"/>
                  <a:gd name="connsiteY10" fmla="*/ 41810 h 82549"/>
                  <a:gd name="connsiteX11" fmla="*/ 4194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1" y="6884"/>
                    </a:moveTo>
                    <a:cubicBezTo>
                      <a:pt x="61229" y="6884"/>
                      <a:pt x="76866" y="22522"/>
                      <a:pt x="76866" y="41810"/>
                    </a:cubicBezTo>
                    <a:lnTo>
                      <a:pt x="76866" y="41810"/>
                    </a:lnTo>
                    <a:cubicBezTo>
                      <a:pt x="76866" y="61098"/>
                      <a:pt x="61229" y="76735"/>
                      <a:pt x="41941" y="76735"/>
                    </a:cubicBezTo>
                    <a:cubicBezTo>
                      <a:pt x="22653" y="76735"/>
                      <a:pt x="7015" y="61098"/>
                      <a:pt x="7015" y="41810"/>
                    </a:cubicBezTo>
                    <a:cubicBezTo>
                      <a:pt x="7015" y="22522"/>
                      <a:pt x="22653" y="6884"/>
                      <a:pt x="41941" y="6884"/>
                    </a:cubicBezTo>
                    <a:close/>
                    <a:moveTo>
                      <a:pt x="41941" y="535"/>
                    </a:moveTo>
                    <a:cubicBezTo>
                      <a:pt x="19146" y="535"/>
                      <a:pt x="666" y="19014"/>
                      <a:pt x="666" y="41810"/>
                    </a:cubicBezTo>
                    <a:cubicBezTo>
                      <a:pt x="666" y="64605"/>
                      <a:pt x="19146" y="83084"/>
                      <a:pt x="41941" y="83084"/>
                    </a:cubicBezTo>
                    <a:cubicBezTo>
                      <a:pt x="64736" y="83084"/>
                      <a:pt x="83215" y="64605"/>
                      <a:pt x="83215" y="41810"/>
                    </a:cubicBezTo>
                    <a:lnTo>
                      <a:pt x="83215" y="41810"/>
                    </a:lnTo>
                    <a:cubicBezTo>
                      <a:pt x="83215" y="19014"/>
                      <a:pt x="64736" y="535"/>
                      <a:pt x="4194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7" name="Freeform: Shape 986">
                <a:extLst>
                  <a:ext uri="{FF2B5EF4-FFF2-40B4-BE49-F238E27FC236}">
                    <a16:creationId xmlns:a16="http://schemas.microsoft.com/office/drawing/2014/main" id="{A441CCD9-DFAC-2B39-A3D4-2D8F0BE11CC2}"/>
                  </a:ext>
                </a:extLst>
              </p:cNvPr>
              <p:cNvSpPr/>
              <p:nvPr/>
            </p:nvSpPr>
            <p:spPr>
              <a:xfrm>
                <a:off x="8798877" y="5597525"/>
                <a:ext cx="82549" cy="82549"/>
              </a:xfrm>
              <a:custGeom>
                <a:avLst/>
                <a:gdLst>
                  <a:gd name="connsiteX0" fmla="*/ 41943 w 82549"/>
                  <a:gd name="connsiteY0" fmla="*/ 6884 h 82549"/>
                  <a:gd name="connsiteX1" fmla="*/ 76869 w 82549"/>
                  <a:gd name="connsiteY1" fmla="*/ 41810 h 82549"/>
                  <a:gd name="connsiteX2" fmla="*/ 76869 w 82549"/>
                  <a:gd name="connsiteY2" fmla="*/ 41810 h 82549"/>
                  <a:gd name="connsiteX3" fmla="*/ 41943 w 82549"/>
                  <a:gd name="connsiteY3" fmla="*/ 76735 h 82549"/>
                  <a:gd name="connsiteX4" fmla="*/ 7018 w 82549"/>
                  <a:gd name="connsiteY4" fmla="*/ 41810 h 82549"/>
                  <a:gd name="connsiteX5" fmla="*/ 41943 w 82549"/>
                  <a:gd name="connsiteY5" fmla="*/ 6884 h 82549"/>
                  <a:gd name="connsiteX6" fmla="*/ 41943 w 82549"/>
                  <a:gd name="connsiteY6" fmla="*/ 535 h 82549"/>
                  <a:gd name="connsiteX7" fmla="*/ 669 w 82549"/>
                  <a:gd name="connsiteY7" fmla="*/ 41810 h 82549"/>
                  <a:gd name="connsiteX8" fmla="*/ 41943 w 82549"/>
                  <a:gd name="connsiteY8" fmla="*/ 83084 h 82549"/>
                  <a:gd name="connsiteX9" fmla="*/ 83218 w 82549"/>
                  <a:gd name="connsiteY9" fmla="*/ 41810 h 82549"/>
                  <a:gd name="connsiteX10" fmla="*/ 83218 w 82549"/>
                  <a:gd name="connsiteY10" fmla="*/ 41810 h 82549"/>
                  <a:gd name="connsiteX11" fmla="*/ 4194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3" y="6884"/>
                    </a:moveTo>
                    <a:cubicBezTo>
                      <a:pt x="61231" y="6884"/>
                      <a:pt x="76869" y="22522"/>
                      <a:pt x="76869" y="41810"/>
                    </a:cubicBezTo>
                    <a:lnTo>
                      <a:pt x="76869" y="41810"/>
                    </a:lnTo>
                    <a:cubicBezTo>
                      <a:pt x="76869" y="61098"/>
                      <a:pt x="61231" y="76735"/>
                      <a:pt x="41943" y="76735"/>
                    </a:cubicBezTo>
                    <a:cubicBezTo>
                      <a:pt x="22655" y="76735"/>
                      <a:pt x="7018" y="61098"/>
                      <a:pt x="7018" y="41810"/>
                    </a:cubicBezTo>
                    <a:cubicBezTo>
                      <a:pt x="7018" y="22522"/>
                      <a:pt x="22655" y="6884"/>
                      <a:pt x="41943" y="6884"/>
                    </a:cubicBezTo>
                    <a:close/>
                    <a:moveTo>
                      <a:pt x="41943" y="535"/>
                    </a:moveTo>
                    <a:cubicBezTo>
                      <a:pt x="19148" y="535"/>
                      <a:pt x="669" y="19014"/>
                      <a:pt x="669" y="41810"/>
                    </a:cubicBezTo>
                    <a:cubicBezTo>
                      <a:pt x="669" y="64605"/>
                      <a:pt x="19148" y="83084"/>
                      <a:pt x="41943" y="83084"/>
                    </a:cubicBezTo>
                    <a:cubicBezTo>
                      <a:pt x="64739" y="83084"/>
                      <a:pt x="83218" y="64605"/>
                      <a:pt x="83218" y="41810"/>
                    </a:cubicBezTo>
                    <a:lnTo>
                      <a:pt x="83218" y="41810"/>
                    </a:lnTo>
                    <a:cubicBezTo>
                      <a:pt x="83218" y="19014"/>
                      <a:pt x="64739" y="535"/>
                      <a:pt x="4194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8" name="Freeform: Shape 987">
                <a:extLst>
                  <a:ext uri="{FF2B5EF4-FFF2-40B4-BE49-F238E27FC236}">
                    <a16:creationId xmlns:a16="http://schemas.microsoft.com/office/drawing/2014/main" id="{081D2DA3-4D35-DC7E-364C-A07DAED58B98}"/>
                  </a:ext>
                </a:extLst>
              </p:cNvPr>
              <p:cNvSpPr/>
              <p:nvPr/>
            </p:nvSpPr>
            <p:spPr>
              <a:xfrm>
                <a:off x="8823166" y="5597525"/>
                <a:ext cx="82549" cy="82549"/>
              </a:xfrm>
              <a:custGeom>
                <a:avLst/>
                <a:gdLst>
                  <a:gd name="connsiteX0" fmla="*/ 41946 w 82549"/>
                  <a:gd name="connsiteY0" fmla="*/ 6884 h 82549"/>
                  <a:gd name="connsiteX1" fmla="*/ 76871 w 82549"/>
                  <a:gd name="connsiteY1" fmla="*/ 41810 h 82549"/>
                  <a:gd name="connsiteX2" fmla="*/ 76871 w 82549"/>
                  <a:gd name="connsiteY2" fmla="*/ 41810 h 82549"/>
                  <a:gd name="connsiteX3" fmla="*/ 41946 w 82549"/>
                  <a:gd name="connsiteY3" fmla="*/ 76735 h 82549"/>
                  <a:gd name="connsiteX4" fmla="*/ 7021 w 82549"/>
                  <a:gd name="connsiteY4" fmla="*/ 41810 h 82549"/>
                  <a:gd name="connsiteX5" fmla="*/ 41946 w 82549"/>
                  <a:gd name="connsiteY5" fmla="*/ 6884 h 82549"/>
                  <a:gd name="connsiteX6" fmla="*/ 41946 w 82549"/>
                  <a:gd name="connsiteY6" fmla="*/ 535 h 82549"/>
                  <a:gd name="connsiteX7" fmla="*/ 671 w 82549"/>
                  <a:gd name="connsiteY7" fmla="*/ 41810 h 82549"/>
                  <a:gd name="connsiteX8" fmla="*/ 41946 w 82549"/>
                  <a:gd name="connsiteY8" fmla="*/ 83084 h 82549"/>
                  <a:gd name="connsiteX9" fmla="*/ 83221 w 82549"/>
                  <a:gd name="connsiteY9" fmla="*/ 41810 h 82549"/>
                  <a:gd name="connsiteX10" fmla="*/ 83221 w 82549"/>
                  <a:gd name="connsiteY10" fmla="*/ 41810 h 82549"/>
                  <a:gd name="connsiteX11" fmla="*/ 4194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6" y="6884"/>
                    </a:moveTo>
                    <a:cubicBezTo>
                      <a:pt x="61234" y="6884"/>
                      <a:pt x="76871" y="22522"/>
                      <a:pt x="76871" y="41810"/>
                    </a:cubicBezTo>
                    <a:lnTo>
                      <a:pt x="76871" y="41810"/>
                    </a:lnTo>
                    <a:cubicBezTo>
                      <a:pt x="76871" y="61098"/>
                      <a:pt x="61234" y="76735"/>
                      <a:pt x="41946" y="76735"/>
                    </a:cubicBezTo>
                    <a:cubicBezTo>
                      <a:pt x="22658" y="76735"/>
                      <a:pt x="7021" y="61098"/>
                      <a:pt x="7021" y="41810"/>
                    </a:cubicBezTo>
                    <a:cubicBezTo>
                      <a:pt x="7021" y="22522"/>
                      <a:pt x="22658" y="6884"/>
                      <a:pt x="41946" y="6884"/>
                    </a:cubicBezTo>
                    <a:close/>
                    <a:moveTo>
                      <a:pt x="41946" y="535"/>
                    </a:moveTo>
                    <a:cubicBezTo>
                      <a:pt x="19151" y="535"/>
                      <a:pt x="671" y="19014"/>
                      <a:pt x="671" y="41810"/>
                    </a:cubicBezTo>
                    <a:cubicBezTo>
                      <a:pt x="671" y="64605"/>
                      <a:pt x="19151" y="83084"/>
                      <a:pt x="41946" y="83084"/>
                    </a:cubicBezTo>
                    <a:cubicBezTo>
                      <a:pt x="64741" y="83084"/>
                      <a:pt x="83221" y="64605"/>
                      <a:pt x="83221" y="41810"/>
                    </a:cubicBezTo>
                    <a:lnTo>
                      <a:pt x="83221" y="41810"/>
                    </a:lnTo>
                    <a:cubicBezTo>
                      <a:pt x="83221" y="19014"/>
                      <a:pt x="64741" y="535"/>
                      <a:pt x="4194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9" name="Freeform: Shape 988">
                <a:extLst>
                  <a:ext uri="{FF2B5EF4-FFF2-40B4-BE49-F238E27FC236}">
                    <a16:creationId xmlns:a16="http://schemas.microsoft.com/office/drawing/2014/main" id="{DA8FA3D7-1269-DDC0-3684-8121669DED05}"/>
                  </a:ext>
                </a:extLst>
              </p:cNvPr>
              <p:cNvSpPr/>
              <p:nvPr/>
            </p:nvSpPr>
            <p:spPr>
              <a:xfrm>
                <a:off x="8847454" y="5597525"/>
                <a:ext cx="82549" cy="82549"/>
              </a:xfrm>
              <a:custGeom>
                <a:avLst/>
                <a:gdLst>
                  <a:gd name="connsiteX0" fmla="*/ 41948 w 82549"/>
                  <a:gd name="connsiteY0" fmla="*/ 6884 h 82549"/>
                  <a:gd name="connsiteX1" fmla="*/ 76874 w 82549"/>
                  <a:gd name="connsiteY1" fmla="*/ 41810 h 82549"/>
                  <a:gd name="connsiteX2" fmla="*/ 76874 w 82549"/>
                  <a:gd name="connsiteY2" fmla="*/ 41810 h 82549"/>
                  <a:gd name="connsiteX3" fmla="*/ 41948 w 82549"/>
                  <a:gd name="connsiteY3" fmla="*/ 76735 h 82549"/>
                  <a:gd name="connsiteX4" fmla="*/ 7023 w 82549"/>
                  <a:gd name="connsiteY4" fmla="*/ 41810 h 82549"/>
                  <a:gd name="connsiteX5" fmla="*/ 41948 w 82549"/>
                  <a:gd name="connsiteY5" fmla="*/ 6884 h 82549"/>
                  <a:gd name="connsiteX6" fmla="*/ 41948 w 82549"/>
                  <a:gd name="connsiteY6" fmla="*/ 535 h 82549"/>
                  <a:gd name="connsiteX7" fmla="*/ 674 w 82549"/>
                  <a:gd name="connsiteY7" fmla="*/ 41810 h 82549"/>
                  <a:gd name="connsiteX8" fmla="*/ 41948 w 82549"/>
                  <a:gd name="connsiteY8" fmla="*/ 83084 h 82549"/>
                  <a:gd name="connsiteX9" fmla="*/ 83223 w 82549"/>
                  <a:gd name="connsiteY9" fmla="*/ 41810 h 82549"/>
                  <a:gd name="connsiteX10" fmla="*/ 83223 w 82549"/>
                  <a:gd name="connsiteY10" fmla="*/ 41810 h 82549"/>
                  <a:gd name="connsiteX11" fmla="*/ 4194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8" y="6884"/>
                    </a:moveTo>
                    <a:cubicBezTo>
                      <a:pt x="61237" y="6884"/>
                      <a:pt x="76874" y="22522"/>
                      <a:pt x="76874" y="41810"/>
                    </a:cubicBezTo>
                    <a:lnTo>
                      <a:pt x="76874" y="41810"/>
                    </a:lnTo>
                    <a:cubicBezTo>
                      <a:pt x="76874" y="61098"/>
                      <a:pt x="61237" y="76735"/>
                      <a:pt x="41948" y="76735"/>
                    </a:cubicBezTo>
                    <a:cubicBezTo>
                      <a:pt x="22660" y="76735"/>
                      <a:pt x="7023" y="61098"/>
                      <a:pt x="7023" y="41810"/>
                    </a:cubicBezTo>
                    <a:cubicBezTo>
                      <a:pt x="7023" y="22522"/>
                      <a:pt x="22660" y="6884"/>
                      <a:pt x="41948" y="6884"/>
                    </a:cubicBezTo>
                    <a:close/>
                    <a:moveTo>
                      <a:pt x="41948" y="535"/>
                    </a:moveTo>
                    <a:cubicBezTo>
                      <a:pt x="19153" y="535"/>
                      <a:pt x="674" y="19014"/>
                      <a:pt x="674" y="41810"/>
                    </a:cubicBezTo>
                    <a:cubicBezTo>
                      <a:pt x="674" y="64605"/>
                      <a:pt x="19153" y="83084"/>
                      <a:pt x="41948" y="83084"/>
                    </a:cubicBezTo>
                    <a:cubicBezTo>
                      <a:pt x="64744" y="83084"/>
                      <a:pt x="83223" y="64605"/>
                      <a:pt x="83223" y="41810"/>
                    </a:cubicBezTo>
                    <a:lnTo>
                      <a:pt x="83223" y="41810"/>
                    </a:lnTo>
                    <a:cubicBezTo>
                      <a:pt x="83223" y="19014"/>
                      <a:pt x="64744" y="535"/>
                      <a:pt x="4194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0" name="Freeform: Shape 989">
                <a:extLst>
                  <a:ext uri="{FF2B5EF4-FFF2-40B4-BE49-F238E27FC236}">
                    <a16:creationId xmlns:a16="http://schemas.microsoft.com/office/drawing/2014/main" id="{2F21C556-29BB-6E69-BAAA-1C75033F213E}"/>
                  </a:ext>
                </a:extLst>
              </p:cNvPr>
              <p:cNvSpPr/>
              <p:nvPr/>
            </p:nvSpPr>
            <p:spPr>
              <a:xfrm>
                <a:off x="8871743" y="5597525"/>
                <a:ext cx="82549" cy="82549"/>
              </a:xfrm>
              <a:custGeom>
                <a:avLst/>
                <a:gdLst>
                  <a:gd name="connsiteX0" fmla="*/ 41951 w 82549"/>
                  <a:gd name="connsiteY0" fmla="*/ 6884 h 82549"/>
                  <a:gd name="connsiteX1" fmla="*/ 76876 w 82549"/>
                  <a:gd name="connsiteY1" fmla="*/ 41810 h 82549"/>
                  <a:gd name="connsiteX2" fmla="*/ 76876 w 82549"/>
                  <a:gd name="connsiteY2" fmla="*/ 41810 h 82549"/>
                  <a:gd name="connsiteX3" fmla="*/ 41951 w 82549"/>
                  <a:gd name="connsiteY3" fmla="*/ 76735 h 82549"/>
                  <a:gd name="connsiteX4" fmla="*/ 7026 w 82549"/>
                  <a:gd name="connsiteY4" fmla="*/ 41810 h 82549"/>
                  <a:gd name="connsiteX5" fmla="*/ 41951 w 82549"/>
                  <a:gd name="connsiteY5" fmla="*/ 6884 h 82549"/>
                  <a:gd name="connsiteX6" fmla="*/ 41951 w 82549"/>
                  <a:gd name="connsiteY6" fmla="*/ 535 h 82549"/>
                  <a:gd name="connsiteX7" fmla="*/ 676 w 82549"/>
                  <a:gd name="connsiteY7" fmla="*/ 41810 h 82549"/>
                  <a:gd name="connsiteX8" fmla="*/ 41951 w 82549"/>
                  <a:gd name="connsiteY8" fmla="*/ 83084 h 82549"/>
                  <a:gd name="connsiteX9" fmla="*/ 83226 w 82549"/>
                  <a:gd name="connsiteY9" fmla="*/ 41810 h 82549"/>
                  <a:gd name="connsiteX10" fmla="*/ 83226 w 82549"/>
                  <a:gd name="connsiteY10" fmla="*/ 41810 h 82549"/>
                  <a:gd name="connsiteX11" fmla="*/ 4195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1" y="6884"/>
                    </a:moveTo>
                    <a:cubicBezTo>
                      <a:pt x="61239" y="6884"/>
                      <a:pt x="76876" y="22522"/>
                      <a:pt x="76876" y="41810"/>
                    </a:cubicBezTo>
                    <a:lnTo>
                      <a:pt x="76876" y="41810"/>
                    </a:lnTo>
                    <a:cubicBezTo>
                      <a:pt x="76876" y="61098"/>
                      <a:pt x="61239" y="76735"/>
                      <a:pt x="41951" y="76735"/>
                    </a:cubicBezTo>
                    <a:cubicBezTo>
                      <a:pt x="22663" y="76735"/>
                      <a:pt x="7026" y="61098"/>
                      <a:pt x="7026" y="41810"/>
                    </a:cubicBezTo>
                    <a:cubicBezTo>
                      <a:pt x="7026" y="22522"/>
                      <a:pt x="22663" y="6884"/>
                      <a:pt x="41951" y="6884"/>
                    </a:cubicBezTo>
                    <a:close/>
                    <a:moveTo>
                      <a:pt x="41951" y="535"/>
                    </a:moveTo>
                    <a:cubicBezTo>
                      <a:pt x="19156" y="535"/>
                      <a:pt x="676" y="19014"/>
                      <a:pt x="676" y="41810"/>
                    </a:cubicBezTo>
                    <a:cubicBezTo>
                      <a:pt x="676" y="64605"/>
                      <a:pt x="19156" y="83084"/>
                      <a:pt x="41951" y="83084"/>
                    </a:cubicBezTo>
                    <a:cubicBezTo>
                      <a:pt x="64746" y="83084"/>
                      <a:pt x="83226" y="64605"/>
                      <a:pt x="83226" y="41810"/>
                    </a:cubicBezTo>
                    <a:lnTo>
                      <a:pt x="83226" y="41810"/>
                    </a:lnTo>
                    <a:cubicBezTo>
                      <a:pt x="83226" y="19014"/>
                      <a:pt x="64746" y="535"/>
                      <a:pt x="4195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1" name="Freeform: Shape 990">
                <a:extLst>
                  <a:ext uri="{FF2B5EF4-FFF2-40B4-BE49-F238E27FC236}">
                    <a16:creationId xmlns:a16="http://schemas.microsoft.com/office/drawing/2014/main" id="{FB68A450-96C1-0A22-0FF7-5DCE5F70CCEF}"/>
                  </a:ext>
                </a:extLst>
              </p:cNvPr>
              <p:cNvSpPr/>
              <p:nvPr/>
            </p:nvSpPr>
            <p:spPr>
              <a:xfrm>
                <a:off x="8896032" y="5597525"/>
                <a:ext cx="82549" cy="82549"/>
              </a:xfrm>
              <a:custGeom>
                <a:avLst/>
                <a:gdLst>
                  <a:gd name="connsiteX0" fmla="*/ 41953 w 82549"/>
                  <a:gd name="connsiteY0" fmla="*/ 6884 h 82549"/>
                  <a:gd name="connsiteX1" fmla="*/ 76879 w 82549"/>
                  <a:gd name="connsiteY1" fmla="*/ 41810 h 82549"/>
                  <a:gd name="connsiteX2" fmla="*/ 76879 w 82549"/>
                  <a:gd name="connsiteY2" fmla="*/ 41810 h 82549"/>
                  <a:gd name="connsiteX3" fmla="*/ 41953 w 82549"/>
                  <a:gd name="connsiteY3" fmla="*/ 76735 h 82549"/>
                  <a:gd name="connsiteX4" fmla="*/ 7028 w 82549"/>
                  <a:gd name="connsiteY4" fmla="*/ 41810 h 82549"/>
                  <a:gd name="connsiteX5" fmla="*/ 41953 w 82549"/>
                  <a:gd name="connsiteY5" fmla="*/ 6884 h 82549"/>
                  <a:gd name="connsiteX6" fmla="*/ 41953 w 82549"/>
                  <a:gd name="connsiteY6" fmla="*/ 535 h 82549"/>
                  <a:gd name="connsiteX7" fmla="*/ 679 w 82549"/>
                  <a:gd name="connsiteY7" fmla="*/ 41810 h 82549"/>
                  <a:gd name="connsiteX8" fmla="*/ 41953 w 82549"/>
                  <a:gd name="connsiteY8" fmla="*/ 83084 h 82549"/>
                  <a:gd name="connsiteX9" fmla="*/ 83228 w 82549"/>
                  <a:gd name="connsiteY9" fmla="*/ 41810 h 82549"/>
                  <a:gd name="connsiteX10" fmla="*/ 83228 w 82549"/>
                  <a:gd name="connsiteY10" fmla="*/ 41810 h 82549"/>
                  <a:gd name="connsiteX11" fmla="*/ 4195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3" y="6884"/>
                    </a:moveTo>
                    <a:cubicBezTo>
                      <a:pt x="61242" y="6884"/>
                      <a:pt x="76879" y="22522"/>
                      <a:pt x="76879" y="41810"/>
                    </a:cubicBezTo>
                    <a:lnTo>
                      <a:pt x="76879" y="41810"/>
                    </a:lnTo>
                    <a:cubicBezTo>
                      <a:pt x="76879" y="61098"/>
                      <a:pt x="61242" y="76735"/>
                      <a:pt x="41953" y="76735"/>
                    </a:cubicBezTo>
                    <a:cubicBezTo>
                      <a:pt x="22665" y="76735"/>
                      <a:pt x="7028" y="61098"/>
                      <a:pt x="7028" y="41810"/>
                    </a:cubicBezTo>
                    <a:cubicBezTo>
                      <a:pt x="7028" y="22522"/>
                      <a:pt x="22665" y="6884"/>
                      <a:pt x="41953" y="6884"/>
                    </a:cubicBezTo>
                    <a:close/>
                    <a:moveTo>
                      <a:pt x="41953" y="535"/>
                    </a:moveTo>
                    <a:cubicBezTo>
                      <a:pt x="19158" y="535"/>
                      <a:pt x="679" y="19014"/>
                      <a:pt x="679" y="41810"/>
                    </a:cubicBezTo>
                    <a:cubicBezTo>
                      <a:pt x="679" y="64605"/>
                      <a:pt x="19158" y="83084"/>
                      <a:pt x="41953" y="83084"/>
                    </a:cubicBezTo>
                    <a:cubicBezTo>
                      <a:pt x="64749" y="83084"/>
                      <a:pt x="83228" y="64605"/>
                      <a:pt x="83228" y="41810"/>
                    </a:cubicBezTo>
                    <a:lnTo>
                      <a:pt x="83228" y="41810"/>
                    </a:lnTo>
                    <a:cubicBezTo>
                      <a:pt x="83228" y="19014"/>
                      <a:pt x="64749" y="535"/>
                      <a:pt x="4195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2" name="Freeform: Shape 991">
                <a:extLst>
                  <a:ext uri="{FF2B5EF4-FFF2-40B4-BE49-F238E27FC236}">
                    <a16:creationId xmlns:a16="http://schemas.microsoft.com/office/drawing/2014/main" id="{960FAA0E-B645-C5BB-385F-16520F22887C}"/>
                  </a:ext>
                </a:extLst>
              </p:cNvPr>
              <p:cNvSpPr/>
              <p:nvPr/>
            </p:nvSpPr>
            <p:spPr>
              <a:xfrm>
                <a:off x="8920321" y="5597525"/>
                <a:ext cx="82549" cy="82549"/>
              </a:xfrm>
              <a:custGeom>
                <a:avLst/>
                <a:gdLst>
                  <a:gd name="connsiteX0" fmla="*/ 41956 w 82549"/>
                  <a:gd name="connsiteY0" fmla="*/ 6884 h 82549"/>
                  <a:gd name="connsiteX1" fmla="*/ 76881 w 82549"/>
                  <a:gd name="connsiteY1" fmla="*/ 41810 h 82549"/>
                  <a:gd name="connsiteX2" fmla="*/ 76881 w 82549"/>
                  <a:gd name="connsiteY2" fmla="*/ 41810 h 82549"/>
                  <a:gd name="connsiteX3" fmla="*/ 41956 w 82549"/>
                  <a:gd name="connsiteY3" fmla="*/ 76735 h 82549"/>
                  <a:gd name="connsiteX4" fmla="*/ 7031 w 82549"/>
                  <a:gd name="connsiteY4" fmla="*/ 41810 h 82549"/>
                  <a:gd name="connsiteX5" fmla="*/ 41956 w 82549"/>
                  <a:gd name="connsiteY5" fmla="*/ 6884 h 82549"/>
                  <a:gd name="connsiteX6" fmla="*/ 41956 w 82549"/>
                  <a:gd name="connsiteY6" fmla="*/ 535 h 82549"/>
                  <a:gd name="connsiteX7" fmla="*/ 681 w 82549"/>
                  <a:gd name="connsiteY7" fmla="*/ 41810 h 82549"/>
                  <a:gd name="connsiteX8" fmla="*/ 41956 w 82549"/>
                  <a:gd name="connsiteY8" fmla="*/ 83084 h 82549"/>
                  <a:gd name="connsiteX9" fmla="*/ 83231 w 82549"/>
                  <a:gd name="connsiteY9" fmla="*/ 41810 h 82549"/>
                  <a:gd name="connsiteX10" fmla="*/ 83231 w 82549"/>
                  <a:gd name="connsiteY10" fmla="*/ 41810 h 82549"/>
                  <a:gd name="connsiteX11" fmla="*/ 4195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6" y="6884"/>
                    </a:moveTo>
                    <a:cubicBezTo>
                      <a:pt x="61244" y="6884"/>
                      <a:pt x="76881" y="22522"/>
                      <a:pt x="76881" y="41810"/>
                    </a:cubicBezTo>
                    <a:lnTo>
                      <a:pt x="76881" y="41810"/>
                    </a:lnTo>
                    <a:cubicBezTo>
                      <a:pt x="76881" y="61098"/>
                      <a:pt x="61244" y="76735"/>
                      <a:pt x="41956" y="76735"/>
                    </a:cubicBezTo>
                    <a:cubicBezTo>
                      <a:pt x="22668" y="76735"/>
                      <a:pt x="7031" y="61098"/>
                      <a:pt x="7031" y="41810"/>
                    </a:cubicBezTo>
                    <a:cubicBezTo>
                      <a:pt x="7031" y="22522"/>
                      <a:pt x="22668" y="6884"/>
                      <a:pt x="41956" y="6884"/>
                    </a:cubicBezTo>
                    <a:close/>
                    <a:moveTo>
                      <a:pt x="41956" y="535"/>
                    </a:moveTo>
                    <a:cubicBezTo>
                      <a:pt x="19161" y="535"/>
                      <a:pt x="681" y="19014"/>
                      <a:pt x="681" y="41810"/>
                    </a:cubicBezTo>
                    <a:cubicBezTo>
                      <a:pt x="681" y="64605"/>
                      <a:pt x="19161" y="83084"/>
                      <a:pt x="41956" y="83084"/>
                    </a:cubicBezTo>
                    <a:cubicBezTo>
                      <a:pt x="64751" y="83084"/>
                      <a:pt x="83231" y="64605"/>
                      <a:pt x="83231" y="41810"/>
                    </a:cubicBezTo>
                    <a:lnTo>
                      <a:pt x="83231" y="41810"/>
                    </a:lnTo>
                    <a:cubicBezTo>
                      <a:pt x="83231" y="19014"/>
                      <a:pt x="64751" y="535"/>
                      <a:pt x="4195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3" name="Freeform: Shape 992">
                <a:extLst>
                  <a:ext uri="{FF2B5EF4-FFF2-40B4-BE49-F238E27FC236}">
                    <a16:creationId xmlns:a16="http://schemas.microsoft.com/office/drawing/2014/main" id="{26790560-7481-8CE1-2223-95AEAFA7CDF9}"/>
                  </a:ext>
                </a:extLst>
              </p:cNvPr>
              <p:cNvSpPr/>
              <p:nvPr/>
            </p:nvSpPr>
            <p:spPr>
              <a:xfrm>
                <a:off x="8944609" y="5597525"/>
                <a:ext cx="82549" cy="82549"/>
              </a:xfrm>
              <a:custGeom>
                <a:avLst/>
                <a:gdLst>
                  <a:gd name="connsiteX0" fmla="*/ 41959 w 82549"/>
                  <a:gd name="connsiteY0" fmla="*/ 6884 h 82549"/>
                  <a:gd name="connsiteX1" fmla="*/ 76884 w 82549"/>
                  <a:gd name="connsiteY1" fmla="*/ 41810 h 82549"/>
                  <a:gd name="connsiteX2" fmla="*/ 76884 w 82549"/>
                  <a:gd name="connsiteY2" fmla="*/ 41810 h 82549"/>
                  <a:gd name="connsiteX3" fmla="*/ 41959 w 82549"/>
                  <a:gd name="connsiteY3" fmla="*/ 76735 h 82549"/>
                  <a:gd name="connsiteX4" fmla="*/ 7033 w 82549"/>
                  <a:gd name="connsiteY4" fmla="*/ 41810 h 82549"/>
                  <a:gd name="connsiteX5" fmla="*/ 41959 w 82549"/>
                  <a:gd name="connsiteY5" fmla="*/ 6884 h 82549"/>
                  <a:gd name="connsiteX6" fmla="*/ 41959 w 82549"/>
                  <a:gd name="connsiteY6" fmla="*/ 535 h 82549"/>
                  <a:gd name="connsiteX7" fmla="*/ 684 w 82549"/>
                  <a:gd name="connsiteY7" fmla="*/ 41810 h 82549"/>
                  <a:gd name="connsiteX8" fmla="*/ 41959 w 82549"/>
                  <a:gd name="connsiteY8" fmla="*/ 83084 h 82549"/>
                  <a:gd name="connsiteX9" fmla="*/ 83233 w 82549"/>
                  <a:gd name="connsiteY9" fmla="*/ 41810 h 82549"/>
                  <a:gd name="connsiteX10" fmla="*/ 83233 w 82549"/>
                  <a:gd name="connsiteY10" fmla="*/ 41810 h 82549"/>
                  <a:gd name="connsiteX11" fmla="*/ 4195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9" y="6884"/>
                    </a:moveTo>
                    <a:cubicBezTo>
                      <a:pt x="61247" y="6884"/>
                      <a:pt x="76884" y="22522"/>
                      <a:pt x="76884" y="41810"/>
                    </a:cubicBezTo>
                    <a:lnTo>
                      <a:pt x="76884" y="41810"/>
                    </a:lnTo>
                    <a:cubicBezTo>
                      <a:pt x="76884" y="61098"/>
                      <a:pt x="61247" y="76735"/>
                      <a:pt x="41959" y="76735"/>
                    </a:cubicBezTo>
                    <a:cubicBezTo>
                      <a:pt x="22670" y="76735"/>
                      <a:pt x="7033" y="61098"/>
                      <a:pt x="7033" y="41810"/>
                    </a:cubicBezTo>
                    <a:cubicBezTo>
                      <a:pt x="7033" y="22522"/>
                      <a:pt x="22670" y="6884"/>
                      <a:pt x="41959" y="6884"/>
                    </a:cubicBezTo>
                    <a:close/>
                    <a:moveTo>
                      <a:pt x="41959" y="535"/>
                    </a:moveTo>
                    <a:cubicBezTo>
                      <a:pt x="19163" y="535"/>
                      <a:pt x="684" y="19014"/>
                      <a:pt x="684" y="41810"/>
                    </a:cubicBezTo>
                    <a:cubicBezTo>
                      <a:pt x="684" y="64605"/>
                      <a:pt x="19163" y="83084"/>
                      <a:pt x="41959" y="83084"/>
                    </a:cubicBezTo>
                    <a:cubicBezTo>
                      <a:pt x="64754" y="83084"/>
                      <a:pt x="83233" y="64605"/>
                      <a:pt x="83233" y="41810"/>
                    </a:cubicBezTo>
                    <a:lnTo>
                      <a:pt x="83233" y="41810"/>
                    </a:lnTo>
                    <a:cubicBezTo>
                      <a:pt x="83233" y="19014"/>
                      <a:pt x="64754" y="535"/>
                      <a:pt x="4195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4" name="Freeform: Shape 993">
                <a:extLst>
                  <a:ext uri="{FF2B5EF4-FFF2-40B4-BE49-F238E27FC236}">
                    <a16:creationId xmlns:a16="http://schemas.microsoft.com/office/drawing/2014/main" id="{11B0CD40-9D7B-FF04-28F9-0F653FAC582B}"/>
                  </a:ext>
                </a:extLst>
              </p:cNvPr>
              <p:cNvSpPr/>
              <p:nvPr/>
            </p:nvSpPr>
            <p:spPr>
              <a:xfrm>
                <a:off x="7139939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5" name="Freeform: Shape 994">
                <a:extLst>
                  <a:ext uri="{FF2B5EF4-FFF2-40B4-BE49-F238E27FC236}">
                    <a16:creationId xmlns:a16="http://schemas.microsoft.com/office/drawing/2014/main" id="{54086DA8-8844-6ACF-C11F-8C0C612F8516}"/>
                  </a:ext>
                </a:extLst>
              </p:cNvPr>
              <p:cNvSpPr/>
              <p:nvPr/>
            </p:nvSpPr>
            <p:spPr>
              <a:xfrm>
                <a:off x="7164228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6" name="Freeform: Shape 995">
                <a:extLst>
                  <a:ext uri="{FF2B5EF4-FFF2-40B4-BE49-F238E27FC236}">
                    <a16:creationId xmlns:a16="http://schemas.microsoft.com/office/drawing/2014/main" id="{CECA260D-25CE-462D-146C-E4B98E0765B5}"/>
                  </a:ext>
                </a:extLst>
              </p:cNvPr>
              <p:cNvSpPr/>
              <p:nvPr/>
            </p:nvSpPr>
            <p:spPr>
              <a:xfrm>
                <a:off x="7188517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7" name="Freeform: Shape 996">
                <a:extLst>
                  <a:ext uri="{FF2B5EF4-FFF2-40B4-BE49-F238E27FC236}">
                    <a16:creationId xmlns:a16="http://schemas.microsoft.com/office/drawing/2014/main" id="{CBA3D2C5-D7A9-4C0C-0D73-4E25C18AEC49}"/>
                  </a:ext>
                </a:extLst>
              </p:cNvPr>
              <p:cNvSpPr/>
              <p:nvPr/>
            </p:nvSpPr>
            <p:spPr>
              <a:xfrm>
                <a:off x="721280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8" name="Freeform: Shape 997">
                <a:extLst>
                  <a:ext uri="{FF2B5EF4-FFF2-40B4-BE49-F238E27FC236}">
                    <a16:creationId xmlns:a16="http://schemas.microsoft.com/office/drawing/2014/main" id="{7D68454C-FCC1-90C2-E719-F52993CB28F1}"/>
                  </a:ext>
                </a:extLst>
              </p:cNvPr>
              <p:cNvSpPr/>
              <p:nvPr/>
            </p:nvSpPr>
            <p:spPr>
              <a:xfrm>
                <a:off x="7237094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9" name="Freeform: Shape 998">
                <a:extLst>
                  <a:ext uri="{FF2B5EF4-FFF2-40B4-BE49-F238E27FC236}">
                    <a16:creationId xmlns:a16="http://schemas.microsoft.com/office/drawing/2014/main" id="{BFD5374C-C104-A6EA-65D6-EB6F746DA8A6}"/>
                  </a:ext>
                </a:extLst>
              </p:cNvPr>
              <p:cNvSpPr/>
              <p:nvPr/>
            </p:nvSpPr>
            <p:spPr>
              <a:xfrm>
                <a:off x="7261383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0" name="Freeform: Shape 999">
                <a:extLst>
                  <a:ext uri="{FF2B5EF4-FFF2-40B4-BE49-F238E27FC236}">
                    <a16:creationId xmlns:a16="http://schemas.microsoft.com/office/drawing/2014/main" id="{4B426FCC-AD03-6D20-9934-72A52611BB6D}"/>
                  </a:ext>
                </a:extLst>
              </p:cNvPr>
              <p:cNvSpPr/>
              <p:nvPr/>
            </p:nvSpPr>
            <p:spPr>
              <a:xfrm>
                <a:off x="7285672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1" name="Freeform: Shape 1000">
                <a:extLst>
                  <a:ext uri="{FF2B5EF4-FFF2-40B4-BE49-F238E27FC236}">
                    <a16:creationId xmlns:a16="http://schemas.microsoft.com/office/drawing/2014/main" id="{59F322C1-F8B6-91B3-AD21-1C01C7F0F2F4}"/>
                  </a:ext>
                </a:extLst>
              </p:cNvPr>
              <p:cNvSpPr/>
              <p:nvPr/>
            </p:nvSpPr>
            <p:spPr>
              <a:xfrm>
                <a:off x="730996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2" name="Freeform: Shape 1001">
                <a:extLst>
                  <a:ext uri="{FF2B5EF4-FFF2-40B4-BE49-F238E27FC236}">
                    <a16:creationId xmlns:a16="http://schemas.microsoft.com/office/drawing/2014/main" id="{7994C5F8-45A1-F91E-2E0A-FC1334ECA404}"/>
                  </a:ext>
                </a:extLst>
              </p:cNvPr>
              <p:cNvSpPr/>
              <p:nvPr/>
            </p:nvSpPr>
            <p:spPr>
              <a:xfrm>
                <a:off x="7334249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3" name="Freeform: Shape 1002">
                <a:extLst>
                  <a:ext uri="{FF2B5EF4-FFF2-40B4-BE49-F238E27FC236}">
                    <a16:creationId xmlns:a16="http://schemas.microsoft.com/office/drawing/2014/main" id="{442D69FF-C535-92E0-F97A-4644E0AE2D62}"/>
                  </a:ext>
                </a:extLst>
              </p:cNvPr>
              <p:cNvSpPr/>
              <p:nvPr/>
            </p:nvSpPr>
            <p:spPr>
              <a:xfrm>
                <a:off x="7358538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4" name="Freeform: Shape 1003">
                <a:extLst>
                  <a:ext uri="{FF2B5EF4-FFF2-40B4-BE49-F238E27FC236}">
                    <a16:creationId xmlns:a16="http://schemas.microsoft.com/office/drawing/2014/main" id="{CA69905C-44CC-1BCE-1B79-2DC9E1EA4012}"/>
                  </a:ext>
                </a:extLst>
              </p:cNvPr>
              <p:cNvSpPr/>
              <p:nvPr/>
            </p:nvSpPr>
            <p:spPr>
              <a:xfrm>
                <a:off x="747998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5" name="Freeform: Shape 1004">
                <a:extLst>
                  <a:ext uri="{FF2B5EF4-FFF2-40B4-BE49-F238E27FC236}">
                    <a16:creationId xmlns:a16="http://schemas.microsoft.com/office/drawing/2014/main" id="{109ED679-9047-A982-F564-0A095DB5C734}"/>
                  </a:ext>
                </a:extLst>
              </p:cNvPr>
              <p:cNvSpPr/>
              <p:nvPr/>
            </p:nvSpPr>
            <p:spPr>
              <a:xfrm>
                <a:off x="750427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6" name="Freeform: Shape 1005">
                <a:extLst>
                  <a:ext uri="{FF2B5EF4-FFF2-40B4-BE49-F238E27FC236}">
                    <a16:creationId xmlns:a16="http://schemas.microsoft.com/office/drawing/2014/main" id="{73C220DB-56B1-D2D0-12E5-D8AEA0B85A6B}"/>
                  </a:ext>
                </a:extLst>
              </p:cNvPr>
              <p:cNvSpPr/>
              <p:nvPr/>
            </p:nvSpPr>
            <p:spPr>
              <a:xfrm>
                <a:off x="7528559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7" name="Freeform: Shape 1006">
                <a:extLst>
                  <a:ext uri="{FF2B5EF4-FFF2-40B4-BE49-F238E27FC236}">
                    <a16:creationId xmlns:a16="http://schemas.microsoft.com/office/drawing/2014/main" id="{12ABB245-40AC-4840-8288-FAA7FED438FD}"/>
                  </a:ext>
                </a:extLst>
              </p:cNvPr>
              <p:cNvSpPr/>
              <p:nvPr/>
            </p:nvSpPr>
            <p:spPr>
              <a:xfrm>
                <a:off x="7552848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2177E13C-FFB5-9EAF-B597-728936F26C1F}"/>
                  </a:ext>
                </a:extLst>
              </p:cNvPr>
              <p:cNvSpPr/>
              <p:nvPr/>
            </p:nvSpPr>
            <p:spPr>
              <a:xfrm>
                <a:off x="7577137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763B5039-44A1-E0C5-5E60-9DB3F386EE23}"/>
                  </a:ext>
                </a:extLst>
              </p:cNvPr>
              <p:cNvSpPr/>
              <p:nvPr/>
            </p:nvSpPr>
            <p:spPr>
              <a:xfrm>
                <a:off x="7601425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0" name="Freeform: Shape 1009">
                <a:extLst>
                  <a:ext uri="{FF2B5EF4-FFF2-40B4-BE49-F238E27FC236}">
                    <a16:creationId xmlns:a16="http://schemas.microsoft.com/office/drawing/2014/main" id="{8AB8E541-160E-2418-A54D-6EC1AE0716CE}"/>
                  </a:ext>
                </a:extLst>
              </p:cNvPr>
              <p:cNvSpPr/>
              <p:nvPr/>
            </p:nvSpPr>
            <p:spPr>
              <a:xfrm>
                <a:off x="7625714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1" name="Freeform: Shape 1010">
                <a:extLst>
                  <a:ext uri="{FF2B5EF4-FFF2-40B4-BE49-F238E27FC236}">
                    <a16:creationId xmlns:a16="http://schemas.microsoft.com/office/drawing/2014/main" id="{1410A85C-1E07-4901-392B-5FA42C260081}"/>
                  </a:ext>
                </a:extLst>
              </p:cNvPr>
              <p:cNvSpPr/>
              <p:nvPr/>
            </p:nvSpPr>
            <p:spPr>
              <a:xfrm>
                <a:off x="7650003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2" name="Freeform: Shape 1011">
                <a:extLst>
                  <a:ext uri="{FF2B5EF4-FFF2-40B4-BE49-F238E27FC236}">
                    <a16:creationId xmlns:a16="http://schemas.microsoft.com/office/drawing/2014/main" id="{0E9A89F8-5913-7170-FC77-18BCA484B783}"/>
                  </a:ext>
                </a:extLst>
              </p:cNvPr>
              <p:cNvSpPr/>
              <p:nvPr/>
            </p:nvSpPr>
            <p:spPr>
              <a:xfrm>
                <a:off x="7674292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3" name="Freeform: Shape 1012">
                <a:extLst>
                  <a:ext uri="{FF2B5EF4-FFF2-40B4-BE49-F238E27FC236}">
                    <a16:creationId xmlns:a16="http://schemas.microsoft.com/office/drawing/2014/main" id="{6F6CDEFA-5401-F8DE-92A3-3BCE7253A8C0}"/>
                  </a:ext>
                </a:extLst>
              </p:cNvPr>
              <p:cNvSpPr/>
              <p:nvPr/>
            </p:nvSpPr>
            <p:spPr>
              <a:xfrm>
                <a:off x="769858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4" name="Freeform: Shape 1013">
                <a:extLst>
                  <a:ext uri="{FF2B5EF4-FFF2-40B4-BE49-F238E27FC236}">
                    <a16:creationId xmlns:a16="http://schemas.microsoft.com/office/drawing/2014/main" id="{1CE51914-3FBD-D7B0-9172-DB2481D55B1B}"/>
                  </a:ext>
                </a:extLst>
              </p:cNvPr>
              <p:cNvSpPr/>
              <p:nvPr/>
            </p:nvSpPr>
            <p:spPr>
              <a:xfrm>
                <a:off x="7722869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5" name="Freeform: Shape 1014">
                <a:extLst>
                  <a:ext uri="{FF2B5EF4-FFF2-40B4-BE49-F238E27FC236}">
                    <a16:creationId xmlns:a16="http://schemas.microsoft.com/office/drawing/2014/main" id="{3FEFF195-EAB7-1FFF-DF64-9A0356D42D8D}"/>
                  </a:ext>
                </a:extLst>
              </p:cNvPr>
              <p:cNvSpPr/>
              <p:nvPr/>
            </p:nvSpPr>
            <p:spPr>
              <a:xfrm>
                <a:off x="784431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6" name="Freeform: Shape 1015">
                <a:extLst>
                  <a:ext uri="{FF2B5EF4-FFF2-40B4-BE49-F238E27FC236}">
                    <a16:creationId xmlns:a16="http://schemas.microsoft.com/office/drawing/2014/main" id="{12E8A47B-A69A-A5FC-A0D4-A5D0ABED51A3}"/>
                  </a:ext>
                </a:extLst>
              </p:cNvPr>
              <p:cNvSpPr/>
              <p:nvPr/>
            </p:nvSpPr>
            <p:spPr>
              <a:xfrm>
                <a:off x="7868602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7" name="Freeform: Shape 1016">
                <a:extLst>
                  <a:ext uri="{FF2B5EF4-FFF2-40B4-BE49-F238E27FC236}">
                    <a16:creationId xmlns:a16="http://schemas.microsoft.com/office/drawing/2014/main" id="{1A3F2062-2994-7BAB-0346-D545DDA8B160}"/>
                  </a:ext>
                </a:extLst>
              </p:cNvPr>
              <p:cNvSpPr/>
              <p:nvPr/>
            </p:nvSpPr>
            <p:spPr>
              <a:xfrm>
                <a:off x="789289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8" name="Freeform: Shape 1017">
                <a:extLst>
                  <a:ext uri="{FF2B5EF4-FFF2-40B4-BE49-F238E27FC236}">
                    <a16:creationId xmlns:a16="http://schemas.microsoft.com/office/drawing/2014/main" id="{716AA83B-FB2F-8EBF-5740-C2BAF230CC4B}"/>
                  </a:ext>
                </a:extLst>
              </p:cNvPr>
              <p:cNvSpPr/>
              <p:nvPr/>
            </p:nvSpPr>
            <p:spPr>
              <a:xfrm>
                <a:off x="791717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9" name="Freeform: Shape 1018">
                <a:extLst>
                  <a:ext uri="{FF2B5EF4-FFF2-40B4-BE49-F238E27FC236}">
                    <a16:creationId xmlns:a16="http://schemas.microsoft.com/office/drawing/2014/main" id="{29AB84B5-2588-26A6-03A1-8D85AE4F0C5A}"/>
                  </a:ext>
                </a:extLst>
              </p:cNvPr>
              <p:cNvSpPr/>
              <p:nvPr/>
            </p:nvSpPr>
            <p:spPr>
              <a:xfrm>
                <a:off x="7941468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0" name="Freeform: Shape 1019">
                <a:extLst>
                  <a:ext uri="{FF2B5EF4-FFF2-40B4-BE49-F238E27FC236}">
                    <a16:creationId xmlns:a16="http://schemas.microsoft.com/office/drawing/2014/main" id="{E2E7A6C8-42B5-78B6-86AA-37BD133F6E8D}"/>
                  </a:ext>
                </a:extLst>
              </p:cNvPr>
              <p:cNvSpPr/>
              <p:nvPr/>
            </p:nvSpPr>
            <p:spPr>
              <a:xfrm>
                <a:off x="7965757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1" name="Freeform: Shape 1020">
                <a:extLst>
                  <a:ext uri="{FF2B5EF4-FFF2-40B4-BE49-F238E27FC236}">
                    <a16:creationId xmlns:a16="http://schemas.microsoft.com/office/drawing/2014/main" id="{9E0D5AB8-8478-108A-BFAF-B33CD6C525AA}"/>
                  </a:ext>
                </a:extLst>
              </p:cNvPr>
              <p:cNvSpPr/>
              <p:nvPr/>
            </p:nvSpPr>
            <p:spPr>
              <a:xfrm>
                <a:off x="799004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2" name="Freeform: Shape 1021">
                <a:extLst>
                  <a:ext uri="{FF2B5EF4-FFF2-40B4-BE49-F238E27FC236}">
                    <a16:creationId xmlns:a16="http://schemas.microsoft.com/office/drawing/2014/main" id="{166ADE92-F7B9-F8E2-FC3A-BB4115B2DFA1}"/>
                  </a:ext>
                </a:extLst>
              </p:cNvPr>
              <p:cNvSpPr/>
              <p:nvPr/>
            </p:nvSpPr>
            <p:spPr>
              <a:xfrm>
                <a:off x="801433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3" name="Freeform: Shape 1022">
                <a:extLst>
                  <a:ext uri="{FF2B5EF4-FFF2-40B4-BE49-F238E27FC236}">
                    <a16:creationId xmlns:a16="http://schemas.microsoft.com/office/drawing/2014/main" id="{3DC65ECE-174C-AFD0-2AA0-06C4B55EA3C4}"/>
                  </a:ext>
                </a:extLst>
              </p:cNvPr>
              <p:cNvSpPr/>
              <p:nvPr/>
            </p:nvSpPr>
            <p:spPr>
              <a:xfrm>
                <a:off x="8038623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7CAABAAE-31F5-E728-EA84-BCEF3C26C4D6}"/>
                  </a:ext>
                </a:extLst>
              </p:cNvPr>
              <p:cNvSpPr/>
              <p:nvPr/>
            </p:nvSpPr>
            <p:spPr>
              <a:xfrm>
                <a:off x="806291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75448082-ED87-C02B-EE0E-DD6E19BA0792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6" name="Freeform: Shape 1025">
                <a:extLst>
                  <a:ext uri="{FF2B5EF4-FFF2-40B4-BE49-F238E27FC236}">
                    <a16:creationId xmlns:a16="http://schemas.microsoft.com/office/drawing/2014/main" id="{87974BBE-29E9-F145-2CA1-9CB41DB29D17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3570EFA4-5C48-78C5-77D5-C7838604FD49}"/>
                  </a:ext>
                </a:extLst>
              </p:cNvPr>
              <p:cNvSpPr/>
              <p:nvPr/>
            </p:nvSpPr>
            <p:spPr>
              <a:xfrm>
                <a:off x="6605587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C8BAAE5A-643E-5482-8DF6-8D6B42AB2FE8}"/>
                  </a:ext>
                </a:extLst>
              </p:cNvPr>
              <p:cNvSpPr/>
              <p:nvPr/>
            </p:nvSpPr>
            <p:spPr>
              <a:xfrm>
                <a:off x="7820024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B1BF5980-A594-61F2-18E8-CF4240A9A059}"/>
                  </a:ext>
                </a:extLst>
              </p:cNvPr>
              <p:cNvSpPr/>
              <p:nvPr/>
            </p:nvSpPr>
            <p:spPr>
              <a:xfrm>
                <a:off x="9034462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34FC5FDC-1FA4-2C36-9B77-90E110776B7F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607B5131-9782-678B-F250-3588038B910A}"/>
                  </a:ext>
                </a:extLst>
              </p:cNvPr>
              <p:cNvSpPr/>
              <p:nvPr/>
            </p:nvSpPr>
            <p:spPr>
              <a:xfrm>
                <a:off x="7820024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CBC8E3DD-0A6E-5A68-0D2F-5AC257361408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3715FBC5-D442-74CA-ABB1-1DD1E4B30C08}"/>
                </a:ext>
              </a:extLst>
            </p:cNvPr>
            <p:cNvSpPr txBox="1"/>
            <p:nvPr/>
          </p:nvSpPr>
          <p:spPr>
            <a:xfrm>
              <a:off x="6428422" y="5647686"/>
              <a:ext cx="3543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-50</a:t>
              </a: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1B6DCA07-2CAD-3B69-F1D0-70DCC7753A89}"/>
                </a:ext>
              </a:extLst>
            </p:cNvPr>
            <p:cNvSpPr txBox="1"/>
            <p:nvPr/>
          </p:nvSpPr>
          <p:spPr>
            <a:xfrm>
              <a:off x="7695247" y="56476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E46E5694-4452-AFC0-016E-246B15AEE069}"/>
                </a:ext>
              </a:extLst>
            </p:cNvPr>
            <p:cNvSpPr txBox="1"/>
            <p:nvPr/>
          </p:nvSpPr>
          <p:spPr>
            <a:xfrm>
              <a:off x="8876347" y="56476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44C7E30-F113-F76A-C13E-536E7C05DE77}"/>
                </a:ext>
              </a:extLst>
            </p:cNvPr>
            <p:cNvSpPr txBox="1"/>
            <p:nvPr/>
          </p:nvSpPr>
          <p:spPr>
            <a:xfrm>
              <a:off x="7599997" y="5806440"/>
              <a:ext cx="4305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Shift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762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C91C201F-6A74-F585-2725-F493EA207B36}"/>
              </a:ext>
            </a:extLst>
          </p:cNvPr>
          <p:cNvGrpSpPr/>
          <p:nvPr/>
        </p:nvGrpSpPr>
        <p:grpSpPr>
          <a:xfrm>
            <a:off x="424133" y="507812"/>
            <a:ext cx="11214242" cy="5872431"/>
            <a:chOff x="424133" y="507812"/>
            <a:chExt cx="11214242" cy="58724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FFA4D2-5F90-53C6-2C9E-BBE064B851F6}"/>
                </a:ext>
              </a:extLst>
            </p:cNvPr>
            <p:cNvGrpSpPr/>
            <p:nvPr/>
          </p:nvGrpSpPr>
          <p:grpSpPr>
            <a:xfrm>
              <a:off x="1234803" y="2148202"/>
              <a:ext cx="691116" cy="637954"/>
              <a:chOff x="1403498" y="1679944"/>
              <a:chExt cx="691116" cy="63795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0594B3-955A-208E-DEC7-22E4561326F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C1D65E-A124-4680-54E7-76259E4C97F9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B83DB5-7FD8-FCB2-9C13-5C61EC6CE51F}"/>
                  </a:ext>
                </a:extLst>
              </p:cNvPr>
              <p:cNvCxnSpPr>
                <a:stCxn id="6" idx="1"/>
                <a:endCxn id="6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192310-6822-CC6A-23B5-1902AE46E91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24133" y="2467179"/>
              <a:ext cx="810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/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  <a:blipFill>
                  <a:blip r:embed="rId2"/>
                  <a:stretch>
                    <a:fillRect r="-5473" b="-29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A7DCEA-F797-8333-7281-83A048EC914C}"/>
                </a:ext>
              </a:extLst>
            </p:cNvPr>
            <p:cNvCxnSpPr>
              <a:endCxn id="6" idx="4"/>
            </p:cNvCxnSpPr>
            <p:nvPr/>
          </p:nvCxnSpPr>
          <p:spPr>
            <a:xfrm flipV="1">
              <a:off x="1580361" y="2786156"/>
              <a:ext cx="0" cy="429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F6ADB29-828C-2B38-8718-C0587DD2717E}"/>
                </a:ext>
              </a:extLst>
            </p:cNvPr>
            <p:cNvGrpSpPr/>
            <p:nvPr/>
          </p:nvGrpSpPr>
          <p:grpSpPr>
            <a:xfrm>
              <a:off x="1234803" y="4073240"/>
              <a:ext cx="691116" cy="637954"/>
              <a:chOff x="1403498" y="1679944"/>
              <a:chExt cx="691116" cy="6379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8FDED49-F882-BD1C-E7FD-B086EEAAF308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3D6508-3243-0FBB-AD93-A27BBFD45DED}"/>
                  </a:ext>
                </a:extLst>
              </p:cNvPr>
              <p:cNvCxnSpPr>
                <a:stCxn id="13" idx="3"/>
                <a:endCxn id="13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E6E589-B241-3019-FA4F-B79BE7648611}"/>
                  </a:ext>
                </a:extLst>
              </p:cNvPr>
              <p:cNvCxnSpPr>
                <a:stCxn id="13" idx="1"/>
                <a:endCxn id="13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B6C2C6-870E-D4BC-38B2-37560E91B21B}"/>
                </a:ext>
              </a:extLst>
            </p:cNvPr>
            <p:cNvCxnSpPr>
              <a:cxnSpLocks/>
            </p:cNvCxnSpPr>
            <p:nvPr/>
          </p:nvCxnSpPr>
          <p:spPr>
            <a:xfrm>
              <a:off x="860265" y="4392217"/>
              <a:ext cx="3914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3A4BE-627A-A12B-E79C-738D8C7A1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65" y="2467180"/>
              <a:ext cx="0" cy="1915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9E2997-EF90-E8E6-F9E1-F67848F43A62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580361" y="3678805"/>
              <a:ext cx="0" cy="394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/>
                <p:nvPr/>
              </p:nvSpPr>
              <p:spPr>
                <a:xfrm>
                  <a:off x="1576707" y="3362230"/>
                  <a:ext cx="2419317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707" y="3362230"/>
                  <a:ext cx="2419317" cy="404983"/>
                </a:xfrm>
                <a:prstGeom prst="rect">
                  <a:avLst/>
                </a:prstGeom>
                <a:blipFill>
                  <a:blip r:embed="rId3"/>
                  <a:stretch>
                    <a:fillRect r="-5542"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6849B762-1375-8D8D-9F4D-1BF6009CDAC6}"/>
                </a:ext>
              </a:extLst>
            </p:cNvPr>
            <p:cNvSpPr/>
            <p:nvPr/>
          </p:nvSpPr>
          <p:spPr>
            <a:xfrm>
              <a:off x="2813567" y="3903621"/>
              <a:ext cx="1168528" cy="359139"/>
            </a:xfrm>
            <a:custGeom>
              <a:avLst/>
              <a:gdLst>
                <a:gd name="connsiteX0" fmla="*/ 0 w 1168528"/>
                <a:gd name="connsiteY0" fmla="*/ 359139 h 359139"/>
                <a:gd name="connsiteX1" fmla="*/ 244549 w 1168528"/>
                <a:gd name="connsiteY1" fmla="*/ 93325 h 3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528" h="359139">
                  <a:moveTo>
                    <a:pt x="0" y="359139"/>
                  </a:moveTo>
                  <a:cubicBezTo>
                    <a:pt x="968449" y="109274"/>
                    <a:pt x="1936898" y="-140591"/>
                    <a:pt x="244549" y="93325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E65CDE-7822-7E22-46AE-9CD7AC760529}"/>
                </a:ext>
              </a:extLst>
            </p:cNvPr>
            <p:cNvGrpSpPr/>
            <p:nvPr/>
          </p:nvGrpSpPr>
          <p:grpSpPr>
            <a:xfrm>
              <a:off x="4190307" y="2148202"/>
              <a:ext cx="691116" cy="637954"/>
              <a:chOff x="1403498" y="1679944"/>
              <a:chExt cx="691116" cy="6379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EA10D1-55DB-F6FA-D06F-AB723352C8D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9165A7-E7A7-16D7-7867-98AF85EC222A}"/>
                  </a:ext>
                </a:extLst>
              </p:cNvPr>
              <p:cNvCxnSpPr>
                <a:stCxn id="22" idx="3"/>
                <a:endCxn id="2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E4DB6-2F5F-8563-0E74-97379C057AB3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C0DD894-B74E-04C2-F734-653BA387206D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>
              <a:off x="1925919" y="2467179"/>
              <a:ext cx="22643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762499-973C-E20C-76CD-4DCF8F56045D}"/>
                </a:ext>
              </a:extLst>
            </p:cNvPr>
            <p:cNvCxnSpPr>
              <a:cxnSpLocks/>
              <a:stCxn id="34" idx="0"/>
              <a:endCxn id="22" idx="4"/>
            </p:cNvCxnSpPr>
            <p:nvPr/>
          </p:nvCxnSpPr>
          <p:spPr>
            <a:xfrm flipH="1" flipV="1">
              <a:off x="4535865" y="2786156"/>
              <a:ext cx="16143" cy="4777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0C8F9C-7542-09F5-8CC3-74DA28DF7C47}"/>
                </a:ext>
              </a:extLst>
            </p:cNvPr>
            <p:cNvGrpSpPr/>
            <p:nvPr/>
          </p:nvGrpSpPr>
          <p:grpSpPr>
            <a:xfrm>
              <a:off x="4206450" y="4080190"/>
              <a:ext cx="691116" cy="637954"/>
              <a:chOff x="1403498" y="1679944"/>
              <a:chExt cx="691116" cy="63795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73D0654-DCB6-CB6F-EE23-4FC5370A8F2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41CB17-7E63-A409-350C-2D5CBEF7050D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A24C50B-26BF-834B-43BD-BA3199529108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637F57-D56F-92B4-D9DC-5EE791B9A250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>
              <a:off x="1925919" y="4392217"/>
              <a:ext cx="2280531" cy="69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F15AD6-93A1-DE31-4129-C0E522D9B161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552008" y="3678805"/>
              <a:ext cx="0" cy="401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86234B-BAD4-CC39-96A2-44EB8B256CD9}"/>
                </a:ext>
              </a:extLst>
            </p:cNvPr>
            <p:cNvCxnSpPr>
              <a:stCxn id="22" idx="6"/>
            </p:cNvCxnSpPr>
            <p:nvPr/>
          </p:nvCxnSpPr>
          <p:spPr>
            <a:xfrm flipV="1">
              <a:off x="4881423" y="2450987"/>
              <a:ext cx="3767642" cy="16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/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16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4FC4B3-D2A8-B3D8-FC69-4DF92EED23F4}"/>
                </a:ext>
              </a:extLst>
            </p:cNvPr>
            <p:cNvGrpSpPr/>
            <p:nvPr/>
          </p:nvGrpSpPr>
          <p:grpSpPr>
            <a:xfrm>
              <a:off x="8649065" y="2101736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2F82BE2-717F-CF52-6B42-58DA03D62395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135C745-AB71-4EC8-A787-CE4FA5CD3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2692" t="-158427" r="-126923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FFDF269-83C8-BDAF-0292-4C9417658D84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36C31C-A751-DC3A-9E71-3C7143239D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247511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5447747" y="1343083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73018A-BA54-5B48-7765-66C26BD55289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6138863" y="1652915"/>
              <a:ext cx="2510202" cy="91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62E811-1B51-F052-DE32-CA9A62122A19}"/>
                </a:ext>
              </a:extLst>
            </p:cNvPr>
            <p:cNvGrpSpPr/>
            <p:nvPr/>
          </p:nvGrpSpPr>
          <p:grpSpPr>
            <a:xfrm>
              <a:off x="8649065" y="1303664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2F61692-F749-AAFB-1809-A44FDA16818B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5589A43-7CE9-4B96-9625-C340C3381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5541802-DAFE-74BF-C160-FF1AAC3B92F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2EE8E1-1040-1CC6-024D-3842D5F8822E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165291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9D42ACA-75EE-AEBC-D2D8-B733B83A410C}"/>
                </a:ext>
              </a:extLst>
            </p:cNvPr>
            <p:cNvGrpSpPr/>
            <p:nvPr/>
          </p:nvGrpSpPr>
          <p:grpSpPr>
            <a:xfrm>
              <a:off x="6917098" y="517312"/>
              <a:ext cx="691116" cy="637954"/>
              <a:chOff x="1403498" y="1679944"/>
              <a:chExt cx="691116" cy="63795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BB1CEE-E624-DE05-AE10-64136073281D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579B77-BF1A-1E0F-87A8-625D44A56FBE}"/>
                  </a:ext>
                </a:extLst>
              </p:cNvPr>
              <p:cNvCxnSpPr>
                <a:stCxn id="49" idx="3"/>
                <a:endCxn id="49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86A4A5-09C2-D3D3-1086-FDA58AB63CDB}"/>
                  </a:ext>
                </a:extLst>
              </p:cNvPr>
              <p:cNvCxnSpPr>
                <a:stCxn id="49" idx="1"/>
                <a:endCxn id="49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9896AAE-CE58-9149-F72E-3099FE4CFBE1}"/>
                </a:ext>
              </a:extLst>
            </p:cNvPr>
            <p:cNvCxnSpPr>
              <a:stCxn id="49" idx="6"/>
            </p:cNvCxnSpPr>
            <p:nvPr/>
          </p:nvCxnSpPr>
          <p:spPr>
            <a:xfrm>
              <a:off x="7608214" y="836289"/>
              <a:ext cx="1040850" cy="20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6C57046-E6D4-741E-E046-BBC38D41A938}"/>
                </a:ext>
              </a:extLst>
            </p:cNvPr>
            <p:cNvGrpSpPr/>
            <p:nvPr/>
          </p:nvGrpSpPr>
          <p:grpSpPr>
            <a:xfrm>
              <a:off x="8649064" y="50781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10D0130-A87E-A545-0031-AC933D8E1C5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29AD378-341D-4BB1-9448-B61BDEC78E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35C61B7-4A32-2BF1-AE67-4AC98572DC31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FDC178-D8A2-5557-6064-D77A0225007C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83400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/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/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B612D1F-D01B-C943-DDD5-09E1AF3A6933}"/>
                </a:ext>
              </a:extLst>
            </p:cNvPr>
            <p:cNvCxnSpPr>
              <a:cxnSpLocks/>
              <a:stCxn id="57" idx="0"/>
              <a:endCxn id="40" idx="4"/>
            </p:cNvCxnSpPr>
            <p:nvPr/>
          </p:nvCxnSpPr>
          <p:spPr>
            <a:xfrm flipV="1">
              <a:off x="5793305" y="1981037"/>
              <a:ext cx="0" cy="10865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7D2875-C8A1-ABE3-EFE5-697AAFE9FEAD}"/>
                </a:ext>
              </a:extLst>
            </p:cNvPr>
            <p:cNvCxnSpPr>
              <a:cxnSpLocks/>
              <a:stCxn id="58" idx="0"/>
              <a:endCxn id="49" idx="4"/>
            </p:cNvCxnSpPr>
            <p:nvPr/>
          </p:nvCxnSpPr>
          <p:spPr>
            <a:xfrm flipV="1">
              <a:off x="7262656" y="1155266"/>
              <a:ext cx="0" cy="18933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809324"/>
              <a:ext cx="0" cy="1657856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3552738" y="1652914"/>
              <a:ext cx="1895009" cy="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40352E-2BEF-F279-6965-454F392C5548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3535740" y="809324"/>
              <a:ext cx="3381358" cy="26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1B37AB-98BA-AAAD-2928-3A7EDD00AD42}"/>
                </a:ext>
              </a:extLst>
            </p:cNvPr>
            <p:cNvGrpSpPr/>
            <p:nvPr/>
          </p:nvGrpSpPr>
          <p:grpSpPr>
            <a:xfrm>
              <a:off x="6917098" y="5705586"/>
              <a:ext cx="691116" cy="637954"/>
              <a:chOff x="1403498" y="1679944"/>
              <a:chExt cx="691116" cy="63795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13F675-4113-5DA9-0B11-75C9E23381E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9A2C7CB-CC03-3F40-101B-389B70F3ACE2}"/>
                  </a:ext>
                </a:extLst>
              </p:cNvPr>
              <p:cNvCxnSpPr>
                <a:stCxn id="65" idx="3"/>
                <a:endCxn id="65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28F2CEA-E8F5-DEFA-20A7-32E3E10B751D}"/>
                  </a:ext>
                </a:extLst>
              </p:cNvPr>
              <p:cNvCxnSpPr>
                <a:stCxn id="65" idx="1"/>
                <a:endCxn id="65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9449CE-0352-6402-93F3-23E24CEAF82D}"/>
                </a:ext>
              </a:extLst>
            </p:cNvPr>
            <p:cNvCxnSpPr>
              <a:cxnSpLocks/>
              <a:stCxn id="65" idx="6"/>
              <a:endCxn id="71" idx="1"/>
            </p:cNvCxnSpPr>
            <p:nvPr/>
          </p:nvCxnSpPr>
          <p:spPr>
            <a:xfrm>
              <a:off x="7608214" y="6024563"/>
              <a:ext cx="1062159" cy="6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D32B4FB-009C-1547-6446-DB819E5198B9}"/>
                </a:ext>
              </a:extLst>
            </p:cNvPr>
            <p:cNvGrpSpPr/>
            <p:nvPr/>
          </p:nvGrpSpPr>
          <p:grpSpPr>
            <a:xfrm>
              <a:off x="8670373" y="568174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8769F65-9119-1233-5B71-4A27CDCE41D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87D1061-63D4-4681-92B7-F3483DFE0B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FF5BE1A8-A4F0-368D-F7F4-46E66BD6C95B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9D1BFE-A411-71B7-3E1C-98B4AA0F0BA8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604948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127F3A0-720A-57B6-DDEA-EF2CC7E5458D}"/>
                </a:ext>
              </a:extLst>
            </p:cNvPr>
            <p:cNvGrpSpPr/>
            <p:nvPr/>
          </p:nvGrpSpPr>
          <p:grpSpPr>
            <a:xfrm>
              <a:off x="5460391" y="4917453"/>
              <a:ext cx="691116" cy="637954"/>
              <a:chOff x="1403498" y="1679944"/>
              <a:chExt cx="691116" cy="63795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963009C-FBCB-280B-A826-A1E2BDE3C0C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662BD79-F407-46A1-FF4B-17B0AA0EFAB0}"/>
                  </a:ext>
                </a:extLst>
              </p:cNvPr>
              <p:cNvCxnSpPr>
                <a:stCxn id="74" idx="3"/>
                <a:endCxn id="74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CFECD5-606B-31D5-4D2A-1D2CF3788F72}"/>
                  </a:ext>
                </a:extLst>
              </p:cNvPr>
              <p:cNvCxnSpPr>
                <a:stCxn id="74" idx="1"/>
                <a:endCxn id="74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C5B9860-F8C5-BFB1-CDB4-C2404D89CBD0}"/>
                </a:ext>
              </a:extLst>
            </p:cNvPr>
            <p:cNvCxnSpPr>
              <a:cxnSpLocks/>
              <a:stCxn id="74" idx="6"/>
              <a:endCxn id="80" idx="1"/>
            </p:cNvCxnSpPr>
            <p:nvPr/>
          </p:nvCxnSpPr>
          <p:spPr>
            <a:xfrm>
              <a:off x="6151507" y="5236430"/>
              <a:ext cx="25188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2EB71E0-3C41-C05A-7C2D-426F79BBB727}"/>
                </a:ext>
              </a:extLst>
            </p:cNvPr>
            <p:cNvGrpSpPr/>
            <p:nvPr/>
          </p:nvGrpSpPr>
          <p:grpSpPr>
            <a:xfrm>
              <a:off x="8670373" y="4887179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0903020D-9EB0-496B-29F4-6030B5EB6E50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D23B0880-1BCD-471A-9936-E8FBAE76A8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7F15DCE-F73D-DDE0-0336-FABA16B2CB5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B4A814-6FE1-3980-2E76-0D2A6111B7B3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522728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7E654FF-DF7F-DF40-9DDF-C3728BB2C62B}"/>
                </a:ext>
              </a:extLst>
            </p:cNvPr>
            <p:cNvGrpSpPr/>
            <p:nvPr/>
          </p:nvGrpSpPr>
          <p:grpSpPr>
            <a:xfrm>
              <a:off x="8649064" y="407996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4FD23DA-565F-2AF7-B514-DEE5B1578EE7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19F197C-1397-4F08-B1FD-5F00CCCDBF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4466" t="-158427" r="-128155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335075A2-B3D2-A089-4043-AECCC8523538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36A9748-F005-DE19-5B7A-40C57B04398C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440837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51F173-6D68-64D6-234A-D9C9C71F8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4382974"/>
              <a:ext cx="0" cy="1615123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436A894-1149-12C7-2294-03B76BBBC51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3552738" y="5236430"/>
              <a:ext cx="19076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98DDC01-28FB-33A3-8188-317D8EA7EE5C}"/>
                </a:ext>
              </a:extLst>
            </p:cNvPr>
            <p:cNvCxnSpPr>
              <a:cxnSpLocks/>
              <a:stCxn id="28" idx="6"/>
              <a:endCxn id="84" idx="1"/>
            </p:cNvCxnSpPr>
            <p:nvPr/>
          </p:nvCxnSpPr>
          <p:spPr>
            <a:xfrm>
              <a:off x="4897566" y="4399167"/>
              <a:ext cx="3751498" cy="300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A3513E-6BAC-89D6-F5D9-E775034FD31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3552738" y="5998097"/>
              <a:ext cx="3364360" cy="26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/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/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/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/>
                <p:nvPr/>
              </p:nvSpPr>
              <p:spPr>
                <a:xfrm>
                  <a:off x="10749372" y="5804155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5804155"/>
                  <a:ext cx="889003" cy="487762"/>
                </a:xfrm>
                <a:prstGeom prst="rect">
                  <a:avLst/>
                </a:prstGeom>
                <a:blipFill>
                  <a:blip r:embed="rId19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/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blipFill>
                  <a:blip r:embed="rId20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/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blipFill>
                  <a:blip r:embed="rId21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AFB623E-97AD-76B6-2D1F-48C282BB69B3}"/>
                </a:ext>
              </a:extLst>
            </p:cNvPr>
            <p:cNvCxnSpPr>
              <a:cxnSpLocks/>
              <a:stCxn id="57" idx="2"/>
              <a:endCxn id="74" idx="0"/>
            </p:cNvCxnSpPr>
            <p:nvPr/>
          </p:nvCxnSpPr>
          <p:spPr>
            <a:xfrm>
              <a:off x="5793305" y="3782222"/>
              <a:ext cx="12644" cy="1135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C170D40-4B29-73A2-C6F1-82242B8021A9}"/>
                </a:ext>
              </a:extLst>
            </p:cNvPr>
            <p:cNvCxnSpPr>
              <a:cxnSpLocks/>
              <a:stCxn id="58" idx="2"/>
              <a:endCxn id="65" idx="0"/>
            </p:cNvCxnSpPr>
            <p:nvPr/>
          </p:nvCxnSpPr>
          <p:spPr>
            <a:xfrm>
              <a:off x="7262656" y="3763263"/>
              <a:ext cx="0" cy="1942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86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58566A8-A6B0-F49F-5D7E-3FCF45496B86}"/>
              </a:ext>
            </a:extLst>
          </p:cNvPr>
          <p:cNvGrpSpPr/>
          <p:nvPr/>
        </p:nvGrpSpPr>
        <p:grpSpPr>
          <a:xfrm>
            <a:off x="3241474" y="816860"/>
            <a:ext cx="5709052" cy="4141681"/>
            <a:chOff x="3241474" y="816860"/>
            <a:chExt cx="5709052" cy="414168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D299130-256E-8A9D-B1DD-9D1B06D83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916" y="816860"/>
              <a:ext cx="0" cy="37703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15BA90B-8CB4-C518-A458-583D19A77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75916" y="4587183"/>
              <a:ext cx="53746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tar: 6 Points 9">
              <a:extLst>
                <a:ext uri="{FF2B5EF4-FFF2-40B4-BE49-F238E27FC236}">
                  <a16:creationId xmlns:a16="http://schemas.microsoft.com/office/drawing/2014/main" id="{DCD26747-9CFB-1CEF-A8E5-D8CC38A4ACD7}"/>
                </a:ext>
              </a:extLst>
            </p:cNvPr>
            <p:cNvSpPr/>
            <p:nvPr/>
          </p:nvSpPr>
          <p:spPr>
            <a:xfrm>
              <a:off x="3655151" y="3848272"/>
              <a:ext cx="669299" cy="669299"/>
            </a:xfrm>
            <a:prstGeom prst="star6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5AA434-5C54-526D-0939-9B2177C588EF}"/>
                </a:ext>
              </a:extLst>
            </p:cNvPr>
            <p:cNvSpPr txBox="1"/>
            <p:nvPr/>
          </p:nvSpPr>
          <p:spPr>
            <a:xfrm>
              <a:off x="3655151" y="816860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C679F7-7595-3EA8-25D2-E8E8524D8373}"/>
                </a:ext>
              </a:extLst>
            </p:cNvPr>
            <p:cNvSpPr txBox="1"/>
            <p:nvPr/>
          </p:nvSpPr>
          <p:spPr>
            <a:xfrm>
              <a:off x="8486051" y="4182921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A1D6E-DAF7-F779-93DF-C42EC6560397}"/>
                </a:ext>
              </a:extLst>
            </p:cNvPr>
            <p:cNvCxnSpPr>
              <a:cxnSpLocks/>
            </p:cNvCxnSpPr>
            <p:nvPr/>
          </p:nvCxnSpPr>
          <p:spPr>
            <a:xfrm>
              <a:off x="4435327" y="4182921"/>
              <a:ext cx="8839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50C40D-47A1-B50E-B974-E2BFEBC9C962}"/>
                </a:ext>
              </a:extLst>
            </p:cNvPr>
            <p:cNvSpPr txBox="1"/>
            <p:nvPr/>
          </p:nvSpPr>
          <p:spPr>
            <a:xfrm>
              <a:off x="5319268" y="4009522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B899A6-4FD3-333D-687E-5B9B35AD404E}"/>
                </a:ext>
              </a:extLst>
            </p:cNvPr>
            <p:cNvSpPr txBox="1"/>
            <p:nvPr/>
          </p:nvSpPr>
          <p:spPr>
            <a:xfrm>
              <a:off x="3241474" y="4657927"/>
              <a:ext cx="1496651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Receiver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0E0778-7CB0-F4CA-C2DA-F28EDEEC4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961" y="1318692"/>
              <a:ext cx="2628269" cy="24614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A2C295-C985-CD77-0DE4-0EFCEC096B1B}"/>
                </a:ext>
              </a:extLst>
            </p:cNvPr>
            <p:cNvSpPr txBox="1"/>
            <p:nvPr/>
          </p:nvSpPr>
          <p:spPr>
            <a:xfrm>
              <a:off x="4877297" y="816860"/>
              <a:ext cx="1672844" cy="77429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EM waves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1302BA-84DE-96F0-6090-67A182C2E15E}"/>
                    </a:ext>
                  </a:extLst>
                </p:cNvPr>
                <p:cNvSpPr txBox="1"/>
                <p:nvPr/>
              </p:nvSpPr>
              <p:spPr>
                <a:xfrm>
                  <a:off x="6254526" y="3026163"/>
                  <a:ext cx="378503" cy="40283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 anchor="ctr" anchorCtr="1">
                  <a:norm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oMath>
                    </m:oMathPara>
                  </a14:m>
                  <a:endParaRPr lang="en-GB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1302BA-84DE-96F0-6090-67A182C2E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526" y="3026163"/>
                  <a:ext cx="378503" cy="402837"/>
                </a:xfrm>
                <a:prstGeom prst="rect">
                  <a:avLst/>
                </a:prstGeom>
                <a:blipFill>
                  <a:blip r:embed="rId2"/>
                  <a:stretch>
                    <a:fillRect l="-11290" b="-1940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978DA7-8862-659C-6279-C02E66036E0A}"/>
                </a:ext>
              </a:extLst>
            </p:cNvPr>
            <p:cNvSpPr/>
            <p:nvPr/>
          </p:nvSpPr>
          <p:spPr>
            <a:xfrm>
              <a:off x="5305116" y="2675080"/>
              <a:ext cx="949410" cy="1912104"/>
            </a:xfrm>
            <a:custGeom>
              <a:avLst/>
              <a:gdLst>
                <a:gd name="connsiteX0" fmla="*/ 0 w 949410"/>
                <a:gd name="connsiteY0" fmla="*/ 0 h 1659117"/>
                <a:gd name="connsiteX1" fmla="*/ 876693 w 949410"/>
                <a:gd name="connsiteY1" fmla="*/ 593888 h 1659117"/>
                <a:gd name="connsiteX2" fmla="*/ 838986 w 949410"/>
                <a:gd name="connsiteY2" fmla="*/ 1659117 h 165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9410" h="1659117">
                  <a:moveTo>
                    <a:pt x="0" y="0"/>
                  </a:moveTo>
                  <a:cubicBezTo>
                    <a:pt x="368431" y="158684"/>
                    <a:pt x="736862" y="317369"/>
                    <a:pt x="876693" y="593888"/>
                  </a:cubicBezTo>
                  <a:cubicBezTo>
                    <a:pt x="1016524" y="870407"/>
                    <a:pt x="926969" y="1506717"/>
                    <a:pt x="838986" y="165911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163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28575">
          <a:noFill/>
        </a:ln>
      </a:spPr>
      <a:bodyPr wrap="square" rtlCol="0" anchor="ctr" anchorCtr="1">
        <a:normAutofit/>
      </a:bodyPr>
      <a:lstStyle>
        <a:defPPr algn="ctr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428</Words>
  <Application>Microsoft Office PowerPoint</Application>
  <PresentationFormat>宽屏</PresentationFormat>
  <Paragraphs>320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YaHei Consolas Hybrid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Yaowen Hu</dc:creator>
  <cp:lastModifiedBy>Yaowen Hu</cp:lastModifiedBy>
  <cp:revision>1</cp:revision>
  <dcterms:created xsi:type="dcterms:W3CDTF">2023-08-08T19:04:34Z</dcterms:created>
  <dcterms:modified xsi:type="dcterms:W3CDTF">2023-08-29T22:51:02Z</dcterms:modified>
</cp:coreProperties>
</file>