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tils" id="{4777462E-3795-4BD9-B9AA-6B5F2FB44EE0}">
          <p14:sldIdLst>
            <p14:sldId id="259"/>
          </p14:sldIdLst>
        </p14:section>
        <p14:section name="tracking_diagram" id="{1DEDF661-914E-48E3-9A8D-8BB85409C3A9}">
          <p14:sldIdLst>
            <p14:sldId id="256"/>
          </p14:sldIdLst>
        </p14:section>
        <p14:section name="NCO" id="{6E6AE61A-F45D-4AA3-96B4-8C88B1254349}">
          <p14:sldIdLst>
            <p14:sldId id="258"/>
          </p14:sldIdLst>
        </p14:section>
        <p14:section name="phase function" id="{47BB80E6-5767-4CC1-B665-7E04F1D727AD}">
          <p14:sldIdLst>
            <p14:sldId id="260"/>
          </p14:sldIdLst>
        </p14:section>
        <p14:section name="pac function" id="{096E8431-F912-4AA4-935A-EA2093B2805D}">
          <p14:sldIdLst>
            <p14:sldId id="261"/>
          </p14:sldIdLst>
        </p14:section>
        <p14:section name="correlator" id="{0836700A-C48D-4FB8-8B22-4DC8078990AA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EC1C4A-E027-49F0-8474-9F25D24551D4}" v="33" dt="2023-08-16T14:32:09.7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2" autoAdjust="0"/>
    <p:restoredTop sz="93067" autoAdjust="0"/>
  </p:normalViewPr>
  <p:slideViewPr>
    <p:cSldViewPr snapToGrid="0">
      <p:cViewPr varScale="1">
        <p:scale>
          <a:sx n="102" d="100"/>
          <a:sy n="102" d="100"/>
        </p:scale>
        <p:origin x="984" y="11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owen Hu" userId="81e4f212d1a9d49e" providerId="LiveId" clId="{45E86E5A-B785-4BDA-8702-CE7BE49DD7E1}"/>
    <pc:docChg chg="undo custSel modSld">
      <pc:chgData name="Yaowen Hu" userId="81e4f212d1a9d49e" providerId="LiveId" clId="{45E86E5A-B785-4BDA-8702-CE7BE49DD7E1}" dt="2023-08-15T13:15:18.041" v="27" actId="255"/>
      <pc:docMkLst>
        <pc:docMk/>
      </pc:docMkLst>
      <pc:sldChg chg="modSp mod">
        <pc:chgData name="Yaowen Hu" userId="81e4f212d1a9d49e" providerId="LiveId" clId="{45E86E5A-B785-4BDA-8702-CE7BE49DD7E1}" dt="2023-08-15T13:15:18.041" v="27" actId="255"/>
        <pc:sldMkLst>
          <pc:docMk/>
          <pc:sldMk cId="1618399317" sldId="258"/>
        </pc:sldMkLst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4" creationId="{DA1A8C21-B571-2E02-C4EA-5725E83CA028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7" creationId="{E76C0540-6453-BBC3-90EC-56C8587AAC54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9" creationId="{BFAFA907-8895-7D6D-CD07-0B43C86B4C2F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20" creationId="{1A021F97-5C00-C3D3-D38F-B07A6435D960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31" creationId="{AB7108D2-6D52-87C1-A6A6-78404B48B974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32" creationId="{8B95B1EC-340F-AEF1-BE4F-470A9CAE71BB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35" creationId="{9924849D-C3F1-8D8A-EDC4-3339259E1543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36" creationId="{DE9B4D1D-36E9-C97A-24BA-EF102030B951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40" creationId="{C03F29F2-6EA3-6D1F-AB27-CB438E7FEBD9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43" creationId="{0AD9A67B-E148-D84C-98F1-0E907E1C1C0C}"/>
          </ac:spMkLst>
        </pc:spChg>
        <pc:cxnChg chg="mod">
          <ac:chgData name="Yaowen Hu" userId="81e4f212d1a9d49e" providerId="LiveId" clId="{45E86E5A-B785-4BDA-8702-CE7BE49DD7E1}" dt="2023-08-15T13:13:57.716" v="22" actId="14100"/>
          <ac:cxnSpMkLst>
            <pc:docMk/>
            <pc:sldMk cId="1618399317" sldId="258"/>
            <ac:cxnSpMk id="38" creationId="{5BE3F574-84A6-C4FC-26E7-4BCAB7409FBB}"/>
          </ac:cxnSpMkLst>
        </pc:cxnChg>
      </pc:sldChg>
    </pc:docChg>
  </pc:docChgLst>
  <pc:docChgLst>
    <pc:chgData name="Yaowen Hu" userId="81e4f212d1a9d49e" providerId="LiveId" clId="{1A970390-34B1-4875-A282-541D41E777C2}"/>
    <pc:docChg chg="modSld sldOrd addSection modSection">
      <pc:chgData name="Yaowen Hu" userId="81e4f212d1a9d49e" providerId="LiveId" clId="{1A970390-34B1-4875-A282-541D41E777C2}" dt="2023-08-09T15:49:23.607" v="21" actId="17846"/>
      <pc:docMkLst>
        <pc:docMk/>
      </pc:docMkLst>
      <pc:sldChg chg="modSp mod">
        <pc:chgData name="Yaowen Hu" userId="81e4f212d1a9d49e" providerId="LiveId" clId="{1A970390-34B1-4875-A282-541D41E777C2}" dt="2023-08-09T14:19:57.362" v="16" actId="20577"/>
        <pc:sldMkLst>
          <pc:docMk/>
          <pc:sldMk cId="960251637" sldId="256"/>
        </pc:sldMkLst>
        <pc:spChg chg="mod">
          <ac:chgData name="Yaowen Hu" userId="81e4f212d1a9d49e" providerId="LiveId" clId="{1A970390-34B1-4875-A282-541D41E777C2}" dt="2023-08-09T14:19:09.622" v="1" actId="255"/>
          <ac:spMkLst>
            <pc:docMk/>
            <pc:sldMk cId="960251637" sldId="256"/>
            <ac:spMk id="13" creationId="{4D2AE786-1ACC-9B3D-DF81-C5677F8E8C76}"/>
          </ac:spMkLst>
        </pc:spChg>
        <pc:spChg chg="mod">
          <ac:chgData name="Yaowen Hu" userId="81e4f212d1a9d49e" providerId="LiveId" clId="{1A970390-34B1-4875-A282-541D41E777C2}" dt="2023-08-09T14:19:09.622" v="1" actId="255"/>
          <ac:spMkLst>
            <pc:docMk/>
            <pc:sldMk cId="960251637" sldId="256"/>
            <ac:spMk id="14" creationId="{6D0E0F8E-E003-9FC3-4E6B-40AB09E4E595}"/>
          </ac:spMkLst>
        </pc:spChg>
        <pc:spChg chg="mod">
          <ac:chgData name="Yaowen Hu" userId="81e4f212d1a9d49e" providerId="LiveId" clId="{1A970390-34B1-4875-A282-541D41E777C2}" dt="2023-08-09T14:19:09.622" v="1" actId="255"/>
          <ac:spMkLst>
            <pc:docMk/>
            <pc:sldMk cId="960251637" sldId="256"/>
            <ac:spMk id="32" creationId="{AFBF63FA-947F-3A1E-5A5B-3B22B2A61624}"/>
          </ac:spMkLst>
        </pc:spChg>
        <pc:spChg chg="mod">
          <ac:chgData name="Yaowen Hu" userId="81e4f212d1a9d49e" providerId="LiveId" clId="{1A970390-34B1-4875-A282-541D41E777C2}" dt="2023-08-09T14:19:09.622" v="1" actId="255"/>
          <ac:spMkLst>
            <pc:docMk/>
            <pc:sldMk cId="960251637" sldId="256"/>
            <ac:spMk id="40" creationId="{BEF213E3-1F8A-73F3-54E0-14D103E4EADA}"/>
          </ac:spMkLst>
        </pc:spChg>
        <pc:spChg chg="mod">
          <ac:chgData name="Yaowen Hu" userId="81e4f212d1a9d49e" providerId="LiveId" clId="{1A970390-34B1-4875-A282-541D41E777C2}" dt="2023-08-09T14:19:29.930" v="6" actId="14100"/>
          <ac:spMkLst>
            <pc:docMk/>
            <pc:sldMk cId="960251637" sldId="256"/>
            <ac:spMk id="67" creationId="{8144056D-77D1-C824-BDC6-B53CBCE9F55D}"/>
          </ac:spMkLst>
        </pc:spChg>
        <pc:spChg chg="mod">
          <ac:chgData name="Yaowen Hu" userId="81e4f212d1a9d49e" providerId="LiveId" clId="{1A970390-34B1-4875-A282-541D41E777C2}" dt="2023-08-09T14:19:37.810" v="8" actId="14100"/>
          <ac:spMkLst>
            <pc:docMk/>
            <pc:sldMk cId="960251637" sldId="256"/>
            <ac:spMk id="68" creationId="{BF2B1655-41D0-033F-7DD7-96AF8C90B8AA}"/>
          </ac:spMkLst>
        </pc:spChg>
        <pc:spChg chg="mod">
          <ac:chgData name="Yaowen Hu" userId="81e4f212d1a9d49e" providerId="LiveId" clId="{1A970390-34B1-4875-A282-541D41E777C2}" dt="2023-08-09T14:19:09.622" v="1" actId="255"/>
          <ac:spMkLst>
            <pc:docMk/>
            <pc:sldMk cId="960251637" sldId="256"/>
            <ac:spMk id="99" creationId="{FA27E179-7B96-8975-F456-0847ECC62FC6}"/>
          </ac:spMkLst>
        </pc:spChg>
        <pc:spChg chg="mod">
          <ac:chgData name="Yaowen Hu" userId="81e4f212d1a9d49e" providerId="LiveId" clId="{1A970390-34B1-4875-A282-541D41E777C2}" dt="2023-08-09T14:19:57.362" v="16" actId="20577"/>
          <ac:spMkLst>
            <pc:docMk/>
            <pc:sldMk cId="960251637" sldId="256"/>
            <ac:spMk id="100" creationId="{C7747305-960D-93D5-B476-A232B82C9806}"/>
          </ac:spMkLst>
        </pc:spChg>
        <pc:grpChg chg="mod">
          <ac:chgData name="Yaowen Hu" userId="81e4f212d1a9d49e" providerId="LiveId" clId="{1A970390-34B1-4875-A282-541D41E777C2}" dt="2023-08-09T14:19:09.622" v="1" actId="255"/>
          <ac:grpSpMkLst>
            <pc:docMk/>
            <pc:sldMk cId="960251637" sldId="256"/>
            <ac:grpSpMk id="31" creationId="{585B045F-5163-E18B-83A3-DD65800588F6}"/>
          </ac:grpSpMkLst>
        </pc:grpChg>
        <pc:grpChg chg="mod">
          <ac:chgData name="Yaowen Hu" userId="81e4f212d1a9d49e" providerId="LiveId" clId="{1A970390-34B1-4875-A282-541D41E777C2}" dt="2023-08-09T14:19:09.622" v="1" actId="255"/>
          <ac:grpSpMkLst>
            <pc:docMk/>
            <pc:sldMk cId="960251637" sldId="256"/>
            <ac:grpSpMk id="39" creationId="{65688989-4CF1-3ECF-B353-3BFF031BF71A}"/>
          </ac:grpSpMkLst>
        </pc:grpChg>
        <pc:grpChg chg="mod">
          <ac:chgData name="Yaowen Hu" userId="81e4f212d1a9d49e" providerId="LiveId" clId="{1A970390-34B1-4875-A282-541D41E777C2}" dt="2023-08-09T14:19:09.622" v="1" actId="255"/>
          <ac:grpSpMkLst>
            <pc:docMk/>
            <pc:sldMk cId="960251637" sldId="256"/>
            <ac:grpSpMk id="66" creationId="{D6F97A60-E4D8-B20F-00D7-A2942DEC158A}"/>
          </ac:grpSpMkLst>
        </pc:grpChg>
        <pc:grpChg chg="mod">
          <ac:chgData name="Yaowen Hu" userId="81e4f212d1a9d49e" providerId="LiveId" clId="{1A970390-34B1-4875-A282-541D41E777C2}" dt="2023-08-09T14:19:09.622" v="1" actId="255"/>
          <ac:grpSpMkLst>
            <pc:docMk/>
            <pc:sldMk cId="960251637" sldId="256"/>
            <ac:grpSpMk id="73" creationId="{6C8D8C38-14D7-528A-9869-D0A4E01593BF}"/>
          </ac:grpSpMkLst>
        </pc:grp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2" creationId="{8BC20927-DC9E-18E0-F026-377941340B22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4" creationId="{14E8761F-DCAD-FC0B-F871-7F3DA69989B9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8" creationId="{AD60CEDF-C4B0-096F-2F37-F565CFABB5DB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9" creationId="{5582EE2B-E1AE-1D53-BD88-631ED54858D2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17" creationId="{7B96DE2E-59A7-0604-E8F6-06EDB361BA1D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23" creationId="{7C22BF8C-8DB0-2FA6-1648-227CF58E15BF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29" creationId="{17F27EF2-B8FC-CD0D-B66B-4AED9047AAEF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33" creationId="{A08D71D9-C55F-44B1-B3D2-040FFFC27066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34" creationId="{1FC1B476-2938-EECE-8109-C1E30831CECF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35" creationId="{8BE630A1-064F-48F3-F17C-B1FA17DDB056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41" creationId="{B98B57E6-E769-1FE5-D394-D92985EDE9EC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42" creationId="{549D804B-D79C-8714-B70D-E9C642F1684D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59" creationId="{1F157323-92E2-47CE-EC73-F4B7FC31113B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61" creationId="{E59DFC02-A431-731B-B448-9894BECCC230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62" creationId="{3AFFB6C1-6FD9-A943-F7F1-8D3E6DB1F132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65" creationId="{A0B6403B-F5C1-507F-CE58-1DE61BFA654F}"/>
          </ac:cxnSpMkLst>
        </pc:cxnChg>
        <pc:cxnChg chg="mod">
          <ac:chgData name="Yaowen Hu" userId="81e4f212d1a9d49e" providerId="LiveId" clId="{1A970390-34B1-4875-A282-541D41E777C2}" dt="2023-08-09T14:19:39.434" v="9" actId="1076"/>
          <ac:cxnSpMkLst>
            <pc:docMk/>
            <pc:sldMk cId="960251637" sldId="256"/>
            <ac:cxnSpMk id="72" creationId="{0F3EEB63-1F38-17D5-C413-3DD6010AC93B}"/>
          </ac:cxnSpMkLst>
        </pc:cxnChg>
      </pc:sldChg>
      <pc:sldChg chg="ord">
        <pc:chgData name="Yaowen Hu" userId="81e4f212d1a9d49e" providerId="LiveId" clId="{1A970390-34B1-4875-A282-541D41E777C2}" dt="2023-08-09T14:20:34.395" v="18" actId="20578"/>
        <pc:sldMkLst>
          <pc:docMk/>
          <pc:sldMk cId="1889862027" sldId="257"/>
        </pc:sldMkLst>
      </pc:sldChg>
    </pc:docChg>
  </pc:docChgLst>
  <pc:docChgLst>
    <pc:chgData name="Yaowen Hu" userId="81e4f212d1a9d49e" providerId="LiveId" clId="{454D0FB5-7D94-46ED-A2B4-4CA6DD84145B}"/>
    <pc:docChg chg="undo custSel addSld modSld sldOrd addSection delSection modSection">
      <pc:chgData name="Yaowen Hu" userId="81e4f212d1a9d49e" providerId="LiveId" clId="{454D0FB5-7D94-46ED-A2B4-4CA6DD84145B}" dt="2023-08-08T19:51:19.439" v="208" actId="164"/>
      <pc:docMkLst>
        <pc:docMk/>
      </pc:docMkLst>
      <pc:sldChg chg="addSp delSp modSp mod ord">
        <pc:chgData name="Yaowen Hu" userId="81e4f212d1a9d49e" providerId="LiveId" clId="{454D0FB5-7D94-46ED-A2B4-4CA6DD84145B}" dt="2023-08-08T19:51:19.439" v="208" actId="164"/>
        <pc:sldMkLst>
          <pc:docMk/>
          <pc:sldMk cId="960251637" sldId="256"/>
        </pc:sldMkLst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6" creationId="{E30594B3-955A-208E-DEC7-22E4561326F7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10" creationId="{E70359C6-F408-18D6-DEEE-CC69E8D75387}"/>
          </ac:spMkLst>
        </pc:spChg>
        <pc:spChg chg="add mod">
          <ac:chgData name="Yaowen Hu" userId="81e4f212d1a9d49e" providerId="LiveId" clId="{454D0FB5-7D94-46ED-A2B4-4CA6DD84145B}" dt="2023-08-08T19:51:19.439" v="208" actId="164"/>
          <ac:spMkLst>
            <pc:docMk/>
            <pc:sldMk cId="960251637" sldId="256"/>
            <ac:spMk id="13" creationId="{4D2AE786-1ACC-9B3D-DF81-C5677F8E8C76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13" creationId="{A8FDED49-F882-BD1C-E7FD-B086EEAAF308}"/>
          </ac:spMkLst>
        </pc:spChg>
        <pc:spChg chg="add mod">
          <ac:chgData name="Yaowen Hu" userId="81e4f212d1a9d49e" providerId="LiveId" clId="{454D0FB5-7D94-46ED-A2B4-4CA6DD84145B}" dt="2023-08-08T19:51:19.439" v="208" actId="164"/>
          <ac:spMkLst>
            <pc:docMk/>
            <pc:sldMk cId="960251637" sldId="256"/>
            <ac:spMk id="14" creationId="{6D0E0F8E-E003-9FC3-4E6B-40AB09E4E595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19" creationId="{394E3EDF-1053-6AF7-0B22-205A4FDD1316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20" creationId="{6849B762-1375-8D8D-9F4D-1BF6009CDAC6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22" creationId="{D5EA10D1-55DB-F6FA-D06F-AB723352C8D7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28" creationId="{C73D0654-DCB6-CB6F-EE23-4FC5370A8F2F}"/>
          </ac:spMkLst>
        </pc:spChg>
        <pc:spChg chg="mod">
          <ac:chgData name="Yaowen Hu" userId="81e4f212d1a9d49e" providerId="LiveId" clId="{454D0FB5-7D94-46ED-A2B4-4CA6DD84145B}" dt="2023-08-08T19:49:10.540" v="182"/>
          <ac:spMkLst>
            <pc:docMk/>
            <pc:sldMk cId="960251637" sldId="256"/>
            <ac:spMk id="32" creationId="{AFBF63FA-947F-3A1E-5A5B-3B22B2A61624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34" creationId="{84733D59-F465-85D1-7EB4-E854940EE7AC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36" creationId="{F2F82BE2-717F-CF52-6B42-58DA03D62395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37" creationId="{3FFDF269-83C8-BDAF-0292-4C9417658D84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40" creationId="{BEF213E3-1F8A-73F3-54E0-14D103E4EADA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45" creationId="{B2F61692-F749-AAFB-1809-A44FDA16818B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46" creationId="{05541802-DAFE-74BF-C160-FF1AAC3B92F0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49" creationId="{D5BB1CEE-E624-DE05-AE10-64136073281D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54" creationId="{A10D0130-A87E-A545-0031-AC933D8E1C56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55" creationId="{635C61B7-4A32-2BF1-AE67-4AC98572DC31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57" creationId="{26C57FAB-638B-9024-EDE6-11B0657940C3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58" creationId="{916AAAEC-E6A8-CC18-7AE0-9AD98300C3FC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65" creationId="{F513F675-4113-5DA9-0B11-75C9E23381EA}"/>
          </ac:spMkLst>
        </pc:spChg>
        <pc:spChg chg="mod">
          <ac:chgData name="Yaowen Hu" userId="81e4f212d1a9d49e" providerId="LiveId" clId="{454D0FB5-7D94-46ED-A2B4-4CA6DD84145B}" dt="2023-08-08T19:49:57.674" v="195"/>
          <ac:spMkLst>
            <pc:docMk/>
            <pc:sldMk cId="960251637" sldId="256"/>
            <ac:spMk id="67" creationId="{8144056D-77D1-C824-BDC6-B53CBCE9F55D}"/>
          </ac:spMkLst>
        </pc:spChg>
        <pc:spChg chg="mod">
          <ac:chgData name="Yaowen Hu" userId="81e4f212d1a9d49e" providerId="LiveId" clId="{454D0FB5-7D94-46ED-A2B4-4CA6DD84145B}" dt="2023-08-08T19:49:57.674" v="195"/>
          <ac:spMkLst>
            <pc:docMk/>
            <pc:sldMk cId="960251637" sldId="256"/>
            <ac:spMk id="68" creationId="{BF2B1655-41D0-033F-7DD7-96AF8C90B8AA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70" creationId="{D8769F65-9119-1233-5B71-4A27CDCE41D6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71" creationId="{FF5BE1A8-A4F0-368D-F7F4-46E66BD6C95B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74" creationId="{2963009C-FBCB-280B-A826-A1E2BDE3C0CF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79" creationId="{0903020D-9EB0-496B-29F4-6030B5EB6E50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80" creationId="{F7F15DCE-F73D-DDE0-0336-FABA16B2CB50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83" creationId="{54FD23DA-565F-2AF7-B514-DEE5B1578EE7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84" creationId="{335075A2-B3D2-A089-4043-AECCC8523538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90" creationId="{7F9A42DF-30EF-A78C-8CDD-3408B88A0AB2}"/>
          </ac:spMkLst>
        </pc:spChg>
        <pc:spChg chg="del mod topLvl">
          <ac:chgData name="Yaowen Hu" userId="81e4f212d1a9d49e" providerId="LiveId" clId="{454D0FB5-7D94-46ED-A2B4-4CA6DD84145B}" dt="2023-08-08T19:50:29.901" v="205" actId="478"/>
          <ac:spMkLst>
            <pc:docMk/>
            <pc:sldMk cId="960251637" sldId="256"/>
            <ac:spMk id="91" creationId="{D0F7DFDC-ECBB-D8EB-05E3-7B9EB4E4728A}"/>
          </ac:spMkLst>
        </pc:spChg>
        <pc:spChg chg="del mod topLvl">
          <ac:chgData name="Yaowen Hu" userId="81e4f212d1a9d49e" providerId="LiveId" clId="{454D0FB5-7D94-46ED-A2B4-4CA6DD84145B}" dt="2023-08-08T19:50:29.901" v="205" actId="478"/>
          <ac:spMkLst>
            <pc:docMk/>
            <pc:sldMk cId="960251637" sldId="256"/>
            <ac:spMk id="92" creationId="{D3055E7A-3DC3-AC83-818F-E833948BE313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93" creationId="{5DC8DE47-DAA6-F311-DBC0-0A3D2DD5F506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94" creationId="{21DB9712-4B7A-7C00-EA0B-A6CBB4295B28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95" creationId="{2B089ED1-239B-10DB-4E00-FFFAD9C3B955}"/>
          </ac:spMkLst>
        </pc:spChg>
        <pc:spChg chg="add del mod">
          <ac:chgData name="Yaowen Hu" userId="81e4f212d1a9d49e" providerId="LiveId" clId="{454D0FB5-7D94-46ED-A2B4-4CA6DD84145B}" dt="2023-08-08T19:28:10.925" v="80" actId="478"/>
          <ac:spMkLst>
            <pc:docMk/>
            <pc:sldMk cId="960251637" sldId="256"/>
            <ac:spMk id="98" creationId="{0F6A4961-1C4C-477F-1631-CD14CEA8BC55}"/>
          </ac:spMkLst>
        </pc:spChg>
        <pc:spChg chg="add mod">
          <ac:chgData name="Yaowen Hu" userId="81e4f212d1a9d49e" providerId="LiveId" clId="{454D0FB5-7D94-46ED-A2B4-4CA6DD84145B}" dt="2023-08-08T19:51:19.439" v="208" actId="164"/>
          <ac:spMkLst>
            <pc:docMk/>
            <pc:sldMk cId="960251637" sldId="256"/>
            <ac:spMk id="99" creationId="{FA27E179-7B96-8975-F456-0847ECC62FC6}"/>
          </ac:spMkLst>
        </pc:spChg>
        <pc:spChg chg="add mod">
          <ac:chgData name="Yaowen Hu" userId="81e4f212d1a9d49e" providerId="LiveId" clId="{454D0FB5-7D94-46ED-A2B4-4CA6DD84145B}" dt="2023-08-08T19:51:19.439" v="208" actId="164"/>
          <ac:spMkLst>
            <pc:docMk/>
            <pc:sldMk cId="960251637" sldId="256"/>
            <ac:spMk id="100" creationId="{C7747305-960D-93D5-B476-A232B82C9806}"/>
          </ac:spMkLst>
        </pc:spChg>
        <pc:grpChg chg="del mod">
          <ac:chgData name="Yaowen Hu" userId="81e4f212d1a9d49e" providerId="LiveId" clId="{454D0FB5-7D94-46ED-A2B4-4CA6DD84145B}" dt="2023-08-08T19:26:45.508" v="66" actId="165"/>
          <ac:grpSpMkLst>
            <pc:docMk/>
            <pc:sldMk cId="960251637" sldId="256"/>
            <ac:grpSpMk id="2" creationId="{93599824-E266-F033-479F-370E137311F4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5" creationId="{FDFFA4D2-5F90-53C6-2C9E-BBE064B851F6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12" creationId="{4F6ADB29-828C-2B38-8718-C0587DD2717E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21" creationId="{D3E65CDE-7822-7E22-46AE-9CD7AC760529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27" creationId="{360C8F9C-7542-09F5-8CC3-74DA28DF7C47}"/>
          </ac:grpSpMkLst>
        </pc:grpChg>
        <pc:grpChg chg="add mod">
          <ac:chgData name="Yaowen Hu" userId="81e4f212d1a9d49e" providerId="LiveId" clId="{454D0FB5-7D94-46ED-A2B4-4CA6DD84145B}" dt="2023-08-08T19:51:19.439" v="208" actId="164"/>
          <ac:grpSpMkLst>
            <pc:docMk/>
            <pc:sldMk cId="960251637" sldId="256"/>
            <ac:grpSpMk id="31" creationId="{585B045F-5163-E18B-83A3-DD65800588F6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35" creationId="{384FC4B3-D2A8-B3D8-FC69-4DF92EED23F4}"/>
          </ac:grpSpMkLst>
        </pc:grpChg>
        <pc:grpChg chg="mod topLvl">
          <ac:chgData name="Yaowen Hu" userId="81e4f212d1a9d49e" providerId="LiveId" clId="{454D0FB5-7D94-46ED-A2B4-4CA6DD84145B}" dt="2023-08-08T19:51:19.439" v="208" actId="164"/>
          <ac:grpSpMkLst>
            <pc:docMk/>
            <pc:sldMk cId="960251637" sldId="256"/>
            <ac:grpSpMk id="39" creationId="{65688989-4CF1-3ECF-B353-3BFF031BF71A}"/>
          </ac:grpSpMkLst>
        </pc:grpChg>
        <pc:grpChg chg="del mod topLvl">
          <ac:chgData name="Yaowen Hu" userId="81e4f212d1a9d49e" providerId="LiveId" clId="{454D0FB5-7D94-46ED-A2B4-4CA6DD84145B}" dt="2023-08-08T19:50:29.901" v="205" actId="478"/>
          <ac:grpSpMkLst>
            <pc:docMk/>
            <pc:sldMk cId="960251637" sldId="256"/>
            <ac:grpSpMk id="44" creationId="{A462E811-1B51-F052-DE32-CA9A62122A19}"/>
          </ac:grpSpMkLst>
        </pc:grpChg>
        <pc:grpChg chg="del mod topLvl">
          <ac:chgData name="Yaowen Hu" userId="81e4f212d1a9d49e" providerId="LiveId" clId="{454D0FB5-7D94-46ED-A2B4-4CA6DD84145B}" dt="2023-08-08T19:50:29.901" v="205" actId="478"/>
          <ac:grpSpMkLst>
            <pc:docMk/>
            <pc:sldMk cId="960251637" sldId="256"/>
            <ac:grpSpMk id="48" creationId="{19D42ACA-75EE-AEBC-D2D8-B733B83A410C}"/>
          </ac:grpSpMkLst>
        </pc:grpChg>
        <pc:grpChg chg="del mod topLvl">
          <ac:chgData name="Yaowen Hu" userId="81e4f212d1a9d49e" providerId="LiveId" clId="{454D0FB5-7D94-46ED-A2B4-4CA6DD84145B}" dt="2023-08-08T19:50:29.901" v="205" actId="478"/>
          <ac:grpSpMkLst>
            <pc:docMk/>
            <pc:sldMk cId="960251637" sldId="256"/>
            <ac:grpSpMk id="53" creationId="{96C57046-E6D4-741E-E046-BBC38D41A938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64" creationId="{E61B37AB-98BA-AAAD-2928-3A7EDD00AD42}"/>
          </ac:grpSpMkLst>
        </pc:grpChg>
        <pc:grpChg chg="add mod">
          <ac:chgData name="Yaowen Hu" userId="81e4f212d1a9d49e" providerId="LiveId" clId="{454D0FB5-7D94-46ED-A2B4-4CA6DD84145B}" dt="2023-08-08T19:51:19.439" v="208" actId="164"/>
          <ac:grpSpMkLst>
            <pc:docMk/>
            <pc:sldMk cId="960251637" sldId="256"/>
            <ac:grpSpMk id="66" creationId="{D6F97A60-E4D8-B20F-00D7-A2942DEC158A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69" creationId="{9D32B4FB-009C-1547-6446-DB819E5198B9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73" creationId="{1127F3A0-720A-57B6-DDEA-EF2CC7E5458D}"/>
          </ac:grpSpMkLst>
        </pc:grpChg>
        <pc:grpChg chg="add mod">
          <ac:chgData name="Yaowen Hu" userId="81e4f212d1a9d49e" providerId="LiveId" clId="{454D0FB5-7D94-46ED-A2B4-4CA6DD84145B}" dt="2023-08-08T19:51:19.439" v="208" actId="164"/>
          <ac:grpSpMkLst>
            <pc:docMk/>
            <pc:sldMk cId="960251637" sldId="256"/>
            <ac:grpSpMk id="73" creationId="{6C8D8C38-14D7-528A-9869-D0A4E01593BF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78" creationId="{F2EB71E0-3C41-C05A-7C2D-426F79BBB727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82" creationId="{F7E654FF-DF7F-DF40-9DDF-C3728BB2C62B}"/>
          </ac:grpSpMkLst>
        </pc:grp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2" creationId="{8BC20927-DC9E-18E0-F026-377941340B22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4" creationId="{14E8761F-DCAD-FC0B-F871-7F3DA69989B9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7" creationId="{80C1D65E-A124-4680-54E7-76259E4C97F9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8" creationId="{AD60CEDF-C4B0-096F-2F37-F565CFABB5DB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" creationId="{E8B83DB5-7FD8-FCB2-9C13-5C61EC6CE51F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9" creationId="{5582EE2B-E1AE-1D53-BD88-631ED54858D2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9" creationId="{AD192310-6822-CC6A-23B5-1902AE46E91C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11" creationId="{91A7DCEA-F797-8333-7281-83A048EC914C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14" creationId="{8A3D6508-3243-0FBB-AD93-A27BBFD45DED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15" creationId="{C4E6E589-B241-3019-FA4F-B79BE7648611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16" creationId="{0EB6C2C6-870E-D4BC-38B2-37560E91B21B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17" creationId="{7B96DE2E-59A7-0604-E8F6-06EDB361BA1D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17" creationId="{E173A4BE-627A-A12B-E79C-738D8C7A11C2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18" creationId="{E19E2997-EF90-E8E6-F9E1-F67848F43A62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23" creationId="{259165A7-E7A7-16D7-7867-98AF85EC222A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23" creationId="{7C22BF8C-8DB0-2FA6-1648-227CF58E15BF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24" creationId="{73CE4DB6-2F5F-8563-0E74-97379C057AB3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25" creationId="{FC0DD894-B74E-04C2-F734-653BA387206D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26" creationId="{25762499-973C-E20C-76CD-4DCF8F56045D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29" creationId="{17F27EF2-B8FC-CD0D-B66B-4AED9047AAEF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29" creationId="{A941CB17-7E63-A409-350C-2D5CBEF7050D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30" creationId="{CA24C50B-26BF-834B-43BD-BA3199529108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31" creationId="{F8637F57-D56F-92B4-D9DC-5EE791B9A250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32" creationId="{B6F15AD6-93A1-DE31-4129-C0E522D9B161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33" creationId="{8486234B-BAD4-CC39-96A2-44EB8B256CD9}"/>
          </ac:cxnSpMkLst>
        </pc:cxnChg>
        <pc:cxnChg chg="mod">
          <ac:chgData name="Yaowen Hu" userId="81e4f212d1a9d49e" providerId="LiveId" clId="{454D0FB5-7D94-46ED-A2B4-4CA6DD84145B}" dt="2023-08-08T19:49:10.540" v="182"/>
          <ac:cxnSpMkLst>
            <pc:docMk/>
            <pc:sldMk cId="960251637" sldId="256"/>
            <ac:cxnSpMk id="33" creationId="{A08D71D9-C55F-44B1-B3D2-040FFFC27066}"/>
          </ac:cxnSpMkLst>
        </pc:cxnChg>
        <pc:cxnChg chg="mod">
          <ac:chgData name="Yaowen Hu" userId="81e4f212d1a9d49e" providerId="LiveId" clId="{454D0FB5-7D94-46ED-A2B4-4CA6DD84145B}" dt="2023-08-08T19:49:10.540" v="182"/>
          <ac:cxnSpMkLst>
            <pc:docMk/>
            <pc:sldMk cId="960251637" sldId="256"/>
            <ac:cxnSpMk id="34" creationId="{1FC1B476-2938-EECE-8109-C1E30831CECF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35" creationId="{8BE630A1-064F-48F3-F17C-B1FA17DDB056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38" creationId="{5F36C31C-A751-DC3A-9E71-3C7143239D3D}"/>
          </ac:cxnSpMkLst>
        </pc:cxnChg>
        <pc:cxnChg chg="mod">
          <ac:chgData name="Yaowen Hu" userId="81e4f212d1a9d49e" providerId="LiveId" clId="{454D0FB5-7D94-46ED-A2B4-4CA6DD84145B}" dt="2023-08-08T19:26:45.508" v="66" actId="165"/>
          <ac:cxnSpMkLst>
            <pc:docMk/>
            <pc:sldMk cId="960251637" sldId="256"/>
            <ac:cxnSpMk id="41" creationId="{B98B57E6-E769-1FE5-D394-D92985EDE9EC}"/>
          </ac:cxnSpMkLst>
        </pc:cxnChg>
        <pc:cxnChg chg="mod">
          <ac:chgData name="Yaowen Hu" userId="81e4f212d1a9d49e" providerId="LiveId" clId="{454D0FB5-7D94-46ED-A2B4-4CA6DD84145B}" dt="2023-08-08T19:26:45.508" v="66" actId="165"/>
          <ac:cxnSpMkLst>
            <pc:docMk/>
            <pc:sldMk cId="960251637" sldId="256"/>
            <ac:cxnSpMk id="42" creationId="{549D804B-D79C-8714-B70D-E9C642F1684D}"/>
          </ac:cxnSpMkLst>
        </pc:cxnChg>
        <pc:cxnChg chg="del mod topLvl">
          <ac:chgData name="Yaowen Hu" userId="81e4f212d1a9d49e" providerId="LiveId" clId="{454D0FB5-7D94-46ED-A2B4-4CA6DD84145B}" dt="2023-08-08T19:47:30.178" v="163" actId="478"/>
          <ac:cxnSpMkLst>
            <pc:docMk/>
            <pc:sldMk cId="960251637" sldId="256"/>
            <ac:cxnSpMk id="43" creationId="{9073018A-BA54-5B48-7765-66C26BD55289}"/>
          </ac:cxnSpMkLst>
        </pc:cxnChg>
        <pc:cxnChg chg="del mod topLvl">
          <ac:chgData name="Yaowen Hu" userId="81e4f212d1a9d49e" providerId="LiveId" clId="{454D0FB5-7D94-46ED-A2B4-4CA6DD84145B}" dt="2023-08-08T19:50:29.901" v="205" actId="478"/>
          <ac:cxnSpMkLst>
            <pc:docMk/>
            <pc:sldMk cId="960251637" sldId="256"/>
            <ac:cxnSpMk id="47" creationId="{602EE8E1-1040-1CC6-024D-3842D5F8822E}"/>
          </ac:cxnSpMkLst>
        </pc:cxnChg>
        <pc:cxnChg chg="mod">
          <ac:chgData name="Yaowen Hu" userId="81e4f212d1a9d49e" providerId="LiveId" clId="{454D0FB5-7D94-46ED-A2B4-4CA6DD84145B}" dt="2023-08-08T19:50:29.901" v="205" actId="478"/>
          <ac:cxnSpMkLst>
            <pc:docMk/>
            <pc:sldMk cId="960251637" sldId="256"/>
            <ac:cxnSpMk id="50" creationId="{EC579B77-BF1A-1E0F-87A8-625D44A56FBE}"/>
          </ac:cxnSpMkLst>
        </pc:cxnChg>
        <pc:cxnChg chg="mod">
          <ac:chgData name="Yaowen Hu" userId="81e4f212d1a9d49e" providerId="LiveId" clId="{454D0FB5-7D94-46ED-A2B4-4CA6DD84145B}" dt="2023-08-08T19:50:29.901" v="205" actId="478"/>
          <ac:cxnSpMkLst>
            <pc:docMk/>
            <pc:sldMk cId="960251637" sldId="256"/>
            <ac:cxnSpMk id="51" creationId="{A786A4A5-09C2-D3D3-1086-FDA58AB63CDB}"/>
          </ac:cxnSpMkLst>
        </pc:cxnChg>
        <pc:cxnChg chg="del mod topLvl">
          <ac:chgData name="Yaowen Hu" userId="81e4f212d1a9d49e" providerId="LiveId" clId="{454D0FB5-7D94-46ED-A2B4-4CA6DD84145B}" dt="2023-08-08T19:50:29.901" v="205" actId="478"/>
          <ac:cxnSpMkLst>
            <pc:docMk/>
            <pc:sldMk cId="960251637" sldId="256"/>
            <ac:cxnSpMk id="52" creationId="{89896AAE-CE58-9149-F72E-3099FE4CFBE1}"/>
          </ac:cxnSpMkLst>
        </pc:cxnChg>
        <pc:cxnChg chg="del mod topLvl">
          <ac:chgData name="Yaowen Hu" userId="81e4f212d1a9d49e" providerId="LiveId" clId="{454D0FB5-7D94-46ED-A2B4-4CA6DD84145B}" dt="2023-08-08T19:50:29.901" v="205" actId="478"/>
          <ac:cxnSpMkLst>
            <pc:docMk/>
            <pc:sldMk cId="960251637" sldId="256"/>
            <ac:cxnSpMk id="56" creationId="{01FDC178-D8A2-5557-6064-D77A0225007C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59" creationId="{1F157323-92E2-47CE-EC73-F4B7FC31113B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59" creationId="{3B612D1F-D01B-C943-DDD5-09E1AF3A6933}"/>
          </ac:cxnSpMkLst>
        </pc:cxnChg>
        <pc:cxnChg chg="del mod topLvl">
          <ac:chgData name="Yaowen Hu" userId="81e4f212d1a9d49e" providerId="LiveId" clId="{454D0FB5-7D94-46ED-A2B4-4CA6DD84145B}" dt="2023-08-08T19:47:29.450" v="162" actId="478"/>
          <ac:cxnSpMkLst>
            <pc:docMk/>
            <pc:sldMk cId="960251637" sldId="256"/>
            <ac:cxnSpMk id="60" creationId="{267D2875-C8A1-ABE3-EFE5-697AAFE9FEAD}"/>
          </ac:cxnSpMkLst>
        </pc:cxnChg>
        <pc:cxnChg chg="mod topLvl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61" creationId="{E59DFC02-A431-731B-B448-9894BECCC230}"/>
          </ac:cxnSpMkLst>
        </pc:cxnChg>
        <pc:cxnChg chg="mod topLvl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62" creationId="{3AFFB6C1-6FD9-A943-F7F1-8D3E6DB1F132}"/>
          </ac:cxnSpMkLst>
        </pc:cxnChg>
        <pc:cxnChg chg="del mod topLvl">
          <ac:chgData name="Yaowen Hu" userId="81e4f212d1a9d49e" providerId="LiveId" clId="{454D0FB5-7D94-46ED-A2B4-4CA6DD84145B}" dt="2023-08-08T19:50:29.901" v="205" actId="478"/>
          <ac:cxnSpMkLst>
            <pc:docMk/>
            <pc:sldMk cId="960251637" sldId="256"/>
            <ac:cxnSpMk id="63" creationId="{0340352E-2BEF-F279-6965-454F392C5548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65" creationId="{A0B6403B-F5C1-507F-CE58-1DE61BFA654F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66" creationId="{B9A2C7CB-CC03-3F40-101B-389B70F3ACE2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67" creationId="{428F2CEA-E8F5-DEFA-20A7-32E3E10B751D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68" creationId="{739449CE-0352-6402-93F3-23E24CEAF82D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72" creationId="{0F3EEB63-1F38-17D5-C413-3DD6010AC93B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72" creationId="{4E9D1BFE-A411-71B7-3E1C-98B4AA0F0BA8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75" creationId="{9662BD79-F407-46A1-FF4B-17B0AA0EFAB0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76" creationId="{2CCFECD5-606B-31D5-4D2A-1D2CF3788F72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77" creationId="{5C5B9860-F8C5-BFB1-CDB4-C2404D89CBD0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1" creationId="{CBB4A814-6FE1-3980-2E76-0D2A6111B7B3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5" creationId="{836A9748-F005-DE19-5B7A-40C57B04398C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6" creationId="{0051F173-6D68-64D6-234A-D9C9C71F8352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7" creationId="{3436A894-1149-12C7-2294-03B76BBBC514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8" creationId="{098DDC01-28FB-33A3-8188-317D8EA7EE5C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9" creationId="{FCA3513E-6BAC-89D6-F5D9-E775034FD31F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96" creationId="{3AFB623E-97AD-76B6-2D1F-48C282BB69B3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97" creationId="{2C170D40-4B29-73A2-C6F1-82242B8021A9}"/>
          </ac:cxnSpMkLst>
        </pc:cxnChg>
      </pc:sldChg>
      <pc:sldChg chg="add">
        <pc:chgData name="Yaowen Hu" userId="81e4f212d1a9d49e" providerId="LiveId" clId="{454D0FB5-7D94-46ED-A2B4-4CA6DD84145B}" dt="2023-08-08T19:25:25.976" v="64"/>
        <pc:sldMkLst>
          <pc:docMk/>
          <pc:sldMk cId="1889862027" sldId="257"/>
        </pc:sldMkLst>
      </pc:sldChg>
    </pc:docChg>
  </pc:docChgLst>
  <pc:docChgLst>
    <pc:chgData name="Yaowen Hu" userId="81e4f212d1a9d49e" providerId="LiveId" clId="{12CE6EA4-E54B-4863-A9F1-2BD1C64C7B54}"/>
    <pc:docChg chg="custSel addSld modSld">
      <pc:chgData name="Yaowen Hu" userId="81e4f212d1a9d49e" providerId="LiveId" clId="{12CE6EA4-E54B-4863-A9F1-2BD1C64C7B54}" dt="2023-08-08T19:09:24.140" v="13" actId="164"/>
      <pc:docMkLst>
        <pc:docMk/>
      </pc:docMkLst>
      <pc:sldChg chg="addSp delSp modSp new mod delAnim modAnim">
        <pc:chgData name="Yaowen Hu" userId="81e4f212d1a9d49e" providerId="LiveId" clId="{12CE6EA4-E54B-4863-A9F1-2BD1C64C7B54}" dt="2023-08-08T19:09:24.140" v="13" actId="164"/>
        <pc:sldMkLst>
          <pc:docMk/>
          <pc:sldMk cId="960251637" sldId="256"/>
        </pc:sldMkLst>
        <pc:spChg chg="del">
          <ac:chgData name="Yaowen Hu" userId="81e4f212d1a9d49e" providerId="LiveId" clId="{12CE6EA4-E54B-4863-A9F1-2BD1C64C7B54}" dt="2023-08-08T19:04:51.011" v="2" actId="478"/>
          <ac:spMkLst>
            <pc:docMk/>
            <pc:sldMk cId="960251637" sldId="256"/>
            <ac:spMk id="2" creationId="{125A05AC-7BFF-95F5-83DA-263C789C5788}"/>
          </ac:spMkLst>
        </pc:spChg>
        <pc:spChg chg="del">
          <ac:chgData name="Yaowen Hu" userId="81e4f212d1a9d49e" providerId="LiveId" clId="{12CE6EA4-E54B-4863-A9F1-2BD1C64C7B54}" dt="2023-08-08T19:05:04.346" v="6" actId="478"/>
          <ac:spMkLst>
            <pc:docMk/>
            <pc:sldMk cId="960251637" sldId="256"/>
            <ac:spMk id="3" creationId="{73E3B303-2B8A-7254-3887-58C9F2F1701B}"/>
          </ac:spMkLst>
        </pc:spChg>
        <pc:spChg chg="add del mod">
          <ac:chgData name="Yaowen Hu" userId="81e4f212d1a9d49e" providerId="LiveId" clId="{12CE6EA4-E54B-4863-A9F1-2BD1C64C7B54}" dt="2023-08-08T19:04:52.491" v="3" actId="478"/>
          <ac:spMkLst>
            <pc:docMk/>
            <pc:sldMk cId="960251637" sldId="256"/>
            <ac:spMk id="4" creationId="{DB0B1C12-1CD3-615B-B5F1-40706C8BFD6F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6" creationId="{E30594B3-955A-208E-DEC7-22E4561326F7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10" creationId="{E70359C6-F408-18D6-DEEE-CC69E8D75387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13" creationId="{A8FDED49-F882-BD1C-E7FD-B086EEAAF308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19" creationId="{394E3EDF-1053-6AF7-0B22-205A4FDD1316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20" creationId="{6849B762-1375-8D8D-9F4D-1BF6009CDAC6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22" creationId="{D5EA10D1-55DB-F6FA-D06F-AB723352C8D7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28" creationId="{C73D0654-DCB6-CB6F-EE23-4FC5370A8F2F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34" creationId="{84733D59-F465-85D1-7EB4-E854940EE7AC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36" creationId="{F2F82BE2-717F-CF52-6B42-58DA03D62395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37" creationId="{3FFDF269-83C8-BDAF-0292-4C9417658D84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40" creationId="{BEF213E3-1F8A-73F3-54E0-14D103E4EADA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45" creationId="{B2F61692-F749-AAFB-1809-A44FDA16818B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46" creationId="{05541802-DAFE-74BF-C160-FF1AAC3B92F0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49" creationId="{D5BB1CEE-E624-DE05-AE10-64136073281D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54" creationId="{A10D0130-A87E-A545-0031-AC933D8E1C56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55" creationId="{635C61B7-4A32-2BF1-AE67-4AC98572DC31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57" creationId="{26C57FAB-638B-9024-EDE6-11B0657940C3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58" creationId="{916AAAEC-E6A8-CC18-7AE0-9AD98300C3FC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65" creationId="{F513F675-4113-5DA9-0B11-75C9E23381EA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70" creationId="{D8769F65-9119-1233-5B71-4A27CDCE41D6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71" creationId="{FF5BE1A8-A4F0-368D-F7F4-46E66BD6C95B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74" creationId="{2963009C-FBCB-280B-A826-A1E2BDE3C0CF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79" creationId="{0903020D-9EB0-496B-29F4-6030B5EB6E50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80" creationId="{F7F15DCE-F73D-DDE0-0336-FABA16B2CB50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83" creationId="{54FD23DA-565F-2AF7-B514-DEE5B1578EE7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84" creationId="{335075A2-B3D2-A089-4043-AECCC8523538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0" creationId="{7F9A42DF-30EF-A78C-8CDD-3408B88A0AB2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1" creationId="{D0F7DFDC-ECBB-D8EB-05E3-7B9EB4E4728A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2" creationId="{D3055E7A-3DC3-AC83-818F-E833948BE313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3" creationId="{5DC8DE47-DAA6-F311-DBC0-0A3D2DD5F506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4" creationId="{21DB9712-4B7A-7C00-EA0B-A6CBB4295B28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5" creationId="{2B089ED1-239B-10DB-4E00-FFFAD9C3B955}"/>
          </ac:spMkLst>
        </pc:spChg>
        <pc:spChg chg="add del mod">
          <ac:chgData name="Yaowen Hu" userId="81e4f212d1a9d49e" providerId="LiveId" clId="{12CE6EA4-E54B-4863-A9F1-2BD1C64C7B54}" dt="2023-08-08T19:04:57.683" v="5" actId="478"/>
          <ac:spMkLst>
            <pc:docMk/>
            <pc:sldMk cId="960251637" sldId="256"/>
            <ac:spMk id="98" creationId="{0166FA96-B9C8-79C4-3ED3-7C48D65ED9D6}"/>
          </ac:spMkLst>
        </pc:spChg>
        <pc:spChg chg="add del mod">
          <ac:chgData name="Yaowen Hu" userId="81e4f212d1a9d49e" providerId="LiveId" clId="{12CE6EA4-E54B-4863-A9F1-2BD1C64C7B54}" dt="2023-08-08T19:08:50.166" v="12" actId="478"/>
          <ac:spMkLst>
            <pc:docMk/>
            <pc:sldMk cId="960251637" sldId="256"/>
            <ac:spMk id="99" creationId="{B77CABBB-D2BC-B2BF-512C-818557C134F9}"/>
          </ac:spMkLst>
        </pc:spChg>
        <pc:spChg chg="add del mod">
          <ac:chgData name="Yaowen Hu" userId="81e4f212d1a9d49e" providerId="LiveId" clId="{12CE6EA4-E54B-4863-A9F1-2BD1C64C7B54}" dt="2023-08-08T19:08:48.536" v="11" actId="478"/>
          <ac:spMkLst>
            <pc:docMk/>
            <pc:sldMk cId="960251637" sldId="256"/>
            <ac:spMk id="100" creationId="{CCDAF27F-BB3E-3CAD-531D-713B69A4BE75}"/>
          </ac:spMkLst>
        </pc:s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2" creationId="{93599824-E266-F033-479F-370E137311F4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5" creationId="{FDFFA4D2-5F90-53C6-2C9E-BBE064B851F6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12" creationId="{4F6ADB29-828C-2B38-8718-C0587DD2717E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21" creationId="{D3E65CDE-7822-7E22-46AE-9CD7AC760529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27" creationId="{360C8F9C-7542-09F5-8CC3-74DA28DF7C47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35" creationId="{384FC4B3-D2A8-B3D8-FC69-4DF92EED23F4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39" creationId="{65688989-4CF1-3ECF-B353-3BFF031BF71A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44" creationId="{A462E811-1B51-F052-DE32-CA9A62122A19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48" creationId="{19D42ACA-75EE-AEBC-D2D8-B733B83A410C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53" creationId="{96C57046-E6D4-741E-E046-BBC38D41A938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64" creationId="{E61B37AB-98BA-AAAD-2928-3A7EDD00AD42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69" creationId="{9D32B4FB-009C-1547-6446-DB819E5198B9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73" creationId="{1127F3A0-720A-57B6-DDEA-EF2CC7E5458D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78" creationId="{F2EB71E0-3C41-C05A-7C2D-426F79BBB727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82" creationId="{F7E654FF-DF7F-DF40-9DDF-C3728BB2C62B}"/>
          </ac:grpSpMkLst>
        </pc:grpChg>
        <pc:picChg chg="add del mod">
          <ac:chgData name="Yaowen Hu" userId="81e4f212d1a9d49e" providerId="LiveId" clId="{12CE6EA4-E54B-4863-A9F1-2BD1C64C7B54}" dt="2023-08-08T19:04:55.692" v="4" actId="478"/>
          <ac:picMkLst>
            <pc:docMk/>
            <pc:sldMk cId="960251637" sldId="256"/>
            <ac:picMk id="101" creationId="{1C275031-9C72-7FE0-A92C-FB423F8BBD20}"/>
          </ac:picMkLst>
        </pc:pic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7" creationId="{80C1D65E-A124-4680-54E7-76259E4C97F9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8" creationId="{E8B83DB5-7FD8-FCB2-9C13-5C61EC6CE51F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9" creationId="{AD192310-6822-CC6A-23B5-1902AE46E91C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11" creationId="{91A7DCEA-F797-8333-7281-83A048EC914C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14" creationId="{8A3D6508-3243-0FBB-AD93-A27BBFD45DED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15" creationId="{C4E6E589-B241-3019-FA4F-B79BE7648611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16" creationId="{0EB6C2C6-870E-D4BC-38B2-37560E91B21B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17" creationId="{E173A4BE-627A-A12B-E79C-738D8C7A11C2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18" creationId="{E19E2997-EF90-E8E6-F9E1-F67848F43A62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23" creationId="{259165A7-E7A7-16D7-7867-98AF85EC222A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24" creationId="{73CE4DB6-2F5F-8563-0E74-97379C057AB3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25" creationId="{FC0DD894-B74E-04C2-F734-653BA387206D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26" creationId="{25762499-973C-E20C-76CD-4DCF8F56045D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29" creationId="{A941CB17-7E63-A409-350C-2D5CBEF7050D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30" creationId="{CA24C50B-26BF-834B-43BD-BA3199529108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31" creationId="{F8637F57-D56F-92B4-D9DC-5EE791B9A250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32" creationId="{B6F15AD6-93A1-DE31-4129-C0E522D9B161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33" creationId="{8486234B-BAD4-CC39-96A2-44EB8B256CD9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38" creationId="{5F36C31C-A751-DC3A-9E71-3C7143239D3D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41" creationId="{B98B57E6-E769-1FE5-D394-D92985EDE9EC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42" creationId="{549D804B-D79C-8714-B70D-E9C642F1684D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43" creationId="{9073018A-BA54-5B48-7765-66C26BD55289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47" creationId="{602EE8E1-1040-1CC6-024D-3842D5F8822E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50" creationId="{EC579B77-BF1A-1E0F-87A8-625D44A56FBE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51" creationId="{A786A4A5-09C2-D3D3-1086-FDA58AB63CDB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52" creationId="{89896AAE-CE58-9149-F72E-3099FE4CFBE1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56" creationId="{01FDC178-D8A2-5557-6064-D77A0225007C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59" creationId="{3B612D1F-D01B-C943-DDD5-09E1AF3A6933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60" creationId="{267D2875-C8A1-ABE3-EFE5-697AAFE9FEAD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61" creationId="{E59DFC02-A431-731B-B448-9894BECCC230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62" creationId="{3AFFB6C1-6FD9-A943-F7F1-8D3E6DB1F132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63" creationId="{0340352E-2BEF-F279-6965-454F392C5548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66" creationId="{B9A2C7CB-CC03-3F40-101B-389B70F3ACE2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67" creationId="{428F2CEA-E8F5-DEFA-20A7-32E3E10B751D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68" creationId="{739449CE-0352-6402-93F3-23E24CEAF82D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72" creationId="{4E9D1BFE-A411-71B7-3E1C-98B4AA0F0BA8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75" creationId="{9662BD79-F407-46A1-FF4B-17B0AA0EFAB0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76" creationId="{2CCFECD5-606B-31D5-4D2A-1D2CF3788F72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77" creationId="{5C5B9860-F8C5-BFB1-CDB4-C2404D89CBD0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1" creationId="{CBB4A814-6FE1-3980-2E76-0D2A6111B7B3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5" creationId="{836A9748-F005-DE19-5B7A-40C57B04398C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6" creationId="{0051F173-6D68-64D6-234A-D9C9C71F8352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7" creationId="{3436A894-1149-12C7-2294-03B76BBBC514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8" creationId="{098DDC01-28FB-33A3-8188-317D8EA7EE5C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9" creationId="{FCA3513E-6BAC-89D6-F5D9-E775034FD31F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96" creationId="{3AFB623E-97AD-76B6-2D1F-48C282BB69B3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97" creationId="{2C170D40-4B29-73A2-C6F1-82242B8021A9}"/>
          </ac:cxnSpMkLst>
        </pc:cxnChg>
      </pc:sldChg>
    </pc:docChg>
  </pc:docChgLst>
  <pc:docChgLst>
    <pc:chgData name="Yaowen Hu" userId="81e4f212d1a9d49e" providerId="LiveId" clId="{A9EC1C4A-E027-49F0-8474-9F25D24551D4}"/>
    <pc:docChg chg="undo redo custSel addSld modSld addSection modSection">
      <pc:chgData name="Yaowen Hu" userId="81e4f212d1a9d49e" providerId="LiveId" clId="{A9EC1C4A-E027-49F0-8474-9F25D24551D4}" dt="2023-08-16T14:32:09.773" v="236" actId="164"/>
      <pc:docMkLst>
        <pc:docMk/>
      </pc:docMkLst>
      <pc:sldChg chg="addSp delSp modSp mod">
        <pc:chgData name="Yaowen Hu" userId="81e4f212d1a9d49e" providerId="LiveId" clId="{A9EC1C4A-E027-49F0-8474-9F25D24551D4}" dt="2023-08-16T13:08:25.158" v="67" actId="478"/>
        <pc:sldMkLst>
          <pc:docMk/>
          <pc:sldMk cId="1618399317" sldId="258"/>
        </pc:sldMkLst>
        <pc:spChg chg="add del mod">
          <ac:chgData name="Yaowen Hu" userId="81e4f212d1a9d49e" providerId="LiveId" clId="{A9EC1C4A-E027-49F0-8474-9F25D24551D4}" dt="2023-08-16T13:08:25.158" v="67" actId="478"/>
          <ac:spMkLst>
            <pc:docMk/>
            <pc:sldMk cId="1618399317" sldId="258"/>
            <ac:spMk id="3" creationId="{19A5EE85-58A1-A7F6-4151-777EE161540E}"/>
          </ac:spMkLst>
        </pc:spChg>
        <pc:grpChg chg="mod">
          <ac:chgData name="Yaowen Hu" userId="81e4f212d1a9d49e" providerId="LiveId" clId="{A9EC1C4A-E027-49F0-8474-9F25D24551D4}" dt="2023-08-16T13:07:45.527" v="32" actId="1036"/>
          <ac:grpSpMkLst>
            <pc:docMk/>
            <pc:sldMk cId="1618399317" sldId="258"/>
            <ac:grpSpMk id="49" creationId="{411D1E64-3684-8C6C-01FB-24FF2EA89077}"/>
          </ac:grpSpMkLst>
        </pc:grpChg>
      </pc:sldChg>
      <pc:sldChg chg="addSp modSp mod">
        <pc:chgData name="Yaowen Hu" userId="81e4f212d1a9d49e" providerId="LiveId" clId="{A9EC1C4A-E027-49F0-8474-9F25D24551D4}" dt="2023-08-16T13:11:07.897" v="78" actId="688"/>
        <pc:sldMkLst>
          <pc:docMk/>
          <pc:sldMk cId="3539774601" sldId="259"/>
        </pc:sldMkLst>
        <pc:cxnChg chg="add mod">
          <ac:chgData name="Yaowen Hu" userId="81e4f212d1a9d49e" providerId="LiveId" clId="{A9EC1C4A-E027-49F0-8474-9F25D24551D4}" dt="2023-08-16T13:11:07.897" v="78" actId="688"/>
          <ac:cxnSpMkLst>
            <pc:docMk/>
            <pc:sldMk cId="3539774601" sldId="259"/>
            <ac:cxnSpMk id="3" creationId="{CBDC768B-C4D8-0FFD-8C2B-61F6F5B332F9}"/>
          </ac:cxnSpMkLst>
        </pc:cxnChg>
        <pc:cxnChg chg="mod">
          <ac:chgData name="Yaowen Hu" userId="81e4f212d1a9d49e" providerId="LiveId" clId="{A9EC1C4A-E027-49F0-8474-9F25D24551D4}" dt="2023-08-16T13:11:01.327" v="75" actId="688"/>
          <ac:cxnSpMkLst>
            <pc:docMk/>
            <pc:sldMk cId="3539774601" sldId="259"/>
            <ac:cxnSpMk id="15" creationId="{52146617-4449-F345-7981-BA474A5291CD}"/>
          </ac:cxnSpMkLst>
        </pc:cxnChg>
      </pc:sldChg>
      <pc:sldChg chg="addSp delSp modSp new mod">
        <pc:chgData name="Yaowen Hu" userId="81e4f212d1a9d49e" providerId="LiveId" clId="{A9EC1C4A-E027-49F0-8474-9F25D24551D4}" dt="2023-08-16T14:31:08.428" v="225" actId="164"/>
        <pc:sldMkLst>
          <pc:docMk/>
          <pc:sldMk cId="2514778971" sldId="260"/>
        </pc:sldMkLst>
        <pc:spChg chg="del mod">
          <ac:chgData name="Yaowen Hu" userId="81e4f212d1a9d49e" providerId="LiveId" clId="{A9EC1C4A-E027-49F0-8474-9F25D24551D4}" dt="2023-08-16T13:08:22.935" v="66" actId="478"/>
          <ac:spMkLst>
            <pc:docMk/>
            <pc:sldMk cId="2514778971" sldId="260"/>
            <ac:spMk id="2" creationId="{B8E46979-5169-16CB-5402-1338718D4164}"/>
          </ac:spMkLst>
        </pc:spChg>
        <pc:spChg chg="del mod">
          <ac:chgData name="Yaowen Hu" userId="81e4f212d1a9d49e" providerId="LiveId" clId="{A9EC1C4A-E027-49F0-8474-9F25D24551D4}" dt="2023-08-16T13:08:22.071" v="65" actId="478"/>
          <ac:spMkLst>
            <pc:docMk/>
            <pc:sldMk cId="2514778971" sldId="260"/>
            <ac:spMk id="3" creationId="{FAFDBBC2-7917-7101-75CE-C05EC2CA2A5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4" creationId="{0F004E13-56EB-A4DB-F19F-717D3687FD41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6" creationId="{5042858D-011D-DC8B-D6C1-302E9E456D2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7" creationId="{61E09EAC-6B8E-34F4-1992-A32D18E28B4E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9" creationId="{5623F232-E8DE-2B88-E604-33388C85429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0" creationId="{9CAA3F0E-749D-5570-9D49-1D21AD666B7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1" creationId="{B288D18C-E744-13CA-4FDE-E38288993D7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2" creationId="{2504D858-6F22-48D2-556F-05029542A0DB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3" creationId="{C16BA169-7795-822F-4D78-D944531B36C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4" creationId="{AFA35749-6ABE-A4B1-82A1-B9B711AD2908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5" creationId="{4B0FADCC-0BE2-0AE0-B8F6-C45E5406964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6" creationId="{0FA91735-2B57-0677-8497-B7FCB27BCE2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7" creationId="{C47071BD-85F9-637F-4967-0BF4A8837031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8" creationId="{1DB7DA84-0A7F-EC7F-F3B1-38E20AD31CC0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9" creationId="{F0A64867-DC50-61B9-5066-058A8075A2C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0" creationId="{2FCCEA04-2C73-E011-4CFD-D2F6D85AF86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1" creationId="{942930D9-50BC-C176-12F4-3E2D05BB236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2" creationId="{0B00AD99-E7B7-7714-A3EF-831BF70384F9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3" creationId="{78A200A8-A9EA-C27E-0422-33448CFF197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4" creationId="{486629C3-320A-AE3E-B103-95D2BA19883E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5" creationId="{01821A97-C798-1F5D-4DCF-3EF4056D8460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6" creationId="{3C9A9303-2C0E-CBE6-532B-551D5C83E12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7" creationId="{E442164D-DD6B-E894-F824-837AFF90804A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8" creationId="{6A578BA2-208E-11A3-DA88-F2CD1DAB2EC2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9" creationId="{C2B593B1-A82C-9EBC-8E6D-44573384779C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0" creationId="{D328D8B3-D78F-9EE8-5E60-8F933A25F8F7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1" creationId="{5A201C32-1CB9-774C-0B17-C8FF30145BE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2" creationId="{4F1AC082-A58B-F9FB-780C-D347319F1082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3" creationId="{0DC3355B-3077-5DC8-1556-60BB0A3589E7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4" creationId="{5566F7AD-538B-4993-29E0-B32C341DB307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5" creationId="{03FBCAC9-404A-B13F-7432-DEC6BD56CE0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6" creationId="{55EE4691-767B-278C-E70C-098E42E5ED41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7" creationId="{745DAFC2-0285-C71B-7AEE-1B5CBFDCEA69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8" creationId="{1BCD1815-FC81-B7A5-4417-28EB3253E77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9" creationId="{0898657F-A3F2-CF75-BD42-3EA3A79AD79E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0" creationId="{C5627556-BFA3-16A0-5C73-96B21C4B9261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1" creationId="{0E7C4E32-109A-4D4D-BEB5-37E4F5BB4CE6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2" creationId="{BC3CE83E-9A1A-BA68-7A13-A36A118565E6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3" creationId="{532D5FEA-9678-6C8F-B17A-B1C75EA9FAA8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4" creationId="{61F5C3E5-B505-DA09-8B44-FB89F957A366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5" creationId="{9F83B130-F98A-16A5-6A31-B6D4B75B66D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6" creationId="{355143ED-1659-3A19-BA7F-69D0F9800A1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7" creationId="{2F241DE2-4C11-C453-6536-BDEDF901E991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8" creationId="{345B698C-7CA7-0187-40DE-902B7F86606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9" creationId="{8FC3CCC5-7E38-77B5-2D72-EF895CC94CB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0" creationId="{6F984470-D08F-D90A-C20C-1D7D5B30F4A9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1" creationId="{A732368A-EF90-5E14-17DF-6316EB7AC7D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2" creationId="{976843DC-1B1E-DAE3-DAC0-E7CA37ECF3D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3" creationId="{C295CE98-6CFF-A6A3-8CE8-66E7527DC52A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4" creationId="{58B8E949-141F-4196-B681-7FD480CD9182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5" creationId="{0DC959E2-DE33-535B-A979-4DDBFCD69FA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6" creationId="{4246C531-0D7A-5383-4051-A8F47B78F74A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7" creationId="{E8B437BD-4589-EFC0-7EC8-F907A87BD4EE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8" creationId="{A9158C54-6949-5C12-9B79-35F8A683A8B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9" creationId="{CD4F0FA3-4EDF-D1E3-FCF0-39A9FDA5B290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70" creationId="{85BF56A8-7D2F-6C2C-FAA9-F2D1DD872152}"/>
          </ac:spMkLst>
        </pc:spChg>
        <pc:spChg chg="mod">
          <ac:chgData name="Yaowen Hu" userId="81e4f212d1a9d49e" providerId="LiveId" clId="{A9EC1C4A-E027-49F0-8474-9F25D24551D4}" dt="2023-08-16T13:23:33.603" v="89" actId="14100"/>
          <ac:spMkLst>
            <pc:docMk/>
            <pc:sldMk cId="2514778971" sldId="260"/>
            <ac:spMk id="71" creationId="{F0410EF4-BB77-8359-07EF-B2516CB297B7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73" creationId="{C43DD6A8-FE04-B2FB-961F-F7B96A90C488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74" creationId="{1D0A4DF4-4F74-7342-C405-36C13F8E4269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75" creationId="{9E1E1EBE-0BA2-C96A-3C15-1AB75391D0A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76" creationId="{112F7F0A-F5B8-421B-D026-8EFBB344EB9C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77" creationId="{A49C274F-0F28-C2DF-3F53-4216541EDC0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78" creationId="{1C943B13-7320-6520-AC3B-AA91F88EB41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79" creationId="{5A9958AC-B635-8EE2-CD27-CB91C354660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0" creationId="{9CBCBC0D-469B-00C9-F573-47E315C5A45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1" creationId="{435D7251-5A17-5841-08FF-78039FC0514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2" creationId="{D592ABA9-84F4-6498-FC97-EB6C61757F8B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3" creationId="{BD02579D-5455-32BE-01AB-BCA5AE1CE14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4" creationId="{96BC1B02-8E40-AEEE-1A73-7700E094AF2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5" creationId="{D718875F-0FF0-1A31-DDAF-9E607A58BE1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6" creationId="{D46D446B-389F-EC61-F004-78D6FC3819E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7" creationId="{B229BFCF-87FB-F08F-2AB7-2A43D1DFAA1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8" creationId="{BF83E04E-7A4E-FF19-7FA9-B0F1FE6BFF46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9" creationId="{AB18B94C-E6D1-57D0-A5B2-5CA12807A3A8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0" creationId="{F7E594BB-DD8D-7571-5A71-34AD57656290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1" creationId="{B3CCF5DD-AE95-291E-29F5-726E03ABEEB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2" creationId="{A355BEBF-1415-58F1-BBA4-7E0BB3D5BEA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3" creationId="{F43B8398-4EDC-3400-E96C-AB8DAC69544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4" creationId="{BD21B374-A199-84CB-B1EF-033365BBE67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6" creationId="{570D834C-A448-1265-5090-4AE068335422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7" creationId="{CA08DE26-F643-C759-39CC-52EE80C7951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8" creationId="{AA948F94-DBB0-76EA-C17F-08666567EC52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9" creationId="{7F54934D-4678-336E-0819-8766AE257A7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0" creationId="{7AF4A0D9-88DD-C6C9-24EE-8551127A5A5C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1" creationId="{85DBBF04-79E0-2549-F233-195733CA3B06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2" creationId="{4F4AA981-7F85-792F-5162-903E157486D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3" creationId="{AF154848-55AB-2293-1523-5D7C0D19178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4" creationId="{5A136DCE-C0F7-58F2-8CBD-96F27F0ECB3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5" creationId="{6EFC280B-A4CB-1937-CC70-77D49440403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6" creationId="{48240437-D965-3AAC-09A8-4F5BA8FE8F3B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7" creationId="{005E55E8-78F5-4C38-4942-3798EF21C6BC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8" creationId="{6750FBDA-A900-5D1D-CB78-50FE18F7441B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9" creationId="{FB013827-3CC2-D0BC-7941-3A50E8AA2317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0" creationId="{4E672835-8842-A976-8062-C6FDE4D2EE61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1" creationId="{A374767F-A453-32B3-0B58-586E22F56EC0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2" creationId="{5477D133-F81A-9265-05E0-D31AF5B0C0C6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3" creationId="{DEDBC0CD-7CD8-BD2D-53D4-BB3A77B6D76E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4" creationId="{07AAADC5-D219-C400-9254-26C3E8B0AC8A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5" creationId="{ADE9E39D-6768-0EE3-0AFE-97A319C80D9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6" creationId="{98E21199-F9CE-C9DC-41C9-29F413C013A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7" creationId="{95A8579B-9670-F6E5-9945-A74937CD5ADA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8" creationId="{1CFFABD1-CE48-D9F2-6DEF-D2DEBA52D4D2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9" creationId="{4532FE5A-8BF9-415B-5E0F-5A0EFF1CBE61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0" creationId="{685D3F04-D146-D402-2EAC-36FE7C52CF59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1" creationId="{5CC572DE-E6D0-7F51-5952-8270DF44BD77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2" creationId="{43E874C3-66AA-C891-8287-07183BCA0BD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3" creationId="{90E33AB4-DD80-392E-B76F-DBB5F971636E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4" creationId="{DAF27749-1EB0-43EC-5EF8-0DCFD54BCBA9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5" creationId="{126B556D-E4FB-9E2D-9745-2D2384559BBE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6" creationId="{DBCA6388-3B87-CB5C-9D2E-C9FE148132A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7" creationId="{EDA13BAB-21E9-BD4E-A7F6-7AD03FC861E0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8" creationId="{237D2605-C05B-9565-ED5A-919E365B474A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9" creationId="{57965650-7E0C-0786-5879-90FB5C55697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0" creationId="{5C7F175C-652C-B053-E50D-F4CFE8E49F1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1" creationId="{555E81EB-D870-0575-947C-944985C6261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2" creationId="{4DEECDB4-1CFA-027E-0DAA-01534DC3B27C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3" creationId="{D6707477-2B2D-7BF1-ABD3-9409C115F0A7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4" creationId="{C1EF1981-B227-7B3F-7DDE-6E8ED53B9DA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5" creationId="{8BE23564-997F-2DD8-AB2E-AAF4B027F4B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6" creationId="{679FAAA9-1330-1080-854A-890D49FA15A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7" creationId="{38C242AC-2138-B9E8-7BBB-E899C47DAE82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8" creationId="{B5575950-DFBC-D02A-1524-2359AD3A3062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9" creationId="{7A170CBA-6833-68F3-FDBB-BE523B33548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40" creationId="{4A42D789-0453-5648-9D66-1AF11A7CE18E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41" creationId="{98535812-9BC8-4F1F-88B1-FA0982C9DBE9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42" creationId="{0B9A2DE1-554E-7460-6512-14BF3724AF8A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43" creationId="{A2F76F82-C47B-1A74-2BA2-A5023BB115C1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44" creationId="{5550C575-2E6C-9129-A4B4-FE8AFE3B699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45" creationId="{80EF29B2-7CAA-3D68-5D2A-3B3EEF4828FC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46" creationId="{A17353D5-A532-0968-D0AD-8458B06A264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50" creationId="{080474ED-AB48-089F-6CCB-D09A05B7862A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52" creationId="{82F11C1B-B94A-3711-FFF1-75300FDCA0EA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53" creationId="{187A2CED-986B-7C93-FB52-06457AE2CAD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55" creationId="{10963E6A-AFAF-E03D-2F8C-4669AE2340A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56" creationId="{6C7F54F2-E546-7324-6335-17D5F2CCE475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57" creationId="{8C20D683-5199-9CD5-2926-043650D92849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58" creationId="{72D74454-C442-902B-D0ED-6C447D5E8042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59" creationId="{A32F3905-89BB-2A5F-4E69-012367B68B1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0" creationId="{BBB62667-E334-E6E8-AE24-AFA84853C73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1" creationId="{FD0CE7C9-EC79-A6D7-6BC6-2C24FD9DD27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2" creationId="{B2F06E64-29B8-7EBD-9865-24083544962F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3" creationId="{97E854ED-E698-E670-8FE6-FA9D55839097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4" creationId="{4C7F5BEC-4541-0050-C210-A8349B902B3F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5" creationId="{75F491D2-EB78-467C-C110-396746D0D48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6" creationId="{12112C70-D062-140B-7D3C-57C21CC66F5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7" creationId="{7333E15C-4539-10D1-861D-5F6DBE190D4A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8" creationId="{0A1D149C-1AB6-DDC3-3860-A1DF22FB0DC9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9" creationId="{5B4F4E03-4B85-C039-2BF4-930E067248D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0" creationId="{ABA37FA1-80EA-A87C-06AE-FB4030041A7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1" creationId="{314F1924-09DD-5A29-BDAE-365D5992E448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2" creationId="{B3EFB0C6-FFD6-E628-0484-B1B3AC14748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3" creationId="{1FB8DC88-20D7-B815-020F-854F69F16BE9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4" creationId="{1A87A469-33E3-58B2-3EE6-AC80C713E2F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5" creationId="{F7B124AB-BE5B-9FBB-EAF9-E827CF98D91F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6" creationId="{8BE31D18-A18B-3B4F-498D-29CB2A4BA47C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7" creationId="{23B86A4F-E35F-0A2E-1533-C13108596F57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8" creationId="{1CB6823C-E358-C647-775B-42BD39F2029A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9" creationId="{72059035-8377-4C0E-2D20-E04A2F188BD2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0" creationId="{F6B8E4EA-47D4-2412-C263-0629E42A98FC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1" creationId="{05102223-6AFF-63C6-5B79-A63F82A0CA29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2" creationId="{07635CD7-6239-F8E0-8D8E-C50B93DDE48C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3" creationId="{23647B9C-7275-30E7-8417-F3E20607AE5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4" creationId="{860E98F3-FEB3-3913-2187-2DA9BB163845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5" creationId="{6719FFAC-19E2-DE7E-EB61-56D8C62E1CDF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6" creationId="{5F4643D5-9A29-7F11-2000-E030335B86E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7" creationId="{6623651A-7F3B-4ACD-3D04-9245EC9DEE3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8" creationId="{7203A749-63C8-611B-4BBC-5C02B28354D6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9" creationId="{2EEC28E0-23D5-3FDB-92CE-6BD4781F1DE7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0" creationId="{8C92092E-A552-648F-291A-DD184C19075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1" creationId="{69ED2755-25D7-41BF-AED9-6029B6B4CA8A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2" creationId="{6D5A113E-6054-141E-FDC7-6F6F050AF00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3" creationId="{689F72D5-092C-C33F-C6A1-8A83595092F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4" creationId="{87EB3B57-AEDD-82CC-0DDD-7CB1A3370DE1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5" creationId="{473FB21A-BC7B-9EB5-CC28-531DA0891981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6" creationId="{A465D765-58C5-C389-B64F-04D608703FF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7" creationId="{CF4DAB55-945F-8E44-183F-2AFB9B04EBE7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8" creationId="{B57FADFE-7B03-C223-814F-80B179464DC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9" creationId="{F7704BC9-0CC1-B223-261D-412D1499836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0" creationId="{79158299-BBF8-66C8-8997-504545BBDE0A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1" creationId="{0FF8021E-2DAF-5B44-DEB1-ECFB7CB540D1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2" creationId="{2C74D742-B44A-E659-F76E-09A09836E20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3" creationId="{4226D41F-3D59-AEB9-2559-1AA21811951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4" creationId="{3D4CD9E1-B111-B44F-F6F2-99952C33F53F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5" creationId="{9B1AB604-B4AE-7095-9A62-AD0D84DFE42F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6" creationId="{7F749DB8-2A6F-C15F-E274-83E1D67150D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7" creationId="{219C3928-CA93-ECA8-E08E-453C6A65E447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9" creationId="{9C98029B-E702-D022-A68A-925CE709DAA8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0" creationId="{19CE6183-E048-068D-8735-5F8574906B1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1" creationId="{87798C22-EC05-4A41-CDF7-09C9A70D6D4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2" creationId="{82B1DC12-879C-9AED-2BF9-E401C9CA16B1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3" creationId="{D619E4AE-99CF-3697-FF14-EDACDE462197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4" creationId="{58BB9122-0FB9-4947-22A8-6FF753F3CF1C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5" creationId="{77748198-2BBB-DF55-11E2-62DE96CE180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6" creationId="{89DAF149-B66B-2186-537C-00E91FC53381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7" creationId="{10AEF9D5-4FC1-C9A1-80DA-6226CD1FF96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8" creationId="{6143164C-C94B-7F85-F0F4-142C43FD8D9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9" creationId="{F3568099-FD7B-89F3-19A4-23290EEEC625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0" creationId="{E09F0203-273D-3AED-3C82-3E45954B7B2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1" creationId="{35D55D92-2E21-19C2-A1AA-86FFAF0590F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2" creationId="{AC108091-7337-8EED-6FB4-3BAD89512FD6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3" creationId="{01BC3CFA-C5EC-904E-50F5-E491DB908F1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4" creationId="{44763476-E81E-DFA9-4010-38D2E708EEA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5" creationId="{EA2189A1-4508-242A-EF8F-739CA54EB16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6" creationId="{F8A8FA9B-1FBD-A18A-1381-0E55479FAE98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7" creationId="{B9E6BEF8-FF1F-6A3A-7D49-C2D9F4AE225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8" creationId="{F2A75E7F-261D-2C4E-9E75-8B957E542FDA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9" creationId="{FB1BCC35-E6F8-6DE7-A1B5-419FF6A2712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0" creationId="{40FC7882-FDA5-B96D-06F0-5D42F6BFAEA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2" creationId="{3ADCC8EE-E410-726E-64AB-40C7A5FAAD6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3" creationId="{4A6A151E-0691-D429-2F72-BBFB22D3992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4" creationId="{D6CE5677-A06D-7B64-D86D-9A88027C76E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5" creationId="{9373F52E-B989-9DEE-DDAB-A137E0161541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6" creationId="{C5A3AEE1-3CAC-A95C-2BA9-166DB1EF9A16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7" creationId="{35C9D263-0125-BF7C-5615-747A3F75A6C2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8" creationId="{B2648E89-812E-C6D1-EB20-F911EA9590A8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9" creationId="{CE1227B3-590F-6EF2-DEE8-9481001D5C1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0" creationId="{DD83EE0D-E808-CFB3-0EAC-D806A3B7B7E6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1" creationId="{95D1F2F5-822C-2209-87E9-1E1E139C51EC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2" creationId="{D08B79E1-6541-09D4-198F-C91BEBA7BC38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3" creationId="{FA8BAEA6-1939-E245-DAF0-E1F8D8E6CE32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4" creationId="{658EB22B-9C2B-957F-3734-6A9F8F8FEBE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5" creationId="{9916031C-73CD-2279-A5AA-893A02C2620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6" creationId="{511B01D2-FB75-BEE5-302D-DD6E6C0717E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7" creationId="{B14533D8-82CF-EBCE-3D50-AB5F598E681C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8" creationId="{34501A55-0AFD-F60C-61A1-3DD173DEA1A7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9" creationId="{B8B8072D-E1FD-ECBB-4756-DF7BB801BAD5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0" creationId="{3AC64DB9-DCE1-86BF-930D-BA1F5A290E46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1" creationId="{66535CA3-627E-0E98-E61E-270BB43F75E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2" creationId="{6DD6F718-7477-CCC4-085A-D9D549D74449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3" creationId="{99D184E3-358F-FC52-0F7C-8291B6B7AF3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4" creationId="{16738395-8B7A-C656-8D49-4947BA53D431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5" creationId="{2FBE28F8-D21F-0126-3080-0600C6D39568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6" creationId="{887D45B6-0359-3196-9DEE-AAC130F9265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7" creationId="{9C622A0D-A937-C48F-48EC-7A09D4C6F48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8" creationId="{3A7D1E7E-B946-367F-0912-77EE24BEEAC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9" creationId="{8B467794-1B5A-9830-13F8-D67AC056C21A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0" creationId="{85F6D5BE-3C3E-55BF-0366-205BA25D6C42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1" creationId="{F9493D83-A81B-E04E-7A98-CD56965EEA8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2" creationId="{6A317596-211C-2989-2DA6-32E61F07B10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3" creationId="{540247E6-303B-21AC-7284-B136AA3E0F55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4" creationId="{2F42B450-88F2-CD98-4129-6DB9B7B6A0C1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5" creationId="{D722ADFB-F873-3690-63BE-E47C343746C5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6" creationId="{493CA7B1-E619-1569-3365-A678D79DCE2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7" creationId="{EB632363-502A-E8B0-1E48-8BB016C6F819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8" creationId="{8988AE1C-28D1-E748-4B77-AB817257758F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9" creationId="{2E1EDE85-44FB-28C8-3899-DE7632FD2B5F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0" creationId="{F65665BD-AD98-FEB4-7A51-EB50BEA2C37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1" creationId="{410BDB01-5291-286C-E411-406A6B060A65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2" creationId="{5F62833B-92EE-792E-92AD-CD736594B099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3" creationId="{37388E72-7C5F-049C-461A-1FE8DBB8BE0C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4" creationId="{5FA8B0AD-6481-1880-38AC-7E38ABF53506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5" creationId="{A404960C-B1FC-D0D0-71B5-CA6A699942F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6" creationId="{82F95B70-A4FE-D6FC-B495-A09AAA8B24A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7" creationId="{55AFE8F6-E26D-72B7-9288-5B7EB9AC3E3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8" creationId="{E11F8B8A-2509-52D7-D557-D37BA490C405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9" creationId="{8C337919-1A35-7324-FA8F-C87D4A7D773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80" creationId="{36404989-F9B9-AE3C-14B6-E80EACE6DF02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81" creationId="{58C65823-5A2D-17C3-259F-CB15B8E95FA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82" creationId="{C5B4C204-1776-0ABC-F706-19620EA5944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84" creationId="{589836FA-38B2-658F-DDA2-25B0BFC503B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86" creationId="{E4E827B0-3B00-334C-5789-60D00697750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87" creationId="{6A28191A-A170-6ED8-22D4-8249CE2657C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89" creationId="{1A8CE2C0-9F7D-4438-071F-3D8B3705E66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0" creationId="{A6FF319D-1EE4-8D83-035C-90F0D0BE2235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1" creationId="{5D1FEBFD-AC33-CECE-7759-2C60ADBA6F48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2" creationId="{03F0B1A2-2D8C-7DA0-8BA5-0DBF42BBBFC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3" creationId="{FF038854-8D69-3C99-0D3F-76CB62F26C5A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4" creationId="{1823C56C-EE99-E453-4295-ADED468E13A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5" creationId="{BB03A6F6-51CC-B776-8CE4-109B278E4EFF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6" creationId="{BDDE4CB5-7CED-D706-460A-7F07E1F5F0F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7" creationId="{9D1991A9-4184-A5A9-EEC8-549E171A296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8" creationId="{32861FC5-DE90-CAF0-2A8B-0829A401079F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9" creationId="{FC0B0DDA-50E5-9E4C-DEC4-DE5012B93C4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0" creationId="{2C2FF7D5-1D54-DD6E-7F33-E3F85F744C5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1" creationId="{571743D1-FDE5-6E52-5748-39B83D59394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2" creationId="{1EE00F80-326B-B9D0-6174-DE96C02E87F3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3" creationId="{784CD970-27F0-F14C-B2E1-4386BFACCEC8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4" creationId="{E32E969F-AE83-AF55-435F-660E0AC0C06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5" creationId="{A6AA223F-B6BC-71A9-C336-9BD282FFB5E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6" creationId="{692DE5AE-A0E7-25CE-48A8-142744E92EA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7" creationId="{6084CF8A-2E94-2CD3-ECE7-FA9C4CE302D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8" creationId="{1CC970AF-F935-9EED-A0D3-6049E68A9FA8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9" creationId="{AD0B2AD0-9EEF-7288-CD14-18A258B81BF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0" creationId="{D1C70992-BEEE-15B8-94C8-24BCF265F8D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1" creationId="{33150E2D-4E97-C69B-4FFE-0B18A619352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2" creationId="{82945787-09D4-717A-7329-54933941B3CB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3" creationId="{D16EBA96-D02A-0FCD-9BB1-ED7CAE02053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4" creationId="{02D5C5AC-AB19-FC4F-613D-765C75608B3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5" creationId="{69ADF1A8-A0F2-8E6B-AAC8-401473DC241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6" creationId="{32766181-B161-1C9D-1345-63FFD89ADD2B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7" creationId="{C7DE0330-4DA2-BD76-8275-C2FA7C38ED8B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8" creationId="{2EEEA4AE-27E8-BF52-82B4-2CA622C4E39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9" creationId="{E067429C-4C54-C483-8F2B-A8F7087CE42F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0" creationId="{BF139132-2781-D72A-CF82-AE1095704C0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1" creationId="{FE0CB4EB-A72F-4082-0477-A53023DD94CF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2" creationId="{C8D4E355-46B3-218C-A90C-06FEF35CA19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3" creationId="{A0A36F92-B62D-7818-8661-EFE05D7BE8A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4" creationId="{5FF6809A-3A27-F1E7-EC98-2A234C801B9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5" creationId="{02E69509-90A2-2AA5-ADBD-34F90998F31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6" creationId="{61134709-5CD7-04FB-6ADA-9F20AD819A9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7" creationId="{E015AF1F-47CF-53CF-766B-A8340CB0FF0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8" creationId="{5C7F1F0E-2280-1535-856D-A59BF7D8A39A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9" creationId="{6C4B6509-BC51-D6D9-1C8B-CAEFDCC443A2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0" creationId="{E2BA8290-E271-6C37-A910-F96985A733D9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1" creationId="{3D135BAB-C10C-CFB4-A1EF-6A47656F219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2" creationId="{F7765661-1715-FE86-F933-B9B64FDA5EC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3" creationId="{959BCB12-08BD-B8B8-FCC0-FB8FBDE960DA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4" creationId="{14B96890-5C5B-E18B-3E9F-DC830103579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5" creationId="{A67FC4F8-1002-20B5-8BEA-272F1F9F01B3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6" creationId="{922A9F11-A77C-A607-DF51-781162FC64E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7" creationId="{421EB641-124C-DA8E-11F4-4C0F1393C40A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8" creationId="{FA7EBF59-9887-538B-63F4-72BD6C8B940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9" creationId="{6A54905C-EC33-7971-62A9-0CD58140EFA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0" creationId="{FF38B139-1BF9-D3B0-78E4-74841D7C27A3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1" creationId="{0D560B15-3FC6-911D-B66F-6B8712F95BC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3" creationId="{0FCCFBA2-7EC3-EB3C-9DBD-CFBCD2EEB96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4" creationId="{DBCB8788-5EFB-2D2F-6B49-7F270C8D32A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5" creationId="{FC352557-D697-7B6F-E0EF-60BD80383AB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6" creationId="{C8E0F1A5-3A35-342C-6EA0-43EDCF0108E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7" creationId="{DD25AF90-BC07-B761-548A-9CA44883DA1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8" creationId="{1E51C99E-6B2D-FDE5-ADBB-70BF757F6A7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9" creationId="{36FDAD2E-B538-CB21-A3E2-9F7F40A96E42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0" creationId="{870431BA-58A1-843F-FB2B-D3884390924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1" creationId="{BEC6396B-D9D9-CF78-40B5-9C48979DA92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2" creationId="{9C8BF83C-6B74-385F-29C6-3C1B45326938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3" creationId="{5B34DF26-9727-A734-8D11-01750F426EB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4" creationId="{B9FE0D6F-2F61-AF35-604A-60B61364D389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5" creationId="{ACC1D757-5D54-49A4-25AF-FD7FEE6A5F2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6" creationId="{4BA038A5-26C5-69F6-6AE4-693E95241F7A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7" creationId="{76E0C02A-10B7-3085-B069-5C83DD8CA6B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8" creationId="{9C07C498-22AE-494D-DC1F-533FA5DB35F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9" creationId="{BDF32402-A0F0-E600-9895-78DBEF6FFAB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0" creationId="{9E969029-BCC6-D9E6-64FD-AC958441C5D3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1" creationId="{3557B9DD-3A94-18DA-7DBD-347A2A3B4B3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2" creationId="{BD439B0F-2850-D9DC-517D-2F0A16EFD13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3" creationId="{5410CBBC-A859-021D-CA20-FF652CA21689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4" creationId="{98FF4A73-319B-A0CB-990D-D37793CF71C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6" creationId="{22ACC747-A4EF-886D-7264-5E8BF9B355EA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7" creationId="{43926E6E-F880-92FD-417E-188D7296EFF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8" creationId="{262C7323-3E61-C769-247A-FD034CE6DEE2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9" creationId="{E2CDF9A7-8478-504A-31AE-734CE150678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0" creationId="{B2901782-2B21-6A23-8D65-166165C750B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1" creationId="{0B1229CD-B218-B47C-A7E8-4AC53424D36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2" creationId="{61E1511D-57EA-3B35-C2A2-0145E32EC28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3" creationId="{30D1904B-28F1-2CF2-BDB5-2FB47C45A7BB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4" creationId="{8BD2190E-7C5C-290E-C54F-6301F577463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5" creationId="{D1A8A46A-1CEB-9740-988F-9AEDCE5FF97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6" creationId="{241E82BA-F9EF-4D85-85EC-3D1766A9CEEA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7" creationId="{F5AF16A8-0A46-65BD-FEC4-80B065E9DC7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8" creationId="{B6F2A992-AF00-790A-1B51-DD0A4810FE4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9" creationId="{D9D42CBA-DFC4-C7EC-35E1-AE80BD0406A3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0" creationId="{8D4C4068-D3F4-C4C5-64AF-D162843F79E2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1" creationId="{1F5A9B28-C511-C480-C4F8-5F16A2252C2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2" creationId="{D2DF2713-FEBA-2E9F-A71A-61B41D7A75C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3" creationId="{275B8E93-A703-A32B-A7AD-A1AAF66A3C08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4" creationId="{D5319330-BD08-A09B-2D10-478E177FB31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5" creationId="{CC884610-3C44-7E22-A228-C339421E4675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6" creationId="{0C1A41AC-5F44-2E32-E2F8-0A2C157F49E9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7" creationId="{DA152B2C-CEFB-664D-527F-4B7F06FBFBF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8" creationId="{CC38BBB5-4B3B-BA78-42D0-31E168886B5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9" creationId="{638ED6A5-9681-FBFB-4170-7595CE1CCADA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0" creationId="{1ACD664D-A0FD-0232-86E0-5D03A0E60305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1" creationId="{4A5AFDDC-4233-264D-EE70-C9D249A475A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2" creationId="{36D2ACA8-C9E7-6289-4659-48AB8479C79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3" creationId="{EFB31559-9764-DF57-B866-C02664C517A3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4" creationId="{D6E46256-7A18-E613-EEF7-16FA4858A4CF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5" creationId="{C2492914-FED4-50B9-0C6D-B639D0D25EA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6" creationId="{6318EEEC-8D86-1FA7-067D-C58C6FAB1B35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7" creationId="{64F91C90-7757-DB2F-4B2D-368D2576D02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8" creationId="{02B8B7D4-6B16-D0E4-EC86-6BF354D5357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9" creationId="{44729819-9F02-6649-4DDC-538670257CE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0" creationId="{72C9EB14-EC4F-5511-6986-F04E264249C2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1" creationId="{646C8F7D-0ADB-E0C4-2F85-55311B9FDE4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2" creationId="{6866B287-7468-A622-7994-76CEED8ECF65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3" creationId="{4BBA002D-7F4C-DD3D-E100-5F364498C3C9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4" creationId="{874F6892-4001-9C0C-222A-BA49494E52D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5" creationId="{771AF219-73FF-9A2F-9EB8-3C134DB88A2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6" creationId="{26061DC0-A285-21D2-2AE8-653EB4A824A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7" creationId="{DF5B51C3-E568-C1C9-7ED0-670DF05CCF4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8" creationId="{205A96B1-466E-D51C-FA12-691B18BB767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9" creationId="{1BB0F170-9379-9024-006C-6DD910A44EF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10" creationId="{85536589-C08B-4A91-3411-0B46DAA1DA18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11" creationId="{8F9C6788-7D91-D8B2-F3D1-0EDAB7A5189B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12" creationId="{1A99C91A-271A-605F-AD33-3FB9465AD08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13" creationId="{D0F2D677-8882-9ED1-FABC-BFF13C26CD0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14" creationId="{D0C3A7F1-8286-94D3-FC7F-55770EC9E15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15" creationId="{83CE05CE-1465-A248-82DE-7ECA62C8AA2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16" creationId="{0A19CE97-30AB-5AD6-12BE-A29BCC0B9604}"/>
          </ac:spMkLst>
        </pc:spChg>
        <pc:spChg chg="add del mod">
          <ac:chgData name="Yaowen Hu" userId="81e4f212d1a9d49e" providerId="LiveId" clId="{A9EC1C4A-E027-49F0-8474-9F25D24551D4}" dt="2023-08-16T13:24:47.102" v="105" actId="478"/>
          <ac:spMkLst>
            <pc:docMk/>
            <pc:sldMk cId="2514778971" sldId="260"/>
            <ac:spMk id="417" creationId="{0CF1F48A-74D6-B70A-DC01-BC7ACAE4BCE1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21" creationId="{E45147A2-303E-B54B-C4AE-8A8D636A6AF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23" creationId="{F472E072-1157-0F06-74FF-B145637423F5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24" creationId="{9C5B8E2E-D377-DEE0-F17C-E34D64C2A1A8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26" creationId="{0448313A-DD18-F931-DAF4-E8ADBEDB54DD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27" creationId="{C4FCEB7F-9392-494B-7CBF-D7D03A9EEC02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28" creationId="{08280000-1F20-1CC0-45C0-D9AD9A09741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29" creationId="{AE81D38C-0DC4-BBFF-8955-593E2FB8BD77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0" creationId="{427CC133-5A1D-A831-F2AB-3995CD90B75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1" creationId="{B403E525-8BD3-04D7-E6C4-F4EDADD9968F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2" creationId="{750A278D-40E9-2BF1-CF4D-91A5A3F8CBE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3" creationId="{50EC10E7-696A-3A48-335B-3509EE02DC5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4" creationId="{CD2175DC-4196-673B-2380-36D8F0B14B8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5" creationId="{AE6CC53B-6DE2-4EC2-CB4B-20F741146D12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6" creationId="{B2A6DAFD-C09A-51A8-71EA-C682EF9846C1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7" creationId="{0575B350-F20E-8809-A63F-0A177C7A37F1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8" creationId="{DDABB720-5926-4AB0-4D40-B2E667CBBB6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9" creationId="{7B0BAA14-EE10-1D40-31EB-5ED3FE2A6A3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0" creationId="{E2A5D8A5-B932-4D73-79FD-9F9137D2243B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1" creationId="{E875A674-6120-0EF2-3C99-A291F801D69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2" creationId="{DAFC342F-DE22-6947-9E18-7E999789692B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3" creationId="{5ECB37D1-5444-9F95-BEB2-C8D1FDA9393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4" creationId="{80C65F6F-59B5-DF3E-9A13-281EC063DFD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5" creationId="{A020ABFE-9F8C-4E74-FD31-950945DAEF6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6" creationId="{EE48E9F0-15B2-F92B-70B9-0737316F6E5C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7" creationId="{38F31BA6-B54E-9059-271F-0AF8116CC98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8" creationId="{0C485460-F8AC-E393-4C89-87F84315D415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9" creationId="{39C0C31F-CE67-1E5F-A914-BBCCEAC8A6C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0" creationId="{95514F23-B4D0-1661-5713-FE3A225E4EFA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1" creationId="{D6466742-397A-0146-DC18-865B7B41901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2" creationId="{962730FE-D891-B140-9AB0-7861AC6BC21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3" creationId="{84465C0D-B25C-3CEB-1F59-85F12F7F7E8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4" creationId="{979829A2-FBB5-C9EF-D5B6-046CEB69A61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5" creationId="{978E2350-C965-686F-5209-2672B9EFBD68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6" creationId="{80AB8A20-7FC9-3569-B715-CB7B5EECE682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7" creationId="{4F45FF08-0385-603A-2536-A2CEE4CFB6F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8" creationId="{8A138DDA-2E80-63EF-FBE2-D3D9D43D150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9" creationId="{3B3750EE-E683-AC6C-9C95-F7E187CD487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0" creationId="{CB34A52C-4B35-F5A3-4CCE-AEE47BA36A8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1" creationId="{3A860100-17FD-ACAA-0397-6D1959AC1D9F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2" creationId="{6D64CE60-4B43-5BA2-7B0B-49AE905F9D5A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3" creationId="{E7732D1B-E8AF-A2C0-904B-2A62C9DF917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4" creationId="{6D66A732-7CDD-E592-47BB-E34CE05BB32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5" creationId="{994A822A-3996-42DC-3DB5-858EEE3B740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6" creationId="{C49D734A-3D61-87FD-7ABC-B01CA156E391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7" creationId="{FCCF7F1D-FF6C-F937-BA0B-B8A29C83120D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8" creationId="{D3C92A76-A4DE-5742-67A8-7C1B2B6FBDD7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9" creationId="{2BD33DE1-13BB-C036-C3BE-F443494F45C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0" creationId="{31FB7FE9-9B41-245D-7DFD-C12247881E2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1" creationId="{871302C5-3D2B-6D5A-3306-26127BFB51F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2" creationId="{3F58B7D0-8097-539B-A86E-1C71E82A7D7F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3" creationId="{CCA7FD84-05FF-4A43-CF0E-408180DBC0E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4" creationId="{D80F0024-0DD7-11B0-FAA6-404981E93CAD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5" creationId="{A4C004D0-B1C5-E076-1C9C-F11D5D4551C2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6" creationId="{9A2A573D-AC5F-FBC2-434B-6CED2DD3D8AD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7" creationId="{14D773C7-47A6-EBBC-D596-208C29B98E8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8" creationId="{B853A02A-5134-AC90-1E16-C12DEDA5B94A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0" creationId="{22885CE7-CD1A-4CEE-E7CE-D701196D9B47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1" creationId="{E532E96E-BF8A-7A40-589B-B1C4338A490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2" creationId="{E2999892-9C6A-CDB2-5D08-12EA1F256612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3" creationId="{3D31B6DC-258E-5798-F369-662C735D653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4" creationId="{8A659B41-9AE1-2635-1D58-B7C8B55E870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5" creationId="{BB33C2F2-0589-C8E8-2DE9-B79B1DF7F00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6" creationId="{A63893F7-7B37-25F7-CEB9-B341BF2EC53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7" creationId="{50EC7557-75B4-8DA2-5EBF-16B74575C42F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8" creationId="{1411F3A5-758E-8296-D09D-C8FBF0A3D5D8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9" creationId="{AABB2543-FB24-EAD9-255A-A5B24A37A66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0" creationId="{6409F854-C2FA-BC9D-4087-63736D35192A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1" creationId="{233842A3-CE8E-8EE8-B5EB-7CC2D92D30A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2" creationId="{4BA97883-95B4-2A1A-82FF-5C3E702C119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3" creationId="{834827AC-0FDB-DFFF-F760-E3ED4CE1D957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4" creationId="{CF67C783-EF8E-C942-79E6-03EEF9E2223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5" creationId="{8EB0D5EA-BCB6-5492-9A3C-4BA0FA8461C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6" creationId="{A3CE6F7D-1EF8-BCEA-894A-281014409C9D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7" creationId="{17DF94CF-798A-825C-BE65-59AED61EC6C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8" creationId="{85B94336-0802-0342-F22B-FAE94BFC4EE1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9" creationId="{A72682A4-B9BA-E7ED-183A-1A52B2F4369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0" creationId="{B32D6B8F-1CFE-2207-972D-5B3CA1D8B18D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1" creationId="{B9E732A4-9225-97CF-57E0-D5AE55D1DD8C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3" creationId="{40717F81-B026-D864-3555-CB2821C581AA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4" creationId="{EDA69A6D-BA5C-3E87-35C1-5AC167C9CC8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5" creationId="{32A830CB-B718-0D5E-A29B-0F842907201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6" creationId="{DFD86A62-9E72-A465-BD46-8EA40B5119E2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7" creationId="{764D319D-4BAF-D9BB-F403-5E30EA1306D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8" creationId="{E5660297-1F0D-AEE8-6B93-F80D9C58949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9" creationId="{263715A5-6675-2052-A7E0-690A7331F9FF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0" creationId="{182C9E30-90CE-50FE-B481-FFA991D8ECA1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1" creationId="{865B68FE-DCFE-1832-807D-B433A3B78B28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2" creationId="{47A08F47-AA64-5E44-8BC2-65242978618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3" creationId="{ECCC49FE-6111-F046-BCDC-051D86D91E2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4" creationId="{83BDFEEE-E5EF-A9A1-0DDA-20DF07AD79C2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5" creationId="{5C06282E-6CEC-66E6-1C59-770657D4FCD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6" creationId="{FA338C44-1EB7-7387-F2CE-ED44D5A2D8AC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7" creationId="{35AE0585-C375-E119-D150-89F795324BBB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8" creationId="{2173E833-C18F-59C4-ED4D-6FD7058CA598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9" creationId="{69F75F1A-44A6-D0C1-1DAC-A7157653B85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0" creationId="{D603CB21-87A5-AE6D-A439-10A0E7E9D247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1" creationId="{D22C1D60-D46F-6436-6C18-44FEB9E50E7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2" creationId="{2AEF52D6-D635-E412-B79C-62C6CE492D3A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3" creationId="{7FE4384A-F5E6-BB12-4373-31A638B05EAC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4" creationId="{11F6C1E1-DB3A-B7A5-7E6B-AB7DBA723CBA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5" creationId="{D97063A7-21CA-B649-5A46-7950C04CCBE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6" creationId="{009435A3-4E73-32EA-1B43-103F458F2E5C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7" creationId="{73A088E2-19BE-F2F7-93A1-8409FFE00038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8" creationId="{752DB3ED-683C-BAE8-7A04-242F30A504D8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9" creationId="{330CA9E2-82D4-09AF-CD11-82376BBB331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0" creationId="{ABEC46C3-4ECE-3D4C-3FD4-09BC5C37D6C7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1" creationId="{844F6A89-583F-4494-0FC7-060255B7A23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2" creationId="{DB48289C-1002-D175-E145-ADC93D82597D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3" creationId="{4F9A663A-1F0B-02E9-B550-17FF7E24577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4" creationId="{93BFCA26-D8CE-866D-CD36-3CE0F2D3C23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5" creationId="{A57BECF4-DE84-B0EA-4510-1A53A7374F3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6" creationId="{0FC2E4F6-C700-1F12-B410-09D4C5395B3A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7" creationId="{73204829-6FC0-F917-8224-BD701A135171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8" creationId="{D044D99A-2A6A-2331-4828-0ACBCE5AE9CC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9" creationId="{45EC9D06-24F4-AEBD-271E-E2C32B31C3E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0" creationId="{70E30CAD-F830-F850-11A0-DA6C2E650AB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1" creationId="{2966A5FA-39E4-75F9-683B-6E04F934DAD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2" creationId="{7CE806AA-3992-5D98-E6FC-CDEE26454BD5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3" creationId="{ABFD3C82-AC2E-2ECC-1858-2C9AE15BFC8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4" creationId="{DAE13F53-7B70-20FA-0F9E-0BC8CE2356F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5" creationId="{E0436196-A258-CF95-4BEF-826DA5395D3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6" creationId="{5C40B7E7-3570-9A00-8FA7-B9D09FF0238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7" creationId="{D09F9F99-5AC9-B266-85A4-C61C3C93AE4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8" creationId="{69A1AEE4-D6C6-A5E8-8051-3E35351007D7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9" creationId="{E8A80464-1AB3-8F3D-A41C-0FD58DFB681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50" creationId="{A710859A-ECAE-CB93-4122-913E7B8791D1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51" creationId="{798655FF-45F3-BF3C-6ACE-361FB8085DA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52" creationId="{19D73C72-5C85-442D-6B72-02ABC00E27C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53" creationId="{920431E1-3BBE-A55B-4DB5-7993461E70F5}"/>
          </ac:spMkLst>
        </pc:spChg>
        <pc:spChg chg="del mod">
          <ac:chgData name="Yaowen Hu" userId="81e4f212d1a9d49e" providerId="LiveId" clId="{A9EC1C4A-E027-49F0-8474-9F25D24551D4}" dt="2023-08-16T13:33:16.118" v="117" actId="478"/>
          <ac:spMkLst>
            <pc:docMk/>
            <pc:sldMk cId="2514778971" sldId="260"/>
            <ac:spMk id="557" creationId="{9D65FAD6-3EA2-D4A7-50D5-29E75AAFF71A}"/>
          </ac:spMkLst>
        </pc:spChg>
        <pc:spChg chg="del mod">
          <ac:chgData name="Yaowen Hu" userId="81e4f212d1a9d49e" providerId="LiveId" clId="{A9EC1C4A-E027-49F0-8474-9F25D24551D4}" dt="2023-08-16T13:33:13.160" v="116" actId="478"/>
          <ac:spMkLst>
            <pc:docMk/>
            <pc:sldMk cId="2514778971" sldId="260"/>
            <ac:spMk id="559" creationId="{878EE001-769F-EA32-AFEB-492E9BFD5B83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0" creationId="{09F41F9C-E6CB-6DE6-FFC6-CB73163FFBD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2" creationId="{F152511A-4CED-3057-138D-394E1BB4DF5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3" creationId="{BC70A82A-D9C6-67B0-6888-5DC6A06CF137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4" creationId="{9FE9EA25-60F8-3C07-57B3-21E44D7B3F1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5" creationId="{CC5B29DD-F755-CE7C-9B03-F9DC732F79EF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6" creationId="{5A61CF56-01B0-A414-BACA-697F47B37C1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7" creationId="{B5DACED2-1A0C-8775-5751-C73795B8C24F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8" creationId="{2A65300A-3448-00D5-99C2-C36A0BD71637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9" creationId="{7BF4E747-30D5-105A-0765-A1D54A7F905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0" creationId="{D4E2B5C2-F922-232E-B6FC-92729837985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1" creationId="{04EDC7EC-8F04-B70E-1991-E58653475EF8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2" creationId="{30D45F93-64E4-8427-3125-38A17EDD19A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3" creationId="{0E0AF013-A7CC-7CD3-6D75-09644112914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4" creationId="{22CC0872-9E8D-F609-6B1B-3722C856B6CB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5" creationId="{7BC501D2-AB33-4683-B55B-AEDBCE1F8BDB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6" creationId="{572988FE-9DA6-E983-CF06-7ABA42EF676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7" creationId="{9F62AC7F-F47E-ACAF-4D55-2B57F50392F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8" creationId="{CFAB6AFE-2573-8946-9E68-6091121AA40B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9" creationId="{AC197B39-4D9D-3020-D651-EE4BD3F6547A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0" creationId="{AE757A05-D637-EDF8-1A49-C99A7296C2FD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1" creationId="{E13B94BF-4C3A-172D-8D8E-39EB49ACF70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2" creationId="{8FAB1241-74B7-D837-0C6B-22542BF9F1C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3" creationId="{EB6BEDA8-FE97-D6BB-ADF0-AD958106FFAD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4" creationId="{0F9B812D-7B5D-6D0F-7D2A-7895E90EC6F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5" creationId="{8D01D2A6-92D6-F8B6-19BF-8A47965D7A4A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6" creationId="{7EB9DD28-9C40-01C9-9547-BBD8E6D9C2E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7" creationId="{255FDB03-4AEC-A052-38AA-0B5F298F4A2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8" creationId="{DD9377D3-BB27-FFC8-A5BE-081867DC06C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9" creationId="{1666BEA0-6B00-C1B0-88E3-9DDD57522844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0" creationId="{D81E00C8-AA46-096A-A95D-9FCC491771B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1" creationId="{4D6B1E5D-F36E-A76D-4985-D52492A6ADE4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2" creationId="{DC32B866-895E-C85C-6ED2-EB996CC3B20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3" creationId="{C9F55D16-8A0E-2A34-99AC-7F9175F9168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4" creationId="{28FC6D88-58B1-F230-FA99-E2B1BEFB5DCA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5" creationId="{5EA18AAA-1A04-602B-3405-B02EFEB11E44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6" creationId="{007BDE22-06AE-5028-F2BB-5766E961020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7" creationId="{3F3B36EF-97B6-4FAC-0E29-ABABF6D7C2AD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8" creationId="{4FA3BE18-806E-EA85-5EAC-E187FFCEA5B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9" creationId="{F0B765CB-0669-B74D-EBA2-D61DDE9623F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0" creationId="{DEF33BBC-7C4A-4704-5FD5-1D2BEC3C17AF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1" creationId="{A0CC854A-DBEA-4B6F-CB6B-622F1B3676C7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2" creationId="{B8AF6EC3-1B06-A108-0C4D-533CC4FEB01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3" creationId="{E2EAC777-4AB2-E5AC-796E-B007F141FE79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4" creationId="{5FC1205E-1C13-FF84-C5D8-1820A9B6236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5" creationId="{69B5A8FD-E456-2BF8-00E8-A005424B996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6" creationId="{2890495D-832B-0AEC-6CC8-DA444736BD5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7" creationId="{FBDEE53C-B058-A789-43DC-1751CEBFF96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8" creationId="{E9AF01E9-8E50-002C-2838-8BF61A34E43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9" creationId="{5C67F608-365E-87BB-2F08-D4F6D0BB2F6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0" creationId="{EA93EF73-F6CC-661E-A1AA-604FBDD1849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1" creationId="{BA55B8FD-5A93-2F6E-9C92-3E7A49A0B45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2" creationId="{6B887229-0C9C-33E6-A9BE-1C23BF1B166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3" creationId="{5620CAB0-D540-7C47-A04D-C160A2C81C2D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4" creationId="{89C5FD70-B3A7-7F79-4889-2E8223C2DF99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6" creationId="{E97BBBCB-F1C1-EDFE-FA01-B9FA0B02413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7" creationId="{D8867F34-6AA5-3935-B198-8DFD16DD17A7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8" creationId="{6E17F373-E1B8-46E2-5D4A-E5E159524D03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9" creationId="{614AE4ED-BC4F-9FC0-5D39-4CDF0C18CBB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0" creationId="{6A33AE0B-AADD-3A3D-30B5-17CC92543508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1" creationId="{AABF3DDB-3959-ABF4-CD48-56314E973BE7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2" creationId="{24CAD31B-AE07-E514-D059-6BF41172B88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3" creationId="{46FB697F-C8FF-7D60-E6EB-843408E29F7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4" creationId="{C1BF9567-2897-8D50-321F-30DB77AD41D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5" creationId="{97B7D92C-705D-EE18-C98D-1CE4ACDDE78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6" creationId="{78B06124-4297-DA6B-D374-148405667B7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7" creationId="{DEF2AFCC-0954-BC7F-06AE-FF8F1BF7CBE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8" creationId="{9BC8A6FB-9CEB-44C9-7B1B-9D080624E80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9" creationId="{8F051F13-5C15-10F0-D723-A46617571F8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0" creationId="{4DB51B22-3796-7A82-8916-B0C170843C44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1" creationId="{D4E07DAA-D015-6A44-5756-22800E5E720F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2" creationId="{9176DDC3-0E7C-C647-8771-B5B6FD428E5F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3" creationId="{EF5E60D4-B935-9EA0-0171-F849F5B9B49F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4" creationId="{47AED9C5-317A-820E-E827-4244EC0B71D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5" creationId="{98F98979-73FF-35A1-DED9-3DA2AFB082A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6" creationId="{06B9E030-7CDC-7E4E-17FC-DE87A7FCB733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7" creationId="{52FB6939-73C2-63FE-3A15-5A2B4194946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9" creationId="{BC8F37FF-926A-A1FB-C6EE-9DFC5F65519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0" creationId="{F625447C-EC13-FDB4-C872-D0627E9AC51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1" creationId="{723AC643-9CCF-4A28-08B2-0C0EE78EBFE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2" creationId="{7F6C2211-91C7-FA4D-7CB6-AE0D53F90C0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3" creationId="{B3C41B18-342B-D065-6723-3116967D2C13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4" creationId="{AE8588AA-A60D-5024-5A99-3E45504400CD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5" creationId="{87ECD2F9-7C91-43D3-15DC-4988CF26548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6" creationId="{B35B3BF8-1B05-0AE8-15E6-5CEF70F65AB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7" creationId="{BCA272F8-F5A2-57E8-0B69-3AAF50E08C8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8" creationId="{DC1A54F0-092A-4560-18FE-3B63AC17B67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9" creationId="{598B84B9-E599-D488-5EE7-BAFDE8674054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0" creationId="{F1378F6F-9161-A29E-3B33-CAA924E27183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1" creationId="{6C8BD90A-B0A2-D7C4-B79B-E58660189899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2" creationId="{31D963D5-7010-3A8F-0DED-D209CC245ED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3" creationId="{C0758117-5D04-3749-ED0B-57647731B88F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4" creationId="{F66A9F10-DB8C-D638-05E1-4536598DE7FB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5" creationId="{43A0C744-3C8C-9604-153A-DD35EF8958C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6" creationId="{44AEDC5B-00F6-D4B2-AE17-967200E7234A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7" creationId="{3AAE5ACA-E649-92B3-2604-1F6E0D09A9D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8" creationId="{B3B9659C-06AB-AD60-EA3D-059731B2EBB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9" creationId="{24C8BC59-AAF9-478C-9ADC-8C7B60BB87F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0" creationId="{3D0A0159-DC88-CCEB-4896-B1D931EE85D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1" creationId="{2342B15F-57DA-BD18-821F-A25D6BA4602B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2" creationId="{292BA07D-DB3F-0C8D-A8A2-010DB7AC180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3" creationId="{04D32394-86FE-3A23-A278-8B56DAF95467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4" creationId="{B9A2D0BA-D4BE-76EA-CEE9-2709F61E9BD4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5" creationId="{0E66F767-CE14-D719-F8FE-79CD433A365B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6" creationId="{7011B1E8-47F2-55FA-DFB7-BD5D35DBEF3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7" creationId="{4E4B35DB-46D6-4F2F-D3E4-30B272D5A999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8" creationId="{7AD64590-5A0A-B52E-A7FD-6C6CF3C962E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9" creationId="{5C6FFE0A-C7BF-4457-FF44-A4E438FE24F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0" creationId="{67EA3994-55FE-6D01-69BB-F5B6B819FFA3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1" creationId="{5FF4BAAF-311E-D6B2-42BC-AA6D0FC2253A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2" creationId="{67BEE5ED-BBA1-0BD1-6D84-C8E3EAB82728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3" creationId="{BC3345D7-8CB5-6B0C-CDD3-C73B346B95F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4" creationId="{EDAD4A6F-190C-596B-713D-F3C10C2470BD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5" creationId="{3C92DAEC-A51A-ECA9-D8B3-FB4E4CB5013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6" creationId="{82408907-6D42-14BB-138F-8859406368F8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7" creationId="{37E9E1DE-42F0-CDB2-352B-19F55D9D34E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8" creationId="{F32F8A6D-807F-B378-5630-D670EEC43214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9" creationId="{266BC7F0-3BD5-74D7-4FE5-6097637749C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0" creationId="{A8A833F7-00E6-5A79-9F50-A579AC5C72E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1" creationId="{CB80CFD4-9906-50A0-555C-ED53DDF9CBC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2" creationId="{C4DD9DC3-109F-FCE8-90FD-79E427CF806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3" creationId="{45BDC118-12C2-E051-A6CF-5622B4B0D30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4" creationId="{F0166CAC-53F5-799F-06D6-6F9E216D997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5" creationId="{CF6F687C-C751-4E4D-CF1D-007F77A320E9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6" creationId="{00AEBEAF-7BA5-BC7A-DE69-1F0C87CFE248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7" creationId="{8B2AEB7D-ADFA-B486-CC62-8F30A49B540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8" creationId="{28962D25-D53C-FB29-9188-258A6A7B3974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9" creationId="{26A5FD0F-F7AE-1F22-6823-997CE0341E1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90" creationId="{001D3748-B4E3-F353-11CB-1487F752CFC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91" creationId="{DC09EDF2-8599-AA04-28A0-8ADFA207183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92" creationId="{C2B26840-4711-C6BF-2284-AD05BA8B08B3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94" creationId="{5AE1FEE7-D85B-E667-D17B-595E5745E4CD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95" creationId="{4F15F616-D0BE-07AA-9BE9-4135792948A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96" creationId="{83BDF228-BF68-6F57-3D76-BACC91903B53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97" creationId="{8B00489E-A556-B467-FED8-3CB9D6464A4A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98" creationId="{625349A5-2D1D-0C29-B4D1-7B074AA40EB9}"/>
          </ac:spMkLst>
        </pc:spChg>
        <pc:spChg chg="del mod">
          <ac:chgData name="Yaowen Hu" userId="81e4f212d1a9d49e" providerId="LiveId" clId="{A9EC1C4A-E027-49F0-8474-9F25D24551D4}" dt="2023-08-16T13:38:31.383" v="136" actId="478"/>
          <ac:spMkLst>
            <pc:docMk/>
            <pc:sldMk cId="2514778971" sldId="260"/>
            <ac:spMk id="708" creationId="{5CC1B762-BB2D-E111-6BE8-C6CE84DA8F10}"/>
          </ac:spMkLst>
        </pc:spChg>
        <pc:spChg chg="del mod">
          <ac:chgData name="Yaowen Hu" userId="81e4f212d1a9d49e" providerId="LiveId" clId="{A9EC1C4A-E027-49F0-8474-9F25D24551D4}" dt="2023-08-16T13:38:28.794" v="135" actId="478"/>
          <ac:spMkLst>
            <pc:docMk/>
            <pc:sldMk cId="2514778971" sldId="260"/>
            <ac:spMk id="710" creationId="{60492350-8D28-143F-F09C-500D496E4FE3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11" creationId="{0702A427-6FDC-98F7-2918-AB821522FD89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13" creationId="{15185AF5-82F3-B579-EA0B-A490693D3D37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14" creationId="{047BC83B-5D91-5F08-A4AC-F122386DA165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15" creationId="{A544B0CA-FEA0-DA36-48BC-B3AEE25066FC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16" creationId="{0D9755F4-3142-DF61-09A8-FE1F3821DF09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17" creationId="{3F49FCE0-78D0-E203-8B07-C01DE181ABE7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18" creationId="{378F939B-AB1C-E95D-1DFE-3EE45F51979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19" creationId="{B98CCCFF-7C2A-8257-1FB4-2E588BE486BF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0" creationId="{981ED254-FC81-6096-5D67-0F540AF76A2A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1" creationId="{89515E5F-89A8-2E33-2709-E4307199795A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2" creationId="{2C44AD2B-D6A9-4BA2-200A-B93DCBAB48C5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3" creationId="{638D7DC1-D7DE-9033-100F-5098BC98D0DD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4" creationId="{3C478B10-C41F-BC30-7B43-6C51DC085DDC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5" creationId="{27BAF3D3-6212-3425-D9AE-1070166B94A2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6" creationId="{0A8ABC76-6AB5-EFB7-9804-99EC1450FA3B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7" creationId="{A7829267-A5B1-1FCF-328E-BB30175B996C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8" creationId="{527C6C8D-37A6-9D08-29B4-574716A5EB5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9" creationId="{05E52F07-C40A-8CFF-C686-C9B43BA48D75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0" creationId="{15B08D00-2D52-EEA0-E09A-2BDFE7B115CF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1" creationId="{FAC69C88-886A-6331-73DD-92087DD55BF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2" creationId="{7948625D-8A31-C929-E926-009AD7F28902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3" creationId="{353DA8B7-6502-B67A-C503-5B017E6C6958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4" creationId="{29DD9C7B-BDEE-90BA-1523-60FCABF994F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5" creationId="{70468044-A88E-3079-0176-05DB879612C0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6" creationId="{BF882DA2-EA25-263D-5C5B-F0FEEBCB00B5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7" creationId="{B6BDFB02-4D10-780E-4206-67BC06A8570F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8" creationId="{071AB006-A4F5-04C2-47D1-FBCF05FC960D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9" creationId="{8CAA7C94-5CAD-CDE2-9235-5A6666F2CA96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0" creationId="{F8C5DA4B-C5A7-AD16-71FF-50082E468408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1" creationId="{B831FDBF-63C3-75C5-EE4D-4C2E37A7FFBA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2" creationId="{62CE079F-515F-2383-7E0A-854D0AB84CE4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3" creationId="{A0314450-34B8-625B-B4FD-F838FCCA001D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4" creationId="{B3D32D88-4A8E-2ECA-C44E-E17D202BABA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5" creationId="{9A4A2FDF-8D5D-E731-F426-5798F42178AD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6" creationId="{848D7F69-A1A4-4BE5-AC60-83CBFBF8245B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7" creationId="{349EFB60-D4E9-A881-3A81-18BC17BC0FC4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8" creationId="{CC6CD107-4134-73D1-496B-BAE2E315F86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9" creationId="{E3199ACC-FD86-A9E2-7196-2DF64D7C5CC2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0" creationId="{1AF196BB-D496-8AFD-1B0D-0834BC119165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1" creationId="{C43C11BB-7521-2565-120D-467F370CEDE6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2" creationId="{C0CEDC6A-00B4-3F6C-7C10-864970EEA99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3" creationId="{971D0682-59C4-826A-AF2E-D31A6B03F13B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4" creationId="{FE7497A4-AD81-0288-0104-9CF5C87FED9A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5" creationId="{1AE45A79-CA24-687F-731C-77F614A76216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6" creationId="{84E279BC-EF77-3D64-9C1F-D0E520227100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7" creationId="{1E3E578B-0D07-35E0-9191-E4549F6D6C9A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8" creationId="{4F8D735D-5DD6-E75C-6206-308ADB3D2444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9" creationId="{4CC4A09C-33E8-3549-7DA5-9CB5FCF5ADF3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0" creationId="{9F276DD7-3C6E-858A-8199-91B5FD1811F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1" creationId="{9210C6CC-6C2B-24B8-C691-C4B0BA1D3566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2" creationId="{91607A1D-AD93-F505-9CA1-0CB23B60206F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4" creationId="{C2A5E75B-14D7-40D8-D72D-3AF136E54B4B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5" creationId="{74CB5CA6-B10F-C578-89D5-DBC2D45241C4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6" creationId="{CAB2DF65-4BE1-0F4C-C324-02A91EE3B510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7" creationId="{04FE1F56-82B1-5F11-567F-3A579DB3FAB7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8" creationId="{CA615E9A-7722-76A7-AED3-8EBD76B0ADE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9" creationId="{D98E178C-3A93-853D-3359-6480DCBB3EC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0" creationId="{9C7AC476-6F4A-3745-22DC-E7FA348A1E3F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1" creationId="{F0BA4AA7-E143-9E58-257B-CFCFA07C1498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2" creationId="{0B296D7E-72AB-7ECE-70AA-88008CCAF6C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3" creationId="{F2D4A02D-164E-8105-10CB-F49D7E90A678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4" creationId="{C04C44DB-2263-3270-5294-D6FFB3550647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5" creationId="{50B03876-BAF6-B6F5-C81D-04C7E8DA12AF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6" creationId="{165ECF0C-703E-CEB5-C435-3529E0AE870C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7" creationId="{DABF9B17-FBDC-5C21-E389-FB887C3F762D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8" creationId="{C22F1BD4-3D98-FD39-7F9C-6D00DDBD5A1F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9" creationId="{59BCDC9B-8745-A747-87FE-0B9CCC2AF41C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80" creationId="{12A1AD73-9E70-6C70-015B-CAE08E28143B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81" creationId="{A583C398-887B-167B-544D-9970068095F7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82" creationId="{0053ACB0-7C41-AE77-6781-FDB7A48994C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83" creationId="{8E14FDBC-2A96-F236-0DED-AEF88F75B370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84" creationId="{1D22039F-CCFA-97CD-6294-8C6C2D483BE9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85" creationId="{FAF5B32B-6A71-109B-E470-9FD1D6FF45A4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86" creationId="{D6A067A5-ABCA-098E-B472-4C970C621697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87" creationId="{B1ACCDF9-6BC8-9E72-9B0D-4BDECC88B73B}"/>
          </ac:spMkLst>
        </pc:spChg>
        <pc:spChg chg="del mod">
          <ac:chgData name="Yaowen Hu" userId="81e4f212d1a9d49e" providerId="LiveId" clId="{A9EC1C4A-E027-49F0-8474-9F25D24551D4}" dt="2023-08-16T14:30:53.019" v="223" actId="478"/>
          <ac:spMkLst>
            <pc:docMk/>
            <pc:sldMk cId="2514778971" sldId="260"/>
            <ac:spMk id="788" creationId="{5B0EC7E6-1A7A-189E-3FDC-6871EEDDF364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0" creationId="{8B7955E9-CA9B-4703-E268-7B452D676FBC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1" creationId="{94AB0C2C-5D21-BF5D-0A87-69EBB7A21FB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2" creationId="{7FF3AB4E-9A3D-EC64-E2A8-B4589C8A6260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3" creationId="{30B5BE09-5536-DD84-8725-5DA0CDC711F4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4" creationId="{0E046190-2E23-69A4-7C48-5544D9D8B37A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5" creationId="{A71E6CA7-AE48-2AEB-187E-CE7A87D4ADE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6" creationId="{C2854810-237B-3F53-51E6-35F81C186367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7" creationId="{89F6CD79-CD23-98B9-DC21-D796C28E8019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8" creationId="{030308C7-46A6-A3B0-F0B5-DBE59C03499F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9" creationId="{393F4A5F-ACD2-05D1-83A4-F50E9C0960E8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0" creationId="{9D3F4206-ACF5-1B66-7B46-22078B97E798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1" creationId="{708EC5BF-CB15-EF00-C805-6D3163765275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2" creationId="{8056B581-277C-83B5-AE94-45C7D68A12B2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3" creationId="{B36FE718-3A00-31AC-AA3B-96227268C1C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4" creationId="{FEC77A6E-9451-D321-C9E6-E75BEE76BE9A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5" creationId="{6D535B29-4E23-E6D9-E149-9D878339F7C6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6" creationId="{0ACBB518-FF2F-6D32-5778-3F59321E726A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7" creationId="{61518035-02A4-77D0-9869-06E8272AD10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8" creationId="{4C41A914-4EE6-504F-C31D-9C450CCD77E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9" creationId="{13E18B37-8F1F-1560-AE0C-888D58D800D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10" creationId="{CF6F4084-5103-37C0-6E48-53DDEE0D353C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12" creationId="{0F60FA74-3DF0-B9B0-E15D-69E49A368174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13" creationId="{C6D3A33F-B433-CED5-81DD-CEDB7991BBC3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14" creationId="{8CA26B46-C1B2-2A3F-2F9F-2A7BFB6BB5CB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15" creationId="{091DCF6C-D733-97A1-94C0-88007D373565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16" creationId="{0FF6E318-ED8D-4377-A453-7852297C494D}"/>
          </ac:spMkLst>
        </pc:spChg>
        <pc:spChg chg="add mod topLvl">
          <ac:chgData name="Yaowen Hu" userId="81e4f212d1a9d49e" providerId="LiveId" clId="{A9EC1C4A-E027-49F0-8474-9F25D24551D4}" dt="2023-08-16T14:31:08.428" v="225" actId="164"/>
          <ac:spMkLst>
            <pc:docMk/>
            <pc:sldMk cId="2514778971" sldId="260"/>
            <ac:spMk id="828" creationId="{A6CC33B6-F120-DED4-2F85-147F41E50311}"/>
          </ac:spMkLst>
        </pc:spChg>
        <pc:grpChg chg="add mod">
          <ac:chgData name="Yaowen Hu" userId="81e4f212d1a9d49e" providerId="LiveId" clId="{A9EC1C4A-E027-49F0-8474-9F25D24551D4}" dt="2023-08-16T14:31:08.428" v="225" actId="164"/>
          <ac:grpSpMkLst>
            <pc:docMk/>
            <pc:sldMk cId="2514778971" sldId="260"/>
            <ac:grpSpMk id="2" creationId="{2813AD68-1B5F-441A-D00D-A3A3919742A0}"/>
          </ac:grpSpMkLst>
        </pc:grpChg>
        <pc:grpChg chg="del mod">
          <ac:chgData name="Yaowen Hu" userId="81e4f212d1a9d49e" providerId="LiveId" clId="{A9EC1C4A-E027-49F0-8474-9F25D24551D4}" dt="2023-08-16T13:23:41.255" v="90" actId="478"/>
          <ac:grpSpMkLst>
            <pc:docMk/>
            <pc:sldMk cId="2514778971" sldId="260"/>
            <ac:grpSpMk id="13" creationId="{90F842A8-E1FA-A3F9-23C5-9F0858F51F79}"/>
          </ac:grpSpMkLst>
        </pc:grpChg>
        <pc:grpChg chg="mod">
          <ac:chgData name="Yaowen Hu" userId="81e4f212d1a9d49e" providerId="LiveId" clId="{A9EC1C4A-E027-49F0-8474-9F25D24551D4}" dt="2023-08-16T13:23:20.966" v="86" actId="27803"/>
          <ac:grpSpMkLst>
            <pc:docMk/>
            <pc:sldMk cId="2514778971" sldId="260"/>
            <ac:grpSpMk id="15" creationId="{D742759A-B44A-D1AE-7013-249FFE4CC4B4}"/>
          </ac:grpSpMkLst>
        </pc:grpChg>
        <pc:grpChg chg="mod">
          <ac:chgData name="Yaowen Hu" userId="81e4f212d1a9d49e" providerId="LiveId" clId="{A9EC1C4A-E027-49F0-8474-9F25D24551D4}" dt="2023-08-16T13:23:20.966" v="86" actId="27803"/>
          <ac:grpSpMkLst>
            <pc:docMk/>
            <pc:sldMk cId="2514778971" sldId="260"/>
            <ac:grpSpMk id="18" creationId="{03313C6A-BA0C-EA51-40FC-1B2AB1F39444}"/>
          </ac:grpSpMkLst>
        </pc:grpChg>
        <pc:grpChg chg="mod">
          <ac:chgData name="Yaowen Hu" userId="81e4f212d1a9d49e" providerId="LiveId" clId="{A9EC1C4A-E027-49F0-8474-9F25D24551D4}" dt="2023-08-16T13:23:20.966" v="86" actId="27803"/>
          <ac:grpSpMkLst>
            <pc:docMk/>
            <pc:sldMk cId="2514778971" sldId="260"/>
            <ac:grpSpMk id="72" creationId="{9E9C71D3-2811-4861-8D15-1EEC85934873}"/>
          </ac:grpSpMkLst>
        </pc:grpChg>
        <pc:grpChg chg="mod">
          <ac:chgData name="Yaowen Hu" userId="81e4f212d1a9d49e" providerId="LiveId" clId="{A9EC1C4A-E027-49F0-8474-9F25D24551D4}" dt="2023-08-16T13:23:20.966" v="86" actId="27803"/>
          <ac:grpSpMkLst>
            <pc:docMk/>
            <pc:sldMk cId="2514778971" sldId="260"/>
            <ac:grpSpMk id="95" creationId="{254D99BC-93BA-95AF-8F7A-D8556422D773}"/>
          </ac:grpSpMkLst>
        </pc:grpChg>
        <pc:grpChg chg="mod">
          <ac:chgData name="Yaowen Hu" userId="81e4f212d1a9d49e" providerId="LiveId" clId="{A9EC1C4A-E027-49F0-8474-9F25D24551D4}" dt="2023-08-16T13:24:13.109" v="98" actId="207"/>
          <ac:grpSpMkLst>
            <pc:docMk/>
            <pc:sldMk cId="2514778971" sldId="260"/>
            <ac:grpSpMk id="149" creationId="{B06A7BB4-F8B7-C4A6-68BA-B1485E04E9D2}"/>
          </ac:grpSpMkLst>
        </pc:grpChg>
        <pc:grpChg chg="mod">
          <ac:chgData name="Yaowen Hu" userId="81e4f212d1a9d49e" providerId="LiveId" clId="{A9EC1C4A-E027-49F0-8474-9F25D24551D4}" dt="2023-08-16T13:24:13.109" v="98" actId="207"/>
          <ac:grpSpMkLst>
            <pc:docMk/>
            <pc:sldMk cId="2514778971" sldId="260"/>
            <ac:grpSpMk id="151" creationId="{9074A311-736B-DB11-07FB-93E52F400941}"/>
          </ac:grpSpMkLst>
        </pc:grpChg>
        <pc:grpChg chg="mod">
          <ac:chgData name="Yaowen Hu" userId="81e4f212d1a9d49e" providerId="LiveId" clId="{A9EC1C4A-E027-49F0-8474-9F25D24551D4}" dt="2023-08-16T13:24:13.109" v="98" actId="207"/>
          <ac:grpSpMkLst>
            <pc:docMk/>
            <pc:sldMk cId="2514778971" sldId="260"/>
            <ac:grpSpMk id="154" creationId="{338A8FC6-68D5-E10B-6AE1-FDD3BAAF9F43}"/>
          </ac:grpSpMkLst>
        </pc:grpChg>
        <pc:grpChg chg="mod">
          <ac:chgData name="Yaowen Hu" userId="81e4f212d1a9d49e" providerId="LiveId" clId="{A9EC1C4A-E027-49F0-8474-9F25D24551D4}" dt="2023-08-16T13:24:13.109" v="98" actId="207"/>
          <ac:grpSpMkLst>
            <pc:docMk/>
            <pc:sldMk cId="2514778971" sldId="260"/>
            <ac:grpSpMk id="208" creationId="{F7847E0A-51C5-6A54-9571-C8DA16E48C30}"/>
          </ac:grpSpMkLst>
        </pc:grpChg>
        <pc:grpChg chg="mod">
          <ac:chgData name="Yaowen Hu" userId="81e4f212d1a9d49e" providerId="LiveId" clId="{A9EC1C4A-E027-49F0-8474-9F25D24551D4}" dt="2023-08-16T13:24:13.109" v="98" actId="207"/>
          <ac:grpSpMkLst>
            <pc:docMk/>
            <pc:sldMk cId="2514778971" sldId="260"/>
            <ac:grpSpMk id="231" creationId="{F3A3CD75-E550-A85A-E01D-ED5239CF5D1F}"/>
          </ac:grpSpMkLst>
        </pc:grpChg>
        <pc:grpChg chg="del mod">
          <ac:chgData name="Yaowen Hu" userId="81e4f212d1a9d49e" providerId="LiveId" clId="{A9EC1C4A-E027-49F0-8474-9F25D24551D4}" dt="2023-08-16T13:24:32.014" v="101" actId="478"/>
          <ac:grpSpMkLst>
            <pc:docMk/>
            <pc:sldMk cId="2514778971" sldId="260"/>
            <ac:grpSpMk id="283" creationId="{847EF3C9-BC11-DDE4-40CD-84C358071144}"/>
          </ac:grpSpMkLst>
        </pc:grpChg>
        <pc:grpChg chg="mod">
          <ac:chgData name="Yaowen Hu" userId="81e4f212d1a9d49e" providerId="LiveId" clId="{A9EC1C4A-E027-49F0-8474-9F25D24551D4}" dt="2023-08-16T13:24:17.045" v="100" actId="27803"/>
          <ac:grpSpMkLst>
            <pc:docMk/>
            <pc:sldMk cId="2514778971" sldId="260"/>
            <ac:grpSpMk id="285" creationId="{12AE524A-B149-1375-080F-4CD6E1F7A7C1}"/>
          </ac:grpSpMkLst>
        </pc:grpChg>
        <pc:grpChg chg="mod">
          <ac:chgData name="Yaowen Hu" userId="81e4f212d1a9d49e" providerId="LiveId" clId="{A9EC1C4A-E027-49F0-8474-9F25D24551D4}" dt="2023-08-16T13:24:17.045" v="100" actId="27803"/>
          <ac:grpSpMkLst>
            <pc:docMk/>
            <pc:sldMk cId="2514778971" sldId="260"/>
            <ac:grpSpMk id="288" creationId="{11657822-3A31-2218-5435-9E5935760C31}"/>
          </ac:grpSpMkLst>
        </pc:grpChg>
        <pc:grpChg chg="mod">
          <ac:chgData name="Yaowen Hu" userId="81e4f212d1a9d49e" providerId="LiveId" clId="{A9EC1C4A-E027-49F0-8474-9F25D24551D4}" dt="2023-08-16T13:24:17.045" v="100" actId="27803"/>
          <ac:grpSpMkLst>
            <pc:docMk/>
            <pc:sldMk cId="2514778971" sldId="260"/>
            <ac:grpSpMk id="342" creationId="{D4D8A3D2-1B6D-1A91-D554-44374C053988}"/>
          </ac:grpSpMkLst>
        </pc:grpChg>
        <pc:grpChg chg="mod">
          <ac:chgData name="Yaowen Hu" userId="81e4f212d1a9d49e" providerId="LiveId" clId="{A9EC1C4A-E027-49F0-8474-9F25D24551D4}" dt="2023-08-16T13:24:17.045" v="100" actId="27803"/>
          <ac:grpSpMkLst>
            <pc:docMk/>
            <pc:sldMk cId="2514778971" sldId="260"/>
            <ac:grpSpMk id="365" creationId="{EF5D2642-CC3D-79AB-3BDE-E8D7DEBA72DC}"/>
          </ac:grpSpMkLst>
        </pc:grpChg>
        <pc:grpChg chg="del mod">
          <ac:chgData name="Yaowen Hu" userId="81e4f212d1a9d49e" providerId="LiveId" clId="{A9EC1C4A-E027-49F0-8474-9F25D24551D4}" dt="2023-08-16T13:25:00.110" v="109" actId="478"/>
          <ac:grpSpMkLst>
            <pc:docMk/>
            <pc:sldMk cId="2514778971" sldId="260"/>
            <ac:grpSpMk id="420" creationId="{70B47E19-0BD3-F4D1-4D60-E6AB58788911}"/>
          </ac:grpSpMkLst>
        </pc:grpChg>
        <pc:grpChg chg="mod">
          <ac:chgData name="Yaowen Hu" userId="81e4f212d1a9d49e" providerId="LiveId" clId="{A9EC1C4A-E027-49F0-8474-9F25D24551D4}" dt="2023-08-16T13:24:53.957" v="107" actId="27803"/>
          <ac:grpSpMkLst>
            <pc:docMk/>
            <pc:sldMk cId="2514778971" sldId="260"/>
            <ac:grpSpMk id="422" creationId="{9370D62C-0572-8228-83A9-D7B1AE700711}"/>
          </ac:grpSpMkLst>
        </pc:grpChg>
        <pc:grpChg chg="mod">
          <ac:chgData name="Yaowen Hu" userId="81e4f212d1a9d49e" providerId="LiveId" clId="{A9EC1C4A-E027-49F0-8474-9F25D24551D4}" dt="2023-08-16T13:24:53.957" v="107" actId="27803"/>
          <ac:grpSpMkLst>
            <pc:docMk/>
            <pc:sldMk cId="2514778971" sldId="260"/>
            <ac:grpSpMk id="425" creationId="{A5E8BCC4-52E0-F8F3-010C-A3FC781254AF}"/>
          </ac:grpSpMkLst>
        </pc:grpChg>
        <pc:grpChg chg="mod">
          <ac:chgData name="Yaowen Hu" userId="81e4f212d1a9d49e" providerId="LiveId" clId="{A9EC1C4A-E027-49F0-8474-9F25D24551D4}" dt="2023-08-16T13:24:53.957" v="107" actId="27803"/>
          <ac:grpSpMkLst>
            <pc:docMk/>
            <pc:sldMk cId="2514778971" sldId="260"/>
            <ac:grpSpMk id="479" creationId="{F8CFD360-291E-3C81-F0B6-D4D13AFF93B7}"/>
          </ac:grpSpMkLst>
        </pc:grpChg>
        <pc:grpChg chg="mod">
          <ac:chgData name="Yaowen Hu" userId="81e4f212d1a9d49e" providerId="LiveId" clId="{A9EC1C4A-E027-49F0-8474-9F25D24551D4}" dt="2023-08-16T13:24:53.957" v="107" actId="27803"/>
          <ac:grpSpMkLst>
            <pc:docMk/>
            <pc:sldMk cId="2514778971" sldId="260"/>
            <ac:grpSpMk id="502" creationId="{C869BB84-96AC-7AD9-BB02-DB2786F25392}"/>
          </ac:grpSpMkLst>
        </pc:grpChg>
        <pc:grpChg chg="del mod">
          <ac:chgData name="Yaowen Hu" userId="81e4f212d1a9d49e" providerId="LiveId" clId="{A9EC1C4A-E027-49F0-8474-9F25D24551D4}" dt="2023-08-16T13:38:17.238" v="132" actId="478"/>
          <ac:grpSpMkLst>
            <pc:docMk/>
            <pc:sldMk cId="2514778971" sldId="260"/>
            <ac:grpSpMk id="556" creationId="{C5CBD1EC-E0D0-8849-0E77-164B849912F4}"/>
          </ac:grpSpMkLst>
        </pc:grpChg>
        <pc:grpChg chg="del mod">
          <ac:chgData name="Yaowen Hu" userId="81e4f212d1a9d49e" providerId="LiveId" clId="{A9EC1C4A-E027-49F0-8474-9F25D24551D4}" dt="2023-08-16T13:33:13.160" v="116" actId="478"/>
          <ac:grpSpMkLst>
            <pc:docMk/>
            <pc:sldMk cId="2514778971" sldId="260"/>
            <ac:grpSpMk id="558" creationId="{4CEF601D-C228-4E46-D6D1-129BBB973DA3}"/>
          </ac:grpSpMkLst>
        </pc:grpChg>
        <pc:grpChg chg="mod">
          <ac:chgData name="Yaowen Hu" userId="81e4f212d1a9d49e" providerId="LiveId" clId="{A9EC1C4A-E027-49F0-8474-9F25D24551D4}" dt="2023-08-16T13:32:45.982" v="112" actId="27803"/>
          <ac:grpSpMkLst>
            <pc:docMk/>
            <pc:sldMk cId="2514778971" sldId="260"/>
            <ac:grpSpMk id="561" creationId="{68E8B29E-3BA0-2402-8BA1-B05B0CC919AB}"/>
          </ac:grpSpMkLst>
        </pc:grpChg>
        <pc:grpChg chg="mod">
          <ac:chgData name="Yaowen Hu" userId="81e4f212d1a9d49e" providerId="LiveId" clId="{A9EC1C4A-E027-49F0-8474-9F25D24551D4}" dt="2023-08-16T13:32:45.982" v="112" actId="27803"/>
          <ac:grpSpMkLst>
            <pc:docMk/>
            <pc:sldMk cId="2514778971" sldId="260"/>
            <ac:grpSpMk id="615" creationId="{8B4BFD5C-DC91-8256-1F86-2F958C8C8DFC}"/>
          </ac:grpSpMkLst>
        </pc:grpChg>
        <pc:grpChg chg="mod">
          <ac:chgData name="Yaowen Hu" userId="81e4f212d1a9d49e" providerId="LiveId" clId="{A9EC1C4A-E027-49F0-8474-9F25D24551D4}" dt="2023-08-16T13:32:45.982" v="112" actId="27803"/>
          <ac:grpSpMkLst>
            <pc:docMk/>
            <pc:sldMk cId="2514778971" sldId="260"/>
            <ac:grpSpMk id="638" creationId="{9A0D7998-09F0-557E-1917-42FE91D08B5C}"/>
          </ac:grpSpMkLst>
        </pc:grpChg>
        <pc:grpChg chg="mod">
          <ac:chgData name="Yaowen Hu" userId="81e4f212d1a9d49e" providerId="LiveId" clId="{A9EC1C4A-E027-49F0-8474-9F25D24551D4}" dt="2023-08-16T13:32:45.982" v="112" actId="27803"/>
          <ac:grpSpMkLst>
            <pc:docMk/>
            <pc:sldMk cId="2514778971" sldId="260"/>
            <ac:grpSpMk id="693" creationId="{138DB6F2-CF27-BFDF-84D7-C055A99B19CA}"/>
          </ac:grpSpMkLst>
        </pc:grpChg>
        <pc:grpChg chg="mod ord topLvl">
          <ac:chgData name="Yaowen Hu" userId="81e4f212d1a9d49e" providerId="LiveId" clId="{A9EC1C4A-E027-49F0-8474-9F25D24551D4}" dt="2023-08-16T14:31:08.428" v="225" actId="164"/>
          <ac:grpSpMkLst>
            <pc:docMk/>
            <pc:sldMk cId="2514778971" sldId="260"/>
            <ac:grpSpMk id="707" creationId="{4951EFDA-AE65-7EC3-C61E-71B942560881}"/>
          </ac:grpSpMkLst>
        </pc:grpChg>
        <pc:grpChg chg="del mod">
          <ac:chgData name="Yaowen Hu" userId="81e4f212d1a9d49e" providerId="LiveId" clId="{A9EC1C4A-E027-49F0-8474-9F25D24551D4}" dt="2023-08-16T13:38:28.794" v="135" actId="478"/>
          <ac:grpSpMkLst>
            <pc:docMk/>
            <pc:sldMk cId="2514778971" sldId="260"/>
            <ac:grpSpMk id="709" creationId="{F5A3A827-1622-BED7-E876-D7E5F4D17D1B}"/>
          </ac:grpSpMkLst>
        </pc:grpChg>
        <pc:grpChg chg="mod">
          <ac:chgData name="Yaowen Hu" userId="81e4f212d1a9d49e" providerId="LiveId" clId="{A9EC1C4A-E027-49F0-8474-9F25D24551D4}" dt="2023-08-16T14:31:01.319" v="224" actId="165"/>
          <ac:grpSpMkLst>
            <pc:docMk/>
            <pc:sldMk cId="2514778971" sldId="260"/>
            <ac:grpSpMk id="712" creationId="{8626D219-B593-13D9-13F4-ACA1F60B59CE}"/>
          </ac:grpSpMkLst>
        </pc:grpChg>
        <pc:grpChg chg="mod">
          <ac:chgData name="Yaowen Hu" userId="81e4f212d1a9d49e" providerId="LiveId" clId="{A9EC1C4A-E027-49F0-8474-9F25D24551D4}" dt="2023-08-16T14:31:01.319" v="224" actId="165"/>
          <ac:grpSpMkLst>
            <pc:docMk/>
            <pc:sldMk cId="2514778971" sldId="260"/>
            <ac:grpSpMk id="763" creationId="{49F285D7-EFEE-63A5-EDBF-272CE191642D}"/>
          </ac:grpSpMkLst>
        </pc:grpChg>
        <pc:grpChg chg="mod">
          <ac:chgData name="Yaowen Hu" userId="81e4f212d1a9d49e" providerId="LiveId" clId="{A9EC1C4A-E027-49F0-8474-9F25D24551D4}" dt="2023-08-16T14:31:01.319" v="224" actId="165"/>
          <ac:grpSpMkLst>
            <pc:docMk/>
            <pc:sldMk cId="2514778971" sldId="260"/>
            <ac:grpSpMk id="789" creationId="{CAAD3EF6-4499-6D24-5D6A-6C34920AF3BB}"/>
          </ac:grpSpMkLst>
        </pc:grpChg>
        <pc:grpChg chg="mod">
          <ac:chgData name="Yaowen Hu" userId="81e4f212d1a9d49e" providerId="LiveId" clId="{A9EC1C4A-E027-49F0-8474-9F25D24551D4}" dt="2023-08-16T14:31:01.319" v="224" actId="165"/>
          <ac:grpSpMkLst>
            <pc:docMk/>
            <pc:sldMk cId="2514778971" sldId="260"/>
            <ac:grpSpMk id="811" creationId="{6C235775-B4E8-FD23-31B5-C288E354F386}"/>
          </ac:grpSpMkLst>
        </pc:grpChg>
        <pc:grpChg chg="add del mod">
          <ac:chgData name="Yaowen Hu" userId="81e4f212d1a9d49e" providerId="LiveId" clId="{A9EC1C4A-E027-49F0-8474-9F25D24551D4}" dt="2023-08-16T14:31:01.319" v="224" actId="165"/>
          <ac:grpSpMkLst>
            <pc:docMk/>
            <pc:sldMk cId="2514778971" sldId="260"/>
            <ac:grpSpMk id="829" creationId="{5385D04B-7BAE-9603-F5DF-A8308A3DE31C}"/>
          </ac:grpSpMkLst>
        </pc:grpChg>
        <pc:picChg chg="add del mod">
          <ac:chgData name="Yaowen Hu" userId="81e4f212d1a9d49e" providerId="LiveId" clId="{A9EC1C4A-E027-49F0-8474-9F25D24551D4}" dt="2023-08-16T13:23:20.966" v="86" actId="27803"/>
          <ac:picMkLst>
            <pc:docMk/>
            <pc:sldMk cId="2514778971" sldId="260"/>
            <ac:picMk id="12" creationId="{DEB72EBC-ECFF-889E-821A-1576E6073067}"/>
          </ac:picMkLst>
        </pc:picChg>
        <pc:picChg chg="add del mod">
          <ac:chgData name="Yaowen Hu" userId="81e4f212d1a9d49e" providerId="LiveId" clId="{A9EC1C4A-E027-49F0-8474-9F25D24551D4}" dt="2023-08-16T13:24:17.045" v="100" actId="27803"/>
          <ac:picMkLst>
            <pc:docMk/>
            <pc:sldMk cId="2514778971" sldId="260"/>
            <ac:picMk id="148" creationId="{F8329C63-6FDF-E452-1014-1C5C24CB68F9}"/>
          </ac:picMkLst>
        </pc:picChg>
        <pc:picChg chg="add del mod">
          <ac:chgData name="Yaowen Hu" userId="81e4f212d1a9d49e" providerId="LiveId" clId="{A9EC1C4A-E027-49F0-8474-9F25D24551D4}" dt="2023-08-16T13:24:53.957" v="107" actId="27803"/>
          <ac:picMkLst>
            <pc:docMk/>
            <pc:sldMk cId="2514778971" sldId="260"/>
            <ac:picMk id="419" creationId="{4A658483-DCB4-B8FC-99DC-DB71EA5BBEA4}"/>
          </ac:picMkLst>
        </pc:picChg>
        <pc:picChg chg="add del mod">
          <ac:chgData name="Yaowen Hu" userId="81e4f212d1a9d49e" providerId="LiveId" clId="{A9EC1C4A-E027-49F0-8474-9F25D24551D4}" dt="2023-08-16T13:32:45.982" v="112" actId="27803"/>
          <ac:picMkLst>
            <pc:docMk/>
            <pc:sldMk cId="2514778971" sldId="260"/>
            <ac:picMk id="555" creationId="{EA6661B5-5585-1FD0-4409-BC3834F705FF}"/>
          </ac:picMkLst>
        </pc:picChg>
        <pc:picChg chg="add del mod">
          <ac:chgData name="Yaowen Hu" userId="81e4f212d1a9d49e" providerId="LiveId" clId="{A9EC1C4A-E027-49F0-8474-9F25D24551D4}" dt="2023-08-16T13:38:24.331" v="134" actId="27803"/>
          <ac:picMkLst>
            <pc:docMk/>
            <pc:sldMk cId="2514778971" sldId="260"/>
            <ac:picMk id="706" creationId="{4F790D02-2C45-0969-761C-D9718CEF4AEE}"/>
          </ac:picMkLst>
        </pc:picChg>
        <pc:cxnChg chg="add del mod">
          <ac:chgData name="Yaowen Hu" userId="81e4f212d1a9d49e" providerId="LiveId" clId="{A9EC1C4A-E027-49F0-8474-9F25D24551D4}" dt="2023-08-16T13:32:30.420" v="110" actId="478"/>
          <ac:cxnSpMkLst>
            <pc:docMk/>
            <pc:sldMk cId="2514778971" sldId="260"/>
            <ac:cxnSpMk id="4" creationId="{C49DB3AE-9900-1D2A-E7A4-0E90BEB0E5C8}"/>
          </ac:cxnSpMkLst>
        </pc:cxnChg>
        <pc:cxnChg chg="add del mod">
          <ac:chgData name="Yaowen Hu" userId="81e4f212d1a9d49e" providerId="LiveId" clId="{A9EC1C4A-E027-49F0-8474-9F25D24551D4}" dt="2023-08-16T13:32:30.420" v="110" actId="478"/>
          <ac:cxnSpMkLst>
            <pc:docMk/>
            <pc:sldMk cId="2514778971" sldId="260"/>
            <ac:cxnSpMk id="7" creationId="{8C6EE771-C91D-8767-DE09-614FC12B7AC0}"/>
          </ac:cxnSpMkLst>
        </pc:cxnChg>
        <pc:cxnChg chg="add mod topLvl">
          <ac:chgData name="Yaowen Hu" userId="81e4f212d1a9d49e" providerId="LiveId" clId="{A9EC1C4A-E027-49F0-8474-9F25D24551D4}" dt="2023-08-16T14:31:08.428" v="225" actId="164"/>
          <ac:cxnSpMkLst>
            <pc:docMk/>
            <pc:sldMk cId="2514778971" sldId="260"/>
            <ac:cxnSpMk id="699" creationId="{F452C81C-68FD-6C47-9FBA-95CD09D6B18F}"/>
          </ac:cxnSpMkLst>
        </pc:cxnChg>
        <pc:cxnChg chg="add mod topLvl">
          <ac:chgData name="Yaowen Hu" userId="81e4f212d1a9d49e" providerId="LiveId" clId="{A9EC1C4A-E027-49F0-8474-9F25D24551D4}" dt="2023-08-16T14:31:08.428" v="225" actId="164"/>
          <ac:cxnSpMkLst>
            <pc:docMk/>
            <pc:sldMk cId="2514778971" sldId="260"/>
            <ac:cxnSpMk id="703" creationId="{7B2BB5EF-84C5-8A58-5E81-9D6DDC1B18DD}"/>
          </ac:cxnSpMkLst>
        </pc:cxnChg>
        <pc:cxnChg chg="add mod topLvl">
          <ac:chgData name="Yaowen Hu" userId="81e4f212d1a9d49e" providerId="LiveId" clId="{A9EC1C4A-E027-49F0-8474-9F25D24551D4}" dt="2023-08-16T14:31:08.428" v="225" actId="164"/>
          <ac:cxnSpMkLst>
            <pc:docMk/>
            <pc:sldMk cId="2514778971" sldId="260"/>
            <ac:cxnSpMk id="823" creationId="{DF55E54D-8A93-7606-8647-D4277DB3BEEA}"/>
          </ac:cxnSpMkLst>
        </pc:cxnChg>
      </pc:sldChg>
      <pc:sldChg chg="addSp delSp modSp new mod">
        <pc:chgData name="Yaowen Hu" userId="81e4f212d1a9d49e" providerId="LiveId" clId="{A9EC1C4A-E027-49F0-8474-9F25D24551D4}" dt="2023-08-16T14:32:09.773" v="236" actId="164"/>
        <pc:sldMkLst>
          <pc:docMk/>
          <pc:sldMk cId="1245616043" sldId="261"/>
        </pc:sldMkLst>
        <pc:spChg chg="del">
          <ac:chgData name="Yaowen Hu" userId="81e4f212d1a9d49e" providerId="LiveId" clId="{A9EC1C4A-E027-49F0-8474-9F25D24551D4}" dt="2023-08-16T14:04:49.307" v="216" actId="478"/>
          <ac:spMkLst>
            <pc:docMk/>
            <pc:sldMk cId="1245616043" sldId="261"/>
            <ac:spMk id="2" creationId="{D8244CE9-095A-B98C-DBE5-3260BC4046D9}"/>
          </ac:spMkLst>
        </pc:spChg>
        <pc:spChg chg="del mod">
          <ac:chgData name="Yaowen Hu" userId="81e4f212d1a9d49e" providerId="LiveId" clId="{A9EC1C4A-E027-49F0-8474-9F25D24551D4}" dt="2023-08-16T14:04:49.307" v="216" actId="478"/>
          <ac:spMkLst>
            <pc:docMk/>
            <pc:sldMk cId="1245616043" sldId="261"/>
            <ac:spMk id="3" creationId="{3A68F922-BB07-A7EC-8598-F0663EA65FBE}"/>
          </ac:spMkLst>
        </pc:spChg>
        <pc:spChg chg="del mod">
          <ac:chgData name="Yaowen Hu" userId="81e4f212d1a9d49e" providerId="LiveId" clId="{A9EC1C4A-E027-49F0-8474-9F25D24551D4}" dt="2023-08-16T14:05:02.100" v="220" actId="478"/>
          <ac:spMkLst>
            <pc:docMk/>
            <pc:sldMk cId="1245616043" sldId="261"/>
            <ac:spMk id="7" creationId="{FE714A36-0AE8-5FAF-C13E-FCD717A4CDE9}"/>
          </ac:spMkLst>
        </pc:spChg>
        <pc:spChg chg="del mod">
          <ac:chgData name="Yaowen Hu" userId="81e4f212d1a9d49e" providerId="LiveId" clId="{A9EC1C4A-E027-49F0-8474-9F25D24551D4}" dt="2023-08-16T14:05:00.160" v="219" actId="478"/>
          <ac:spMkLst>
            <pc:docMk/>
            <pc:sldMk cId="1245616043" sldId="261"/>
            <ac:spMk id="9" creationId="{82710625-CF25-CAE2-49A0-4DDC3D9846B5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10" creationId="{58927C1E-4FEF-1AE1-FFAA-603745712BBC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2" creationId="{5093CCA5-3B72-B2D4-E63B-B99D73D5C6A8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3" creationId="{BC0767BF-1A48-BCB8-5BB3-3AC80E6D3984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4" creationId="{ECB141D9-65F0-FB10-DEB9-1B5B71C0FD13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5" creationId="{64679A7E-DCB1-4F6E-24DA-75662FA3BE03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6" creationId="{8B1D3AD9-2C05-D010-160B-86F9AB9D5FA5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7" creationId="{1DED9869-27FB-F086-3990-52CA6BC295FF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8" creationId="{9A7B836E-DCF6-F092-D2F3-7125F1C82682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9" creationId="{704508B8-4F83-535C-2F20-FC9E718D850E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0" creationId="{93A665D6-2356-EB36-A4C8-462E22D9DB25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1" creationId="{8BC4FB69-E99F-1771-B2B6-57F557E3B89B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2" creationId="{D9D6D693-7F58-1ED5-0D03-24FA0ADC9CC5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3" creationId="{749D5F27-B130-A3E0-3193-2213862F90E6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4" creationId="{65650E2B-16FC-F816-5F22-A826F35C791E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5" creationId="{6FE32A4A-73B5-59D1-A261-06F05F729752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6" creationId="{CF2FE46B-62EA-7C58-388D-897C5EDC1F67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7" creationId="{65CDC011-C3BC-EF23-CB4C-3E22B7D7EA97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8" creationId="{3E7F3022-03E5-F46F-36AF-8B6BE1400B9D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9" creationId="{257772DB-C837-A5BD-35B2-0E05791B1765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0" creationId="{786D23D1-3432-C4E5-7C5F-74D22A726BE7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1" creationId="{9B653C28-C780-DBE2-5D2B-FE005EC6957A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2" creationId="{72A541FA-A25B-1630-E25E-22B891F28FB1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3" creationId="{B17CFA0D-D3D7-A67D-545A-F046D6D44997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4" creationId="{B285DF9A-5EDD-DC7F-837D-FD7629F69608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5" creationId="{B2DD8C2B-C445-2875-6D37-6B01170B9D4F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6" creationId="{F6AC97D2-C45B-7362-CBAD-B7D2FBED1A8F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7" creationId="{90AAD405-FCC9-1908-6108-DE6463B0F50D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8" creationId="{90D44336-FC5F-F802-109D-C16696306CA5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9" creationId="{6643A204-AC4C-E8F5-FF2B-15A0F0FAEE06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0" creationId="{486EECB9-D3E5-07D6-23E5-E818F593370C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1" creationId="{27A84E89-50DD-AAC6-CF3E-D07C37325F0F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2" creationId="{DC34C404-2ADA-4DB3-8F03-33D287FDC01B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3" creationId="{05F25671-B82A-8091-924E-AABC55C2D09C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4" creationId="{39DE02E3-206F-87F7-DFF1-B70632AE9ACD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5" creationId="{7E6A6D1E-F038-EE6D-4508-B1190BBC4116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6" creationId="{E9853B78-1586-43A8-0119-7A45ECF4351A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7" creationId="{A92EE8F9-323B-8CC5-26C5-1F5A000FB39F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8" creationId="{E03AD678-19D0-45CC-C960-8F28EF726667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9" creationId="{7CC6C575-BD71-26D1-8F4E-48D472BDC5DD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50" creationId="{B7F53E8E-A70D-CA91-A764-873DE4F313AD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51" creationId="{9A9F54CC-BD97-00B9-6922-0BBA253942F8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52" creationId="{E49685D5-CD45-D2F1-D6AC-75144CA13EC6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53" creationId="{2A7048FD-AF40-8DCA-189E-547059E73902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54" creationId="{B3AFFED1-7F57-0145-BFB9-E9877CA5A88F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55" creationId="{25064F7A-D743-7578-CD17-DB20386CA0F7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56" creationId="{D49E4289-4A0A-FF77-867A-C14B262DC3BC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57" creationId="{2DA39BC3-2AB4-3005-107E-E974292C8539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58" creationId="{13B9463B-98F3-8BC6-CAF4-AF7688ECE1CA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59" creationId="{FBAE73E4-F4B6-F029-04D7-636160922B6B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60" creationId="{648A8323-78FC-46AD-6437-95640D48EFCB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61" creationId="{CD951FF8-714D-04B1-2553-B98E441BCA47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62" creationId="{AB255C9B-BDFB-7D98-94C1-A8B82C8B792B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63" creationId="{F4D30F8C-C7A1-601E-BA7E-F5B4DE052C58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64" creationId="{423A6B27-A7DD-93CC-1AB4-E93AFDF39ADD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66" creationId="{9C7EE8B1-00AF-2762-2911-394AD694677E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67" creationId="{181F8708-B512-0A39-A93A-5F2ED24BB144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68" creationId="{AC3B8D19-ABC7-3018-122D-29E5AA603C19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69" creationId="{85056C96-2FFB-27ED-9D85-4B3BF51B32E9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0" creationId="{1EAF5BC5-AE98-7BCF-EB4B-A8B90A01495B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1" creationId="{468A827B-78A3-BDC6-C391-ED0E5C76B514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2" creationId="{462E61A9-114F-BFBE-96E2-FF4DDC8E70C9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3" creationId="{871C97E9-6F1D-E741-3452-A0558347E348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4" creationId="{EA08B007-2D34-DB38-C6A7-9581C7834378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5" creationId="{23A05EAF-0E8A-B75B-F234-E8528CA15609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6" creationId="{BC84E346-140C-248D-57CC-F38ACC2F5A14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7" creationId="{922E7916-6D7B-086E-F4B2-50130FE4782C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8" creationId="{497347AD-6BA0-0014-9FDA-FCAD4AE63273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9" creationId="{1A02655F-CA2F-1267-170C-2CCF11D32FDA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80" creationId="{907C2E27-1C3D-C2CD-16B4-B9864458640C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81" creationId="{8D9E41CF-C121-ED12-4010-FF449D1BF124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82" creationId="{C6E2743F-300C-DEF3-ECB2-6E5A83ED72E8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83" creationId="{59ED78EB-A09D-D28F-F2F1-02C55A34E9C4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84" creationId="{FF03D1CA-AA8B-7E5B-86A5-BC45C3024B4D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85" creationId="{EC31F176-3281-4F12-0648-A6FE5E4C07BD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86" creationId="{1E1546A0-2367-D3F9-36F2-9B9AF071D271}"/>
          </ac:spMkLst>
        </pc:spChg>
        <pc:spChg chg="del mod">
          <ac:chgData name="Yaowen Hu" userId="81e4f212d1a9d49e" providerId="LiveId" clId="{A9EC1C4A-E027-49F0-8474-9F25D24551D4}" dt="2023-08-16T14:31:36.353" v="226" actId="478"/>
          <ac:spMkLst>
            <pc:docMk/>
            <pc:sldMk cId="1245616043" sldId="261"/>
            <ac:spMk id="87" creationId="{1A2FA18F-8E66-87B2-9EDA-C0C3907E7B03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89" creationId="{14157A73-842A-584C-3355-54FCC6DC1B50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0" creationId="{7DA9849B-6DF6-1F01-6E48-D3D78167BAD5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1" creationId="{5DF0AB8F-12BB-7E41-F5D8-40AFF5AAB6D6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2" creationId="{DAC6EF0C-4B3B-88D0-FC9F-A1CEE3AD6C00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3" creationId="{0465A3CF-6764-46B9-657F-E4E3324F3290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4" creationId="{5BA01B9C-E131-A4C1-2176-43967AD4EBAC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5" creationId="{59CB7B63-0A52-4718-849D-F8EBD8F86400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6" creationId="{3DFB4BBB-26B1-6EE7-8979-08BDFF9F3494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7" creationId="{D1139F3E-9BDE-7FFC-C6DD-4EB9810741F7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8" creationId="{8D4A7B5C-3FFA-3ED2-0CD2-F3FCCB5EF3B5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9" creationId="{4DE8BA1B-364E-8AE1-D53A-BD98821C5AFF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00" creationId="{6A8186E6-62CD-768F-418B-59FC5BD40450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01" creationId="{DE4ECF56-2E1C-18FC-0A95-80787D8EEFD3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102" creationId="{8DEAD184-9555-305A-E995-8B2458184D28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103" creationId="{23CFE2AA-5CC6-5E35-7AF4-824DC82C9857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104" creationId="{A44C5606-D353-B061-52A4-03E1CE3864DE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105" creationId="{B5146E88-34AE-6C97-4040-45AC0FF9D92B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07" creationId="{A7366D35-8C42-72AB-3EBC-1D4839DEF4CE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08" creationId="{D539E657-BAC7-10D7-C19C-847328766958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109" creationId="{45452542-E8D9-1F1C-A2A2-976C46BE849C}"/>
          </ac:spMkLst>
        </pc:spChg>
        <pc:grpChg chg="add mod">
          <ac:chgData name="Yaowen Hu" userId="81e4f212d1a9d49e" providerId="LiveId" clId="{A9EC1C4A-E027-49F0-8474-9F25D24551D4}" dt="2023-08-16T14:32:09.773" v="236" actId="164"/>
          <ac:grpSpMkLst>
            <pc:docMk/>
            <pc:sldMk cId="1245616043" sldId="261"/>
            <ac:grpSpMk id="2" creationId="{4ADB2752-6436-50BA-CB2F-B96D5B99B527}"/>
          </ac:grpSpMkLst>
        </pc:grpChg>
        <pc:grpChg chg="del mod">
          <ac:chgData name="Yaowen Hu" userId="81e4f212d1a9d49e" providerId="LiveId" clId="{A9EC1C4A-E027-49F0-8474-9F25D24551D4}" dt="2023-08-16T14:31:39.190" v="227" actId="165"/>
          <ac:grpSpMkLst>
            <pc:docMk/>
            <pc:sldMk cId="1245616043" sldId="261"/>
            <ac:grpSpMk id="6" creationId="{8782029C-A0A1-72E4-A208-BD1820CB25B5}"/>
          </ac:grpSpMkLst>
        </pc:grpChg>
        <pc:grpChg chg="del mod">
          <ac:chgData name="Yaowen Hu" userId="81e4f212d1a9d49e" providerId="LiveId" clId="{A9EC1C4A-E027-49F0-8474-9F25D24551D4}" dt="2023-08-16T14:05:00.160" v="219" actId="478"/>
          <ac:grpSpMkLst>
            <pc:docMk/>
            <pc:sldMk cId="1245616043" sldId="261"/>
            <ac:grpSpMk id="8" creationId="{16B0FEB8-19A5-3E98-F33F-880549318531}"/>
          </ac:grpSpMkLst>
        </pc:grpChg>
        <pc:grpChg chg="mod topLvl">
          <ac:chgData name="Yaowen Hu" userId="81e4f212d1a9d49e" providerId="LiveId" clId="{A9EC1C4A-E027-49F0-8474-9F25D24551D4}" dt="2023-08-16T14:32:09.773" v="236" actId="164"/>
          <ac:grpSpMkLst>
            <pc:docMk/>
            <pc:sldMk cId="1245616043" sldId="261"/>
            <ac:grpSpMk id="11" creationId="{9B969F7F-DE71-6DBB-35A2-A94FFD2BD465}"/>
          </ac:grpSpMkLst>
        </pc:grpChg>
        <pc:grpChg chg="mod topLvl">
          <ac:chgData name="Yaowen Hu" userId="81e4f212d1a9d49e" providerId="LiveId" clId="{A9EC1C4A-E027-49F0-8474-9F25D24551D4}" dt="2023-08-16T14:32:09.773" v="236" actId="164"/>
          <ac:grpSpMkLst>
            <pc:docMk/>
            <pc:sldMk cId="1245616043" sldId="261"/>
            <ac:grpSpMk id="65" creationId="{6FD9504B-29A9-88C7-9157-FBD3ABD7B2C8}"/>
          </ac:grpSpMkLst>
        </pc:grpChg>
        <pc:grpChg chg="mod topLvl">
          <ac:chgData name="Yaowen Hu" userId="81e4f212d1a9d49e" providerId="LiveId" clId="{A9EC1C4A-E027-49F0-8474-9F25D24551D4}" dt="2023-08-16T14:32:09.773" v="236" actId="164"/>
          <ac:grpSpMkLst>
            <pc:docMk/>
            <pc:sldMk cId="1245616043" sldId="261"/>
            <ac:grpSpMk id="88" creationId="{ECB85061-BB03-5F5F-FDEB-9D6253B845F3}"/>
          </ac:grpSpMkLst>
        </pc:grpChg>
        <pc:grpChg chg="mod topLvl">
          <ac:chgData name="Yaowen Hu" userId="81e4f212d1a9d49e" providerId="LiveId" clId="{A9EC1C4A-E027-49F0-8474-9F25D24551D4}" dt="2023-08-16T14:32:09.773" v="236" actId="164"/>
          <ac:grpSpMkLst>
            <pc:docMk/>
            <pc:sldMk cId="1245616043" sldId="261"/>
            <ac:grpSpMk id="106" creationId="{40613BCD-CCA6-238D-FE4D-37A7961C2069}"/>
          </ac:grpSpMkLst>
        </pc:grpChg>
        <pc:picChg chg="add del mod">
          <ac:chgData name="Yaowen Hu" userId="81e4f212d1a9d49e" providerId="LiveId" clId="{A9EC1C4A-E027-49F0-8474-9F25D24551D4}" dt="2023-08-16T14:04:56.780" v="218" actId="27803"/>
          <ac:picMkLst>
            <pc:docMk/>
            <pc:sldMk cId="1245616043" sldId="261"/>
            <ac:picMk id="5" creationId="{CC0629B5-0527-B7F6-1C1C-8F02263EF505}"/>
          </ac:picMkLst>
        </pc:picChg>
      </pc:sldChg>
    </pc:docChg>
  </pc:docChgLst>
  <pc:docChgLst>
    <pc:chgData name="Yaowen Hu" userId="81e4f212d1a9d49e" providerId="LiveId" clId="{2CEC85DA-B4A1-4ECF-B94D-8A59FD57B818}"/>
    <pc:docChg chg="undo redo custSel addSld modSld sldOrd addSection modSection">
      <pc:chgData name="Yaowen Hu" userId="81e4f212d1a9d49e" providerId="LiveId" clId="{2CEC85DA-B4A1-4ECF-B94D-8A59FD57B818}" dt="2023-08-14T16:42:01.070" v="780" actId="164"/>
      <pc:docMkLst>
        <pc:docMk/>
      </pc:docMkLst>
      <pc:sldChg chg="addSp delSp modSp mod">
        <pc:chgData name="Yaowen Hu" userId="81e4f212d1a9d49e" providerId="LiveId" clId="{2CEC85DA-B4A1-4ECF-B94D-8A59FD57B818}" dt="2023-08-14T15:44:12.609" v="112" actId="2711"/>
        <pc:sldMkLst>
          <pc:docMk/>
          <pc:sldMk cId="960251637" sldId="256"/>
        </pc:sldMkLst>
        <pc:spChg chg="add del">
          <ac:chgData name="Yaowen Hu" userId="81e4f212d1a9d49e" providerId="LiveId" clId="{2CEC85DA-B4A1-4ECF-B94D-8A59FD57B818}" dt="2023-08-14T15:36:10.671" v="13" actId="11529"/>
          <ac:spMkLst>
            <pc:docMk/>
            <pc:sldMk cId="960251637" sldId="256"/>
            <ac:spMk id="3" creationId="{D6B1ACB3-762F-3D04-CE89-FA94E67EFC77}"/>
          </ac:spMkLst>
        </pc:spChg>
        <pc:spChg chg="mod topLvl">
          <ac:chgData name="Yaowen Hu" userId="81e4f212d1a9d49e" providerId="LiveId" clId="{2CEC85DA-B4A1-4ECF-B94D-8A59FD57B818}" dt="2023-08-14T15:39:44.935" v="78" actId="164"/>
          <ac:spMkLst>
            <pc:docMk/>
            <pc:sldMk cId="960251637" sldId="256"/>
            <ac:spMk id="13" creationId="{4D2AE786-1ACC-9B3D-DF81-C5677F8E8C76}"/>
          </ac:spMkLst>
        </pc:spChg>
        <pc:spChg chg="mod topLvl">
          <ac:chgData name="Yaowen Hu" userId="81e4f212d1a9d49e" providerId="LiveId" clId="{2CEC85DA-B4A1-4ECF-B94D-8A59FD57B818}" dt="2023-08-14T15:39:44.935" v="78" actId="164"/>
          <ac:spMkLst>
            <pc:docMk/>
            <pc:sldMk cId="960251637" sldId="256"/>
            <ac:spMk id="14" creationId="{6D0E0F8E-E003-9FC3-4E6B-40AB09E4E595}"/>
          </ac:spMkLst>
        </pc:spChg>
        <pc:spChg chg="mod">
          <ac:chgData name="Yaowen Hu" userId="81e4f212d1a9d49e" providerId="LiveId" clId="{2CEC85DA-B4A1-4ECF-B94D-8A59FD57B818}" dt="2023-08-14T15:36:50.005" v="16" actId="165"/>
          <ac:spMkLst>
            <pc:docMk/>
            <pc:sldMk cId="960251637" sldId="256"/>
            <ac:spMk id="32" creationId="{AFBF63FA-947F-3A1E-5A5B-3B22B2A61624}"/>
          </ac:spMkLst>
        </pc:spChg>
        <pc:spChg chg="mod">
          <ac:chgData name="Yaowen Hu" userId="81e4f212d1a9d49e" providerId="LiveId" clId="{2CEC85DA-B4A1-4ECF-B94D-8A59FD57B818}" dt="2023-08-14T15:36:50.005" v="16" actId="165"/>
          <ac:spMkLst>
            <pc:docMk/>
            <pc:sldMk cId="960251637" sldId="256"/>
            <ac:spMk id="40" creationId="{BEF213E3-1F8A-73F3-54E0-14D103E4EADA}"/>
          </ac:spMkLst>
        </pc:spChg>
        <pc:spChg chg="mod">
          <ac:chgData name="Yaowen Hu" userId="81e4f212d1a9d49e" providerId="LiveId" clId="{2CEC85DA-B4A1-4ECF-B94D-8A59FD57B818}" dt="2023-08-14T15:37:20.531" v="34" actId="1038"/>
          <ac:spMkLst>
            <pc:docMk/>
            <pc:sldMk cId="960251637" sldId="256"/>
            <ac:spMk id="67" creationId="{8144056D-77D1-C824-BDC6-B53CBCE9F55D}"/>
          </ac:spMkLst>
        </pc:spChg>
        <pc:spChg chg="mod">
          <ac:chgData name="Yaowen Hu" userId="81e4f212d1a9d49e" providerId="LiveId" clId="{2CEC85DA-B4A1-4ECF-B94D-8A59FD57B818}" dt="2023-08-14T15:37:10.633" v="18" actId="11530"/>
          <ac:spMkLst>
            <pc:docMk/>
            <pc:sldMk cId="960251637" sldId="256"/>
            <ac:spMk id="68" creationId="{BF2B1655-41D0-033F-7DD7-96AF8C90B8AA}"/>
          </ac:spMkLst>
        </pc:spChg>
        <pc:spChg chg="mod topLvl">
          <ac:chgData name="Yaowen Hu" userId="81e4f212d1a9d49e" providerId="LiveId" clId="{2CEC85DA-B4A1-4ECF-B94D-8A59FD57B818}" dt="2023-08-14T15:39:44.935" v="78" actId="164"/>
          <ac:spMkLst>
            <pc:docMk/>
            <pc:sldMk cId="960251637" sldId="256"/>
            <ac:spMk id="99" creationId="{FA27E179-7B96-8975-F456-0847ECC62FC6}"/>
          </ac:spMkLst>
        </pc:spChg>
        <pc:spChg chg="mod topLvl">
          <ac:chgData name="Yaowen Hu" userId="81e4f212d1a9d49e" providerId="LiveId" clId="{2CEC85DA-B4A1-4ECF-B94D-8A59FD57B818}" dt="2023-08-14T15:44:12.609" v="112" actId="2711"/>
          <ac:spMkLst>
            <pc:docMk/>
            <pc:sldMk cId="960251637" sldId="256"/>
            <ac:spMk id="100" creationId="{C7747305-960D-93D5-B476-A232B82C9806}"/>
          </ac:spMkLst>
        </pc:spChg>
        <pc:grpChg chg="add mod">
          <ac:chgData name="Yaowen Hu" userId="81e4f212d1a9d49e" providerId="LiveId" clId="{2CEC85DA-B4A1-4ECF-B94D-8A59FD57B818}" dt="2023-08-14T15:39:44.935" v="78" actId="164"/>
          <ac:grpSpMkLst>
            <pc:docMk/>
            <pc:sldMk cId="960251637" sldId="256"/>
            <ac:grpSpMk id="5" creationId="{11405C63-7811-F59C-C241-35BA5809B10E}"/>
          </ac:grpSpMkLst>
        </pc:grpChg>
        <pc:grpChg chg="mod topLvl">
          <ac:chgData name="Yaowen Hu" userId="81e4f212d1a9d49e" providerId="LiveId" clId="{2CEC85DA-B4A1-4ECF-B94D-8A59FD57B818}" dt="2023-08-14T15:39:44.935" v="78" actId="164"/>
          <ac:grpSpMkLst>
            <pc:docMk/>
            <pc:sldMk cId="960251637" sldId="256"/>
            <ac:grpSpMk id="31" creationId="{585B045F-5163-E18B-83A3-DD65800588F6}"/>
          </ac:grpSpMkLst>
        </pc:grpChg>
        <pc:grpChg chg="mod topLvl">
          <ac:chgData name="Yaowen Hu" userId="81e4f212d1a9d49e" providerId="LiveId" clId="{2CEC85DA-B4A1-4ECF-B94D-8A59FD57B818}" dt="2023-08-14T15:39:44.935" v="78" actId="164"/>
          <ac:grpSpMkLst>
            <pc:docMk/>
            <pc:sldMk cId="960251637" sldId="256"/>
            <ac:grpSpMk id="39" creationId="{65688989-4CF1-3ECF-B353-3BFF031BF71A}"/>
          </ac:grpSpMkLst>
        </pc:grpChg>
        <pc:grpChg chg="mod topLvl">
          <ac:chgData name="Yaowen Hu" userId="81e4f212d1a9d49e" providerId="LiveId" clId="{2CEC85DA-B4A1-4ECF-B94D-8A59FD57B818}" dt="2023-08-14T15:39:44.935" v="78" actId="164"/>
          <ac:grpSpMkLst>
            <pc:docMk/>
            <pc:sldMk cId="960251637" sldId="256"/>
            <ac:grpSpMk id="66" creationId="{D6F97A60-E4D8-B20F-00D7-A2942DEC158A}"/>
          </ac:grpSpMkLst>
        </pc:grpChg>
        <pc:grpChg chg="del">
          <ac:chgData name="Yaowen Hu" userId="81e4f212d1a9d49e" providerId="LiveId" clId="{2CEC85DA-B4A1-4ECF-B94D-8A59FD57B818}" dt="2023-08-14T15:36:50.005" v="16" actId="165"/>
          <ac:grpSpMkLst>
            <pc:docMk/>
            <pc:sldMk cId="960251637" sldId="256"/>
            <ac:grpSpMk id="73" creationId="{6C8D8C38-14D7-528A-9869-D0A4E01593BF}"/>
          </ac:grpSpMkLst>
        </pc:grp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2" creationId="{8BC20927-DC9E-18E0-F026-377941340B22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4" creationId="{14E8761F-DCAD-FC0B-F871-7F3DA69989B9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8" creationId="{AD60CEDF-C4B0-096F-2F37-F565CFABB5DB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9" creationId="{5582EE2B-E1AE-1D53-BD88-631ED54858D2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17" creationId="{7B96DE2E-59A7-0604-E8F6-06EDB361BA1D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23" creationId="{7C22BF8C-8DB0-2FA6-1648-227CF58E15BF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29" creationId="{17F27EF2-B8FC-CD0D-B66B-4AED9047AAEF}"/>
          </ac:cxnSpMkLst>
        </pc:cxnChg>
        <pc:cxnChg chg="mod">
          <ac:chgData name="Yaowen Hu" userId="81e4f212d1a9d49e" providerId="LiveId" clId="{2CEC85DA-B4A1-4ECF-B94D-8A59FD57B818}" dt="2023-08-14T15:36:50.005" v="16" actId="165"/>
          <ac:cxnSpMkLst>
            <pc:docMk/>
            <pc:sldMk cId="960251637" sldId="256"/>
            <ac:cxnSpMk id="33" creationId="{A08D71D9-C55F-44B1-B3D2-040FFFC27066}"/>
          </ac:cxnSpMkLst>
        </pc:cxnChg>
        <pc:cxnChg chg="mod">
          <ac:chgData name="Yaowen Hu" userId="81e4f212d1a9d49e" providerId="LiveId" clId="{2CEC85DA-B4A1-4ECF-B94D-8A59FD57B818}" dt="2023-08-14T15:36:50.005" v="16" actId="165"/>
          <ac:cxnSpMkLst>
            <pc:docMk/>
            <pc:sldMk cId="960251637" sldId="256"/>
            <ac:cxnSpMk id="34" creationId="{1FC1B476-2938-EECE-8109-C1E30831CECF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35" creationId="{8BE630A1-064F-48F3-F17C-B1FA17DDB056}"/>
          </ac:cxnSpMkLst>
        </pc:cxnChg>
        <pc:cxnChg chg="mod">
          <ac:chgData name="Yaowen Hu" userId="81e4f212d1a9d49e" providerId="LiveId" clId="{2CEC85DA-B4A1-4ECF-B94D-8A59FD57B818}" dt="2023-08-14T15:36:50.005" v="16" actId="165"/>
          <ac:cxnSpMkLst>
            <pc:docMk/>
            <pc:sldMk cId="960251637" sldId="256"/>
            <ac:cxnSpMk id="41" creationId="{B98B57E6-E769-1FE5-D394-D92985EDE9EC}"/>
          </ac:cxnSpMkLst>
        </pc:cxnChg>
        <pc:cxnChg chg="mod">
          <ac:chgData name="Yaowen Hu" userId="81e4f212d1a9d49e" providerId="LiveId" clId="{2CEC85DA-B4A1-4ECF-B94D-8A59FD57B818}" dt="2023-08-14T15:36:50.005" v="16" actId="165"/>
          <ac:cxnSpMkLst>
            <pc:docMk/>
            <pc:sldMk cId="960251637" sldId="256"/>
            <ac:cxnSpMk id="42" creationId="{549D804B-D79C-8714-B70D-E9C642F1684D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59" creationId="{1F157323-92E2-47CE-EC73-F4B7FC31113B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61" creationId="{E59DFC02-A431-731B-B448-9894BECCC230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62" creationId="{3AFFB6C1-6FD9-A943-F7F1-8D3E6DB1F132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65" creationId="{A0B6403B-F5C1-507F-CE58-1DE61BFA654F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72" creationId="{0F3EEB63-1F38-17D5-C413-3DD6010AC93B}"/>
          </ac:cxnSpMkLst>
        </pc:cxnChg>
      </pc:sldChg>
      <pc:sldChg chg="addSp delSp modSp mod ord">
        <pc:chgData name="Yaowen Hu" userId="81e4f212d1a9d49e" providerId="LiveId" clId="{2CEC85DA-B4A1-4ECF-B94D-8A59FD57B818}" dt="2023-08-14T15:39:38.586" v="77" actId="164"/>
        <pc:sldMkLst>
          <pc:docMk/>
          <pc:sldMk cId="1889862027" sldId="257"/>
        </pc:sldMkLst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6" creationId="{E30594B3-955A-208E-DEC7-22E4561326F7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10" creationId="{E70359C6-F408-18D6-DEEE-CC69E8D75387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13" creationId="{A8FDED49-F882-BD1C-E7FD-B086EEAAF308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19" creationId="{394E3EDF-1053-6AF7-0B22-205A4FDD1316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20" creationId="{6849B762-1375-8D8D-9F4D-1BF6009CDAC6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22" creationId="{D5EA10D1-55DB-F6FA-D06F-AB723352C8D7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28" creationId="{C73D0654-DCB6-CB6F-EE23-4FC5370A8F2F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34" creationId="{84733D59-F465-85D1-7EB4-E854940EE7AC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36" creationId="{F2F82BE2-717F-CF52-6B42-58DA03D62395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37" creationId="{3FFDF269-83C8-BDAF-0292-4C9417658D84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40" creationId="{BEF213E3-1F8A-73F3-54E0-14D103E4EADA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45" creationId="{B2F61692-F749-AAFB-1809-A44FDA16818B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46" creationId="{05541802-DAFE-74BF-C160-FF1AAC3B92F0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49" creationId="{D5BB1CEE-E624-DE05-AE10-64136073281D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54" creationId="{A10D0130-A87E-A545-0031-AC933D8E1C56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55" creationId="{635C61B7-4A32-2BF1-AE67-4AC98572DC31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57" creationId="{26C57FAB-638B-9024-EDE6-11B0657940C3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58" creationId="{916AAAEC-E6A8-CC18-7AE0-9AD98300C3FC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65" creationId="{F513F675-4113-5DA9-0B11-75C9E23381EA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70" creationId="{D8769F65-9119-1233-5B71-4A27CDCE41D6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71" creationId="{FF5BE1A8-A4F0-368D-F7F4-46E66BD6C95B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74" creationId="{2963009C-FBCB-280B-A826-A1E2BDE3C0CF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79" creationId="{0903020D-9EB0-496B-29F4-6030B5EB6E50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80" creationId="{F7F15DCE-F73D-DDE0-0336-FABA16B2CB50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83" creationId="{54FD23DA-565F-2AF7-B514-DEE5B1578EE7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84" creationId="{335075A2-B3D2-A089-4043-AECCC8523538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90" creationId="{7F9A42DF-30EF-A78C-8CDD-3408B88A0AB2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91" creationId="{D0F7DFDC-ECBB-D8EB-05E3-7B9EB4E4728A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92" creationId="{D3055E7A-3DC3-AC83-818F-E833948BE313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93" creationId="{5DC8DE47-DAA6-F311-DBC0-0A3D2DD5F506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94" creationId="{21DB9712-4B7A-7C00-EA0B-A6CBB4295B28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95" creationId="{2B089ED1-239B-10DB-4E00-FFFAD9C3B955}"/>
          </ac:spMkLst>
        </pc:spChg>
        <pc:grpChg chg="del">
          <ac:chgData name="Yaowen Hu" userId="81e4f212d1a9d49e" providerId="LiveId" clId="{2CEC85DA-B4A1-4ECF-B94D-8A59FD57B818}" dt="2023-08-14T15:37:59.703" v="36" actId="165"/>
          <ac:grpSpMkLst>
            <pc:docMk/>
            <pc:sldMk cId="1889862027" sldId="257"/>
            <ac:grpSpMk id="2" creationId="{93599824-E266-F033-479F-370E137311F4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5" creationId="{FDFFA4D2-5F90-53C6-2C9E-BBE064B851F6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12" creationId="{4F6ADB29-828C-2B38-8718-C0587DD2717E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21" creationId="{D3E65CDE-7822-7E22-46AE-9CD7AC760529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27" creationId="{360C8F9C-7542-09F5-8CC3-74DA28DF7C47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35" creationId="{384FC4B3-D2A8-B3D8-FC69-4DF92EED23F4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39" creationId="{65688989-4CF1-3ECF-B353-3BFF031BF71A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44" creationId="{A462E811-1B51-F052-DE32-CA9A62122A19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48" creationId="{19D42ACA-75EE-AEBC-D2D8-B733B83A410C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53" creationId="{96C57046-E6D4-741E-E046-BBC38D41A938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64" creationId="{E61B37AB-98BA-AAAD-2928-3A7EDD00AD42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69" creationId="{9D32B4FB-009C-1547-6446-DB819E5198B9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73" creationId="{1127F3A0-720A-57B6-DDEA-EF2CC7E5458D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78" creationId="{F2EB71E0-3C41-C05A-7C2D-426F79BBB727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82" creationId="{F7E654FF-DF7F-DF40-9DDF-C3728BB2C62B}"/>
          </ac:grpSpMkLst>
        </pc:grpChg>
        <pc:grpChg chg="add mod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99" creationId="{C91C201F-6A74-F585-2725-F493EA207B36}"/>
          </ac:grpSpMkLst>
        </pc:grp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7" creationId="{80C1D65E-A124-4680-54E7-76259E4C97F9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8" creationId="{E8B83DB5-7FD8-FCB2-9C13-5C61EC6CE51F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9" creationId="{AD192310-6822-CC6A-23B5-1902AE46E91C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11" creationId="{91A7DCEA-F797-8333-7281-83A048EC914C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14" creationId="{8A3D6508-3243-0FBB-AD93-A27BBFD45DED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15" creationId="{C4E6E589-B241-3019-FA4F-B79BE7648611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16" creationId="{0EB6C2C6-870E-D4BC-38B2-37560E91B21B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17" creationId="{E173A4BE-627A-A12B-E79C-738D8C7A11C2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18" creationId="{E19E2997-EF90-E8E6-F9E1-F67848F43A62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23" creationId="{259165A7-E7A7-16D7-7867-98AF85EC222A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24" creationId="{73CE4DB6-2F5F-8563-0E74-97379C057AB3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25" creationId="{FC0DD894-B74E-04C2-F734-653BA387206D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26" creationId="{25762499-973C-E20C-76CD-4DCF8F56045D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29" creationId="{A941CB17-7E63-A409-350C-2D5CBEF7050D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30" creationId="{CA24C50B-26BF-834B-43BD-BA3199529108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31" creationId="{F8637F57-D56F-92B4-D9DC-5EE791B9A250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32" creationId="{B6F15AD6-93A1-DE31-4129-C0E522D9B161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33" creationId="{8486234B-BAD4-CC39-96A2-44EB8B256CD9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38" creationId="{5F36C31C-A751-DC3A-9E71-3C7143239D3D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41" creationId="{B98B57E6-E769-1FE5-D394-D92985EDE9EC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42" creationId="{549D804B-D79C-8714-B70D-E9C642F1684D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43" creationId="{9073018A-BA54-5B48-7765-66C26BD55289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47" creationId="{602EE8E1-1040-1CC6-024D-3842D5F8822E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50" creationId="{EC579B77-BF1A-1E0F-87A8-625D44A56FBE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51" creationId="{A786A4A5-09C2-D3D3-1086-FDA58AB63CDB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52" creationId="{89896AAE-CE58-9149-F72E-3099FE4CFBE1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56" creationId="{01FDC178-D8A2-5557-6064-D77A0225007C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59" creationId="{3B612D1F-D01B-C943-DDD5-09E1AF3A6933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60" creationId="{267D2875-C8A1-ABE3-EFE5-697AAFE9FEAD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61" creationId="{E59DFC02-A431-731B-B448-9894BECCC230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62" creationId="{3AFFB6C1-6FD9-A943-F7F1-8D3E6DB1F132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63" creationId="{0340352E-2BEF-F279-6965-454F392C5548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66" creationId="{B9A2C7CB-CC03-3F40-101B-389B70F3ACE2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67" creationId="{428F2CEA-E8F5-DEFA-20A7-32E3E10B751D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68" creationId="{739449CE-0352-6402-93F3-23E24CEAF82D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72" creationId="{4E9D1BFE-A411-71B7-3E1C-98B4AA0F0BA8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75" creationId="{9662BD79-F407-46A1-FF4B-17B0AA0EFAB0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76" creationId="{2CCFECD5-606B-31D5-4D2A-1D2CF3788F72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77" creationId="{5C5B9860-F8C5-BFB1-CDB4-C2404D89CBD0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81" creationId="{CBB4A814-6FE1-3980-2E76-0D2A6111B7B3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85" creationId="{836A9748-F005-DE19-5B7A-40C57B04398C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86" creationId="{0051F173-6D68-64D6-234A-D9C9C71F8352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87" creationId="{3436A894-1149-12C7-2294-03B76BBBC514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88" creationId="{098DDC01-28FB-33A3-8188-317D8EA7EE5C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89" creationId="{FCA3513E-6BAC-89D6-F5D9-E775034FD31F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96" creationId="{3AFB623E-97AD-76B6-2D1F-48C282BB69B3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97" creationId="{2C170D40-4B29-73A2-C6F1-82242B8021A9}"/>
          </ac:cxnSpMkLst>
        </pc:cxnChg>
      </pc:sldChg>
      <pc:sldChg chg="addSp delSp modSp new mod">
        <pc:chgData name="Yaowen Hu" userId="81e4f212d1a9d49e" providerId="LiveId" clId="{2CEC85DA-B4A1-4ECF-B94D-8A59FD57B818}" dt="2023-08-14T16:42:01.070" v="780" actId="164"/>
        <pc:sldMkLst>
          <pc:docMk/>
          <pc:sldMk cId="1618399317" sldId="258"/>
        </pc:sldMkLst>
        <pc:spChg chg="del">
          <ac:chgData name="Yaowen Hu" userId="81e4f212d1a9d49e" providerId="LiveId" clId="{2CEC85DA-B4A1-4ECF-B94D-8A59FD57B818}" dt="2023-08-14T15:35:21.005" v="2" actId="478"/>
          <ac:spMkLst>
            <pc:docMk/>
            <pc:sldMk cId="1618399317" sldId="258"/>
            <ac:spMk id="2" creationId="{BF30CC69-E67C-8023-2E37-B1B97E3A7EE3}"/>
          </ac:spMkLst>
        </pc:spChg>
        <pc:spChg chg="del">
          <ac:chgData name="Yaowen Hu" userId="81e4f212d1a9d49e" providerId="LiveId" clId="{2CEC85DA-B4A1-4ECF-B94D-8A59FD57B818}" dt="2023-08-14T15:35:22.400" v="3" actId="478"/>
          <ac:spMkLst>
            <pc:docMk/>
            <pc:sldMk cId="1618399317" sldId="258"/>
            <ac:spMk id="3" creationId="{8FF87508-269C-670F-1EED-C48E8EED5190}"/>
          </ac:spMkLst>
        </pc:spChg>
        <pc:spChg chg="add del mod">
          <ac:chgData name="Yaowen Hu" userId="81e4f212d1a9d49e" providerId="LiveId" clId="{2CEC85DA-B4A1-4ECF-B94D-8A59FD57B818}" dt="2023-08-14T15:41:31.552" v="84" actId="478"/>
          <ac:spMkLst>
            <pc:docMk/>
            <pc:sldMk cId="1618399317" sldId="258"/>
            <ac:spMk id="4" creationId="{CF3837A2-11F7-DDA8-2C8D-B9AC81E8D767}"/>
          </ac:spMkLst>
        </pc:spChg>
        <pc:spChg chg="add mod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4" creationId="{DA1A8C21-B571-2E02-C4EA-5725E83CA028}"/>
          </ac:spMkLst>
        </pc:spChg>
        <pc:spChg chg="add del mod">
          <ac:chgData name="Yaowen Hu" userId="81e4f212d1a9d49e" providerId="LiveId" clId="{2CEC85DA-B4A1-4ECF-B94D-8A59FD57B818}" dt="2023-08-14T15:41:26.142" v="83"/>
          <ac:spMkLst>
            <pc:docMk/>
            <pc:sldMk cId="1618399317" sldId="258"/>
            <ac:spMk id="5" creationId="{68E88DD1-A153-DE2F-75BA-161EE68F15E5}"/>
          </ac:spMkLst>
        </pc:spChg>
        <pc:spChg chg="add del mod">
          <ac:chgData name="Yaowen Hu" userId="81e4f212d1a9d49e" providerId="LiveId" clId="{2CEC85DA-B4A1-4ECF-B94D-8A59FD57B818}" dt="2023-08-14T15:43:53.866" v="111" actId="478"/>
          <ac:spMkLst>
            <pc:docMk/>
            <pc:sldMk cId="1618399317" sldId="258"/>
            <ac:spMk id="6" creationId="{F27642F4-3B10-7F0F-5F5A-7ED92C183451}"/>
          </ac:spMkLst>
        </pc:spChg>
        <pc:spChg chg="add mod topLvl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7" creationId="{E76C0540-6453-BBC3-90EC-56C8587AAC54}"/>
          </ac:spMkLst>
        </pc:spChg>
        <pc:spChg chg="add del mod">
          <ac:chgData name="Yaowen Hu" userId="81e4f212d1a9d49e" providerId="LiveId" clId="{2CEC85DA-B4A1-4ECF-B94D-8A59FD57B818}" dt="2023-08-14T15:44:54.593" v="117" actId="478"/>
          <ac:spMkLst>
            <pc:docMk/>
            <pc:sldMk cId="1618399317" sldId="258"/>
            <ac:spMk id="8" creationId="{65694D3E-44F4-ADF0-13B1-43A58C1B5A48}"/>
          </ac:spMkLst>
        </pc:spChg>
        <pc:spChg chg="add mod">
          <ac:chgData name="Yaowen Hu" userId="81e4f212d1a9d49e" providerId="LiveId" clId="{2CEC85DA-B4A1-4ECF-B94D-8A59FD57B818}" dt="2023-08-14T16:30:54.881" v="500" actId="165"/>
          <ac:spMkLst>
            <pc:docMk/>
            <pc:sldMk cId="1618399317" sldId="258"/>
            <ac:spMk id="9" creationId="{BFAFA907-8895-7D6D-CD07-0B43C86B4C2F}"/>
          </ac:spMkLst>
        </pc:spChg>
        <pc:spChg chg="add mod topLvl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20" creationId="{1A021F97-5C00-C3D3-D38F-B07A6435D960}"/>
          </ac:spMkLst>
        </pc:spChg>
        <pc:spChg chg="add mod topLvl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31" creationId="{AB7108D2-6D52-87C1-A6A6-78404B48B974}"/>
          </ac:spMkLst>
        </pc:spChg>
        <pc:spChg chg="add mod ord topLvl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32" creationId="{8B95B1EC-340F-AEF1-BE4F-470A9CAE71BB}"/>
          </ac:spMkLst>
        </pc:spChg>
        <pc:spChg chg="add mod topLvl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35" creationId="{9924849D-C3F1-8D8A-EDC4-3339259E1543}"/>
          </ac:spMkLst>
        </pc:spChg>
        <pc:spChg chg="add mod ord topLvl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36" creationId="{DE9B4D1D-36E9-C97A-24BA-EF102030B951}"/>
          </ac:spMkLst>
        </pc:spChg>
        <pc:spChg chg="add mod topLvl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40" creationId="{C03F29F2-6EA3-6D1F-AB27-CB438E7FEBD9}"/>
          </ac:spMkLst>
        </pc:spChg>
        <pc:spChg chg="add mod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43" creationId="{0AD9A67B-E148-D84C-98F1-0E907E1C1C0C}"/>
          </ac:spMkLst>
        </pc:spChg>
        <pc:grpChg chg="add mod topLvl">
          <ac:chgData name="Yaowen Hu" userId="81e4f212d1a9d49e" providerId="LiveId" clId="{2CEC85DA-B4A1-4ECF-B94D-8A59FD57B818}" dt="2023-08-14T16:42:01.070" v="780" actId="164"/>
          <ac:grpSpMkLst>
            <pc:docMk/>
            <pc:sldMk cId="1618399317" sldId="258"/>
            <ac:grpSpMk id="14" creationId="{F9A8DD6B-FDFC-15E3-2420-78C2338DD1B0}"/>
          </ac:grpSpMkLst>
        </pc:grpChg>
        <pc:grpChg chg="add del mod">
          <ac:chgData name="Yaowen Hu" userId="81e4f212d1a9d49e" providerId="LiveId" clId="{2CEC85DA-B4A1-4ECF-B94D-8A59FD57B818}" dt="2023-08-14T16:30:54.881" v="500" actId="165"/>
          <ac:grpSpMkLst>
            <pc:docMk/>
            <pc:sldMk cId="1618399317" sldId="258"/>
            <ac:grpSpMk id="42" creationId="{D587F4BE-A3C2-CBD1-8EB4-F2655591EE6B}"/>
          </ac:grpSpMkLst>
        </pc:grpChg>
        <pc:grpChg chg="add mod">
          <ac:chgData name="Yaowen Hu" userId="81e4f212d1a9d49e" providerId="LiveId" clId="{2CEC85DA-B4A1-4ECF-B94D-8A59FD57B818}" dt="2023-08-14T16:42:01.070" v="780" actId="164"/>
          <ac:grpSpMkLst>
            <pc:docMk/>
            <pc:sldMk cId="1618399317" sldId="258"/>
            <ac:grpSpMk id="49" creationId="{411D1E64-3684-8C6C-01FB-24FF2EA89077}"/>
          </ac:grpSpMkLst>
        </pc:grpChg>
        <pc:cxnChg chg="add mod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2" creationId="{23F59241-4C19-C8A8-BC27-775930AF7DA8}"/>
          </ac:cxnSpMkLst>
        </pc:cxnChg>
        <pc:cxnChg chg="add mod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10" creationId="{2D79EC68-4294-481D-C142-D4570656FCBA}"/>
          </ac:cxnSpMkLst>
        </pc:cxnChg>
        <pc:cxnChg chg="add mod">
          <ac:chgData name="Yaowen Hu" userId="81e4f212d1a9d49e" providerId="LiveId" clId="{2CEC85DA-B4A1-4ECF-B94D-8A59FD57B818}" dt="2023-08-14T16:30:54.881" v="500" actId="165"/>
          <ac:cxnSpMkLst>
            <pc:docMk/>
            <pc:sldMk cId="1618399317" sldId="258"/>
            <ac:cxnSpMk id="11" creationId="{877B933A-6F6E-E0D2-FB04-A2BED7E54E55}"/>
          </ac:cxnSpMkLst>
        </pc:cxnChg>
        <pc:cxnChg chg="add mod">
          <ac:chgData name="Yaowen Hu" userId="81e4f212d1a9d49e" providerId="LiveId" clId="{2CEC85DA-B4A1-4ECF-B94D-8A59FD57B818}" dt="2023-08-14T16:30:54.881" v="500" actId="165"/>
          <ac:cxnSpMkLst>
            <pc:docMk/>
            <pc:sldMk cId="1618399317" sldId="258"/>
            <ac:cxnSpMk id="13" creationId="{7B774E09-2888-228A-A81E-8382538D14D1}"/>
          </ac:cxnSpMkLst>
        </pc:cxnChg>
        <pc:cxnChg chg="add mod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15" creationId="{E914D319-2027-3780-B327-ED49DE0C092B}"/>
          </ac:cxnSpMkLst>
        </pc:cxnChg>
        <pc:cxnChg chg="add del mod topLvl">
          <ac:chgData name="Yaowen Hu" userId="81e4f212d1a9d49e" providerId="LiveId" clId="{2CEC85DA-B4A1-4ECF-B94D-8A59FD57B818}" dt="2023-08-14T16:35:24.865" v="603" actId="478"/>
          <ac:cxnSpMkLst>
            <pc:docMk/>
            <pc:sldMk cId="1618399317" sldId="258"/>
            <ac:cxnSpMk id="16" creationId="{942CCA93-E501-21DD-1117-36791D3EFEEA}"/>
          </ac:cxnSpMkLst>
        </pc:cxnChg>
        <pc:cxnChg chg="add mod topLvl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17" creationId="{2E352140-6131-482D-2EF0-93FC1ED5C844}"/>
          </ac:cxnSpMkLst>
        </pc:cxnChg>
        <pc:cxnChg chg="add del mod">
          <ac:chgData name="Yaowen Hu" userId="81e4f212d1a9d49e" providerId="LiveId" clId="{2CEC85DA-B4A1-4ECF-B94D-8A59FD57B818}" dt="2023-08-14T15:50:54.254" v="226" actId="21"/>
          <ac:cxnSpMkLst>
            <pc:docMk/>
            <pc:sldMk cId="1618399317" sldId="258"/>
            <ac:cxnSpMk id="22" creationId="{4CE676CD-5123-A6FA-88DD-4A0E0FD9314C}"/>
          </ac:cxnSpMkLst>
        </pc:cxnChg>
        <pc:cxnChg chg="add mod topLvl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23" creationId="{F1587F81-33C6-6236-2BEB-7A733404007D}"/>
          </ac:cxnSpMkLst>
        </pc:cxnChg>
        <pc:cxnChg chg="add mod topLvl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26" creationId="{627618DF-BB58-B357-5EF0-1A8442BD483B}"/>
          </ac:cxnSpMkLst>
        </pc:cxnChg>
        <pc:cxnChg chg="add mod topLvl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30" creationId="{DAC82090-6D0D-3F2A-1F29-334948922DB9}"/>
          </ac:cxnSpMkLst>
        </pc:cxnChg>
        <pc:cxnChg chg="add mod topLvl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33" creationId="{3AA7E508-4E97-4DA2-7019-5159EE4DA8E7}"/>
          </ac:cxnSpMkLst>
        </pc:cxnChg>
        <pc:cxnChg chg="add mod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34" creationId="{87B71871-D2EC-166D-0680-D56AA49F09E8}"/>
          </ac:cxnSpMkLst>
        </pc:cxnChg>
        <pc:cxnChg chg="add mod topLvl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38" creationId="{5BE3F574-84A6-C4FC-26E7-4BCAB7409FBB}"/>
          </ac:cxnSpMkLst>
        </pc:cxnChg>
      </pc:sldChg>
      <pc:sldChg chg="addSp delSp modSp new mod">
        <pc:chgData name="Yaowen Hu" userId="81e4f212d1a9d49e" providerId="LiveId" clId="{2CEC85DA-B4A1-4ECF-B94D-8A59FD57B818}" dt="2023-08-14T16:37:55.921" v="650"/>
        <pc:sldMkLst>
          <pc:docMk/>
          <pc:sldMk cId="3539774601" sldId="259"/>
        </pc:sldMkLst>
        <pc:spChg chg="add mod">
          <ac:chgData name="Yaowen Hu" userId="81e4f212d1a9d49e" providerId="LiveId" clId="{2CEC85DA-B4A1-4ECF-B94D-8A59FD57B818}" dt="2023-08-14T16:37:54.122" v="648" actId="1076"/>
          <ac:spMkLst>
            <pc:docMk/>
            <pc:sldMk cId="3539774601" sldId="259"/>
            <ac:spMk id="2" creationId="{8B573F5D-9FDD-973D-A98B-E48E9506E12E}"/>
          </ac:spMkLst>
        </pc:spChg>
        <pc:spChg chg="del">
          <ac:chgData name="Yaowen Hu" userId="81e4f212d1a9d49e" providerId="LiveId" clId="{2CEC85DA-B4A1-4ECF-B94D-8A59FD57B818}" dt="2023-08-14T15:47:17.635" v="160" actId="478"/>
          <ac:spMkLst>
            <pc:docMk/>
            <pc:sldMk cId="3539774601" sldId="259"/>
            <ac:spMk id="2" creationId="{9BD81EC8-32DB-A243-1F39-12ADE156921B}"/>
          </ac:spMkLst>
        </pc:spChg>
        <pc:spChg chg="add del mod">
          <ac:chgData name="Yaowen Hu" userId="81e4f212d1a9d49e" providerId="LiveId" clId="{2CEC85DA-B4A1-4ECF-B94D-8A59FD57B818}" dt="2023-08-14T16:37:55.921" v="650"/>
          <ac:spMkLst>
            <pc:docMk/>
            <pc:sldMk cId="3539774601" sldId="259"/>
            <ac:spMk id="3" creationId="{7931B039-905A-62F0-1BED-9B470198EC89}"/>
          </ac:spMkLst>
        </pc:spChg>
        <pc:spChg chg="del">
          <ac:chgData name="Yaowen Hu" userId="81e4f212d1a9d49e" providerId="LiveId" clId="{2CEC85DA-B4A1-4ECF-B94D-8A59FD57B818}" dt="2023-08-14T15:47:17.635" v="160" actId="478"/>
          <ac:spMkLst>
            <pc:docMk/>
            <pc:sldMk cId="3539774601" sldId="259"/>
            <ac:spMk id="3" creationId="{D148992D-A8BA-F704-B432-6F2AD2E7943B}"/>
          </ac:spMkLst>
        </pc:spChg>
        <pc:spChg chg="mod">
          <ac:chgData name="Yaowen Hu" userId="81e4f212d1a9d49e" providerId="LiveId" clId="{2CEC85DA-B4A1-4ECF-B94D-8A59FD57B818}" dt="2023-08-14T15:47:18.267" v="161"/>
          <ac:spMkLst>
            <pc:docMk/>
            <pc:sldMk cId="3539774601" sldId="259"/>
            <ac:spMk id="5" creationId="{7950A635-F56D-C4EF-5B90-43CA583492DC}"/>
          </ac:spMkLst>
        </pc:spChg>
        <pc:spChg chg="add del mod">
          <ac:chgData name="Yaowen Hu" userId="81e4f212d1a9d49e" providerId="LiveId" clId="{2CEC85DA-B4A1-4ECF-B94D-8A59FD57B818}" dt="2023-08-14T15:47:25.381" v="163"/>
          <ac:spMkLst>
            <pc:docMk/>
            <pc:sldMk cId="3539774601" sldId="259"/>
            <ac:spMk id="8" creationId="{86FC0F2A-AC8E-0F53-CB3E-AE7A0D5B5768}"/>
          </ac:spMkLst>
        </pc:spChg>
        <pc:spChg chg="add mod">
          <ac:chgData name="Yaowen Hu" userId="81e4f212d1a9d49e" providerId="LiveId" clId="{2CEC85DA-B4A1-4ECF-B94D-8A59FD57B818}" dt="2023-08-14T15:47:35.973" v="165" actId="164"/>
          <ac:spMkLst>
            <pc:docMk/>
            <pc:sldMk cId="3539774601" sldId="259"/>
            <ac:spMk id="9" creationId="{44C9914B-B3B2-5EC2-7B68-F96209FFDC3B}"/>
          </ac:spMkLst>
        </pc:spChg>
        <pc:spChg chg="add mod">
          <ac:chgData name="Yaowen Hu" userId="81e4f212d1a9d49e" providerId="LiveId" clId="{2CEC85DA-B4A1-4ECF-B94D-8A59FD57B818}" dt="2023-08-14T15:48:04.917" v="177" actId="20577"/>
          <ac:spMkLst>
            <pc:docMk/>
            <pc:sldMk cId="3539774601" sldId="259"/>
            <ac:spMk id="13" creationId="{D48C58E8-4FC1-9567-8FF5-F8274212A91F}"/>
          </ac:spMkLst>
        </pc:spChg>
        <pc:grpChg chg="add mod">
          <ac:chgData name="Yaowen Hu" userId="81e4f212d1a9d49e" providerId="LiveId" clId="{2CEC85DA-B4A1-4ECF-B94D-8A59FD57B818}" dt="2023-08-14T15:47:39.970" v="166" actId="1076"/>
          <ac:grpSpMkLst>
            <pc:docMk/>
            <pc:sldMk cId="3539774601" sldId="259"/>
            <ac:grpSpMk id="4" creationId="{E373060A-B2C8-AAC3-379E-630C26CA44BA}"/>
          </ac:grpSpMkLst>
        </pc:grpChg>
        <pc:grpChg chg="add mod">
          <ac:chgData name="Yaowen Hu" userId="81e4f212d1a9d49e" providerId="LiveId" clId="{2CEC85DA-B4A1-4ECF-B94D-8A59FD57B818}" dt="2023-08-14T15:47:54.147" v="170" actId="1076"/>
          <ac:grpSpMkLst>
            <pc:docMk/>
            <pc:sldMk cId="3539774601" sldId="259"/>
            <ac:grpSpMk id="12" creationId="{836DD039-FD94-10C0-B8D8-37D2C1806823}"/>
          </ac:grpSpMkLst>
        </pc:grpChg>
        <pc:cxnChg chg="mod">
          <ac:chgData name="Yaowen Hu" userId="81e4f212d1a9d49e" providerId="LiveId" clId="{2CEC85DA-B4A1-4ECF-B94D-8A59FD57B818}" dt="2023-08-14T15:47:18.267" v="161"/>
          <ac:cxnSpMkLst>
            <pc:docMk/>
            <pc:sldMk cId="3539774601" sldId="259"/>
            <ac:cxnSpMk id="6" creationId="{58A538FD-302E-6CF0-93E7-EFFF25A5EF7A}"/>
          </ac:cxnSpMkLst>
        </pc:cxnChg>
        <pc:cxnChg chg="mod">
          <ac:chgData name="Yaowen Hu" userId="81e4f212d1a9d49e" providerId="LiveId" clId="{2CEC85DA-B4A1-4ECF-B94D-8A59FD57B818}" dt="2023-08-14T15:47:18.267" v="161"/>
          <ac:cxnSpMkLst>
            <pc:docMk/>
            <pc:sldMk cId="3539774601" sldId="259"/>
            <ac:cxnSpMk id="7" creationId="{0445A5EE-5047-2717-11AF-2FBC6761F1DF}"/>
          </ac:cxnSpMkLst>
        </pc:cxnChg>
        <pc:cxnChg chg="add mod">
          <ac:chgData name="Yaowen Hu" userId="81e4f212d1a9d49e" providerId="LiveId" clId="{2CEC85DA-B4A1-4ECF-B94D-8A59FD57B818}" dt="2023-08-14T15:47:35.973" v="165" actId="164"/>
          <ac:cxnSpMkLst>
            <pc:docMk/>
            <pc:sldMk cId="3539774601" sldId="259"/>
            <ac:cxnSpMk id="10" creationId="{799E4220-F8BE-2454-2172-F9AFD5DF311D}"/>
          </ac:cxnSpMkLst>
        </pc:cxnChg>
        <pc:cxnChg chg="add mod">
          <ac:chgData name="Yaowen Hu" userId="81e4f212d1a9d49e" providerId="LiveId" clId="{2CEC85DA-B4A1-4ECF-B94D-8A59FD57B818}" dt="2023-08-14T15:47:35.973" v="165" actId="164"/>
          <ac:cxnSpMkLst>
            <pc:docMk/>
            <pc:sldMk cId="3539774601" sldId="259"/>
            <ac:cxnSpMk id="11" creationId="{48EB8002-10EC-3081-15ED-2FC0DED0C33C}"/>
          </ac:cxnSpMkLst>
        </pc:cxnChg>
        <pc:cxnChg chg="add del mod">
          <ac:chgData name="Yaowen Hu" userId="81e4f212d1a9d49e" providerId="LiveId" clId="{2CEC85DA-B4A1-4ECF-B94D-8A59FD57B818}" dt="2023-08-14T15:48:58.948" v="186" actId="478"/>
          <ac:cxnSpMkLst>
            <pc:docMk/>
            <pc:sldMk cId="3539774601" sldId="259"/>
            <ac:cxnSpMk id="14" creationId="{A8F72ADB-C4E2-2E71-ACAD-B8BC0C145583}"/>
          </ac:cxnSpMkLst>
        </pc:cxnChg>
        <pc:cxnChg chg="add mod">
          <ac:chgData name="Yaowen Hu" userId="81e4f212d1a9d49e" providerId="LiveId" clId="{2CEC85DA-B4A1-4ECF-B94D-8A59FD57B818}" dt="2023-08-14T15:48:57.099" v="185" actId="1076"/>
          <ac:cxnSpMkLst>
            <pc:docMk/>
            <pc:sldMk cId="3539774601" sldId="259"/>
            <ac:cxnSpMk id="15" creationId="{52146617-4449-F345-7981-BA474A5291CD}"/>
          </ac:cxnSpMkLst>
        </pc:cxnChg>
        <pc:cxnChg chg="add mod">
          <ac:chgData name="Yaowen Hu" userId="81e4f212d1a9d49e" providerId="LiveId" clId="{2CEC85DA-B4A1-4ECF-B94D-8A59FD57B818}" dt="2023-08-14T15:49:58.939" v="196" actId="1076"/>
          <ac:cxnSpMkLst>
            <pc:docMk/>
            <pc:sldMk cId="3539774601" sldId="259"/>
            <ac:cxnSpMk id="16" creationId="{99EDD65A-F4A4-5252-3E66-2FC2C77E8C64}"/>
          </ac:cxnSpMkLst>
        </pc:cxnChg>
        <pc:cxnChg chg="add mod">
          <ac:chgData name="Yaowen Hu" userId="81e4f212d1a9d49e" providerId="LiveId" clId="{2CEC85DA-B4A1-4ECF-B94D-8A59FD57B818}" dt="2023-08-14T15:51:00.564" v="229" actId="1076"/>
          <ac:cxnSpMkLst>
            <pc:docMk/>
            <pc:sldMk cId="3539774601" sldId="259"/>
            <ac:cxnSpMk id="17" creationId="{5F62E79F-B315-34F3-C3EE-F150BC89749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F7139-1575-F193-8C07-7CFF0302B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B0607-8226-7794-DD5E-B89A097F6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88BD1-E6B5-24F5-0AC9-1EAAEB0E8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16/08/2023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770FF-CBBC-E7CD-2294-7F4F8341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9DC0D-7901-7FEC-C0EB-9EE61DAB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592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B2D03-6B3B-743B-A089-85714023F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747BE0-67A3-C3B4-F41A-B356518D7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48EAD-E2C0-741E-82D6-D83EB3FB9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16/08/2023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223D1-B632-ACB6-F0B1-D9905924B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F3DFF-A625-0266-06FB-62762809B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62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3EEDC9-061E-666C-C0C4-1093779A4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2B5AC-03A2-C146-5718-73E1F4C7D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3744E-7BDF-616F-25DB-209169A9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16/08/2023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217C-A6C2-ECAE-BF79-AE7C3A674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C0135-43A0-941B-A66C-FFB7D997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891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DDEF7-B61F-F53C-0EA0-8653334D2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3655D-FD23-409A-4472-B905A3D00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CE9E6-B4F9-3E7B-6D27-C360F753F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16/08/2023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40CD0-0DED-EC2A-2DD8-72DAF6A0D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D5F7A-993F-9128-2C11-75EE0D2D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82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936DD-37B6-05E6-BF21-5AFDCB0CE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6B020-199B-E533-AA92-07287C185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4C3AD-9618-E961-37FB-1A6B30020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16/08/2023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A1975-F9BB-D0EE-B01E-2A79A3A5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BFFE-E102-2B19-88EA-A91C8E1B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17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CAA0D-7E9F-8D39-46FA-1F8C41FD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17AC-7BA2-D1A8-47E4-661EE5536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5E74A-7871-1F8E-2479-5D47A61BD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DFA07-417A-9822-84B1-BCEEDD8C8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16/08/2023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8BDA3-2DCC-01F9-87D0-89F03231A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D8470-20C3-DA17-C196-0402225EB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89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C94D4-7FDF-B7BE-10E5-2266BEB04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D4AB1-0449-A308-529A-95E739645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1ECF7-C4FE-EFB6-C54B-27B2642AF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8BB77B-3D08-7D50-2556-364A69F99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4C26E-C622-4726-53FA-D887CD9663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E5BBA1-586C-12F5-9979-8426163DD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16/08/2023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EAE0A5-719E-3899-BBA9-8B32AF6C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7C073D-BB06-E18B-0029-FA19EE952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768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41CAD-F96C-8297-972A-93D8ABA42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40E07C-2817-F93C-4E0A-BE416261E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16/08/2023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01816-F298-EBFD-E6BF-D43536C55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511942-A641-A68C-4504-F51D01BB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51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0FB98-E77D-58B0-AAB9-C8F7F5BA8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16/08/2023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CE850-4DF4-5274-665D-442BDBEA7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7F683-0036-9F01-386D-79997059D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14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227D4-E551-576F-44B2-AB44A697B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6D137-9736-9DC2-E002-FC8A0A35F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D0BD7-481A-E9F3-3CCB-69CF410CD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09BCC-CCC2-0500-1989-53D8D3DFA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16/08/2023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71D59-67F4-D5E9-EA2D-EEFE1DDE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10EB3-A7A9-A051-CCB9-52EB8849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617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1FB07-3F5C-D923-8635-B74A78BA6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4A73F3-8201-DAFE-2532-6CE55B92A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E1F7E8-E1F0-C15B-A100-1C5D6BB0C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86A34-2DC7-8C83-16C0-F1352742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16/08/2023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19272-36F0-8908-4FF9-33D0A65D3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97BE7-77CF-84F1-4406-8158DD0A8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66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BE7F3D-8F41-53D8-E4B9-3B6528515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B7DD4-BD96-088C-9307-A7F4211BD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AE08D-972D-2CC3-608C-C854CCDA72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74AF1-5DB1-4F99-A03B-731742987867}" type="datetimeFigureOut">
              <a:rPr lang="en-GB" smtClean="0"/>
              <a:t>16/08/2023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01E16-56F1-9EC0-1BB0-750B37FC0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622BE-0A1C-D17A-7961-BF23BF8FB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16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70.png"/><Relationship Id="rId18" Type="http://schemas.openxmlformats.org/officeDocument/2006/relationships/image" Target="../media/image9.png"/><Relationship Id="rId3" Type="http://schemas.openxmlformats.org/officeDocument/2006/relationships/image" Target="../media/image3.png"/><Relationship Id="rId21" Type="http://schemas.openxmlformats.org/officeDocument/2006/relationships/image" Target="../media/image12.png"/><Relationship Id="rId12" Type="http://schemas.openxmlformats.org/officeDocument/2006/relationships/image" Target="../media/image6.png"/><Relationship Id="rId17" Type="http://schemas.openxmlformats.org/officeDocument/2006/relationships/image" Target="../media/image8.png"/><Relationship Id="rId2" Type="http://schemas.openxmlformats.org/officeDocument/2006/relationships/image" Target="../media/image2.png"/><Relationship Id="rId16" Type="http://schemas.openxmlformats.org/officeDocument/2006/relationships/image" Target="../media/image7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5.png"/><Relationship Id="rId15" Type="http://schemas.openxmlformats.org/officeDocument/2006/relationships/image" Target="../media/image190.png"/><Relationship Id="rId10" Type="http://schemas.openxmlformats.org/officeDocument/2006/relationships/image" Target="../media/image140.png"/><Relationship Id="rId19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130.png"/><Relationship Id="rId14" Type="http://schemas.openxmlformats.org/officeDocument/2006/relationships/image" Target="../media/image18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373060A-B2C8-AAC3-379E-630C26CA44BA}"/>
              </a:ext>
            </a:extLst>
          </p:cNvPr>
          <p:cNvGrpSpPr/>
          <p:nvPr/>
        </p:nvGrpSpPr>
        <p:grpSpPr>
          <a:xfrm>
            <a:off x="3533775" y="2927344"/>
            <a:ext cx="571500" cy="571500"/>
            <a:chOff x="2486025" y="1866900"/>
            <a:chExt cx="685800" cy="685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950A635-F56D-C4EF-5B90-43CA583492DC}"/>
                </a:ext>
              </a:extLst>
            </p:cNvPr>
            <p:cNvSpPr/>
            <p:nvPr/>
          </p:nvSpPr>
          <p:spPr>
            <a:xfrm>
              <a:off x="2486025" y="1866900"/>
              <a:ext cx="685800" cy="6858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8A538FD-302E-6CF0-93E7-EFFF25A5EF7A}"/>
                </a:ext>
              </a:extLst>
            </p:cNvPr>
            <p:cNvCxnSpPr>
              <a:stCxn id="5" idx="0"/>
              <a:endCxn id="5" idx="4"/>
            </p:cNvCxnSpPr>
            <p:nvPr/>
          </p:nvCxnSpPr>
          <p:spPr>
            <a:xfrm>
              <a:off x="2828925" y="1866900"/>
              <a:ext cx="0" cy="685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445A5EE-5047-2717-11AF-2FBC6761F1DF}"/>
                </a:ext>
              </a:extLst>
            </p:cNvPr>
            <p:cNvCxnSpPr>
              <a:stCxn id="5" idx="2"/>
              <a:endCxn id="5" idx="6"/>
            </p:cNvCxnSpPr>
            <p:nvPr/>
          </p:nvCxnSpPr>
          <p:spPr>
            <a:xfrm>
              <a:off x="2486025" y="2209800"/>
              <a:ext cx="685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6DD039-FD94-10C0-B8D8-37D2C1806823}"/>
              </a:ext>
            </a:extLst>
          </p:cNvPr>
          <p:cNvGrpSpPr/>
          <p:nvPr/>
        </p:nvGrpSpPr>
        <p:grpSpPr>
          <a:xfrm>
            <a:off x="4964096" y="2927344"/>
            <a:ext cx="579454" cy="571500"/>
            <a:chOff x="4853701" y="2894117"/>
            <a:chExt cx="691116" cy="63795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4C9914B-B3B2-5EC2-7B68-F96209FFDC3B}"/>
                </a:ext>
              </a:extLst>
            </p:cNvPr>
            <p:cNvSpPr/>
            <p:nvPr/>
          </p:nvSpPr>
          <p:spPr>
            <a:xfrm>
              <a:off x="4853701" y="2894117"/>
              <a:ext cx="691116" cy="63795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b="1" dirty="0">
                <a:latin typeface="+mj-lt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99E4220-F8BE-2454-2172-F9AFD5DF311D}"/>
                </a:ext>
              </a:extLst>
            </p:cNvPr>
            <p:cNvCxnSpPr>
              <a:stCxn id="9" idx="3"/>
              <a:endCxn id="9" idx="7"/>
            </p:cNvCxnSpPr>
            <p:nvPr/>
          </p:nvCxnSpPr>
          <p:spPr>
            <a:xfrm flipV="1">
              <a:off x="4954913" y="2987543"/>
              <a:ext cx="488692" cy="4511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8EB8002-10EC-3081-15ED-2FC0DED0C33C}"/>
                </a:ext>
              </a:extLst>
            </p:cNvPr>
            <p:cNvCxnSpPr>
              <a:stCxn id="9" idx="1"/>
              <a:endCxn id="9" idx="5"/>
            </p:cNvCxnSpPr>
            <p:nvPr/>
          </p:nvCxnSpPr>
          <p:spPr>
            <a:xfrm>
              <a:off x="4954913" y="2987543"/>
              <a:ext cx="488692" cy="4511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48C58E8-4FC1-9567-8FF5-F8274212A91F}"/>
              </a:ext>
            </a:extLst>
          </p:cNvPr>
          <p:cNvSpPr txBox="1"/>
          <p:nvPr/>
        </p:nvSpPr>
        <p:spPr>
          <a:xfrm>
            <a:off x="3629025" y="4495800"/>
            <a:ext cx="2114550" cy="123532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 anchorCtr="1">
            <a:norm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146617-4449-F345-7981-BA474A5291CD}"/>
              </a:ext>
            </a:extLst>
          </p:cNvPr>
          <p:cNvCxnSpPr>
            <a:cxnSpLocks/>
          </p:cNvCxnSpPr>
          <p:nvPr/>
        </p:nvCxnSpPr>
        <p:spPr>
          <a:xfrm>
            <a:off x="6828034" y="3213094"/>
            <a:ext cx="0" cy="135153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EDD65A-F4A4-5252-3E66-2FC2C77E8C64}"/>
              </a:ext>
            </a:extLst>
          </p:cNvPr>
          <p:cNvCxnSpPr/>
          <p:nvPr/>
        </p:nvCxnSpPr>
        <p:spPr>
          <a:xfrm flipV="1">
            <a:off x="6286500" y="3415150"/>
            <a:ext cx="0" cy="981075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F62E79F-B315-34F3-C3EE-F150BC897492}"/>
              </a:ext>
            </a:extLst>
          </p:cNvPr>
          <p:cNvCxnSpPr/>
          <p:nvPr/>
        </p:nvCxnSpPr>
        <p:spPr>
          <a:xfrm>
            <a:off x="7848600" y="3396100"/>
            <a:ext cx="22479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8B573F5D-9FDD-973D-A98B-E48E9506E12E}"/>
              </a:ext>
            </a:extLst>
          </p:cNvPr>
          <p:cNvSpPr/>
          <p:nvPr/>
        </p:nvSpPr>
        <p:spPr>
          <a:xfrm>
            <a:off x="7645138" y="3676453"/>
            <a:ext cx="94268" cy="942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BDC768B-C4D8-0FFD-8C2B-61F6F5B332F9}"/>
              </a:ext>
            </a:extLst>
          </p:cNvPr>
          <p:cNvCxnSpPr>
            <a:cxnSpLocks/>
          </p:cNvCxnSpPr>
          <p:nvPr/>
        </p:nvCxnSpPr>
        <p:spPr>
          <a:xfrm rot="16200000">
            <a:off x="7348079" y="4279894"/>
            <a:ext cx="0" cy="135153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774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1405C63-7811-F59C-C241-35BA5809B10E}"/>
              </a:ext>
            </a:extLst>
          </p:cNvPr>
          <p:cNvGrpSpPr/>
          <p:nvPr/>
        </p:nvGrpSpPr>
        <p:grpSpPr>
          <a:xfrm>
            <a:off x="744409" y="980531"/>
            <a:ext cx="10227261" cy="5642403"/>
            <a:chOff x="744409" y="980531"/>
            <a:chExt cx="10227261" cy="5642403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5688989-4CF1-3ECF-B353-3BFF031BF71A}"/>
                </a:ext>
              </a:extLst>
            </p:cNvPr>
            <p:cNvGrpSpPr/>
            <p:nvPr/>
          </p:nvGrpSpPr>
          <p:grpSpPr>
            <a:xfrm>
              <a:off x="4853701" y="2894117"/>
              <a:ext cx="691116" cy="637954"/>
              <a:chOff x="1403498" y="1679944"/>
              <a:chExt cx="691116" cy="637954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EF213E3-1F8A-73F3-54E0-14D103E4EADA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98B57E6-E769-1FE5-D394-D92985EDE9EC}"/>
                  </a:ext>
                </a:extLst>
              </p:cNvPr>
              <p:cNvCxnSpPr>
                <a:stCxn id="40" idx="3"/>
                <a:endCxn id="40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49D804B-D79C-8714-B70D-E9C642F1684D}"/>
                  </a:ext>
                </a:extLst>
              </p:cNvPr>
              <p:cNvCxnSpPr>
                <a:stCxn id="40" idx="1"/>
                <a:endCxn id="40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59DFC02-A431-731B-B448-9894BECCC230}"/>
                </a:ext>
              </a:extLst>
            </p:cNvPr>
            <p:cNvCxnSpPr>
              <a:cxnSpLocks/>
              <a:stCxn id="40" idx="6"/>
            </p:cNvCxnSpPr>
            <p:nvPr/>
          </p:nvCxnSpPr>
          <p:spPr>
            <a:xfrm>
              <a:off x="5544817" y="3213094"/>
              <a:ext cx="1445215" cy="0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AFFB6C1-6FD9-A943-F7F1-8D3E6DB1F132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>
              <a:off x="5199259" y="1542579"/>
              <a:ext cx="0" cy="13515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A27E179-7B96-8975-F456-0847ECC62FC6}"/>
                </a:ext>
              </a:extLst>
            </p:cNvPr>
            <p:cNvSpPr txBox="1"/>
            <p:nvPr/>
          </p:nvSpPr>
          <p:spPr>
            <a:xfrm>
              <a:off x="744409" y="4045263"/>
              <a:ext cx="1548670" cy="112409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NCO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7747305-960D-93D5-B476-A232B82C9806}"/>
                </a:ext>
              </a:extLst>
            </p:cNvPr>
            <p:cNvSpPr txBox="1"/>
            <p:nvPr/>
          </p:nvSpPr>
          <p:spPr>
            <a:xfrm>
              <a:off x="744409" y="980531"/>
              <a:ext cx="1548670" cy="112409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Signal</a:t>
              </a:r>
            </a:p>
            <a:p>
              <a:pPr algn="ctr"/>
              <a:r>
                <a:rPr lang="en-US" altLang="zh-CN" sz="24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s(t)</a:t>
              </a:r>
            </a:p>
          </p:txBody>
        </p: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8BC20927-DC9E-18E0-F026-377941340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957" y="3759200"/>
              <a:ext cx="0" cy="5623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4E8761F-DCAD-FC0B-F871-7F3DA69989B9}"/>
                </a:ext>
              </a:extLst>
            </p:cNvPr>
            <p:cNvCxnSpPr>
              <a:cxnSpLocks/>
            </p:cNvCxnSpPr>
            <p:nvPr/>
          </p:nvCxnSpPr>
          <p:spPr>
            <a:xfrm>
              <a:off x="2293079" y="4321561"/>
              <a:ext cx="972878" cy="0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D60CEDF-C4B0-096F-2F37-F565CFABB5DB}"/>
                </a:ext>
              </a:extLst>
            </p:cNvPr>
            <p:cNvCxnSpPr>
              <a:cxnSpLocks/>
            </p:cNvCxnSpPr>
            <p:nvPr/>
          </p:nvCxnSpPr>
          <p:spPr>
            <a:xfrm>
              <a:off x="2303997" y="4842261"/>
              <a:ext cx="972878" cy="0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582EE2B-E1AE-1D53-BD88-631ED54858D2}"/>
                </a:ext>
              </a:extLst>
            </p:cNvPr>
            <p:cNvCxnSpPr>
              <a:cxnSpLocks/>
            </p:cNvCxnSpPr>
            <p:nvPr/>
          </p:nvCxnSpPr>
          <p:spPr>
            <a:xfrm>
              <a:off x="3276875" y="4842261"/>
              <a:ext cx="10918" cy="6377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2AE786-1ACC-9B3D-DF81-C5677F8E8C76}"/>
                </a:ext>
              </a:extLst>
            </p:cNvPr>
            <p:cNvSpPr txBox="1"/>
            <p:nvPr/>
          </p:nvSpPr>
          <p:spPr>
            <a:xfrm>
              <a:off x="2491622" y="2651046"/>
              <a:ext cx="1548670" cy="112409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Carrier Gen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D0E0F8E-E003-9FC3-4E6B-40AB09E4E595}"/>
                </a:ext>
              </a:extLst>
            </p:cNvPr>
            <p:cNvSpPr txBox="1"/>
            <p:nvPr/>
          </p:nvSpPr>
          <p:spPr>
            <a:xfrm>
              <a:off x="2491622" y="5498837"/>
              <a:ext cx="1548670" cy="112409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Code Gen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B96DE2E-59A7-0604-E8F6-06EDB361BA1D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 flipV="1">
              <a:off x="4040292" y="3213094"/>
              <a:ext cx="813409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C22BF8C-8DB0-2FA6-1648-227CF58E15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93079" y="1542580"/>
              <a:ext cx="2906180" cy="0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7F27EF2-B8FC-CD0D-B66B-4AED9047AAEF}"/>
                </a:ext>
              </a:extLst>
            </p:cNvPr>
            <p:cNvCxnSpPr>
              <a:cxnSpLocks/>
            </p:cNvCxnSpPr>
            <p:nvPr/>
          </p:nvCxnSpPr>
          <p:spPr>
            <a:xfrm>
              <a:off x="4040292" y="6060885"/>
              <a:ext cx="2949740" cy="0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85B045F-5163-E18B-83A3-DD65800588F6}"/>
                </a:ext>
              </a:extLst>
            </p:cNvPr>
            <p:cNvGrpSpPr/>
            <p:nvPr/>
          </p:nvGrpSpPr>
          <p:grpSpPr>
            <a:xfrm>
              <a:off x="6645592" y="4280060"/>
              <a:ext cx="691116" cy="637954"/>
              <a:chOff x="1403498" y="1679944"/>
              <a:chExt cx="691116" cy="637954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FBF63FA-947F-3A1E-5A5B-3B22B2A61624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08D71D9-C55F-44B1-B3D2-040FFFC27066}"/>
                  </a:ext>
                </a:extLst>
              </p:cNvPr>
              <p:cNvCxnSpPr>
                <a:stCxn id="32" idx="3"/>
                <a:endCxn id="32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FC1B476-2938-EECE-8109-C1E30831CECF}"/>
                  </a:ext>
                </a:extLst>
              </p:cNvPr>
              <p:cNvCxnSpPr>
                <a:stCxn id="32" idx="1"/>
                <a:endCxn id="32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BE630A1-064F-48F3-F17C-B1FA17DDB056}"/>
                </a:ext>
              </a:extLst>
            </p:cNvPr>
            <p:cNvCxnSpPr>
              <a:cxnSpLocks/>
              <a:endCxn id="32" idx="4"/>
            </p:cNvCxnSpPr>
            <p:nvPr/>
          </p:nvCxnSpPr>
          <p:spPr>
            <a:xfrm flipV="1">
              <a:off x="6991150" y="4918014"/>
              <a:ext cx="0" cy="114287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F157323-92E2-47CE-EC73-F4B7FC31113B}"/>
                </a:ext>
              </a:extLst>
            </p:cNvPr>
            <p:cNvCxnSpPr>
              <a:cxnSpLocks/>
              <a:endCxn id="32" idx="0"/>
            </p:cNvCxnSpPr>
            <p:nvPr/>
          </p:nvCxnSpPr>
          <p:spPr>
            <a:xfrm>
              <a:off x="6990032" y="3200389"/>
              <a:ext cx="1118" cy="107967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A0B6403B-F5C1-507F-CE58-1DE61BFA654F}"/>
                </a:ext>
              </a:extLst>
            </p:cNvPr>
            <p:cNvCxnSpPr>
              <a:cxnSpLocks/>
              <a:stCxn id="32" idx="6"/>
            </p:cNvCxnSpPr>
            <p:nvPr/>
          </p:nvCxnSpPr>
          <p:spPr>
            <a:xfrm>
              <a:off x="7336708" y="4599037"/>
              <a:ext cx="10738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D6F97A60-E4D8-B20F-00D7-A2942DEC158A}"/>
                </a:ext>
              </a:extLst>
            </p:cNvPr>
            <p:cNvGrpSpPr/>
            <p:nvPr/>
          </p:nvGrpSpPr>
          <p:grpSpPr>
            <a:xfrm>
              <a:off x="8414011" y="4045264"/>
              <a:ext cx="1483792" cy="1079672"/>
              <a:chOff x="4190143" y="1847332"/>
              <a:chExt cx="2537541" cy="197216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8144056D-77D1-C824-BDC6-B53CBCE9F55D}"/>
                      </a:ext>
                    </a:extLst>
                  </p:cNvPr>
                  <p:cNvSpPr/>
                  <p:nvPr/>
                </p:nvSpPr>
                <p:spPr>
                  <a:xfrm>
                    <a:off x="4284620" y="1965787"/>
                    <a:ext cx="2302447" cy="1756642"/>
                  </a:xfrm>
                  <a:prstGeom prst="round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2400" dirty="0"/>
                  </a:p>
                </p:txBody>
              </p:sp>
            </mc:Choice>
            <mc:Fallback xmlns=""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8144056D-77D1-C824-BDC6-B53CBCE9F55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84620" y="1965787"/>
                    <a:ext cx="2302447" cy="1756642"/>
                  </a:xfrm>
                  <a:prstGeom prst="round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F2B1655-41D0-033F-7DD7-96AF8C90B8AA}"/>
                  </a:ext>
                </a:extLst>
              </p:cNvPr>
              <p:cNvSpPr/>
              <p:nvPr/>
            </p:nvSpPr>
            <p:spPr>
              <a:xfrm>
                <a:off x="4190143" y="1847332"/>
                <a:ext cx="2537541" cy="1972167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0F3EEB63-1F38-17D5-C413-3DD6010AC93B}"/>
                </a:ext>
              </a:extLst>
            </p:cNvPr>
            <p:cNvCxnSpPr>
              <a:cxnSpLocks/>
            </p:cNvCxnSpPr>
            <p:nvPr/>
          </p:nvCxnSpPr>
          <p:spPr>
            <a:xfrm>
              <a:off x="9897803" y="4574271"/>
              <a:ext cx="10738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0251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411D1E64-3684-8C6C-01FB-24FF2EA89077}"/>
              </a:ext>
            </a:extLst>
          </p:cNvPr>
          <p:cNvGrpSpPr/>
          <p:nvPr/>
        </p:nvGrpSpPr>
        <p:grpSpPr>
          <a:xfrm>
            <a:off x="895347" y="2945975"/>
            <a:ext cx="10914268" cy="3087178"/>
            <a:chOff x="895347" y="1381126"/>
            <a:chExt cx="10914268" cy="308717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E9B4D1D-36E9-C97A-24BA-EF102030B951}"/>
                </a:ext>
              </a:extLst>
            </p:cNvPr>
            <p:cNvSpPr txBox="1"/>
            <p:nvPr/>
          </p:nvSpPr>
          <p:spPr>
            <a:xfrm>
              <a:off x="7792287" y="1381126"/>
              <a:ext cx="2182453" cy="3087178"/>
            </a:xfrm>
            <a:prstGeom prst="roundRect">
              <a:avLst>
                <a:gd name="adj" fmla="val 6858"/>
              </a:avLst>
            </a:prstGeom>
            <a:noFill/>
            <a:ln w="28575">
              <a:solidFill>
                <a:schemeClr val="tx1"/>
              </a:solidFill>
              <a:prstDash val="dash"/>
            </a:ln>
          </p:spPr>
          <p:txBody>
            <a:bodyPr wrap="square" rtlCol="0" anchor="b" anchorCtr="0">
              <a:normAutofit/>
            </a:bodyPr>
            <a:lstStyle/>
            <a:p>
              <a:pPr algn="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PAC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B95B1EC-340F-AEF1-BE4F-470A9CAE71BB}"/>
                </a:ext>
              </a:extLst>
            </p:cNvPr>
            <p:cNvSpPr txBox="1"/>
            <p:nvPr/>
          </p:nvSpPr>
          <p:spPr>
            <a:xfrm>
              <a:off x="1935888" y="1381126"/>
              <a:ext cx="5650134" cy="3087178"/>
            </a:xfrm>
            <a:prstGeom prst="roundRect">
              <a:avLst>
                <a:gd name="adj" fmla="val 6858"/>
              </a:avLst>
            </a:prstGeom>
            <a:noFill/>
            <a:ln w="28575">
              <a:solidFill>
                <a:schemeClr val="tx1"/>
              </a:solidFill>
              <a:prstDash val="dash"/>
            </a:ln>
          </p:spPr>
          <p:txBody>
            <a:bodyPr wrap="square" rtlCol="0" anchor="b" anchorCtr="0">
              <a:normAutofit/>
            </a:bodyPr>
            <a:lstStyle/>
            <a:p>
              <a:pPr algn="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PA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76C0540-6453-BBC3-90EC-56C8587AAC54}"/>
                </a:ext>
              </a:extLst>
            </p:cNvPr>
            <p:cNvSpPr txBox="1"/>
            <p:nvPr/>
          </p:nvSpPr>
          <p:spPr>
            <a:xfrm>
              <a:off x="2217260" y="3017957"/>
              <a:ext cx="2334509" cy="123532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 anchorCtr="1">
              <a:normAutofit/>
            </a:bodyPr>
            <a:lstStyle/>
            <a:p>
              <a:pPr algn="ctr"/>
              <a:r>
                <a:rPr lang="en-GB" sz="2400" dirty="0">
                  <a:latin typeface="Arial" panose="020B0604020202020204" pitchFamily="34" charset="0"/>
                  <a:cs typeface="Arial" panose="020B0604020202020204" pitchFamily="34" charset="0"/>
                </a:rPr>
                <a:t>INCREMENT VALUE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9A8DD6B-FDFC-15E3-2420-78C2338DD1B0}"/>
                </a:ext>
              </a:extLst>
            </p:cNvPr>
            <p:cNvGrpSpPr/>
            <p:nvPr/>
          </p:nvGrpSpPr>
          <p:grpSpPr>
            <a:xfrm>
              <a:off x="4518776" y="2118478"/>
              <a:ext cx="571500" cy="571500"/>
              <a:chOff x="2621772" y="2161015"/>
              <a:chExt cx="685800" cy="685800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FAFA907-8895-7D6D-CD07-0B43C86B4C2F}"/>
                  </a:ext>
                </a:extLst>
              </p:cNvPr>
              <p:cNvSpPr/>
              <p:nvPr/>
            </p:nvSpPr>
            <p:spPr>
              <a:xfrm>
                <a:off x="2621772" y="2161015"/>
                <a:ext cx="685800" cy="6858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77B933A-6F6E-E0D2-FB04-A2BED7E54E55}"/>
                  </a:ext>
                </a:extLst>
              </p:cNvPr>
              <p:cNvCxnSpPr>
                <a:stCxn id="9" idx="0"/>
                <a:endCxn id="9" idx="4"/>
              </p:cNvCxnSpPr>
              <p:nvPr/>
            </p:nvCxnSpPr>
            <p:spPr>
              <a:xfrm>
                <a:off x="2964672" y="2161015"/>
                <a:ext cx="0" cy="685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B774E09-2888-228A-A81E-8382538D14D1}"/>
                  </a:ext>
                </a:extLst>
              </p:cNvPr>
              <p:cNvCxnSpPr>
                <a:stCxn id="9" idx="2"/>
                <a:endCxn id="9" idx="6"/>
              </p:cNvCxnSpPr>
              <p:nvPr/>
            </p:nvCxnSpPr>
            <p:spPr>
              <a:xfrm>
                <a:off x="2621772" y="2503915"/>
                <a:ext cx="685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E352140-6131-482D-2EF0-93FC1ED5C844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 flipV="1">
              <a:off x="5090276" y="2396765"/>
              <a:ext cx="296949" cy="746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021F97-5C00-C3D3-D38F-B07A6435D960}"/>
                </a:ext>
              </a:extLst>
            </p:cNvPr>
            <p:cNvSpPr txBox="1"/>
            <p:nvPr/>
          </p:nvSpPr>
          <p:spPr>
            <a:xfrm>
              <a:off x="5387225" y="1544512"/>
              <a:ext cx="1924050" cy="123532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 anchorCtr="1">
              <a:norm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Phase register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1587F81-33C6-6236-2BEB-7A733404007D}"/>
                </a:ext>
              </a:extLst>
            </p:cNvPr>
            <p:cNvCxnSpPr>
              <a:cxnSpLocks/>
            </p:cNvCxnSpPr>
            <p:nvPr/>
          </p:nvCxnSpPr>
          <p:spPr>
            <a:xfrm>
              <a:off x="7442759" y="2162175"/>
              <a:ext cx="0" cy="14082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27618DF-BB58-B357-5EF0-1A8442BD483B}"/>
                </a:ext>
              </a:extLst>
            </p:cNvPr>
            <p:cNvCxnSpPr>
              <a:cxnSpLocks/>
              <a:endCxn id="9" idx="4"/>
            </p:cNvCxnSpPr>
            <p:nvPr/>
          </p:nvCxnSpPr>
          <p:spPr>
            <a:xfrm flipV="1">
              <a:off x="4804526" y="2689978"/>
              <a:ext cx="0" cy="88043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AC82090-6D0D-3F2A-1F29-334948922D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5347" y="3657039"/>
              <a:ext cx="1321913" cy="1008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B7108D2-6D52-87C1-A6A6-78404B48B974}"/>
                </a:ext>
              </a:extLst>
            </p:cNvPr>
            <p:cNvSpPr txBox="1"/>
            <p:nvPr/>
          </p:nvSpPr>
          <p:spPr>
            <a:xfrm>
              <a:off x="895347" y="3190875"/>
              <a:ext cx="1036164" cy="476249"/>
            </a:xfrm>
            <a:prstGeom prst="round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FSW*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AA7E508-4E97-4DA2-7019-5159EE4DA8E7}"/>
                </a:ext>
              </a:extLst>
            </p:cNvPr>
            <p:cNvCxnSpPr>
              <a:cxnSpLocks/>
            </p:cNvCxnSpPr>
            <p:nvPr/>
          </p:nvCxnSpPr>
          <p:spPr>
            <a:xfrm>
              <a:off x="7311275" y="2162175"/>
              <a:ext cx="7048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924849D-C3F1-8D8A-EDC4-3339259E1543}"/>
                </a:ext>
              </a:extLst>
            </p:cNvPr>
            <p:cNvSpPr txBox="1"/>
            <p:nvPr/>
          </p:nvSpPr>
          <p:spPr>
            <a:xfrm>
              <a:off x="8016125" y="1544512"/>
              <a:ext cx="1781175" cy="123532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txBody>
            <a:bodyPr wrap="square" rtlCol="0" anchor="ctr" anchorCtr="1">
              <a:norm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Look-up table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BE3F574-84A6-C4FC-26E7-4BCAB7409FBB}"/>
                </a:ext>
              </a:extLst>
            </p:cNvPr>
            <p:cNvCxnSpPr>
              <a:cxnSpLocks/>
            </p:cNvCxnSpPr>
            <p:nvPr/>
          </p:nvCxnSpPr>
          <p:spPr>
            <a:xfrm>
              <a:off x="9797300" y="2162175"/>
              <a:ext cx="20123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03F29F2-6EA3-6D1F-AB27-CB438E7FEBD9}"/>
                </a:ext>
              </a:extLst>
            </p:cNvPr>
            <p:cNvSpPr txBox="1"/>
            <p:nvPr/>
          </p:nvSpPr>
          <p:spPr>
            <a:xfrm>
              <a:off x="9885565" y="2209307"/>
              <a:ext cx="1924050" cy="829167"/>
            </a:xfrm>
            <a:prstGeom prst="round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Output Sine/Cosine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23F59241-4C19-C8A8-BC27-775930AF7DA8}"/>
                </a:ext>
              </a:extLst>
            </p:cNvPr>
            <p:cNvCxnSpPr>
              <a:cxnSpLocks/>
            </p:cNvCxnSpPr>
            <p:nvPr/>
          </p:nvCxnSpPr>
          <p:spPr>
            <a:xfrm>
              <a:off x="961534" y="1953233"/>
              <a:ext cx="4425691" cy="8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A1A8C21-B571-2E02-C4EA-5725E83CA028}"/>
                </a:ext>
              </a:extLst>
            </p:cNvPr>
            <p:cNvSpPr txBox="1"/>
            <p:nvPr/>
          </p:nvSpPr>
          <p:spPr>
            <a:xfrm>
              <a:off x="895347" y="1541568"/>
              <a:ext cx="1036164" cy="476249"/>
            </a:xfrm>
            <a:prstGeom prst="round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Clock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D79EC68-4294-481D-C142-D4570656FCBA}"/>
                </a:ext>
              </a:extLst>
            </p:cNvPr>
            <p:cNvCxnSpPr>
              <a:cxnSpLocks/>
            </p:cNvCxnSpPr>
            <p:nvPr/>
          </p:nvCxnSpPr>
          <p:spPr>
            <a:xfrm>
              <a:off x="3027672" y="2404228"/>
              <a:ext cx="0" cy="6137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914D319-2027-3780-B327-ED49DE0C092B}"/>
                </a:ext>
              </a:extLst>
            </p:cNvPr>
            <p:cNvCxnSpPr>
              <a:cxnSpLocks/>
            </p:cNvCxnSpPr>
            <p:nvPr/>
          </p:nvCxnSpPr>
          <p:spPr>
            <a:xfrm>
              <a:off x="3027672" y="2396765"/>
              <a:ext cx="149110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7B71871-D2EC-166D-0680-D56AA49F09E8}"/>
                </a:ext>
              </a:extLst>
            </p:cNvPr>
            <p:cNvCxnSpPr>
              <a:cxnSpLocks/>
            </p:cNvCxnSpPr>
            <p:nvPr/>
          </p:nvCxnSpPr>
          <p:spPr>
            <a:xfrm>
              <a:off x="4804526" y="3570414"/>
              <a:ext cx="26382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AD9A67B-E148-D84C-98F1-0E907E1C1C0C}"/>
                </a:ext>
              </a:extLst>
            </p:cNvPr>
            <p:cNvSpPr/>
            <p:nvPr/>
          </p:nvSpPr>
          <p:spPr>
            <a:xfrm>
              <a:off x="7404659" y="2115040"/>
              <a:ext cx="94268" cy="942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</p:spTree>
    <p:extLst>
      <p:ext uri="{BB962C8B-B14F-4D97-AF65-F5344CB8AC3E}">
        <p14:creationId xmlns:p14="http://schemas.microsoft.com/office/powerpoint/2010/main" val="1618399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813AD68-1B5F-441A-D00D-A3A3919742A0}"/>
              </a:ext>
            </a:extLst>
          </p:cNvPr>
          <p:cNvGrpSpPr/>
          <p:nvPr/>
        </p:nvGrpSpPr>
        <p:grpSpPr>
          <a:xfrm>
            <a:off x="2527384" y="1616392"/>
            <a:ext cx="6908080" cy="4153994"/>
            <a:chOff x="2527384" y="1616392"/>
            <a:chExt cx="6908080" cy="4153994"/>
          </a:xfrm>
        </p:grpSpPr>
        <p:grpSp>
          <p:nvGrpSpPr>
            <p:cNvPr id="707" name="Graphic 705">
              <a:extLst>
                <a:ext uri="{FF2B5EF4-FFF2-40B4-BE49-F238E27FC236}">
                  <a16:creationId xmlns:a16="http://schemas.microsoft.com/office/drawing/2014/main" id="{4951EFDA-AE65-7EC3-C61E-71B942560881}"/>
                </a:ext>
              </a:extLst>
            </p:cNvPr>
            <p:cNvGrpSpPr/>
            <p:nvPr/>
          </p:nvGrpSpPr>
          <p:grpSpPr>
            <a:xfrm>
              <a:off x="2527384" y="1616392"/>
              <a:ext cx="6908080" cy="3999526"/>
              <a:chOff x="2527384" y="1616392"/>
              <a:chExt cx="6908080" cy="3999526"/>
            </a:xfrm>
          </p:grpSpPr>
          <p:sp>
            <p:nvSpPr>
              <p:cNvPr id="711" name="Freeform: Shape 710">
                <a:extLst>
                  <a:ext uri="{FF2B5EF4-FFF2-40B4-BE49-F238E27FC236}">
                    <a16:creationId xmlns:a16="http://schemas.microsoft.com/office/drawing/2014/main" id="{0702A427-6FDC-98F7-2918-AB821522FD89}"/>
                  </a:ext>
                </a:extLst>
              </p:cNvPr>
              <p:cNvSpPr/>
              <p:nvPr/>
            </p:nvSpPr>
            <p:spPr>
              <a:xfrm>
                <a:off x="3186112" y="1724025"/>
                <a:ext cx="6096000" cy="3267075"/>
              </a:xfrm>
              <a:custGeom>
                <a:avLst/>
                <a:gdLst>
                  <a:gd name="connsiteX0" fmla="*/ 0 w 6096000"/>
                  <a:gd name="connsiteY0" fmla="*/ 3267075 h 3267075"/>
                  <a:gd name="connsiteX1" fmla="*/ 6096000 w 6096000"/>
                  <a:gd name="connsiteY1" fmla="*/ 3267075 h 3267075"/>
                  <a:gd name="connsiteX2" fmla="*/ 6096000 w 6096000"/>
                  <a:gd name="connsiteY2" fmla="*/ 0 h 3267075"/>
                  <a:gd name="connsiteX3" fmla="*/ 0 w 6096000"/>
                  <a:gd name="connsiteY3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96000" h="3267075">
                    <a:moveTo>
                      <a:pt x="0" y="3267075"/>
                    </a:moveTo>
                    <a:lnTo>
                      <a:pt x="6096000" y="3267075"/>
                    </a:lnTo>
                    <a:lnTo>
                      <a:pt x="6096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712" name="Graphic 705">
                <a:extLst>
                  <a:ext uri="{FF2B5EF4-FFF2-40B4-BE49-F238E27FC236}">
                    <a16:creationId xmlns:a16="http://schemas.microsoft.com/office/drawing/2014/main" id="{8626D219-B593-13D9-13F4-ACA1F60B59CE}"/>
                  </a:ext>
                </a:extLst>
              </p:cNvPr>
              <p:cNvGrpSpPr/>
              <p:nvPr/>
            </p:nvGrpSpPr>
            <p:grpSpPr>
              <a:xfrm>
                <a:off x="3186112" y="1724025"/>
                <a:ext cx="6096000" cy="3267075"/>
                <a:chOff x="3186112" y="1724025"/>
                <a:chExt cx="6096000" cy="3267075"/>
              </a:xfrm>
            </p:grpSpPr>
            <p:sp>
              <p:nvSpPr>
                <p:cNvPr id="713" name="Freeform: Shape 712">
                  <a:extLst>
                    <a:ext uri="{FF2B5EF4-FFF2-40B4-BE49-F238E27FC236}">
                      <a16:creationId xmlns:a16="http://schemas.microsoft.com/office/drawing/2014/main" id="{15185AF5-82F3-B579-EA0B-A490693D3D37}"/>
                    </a:ext>
                  </a:extLst>
                </p:cNvPr>
                <p:cNvSpPr/>
                <p:nvPr/>
              </p:nvSpPr>
              <p:spPr>
                <a:xfrm>
                  <a:off x="3186112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14" name="Freeform: Shape 713">
                  <a:extLst>
                    <a:ext uri="{FF2B5EF4-FFF2-40B4-BE49-F238E27FC236}">
                      <a16:creationId xmlns:a16="http://schemas.microsoft.com/office/drawing/2014/main" id="{047BC83B-5D91-5F08-A4AC-F122386DA165}"/>
                    </a:ext>
                  </a:extLst>
                </p:cNvPr>
                <p:cNvSpPr/>
                <p:nvPr/>
              </p:nvSpPr>
              <p:spPr>
                <a:xfrm>
                  <a:off x="3863444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15" name="Freeform: Shape 714">
                  <a:extLst>
                    <a:ext uri="{FF2B5EF4-FFF2-40B4-BE49-F238E27FC236}">
                      <a16:creationId xmlns:a16="http://schemas.microsoft.com/office/drawing/2014/main" id="{A544B0CA-FEA0-DA36-48BC-B3AEE25066FC}"/>
                    </a:ext>
                  </a:extLst>
                </p:cNvPr>
                <p:cNvSpPr/>
                <p:nvPr/>
              </p:nvSpPr>
              <p:spPr>
                <a:xfrm>
                  <a:off x="4540776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16" name="Freeform: Shape 715">
                  <a:extLst>
                    <a:ext uri="{FF2B5EF4-FFF2-40B4-BE49-F238E27FC236}">
                      <a16:creationId xmlns:a16="http://schemas.microsoft.com/office/drawing/2014/main" id="{0D9755F4-3142-DF61-09A8-FE1F3821DF09}"/>
                    </a:ext>
                  </a:extLst>
                </p:cNvPr>
                <p:cNvSpPr/>
                <p:nvPr/>
              </p:nvSpPr>
              <p:spPr>
                <a:xfrm>
                  <a:off x="5218108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17" name="Freeform: Shape 716">
                  <a:extLst>
                    <a:ext uri="{FF2B5EF4-FFF2-40B4-BE49-F238E27FC236}">
                      <a16:creationId xmlns:a16="http://schemas.microsoft.com/office/drawing/2014/main" id="{3F49FCE0-78D0-E203-8B07-C01DE181ABE7}"/>
                    </a:ext>
                  </a:extLst>
                </p:cNvPr>
                <p:cNvSpPr/>
                <p:nvPr/>
              </p:nvSpPr>
              <p:spPr>
                <a:xfrm>
                  <a:off x="5895450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18" name="Freeform: Shape 717">
                  <a:extLst>
                    <a:ext uri="{FF2B5EF4-FFF2-40B4-BE49-F238E27FC236}">
                      <a16:creationId xmlns:a16="http://schemas.microsoft.com/office/drawing/2014/main" id="{378F939B-AB1C-E95D-1DFE-3EE45F51979E}"/>
                    </a:ext>
                  </a:extLst>
                </p:cNvPr>
                <p:cNvSpPr/>
                <p:nvPr/>
              </p:nvSpPr>
              <p:spPr>
                <a:xfrm>
                  <a:off x="6572773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19" name="Freeform: Shape 718">
                  <a:extLst>
                    <a:ext uri="{FF2B5EF4-FFF2-40B4-BE49-F238E27FC236}">
                      <a16:creationId xmlns:a16="http://schemas.microsoft.com/office/drawing/2014/main" id="{B98CCCFF-7C2A-8257-1FB4-2E588BE486BF}"/>
                    </a:ext>
                  </a:extLst>
                </p:cNvPr>
                <p:cNvSpPr/>
                <p:nvPr/>
              </p:nvSpPr>
              <p:spPr>
                <a:xfrm>
                  <a:off x="7250115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0" name="Freeform: Shape 719">
                  <a:extLst>
                    <a:ext uri="{FF2B5EF4-FFF2-40B4-BE49-F238E27FC236}">
                      <a16:creationId xmlns:a16="http://schemas.microsoft.com/office/drawing/2014/main" id="{981ED254-FC81-6096-5D67-0F540AF76A2A}"/>
                    </a:ext>
                  </a:extLst>
                </p:cNvPr>
                <p:cNvSpPr/>
                <p:nvPr/>
              </p:nvSpPr>
              <p:spPr>
                <a:xfrm>
                  <a:off x="7927447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1" name="Freeform: Shape 720">
                  <a:extLst>
                    <a:ext uri="{FF2B5EF4-FFF2-40B4-BE49-F238E27FC236}">
                      <a16:creationId xmlns:a16="http://schemas.microsoft.com/office/drawing/2014/main" id="{89515E5F-89A8-2E33-2709-E4307199795A}"/>
                    </a:ext>
                  </a:extLst>
                </p:cNvPr>
                <p:cNvSpPr/>
                <p:nvPr/>
              </p:nvSpPr>
              <p:spPr>
                <a:xfrm>
                  <a:off x="8604779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2" name="Freeform: Shape 721">
                  <a:extLst>
                    <a:ext uri="{FF2B5EF4-FFF2-40B4-BE49-F238E27FC236}">
                      <a16:creationId xmlns:a16="http://schemas.microsoft.com/office/drawing/2014/main" id="{2C44AD2B-D6A9-4BA2-200A-B93DCBAB48C5}"/>
                    </a:ext>
                  </a:extLst>
                </p:cNvPr>
                <p:cNvSpPr/>
                <p:nvPr/>
              </p:nvSpPr>
              <p:spPr>
                <a:xfrm>
                  <a:off x="9282112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3" name="Freeform: Shape 722">
                  <a:extLst>
                    <a:ext uri="{FF2B5EF4-FFF2-40B4-BE49-F238E27FC236}">
                      <a16:creationId xmlns:a16="http://schemas.microsoft.com/office/drawing/2014/main" id="{638D7DC1-D7DE-9033-100F-5098BC98D0DD}"/>
                    </a:ext>
                  </a:extLst>
                </p:cNvPr>
                <p:cNvSpPr/>
                <p:nvPr/>
              </p:nvSpPr>
              <p:spPr>
                <a:xfrm>
                  <a:off x="3186112" y="4885705"/>
                  <a:ext cx="6096000" cy="9525"/>
                </a:xfrm>
                <a:custGeom>
                  <a:avLst/>
                  <a:gdLst>
                    <a:gd name="connsiteX0" fmla="*/ 6096000 w 6096000"/>
                    <a:gd name="connsiteY0" fmla="*/ 0 h 9525"/>
                    <a:gd name="connsiteX1" fmla="*/ 0 w 60960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00" h="9525">
                      <a:moveTo>
                        <a:pt x="6096000" y="0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4" name="Freeform: Shape 723">
                  <a:extLst>
                    <a:ext uri="{FF2B5EF4-FFF2-40B4-BE49-F238E27FC236}">
                      <a16:creationId xmlns:a16="http://schemas.microsoft.com/office/drawing/2014/main" id="{3C478B10-C41F-BC30-7B43-6C51DC085DDC}"/>
                    </a:ext>
                  </a:extLst>
                </p:cNvPr>
                <p:cNvSpPr/>
                <p:nvPr/>
              </p:nvSpPr>
              <p:spPr>
                <a:xfrm>
                  <a:off x="3186112" y="4358763"/>
                  <a:ext cx="6096000" cy="9525"/>
                </a:xfrm>
                <a:custGeom>
                  <a:avLst/>
                  <a:gdLst>
                    <a:gd name="connsiteX0" fmla="*/ 6096000 w 6096000"/>
                    <a:gd name="connsiteY0" fmla="*/ 0 h 9525"/>
                    <a:gd name="connsiteX1" fmla="*/ 0 w 60960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00" h="9525">
                      <a:moveTo>
                        <a:pt x="6096000" y="0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5" name="Freeform: Shape 724">
                  <a:extLst>
                    <a:ext uri="{FF2B5EF4-FFF2-40B4-BE49-F238E27FC236}">
                      <a16:creationId xmlns:a16="http://schemas.microsoft.com/office/drawing/2014/main" id="{27BAF3D3-6212-3425-D9AE-1070166B94A2}"/>
                    </a:ext>
                  </a:extLst>
                </p:cNvPr>
                <p:cNvSpPr/>
                <p:nvPr/>
              </p:nvSpPr>
              <p:spPr>
                <a:xfrm>
                  <a:off x="3186112" y="3831812"/>
                  <a:ext cx="6096000" cy="9525"/>
                </a:xfrm>
                <a:custGeom>
                  <a:avLst/>
                  <a:gdLst>
                    <a:gd name="connsiteX0" fmla="*/ 6096000 w 6096000"/>
                    <a:gd name="connsiteY0" fmla="*/ 0 h 9525"/>
                    <a:gd name="connsiteX1" fmla="*/ 0 w 60960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00" h="9525">
                      <a:moveTo>
                        <a:pt x="6096000" y="0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6" name="Freeform: Shape 725">
                  <a:extLst>
                    <a:ext uri="{FF2B5EF4-FFF2-40B4-BE49-F238E27FC236}">
                      <a16:creationId xmlns:a16="http://schemas.microsoft.com/office/drawing/2014/main" id="{0A8ABC76-6AB5-EFB7-9804-99EC1450FA3B}"/>
                    </a:ext>
                  </a:extLst>
                </p:cNvPr>
                <p:cNvSpPr/>
                <p:nvPr/>
              </p:nvSpPr>
              <p:spPr>
                <a:xfrm>
                  <a:off x="3186112" y="3304870"/>
                  <a:ext cx="6096000" cy="9525"/>
                </a:xfrm>
                <a:custGeom>
                  <a:avLst/>
                  <a:gdLst>
                    <a:gd name="connsiteX0" fmla="*/ 6096000 w 6096000"/>
                    <a:gd name="connsiteY0" fmla="*/ 0 h 9525"/>
                    <a:gd name="connsiteX1" fmla="*/ 0 w 60960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00" h="9525">
                      <a:moveTo>
                        <a:pt x="6096000" y="0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7" name="Freeform: Shape 726">
                  <a:extLst>
                    <a:ext uri="{FF2B5EF4-FFF2-40B4-BE49-F238E27FC236}">
                      <a16:creationId xmlns:a16="http://schemas.microsoft.com/office/drawing/2014/main" id="{A7829267-A5B1-1FCF-328E-BB30175B996C}"/>
                    </a:ext>
                  </a:extLst>
                </p:cNvPr>
                <p:cNvSpPr/>
                <p:nvPr/>
              </p:nvSpPr>
              <p:spPr>
                <a:xfrm>
                  <a:off x="3186112" y="2777918"/>
                  <a:ext cx="6096000" cy="9525"/>
                </a:xfrm>
                <a:custGeom>
                  <a:avLst/>
                  <a:gdLst>
                    <a:gd name="connsiteX0" fmla="*/ 6096000 w 6096000"/>
                    <a:gd name="connsiteY0" fmla="*/ 0 h 9525"/>
                    <a:gd name="connsiteX1" fmla="*/ 0 w 60960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00" h="9525">
                      <a:moveTo>
                        <a:pt x="6096000" y="0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8" name="Freeform: Shape 727">
                  <a:extLst>
                    <a:ext uri="{FF2B5EF4-FFF2-40B4-BE49-F238E27FC236}">
                      <a16:creationId xmlns:a16="http://schemas.microsoft.com/office/drawing/2014/main" id="{527C6C8D-37A6-9D08-29B4-574716A5EB5E}"/>
                    </a:ext>
                  </a:extLst>
                </p:cNvPr>
                <p:cNvSpPr/>
                <p:nvPr/>
              </p:nvSpPr>
              <p:spPr>
                <a:xfrm>
                  <a:off x="3186112" y="2250972"/>
                  <a:ext cx="6096000" cy="9525"/>
                </a:xfrm>
                <a:custGeom>
                  <a:avLst/>
                  <a:gdLst>
                    <a:gd name="connsiteX0" fmla="*/ 6096000 w 6096000"/>
                    <a:gd name="connsiteY0" fmla="*/ 0 h 9525"/>
                    <a:gd name="connsiteX1" fmla="*/ 0 w 60960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00" h="9525">
                      <a:moveTo>
                        <a:pt x="6096000" y="0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9" name="Freeform: Shape 728">
                  <a:extLst>
                    <a:ext uri="{FF2B5EF4-FFF2-40B4-BE49-F238E27FC236}">
                      <a16:creationId xmlns:a16="http://schemas.microsoft.com/office/drawing/2014/main" id="{05E52F07-C40A-8CFF-C686-C9B43BA48D75}"/>
                    </a:ext>
                  </a:extLst>
                </p:cNvPr>
                <p:cNvSpPr/>
                <p:nvPr/>
              </p:nvSpPr>
              <p:spPr>
                <a:xfrm>
                  <a:off x="3186112" y="1724025"/>
                  <a:ext cx="6096000" cy="9525"/>
                </a:xfrm>
                <a:custGeom>
                  <a:avLst/>
                  <a:gdLst>
                    <a:gd name="connsiteX0" fmla="*/ 6096000 w 6096000"/>
                    <a:gd name="connsiteY0" fmla="*/ 0 h 9525"/>
                    <a:gd name="connsiteX1" fmla="*/ 0 w 60960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00" h="9525">
                      <a:moveTo>
                        <a:pt x="6096000" y="0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0" name="Freeform: Shape 729">
                  <a:extLst>
                    <a:ext uri="{FF2B5EF4-FFF2-40B4-BE49-F238E27FC236}">
                      <a16:creationId xmlns:a16="http://schemas.microsoft.com/office/drawing/2014/main" id="{15B08D00-2D52-EEA0-E09A-2BDFE7B115CF}"/>
                    </a:ext>
                  </a:extLst>
                </p:cNvPr>
                <p:cNvSpPr/>
                <p:nvPr/>
              </p:nvSpPr>
              <p:spPr>
                <a:xfrm>
                  <a:off x="3186112" y="4991100"/>
                  <a:ext cx="6096000" cy="9525"/>
                </a:xfrm>
                <a:custGeom>
                  <a:avLst/>
                  <a:gdLst>
                    <a:gd name="connsiteX0" fmla="*/ 0 w 6096000"/>
                    <a:gd name="connsiteY0" fmla="*/ 0 h 9525"/>
                    <a:gd name="connsiteX1" fmla="*/ 6096000 w 60960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00" h="9525">
                      <a:moveTo>
                        <a:pt x="0" y="0"/>
                      </a:moveTo>
                      <a:lnTo>
                        <a:pt x="609600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1" name="Freeform: Shape 730">
                  <a:extLst>
                    <a:ext uri="{FF2B5EF4-FFF2-40B4-BE49-F238E27FC236}">
                      <a16:creationId xmlns:a16="http://schemas.microsoft.com/office/drawing/2014/main" id="{FAC69C88-886A-6331-73DD-92087DD55BF1}"/>
                    </a:ext>
                  </a:extLst>
                </p:cNvPr>
                <p:cNvSpPr/>
                <p:nvPr/>
              </p:nvSpPr>
              <p:spPr>
                <a:xfrm>
                  <a:off x="3186112" y="1724025"/>
                  <a:ext cx="6096000" cy="9525"/>
                </a:xfrm>
                <a:custGeom>
                  <a:avLst/>
                  <a:gdLst>
                    <a:gd name="connsiteX0" fmla="*/ 0 w 6096000"/>
                    <a:gd name="connsiteY0" fmla="*/ 0 h 9525"/>
                    <a:gd name="connsiteX1" fmla="*/ 6096000 w 60960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00" h="9525">
                      <a:moveTo>
                        <a:pt x="0" y="0"/>
                      </a:moveTo>
                      <a:lnTo>
                        <a:pt x="609600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2" name="Freeform: Shape 731">
                  <a:extLst>
                    <a:ext uri="{FF2B5EF4-FFF2-40B4-BE49-F238E27FC236}">
                      <a16:creationId xmlns:a16="http://schemas.microsoft.com/office/drawing/2014/main" id="{7948625D-8A31-C929-E926-009AD7F28902}"/>
                    </a:ext>
                  </a:extLst>
                </p:cNvPr>
                <p:cNvSpPr/>
                <p:nvPr/>
              </p:nvSpPr>
              <p:spPr>
                <a:xfrm>
                  <a:off x="3186112" y="4930140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60960 h 60959"/>
                    <a:gd name="connsiteX1" fmla="*/ 0 w 9525"/>
                    <a:gd name="connsiteY1" fmla="*/ 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6096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3" name="Freeform: Shape 732">
                  <a:extLst>
                    <a:ext uri="{FF2B5EF4-FFF2-40B4-BE49-F238E27FC236}">
                      <a16:creationId xmlns:a16="http://schemas.microsoft.com/office/drawing/2014/main" id="{353DA8B7-6502-B67A-C503-5B017E6C6958}"/>
                    </a:ext>
                  </a:extLst>
                </p:cNvPr>
                <p:cNvSpPr/>
                <p:nvPr/>
              </p:nvSpPr>
              <p:spPr>
                <a:xfrm>
                  <a:off x="3863444" y="4930140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60960 h 60959"/>
                    <a:gd name="connsiteX1" fmla="*/ 0 w 9525"/>
                    <a:gd name="connsiteY1" fmla="*/ 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6096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4" name="Freeform: Shape 733">
                  <a:extLst>
                    <a:ext uri="{FF2B5EF4-FFF2-40B4-BE49-F238E27FC236}">
                      <a16:creationId xmlns:a16="http://schemas.microsoft.com/office/drawing/2014/main" id="{29DD9C7B-BDEE-90BA-1523-60FCABF994F1}"/>
                    </a:ext>
                  </a:extLst>
                </p:cNvPr>
                <p:cNvSpPr/>
                <p:nvPr/>
              </p:nvSpPr>
              <p:spPr>
                <a:xfrm>
                  <a:off x="4540776" y="4930140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60960 h 60959"/>
                    <a:gd name="connsiteX1" fmla="*/ 0 w 9525"/>
                    <a:gd name="connsiteY1" fmla="*/ 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6096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5" name="Freeform: Shape 734">
                  <a:extLst>
                    <a:ext uri="{FF2B5EF4-FFF2-40B4-BE49-F238E27FC236}">
                      <a16:creationId xmlns:a16="http://schemas.microsoft.com/office/drawing/2014/main" id="{70468044-A88E-3079-0176-05DB879612C0}"/>
                    </a:ext>
                  </a:extLst>
                </p:cNvPr>
                <p:cNvSpPr/>
                <p:nvPr/>
              </p:nvSpPr>
              <p:spPr>
                <a:xfrm>
                  <a:off x="5218108" y="4930140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60960 h 60959"/>
                    <a:gd name="connsiteX1" fmla="*/ 0 w 9525"/>
                    <a:gd name="connsiteY1" fmla="*/ 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6096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6" name="Freeform: Shape 735">
                  <a:extLst>
                    <a:ext uri="{FF2B5EF4-FFF2-40B4-BE49-F238E27FC236}">
                      <a16:creationId xmlns:a16="http://schemas.microsoft.com/office/drawing/2014/main" id="{BF882DA2-EA25-263D-5C5B-F0FEEBCB00B5}"/>
                    </a:ext>
                  </a:extLst>
                </p:cNvPr>
                <p:cNvSpPr/>
                <p:nvPr/>
              </p:nvSpPr>
              <p:spPr>
                <a:xfrm>
                  <a:off x="5895450" y="4930140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60960 h 60959"/>
                    <a:gd name="connsiteX1" fmla="*/ 0 w 9525"/>
                    <a:gd name="connsiteY1" fmla="*/ 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6096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7" name="Freeform: Shape 736">
                  <a:extLst>
                    <a:ext uri="{FF2B5EF4-FFF2-40B4-BE49-F238E27FC236}">
                      <a16:creationId xmlns:a16="http://schemas.microsoft.com/office/drawing/2014/main" id="{B6BDFB02-4D10-780E-4206-67BC06A8570F}"/>
                    </a:ext>
                  </a:extLst>
                </p:cNvPr>
                <p:cNvSpPr/>
                <p:nvPr/>
              </p:nvSpPr>
              <p:spPr>
                <a:xfrm>
                  <a:off x="6572773" y="4930140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60960 h 60959"/>
                    <a:gd name="connsiteX1" fmla="*/ 0 w 9525"/>
                    <a:gd name="connsiteY1" fmla="*/ 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6096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8" name="Freeform: Shape 737">
                  <a:extLst>
                    <a:ext uri="{FF2B5EF4-FFF2-40B4-BE49-F238E27FC236}">
                      <a16:creationId xmlns:a16="http://schemas.microsoft.com/office/drawing/2014/main" id="{071AB006-A4F5-04C2-47D1-FBCF05FC960D}"/>
                    </a:ext>
                  </a:extLst>
                </p:cNvPr>
                <p:cNvSpPr/>
                <p:nvPr/>
              </p:nvSpPr>
              <p:spPr>
                <a:xfrm>
                  <a:off x="7250115" y="4930140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60960 h 60959"/>
                    <a:gd name="connsiteX1" fmla="*/ 0 w 9525"/>
                    <a:gd name="connsiteY1" fmla="*/ 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6096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9" name="Freeform: Shape 738">
                  <a:extLst>
                    <a:ext uri="{FF2B5EF4-FFF2-40B4-BE49-F238E27FC236}">
                      <a16:creationId xmlns:a16="http://schemas.microsoft.com/office/drawing/2014/main" id="{8CAA7C94-5CAD-CDE2-9235-5A6666F2CA96}"/>
                    </a:ext>
                  </a:extLst>
                </p:cNvPr>
                <p:cNvSpPr/>
                <p:nvPr/>
              </p:nvSpPr>
              <p:spPr>
                <a:xfrm>
                  <a:off x="7927447" y="4930140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60960 h 60959"/>
                    <a:gd name="connsiteX1" fmla="*/ 0 w 9525"/>
                    <a:gd name="connsiteY1" fmla="*/ 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6096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0" name="Freeform: Shape 739">
                  <a:extLst>
                    <a:ext uri="{FF2B5EF4-FFF2-40B4-BE49-F238E27FC236}">
                      <a16:creationId xmlns:a16="http://schemas.microsoft.com/office/drawing/2014/main" id="{F8C5DA4B-C5A7-AD16-71FF-50082E468408}"/>
                    </a:ext>
                  </a:extLst>
                </p:cNvPr>
                <p:cNvSpPr/>
                <p:nvPr/>
              </p:nvSpPr>
              <p:spPr>
                <a:xfrm>
                  <a:off x="8604779" y="4930140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60960 h 60959"/>
                    <a:gd name="connsiteX1" fmla="*/ 0 w 9525"/>
                    <a:gd name="connsiteY1" fmla="*/ 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6096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1" name="Freeform: Shape 740">
                  <a:extLst>
                    <a:ext uri="{FF2B5EF4-FFF2-40B4-BE49-F238E27FC236}">
                      <a16:creationId xmlns:a16="http://schemas.microsoft.com/office/drawing/2014/main" id="{B831FDBF-63C3-75C5-EE4D-4C2E37A7FFBA}"/>
                    </a:ext>
                  </a:extLst>
                </p:cNvPr>
                <p:cNvSpPr/>
                <p:nvPr/>
              </p:nvSpPr>
              <p:spPr>
                <a:xfrm>
                  <a:off x="9282112" y="4930140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60960 h 60959"/>
                    <a:gd name="connsiteX1" fmla="*/ 0 w 9525"/>
                    <a:gd name="connsiteY1" fmla="*/ 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6096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2" name="Freeform: Shape 741">
                  <a:extLst>
                    <a:ext uri="{FF2B5EF4-FFF2-40B4-BE49-F238E27FC236}">
                      <a16:creationId xmlns:a16="http://schemas.microsoft.com/office/drawing/2014/main" id="{62CE079F-515F-2383-7E0A-854D0AB84CE4}"/>
                    </a:ext>
                  </a:extLst>
                </p:cNvPr>
                <p:cNvSpPr/>
                <p:nvPr/>
              </p:nvSpPr>
              <p:spPr>
                <a:xfrm>
                  <a:off x="3186112" y="1724025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0 h 60959"/>
                    <a:gd name="connsiteX1" fmla="*/ 0 w 9525"/>
                    <a:gd name="connsiteY1" fmla="*/ 6096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0"/>
                      </a:moveTo>
                      <a:lnTo>
                        <a:pt x="0" y="6096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3" name="Freeform: Shape 742">
                  <a:extLst>
                    <a:ext uri="{FF2B5EF4-FFF2-40B4-BE49-F238E27FC236}">
                      <a16:creationId xmlns:a16="http://schemas.microsoft.com/office/drawing/2014/main" id="{A0314450-34B8-625B-B4FD-F838FCCA001D}"/>
                    </a:ext>
                  </a:extLst>
                </p:cNvPr>
                <p:cNvSpPr/>
                <p:nvPr/>
              </p:nvSpPr>
              <p:spPr>
                <a:xfrm>
                  <a:off x="3863444" y="1724025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0 h 60959"/>
                    <a:gd name="connsiteX1" fmla="*/ 0 w 9525"/>
                    <a:gd name="connsiteY1" fmla="*/ 6096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0"/>
                      </a:moveTo>
                      <a:lnTo>
                        <a:pt x="0" y="6096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4" name="Freeform: Shape 743">
                  <a:extLst>
                    <a:ext uri="{FF2B5EF4-FFF2-40B4-BE49-F238E27FC236}">
                      <a16:creationId xmlns:a16="http://schemas.microsoft.com/office/drawing/2014/main" id="{B3D32D88-4A8E-2ECA-C44E-E17D202BABAE}"/>
                    </a:ext>
                  </a:extLst>
                </p:cNvPr>
                <p:cNvSpPr/>
                <p:nvPr/>
              </p:nvSpPr>
              <p:spPr>
                <a:xfrm>
                  <a:off x="4540776" y="1724025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0 h 60959"/>
                    <a:gd name="connsiteX1" fmla="*/ 0 w 9525"/>
                    <a:gd name="connsiteY1" fmla="*/ 6096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0"/>
                      </a:moveTo>
                      <a:lnTo>
                        <a:pt x="0" y="6096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5" name="Freeform: Shape 744">
                  <a:extLst>
                    <a:ext uri="{FF2B5EF4-FFF2-40B4-BE49-F238E27FC236}">
                      <a16:creationId xmlns:a16="http://schemas.microsoft.com/office/drawing/2014/main" id="{9A4A2FDF-8D5D-E731-F426-5798F42178AD}"/>
                    </a:ext>
                  </a:extLst>
                </p:cNvPr>
                <p:cNvSpPr/>
                <p:nvPr/>
              </p:nvSpPr>
              <p:spPr>
                <a:xfrm>
                  <a:off x="5218108" y="1724025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0 h 60959"/>
                    <a:gd name="connsiteX1" fmla="*/ 0 w 9525"/>
                    <a:gd name="connsiteY1" fmla="*/ 6096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0"/>
                      </a:moveTo>
                      <a:lnTo>
                        <a:pt x="0" y="6096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6" name="Freeform: Shape 745">
                  <a:extLst>
                    <a:ext uri="{FF2B5EF4-FFF2-40B4-BE49-F238E27FC236}">
                      <a16:creationId xmlns:a16="http://schemas.microsoft.com/office/drawing/2014/main" id="{848D7F69-A1A4-4BE5-AC60-83CBFBF8245B}"/>
                    </a:ext>
                  </a:extLst>
                </p:cNvPr>
                <p:cNvSpPr/>
                <p:nvPr/>
              </p:nvSpPr>
              <p:spPr>
                <a:xfrm>
                  <a:off x="5895450" y="1724025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0 h 60959"/>
                    <a:gd name="connsiteX1" fmla="*/ 0 w 9525"/>
                    <a:gd name="connsiteY1" fmla="*/ 6096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0"/>
                      </a:moveTo>
                      <a:lnTo>
                        <a:pt x="0" y="6096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7" name="Freeform: Shape 746">
                  <a:extLst>
                    <a:ext uri="{FF2B5EF4-FFF2-40B4-BE49-F238E27FC236}">
                      <a16:creationId xmlns:a16="http://schemas.microsoft.com/office/drawing/2014/main" id="{349EFB60-D4E9-A881-3A81-18BC17BC0FC4}"/>
                    </a:ext>
                  </a:extLst>
                </p:cNvPr>
                <p:cNvSpPr/>
                <p:nvPr/>
              </p:nvSpPr>
              <p:spPr>
                <a:xfrm>
                  <a:off x="6572773" y="1724025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0 h 60959"/>
                    <a:gd name="connsiteX1" fmla="*/ 0 w 9525"/>
                    <a:gd name="connsiteY1" fmla="*/ 6096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0"/>
                      </a:moveTo>
                      <a:lnTo>
                        <a:pt x="0" y="6096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8" name="Freeform: Shape 747">
                  <a:extLst>
                    <a:ext uri="{FF2B5EF4-FFF2-40B4-BE49-F238E27FC236}">
                      <a16:creationId xmlns:a16="http://schemas.microsoft.com/office/drawing/2014/main" id="{CC6CD107-4134-73D1-496B-BAE2E315F86E}"/>
                    </a:ext>
                  </a:extLst>
                </p:cNvPr>
                <p:cNvSpPr/>
                <p:nvPr/>
              </p:nvSpPr>
              <p:spPr>
                <a:xfrm>
                  <a:off x="7250115" y="1724025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0 h 60959"/>
                    <a:gd name="connsiteX1" fmla="*/ 0 w 9525"/>
                    <a:gd name="connsiteY1" fmla="*/ 6096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0"/>
                      </a:moveTo>
                      <a:lnTo>
                        <a:pt x="0" y="6096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9" name="Freeform: Shape 748">
                  <a:extLst>
                    <a:ext uri="{FF2B5EF4-FFF2-40B4-BE49-F238E27FC236}">
                      <a16:creationId xmlns:a16="http://schemas.microsoft.com/office/drawing/2014/main" id="{E3199ACC-FD86-A9E2-7196-2DF64D7C5CC2}"/>
                    </a:ext>
                  </a:extLst>
                </p:cNvPr>
                <p:cNvSpPr/>
                <p:nvPr/>
              </p:nvSpPr>
              <p:spPr>
                <a:xfrm>
                  <a:off x="7927447" y="1724025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0 h 60959"/>
                    <a:gd name="connsiteX1" fmla="*/ 0 w 9525"/>
                    <a:gd name="connsiteY1" fmla="*/ 6096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0"/>
                      </a:moveTo>
                      <a:lnTo>
                        <a:pt x="0" y="6096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50" name="Freeform: Shape 749">
                  <a:extLst>
                    <a:ext uri="{FF2B5EF4-FFF2-40B4-BE49-F238E27FC236}">
                      <a16:creationId xmlns:a16="http://schemas.microsoft.com/office/drawing/2014/main" id="{1AF196BB-D496-8AFD-1B0D-0834BC119165}"/>
                    </a:ext>
                  </a:extLst>
                </p:cNvPr>
                <p:cNvSpPr/>
                <p:nvPr/>
              </p:nvSpPr>
              <p:spPr>
                <a:xfrm>
                  <a:off x="8604779" y="1724025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0 h 60959"/>
                    <a:gd name="connsiteX1" fmla="*/ 0 w 9525"/>
                    <a:gd name="connsiteY1" fmla="*/ 6096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0"/>
                      </a:moveTo>
                      <a:lnTo>
                        <a:pt x="0" y="6096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51" name="Freeform: Shape 750">
                  <a:extLst>
                    <a:ext uri="{FF2B5EF4-FFF2-40B4-BE49-F238E27FC236}">
                      <a16:creationId xmlns:a16="http://schemas.microsoft.com/office/drawing/2014/main" id="{C43C11BB-7521-2565-120D-467F370CEDE6}"/>
                    </a:ext>
                  </a:extLst>
                </p:cNvPr>
                <p:cNvSpPr/>
                <p:nvPr/>
              </p:nvSpPr>
              <p:spPr>
                <a:xfrm>
                  <a:off x="9282112" y="1724025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0 h 60959"/>
                    <a:gd name="connsiteX1" fmla="*/ 0 w 9525"/>
                    <a:gd name="connsiteY1" fmla="*/ 6096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0"/>
                      </a:moveTo>
                      <a:lnTo>
                        <a:pt x="0" y="6096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752" name="TextBox 751">
                <a:extLst>
                  <a:ext uri="{FF2B5EF4-FFF2-40B4-BE49-F238E27FC236}">
                    <a16:creationId xmlns:a16="http://schemas.microsoft.com/office/drawing/2014/main" id="{C0CEDC6A-00B4-3F6C-7C10-864970EEA99E}"/>
                  </a:ext>
                </a:extLst>
              </p:cNvPr>
              <p:cNvSpPr txBox="1"/>
              <p:nvPr/>
            </p:nvSpPr>
            <p:spPr>
              <a:xfrm>
                <a:off x="3056572" y="5015226"/>
                <a:ext cx="249555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0</a:t>
                </a:r>
              </a:p>
            </p:txBody>
          </p:sp>
          <p:sp>
            <p:nvSpPr>
              <p:cNvPr id="753" name="TextBox 752">
                <a:extLst>
                  <a:ext uri="{FF2B5EF4-FFF2-40B4-BE49-F238E27FC236}">
                    <a16:creationId xmlns:a16="http://schemas.microsoft.com/office/drawing/2014/main" id="{971D0682-59C4-826A-AF2E-D31A6B03F13B}"/>
                  </a:ext>
                </a:extLst>
              </p:cNvPr>
              <p:cNvSpPr txBox="1"/>
              <p:nvPr/>
            </p:nvSpPr>
            <p:spPr>
              <a:xfrm>
                <a:off x="3733904" y="5015226"/>
                <a:ext cx="249555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2</a:t>
                </a:r>
              </a:p>
            </p:txBody>
          </p:sp>
          <p:sp>
            <p:nvSpPr>
              <p:cNvPr id="754" name="TextBox 753">
                <a:extLst>
                  <a:ext uri="{FF2B5EF4-FFF2-40B4-BE49-F238E27FC236}">
                    <a16:creationId xmlns:a16="http://schemas.microsoft.com/office/drawing/2014/main" id="{FE7497A4-AD81-0288-0104-9CF5C87FED9A}"/>
                  </a:ext>
                </a:extLst>
              </p:cNvPr>
              <p:cNvSpPr txBox="1"/>
              <p:nvPr/>
            </p:nvSpPr>
            <p:spPr>
              <a:xfrm>
                <a:off x="4411236" y="5015226"/>
                <a:ext cx="249555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4</a:t>
                </a:r>
              </a:p>
            </p:txBody>
          </p:sp>
          <p:sp>
            <p:nvSpPr>
              <p:cNvPr id="755" name="TextBox 754">
                <a:extLst>
                  <a:ext uri="{FF2B5EF4-FFF2-40B4-BE49-F238E27FC236}">
                    <a16:creationId xmlns:a16="http://schemas.microsoft.com/office/drawing/2014/main" id="{1AE45A79-CA24-687F-731C-77F614A76216}"/>
                  </a:ext>
                </a:extLst>
              </p:cNvPr>
              <p:cNvSpPr txBox="1"/>
              <p:nvPr/>
            </p:nvSpPr>
            <p:spPr>
              <a:xfrm>
                <a:off x="5088568" y="5015226"/>
                <a:ext cx="249555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6</a:t>
                </a:r>
              </a:p>
            </p:txBody>
          </p:sp>
          <p:sp>
            <p:nvSpPr>
              <p:cNvPr id="756" name="TextBox 755">
                <a:extLst>
                  <a:ext uri="{FF2B5EF4-FFF2-40B4-BE49-F238E27FC236}">
                    <a16:creationId xmlns:a16="http://schemas.microsoft.com/office/drawing/2014/main" id="{84E279BC-EF77-3D64-9C1F-D0E520227100}"/>
                  </a:ext>
                </a:extLst>
              </p:cNvPr>
              <p:cNvSpPr txBox="1"/>
              <p:nvPr/>
            </p:nvSpPr>
            <p:spPr>
              <a:xfrm>
                <a:off x="5765910" y="5015226"/>
                <a:ext cx="249555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8</a:t>
                </a:r>
              </a:p>
            </p:txBody>
          </p:sp>
          <p:sp>
            <p:nvSpPr>
              <p:cNvPr id="757" name="TextBox 756">
                <a:extLst>
                  <a:ext uri="{FF2B5EF4-FFF2-40B4-BE49-F238E27FC236}">
                    <a16:creationId xmlns:a16="http://schemas.microsoft.com/office/drawing/2014/main" id="{1E3E578B-0D07-35E0-9191-E4549F6D6C9A}"/>
                  </a:ext>
                </a:extLst>
              </p:cNvPr>
              <p:cNvSpPr txBox="1"/>
              <p:nvPr/>
            </p:nvSpPr>
            <p:spPr>
              <a:xfrm>
                <a:off x="6409895" y="5015226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10</a:t>
                </a:r>
              </a:p>
            </p:txBody>
          </p:sp>
          <p:sp>
            <p:nvSpPr>
              <p:cNvPr id="758" name="TextBox 757">
                <a:extLst>
                  <a:ext uri="{FF2B5EF4-FFF2-40B4-BE49-F238E27FC236}">
                    <a16:creationId xmlns:a16="http://schemas.microsoft.com/office/drawing/2014/main" id="{4F8D735D-5DD6-E75C-6206-308ADB3D2444}"/>
                  </a:ext>
                </a:extLst>
              </p:cNvPr>
              <p:cNvSpPr txBox="1"/>
              <p:nvPr/>
            </p:nvSpPr>
            <p:spPr>
              <a:xfrm>
                <a:off x="7087237" y="5015226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12</a:t>
                </a:r>
              </a:p>
            </p:txBody>
          </p:sp>
          <p:sp>
            <p:nvSpPr>
              <p:cNvPr id="759" name="TextBox 758">
                <a:extLst>
                  <a:ext uri="{FF2B5EF4-FFF2-40B4-BE49-F238E27FC236}">
                    <a16:creationId xmlns:a16="http://schemas.microsoft.com/office/drawing/2014/main" id="{4CC4A09C-33E8-3549-7DA5-9CB5FCF5ADF3}"/>
                  </a:ext>
                </a:extLst>
              </p:cNvPr>
              <p:cNvSpPr txBox="1"/>
              <p:nvPr/>
            </p:nvSpPr>
            <p:spPr>
              <a:xfrm>
                <a:off x="7764569" y="5015226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14</a:t>
                </a:r>
              </a:p>
            </p:txBody>
          </p:sp>
          <p:sp>
            <p:nvSpPr>
              <p:cNvPr id="760" name="TextBox 759">
                <a:extLst>
                  <a:ext uri="{FF2B5EF4-FFF2-40B4-BE49-F238E27FC236}">
                    <a16:creationId xmlns:a16="http://schemas.microsoft.com/office/drawing/2014/main" id="{9F276DD7-3C6E-858A-8199-91B5FD1811F1}"/>
                  </a:ext>
                </a:extLst>
              </p:cNvPr>
              <p:cNvSpPr txBox="1"/>
              <p:nvPr/>
            </p:nvSpPr>
            <p:spPr>
              <a:xfrm>
                <a:off x="8441902" y="5015226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16</a:t>
                </a:r>
              </a:p>
            </p:txBody>
          </p:sp>
          <p:sp>
            <p:nvSpPr>
              <p:cNvPr id="761" name="TextBox 760">
                <a:extLst>
                  <a:ext uri="{FF2B5EF4-FFF2-40B4-BE49-F238E27FC236}">
                    <a16:creationId xmlns:a16="http://schemas.microsoft.com/office/drawing/2014/main" id="{9210C6CC-6C2B-24B8-C691-C4B0BA1D3566}"/>
                  </a:ext>
                </a:extLst>
              </p:cNvPr>
              <p:cNvSpPr txBox="1"/>
              <p:nvPr/>
            </p:nvSpPr>
            <p:spPr>
              <a:xfrm>
                <a:off x="9119234" y="5015226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18</a:t>
                </a:r>
              </a:p>
            </p:txBody>
          </p:sp>
          <p:sp>
            <p:nvSpPr>
              <p:cNvPr id="762" name="TextBox 761">
                <a:extLst>
                  <a:ext uri="{FF2B5EF4-FFF2-40B4-BE49-F238E27FC236}">
                    <a16:creationId xmlns:a16="http://schemas.microsoft.com/office/drawing/2014/main" id="{91607A1D-AD93-F505-9CA1-0CB23B60206F}"/>
                  </a:ext>
                </a:extLst>
              </p:cNvPr>
              <p:cNvSpPr txBox="1"/>
              <p:nvPr/>
            </p:nvSpPr>
            <p:spPr>
              <a:xfrm>
                <a:off x="5736145" y="5154253"/>
                <a:ext cx="857735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2400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Time</a:t>
                </a:r>
              </a:p>
            </p:txBody>
          </p:sp>
          <p:grpSp>
            <p:nvGrpSpPr>
              <p:cNvPr id="763" name="Graphic 705">
                <a:extLst>
                  <a:ext uri="{FF2B5EF4-FFF2-40B4-BE49-F238E27FC236}">
                    <a16:creationId xmlns:a16="http://schemas.microsoft.com/office/drawing/2014/main" id="{49F285D7-EFEE-63A5-EDBF-272CE191642D}"/>
                  </a:ext>
                </a:extLst>
              </p:cNvPr>
              <p:cNvGrpSpPr/>
              <p:nvPr/>
            </p:nvGrpSpPr>
            <p:grpSpPr>
              <a:xfrm>
                <a:off x="3186112" y="1724025"/>
                <a:ext cx="6096000" cy="3267075"/>
                <a:chOff x="3186112" y="1724025"/>
                <a:chExt cx="6096000" cy="3267075"/>
              </a:xfrm>
            </p:grpSpPr>
            <p:sp>
              <p:nvSpPr>
                <p:cNvPr id="764" name="Freeform: Shape 763">
                  <a:extLst>
                    <a:ext uri="{FF2B5EF4-FFF2-40B4-BE49-F238E27FC236}">
                      <a16:creationId xmlns:a16="http://schemas.microsoft.com/office/drawing/2014/main" id="{C2A5E75B-14D7-40D8-D72D-3AF136E54B4B}"/>
                    </a:ext>
                  </a:extLst>
                </p:cNvPr>
                <p:cNvSpPr/>
                <p:nvPr/>
              </p:nvSpPr>
              <p:spPr>
                <a:xfrm>
                  <a:off x="3186112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65" name="Freeform: Shape 764">
                  <a:extLst>
                    <a:ext uri="{FF2B5EF4-FFF2-40B4-BE49-F238E27FC236}">
                      <a16:creationId xmlns:a16="http://schemas.microsoft.com/office/drawing/2014/main" id="{74CB5CA6-B10F-C578-89D5-DBC2D45241C4}"/>
                    </a:ext>
                  </a:extLst>
                </p:cNvPr>
                <p:cNvSpPr/>
                <p:nvPr/>
              </p:nvSpPr>
              <p:spPr>
                <a:xfrm>
                  <a:off x="9282112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66" name="Freeform: Shape 765">
                  <a:extLst>
                    <a:ext uri="{FF2B5EF4-FFF2-40B4-BE49-F238E27FC236}">
                      <a16:creationId xmlns:a16="http://schemas.microsoft.com/office/drawing/2014/main" id="{CAB2DF65-4BE1-0F4C-C324-02A91EE3B510}"/>
                    </a:ext>
                  </a:extLst>
                </p:cNvPr>
                <p:cNvSpPr/>
                <p:nvPr/>
              </p:nvSpPr>
              <p:spPr>
                <a:xfrm>
                  <a:off x="3186112" y="4885705"/>
                  <a:ext cx="60960" cy="9525"/>
                </a:xfrm>
                <a:custGeom>
                  <a:avLst/>
                  <a:gdLst>
                    <a:gd name="connsiteX0" fmla="*/ 0 w 60960"/>
                    <a:gd name="connsiteY0" fmla="*/ 0 h 9525"/>
                    <a:gd name="connsiteX1" fmla="*/ 60960 w 6096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" h="9525">
                      <a:moveTo>
                        <a:pt x="0" y="0"/>
                      </a:moveTo>
                      <a:lnTo>
                        <a:pt x="6096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67" name="Freeform: Shape 766">
                  <a:extLst>
                    <a:ext uri="{FF2B5EF4-FFF2-40B4-BE49-F238E27FC236}">
                      <a16:creationId xmlns:a16="http://schemas.microsoft.com/office/drawing/2014/main" id="{04FE1F56-82B1-5F11-567F-3A579DB3FAB7}"/>
                    </a:ext>
                  </a:extLst>
                </p:cNvPr>
                <p:cNvSpPr/>
                <p:nvPr/>
              </p:nvSpPr>
              <p:spPr>
                <a:xfrm>
                  <a:off x="3186112" y="4358763"/>
                  <a:ext cx="60960" cy="9525"/>
                </a:xfrm>
                <a:custGeom>
                  <a:avLst/>
                  <a:gdLst>
                    <a:gd name="connsiteX0" fmla="*/ 0 w 60960"/>
                    <a:gd name="connsiteY0" fmla="*/ 0 h 9525"/>
                    <a:gd name="connsiteX1" fmla="*/ 60960 w 6096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" h="9525">
                      <a:moveTo>
                        <a:pt x="0" y="0"/>
                      </a:moveTo>
                      <a:lnTo>
                        <a:pt x="6096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68" name="Freeform: Shape 767">
                  <a:extLst>
                    <a:ext uri="{FF2B5EF4-FFF2-40B4-BE49-F238E27FC236}">
                      <a16:creationId xmlns:a16="http://schemas.microsoft.com/office/drawing/2014/main" id="{CA615E9A-7722-76A7-AED3-8EBD76B0ADE1}"/>
                    </a:ext>
                  </a:extLst>
                </p:cNvPr>
                <p:cNvSpPr/>
                <p:nvPr/>
              </p:nvSpPr>
              <p:spPr>
                <a:xfrm>
                  <a:off x="3186112" y="3831812"/>
                  <a:ext cx="60960" cy="9525"/>
                </a:xfrm>
                <a:custGeom>
                  <a:avLst/>
                  <a:gdLst>
                    <a:gd name="connsiteX0" fmla="*/ 0 w 60960"/>
                    <a:gd name="connsiteY0" fmla="*/ 0 h 9525"/>
                    <a:gd name="connsiteX1" fmla="*/ 60960 w 6096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" h="9525">
                      <a:moveTo>
                        <a:pt x="0" y="0"/>
                      </a:moveTo>
                      <a:lnTo>
                        <a:pt x="6096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69" name="Freeform: Shape 768">
                  <a:extLst>
                    <a:ext uri="{FF2B5EF4-FFF2-40B4-BE49-F238E27FC236}">
                      <a16:creationId xmlns:a16="http://schemas.microsoft.com/office/drawing/2014/main" id="{D98E178C-3A93-853D-3359-6480DCBB3ECE}"/>
                    </a:ext>
                  </a:extLst>
                </p:cNvPr>
                <p:cNvSpPr/>
                <p:nvPr/>
              </p:nvSpPr>
              <p:spPr>
                <a:xfrm>
                  <a:off x="3186112" y="3304870"/>
                  <a:ext cx="60960" cy="9525"/>
                </a:xfrm>
                <a:custGeom>
                  <a:avLst/>
                  <a:gdLst>
                    <a:gd name="connsiteX0" fmla="*/ 0 w 60960"/>
                    <a:gd name="connsiteY0" fmla="*/ 0 h 9525"/>
                    <a:gd name="connsiteX1" fmla="*/ 60960 w 6096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" h="9525">
                      <a:moveTo>
                        <a:pt x="0" y="0"/>
                      </a:moveTo>
                      <a:lnTo>
                        <a:pt x="6096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0" name="Freeform: Shape 769">
                  <a:extLst>
                    <a:ext uri="{FF2B5EF4-FFF2-40B4-BE49-F238E27FC236}">
                      <a16:creationId xmlns:a16="http://schemas.microsoft.com/office/drawing/2014/main" id="{9C7AC476-6F4A-3745-22DC-E7FA348A1E3F}"/>
                    </a:ext>
                  </a:extLst>
                </p:cNvPr>
                <p:cNvSpPr/>
                <p:nvPr/>
              </p:nvSpPr>
              <p:spPr>
                <a:xfrm>
                  <a:off x="3186112" y="2777918"/>
                  <a:ext cx="60960" cy="9525"/>
                </a:xfrm>
                <a:custGeom>
                  <a:avLst/>
                  <a:gdLst>
                    <a:gd name="connsiteX0" fmla="*/ 0 w 60960"/>
                    <a:gd name="connsiteY0" fmla="*/ 0 h 9525"/>
                    <a:gd name="connsiteX1" fmla="*/ 60960 w 6096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" h="9525">
                      <a:moveTo>
                        <a:pt x="0" y="0"/>
                      </a:moveTo>
                      <a:lnTo>
                        <a:pt x="6096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1" name="Freeform: Shape 770">
                  <a:extLst>
                    <a:ext uri="{FF2B5EF4-FFF2-40B4-BE49-F238E27FC236}">
                      <a16:creationId xmlns:a16="http://schemas.microsoft.com/office/drawing/2014/main" id="{F0BA4AA7-E143-9E58-257B-CFCFA07C1498}"/>
                    </a:ext>
                  </a:extLst>
                </p:cNvPr>
                <p:cNvSpPr/>
                <p:nvPr/>
              </p:nvSpPr>
              <p:spPr>
                <a:xfrm>
                  <a:off x="3186112" y="2250972"/>
                  <a:ext cx="60960" cy="9525"/>
                </a:xfrm>
                <a:custGeom>
                  <a:avLst/>
                  <a:gdLst>
                    <a:gd name="connsiteX0" fmla="*/ 0 w 60960"/>
                    <a:gd name="connsiteY0" fmla="*/ 0 h 9525"/>
                    <a:gd name="connsiteX1" fmla="*/ 60960 w 6096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" h="9525">
                      <a:moveTo>
                        <a:pt x="0" y="0"/>
                      </a:moveTo>
                      <a:lnTo>
                        <a:pt x="6096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2" name="Freeform: Shape 771">
                  <a:extLst>
                    <a:ext uri="{FF2B5EF4-FFF2-40B4-BE49-F238E27FC236}">
                      <a16:creationId xmlns:a16="http://schemas.microsoft.com/office/drawing/2014/main" id="{0B296D7E-72AB-7ECE-70AA-88008CCAF6C1}"/>
                    </a:ext>
                  </a:extLst>
                </p:cNvPr>
                <p:cNvSpPr/>
                <p:nvPr/>
              </p:nvSpPr>
              <p:spPr>
                <a:xfrm>
                  <a:off x="3186112" y="1724025"/>
                  <a:ext cx="60960" cy="9525"/>
                </a:xfrm>
                <a:custGeom>
                  <a:avLst/>
                  <a:gdLst>
                    <a:gd name="connsiteX0" fmla="*/ 0 w 60960"/>
                    <a:gd name="connsiteY0" fmla="*/ 0 h 9525"/>
                    <a:gd name="connsiteX1" fmla="*/ 60960 w 6096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" h="9525">
                      <a:moveTo>
                        <a:pt x="0" y="0"/>
                      </a:moveTo>
                      <a:lnTo>
                        <a:pt x="6096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3" name="Freeform: Shape 772">
                  <a:extLst>
                    <a:ext uri="{FF2B5EF4-FFF2-40B4-BE49-F238E27FC236}">
                      <a16:creationId xmlns:a16="http://schemas.microsoft.com/office/drawing/2014/main" id="{F2D4A02D-164E-8105-10CB-F49D7E90A678}"/>
                    </a:ext>
                  </a:extLst>
                </p:cNvPr>
                <p:cNvSpPr/>
                <p:nvPr/>
              </p:nvSpPr>
              <p:spPr>
                <a:xfrm>
                  <a:off x="9221152" y="4885705"/>
                  <a:ext cx="60959" cy="9525"/>
                </a:xfrm>
                <a:custGeom>
                  <a:avLst/>
                  <a:gdLst>
                    <a:gd name="connsiteX0" fmla="*/ 60960 w 60959"/>
                    <a:gd name="connsiteY0" fmla="*/ 0 h 9525"/>
                    <a:gd name="connsiteX1" fmla="*/ 0 w 60959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59" h="9525">
                      <a:moveTo>
                        <a:pt x="60960" y="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4" name="Freeform: Shape 773">
                  <a:extLst>
                    <a:ext uri="{FF2B5EF4-FFF2-40B4-BE49-F238E27FC236}">
                      <a16:creationId xmlns:a16="http://schemas.microsoft.com/office/drawing/2014/main" id="{C04C44DB-2263-3270-5294-D6FFB3550647}"/>
                    </a:ext>
                  </a:extLst>
                </p:cNvPr>
                <p:cNvSpPr/>
                <p:nvPr/>
              </p:nvSpPr>
              <p:spPr>
                <a:xfrm>
                  <a:off x="9221152" y="4358763"/>
                  <a:ext cx="60959" cy="9525"/>
                </a:xfrm>
                <a:custGeom>
                  <a:avLst/>
                  <a:gdLst>
                    <a:gd name="connsiteX0" fmla="*/ 60960 w 60959"/>
                    <a:gd name="connsiteY0" fmla="*/ 0 h 9525"/>
                    <a:gd name="connsiteX1" fmla="*/ 0 w 60959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59" h="9525">
                      <a:moveTo>
                        <a:pt x="60960" y="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5" name="Freeform: Shape 774">
                  <a:extLst>
                    <a:ext uri="{FF2B5EF4-FFF2-40B4-BE49-F238E27FC236}">
                      <a16:creationId xmlns:a16="http://schemas.microsoft.com/office/drawing/2014/main" id="{50B03876-BAF6-B6F5-C81D-04C7E8DA12AF}"/>
                    </a:ext>
                  </a:extLst>
                </p:cNvPr>
                <p:cNvSpPr/>
                <p:nvPr/>
              </p:nvSpPr>
              <p:spPr>
                <a:xfrm>
                  <a:off x="9221152" y="3831812"/>
                  <a:ext cx="60959" cy="9525"/>
                </a:xfrm>
                <a:custGeom>
                  <a:avLst/>
                  <a:gdLst>
                    <a:gd name="connsiteX0" fmla="*/ 60960 w 60959"/>
                    <a:gd name="connsiteY0" fmla="*/ 0 h 9525"/>
                    <a:gd name="connsiteX1" fmla="*/ 0 w 60959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59" h="9525">
                      <a:moveTo>
                        <a:pt x="60960" y="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6" name="Freeform: Shape 775">
                  <a:extLst>
                    <a:ext uri="{FF2B5EF4-FFF2-40B4-BE49-F238E27FC236}">
                      <a16:creationId xmlns:a16="http://schemas.microsoft.com/office/drawing/2014/main" id="{165ECF0C-703E-CEB5-C435-3529E0AE870C}"/>
                    </a:ext>
                  </a:extLst>
                </p:cNvPr>
                <p:cNvSpPr/>
                <p:nvPr/>
              </p:nvSpPr>
              <p:spPr>
                <a:xfrm>
                  <a:off x="9221152" y="3304870"/>
                  <a:ext cx="60959" cy="9525"/>
                </a:xfrm>
                <a:custGeom>
                  <a:avLst/>
                  <a:gdLst>
                    <a:gd name="connsiteX0" fmla="*/ 60960 w 60959"/>
                    <a:gd name="connsiteY0" fmla="*/ 0 h 9525"/>
                    <a:gd name="connsiteX1" fmla="*/ 0 w 60959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59" h="9525">
                      <a:moveTo>
                        <a:pt x="60960" y="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7" name="Freeform: Shape 776">
                  <a:extLst>
                    <a:ext uri="{FF2B5EF4-FFF2-40B4-BE49-F238E27FC236}">
                      <a16:creationId xmlns:a16="http://schemas.microsoft.com/office/drawing/2014/main" id="{DABF9B17-FBDC-5C21-E389-FB887C3F762D}"/>
                    </a:ext>
                  </a:extLst>
                </p:cNvPr>
                <p:cNvSpPr/>
                <p:nvPr/>
              </p:nvSpPr>
              <p:spPr>
                <a:xfrm>
                  <a:off x="9221152" y="2777918"/>
                  <a:ext cx="60959" cy="9525"/>
                </a:xfrm>
                <a:custGeom>
                  <a:avLst/>
                  <a:gdLst>
                    <a:gd name="connsiteX0" fmla="*/ 60960 w 60959"/>
                    <a:gd name="connsiteY0" fmla="*/ 0 h 9525"/>
                    <a:gd name="connsiteX1" fmla="*/ 0 w 60959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59" h="9525">
                      <a:moveTo>
                        <a:pt x="60960" y="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8" name="Freeform: Shape 777">
                  <a:extLst>
                    <a:ext uri="{FF2B5EF4-FFF2-40B4-BE49-F238E27FC236}">
                      <a16:creationId xmlns:a16="http://schemas.microsoft.com/office/drawing/2014/main" id="{C22F1BD4-3D98-FD39-7F9C-6D00DDBD5A1F}"/>
                    </a:ext>
                  </a:extLst>
                </p:cNvPr>
                <p:cNvSpPr/>
                <p:nvPr/>
              </p:nvSpPr>
              <p:spPr>
                <a:xfrm>
                  <a:off x="9221152" y="2250972"/>
                  <a:ext cx="60959" cy="9525"/>
                </a:xfrm>
                <a:custGeom>
                  <a:avLst/>
                  <a:gdLst>
                    <a:gd name="connsiteX0" fmla="*/ 60960 w 60959"/>
                    <a:gd name="connsiteY0" fmla="*/ 0 h 9525"/>
                    <a:gd name="connsiteX1" fmla="*/ 0 w 60959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59" h="9525">
                      <a:moveTo>
                        <a:pt x="60960" y="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9" name="Freeform: Shape 778">
                  <a:extLst>
                    <a:ext uri="{FF2B5EF4-FFF2-40B4-BE49-F238E27FC236}">
                      <a16:creationId xmlns:a16="http://schemas.microsoft.com/office/drawing/2014/main" id="{59BCDC9B-8745-A747-87FE-0B9CCC2AF41C}"/>
                    </a:ext>
                  </a:extLst>
                </p:cNvPr>
                <p:cNvSpPr/>
                <p:nvPr/>
              </p:nvSpPr>
              <p:spPr>
                <a:xfrm>
                  <a:off x="9221152" y="1724025"/>
                  <a:ext cx="60959" cy="9525"/>
                </a:xfrm>
                <a:custGeom>
                  <a:avLst/>
                  <a:gdLst>
                    <a:gd name="connsiteX0" fmla="*/ 60960 w 60959"/>
                    <a:gd name="connsiteY0" fmla="*/ 0 h 9525"/>
                    <a:gd name="connsiteX1" fmla="*/ 0 w 60959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59" h="9525">
                      <a:moveTo>
                        <a:pt x="60960" y="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780" name="TextBox 779">
                <a:extLst>
                  <a:ext uri="{FF2B5EF4-FFF2-40B4-BE49-F238E27FC236}">
                    <a16:creationId xmlns:a16="http://schemas.microsoft.com/office/drawing/2014/main" id="{12A1AD73-9E70-6C70-015B-CAE08E28143B}"/>
                  </a:ext>
                </a:extLst>
              </p:cNvPr>
              <p:cNvSpPr txBox="1"/>
              <p:nvPr/>
            </p:nvSpPr>
            <p:spPr>
              <a:xfrm>
                <a:off x="2967675" y="4778073"/>
                <a:ext cx="249555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0</a:t>
                </a:r>
              </a:p>
            </p:txBody>
          </p:sp>
          <p:sp>
            <p:nvSpPr>
              <p:cNvPr id="781" name="TextBox 780">
                <a:extLst>
                  <a:ext uri="{FF2B5EF4-FFF2-40B4-BE49-F238E27FC236}">
                    <a16:creationId xmlns:a16="http://schemas.microsoft.com/office/drawing/2014/main" id="{A583C398-887B-167B-544D-9970068095F7}"/>
                  </a:ext>
                </a:extLst>
              </p:cNvPr>
              <p:cNvSpPr txBox="1"/>
              <p:nvPr/>
            </p:nvSpPr>
            <p:spPr>
              <a:xfrm>
                <a:off x="2967675" y="4251131"/>
                <a:ext cx="249555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5</a:t>
                </a:r>
              </a:p>
            </p:txBody>
          </p:sp>
          <p:sp>
            <p:nvSpPr>
              <p:cNvPr id="782" name="TextBox 781">
                <a:extLst>
                  <a:ext uri="{FF2B5EF4-FFF2-40B4-BE49-F238E27FC236}">
                    <a16:creationId xmlns:a16="http://schemas.microsoft.com/office/drawing/2014/main" id="{0053ACB0-7C41-AE77-6781-FDB7A48994C1}"/>
                  </a:ext>
                </a:extLst>
              </p:cNvPr>
              <p:cNvSpPr txBox="1"/>
              <p:nvPr/>
            </p:nvSpPr>
            <p:spPr>
              <a:xfrm>
                <a:off x="2901000" y="3724179"/>
                <a:ext cx="316230" cy="234314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10</a:t>
                </a:r>
              </a:p>
            </p:txBody>
          </p:sp>
          <p:sp>
            <p:nvSpPr>
              <p:cNvPr id="783" name="TextBox 782">
                <a:extLst>
                  <a:ext uri="{FF2B5EF4-FFF2-40B4-BE49-F238E27FC236}">
                    <a16:creationId xmlns:a16="http://schemas.microsoft.com/office/drawing/2014/main" id="{8E14FDBC-2A96-F236-0DED-AEF88F75B370}"/>
                  </a:ext>
                </a:extLst>
              </p:cNvPr>
              <p:cNvSpPr txBox="1"/>
              <p:nvPr/>
            </p:nvSpPr>
            <p:spPr>
              <a:xfrm>
                <a:off x="2901000" y="3197237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15</a:t>
                </a:r>
              </a:p>
            </p:txBody>
          </p:sp>
          <p:sp>
            <p:nvSpPr>
              <p:cNvPr id="784" name="TextBox 783">
                <a:extLst>
                  <a:ext uri="{FF2B5EF4-FFF2-40B4-BE49-F238E27FC236}">
                    <a16:creationId xmlns:a16="http://schemas.microsoft.com/office/drawing/2014/main" id="{1D22039F-CCFA-97CD-6294-8C6C2D483BE9}"/>
                  </a:ext>
                </a:extLst>
              </p:cNvPr>
              <p:cNvSpPr txBox="1"/>
              <p:nvPr/>
            </p:nvSpPr>
            <p:spPr>
              <a:xfrm>
                <a:off x="2901000" y="2670286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20</a:t>
                </a:r>
              </a:p>
            </p:txBody>
          </p:sp>
          <p:sp>
            <p:nvSpPr>
              <p:cNvPr id="785" name="TextBox 784">
                <a:extLst>
                  <a:ext uri="{FF2B5EF4-FFF2-40B4-BE49-F238E27FC236}">
                    <a16:creationId xmlns:a16="http://schemas.microsoft.com/office/drawing/2014/main" id="{FAF5B32B-6A71-109B-E470-9FD1D6FF45A4}"/>
                  </a:ext>
                </a:extLst>
              </p:cNvPr>
              <p:cNvSpPr txBox="1"/>
              <p:nvPr/>
            </p:nvSpPr>
            <p:spPr>
              <a:xfrm>
                <a:off x="2901000" y="2143340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25</a:t>
                </a:r>
              </a:p>
            </p:txBody>
          </p:sp>
          <p:sp>
            <p:nvSpPr>
              <p:cNvPr id="786" name="TextBox 785">
                <a:extLst>
                  <a:ext uri="{FF2B5EF4-FFF2-40B4-BE49-F238E27FC236}">
                    <a16:creationId xmlns:a16="http://schemas.microsoft.com/office/drawing/2014/main" id="{D6A067A5-ABCA-098E-B472-4C970C621697}"/>
                  </a:ext>
                </a:extLst>
              </p:cNvPr>
              <p:cNvSpPr txBox="1"/>
              <p:nvPr/>
            </p:nvSpPr>
            <p:spPr>
              <a:xfrm>
                <a:off x="2901000" y="1616392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30</a:t>
                </a:r>
              </a:p>
            </p:txBody>
          </p:sp>
          <p:sp>
            <p:nvSpPr>
              <p:cNvPr id="787" name="TextBox 786">
                <a:extLst>
                  <a:ext uri="{FF2B5EF4-FFF2-40B4-BE49-F238E27FC236}">
                    <a16:creationId xmlns:a16="http://schemas.microsoft.com/office/drawing/2014/main" id="{B1ACCDF9-6BC8-9E72-9B0D-4BDECC88B73B}"/>
                  </a:ext>
                </a:extLst>
              </p:cNvPr>
              <p:cNvSpPr txBox="1"/>
              <p:nvPr/>
            </p:nvSpPr>
            <p:spPr>
              <a:xfrm rot="16200000">
                <a:off x="2229065" y="3232041"/>
                <a:ext cx="1058303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2400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Phase</a:t>
                </a:r>
              </a:p>
            </p:txBody>
          </p:sp>
          <p:grpSp>
            <p:nvGrpSpPr>
              <p:cNvPr id="789" name="Graphic 705">
                <a:extLst>
                  <a:ext uri="{FF2B5EF4-FFF2-40B4-BE49-F238E27FC236}">
                    <a16:creationId xmlns:a16="http://schemas.microsoft.com/office/drawing/2014/main" id="{CAAD3EF6-4499-6D24-5D6A-6C34920AF3BB}"/>
                  </a:ext>
                </a:extLst>
              </p:cNvPr>
              <p:cNvGrpSpPr/>
              <p:nvPr/>
            </p:nvGrpSpPr>
            <p:grpSpPr>
              <a:xfrm>
                <a:off x="3477157" y="2250972"/>
                <a:ext cx="5513908" cy="2682358"/>
                <a:chOff x="3477157" y="2250972"/>
                <a:chExt cx="5513908" cy="2682358"/>
              </a:xfrm>
            </p:grpSpPr>
            <p:sp>
              <p:nvSpPr>
                <p:cNvPr id="790" name="Freeform: Shape 789">
                  <a:extLst>
                    <a:ext uri="{FF2B5EF4-FFF2-40B4-BE49-F238E27FC236}">
                      <a16:creationId xmlns:a16="http://schemas.microsoft.com/office/drawing/2014/main" id="{8B7955E9-CA9B-4703-E268-7B452D676FBC}"/>
                    </a:ext>
                  </a:extLst>
                </p:cNvPr>
                <p:cNvSpPr/>
                <p:nvPr/>
              </p:nvSpPr>
              <p:spPr>
                <a:xfrm>
                  <a:off x="3524782" y="2356362"/>
                  <a:ext cx="5418667" cy="2529343"/>
                </a:xfrm>
                <a:custGeom>
                  <a:avLst/>
                  <a:gdLst>
                    <a:gd name="connsiteX0" fmla="*/ 0 w 5418667"/>
                    <a:gd name="connsiteY0" fmla="*/ 2107786 h 2529343"/>
                    <a:gd name="connsiteX1" fmla="*/ 338661 w 5418667"/>
                    <a:gd name="connsiteY1" fmla="*/ 1686229 h 2529343"/>
                    <a:gd name="connsiteX2" fmla="*/ 677332 w 5418667"/>
                    <a:gd name="connsiteY2" fmla="*/ 1264671 h 2529343"/>
                    <a:gd name="connsiteX3" fmla="*/ 1015994 w 5418667"/>
                    <a:gd name="connsiteY3" fmla="*/ 843114 h 2529343"/>
                    <a:gd name="connsiteX4" fmla="*/ 1354665 w 5418667"/>
                    <a:gd name="connsiteY4" fmla="*/ 421557 h 2529343"/>
                    <a:gd name="connsiteX5" fmla="*/ 1693326 w 5418667"/>
                    <a:gd name="connsiteY5" fmla="*/ 0 h 2529343"/>
                    <a:gd name="connsiteX6" fmla="*/ 2031997 w 5418667"/>
                    <a:gd name="connsiteY6" fmla="*/ 2529344 h 2529343"/>
                    <a:gd name="connsiteX7" fmla="*/ 2370658 w 5418667"/>
                    <a:gd name="connsiteY7" fmla="*/ 2107786 h 2529343"/>
                    <a:gd name="connsiteX8" fmla="*/ 2709329 w 5418667"/>
                    <a:gd name="connsiteY8" fmla="*/ 1686229 h 2529343"/>
                    <a:gd name="connsiteX9" fmla="*/ 3048000 w 5418667"/>
                    <a:gd name="connsiteY9" fmla="*/ 1264671 h 2529343"/>
                    <a:gd name="connsiteX10" fmla="*/ 3386661 w 5418667"/>
                    <a:gd name="connsiteY10" fmla="*/ 843114 h 2529343"/>
                    <a:gd name="connsiteX11" fmla="*/ 3725332 w 5418667"/>
                    <a:gd name="connsiteY11" fmla="*/ 421557 h 2529343"/>
                    <a:gd name="connsiteX12" fmla="*/ 4063994 w 5418667"/>
                    <a:gd name="connsiteY12" fmla="*/ 0 h 2529343"/>
                    <a:gd name="connsiteX13" fmla="*/ 4402665 w 5418667"/>
                    <a:gd name="connsiteY13" fmla="*/ 2529344 h 2529343"/>
                    <a:gd name="connsiteX14" fmla="*/ 4741326 w 5418667"/>
                    <a:gd name="connsiteY14" fmla="*/ 2107786 h 2529343"/>
                    <a:gd name="connsiteX15" fmla="*/ 5079997 w 5418667"/>
                    <a:gd name="connsiteY15" fmla="*/ 1686229 h 2529343"/>
                    <a:gd name="connsiteX16" fmla="*/ 5418668 w 5418667"/>
                    <a:gd name="connsiteY16" fmla="*/ 1264671 h 25293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5418667" h="2529343">
                      <a:moveTo>
                        <a:pt x="0" y="2107786"/>
                      </a:moveTo>
                      <a:lnTo>
                        <a:pt x="338661" y="1686229"/>
                      </a:lnTo>
                      <a:lnTo>
                        <a:pt x="677332" y="1264671"/>
                      </a:lnTo>
                      <a:lnTo>
                        <a:pt x="1015994" y="843114"/>
                      </a:lnTo>
                      <a:lnTo>
                        <a:pt x="1354665" y="421557"/>
                      </a:lnTo>
                      <a:lnTo>
                        <a:pt x="1693326" y="0"/>
                      </a:lnTo>
                      <a:lnTo>
                        <a:pt x="2031997" y="2529344"/>
                      </a:lnTo>
                      <a:lnTo>
                        <a:pt x="2370658" y="2107786"/>
                      </a:lnTo>
                      <a:lnTo>
                        <a:pt x="2709329" y="1686229"/>
                      </a:lnTo>
                      <a:lnTo>
                        <a:pt x="3048000" y="1264671"/>
                      </a:lnTo>
                      <a:lnTo>
                        <a:pt x="3386661" y="843114"/>
                      </a:lnTo>
                      <a:lnTo>
                        <a:pt x="3725332" y="421557"/>
                      </a:lnTo>
                      <a:lnTo>
                        <a:pt x="4063994" y="0"/>
                      </a:lnTo>
                      <a:lnTo>
                        <a:pt x="4402665" y="2529344"/>
                      </a:lnTo>
                      <a:lnTo>
                        <a:pt x="4741326" y="2107786"/>
                      </a:lnTo>
                      <a:lnTo>
                        <a:pt x="5079997" y="1686229"/>
                      </a:lnTo>
                      <a:lnTo>
                        <a:pt x="5418668" y="1264671"/>
                      </a:lnTo>
                    </a:path>
                  </a:pathLst>
                </a:custGeom>
                <a:noFill/>
                <a:ln w="19050" cap="flat">
                  <a:solidFill>
                    <a:srgbClr val="0072BD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1" name="Freeform: Shape 790">
                  <a:extLst>
                    <a:ext uri="{FF2B5EF4-FFF2-40B4-BE49-F238E27FC236}">
                      <a16:creationId xmlns:a16="http://schemas.microsoft.com/office/drawing/2014/main" id="{94AB0C2C-5D21-BF5D-0A87-69EBB7A21FB1}"/>
                    </a:ext>
                  </a:extLst>
                </p:cNvPr>
                <p:cNvSpPr/>
                <p:nvPr/>
              </p:nvSpPr>
              <p:spPr>
                <a:xfrm>
                  <a:off x="3477157" y="4416523"/>
                  <a:ext cx="95250" cy="95250"/>
                </a:xfrm>
                <a:custGeom>
                  <a:avLst/>
                  <a:gdLst>
                    <a:gd name="connsiteX0" fmla="*/ 47769 w 95250"/>
                    <a:gd name="connsiteY0" fmla="*/ 19369 h 95250"/>
                    <a:gd name="connsiteX1" fmla="*/ 76344 w 95250"/>
                    <a:gd name="connsiteY1" fmla="*/ 47944 h 95250"/>
                    <a:gd name="connsiteX2" fmla="*/ 76344 w 95250"/>
                    <a:gd name="connsiteY2" fmla="*/ 47944 h 95250"/>
                    <a:gd name="connsiteX3" fmla="*/ 47769 w 95250"/>
                    <a:gd name="connsiteY3" fmla="*/ 76519 h 95250"/>
                    <a:gd name="connsiteX4" fmla="*/ 19194 w 95250"/>
                    <a:gd name="connsiteY4" fmla="*/ 47944 h 95250"/>
                    <a:gd name="connsiteX5" fmla="*/ 47769 w 95250"/>
                    <a:gd name="connsiteY5" fmla="*/ 19369 h 95250"/>
                    <a:gd name="connsiteX6" fmla="*/ 47769 w 95250"/>
                    <a:gd name="connsiteY6" fmla="*/ 319 h 95250"/>
                    <a:gd name="connsiteX7" fmla="*/ 144 w 95250"/>
                    <a:gd name="connsiteY7" fmla="*/ 47944 h 95250"/>
                    <a:gd name="connsiteX8" fmla="*/ 47769 w 95250"/>
                    <a:gd name="connsiteY8" fmla="*/ 95569 h 95250"/>
                    <a:gd name="connsiteX9" fmla="*/ 95394 w 95250"/>
                    <a:gd name="connsiteY9" fmla="*/ 47944 h 95250"/>
                    <a:gd name="connsiteX10" fmla="*/ 95394 w 95250"/>
                    <a:gd name="connsiteY10" fmla="*/ 47944 h 95250"/>
                    <a:gd name="connsiteX11" fmla="*/ 47769 w 95250"/>
                    <a:gd name="connsiteY11" fmla="*/ 31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7769" y="19369"/>
                      </a:moveTo>
                      <a:cubicBezTo>
                        <a:pt x="63551" y="19369"/>
                        <a:pt x="76344" y="32162"/>
                        <a:pt x="76344" y="47944"/>
                      </a:cubicBezTo>
                      <a:lnTo>
                        <a:pt x="76344" y="47944"/>
                      </a:lnTo>
                      <a:cubicBezTo>
                        <a:pt x="76344" y="63726"/>
                        <a:pt x="63551" y="76519"/>
                        <a:pt x="47769" y="76519"/>
                      </a:cubicBezTo>
                      <a:cubicBezTo>
                        <a:pt x="31987" y="76519"/>
                        <a:pt x="19194" y="63726"/>
                        <a:pt x="19194" y="47944"/>
                      </a:cubicBezTo>
                      <a:cubicBezTo>
                        <a:pt x="19194" y="32162"/>
                        <a:pt x="31987" y="19369"/>
                        <a:pt x="47769" y="19369"/>
                      </a:cubicBezTo>
                      <a:close/>
                      <a:moveTo>
                        <a:pt x="47769" y="319"/>
                      </a:moveTo>
                      <a:cubicBezTo>
                        <a:pt x="21466" y="319"/>
                        <a:pt x="144" y="21641"/>
                        <a:pt x="144" y="47944"/>
                      </a:cubicBezTo>
                      <a:cubicBezTo>
                        <a:pt x="144" y="74246"/>
                        <a:pt x="21466" y="95569"/>
                        <a:pt x="47769" y="95569"/>
                      </a:cubicBezTo>
                      <a:cubicBezTo>
                        <a:pt x="74071" y="95569"/>
                        <a:pt x="95394" y="74246"/>
                        <a:pt x="95394" y="47944"/>
                      </a:cubicBezTo>
                      <a:lnTo>
                        <a:pt x="95394" y="47944"/>
                      </a:lnTo>
                      <a:cubicBezTo>
                        <a:pt x="95394" y="21641"/>
                        <a:pt x="74071" y="319"/>
                        <a:pt x="47769" y="319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2" name="Freeform: Shape 791">
                  <a:extLst>
                    <a:ext uri="{FF2B5EF4-FFF2-40B4-BE49-F238E27FC236}">
                      <a16:creationId xmlns:a16="http://schemas.microsoft.com/office/drawing/2014/main" id="{7FF3AB4E-9A3D-EC64-E2A8-B4589C8A6260}"/>
                    </a:ext>
                  </a:extLst>
                </p:cNvPr>
                <p:cNvSpPr/>
                <p:nvPr/>
              </p:nvSpPr>
              <p:spPr>
                <a:xfrm>
                  <a:off x="3815819" y="3994965"/>
                  <a:ext cx="95250" cy="95250"/>
                </a:xfrm>
                <a:custGeom>
                  <a:avLst/>
                  <a:gdLst>
                    <a:gd name="connsiteX0" fmla="*/ 47804 w 95250"/>
                    <a:gd name="connsiteY0" fmla="*/ 19324 h 95250"/>
                    <a:gd name="connsiteX1" fmla="*/ 76379 w 95250"/>
                    <a:gd name="connsiteY1" fmla="*/ 47899 h 95250"/>
                    <a:gd name="connsiteX2" fmla="*/ 76379 w 95250"/>
                    <a:gd name="connsiteY2" fmla="*/ 47899 h 95250"/>
                    <a:gd name="connsiteX3" fmla="*/ 47804 w 95250"/>
                    <a:gd name="connsiteY3" fmla="*/ 76474 h 95250"/>
                    <a:gd name="connsiteX4" fmla="*/ 19229 w 95250"/>
                    <a:gd name="connsiteY4" fmla="*/ 47899 h 95250"/>
                    <a:gd name="connsiteX5" fmla="*/ 47804 w 95250"/>
                    <a:gd name="connsiteY5" fmla="*/ 19324 h 95250"/>
                    <a:gd name="connsiteX6" fmla="*/ 47804 w 95250"/>
                    <a:gd name="connsiteY6" fmla="*/ 274 h 95250"/>
                    <a:gd name="connsiteX7" fmla="*/ 179 w 95250"/>
                    <a:gd name="connsiteY7" fmla="*/ 47899 h 95250"/>
                    <a:gd name="connsiteX8" fmla="*/ 47804 w 95250"/>
                    <a:gd name="connsiteY8" fmla="*/ 95524 h 95250"/>
                    <a:gd name="connsiteX9" fmla="*/ 95429 w 95250"/>
                    <a:gd name="connsiteY9" fmla="*/ 47899 h 95250"/>
                    <a:gd name="connsiteX10" fmla="*/ 95429 w 95250"/>
                    <a:gd name="connsiteY10" fmla="*/ 47899 h 95250"/>
                    <a:gd name="connsiteX11" fmla="*/ 47804 w 95250"/>
                    <a:gd name="connsiteY11" fmla="*/ 274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7804" y="19324"/>
                      </a:moveTo>
                      <a:cubicBezTo>
                        <a:pt x="63586" y="19324"/>
                        <a:pt x="76379" y="32117"/>
                        <a:pt x="76379" y="47899"/>
                      </a:cubicBezTo>
                      <a:lnTo>
                        <a:pt x="76379" y="47899"/>
                      </a:lnTo>
                      <a:cubicBezTo>
                        <a:pt x="76379" y="63681"/>
                        <a:pt x="63586" y="76474"/>
                        <a:pt x="47804" y="76474"/>
                      </a:cubicBezTo>
                      <a:cubicBezTo>
                        <a:pt x="32022" y="76474"/>
                        <a:pt x="19229" y="63681"/>
                        <a:pt x="19229" y="47899"/>
                      </a:cubicBezTo>
                      <a:cubicBezTo>
                        <a:pt x="19229" y="32117"/>
                        <a:pt x="32022" y="19324"/>
                        <a:pt x="47804" y="19324"/>
                      </a:cubicBezTo>
                      <a:close/>
                      <a:moveTo>
                        <a:pt x="47804" y="274"/>
                      </a:moveTo>
                      <a:cubicBezTo>
                        <a:pt x="21502" y="274"/>
                        <a:pt x="179" y="21597"/>
                        <a:pt x="179" y="47899"/>
                      </a:cubicBezTo>
                      <a:cubicBezTo>
                        <a:pt x="179" y="74202"/>
                        <a:pt x="21502" y="95524"/>
                        <a:pt x="47804" y="95524"/>
                      </a:cubicBezTo>
                      <a:cubicBezTo>
                        <a:pt x="74106" y="95524"/>
                        <a:pt x="95429" y="74202"/>
                        <a:pt x="95429" y="47899"/>
                      </a:cubicBezTo>
                      <a:lnTo>
                        <a:pt x="95429" y="47899"/>
                      </a:lnTo>
                      <a:cubicBezTo>
                        <a:pt x="95429" y="21597"/>
                        <a:pt x="74106" y="274"/>
                        <a:pt x="47804" y="274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3" name="Freeform: Shape 792">
                  <a:extLst>
                    <a:ext uri="{FF2B5EF4-FFF2-40B4-BE49-F238E27FC236}">
                      <a16:creationId xmlns:a16="http://schemas.microsoft.com/office/drawing/2014/main" id="{30B5BE09-5536-DD84-8725-5DA0CDC711F4}"/>
                    </a:ext>
                  </a:extLst>
                </p:cNvPr>
                <p:cNvSpPr/>
                <p:nvPr/>
              </p:nvSpPr>
              <p:spPr>
                <a:xfrm>
                  <a:off x="4154490" y="3573408"/>
                  <a:ext cx="95250" cy="95250"/>
                </a:xfrm>
                <a:custGeom>
                  <a:avLst/>
                  <a:gdLst>
                    <a:gd name="connsiteX0" fmla="*/ 47840 w 95250"/>
                    <a:gd name="connsiteY0" fmla="*/ 19280 h 95250"/>
                    <a:gd name="connsiteX1" fmla="*/ 76415 w 95250"/>
                    <a:gd name="connsiteY1" fmla="*/ 47855 h 95250"/>
                    <a:gd name="connsiteX2" fmla="*/ 76415 w 95250"/>
                    <a:gd name="connsiteY2" fmla="*/ 47855 h 95250"/>
                    <a:gd name="connsiteX3" fmla="*/ 47840 w 95250"/>
                    <a:gd name="connsiteY3" fmla="*/ 76430 h 95250"/>
                    <a:gd name="connsiteX4" fmla="*/ 19265 w 95250"/>
                    <a:gd name="connsiteY4" fmla="*/ 47855 h 95250"/>
                    <a:gd name="connsiteX5" fmla="*/ 47840 w 95250"/>
                    <a:gd name="connsiteY5" fmla="*/ 19280 h 95250"/>
                    <a:gd name="connsiteX6" fmla="*/ 47840 w 95250"/>
                    <a:gd name="connsiteY6" fmla="*/ 230 h 95250"/>
                    <a:gd name="connsiteX7" fmla="*/ 215 w 95250"/>
                    <a:gd name="connsiteY7" fmla="*/ 47855 h 95250"/>
                    <a:gd name="connsiteX8" fmla="*/ 47840 w 95250"/>
                    <a:gd name="connsiteY8" fmla="*/ 95480 h 95250"/>
                    <a:gd name="connsiteX9" fmla="*/ 95465 w 95250"/>
                    <a:gd name="connsiteY9" fmla="*/ 47855 h 95250"/>
                    <a:gd name="connsiteX10" fmla="*/ 95465 w 95250"/>
                    <a:gd name="connsiteY10" fmla="*/ 47855 h 95250"/>
                    <a:gd name="connsiteX11" fmla="*/ 47840 w 95250"/>
                    <a:gd name="connsiteY11" fmla="*/ 230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7840" y="19280"/>
                      </a:moveTo>
                      <a:cubicBezTo>
                        <a:pt x="63622" y="19280"/>
                        <a:pt x="76415" y="32073"/>
                        <a:pt x="76415" y="47855"/>
                      </a:cubicBezTo>
                      <a:lnTo>
                        <a:pt x="76415" y="47855"/>
                      </a:lnTo>
                      <a:cubicBezTo>
                        <a:pt x="76415" y="63637"/>
                        <a:pt x="63622" y="76430"/>
                        <a:pt x="47840" y="76430"/>
                      </a:cubicBezTo>
                      <a:cubicBezTo>
                        <a:pt x="32058" y="76430"/>
                        <a:pt x="19265" y="63637"/>
                        <a:pt x="19265" y="47855"/>
                      </a:cubicBezTo>
                      <a:cubicBezTo>
                        <a:pt x="19265" y="32073"/>
                        <a:pt x="32058" y="19280"/>
                        <a:pt x="47840" y="19280"/>
                      </a:cubicBezTo>
                      <a:close/>
                      <a:moveTo>
                        <a:pt x="47840" y="230"/>
                      </a:moveTo>
                      <a:cubicBezTo>
                        <a:pt x="21537" y="230"/>
                        <a:pt x="215" y="21553"/>
                        <a:pt x="215" y="47855"/>
                      </a:cubicBezTo>
                      <a:cubicBezTo>
                        <a:pt x="215" y="74157"/>
                        <a:pt x="21537" y="95480"/>
                        <a:pt x="47840" y="95480"/>
                      </a:cubicBezTo>
                      <a:cubicBezTo>
                        <a:pt x="74142" y="95480"/>
                        <a:pt x="95465" y="74157"/>
                        <a:pt x="95465" y="47855"/>
                      </a:cubicBezTo>
                      <a:lnTo>
                        <a:pt x="95465" y="47855"/>
                      </a:lnTo>
                      <a:cubicBezTo>
                        <a:pt x="95465" y="21553"/>
                        <a:pt x="74142" y="230"/>
                        <a:pt x="47840" y="230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4" name="Freeform: Shape 793">
                  <a:extLst>
                    <a:ext uri="{FF2B5EF4-FFF2-40B4-BE49-F238E27FC236}">
                      <a16:creationId xmlns:a16="http://schemas.microsoft.com/office/drawing/2014/main" id="{0E046190-2E23-69A4-7C48-5544D9D8B37A}"/>
                    </a:ext>
                  </a:extLst>
                </p:cNvPr>
                <p:cNvSpPr/>
                <p:nvPr/>
              </p:nvSpPr>
              <p:spPr>
                <a:xfrm>
                  <a:off x="4493151" y="3151851"/>
                  <a:ext cx="95250" cy="95250"/>
                </a:xfrm>
                <a:custGeom>
                  <a:avLst/>
                  <a:gdLst>
                    <a:gd name="connsiteX0" fmla="*/ 47875 w 95250"/>
                    <a:gd name="connsiteY0" fmla="*/ 19236 h 95250"/>
                    <a:gd name="connsiteX1" fmla="*/ 76450 w 95250"/>
                    <a:gd name="connsiteY1" fmla="*/ 47811 h 95250"/>
                    <a:gd name="connsiteX2" fmla="*/ 76450 w 95250"/>
                    <a:gd name="connsiteY2" fmla="*/ 47811 h 95250"/>
                    <a:gd name="connsiteX3" fmla="*/ 47875 w 95250"/>
                    <a:gd name="connsiteY3" fmla="*/ 76386 h 95250"/>
                    <a:gd name="connsiteX4" fmla="*/ 19300 w 95250"/>
                    <a:gd name="connsiteY4" fmla="*/ 47811 h 95250"/>
                    <a:gd name="connsiteX5" fmla="*/ 47875 w 95250"/>
                    <a:gd name="connsiteY5" fmla="*/ 19236 h 95250"/>
                    <a:gd name="connsiteX6" fmla="*/ 47875 w 95250"/>
                    <a:gd name="connsiteY6" fmla="*/ 186 h 95250"/>
                    <a:gd name="connsiteX7" fmla="*/ 250 w 95250"/>
                    <a:gd name="connsiteY7" fmla="*/ 47811 h 95250"/>
                    <a:gd name="connsiteX8" fmla="*/ 47875 w 95250"/>
                    <a:gd name="connsiteY8" fmla="*/ 95436 h 95250"/>
                    <a:gd name="connsiteX9" fmla="*/ 95500 w 95250"/>
                    <a:gd name="connsiteY9" fmla="*/ 47811 h 95250"/>
                    <a:gd name="connsiteX10" fmla="*/ 95500 w 95250"/>
                    <a:gd name="connsiteY10" fmla="*/ 47811 h 95250"/>
                    <a:gd name="connsiteX11" fmla="*/ 47875 w 95250"/>
                    <a:gd name="connsiteY11" fmla="*/ 186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7875" y="19236"/>
                      </a:moveTo>
                      <a:cubicBezTo>
                        <a:pt x="63657" y="19236"/>
                        <a:pt x="76450" y="32029"/>
                        <a:pt x="76450" y="47811"/>
                      </a:cubicBezTo>
                      <a:lnTo>
                        <a:pt x="76450" y="47811"/>
                      </a:lnTo>
                      <a:cubicBezTo>
                        <a:pt x="76450" y="63593"/>
                        <a:pt x="63657" y="76386"/>
                        <a:pt x="47875" y="76386"/>
                      </a:cubicBezTo>
                      <a:cubicBezTo>
                        <a:pt x="32093" y="76386"/>
                        <a:pt x="19300" y="63593"/>
                        <a:pt x="19300" y="47811"/>
                      </a:cubicBezTo>
                      <a:cubicBezTo>
                        <a:pt x="19300" y="32029"/>
                        <a:pt x="32093" y="19236"/>
                        <a:pt x="47875" y="19236"/>
                      </a:cubicBezTo>
                      <a:close/>
                      <a:moveTo>
                        <a:pt x="47875" y="186"/>
                      </a:moveTo>
                      <a:cubicBezTo>
                        <a:pt x="21573" y="186"/>
                        <a:pt x="250" y="21509"/>
                        <a:pt x="250" y="47811"/>
                      </a:cubicBezTo>
                      <a:cubicBezTo>
                        <a:pt x="250" y="74113"/>
                        <a:pt x="21573" y="95436"/>
                        <a:pt x="47875" y="95436"/>
                      </a:cubicBezTo>
                      <a:cubicBezTo>
                        <a:pt x="74178" y="95436"/>
                        <a:pt x="95500" y="74113"/>
                        <a:pt x="95500" y="47811"/>
                      </a:cubicBezTo>
                      <a:lnTo>
                        <a:pt x="95500" y="47811"/>
                      </a:lnTo>
                      <a:cubicBezTo>
                        <a:pt x="95500" y="21509"/>
                        <a:pt x="74178" y="186"/>
                        <a:pt x="47875" y="186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5" name="Freeform: Shape 794">
                  <a:extLst>
                    <a:ext uri="{FF2B5EF4-FFF2-40B4-BE49-F238E27FC236}">
                      <a16:creationId xmlns:a16="http://schemas.microsoft.com/office/drawing/2014/main" id="{A71E6CA7-AE48-2AEB-187E-CE7A87D4ADEE}"/>
                    </a:ext>
                  </a:extLst>
                </p:cNvPr>
                <p:cNvSpPr/>
                <p:nvPr/>
              </p:nvSpPr>
              <p:spPr>
                <a:xfrm>
                  <a:off x="4831822" y="2730293"/>
                  <a:ext cx="95250" cy="95250"/>
                </a:xfrm>
                <a:custGeom>
                  <a:avLst/>
                  <a:gdLst>
                    <a:gd name="connsiteX0" fmla="*/ 47911 w 95250"/>
                    <a:gd name="connsiteY0" fmla="*/ 19192 h 95250"/>
                    <a:gd name="connsiteX1" fmla="*/ 76486 w 95250"/>
                    <a:gd name="connsiteY1" fmla="*/ 47767 h 95250"/>
                    <a:gd name="connsiteX2" fmla="*/ 76486 w 95250"/>
                    <a:gd name="connsiteY2" fmla="*/ 47767 h 95250"/>
                    <a:gd name="connsiteX3" fmla="*/ 47911 w 95250"/>
                    <a:gd name="connsiteY3" fmla="*/ 76342 h 95250"/>
                    <a:gd name="connsiteX4" fmla="*/ 19336 w 95250"/>
                    <a:gd name="connsiteY4" fmla="*/ 47767 h 95250"/>
                    <a:gd name="connsiteX5" fmla="*/ 47911 w 95250"/>
                    <a:gd name="connsiteY5" fmla="*/ 19192 h 95250"/>
                    <a:gd name="connsiteX6" fmla="*/ 47911 w 95250"/>
                    <a:gd name="connsiteY6" fmla="*/ 142 h 95250"/>
                    <a:gd name="connsiteX7" fmla="*/ 286 w 95250"/>
                    <a:gd name="connsiteY7" fmla="*/ 47767 h 95250"/>
                    <a:gd name="connsiteX8" fmla="*/ 47911 w 95250"/>
                    <a:gd name="connsiteY8" fmla="*/ 95392 h 95250"/>
                    <a:gd name="connsiteX9" fmla="*/ 95536 w 95250"/>
                    <a:gd name="connsiteY9" fmla="*/ 47767 h 95250"/>
                    <a:gd name="connsiteX10" fmla="*/ 95536 w 95250"/>
                    <a:gd name="connsiteY10" fmla="*/ 47767 h 95250"/>
                    <a:gd name="connsiteX11" fmla="*/ 47911 w 95250"/>
                    <a:gd name="connsiteY11" fmla="*/ 142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7911" y="19192"/>
                      </a:moveTo>
                      <a:cubicBezTo>
                        <a:pt x="63693" y="19192"/>
                        <a:pt x="76486" y="31985"/>
                        <a:pt x="76486" y="47767"/>
                      </a:cubicBezTo>
                      <a:lnTo>
                        <a:pt x="76486" y="47767"/>
                      </a:lnTo>
                      <a:cubicBezTo>
                        <a:pt x="76486" y="63549"/>
                        <a:pt x="63693" y="76342"/>
                        <a:pt x="47911" y="76342"/>
                      </a:cubicBezTo>
                      <a:cubicBezTo>
                        <a:pt x="32129" y="76342"/>
                        <a:pt x="19336" y="63549"/>
                        <a:pt x="19336" y="47767"/>
                      </a:cubicBezTo>
                      <a:cubicBezTo>
                        <a:pt x="19336" y="31985"/>
                        <a:pt x="32129" y="19192"/>
                        <a:pt x="47911" y="19192"/>
                      </a:cubicBezTo>
                      <a:close/>
                      <a:moveTo>
                        <a:pt x="47911" y="142"/>
                      </a:moveTo>
                      <a:cubicBezTo>
                        <a:pt x="21608" y="142"/>
                        <a:pt x="286" y="21464"/>
                        <a:pt x="286" y="47767"/>
                      </a:cubicBezTo>
                      <a:cubicBezTo>
                        <a:pt x="286" y="74069"/>
                        <a:pt x="21608" y="95392"/>
                        <a:pt x="47911" y="95392"/>
                      </a:cubicBezTo>
                      <a:cubicBezTo>
                        <a:pt x="74213" y="95392"/>
                        <a:pt x="95536" y="74069"/>
                        <a:pt x="95536" y="47767"/>
                      </a:cubicBezTo>
                      <a:lnTo>
                        <a:pt x="95536" y="47767"/>
                      </a:lnTo>
                      <a:cubicBezTo>
                        <a:pt x="95536" y="21464"/>
                        <a:pt x="74213" y="142"/>
                        <a:pt x="47911" y="142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6" name="Freeform: Shape 795">
                  <a:extLst>
                    <a:ext uri="{FF2B5EF4-FFF2-40B4-BE49-F238E27FC236}">
                      <a16:creationId xmlns:a16="http://schemas.microsoft.com/office/drawing/2014/main" id="{C2854810-237B-3F53-51E6-35F81C186367}"/>
                    </a:ext>
                  </a:extLst>
                </p:cNvPr>
                <p:cNvSpPr/>
                <p:nvPr/>
              </p:nvSpPr>
              <p:spPr>
                <a:xfrm>
                  <a:off x="5170483" y="2308737"/>
                  <a:ext cx="95250" cy="95250"/>
                </a:xfrm>
                <a:custGeom>
                  <a:avLst/>
                  <a:gdLst>
                    <a:gd name="connsiteX0" fmla="*/ 47946 w 95250"/>
                    <a:gd name="connsiteY0" fmla="*/ 19147 h 95250"/>
                    <a:gd name="connsiteX1" fmla="*/ 76521 w 95250"/>
                    <a:gd name="connsiteY1" fmla="*/ 47722 h 95250"/>
                    <a:gd name="connsiteX2" fmla="*/ 76521 w 95250"/>
                    <a:gd name="connsiteY2" fmla="*/ 47722 h 95250"/>
                    <a:gd name="connsiteX3" fmla="*/ 47946 w 95250"/>
                    <a:gd name="connsiteY3" fmla="*/ 76297 h 95250"/>
                    <a:gd name="connsiteX4" fmla="*/ 19371 w 95250"/>
                    <a:gd name="connsiteY4" fmla="*/ 47722 h 95250"/>
                    <a:gd name="connsiteX5" fmla="*/ 47946 w 95250"/>
                    <a:gd name="connsiteY5" fmla="*/ 19147 h 95250"/>
                    <a:gd name="connsiteX6" fmla="*/ 47946 w 95250"/>
                    <a:gd name="connsiteY6" fmla="*/ 97 h 95250"/>
                    <a:gd name="connsiteX7" fmla="*/ 321 w 95250"/>
                    <a:gd name="connsiteY7" fmla="*/ 47722 h 95250"/>
                    <a:gd name="connsiteX8" fmla="*/ 47946 w 95250"/>
                    <a:gd name="connsiteY8" fmla="*/ 95347 h 95250"/>
                    <a:gd name="connsiteX9" fmla="*/ 95571 w 95250"/>
                    <a:gd name="connsiteY9" fmla="*/ 47722 h 95250"/>
                    <a:gd name="connsiteX10" fmla="*/ 95571 w 95250"/>
                    <a:gd name="connsiteY10" fmla="*/ 47722 h 95250"/>
                    <a:gd name="connsiteX11" fmla="*/ 47946 w 95250"/>
                    <a:gd name="connsiteY11" fmla="*/ 97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7946" y="19147"/>
                      </a:moveTo>
                      <a:cubicBezTo>
                        <a:pt x="63728" y="19147"/>
                        <a:pt x="76521" y="31940"/>
                        <a:pt x="76521" y="47722"/>
                      </a:cubicBezTo>
                      <a:lnTo>
                        <a:pt x="76521" y="47722"/>
                      </a:lnTo>
                      <a:cubicBezTo>
                        <a:pt x="76521" y="63504"/>
                        <a:pt x="63728" y="76297"/>
                        <a:pt x="47946" y="76297"/>
                      </a:cubicBezTo>
                      <a:cubicBezTo>
                        <a:pt x="32164" y="76297"/>
                        <a:pt x="19371" y="63504"/>
                        <a:pt x="19371" y="47722"/>
                      </a:cubicBezTo>
                      <a:cubicBezTo>
                        <a:pt x="19371" y="31940"/>
                        <a:pt x="32164" y="19147"/>
                        <a:pt x="47946" y="19147"/>
                      </a:cubicBezTo>
                      <a:close/>
                      <a:moveTo>
                        <a:pt x="47946" y="97"/>
                      </a:moveTo>
                      <a:cubicBezTo>
                        <a:pt x="21644" y="97"/>
                        <a:pt x="321" y="21420"/>
                        <a:pt x="321" y="47722"/>
                      </a:cubicBezTo>
                      <a:cubicBezTo>
                        <a:pt x="321" y="74025"/>
                        <a:pt x="21644" y="95347"/>
                        <a:pt x="47946" y="95347"/>
                      </a:cubicBezTo>
                      <a:cubicBezTo>
                        <a:pt x="74249" y="95347"/>
                        <a:pt x="95571" y="74025"/>
                        <a:pt x="95571" y="47722"/>
                      </a:cubicBezTo>
                      <a:lnTo>
                        <a:pt x="95571" y="47722"/>
                      </a:lnTo>
                      <a:cubicBezTo>
                        <a:pt x="95571" y="21420"/>
                        <a:pt x="74249" y="97"/>
                        <a:pt x="47946" y="97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7" name="Freeform: Shape 796">
                  <a:extLst>
                    <a:ext uri="{FF2B5EF4-FFF2-40B4-BE49-F238E27FC236}">
                      <a16:creationId xmlns:a16="http://schemas.microsoft.com/office/drawing/2014/main" id="{89F6CD79-CD23-98B9-DC21-D796C28E8019}"/>
                    </a:ext>
                  </a:extLst>
                </p:cNvPr>
                <p:cNvSpPr/>
                <p:nvPr/>
              </p:nvSpPr>
              <p:spPr>
                <a:xfrm>
                  <a:off x="5509154" y="4838080"/>
                  <a:ext cx="95250" cy="95250"/>
                </a:xfrm>
                <a:custGeom>
                  <a:avLst/>
                  <a:gdLst>
                    <a:gd name="connsiteX0" fmla="*/ 47982 w 95250"/>
                    <a:gd name="connsiteY0" fmla="*/ 19413 h 95250"/>
                    <a:gd name="connsiteX1" fmla="*/ 76557 w 95250"/>
                    <a:gd name="connsiteY1" fmla="*/ 47988 h 95250"/>
                    <a:gd name="connsiteX2" fmla="*/ 76557 w 95250"/>
                    <a:gd name="connsiteY2" fmla="*/ 47988 h 95250"/>
                    <a:gd name="connsiteX3" fmla="*/ 47982 w 95250"/>
                    <a:gd name="connsiteY3" fmla="*/ 76563 h 95250"/>
                    <a:gd name="connsiteX4" fmla="*/ 19407 w 95250"/>
                    <a:gd name="connsiteY4" fmla="*/ 47988 h 95250"/>
                    <a:gd name="connsiteX5" fmla="*/ 47982 w 95250"/>
                    <a:gd name="connsiteY5" fmla="*/ 19413 h 95250"/>
                    <a:gd name="connsiteX6" fmla="*/ 47982 w 95250"/>
                    <a:gd name="connsiteY6" fmla="*/ 363 h 95250"/>
                    <a:gd name="connsiteX7" fmla="*/ 357 w 95250"/>
                    <a:gd name="connsiteY7" fmla="*/ 47988 h 95250"/>
                    <a:gd name="connsiteX8" fmla="*/ 47982 w 95250"/>
                    <a:gd name="connsiteY8" fmla="*/ 95613 h 95250"/>
                    <a:gd name="connsiteX9" fmla="*/ 95607 w 95250"/>
                    <a:gd name="connsiteY9" fmla="*/ 47988 h 95250"/>
                    <a:gd name="connsiteX10" fmla="*/ 95607 w 95250"/>
                    <a:gd name="connsiteY10" fmla="*/ 47988 h 95250"/>
                    <a:gd name="connsiteX11" fmla="*/ 47982 w 95250"/>
                    <a:gd name="connsiteY11" fmla="*/ 363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7982" y="19413"/>
                      </a:moveTo>
                      <a:cubicBezTo>
                        <a:pt x="63764" y="19413"/>
                        <a:pt x="76557" y="32206"/>
                        <a:pt x="76557" y="47988"/>
                      </a:cubicBezTo>
                      <a:lnTo>
                        <a:pt x="76557" y="47988"/>
                      </a:lnTo>
                      <a:cubicBezTo>
                        <a:pt x="76557" y="63770"/>
                        <a:pt x="63764" y="76563"/>
                        <a:pt x="47982" y="76563"/>
                      </a:cubicBezTo>
                      <a:cubicBezTo>
                        <a:pt x="32200" y="76563"/>
                        <a:pt x="19407" y="63770"/>
                        <a:pt x="19407" y="47988"/>
                      </a:cubicBezTo>
                      <a:cubicBezTo>
                        <a:pt x="19407" y="32206"/>
                        <a:pt x="32200" y="19413"/>
                        <a:pt x="47982" y="19413"/>
                      </a:cubicBezTo>
                      <a:close/>
                      <a:moveTo>
                        <a:pt x="47982" y="363"/>
                      </a:moveTo>
                      <a:cubicBezTo>
                        <a:pt x="21680" y="363"/>
                        <a:pt x="357" y="21686"/>
                        <a:pt x="357" y="47988"/>
                      </a:cubicBezTo>
                      <a:cubicBezTo>
                        <a:pt x="357" y="74290"/>
                        <a:pt x="21680" y="95613"/>
                        <a:pt x="47982" y="95613"/>
                      </a:cubicBezTo>
                      <a:cubicBezTo>
                        <a:pt x="74284" y="95613"/>
                        <a:pt x="95607" y="74290"/>
                        <a:pt x="95607" y="47988"/>
                      </a:cubicBezTo>
                      <a:lnTo>
                        <a:pt x="95607" y="47988"/>
                      </a:lnTo>
                      <a:cubicBezTo>
                        <a:pt x="95607" y="21686"/>
                        <a:pt x="74284" y="363"/>
                        <a:pt x="47982" y="363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8" name="Freeform: Shape 797">
                  <a:extLst>
                    <a:ext uri="{FF2B5EF4-FFF2-40B4-BE49-F238E27FC236}">
                      <a16:creationId xmlns:a16="http://schemas.microsoft.com/office/drawing/2014/main" id="{030308C7-46A6-A3B0-F0B5-DBE59C03499F}"/>
                    </a:ext>
                  </a:extLst>
                </p:cNvPr>
                <p:cNvSpPr/>
                <p:nvPr/>
              </p:nvSpPr>
              <p:spPr>
                <a:xfrm>
                  <a:off x="5847825" y="4416523"/>
                  <a:ext cx="95250" cy="95250"/>
                </a:xfrm>
                <a:custGeom>
                  <a:avLst/>
                  <a:gdLst>
                    <a:gd name="connsiteX0" fmla="*/ 48017 w 95250"/>
                    <a:gd name="connsiteY0" fmla="*/ 19369 h 95250"/>
                    <a:gd name="connsiteX1" fmla="*/ 76592 w 95250"/>
                    <a:gd name="connsiteY1" fmla="*/ 47944 h 95250"/>
                    <a:gd name="connsiteX2" fmla="*/ 76592 w 95250"/>
                    <a:gd name="connsiteY2" fmla="*/ 47944 h 95250"/>
                    <a:gd name="connsiteX3" fmla="*/ 48017 w 95250"/>
                    <a:gd name="connsiteY3" fmla="*/ 76519 h 95250"/>
                    <a:gd name="connsiteX4" fmla="*/ 19442 w 95250"/>
                    <a:gd name="connsiteY4" fmla="*/ 47944 h 95250"/>
                    <a:gd name="connsiteX5" fmla="*/ 48017 w 95250"/>
                    <a:gd name="connsiteY5" fmla="*/ 19369 h 95250"/>
                    <a:gd name="connsiteX6" fmla="*/ 48017 w 95250"/>
                    <a:gd name="connsiteY6" fmla="*/ 319 h 95250"/>
                    <a:gd name="connsiteX7" fmla="*/ 392 w 95250"/>
                    <a:gd name="connsiteY7" fmla="*/ 47944 h 95250"/>
                    <a:gd name="connsiteX8" fmla="*/ 48017 w 95250"/>
                    <a:gd name="connsiteY8" fmla="*/ 95569 h 95250"/>
                    <a:gd name="connsiteX9" fmla="*/ 95642 w 95250"/>
                    <a:gd name="connsiteY9" fmla="*/ 47944 h 95250"/>
                    <a:gd name="connsiteX10" fmla="*/ 95642 w 95250"/>
                    <a:gd name="connsiteY10" fmla="*/ 47944 h 95250"/>
                    <a:gd name="connsiteX11" fmla="*/ 48017 w 95250"/>
                    <a:gd name="connsiteY11" fmla="*/ 31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017" y="19369"/>
                      </a:moveTo>
                      <a:cubicBezTo>
                        <a:pt x="63799" y="19369"/>
                        <a:pt x="76592" y="32162"/>
                        <a:pt x="76592" y="47944"/>
                      </a:cubicBezTo>
                      <a:lnTo>
                        <a:pt x="76592" y="47944"/>
                      </a:lnTo>
                      <a:cubicBezTo>
                        <a:pt x="76592" y="63726"/>
                        <a:pt x="63799" y="76519"/>
                        <a:pt x="48017" y="76519"/>
                      </a:cubicBezTo>
                      <a:cubicBezTo>
                        <a:pt x="32235" y="76519"/>
                        <a:pt x="19442" y="63726"/>
                        <a:pt x="19442" y="47944"/>
                      </a:cubicBezTo>
                      <a:cubicBezTo>
                        <a:pt x="19442" y="32162"/>
                        <a:pt x="32235" y="19369"/>
                        <a:pt x="48017" y="19369"/>
                      </a:cubicBezTo>
                      <a:close/>
                      <a:moveTo>
                        <a:pt x="48017" y="319"/>
                      </a:moveTo>
                      <a:cubicBezTo>
                        <a:pt x="21715" y="319"/>
                        <a:pt x="392" y="21641"/>
                        <a:pt x="392" y="47944"/>
                      </a:cubicBezTo>
                      <a:cubicBezTo>
                        <a:pt x="392" y="74246"/>
                        <a:pt x="21715" y="95569"/>
                        <a:pt x="48017" y="95569"/>
                      </a:cubicBezTo>
                      <a:cubicBezTo>
                        <a:pt x="74320" y="95569"/>
                        <a:pt x="95642" y="74246"/>
                        <a:pt x="95642" y="47944"/>
                      </a:cubicBezTo>
                      <a:lnTo>
                        <a:pt x="95642" y="47944"/>
                      </a:lnTo>
                      <a:cubicBezTo>
                        <a:pt x="95642" y="21641"/>
                        <a:pt x="74320" y="319"/>
                        <a:pt x="48017" y="319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9" name="Freeform: Shape 798">
                  <a:extLst>
                    <a:ext uri="{FF2B5EF4-FFF2-40B4-BE49-F238E27FC236}">
                      <a16:creationId xmlns:a16="http://schemas.microsoft.com/office/drawing/2014/main" id="{393F4A5F-ACD2-05D1-83A4-F50E9C0960E8}"/>
                    </a:ext>
                  </a:extLst>
                </p:cNvPr>
                <p:cNvSpPr/>
                <p:nvPr/>
              </p:nvSpPr>
              <p:spPr>
                <a:xfrm>
                  <a:off x="6186487" y="3994965"/>
                  <a:ext cx="95250" cy="95250"/>
                </a:xfrm>
                <a:custGeom>
                  <a:avLst/>
                  <a:gdLst>
                    <a:gd name="connsiteX0" fmla="*/ 48053 w 95250"/>
                    <a:gd name="connsiteY0" fmla="*/ 19324 h 95250"/>
                    <a:gd name="connsiteX1" fmla="*/ 76628 w 95250"/>
                    <a:gd name="connsiteY1" fmla="*/ 47899 h 95250"/>
                    <a:gd name="connsiteX2" fmla="*/ 76628 w 95250"/>
                    <a:gd name="connsiteY2" fmla="*/ 47899 h 95250"/>
                    <a:gd name="connsiteX3" fmla="*/ 48053 w 95250"/>
                    <a:gd name="connsiteY3" fmla="*/ 76474 h 95250"/>
                    <a:gd name="connsiteX4" fmla="*/ 19478 w 95250"/>
                    <a:gd name="connsiteY4" fmla="*/ 47899 h 95250"/>
                    <a:gd name="connsiteX5" fmla="*/ 48053 w 95250"/>
                    <a:gd name="connsiteY5" fmla="*/ 19324 h 95250"/>
                    <a:gd name="connsiteX6" fmla="*/ 48053 w 95250"/>
                    <a:gd name="connsiteY6" fmla="*/ 274 h 95250"/>
                    <a:gd name="connsiteX7" fmla="*/ 428 w 95250"/>
                    <a:gd name="connsiteY7" fmla="*/ 47899 h 95250"/>
                    <a:gd name="connsiteX8" fmla="*/ 48053 w 95250"/>
                    <a:gd name="connsiteY8" fmla="*/ 95524 h 95250"/>
                    <a:gd name="connsiteX9" fmla="*/ 95678 w 95250"/>
                    <a:gd name="connsiteY9" fmla="*/ 47899 h 95250"/>
                    <a:gd name="connsiteX10" fmla="*/ 95678 w 95250"/>
                    <a:gd name="connsiteY10" fmla="*/ 47899 h 95250"/>
                    <a:gd name="connsiteX11" fmla="*/ 48053 w 95250"/>
                    <a:gd name="connsiteY11" fmla="*/ 274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053" y="19324"/>
                      </a:moveTo>
                      <a:cubicBezTo>
                        <a:pt x="63835" y="19324"/>
                        <a:pt x="76628" y="32117"/>
                        <a:pt x="76628" y="47899"/>
                      </a:cubicBezTo>
                      <a:lnTo>
                        <a:pt x="76628" y="47899"/>
                      </a:lnTo>
                      <a:cubicBezTo>
                        <a:pt x="76628" y="63681"/>
                        <a:pt x="63835" y="76474"/>
                        <a:pt x="48053" y="76474"/>
                      </a:cubicBezTo>
                      <a:cubicBezTo>
                        <a:pt x="32271" y="76474"/>
                        <a:pt x="19478" y="63681"/>
                        <a:pt x="19478" y="47899"/>
                      </a:cubicBezTo>
                      <a:cubicBezTo>
                        <a:pt x="19478" y="32117"/>
                        <a:pt x="32271" y="19324"/>
                        <a:pt x="48053" y="19324"/>
                      </a:cubicBezTo>
                      <a:close/>
                      <a:moveTo>
                        <a:pt x="48053" y="274"/>
                      </a:moveTo>
                      <a:cubicBezTo>
                        <a:pt x="21751" y="274"/>
                        <a:pt x="428" y="21597"/>
                        <a:pt x="428" y="47899"/>
                      </a:cubicBezTo>
                      <a:cubicBezTo>
                        <a:pt x="428" y="74202"/>
                        <a:pt x="21751" y="95524"/>
                        <a:pt x="48053" y="95524"/>
                      </a:cubicBezTo>
                      <a:cubicBezTo>
                        <a:pt x="74355" y="95524"/>
                        <a:pt x="95678" y="74202"/>
                        <a:pt x="95678" y="47899"/>
                      </a:cubicBezTo>
                      <a:lnTo>
                        <a:pt x="95678" y="47899"/>
                      </a:lnTo>
                      <a:cubicBezTo>
                        <a:pt x="95678" y="21597"/>
                        <a:pt x="74355" y="274"/>
                        <a:pt x="48053" y="274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00" name="Freeform: Shape 799">
                  <a:extLst>
                    <a:ext uri="{FF2B5EF4-FFF2-40B4-BE49-F238E27FC236}">
                      <a16:creationId xmlns:a16="http://schemas.microsoft.com/office/drawing/2014/main" id="{9D3F4206-ACF5-1B66-7B46-22078B97E798}"/>
                    </a:ext>
                  </a:extLst>
                </p:cNvPr>
                <p:cNvSpPr/>
                <p:nvPr/>
              </p:nvSpPr>
              <p:spPr>
                <a:xfrm>
                  <a:off x="6525148" y="3573408"/>
                  <a:ext cx="95250" cy="95250"/>
                </a:xfrm>
                <a:custGeom>
                  <a:avLst/>
                  <a:gdLst>
                    <a:gd name="connsiteX0" fmla="*/ 48089 w 95250"/>
                    <a:gd name="connsiteY0" fmla="*/ 19280 h 95250"/>
                    <a:gd name="connsiteX1" fmla="*/ 76664 w 95250"/>
                    <a:gd name="connsiteY1" fmla="*/ 47855 h 95250"/>
                    <a:gd name="connsiteX2" fmla="*/ 76664 w 95250"/>
                    <a:gd name="connsiteY2" fmla="*/ 47855 h 95250"/>
                    <a:gd name="connsiteX3" fmla="*/ 48089 w 95250"/>
                    <a:gd name="connsiteY3" fmla="*/ 76430 h 95250"/>
                    <a:gd name="connsiteX4" fmla="*/ 19514 w 95250"/>
                    <a:gd name="connsiteY4" fmla="*/ 47855 h 95250"/>
                    <a:gd name="connsiteX5" fmla="*/ 48089 w 95250"/>
                    <a:gd name="connsiteY5" fmla="*/ 19280 h 95250"/>
                    <a:gd name="connsiteX6" fmla="*/ 48089 w 95250"/>
                    <a:gd name="connsiteY6" fmla="*/ 230 h 95250"/>
                    <a:gd name="connsiteX7" fmla="*/ 464 w 95250"/>
                    <a:gd name="connsiteY7" fmla="*/ 47855 h 95250"/>
                    <a:gd name="connsiteX8" fmla="*/ 48089 w 95250"/>
                    <a:gd name="connsiteY8" fmla="*/ 95480 h 95250"/>
                    <a:gd name="connsiteX9" fmla="*/ 95714 w 95250"/>
                    <a:gd name="connsiteY9" fmla="*/ 47855 h 95250"/>
                    <a:gd name="connsiteX10" fmla="*/ 95714 w 95250"/>
                    <a:gd name="connsiteY10" fmla="*/ 47855 h 95250"/>
                    <a:gd name="connsiteX11" fmla="*/ 48089 w 95250"/>
                    <a:gd name="connsiteY11" fmla="*/ 230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089" y="19280"/>
                      </a:moveTo>
                      <a:cubicBezTo>
                        <a:pt x="63871" y="19280"/>
                        <a:pt x="76664" y="32073"/>
                        <a:pt x="76664" y="47855"/>
                      </a:cubicBezTo>
                      <a:lnTo>
                        <a:pt x="76664" y="47855"/>
                      </a:lnTo>
                      <a:cubicBezTo>
                        <a:pt x="76664" y="63637"/>
                        <a:pt x="63871" y="76430"/>
                        <a:pt x="48089" y="76430"/>
                      </a:cubicBezTo>
                      <a:cubicBezTo>
                        <a:pt x="32307" y="76430"/>
                        <a:pt x="19514" y="63637"/>
                        <a:pt x="19514" y="47855"/>
                      </a:cubicBezTo>
                      <a:cubicBezTo>
                        <a:pt x="19514" y="32073"/>
                        <a:pt x="32307" y="19280"/>
                        <a:pt x="48089" y="19280"/>
                      </a:cubicBezTo>
                      <a:close/>
                      <a:moveTo>
                        <a:pt x="48089" y="230"/>
                      </a:moveTo>
                      <a:cubicBezTo>
                        <a:pt x="21786" y="230"/>
                        <a:pt x="464" y="21553"/>
                        <a:pt x="464" y="47855"/>
                      </a:cubicBezTo>
                      <a:cubicBezTo>
                        <a:pt x="464" y="74157"/>
                        <a:pt x="21786" y="95480"/>
                        <a:pt x="48089" y="95480"/>
                      </a:cubicBezTo>
                      <a:cubicBezTo>
                        <a:pt x="74391" y="95480"/>
                        <a:pt x="95714" y="74157"/>
                        <a:pt x="95714" y="47855"/>
                      </a:cubicBezTo>
                      <a:lnTo>
                        <a:pt x="95714" y="47855"/>
                      </a:lnTo>
                      <a:cubicBezTo>
                        <a:pt x="95714" y="21553"/>
                        <a:pt x="74391" y="230"/>
                        <a:pt x="48089" y="230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01" name="Freeform: Shape 800">
                  <a:extLst>
                    <a:ext uri="{FF2B5EF4-FFF2-40B4-BE49-F238E27FC236}">
                      <a16:creationId xmlns:a16="http://schemas.microsoft.com/office/drawing/2014/main" id="{708EC5BF-CB15-EF00-C805-6D3163765275}"/>
                    </a:ext>
                  </a:extLst>
                </p:cNvPr>
                <p:cNvSpPr/>
                <p:nvPr/>
              </p:nvSpPr>
              <p:spPr>
                <a:xfrm>
                  <a:off x="6863819" y="3151851"/>
                  <a:ext cx="95250" cy="95250"/>
                </a:xfrm>
                <a:custGeom>
                  <a:avLst/>
                  <a:gdLst>
                    <a:gd name="connsiteX0" fmla="*/ 48124 w 95250"/>
                    <a:gd name="connsiteY0" fmla="*/ 19236 h 95250"/>
                    <a:gd name="connsiteX1" fmla="*/ 76699 w 95250"/>
                    <a:gd name="connsiteY1" fmla="*/ 47811 h 95250"/>
                    <a:gd name="connsiteX2" fmla="*/ 76699 w 95250"/>
                    <a:gd name="connsiteY2" fmla="*/ 47811 h 95250"/>
                    <a:gd name="connsiteX3" fmla="*/ 48124 w 95250"/>
                    <a:gd name="connsiteY3" fmla="*/ 76386 h 95250"/>
                    <a:gd name="connsiteX4" fmla="*/ 19549 w 95250"/>
                    <a:gd name="connsiteY4" fmla="*/ 47811 h 95250"/>
                    <a:gd name="connsiteX5" fmla="*/ 48124 w 95250"/>
                    <a:gd name="connsiteY5" fmla="*/ 19236 h 95250"/>
                    <a:gd name="connsiteX6" fmla="*/ 48124 w 95250"/>
                    <a:gd name="connsiteY6" fmla="*/ 186 h 95250"/>
                    <a:gd name="connsiteX7" fmla="*/ 499 w 95250"/>
                    <a:gd name="connsiteY7" fmla="*/ 47811 h 95250"/>
                    <a:gd name="connsiteX8" fmla="*/ 48124 w 95250"/>
                    <a:gd name="connsiteY8" fmla="*/ 95436 h 95250"/>
                    <a:gd name="connsiteX9" fmla="*/ 95749 w 95250"/>
                    <a:gd name="connsiteY9" fmla="*/ 47811 h 95250"/>
                    <a:gd name="connsiteX10" fmla="*/ 95749 w 95250"/>
                    <a:gd name="connsiteY10" fmla="*/ 47811 h 95250"/>
                    <a:gd name="connsiteX11" fmla="*/ 48124 w 95250"/>
                    <a:gd name="connsiteY11" fmla="*/ 186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124" y="19236"/>
                      </a:moveTo>
                      <a:cubicBezTo>
                        <a:pt x="63906" y="19236"/>
                        <a:pt x="76699" y="32029"/>
                        <a:pt x="76699" y="47811"/>
                      </a:cubicBezTo>
                      <a:lnTo>
                        <a:pt x="76699" y="47811"/>
                      </a:lnTo>
                      <a:cubicBezTo>
                        <a:pt x="76699" y="63593"/>
                        <a:pt x="63906" y="76386"/>
                        <a:pt x="48124" y="76386"/>
                      </a:cubicBezTo>
                      <a:cubicBezTo>
                        <a:pt x="32342" y="76386"/>
                        <a:pt x="19549" y="63593"/>
                        <a:pt x="19549" y="47811"/>
                      </a:cubicBezTo>
                      <a:cubicBezTo>
                        <a:pt x="19549" y="32029"/>
                        <a:pt x="32342" y="19236"/>
                        <a:pt x="48124" y="19236"/>
                      </a:cubicBezTo>
                      <a:close/>
                      <a:moveTo>
                        <a:pt x="48124" y="186"/>
                      </a:moveTo>
                      <a:cubicBezTo>
                        <a:pt x="21822" y="186"/>
                        <a:pt x="499" y="21509"/>
                        <a:pt x="499" y="47811"/>
                      </a:cubicBezTo>
                      <a:cubicBezTo>
                        <a:pt x="499" y="74113"/>
                        <a:pt x="21822" y="95436"/>
                        <a:pt x="48124" y="95436"/>
                      </a:cubicBezTo>
                      <a:cubicBezTo>
                        <a:pt x="74426" y="95436"/>
                        <a:pt x="95749" y="74113"/>
                        <a:pt x="95749" y="47811"/>
                      </a:cubicBezTo>
                      <a:lnTo>
                        <a:pt x="95749" y="47811"/>
                      </a:lnTo>
                      <a:cubicBezTo>
                        <a:pt x="95749" y="21509"/>
                        <a:pt x="74426" y="186"/>
                        <a:pt x="48124" y="186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02" name="Freeform: Shape 801">
                  <a:extLst>
                    <a:ext uri="{FF2B5EF4-FFF2-40B4-BE49-F238E27FC236}">
                      <a16:creationId xmlns:a16="http://schemas.microsoft.com/office/drawing/2014/main" id="{8056B581-277C-83B5-AE94-45C7D68A12B2}"/>
                    </a:ext>
                  </a:extLst>
                </p:cNvPr>
                <p:cNvSpPr/>
                <p:nvPr/>
              </p:nvSpPr>
              <p:spPr>
                <a:xfrm>
                  <a:off x="7202490" y="2730293"/>
                  <a:ext cx="95250" cy="95250"/>
                </a:xfrm>
                <a:custGeom>
                  <a:avLst/>
                  <a:gdLst>
                    <a:gd name="connsiteX0" fmla="*/ 48160 w 95250"/>
                    <a:gd name="connsiteY0" fmla="*/ 19192 h 95250"/>
                    <a:gd name="connsiteX1" fmla="*/ 76735 w 95250"/>
                    <a:gd name="connsiteY1" fmla="*/ 47767 h 95250"/>
                    <a:gd name="connsiteX2" fmla="*/ 76735 w 95250"/>
                    <a:gd name="connsiteY2" fmla="*/ 47767 h 95250"/>
                    <a:gd name="connsiteX3" fmla="*/ 48160 w 95250"/>
                    <a:gd name="connsiteY3" fmla="*/ 76342 h 95250"/>
                    <a:gd name="connsiteX4" fmla="*/ 19585 w 95250"/>
                    <a:gd name="connsiteY4" fmla="*/ 47767 h 95250"/>
                    <a:gd name="connsiteX5" fmla="*/ 48160 w 95250"/>
                    <a:gd name="connsiteY5" fmla="*/ 19192 h 95250"/>
                    <a:gd name="connsiteX6" fmla="*/ 48160 w 95250"/>
                    <a:gd name="connsiteY6" fmla="*/ 142 h 95250"/>
                    <a:gd name="connsiteX7" fmla="*/ 535 w 95250"/>
                    <a:gd name="connsiteY7" fmla="*/ 47767 h 95250"/>
                    <a:gd name="connsiteX8" fmla="*/ 48160 w 95250"/>
                    <a:gd name="connsiteY8" fmla="*/ 95392 h 95250"/>
                    <a:gd name="connsiteX9" fmla="*/ 95785 w 95250"/>
                    <a:gd name="connsiteY9" fmla="*/ 47767 h 95250"/>
                    <a:gd name="connsiteX10" fmla="*/ 95785 w 95250"/>
                    <a:gd name="connsiteY10" fmla="*/ 47767 h 95250"/>
                    <a:gd name="connsiteX11" fmla="*/ 48160 w 95250"/>
                    <a:gd name="connsiteY11" fmla="*/ 142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160" y="19192"/>
                      </a:moveTo>
                      <a:cubicBezTo>
                        <a:pt x="63942" y="19192"/>
                        <a:pt x="76735" y="31985"/>
                        <a:pt x="76735" y="47767"/>
                      </a:cubicBezTo>
                      <a:lnTo>
                        <a:pt x="76735" y="47767"/>
                      </a:lnTo>
                      <a:cubicBezTo>
                        <a:pt x="76735" y="63549"/>
                        <a:pt x="63942" y="76342"/>
                        <a:pt x="48160" y="76342"/>
                      </a:cubicBezTo>
                      <a:cubicBezTo>
                        <a:pt x="32378" y="76342"/>
                        <a:pt x="19585" y="63549"/>
                        <a:pt x="19585" y="47767"/>
                      </a:cubicBezTo>
                      <a:cubicBezTo>
                        <a:pt x="19585" y="31985"/>
                        <a:pt x="32378" y="19192"/>
                        <a:pt x="48160" y="19192"/>
                      </a:cubicBezTo>
                      <a:close/>
                      <a:moveTo>
                        <a:pt x="48160" y="142"/>
                      </a:moveTo>
                      <a:cubicBezTo>
                        <a:pt x="21857" y="142"/>
                        <a:pt x="535" y="21464"/>
                        <a:pt x="535" y="47767"/>
                      </a:cubicBezTo>
                      <a:cubicBezTo>
                        <a:pt x="535" y="74069"/>
                        <a:pt x="21857" y="95392"/>
                        <a:pt x="48160" y="95392"/>
                      </a:cubicBezTo>
                      <a:cubicBezTo>
                        <a:pt x="74462" y="95392"/>
                        <a:pt x="95785" y="74069"/>
                        <a:pt x="95785" y="47767"/>
                      </a:cubicBezTo>
                      <a:lnTo>
                        <a:pt x="95785" y="47767"/>
                      </a:lnTo>
                      <a:cubicBezTo>
                        <a:pt x="95785" y="21464"/>
                        <a:pt x="74462" y="142"/>
                        <a:pt x="48160" y="142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03" name="Freeform: Shape 802">
                  <a:extLst>
                    <a:ext uri="{FF2B5EF4-FFF2-40B4-BE49-F238E27FC236}">
                      <a16:creationId xmlns:a16="http://schemas.microsoft.com/office/drawing/2014/main" id="{B36FE718-3A00-31AC-AA3B-96227268C1C1}"/>
                    </a:ext>
                  </a:extLst>
                </p:cNvPr>
                <p:cNvSpPr/>
                <p:nvPr/>
              </p:nvSpPr>
              <p:spPr>
                <a:xfrm>
                  <a:off x="7541151" y="2308737"/>
                  <a:ext cx="95250" cy="95250"/>
                </a:xfrm>
                <a:custGeom>
                  <a:avLst/>
                  <a:gdLst>
                    <a:gd name="connsiteX0" fmla="*/ 48195 w 95250"/>
                    <a:gd name="connsiteY0" fmla="*/ 19147 h 95250"/>
                    <a:gd name="connsiteX1" fmla="*/ 76770 w 95250"/>
                    <a:gd name="connsiteY1" fmla="*/ 47722 h 95250"/>
                    <a:gd name="connsiteX2" fmla="*/ 76770 w 95250"/>
                    <a:gd name="connsiteY2" fmla="*/ 47722 h 95250"/>
                    <a:gd name="connsiteX3" fmla="*/ 48195 w 95250"/>
                    <a:gd name="connsiteY3" fmla="*/ 76297 h 95250"/>
                    <a:gd name="connsiteX4" fmla="*/ 19620 w 95250"/>
                    <a:gd name="connsiteY4" fmla="*/ 47722 h 95250"/>
                    <a:gd name="connsiteX5" fmla="*/ 48195 w 95250"/>
                    <a:gd name="connsiteY5" fmla="*/ 19147 h 95250"/>
                    <a:gd name="connsiteX6" fmla="*/ 48195 w 95250"/>
                    <a:gd name="connsiteY6" fmla="*/ 97 h 95250"/>
                    <a:gd name="connsiteX7" fmla="*/ 570 w 95250"/>
                    <a:gd name="connsiteY7" fmla="*/ 47722 h 95250"/>
                    <a:gd name="connsiteX8" fmla="*/ 48195 w 95250"/>
                    <a:gd name="connsiteY8" fmla="*/ 95347 h 95250"/>
                    <a:gd name="connsiteX9" fmla="*/ 95820 w 95250"/>
                    <a:gd name="connsiteY9" fmla="*/ 47722 h 95250"/>
                    <a:gd name="connsiteX10" fmla="*/ 95820 w 95250"/>
                    <a:gd name="connsiteY10" fmla="*/ 47722 h 95250"/>
                    <a:gd name="connsiteX11" fmla="*/ 48195 w 95250"/>
                    <a:gd name="connsiteY11" fmla="*/ 97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195" y="19147"/>
                      </a:moveTo>
                      <a:cubicBezTo>
                        <a:pt x="63977" y="19147"/>
                        <a:pt x="76770" y="31940"/>
                        <a:pt x="76770" y="47722"/>
                      </a:cubicBezTo>
                      <a:lnTo>
                        <a:pt x="76770" y="47722"/>
                      </a:lnTo>
                      <a:cubicBezTo>
                        <a:pt x="76770" y="63504"/>
                        <a:pt x="63977" y="76297"/>
                        <a:pt x="48195" y="76297"/>
                      </a:cubicBezTo>
                      <a:cubicBezTo>
                        <a:pt x="32413" y="76297"/>
                        <a:pt x="19620" y="63504"/>
                        <a:pt x="19620" y="47722"/>
                      </a:cubicBezTo>
                      <a:cubicBezTo>
                        <a:pt x="19620" y="31940"/>
                        <a:pt x="32413" y="19147"/>
                        <a:pt x="48195" y="19147"/>
                      </a:cubicBezTo>
                      <a:close/>
                      <a:moveTo>
                        <a:pt x="48195" y="97"/>
                      </a:moveTo>
                      <a:cubicBezTo>
                        <a:pt x="21893" y="97"/>
                        <a:pt x="570" y="21420"/>
                        <a:pt x="570" y="47722"/>
                      </a:cubicBezTo>
                      <a:cubicBezTo>
                        <a:pt x="570" y="74025"/>
                        <a:pt x="21893" y="95347"/>
                        <a:pt x="48195" y="95347"/>
                      </a:cubicBezTo>
                      <a:cubicBezTo>
                        <a:pt x="74498" y="95347"/>
                        <a:pt x="95820" y="74025"/>
                        <a:pt x="95820" y="47722"/>
                      </a:cubicBezTo>
                      <a:lnTo>
                        <a:pt x="95820" y="47722"/>
                      </a:lnTo>
                      <a:cubicBezTo>
                        <a:pt x="95820" y="21420"/>
                        <a:pt x="74498" y="97"/>
                        <a:pt x="48195" y="97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04" name="Freeform: Shape 803">
                  <a:extLst>
                    <a:ext uri="{FF2B5EF4-FFF2-40B4-BE49-F238E27FC236}">
                      <a16:creationId xmlns:a16="http://schemas.microsoft.com/office/drawing/2014/main" id="{FEC77A6E-9451-D321-C9E6-E75BEE76BE9A}"/>
                    </a:ext>
                  </a:extLst>
                </p:cNvPr>
                <p:cNvSpPr/>
                <p:nvPr/>
              </p:nvSpPr>
              <p:spPr>
                <a:xfrm>
                  <a:off x="7879822" y="4838080"/>
                  <a:ext cx="95250" cy="95250"/>
                </a:xfrm>
                <a:custGeom>
                  <a:avLst/>
                  <a:gdLst>
                    <a:gd name="connsiteX0" fmla="*/ 48231 w 95250"/>
                    <a:gd name="connsiteY0" fmla="*/ 19413 h 95250"/>
                    <a:gd name="connsiteX1" fmla="*/ 76806 w 95250"/>
                    <a:gd name="connsiteY1" fmla="*/ 47988 h 95250"/>
                    <a:gd name="connsiteX2" fmla="*/ 76806 w 95250"/>
                    <a:gd name="connsiteY2" fmla="*/ 47988 h 95250"/>
                    <a:gd name="connsiteX3" fmla="*/ 48231 w 95250"/>
                    <a:gd name="connsiteY3" fmla="*/ 76563 h 95250"/>
                    <a:gd name="connsiteX4" fmla="*/ 19656 w 95250"/>
                    <a:gd name="connsiteY4" fmla="*/ 47988 h 95250"/>
                    <a:gd name="connsiteX5" fmla="*/ 48231 w 95250"/>
                    <a:gd name="connsiteY5" fmla="*/ 19413 h 95250"/>
                    <a:gd name="connsiteX6" fmla="*/ 48231 w 95250"/>
                    <a:gd name="connsiteY6" fmla="*/ 363 h 95250"/>
                    <a:gd name="connsiteX7" fmla="*/ 606 w 95250"/>
                    <a:gd name="connsiteY7" fmla="*/ 47988 h 95250"/>
                    <a:gd name="connsiteX8" fmla="*/ 48231 w 95250"/>
                    <a:gd name="connsiteY8" fmla="*/ 95613 h 95250"/>
                    <a:gd name="connsiteX9" fmla="*/ 95856 w 95250"/>
                    <a:gd name="connsiteY9" fmla="*/ 47988 h 95250"/>
                    <a:gd name="connsiteX10" fmla="*/ 95856 w 95250"/>
                    <a:gd name="connsiteY10" fmla="*/ 47988 h 95250"/>
                    <a:gd name="connsiteX11" fmla="*/ 48231 w 95250"/>
                    <a:gd name="connsiteY11" fmla="*/ 363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231" y="19413"/>
                      </a:moveTo>
                      <a:cubicBezTo>
                        <a:pt x="64013" y="19413"/>
                        <a:pt x="76806" y="32206"/>
                        <a:pt x="76806" y="47988"/>
                      </a:cubicBezTo>
                      <a:lnTo>
                        <a:pt x="76806" y="47988"/>
                      </a:lnTo>
                      <a:cubicBezTo>
                        <a:pt x="76806" y="63770"/>
                        <a:pt x="64013" y="76563"/>
                        <a:pt x="48231" y="76563"/>
                      </a:cubicBezTo>
                      <a:cubicBezTo>
                        <a:pt x="32449" y="76563"/>
                        <a:pt x="19656" y="63770"/>
                        <a:pt x="19656" y="47988"/>
                      </a:cubicBezTo>
                      <a:cubicBezTo>
                        <a:pt x="19656" y="32206"/>
                        <a:pt x="32449" y="19413"/>
                        <a:pt x="48231" y="19413"/>
                      </a:cubicBezTo>
                      <a:close/>
                      <a:moveTo>
                        <a:pt x="48231" y="363"/>
                      </a:moveTo>
                      <a:cubicBezTo>
                        <a:pt x="21928" y="363"/>
                        <a:pt x="606" y="21686"/>
                        <a:pt x="606" y="47988"/>
                      </a:cubicBezTo>
                      <a:cubicBezTo>
                        <a:pt x="606" y="74290"/>
                        <a:pt x="21928" y="95613"/>
                        <a:pt x="48231" y="95613"/>
                      </a:cubicBezTo>
                      <a:cubicBezTo>
                        <a:pt x="74533" y="95613"/>
                        <a:pt x="95856" y="74290"/>
                        <a:pt x="95856" y="47988"/>
                      </a:cubicBezTo>
                      <a:lnTo>
                        <a:pt x="95856" y="47988"/>
                      </a:lnTo>
                      <a:cubicBezTo>
                        <a:pt x="95856" y="21686"/>
                        <a:pt x="74533" y="363"/>
                        <a:pt x="48231" y="363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05" name="Freeform: Shape 804">
                  <a:extLst>
                    <a:ext uri="{FF2B5EF4-FFF2-40B4-BE49-F238E27FC236}">
                      <a16:creationId xmlns:a16="http://schemas.microsoft.com/office/drawing/2014/main" id="{6D535B29-4E23-E6D9-E149-9D878339F7C6}"/>
                    </a:ext>
                  </a:extLst>
                </p:cNvPr>
                <p:cNvSpPr/>
                <p:nvPr/>
              </p:nvSpPr>
              <p:spPr>
                <a:xfrm>
                  <a:off x="8218483" y="4416523"/>
                  <a:ext cx="95250" cy="95250"/>
                </a:xfrm>
                <a:custGeom>
                  <a:avLst/>
                  <a:gdLst>
                    <a:gd name="connsiteX0" fmla="*/ 48266 w 95250"/>
                    <a:gd name="connsiteY0" fmla="*/ 19369 h 95250"/>
                    <a:gd name="connsiteX1" fmla="*/ 76841 w 95250"/>
                    <a:gd name="connsiteY1" fmla="*/ 47944 h 95250"/>
                    <a:gd name="connsiteX2" fmla="*/ 76841 w 95250"/>
                    <a:gd name="connsiteY2" fmla="*/ 47944 h 95250"/>
                    <a:gd name="connsiteX3" fmla="*/ 48266 w 95250"/>
                    <a:gd name="connsiteY3" fmla="*/ 76519 h 95250"/>
                    <a:gd name="connsiteX4" fmla="*/ 19691 w 95250"/>
                    <a:gd name="connsiteY4" fmla="*/ 47944 h 95250"/>
                    <a:gd name="connsiteX5" fmla="*/ 48266 w 95250"/>
                    <a:gd name="connsiteY5" fmla="*/ 19369 h 95250"/>
                    <a:gd name="connsiteX6" fmla="*/ 48266 w 95250"/>
                    <a:gd name="connsiteY6" fmla="*/ 319 h 95250"/>
                    <a:gd name="connsiteX7" fmla="*/ 641 w 95250"/>
                    <a:gd name="connsiteY7" fmla="*/ 47944 h 95250"/>
                    <a:gd name="connsiteX8" fmla="*/ 48266 w 95250"/>
                    <a:gd name="connsiteY8" fmla="*/ 95569 h 95250"/>
                    <a:gd name="connsiteX9" fmla="*/ 95891 w 95250"/>
                    <a:gd name="connsiteY9" fmla="*/ 47944 h 95250"/>
                    <a:gd name="connsiteX10" fmla="*/ 95891 w 95250"/>
                    <a:gd name="connsiteY10" fmla="*/ 47944 h 95250"/>
                    <a:gd name="connsiteX11" fmla="*/ 48266 w 95250"/>
                    <a:gd name="connsiteY11" fmla="*/ 31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266" y="19369"/>
                      </a:moveTo>
                      <a:cubicBezTo>
                        <a:pt x="64048" y="19369"/>
                        <a:pt x="76841" y="32162"/>
                        <a:pt x="76841" y="47944"/>
                      </a:cubicBezTo>
                      <a:lnTo>
                        <a:pt x="76841" y="47944"/>
                      </a:lnTo>
                      <a:cubicBezTo>
                        <a:pt x="76841" y="63726"/>
                        <a:pt x="64048" y="76519"/>
                        <a:pt x="48266" y="76519"/>
                      </a:cubicBezTo>
                      <a:cubicBezTo>
                        <a:pt x="32484" y="76519"/>
                        <a:pt x="19691" y="63726"/>
                        <a:pt x="19691" y="47944"/>
                      </a:cubicBezTo>
                      <a:cubicBezTo>
                        <a:pt x="19691" y="32162"/>
                        <a:pt x="32484" y="19369"/>
                        <a:pt x="48266" y="19369"/>
                      </a:cubicBezTo>
                      <a:close/>
                      <a:moveTo>
                        <a:pt x="48266" y="319"/>
                      </a:moveTo>
                      <a:cubicBezTo>
                        <a:pt x="21964" y="319"/>
                        <a:pt x="641" y="21641"/>
                        <a:pt x="641" y="47944"/>
                      </a:cubicBezTo>
                      <a:cubicBezTo>
                        <a:pt x="641" y="74246"/>
                        <a:pt x="21964" y="95569"/>
                        <a:pt x="48266" y="95569"/>
                      </a:cubicBezTo>
                      <a:cubicBezTo>
                        <a:pt x="74569" y="95569"/>
                        <a:pt x="95891" y="74246"/>
                        <a:pt x="95891" y="47944"/>
                      </a:cubicBezTo>
                      <a:lnTo>
                        <a:pt x="95891" y="47944"/>
                      </a:lnTo>
                      <a:cubicBezTo>
                        <a:pt x="95891" y="21641"/>
                        <a:pt x="74569" y="319"/>
                        <a:pt x="48266" y="319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06" name="Freeform: Shape 805">
                  <a:extLst>
                    <a:ext uri="{FF2B5EF4-FFF2-40B4-BE49-F238E27FC236}">
                      <a16:creationId xmlns:a16="http://schemas.microsoft.com/office/drawing/2014/main" id="{0ACBB518-FF2F-6D32-5778-3F59321E726A}"/>
                    </a:ext>
                  </a:extLst>
                </p:cNvPr>
                <p:cNvSpPr/>
                <p:nvPr/>
              </p:nvSpPr>
              <p:spPr>
                <a:xfrm>
                  <a:off x="8557154" y="3994965"/>
                  <a:ext cx="95250" cy="95250"/>
                </a:xfrm>
                <a:custGeom>
                  <a:avLst/>
                  <a:gdLst>
                    <a:gd name="connsiteX0" fmla="*/ 48302 w 95250"/>
                    <a:gd name="connsiteY0" fmla="*/ 19324 h 95250"/>
                    <a:gd name="connsiteX1" fmla="*/ 76877 w 95250"/>
                    <a:gd name="connsiteY1" fmla="*/ 47899 h 95250"/>
                    <a:gd name="connsiteX2" fmla="*/ 76877 w 95250"/>
                    <a:gd name="connsiteY2" fmla="*/ 47899 h 95250"/>
                    <a:gd name="connsiteX3" fmla="*/ 48302 w 95250"/>
                    <a:gd name="connsiteY3" fmla="*/ 76474 h 95250"/>
                    <a:gd name="connsiteX4" fmla="*/ 19727 w 95250"/>
                    <a:gd name="connsiteY4" fmla="*/ 47899 h 95250"/>
                    <a:gd name="connsiteX5" fmla="*/ 48302 w 95250"/>
                    <a:gd name="connsiteY5" fmla="*/ 19324 h 95250"/>
                    <a:gd name="connsiteX6" fmla="*/ 48302 w 95250"/>
                    <a:gd name="connsiteY6" fmla="*/ 274 h 95250"/>
                    <a:gd name="connsiteX7" fmla="*/ 677 w 95250"/>
                    <a:gd name="connsiteY7" fmla="*/ 47899 h 95250"/>
                    <a:gd name="connsiteX8" fmla="*/ 48302 w 95250"/>
                    <a:gd name="connsiteY8" fmla="*/ 95524 h 95250"/>
                    <a:gd name="connsiteX9" fmla="*/ 95927 w 95250"/>
                    <a:gd name="connsiteY9" fmla="*/ 47899 h 95250"/>
                    <a:gd name="connsiteX10" fmla="*/ 95927 w 95250"/>
                    <a:gd name="connsiteY10" fmla="*/ 47899 h 95250"/>
                    <a:gd name="connsiteX11" fmla="*/ 48302 w 95250"/>
                    <a:gd name="connsiteY11" fmla="*/ 274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302" y="19324"/>
                      </a:moveTo>
                      <a:cubicBezTo>
                        <a:pt x="64084" y="19324"/>
                        <a:pt x="76877" y="32117"/>
                        <a:pt x="76877" y="47899"/>
                      </a:cubicBezTo>
                      <a:lnTo>
                        <a:pt x="76877" y="47899"/>
                      </a:lnTo>
                      <a:cubicBezTo>
                        <a:pt x="76877" y="63681"/>
                        <a:pt x="64084" y="76474"/>
                        <a:pt x="48302" y="76474"/>
                      </a:cubicBezTo>
                      <a:cubicBezTo>
                        <a:pt x="32520" y="76474"/>
                        <a:pt x="19727" y="63681"/>
                        <a:pt x="19727" y="47899"/>
                      </a:cubicBezTo>
                      <a:cubicBezTo>
                        <a:pt x="19727" y="32117"/>
                        <a:pt x="32520" y="19324"/>
                        <a:pt x="48302" y="19324"/>
                      </a:cubicBezTo>
                      <a:close/>
                      <a:moveTo>
                        <a:pt x="48302" y="274"/>
                      </a:moveTo>
                      <a:cubicBezTo>
                        <a:pt x="22000" y="274"/>
                        <a:pt x="677" y="21597"/>
                        <a:pt x="677" y="47899"/>
                      </a:cubicBezTo>
                      <a:cubicBezTo>
                        <a:pt x="677" y="74202"/>
                        <a:pt x="22000" y="95524"/>
                        <a:pt x="48302" y="95524"/>
                      </a:cubicBezTo>
                      <a:cubicBezTo>
                        <a:pt x="74604" y="95524"/>
                        <a:pt x="95927" y="74202"/>
                        <a:pt x="95927" y="47899"/>
                      </a:cubicBezTo>
                      <a:lnTo>
                        <a:pt x="95927" y="47899"/>
                      </a:lnTo>
                      <a:cubicBezTo>
                        <a:pt x="95927" y="21597"/>
                        <a:pt x="74604" y="274"/>
                        <a:pt x="48302" y="274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07" name="Freeform: Shape 806">
                  <a:extLst>
                    <a:ext uri="{FF2B5EF4-FFF2-40B4-BE49-F238E27FC236}">
                      <a16:creationId xmlns:a16="http://schemas.microsoft.com/office/drawing/2014/main" id="{61518035-02A4-77D0-9869-06E8272AD101}"/>
                    </a:ext>
                  </a:extLst>
                </p:cNvPr>
                <p:cNvSpPr/>
                <p:nvPr/>
              </p:nvSpPr>
              <p:spPr>
                <a:xfrm>
                  <a:off x="8895816" y="3573408"/>
                  <a:ext cx="95250" cy="95250"/>
                </a:xfrm>
                <a:custGeom>
                  <a:avLst/>
                  <a:gdLst>
                    <a:gd name="connsiteX0" fmla="*/ 48337 w 95250"/>
                    <a:gd name="connsiteY0" fmla="*/ 19280 h 95250"/>
                    <a:gd name="connsiteX1" fmla="*/ 76912 w 95250"/>
                    <a:gd name="connsiteY1" fmla="*/ 47855 h 95250"/>
                    <a:gd name="connsiteX2" fmla="*/ 76912 w 95250"/>
                    <a:gd name="connsiteY2" fmla="*/ 47855 h 95250"/>
                    <a:gd name="connsiteX3" fmla="*/ 48337 w 95250"/>
                    <a:gd name="connsiteY3" fmla="*/ 76430 h 95250"/>
                    <a:gd name="connsiteX4" fmla="*/ 19762 w 95250"/>
                    <a:gd name="connsiteY4" fmla="*/ 47855 h 95250"/>
                    <a:gd name="connsiteX5" fmla="*/ 48337 w 95250"/>
                    <a:gd name="connsiteY5" fmla="*/ 19280 h 95250"/>
                    <a:gd name="connsiteX6" fmla="*/ 48337 w 95250"/>
                    <a:gd name="connsiteY6" fmla="*/ 230 h 95250"/>
                    <a:gd name="connsiteX7" fmla="*/ 712 w 95250"/>
                    <a:gd name="connsiteY7" fmla="*/ 47855 h 95250"/>
                    <a:gd name="connsiteX8" fmla="*/ 48337 w 95250"/>
                    <a:gd name="connsiteY8" fmla="*/ 95480 h 95250"/>
                    <a:gd name="connsiteX9" fmla="*/ 95962 w 95250"/>
                    <a:gd name="connsiteY9" fmla="*/ 47855 h 95250"/>
                    <a:gd name="connsiteX10" fmla="*/ 95962 w 95250"/>
                    <a:gd name="connsiteY10" fmla="*/ 47855 h 95250"/>
                    <a:gd name="connsiteX11" fmla="*/ 48337 w 95250"/>
                    <a:gd name="connsiteY11" fmla="*/ 230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337" y="19280"/>
                      </a:moveTo>
                      <a:cubicBezTo>
                        <a:pt x="64119" y="19280"/>
                        <a:pt x="76912" y="32073"/>
                        <a:pt x="76912" y="47855"/>
                      </a:cubicBezTo>
                      <a:lnTo>
                        <a:pt x="76912" y="47855"/>
                      </a:lnTo>
                      <a:cubicBezTo>
                        <a:pt x="76912" y="63637"/>
                        <a:pt x="64119" y="76430"/>
                        <a:pt x="48337" y="76430"/>
                      </a:cubicBezTo>
                      <a:cubicBezTo>
                        <a:pt x="32555" y="76430"/>
                        <a:pt x="19762" y="63637"/>
                        <a:pt x="19762" y="47855"/>
                      </a:cubicBezTo>
                      <a:cubicBezTo>
                        <a:pt x="19762" y="32073"/>
                        <a:pt x="32555" y="19280"/>
                        <a:pt x="48337" y="19280"/>
                      </a:cubicBezTo>
                      <a:close/>
                      <a:moveTo>
                        <a:pt x="48337" y="230"/>
                      </a:moveTo>
                      <a:cubicBezTo>
                        <a:pt x="22035" y="230"/>
                        <a:pt x="712" y="21553"/>
                        <a:pt x="712" y="47855"/>
                      </a:cubicBezTo>
                      <a:cubicBezTo>
                        <a:pt x="712" y="74157"/>
                        <a:pt x="22035" y="95480"/>
                        <a:pt x="48337" y="95480"/>
                      </a:cubicBezTo>
                      <a:cubicBezTo>
                        <a:pt x="74640" y="95480"/>
                        <a:pt x="95962" y="74157"/>
                        <a:pt x="95962" y="47855"/>
                      </a:cubicBezTo>
                      <a:lnTo>
                        <a:pt x="95962" y="47855"/>
                      </a:lnTo>
                      <a:cubicBezTo>
                        <a:pt x="95962" y="21553"/>
                        <a:pt x="74640" y="230"/>
                        <a:pt x="48337" y="230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08" name="Freeform: Shape 807">
                  <a:extLst>
                    <a:ext uri="{FF2B5EF4-FFF2-40B4-BE49-F238E27FC236}">
                      <a16:creationId xmlns:a16="http://schemas.microsoft.com/office/drawing/2014/main" id="{4C41A914-4EE6-504F-C31D-9C450CCD77EE}"/>
                    </a:ext>
                  </a:extLst>
                </p:cNvPr>
                <p:cNvSpPr/>
                <p:nvPr/>
              </p:nvSpPr>
              <p:spPr>
                <a:xfrm>
                  <a:off x="3524782" y="2250972"/>
                  <a:ext cx="5418667" cy="9525"/>
                </a:xfrm>
                <a:custGeom>
                  <a:avLst/>
                  <a:gdLst>
                    <a:gd name="connsiteX0" fmla="*/ 0 w 5418667"/>
                    <a:gd name="connsiteY0" fmla="*/ 0 h 9525"/>
                    <a:gd name="connsiteX1" fmla="*/ 338661 w 5418667"/>
                    <a:gd name="connsiteY1" fmla="*/ 0 h 9525"/>
                    <a:gd name="connsiteX2" fmla="*/ 677332 w 5418667"/>
                    <a:gd name="connsiteY2" fmla="*/ 0 h 9525"/>
                    <a:gd name="connsiteX3" fmla="*/ 1015994 w 5418667"/>
                    <a:gd name="connsiteY3" fmla="*/ 0 h 9525"/>
                    <a:gd name="connsiteX4" fmla="*/ 1354665 w 5418667"/>
                    <a:gd name="connsiteY4" fmla="*/ 0 h 9525"/>
                    <a:gd name="connsiteX5" fmla="*/ 1693326 w 5418667"/>
                    <a:gd name="connsiteY5" fmla="*/ 0 h 9525"/>
                    <a:gd name="connsiteX6" fmla="*/ 2031997 w 5418667"/>
                    <a:gd name="connsiteY6" fmla="*/ 0 h 9525"/>
                    <a:gd name="connsiteX7" fmla="*/ 2370658 w 5418667"/>
                    <a:gd name="connsiteY7" fmla="*/ 0 h 9525"/>
                    <a:gd name="connsiteX8" fmla="*/ 2709329 w 5418667"/>
                    <a:gd name="connsiteY8" fmla="*/ 0 h 9525"/>
                    <a:gd name="connsiteX9" fmla="*/ 3048000 w 5418667"/>
                    <a:gd name="connsiteY9" fmla="*/ 0 h 9525"/>
                    <a:gd name="connsiteX10" fmla="*/ 3386661 w 5418667"/>
                    <a:gd name="connsiteY10" fmla="*/ 0 h 9525"/>
                    <a:gd name="connsiteX11" fmla="*/ 3725332 w 5418667"/>
                    <a:gd name="connsiteY11" fmla="*/ 0 h 9525"/>
                    <a:gd name="connsiteX12" fmla="*/ 4063994 w 5418667"/>
                    <a:gd name="connsiteY12" fmla="*/ 0 h 9525"/>
                    <a:gd name="connsiteX13" fmla="*/ 4402665 w 5418667"/>
                    <a:gd name="connsiteY13" fmla="*/ 0 h 9525"/>
                    <a:gd name="connsiteX14" fmla="*/ 4741326 w 5418667"/>
                    <a:gd name="connsiteY14" fmla="*/ 0 h 9525"/>
                    <a:gd name="connsiteX15" fmla="*/ 5079997 w 5418667"/>
                    <a:gd name="connsiteY15" fmla="*/ 0 h 9525"/>
                    <a:gd name="connsiteX16" fmla="*/ 5418668 w 5418667"/>
                    <a:gd name="connsiteY16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5418667" h="9525">
                      <a:moveTo>
                        <a:pt x="0" y="0"/>
                      </a:moveTo>
                      <a:lnTo>
                        <a:pt x="338661" y="0"/>
                      </a:lnTo>
                      <a:lnTo>
                        <a:pt x="677332" y="0"/>
                      </a:lnTo>
                      <a:lnTo>
                        <a:pt x="1015994" y="0"/>
                      </a:lnTo>
                      <a:lnTo>
                        <a:pt x="1354665" y="0"/>
                      </a:lnTo>
                      <a:lnTo>
                        <a:pt x="1693326" y="0"/>
                      </a:lnTo>
                      <a:lnTo>
                        <a:pt x="2031997" y="0"/>
                      </a:lnTo>
                      <a:lnTo>
                        <a:pt x="2370658" y="0"/>
                      </a:lnTo>
                      <a:lnTo>
                        <a:pt x="2709329" y="0"/>
                      </a:lnTo>
                      <a:lnTo>
                        <a:pt x="3048000" y="0"/>
                      </a:lnTo>
                      <a:lnTo>
                        <a:pt x="3386661" y="0"/>
                      </a:lnTo>
                      <a:lnTo>
                        <a:pt x="3725332" y="0"/>
                      </a:lnTo>
                      <a:lnTo>
                        <a:pt x="4063994" y="0"/>
                      </a:lnTo>
                      <a:lnTo>
                        <a:pt x="4402665" y="0"/>
                      </a:lnTo>
                      <a:lnTo>
                        <a:pt x="4741326" y="0"/>
                      </a:lnTo>
                      <a:lnTo>
                        <a:pt x="5079997" y="0"/>
                      </a:lnTo>
                      <a:lnTo>
                        <a:pt x="5418668" y="0"/>
                      </a:lnTo>
                    </a:path>
                  </a:pathLst>
                </a:custGeom>
                <a:noFill/>
                <a:ln w="19050" cap="flat">
                  <a:solidFill>
                    <a:srgbClr val="D9531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809" name="Freeform: Shape 808">
                <a:extLst>
                  <a:ext uri="{FF2B5EF4-FFF2-40B4-BE49-F238E27FC236}">
                    <a16:creationId xmlns:a16="http://schemas.microsoft.com/office/drawing/2014/main" id="{13E18B37-8F1F-1560-AE0C-888D58D800DE}"/>
                  </a:ext>
                </a:extLst>
              </p:cNvPr>
              <p:cNvSpPr/>
              <p:nvPr/>
            </p:nvSpPr>
            <p:spPr>
              <a:xfrm>
                <a:off x="7891462" y="1828800"/>
                <a:ext cx="1285875" cy="342900"/>
              </a:xfrm>
              <a:custGeom>
                <a:avLst/>
                <a:gdLst>
                  <a:gd name="connsiteX0" fmla="*/ 1285875 w 1285875"/>
                  <a:gd name="connsiteY0" fmla="*/ 342900 h 342900"/>
                  <a:gd name="connsiteX1" fmla="*/ 1285875 w 1285875"/>
                  <a:gd name="connsiteY1" fmla="*/ 0 h 342900"/>
                  <a:gd name="connsiteX2" fmla="*/ 0 w 1285875"/>
                  <a:gd name="connsiteY2" fmla="*/ 0 h 342900"/>
                  <a:gd name="connsiteX3" fmla="*/ 0 w 1285875"/>
                  <a:gd name="connsiteY3" fmla="*/ 342900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5875" h="342900">
                    <a:moveTo>
                      <a:pt x="1285875" y="342900"/>
                    </a:moveTo>
                    <a:lnTo>
                      <a:pt x="1285875" y="0"/>
                    </a:lnTo>
                    <a:lnTo>
                      <a:pt x="0" y="0"/>
                    </a:lnTo>
                    <a:lnTo>
                      <a:pt x="0" y="34290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10" name="TextBox 809">
                <a:extLst>
                  <a:ext uri="{FF2B5EF4-FFF2-40B4-BE49-F238E27FC236}">
                    <a16:creationId xmlns:a16="http://schemas.microsoft.com/office/drawing/2014/main" id="{CF6F4084-5103-37C0-6E48-53DDEE0D353C}"/>
                  </a:ext>
                </a:extLst>
              </p:cNvPr>
              <p:cNvSpPr txBox="1"/>
              <p:nvPr/>
            </p:nvSpPr>
            <p:spPr>
              <a:xfrm>
                <a:off x="8247697" y="1816854"/>
                <a:ext cx="947695" cy="2308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Phase </a:t>
                </a:r>
                <a:r>
                  <a:rPr lang="en-GB" sz="90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f</a:t>
                </a:r>
                <a:r>
                  <a:rPr lang="en-GB" sz="9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unction</a:t>
                </a:r>
              </a:p>
            </p:txBody>
          </p:sp>
          <p:grpSp>
            <p:nvGrpSpPr>
              <p:cNvPr id="811" name="Graphic 705">
                <a:extLst>
                  <a:ext uri="{FF2B5EF4-FFF2-40B4-BE49-F238E27FC236}">
                    <a16:creationId xmlns:a16="http://schemas.microsoft.com/office/drawing/2014/main" id="{6C235775-B4E8-FD23-31B5-C288E354F386}"/>
                  </a:ext>
                </a:extLst>
              </p:cNvPr>
              <p:cNvGrpSpPr/>
              <p:nvPr/>
            </p:nvGrpSpPr>
            <p:grpSpPr>
              <a:xfrm>
                <a:off x="7929562" y="1875120"/>
                <a:ext cx="381000" cy="95250"/>
                <a:chOff x="7929562" y="1875120"/>
                <a:chExt cx="381000" cy="95250"/>
              </a:xfrm>
              <a:solidFill>
                <a:srgbClr val="0072BD"/>
              </a:solidFill>
            </p:grpSpPr>
            <p:sp>
              <p:nvSpPr>
                <p:cNvPr id="812" name="Freeform: Shape 811">
                  <a:extLst>
                    <a:ext uri="{FF2B5EF4-FFF2-40B4-BE49-F238E27FC236}">
                      <a16:creationId xmlns:a16="http://schemas.microsoft.com/office/drawing/2014/main" id="{0F60FA74-3DF0-B9B0-E15D-69E49A368174}"/>
                    </a:ext>
                  </a:extLst>
                </p:cNvPr>
                <p:cNvSpPr/>
                <p:nvPr/>
              </p:nvSpPr>
              <p:spPr>
                <a:xfrm>
                  <a:off x="7929562" y="1922745"/>
                  <a:ext cx="381000" cy="9525"/>
                </a:xfrm>
                <a:custGeom>
                  <a:avLst/>
                  <a:gdLst>
                    <a:gd name="connsiteX0" fmla="*/ 0 w 381000"/>
                    <a:gd name="connsiteY0" fmla="*/ 0 h 9525"/>
                    <a:gd name="connsiteX1" fmla="*/ 381000 w 3810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81000" h="9525">
                      <a:moveTo>
                        <a:pt x="0" y="0"/>
                      </a:moveTo>
                      <a:lnTo>
                        <a:pt x="381000" y="0"/>
                      </a:lnTo>
                    </a:path>
                  </a:pathLst>
                </a:custGeom>
                <a:ln w="19050" cap="flat">
                  <a:solidFill>
                    <a:srgbClr val="0072BD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13" name="Freeform: Shape 812">
                  <a:extLst>
                    <a:ext uri="{FF2B5EF4-FFF2-40B4-BE49-F238E27FC236}">
                      <a16:creationId xmlns:a16="http://schemas.microsoft.com/office/drawing/2014/main" id="{C6D3A33F-B433-CED5-81DD-CEDB7991BBC3}"/>
                    </a:ext>
                  </a:extLst>
                </p:cNvPr>
                <p:cNvSpPr/>
                <p:nvPr/>
              </p:nvSpPr>
              <p:spPr>
                <a:xfrm>
                  <a:off x="8072437" y="1875120"/>
                  <a:ext cx="95250" cy="95250"/>
                </a:xfrm>
                <a:custGeom>
                  <a:avLst/>
                  <a:gdLst>
                    <a:gd name="connsiteX0" fmla="*/ 48251 w 95250"/>
                    <a:gd name="connsiteY0" fmla="*/ 19102 h 95250"/>
                    <a:gd name="connsiteX1" fmla="*/ 76826 w 95250"/>
                    <a:gd name="connsiteY1" fmla="*/ 47677 h 95250"/>
                    <a:gd name="connsiteX2" fmla="*/ 76826 w 95250"/>
                    <a:gd name="connsiteY2" fmla="*/ 47677 h 95250"/>
                    <a:gd name="connsiteX3" fmla="*/ 48251 w 95250"/>
                    <a:gd name="connsiteY3" fmla="*/ 76252 h 95250"/>
                    <a:gd name="connsiteX4" fmla="*/ 19676 w 95250"/>
                    <a:gd name="connsiteY4" fmla="*/ 47677 h 95250"/>
                    <a:gd name="connsiteX5" fmla="*/ 48251 w 95250"/>
                    <a:gd name="connsiteY5" fmla="*/ 19102 h 95250"/>
                    <a:gd name="connsiteX6" fmla="*/ 48251 w 95250"/>
                    <a:gd name="connsiteY6" fmla="*/ 52 h 95250"/>
                    <a:gd name="connsiteX7" fmla="*/ 626 w 95250"/>
                    <a:gd name="connsiteY7" fmla="*/ 47677 h 95250"/>
                    <a:gd name="connsiteX8" fmla="*/ 48251 w 95250"/>
                    <a:gd name="connsiteY8" fmla="*/ 95302 h 95250"/>
                    <a:gd name="connsiteX9" fmla="*/ 95876 w 95250"/>
                    <a:gd name="connsiteY9" fmla="*/ 47677 h 95250"/>
                    <a:gd name="connsiteX10" fmla="*/ 95876 w 95250"/>
                    <a:gd name="connsiteY10" fmla="*/ 47677 h 95250"/>
                    <a:gd name="connsiteX11" fmla="*/ 48251 w 95250"/>
                    <a:gd name="connsiteY11" fmla="*/ 52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251" y="19102"/>
                      </a:moveTo>
                      <a:cubicBezTo>
                        <a:pt x="64033" y="19102"/>
                        <a:pt x="76826" y="31895"/>
                        <a:pt x="76826" y="47677"/>
                      </a:cubicBezTo>
                      <a:lnTo>
                        <a:pt x="76826" y="47677"/>
                      </a:lnTo>
                      <a:cubicBezTo>
                        <a:pt x="76826" y="63459"/>
                        <a:pt x="64033" y="76252"/>
                        <a:pt x="48251" y="76252"/>
                      </a:cubicBezTo>
                      <a:cubicBezTo>
                        <a:pt x="32469" y="76252"/>
                        <a:pt x="19676" y="63459"/>
                        <a:pt x="19676" y="47677"/>
                      </a:cubicBezTo>
                      <a:cubicBezTo>
                        <a:pt x="19676" y="31895"/>
                        <a:pt x="32469" y="19102"/>
                        <a:pt x="48251" y="19102"/>
                      </a:cubicBezTo>
                      <a:close/>
                      <a:moveTo>
                        <a:pt x="48251" y="52"/>
                      </a:moveTo>
                      <a:cubicBezTo>
                        <a:pt x="21949" y="52"/>
                        <a:pt x="626" y="21375"/>
                        <a:pt x="626" y="47677"/>
                      </a:cubicBezTo>
                      <a:cubicBezTo>
                        <a:pt x="626" y="73979"/>
                        <a:pt x="21949" y="95302"/>
                        <a:pt x="48251" y="95302"/>
                      </a:cubicBezTo>
                      <a:cubicBezTo>
                        <a:pt x="74553" y="95302"/>
                        <a:pt x="95876" y="73979"/>
                        <a:pt x="95876" y="47677"/>
                      </a:cubicBezTo>
                      <a:lnTo>
                        <a:pt x="95876" y="47677"/>
                      </a:lnTo>
                      <a:cubicBezTo>
                        <a:pt x="95876" y="21375"/>
                        <a:pt x="74553" y="52"/>
                        <a:pt x="48251" y="52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814" name="TextBox 813">
                <a:extLst>
                  <a:ext uri="{FF2B5EF4-FFF2-40B4-BE49-F238E27FC236}">
                    <a16:creationId xmlns:a16="http://schemas.microsoft.com/office/drawing/2014/main" id="{8CA26B46-C1B2-2A3F-2F9F-2A7BFB6BB5CB}"/>
                  </a:ext>
                </a:extLst>
              </p:cNvPr>
              <p:cNvSpPr txBox="1"/>
              <p:nvPr/>
            </p:nvSpPr>
            <p:spPr>
              <a:xfrm>
                <a:off x="8247697" y="1974884"/>
                <a:ext cx="630555" cy="2247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Overflow</a:t>
                </a:r>
              </a:p>
            </p:txBody>
          </p:sp>
          <p:sp>
            <p:nvSpPr>
              <p:cNvPr id="815" name="Freeform: Shape 814">
                <a:extLst>
                  <a:ext uri="{FF2B5EF4-FFF2-40B4-BE49-F238E27FC236}">
                    <a16:creationId xmlns:a16="http://schemas.microsoft.com/office/drawing/2014/main" id="{091DCF6C-D733-97A1-94C0-88007D373565}"/>
                  </a:ext>
                </a:extLst>
              </p:cNvPr>
              <p:cNvSpPr/>
              <p:nvPr/>
            </p:nvSpPr>
            <p:spPr>
              <a:xfrm>
                <a:off x="7929562" y="2077754"/>
                <a:ext cx="381000" cy="9525"/>
              </a:xfrm>
              <a:custGeom>
                <a:avLst/>
                <a:gdLst>
                  <a:gd name="connsiteX0" fmla="*/ 0 w 381000"/>
                  <a:gd name="connsiteY0" fmla="*/ 0 h 9525"/>
                  <a:gd name="connsiteX1" fmla="*/ 381000 w 3810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000" h="9525">
                    <a:moveTo>
                      <a:pt x="0" y="0"/>
                    </a:moveTo>
                    <a:lnTo>
                      <a:pt x="381000" y="0"/>
                    </a:lnTo>
                  </a:path>
                </a:pathLst>
              </a:custGeom>
              <a:ln w="19050" cap="flat">
                <a:solidFill>
                  <a:srgbClr val="D9531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16" name="Freeform: Shape 815">
                <a:extLst>
                  <a:ext uri="{FF2B5EF4-FFF2-40B4-BE49-F238E27FC236}">
                    <a16:creationId xmlns:a16="http://schemas.microsoft.com/office/drawing/2014/main" id="{0FF6E318-ED8D-4377-A453-7852297C494D}"/>
                  </a:ext>
                </a:extLst>
              </p:cNvPr>
              <p:cNvSpPr/>
              <p:nvPr/>
            </p:nvSpPr>
            <p:spPr>
              <a:xfrm>
                <a:off x="7891462" y="1828800"/>
                <a:ext cx="1285875" cy="342900"/>
              </a:xfrm>
              <a:custGeom>
                <a:avLst/>
                <a:gdLst>
                  <a:gd name="connsiteX0" fmla="*/ 0 w 1285875"/>
                  <a:gd name="connsiteY0" fmla="*/ 342900 h 342900"/>
                  <a:gd name="connsiteX1" fmla="*/ 0 w 1285875"/>
                  <a:gd name="connsiteY1" fmla="*/ 0 h 342900"/>
                  <a:gd name="connsiteX2" fmla="*/ 1285875 w 1285875"/>
                  <a:gd name="connsiteY2" fmla="*/ 0 h 342900"/>
                  <a:gd name="connsiteX3" fmla="*/ 1285875 w 1285875"/>
                  <a:gd name="connsiteY3" fmla="*/ 342900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5875" h="342900">
                    <a:moveTo>
                      <a:pt x="0" y="342900"/>
                    </a:moveTo>
                    <a:lnTo>
                      <a:pt x="0" y="0"/>
                    </a:lnTo>
                    <a:lnTo>
                      <a:pt x="1285875" y="0"/>
                    </a:lnTo>
                    <a:lnTo>
                      <a:pt x="1285875" y="34290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26262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cxnSp>
          <p:nvCxnSpPr>
            <p:cNvPr id="699" name="Straight Connector 698">
              <a:extLst>
                <a:ext uri="{FF2B5EF4-FFF2-40B4-BE49-F238E27FC236}">
                  <a16:creationId xmlns:a16="http://schemas.microsoft.com/office/drawing/2014/main" id="{F452C81C-68FD-6C47-9FBA-95CD09D6B18F}"/>
                </a:ext>
              </a:extLst>
            </p:cNvPr>
            <p:cNvCxnSpPr>
              <a:cxnSpLocks/>
            </p:cNvCxnSpPr>
            <p:nvPr/>
          </p:nvCxnSpPr>
          <p:spPr>
            <a:xfrm>
              <a:off x="4206582" y="3618033"/>
              <a:ext cx="7591" cy="1852394"/>
            </a:xfrm>
            <a:prstGeom prst="line">
              <a:avLst/>
            </a:prstGeom>
            <a:ln w="12700" cap="flat">
              <a:solidFill>
                <a:schemeClr val="tx1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" name="Straight Connector 702">
              <a:extLst>
                <a:ext uri="{FF2B5EF4-FFF2-40B4-BE49-F238E27FC236}">
                  <a16:creationId xmlns:a16="http://schemas.microsoft.com/office/drawing/2014/main" id="{7B2BB5EF-84C5-8A58-5E81-9D6DDC1B18DD}"/>
                </a:ext>
              </a:extLst>
            </p:cNvPr>
            <p:cNvCxnSpPr>
              <a:cxnSpLocks/>
            </p:cNvCxnSpPr>
            <p:nvPr/>
          </p:nvCxnSpPr>
          <p:spPr>
            <a:xfrm>
              <a:off x="4540880" y="3197237"/>
              <a:ext cx="849" cy="227319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lgDashDot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" name="Straight Connector 822">
              <a:extLst>
                <a:ext uri="{FF2B5EF4-FFF2-40B4-BE49-F238E27FC236}">
                  <a16:creationId xmlns:a16="http://schemas.microsoft.com/office/drawing/2014/main" id="{DF55E54D-8A93-7606-8647-D4277DB3BEEA}"/>
                </a:ext>
              </a:extLst>
            </p:cNvPr>
            <p:cNvCxnSpPr>
              <a:cxnSpLocks/>
            </p:cNvCxnSpPr>
            <p:nvPr/>
          </p:nvCxnSpPr>
          <p:spPr>
            <a:xfrm>
              <a:off x="4214173" y="5347449"/>
              <a:ext cx="326603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8" name="TextBox 827">
              <a:extLst>
                <a:ext uri="{FF2B5EF4-FFF2-40B4-BE49-F238E27FC236}">
                  <a16:creationId xmlns:a16="http://schemas.microsoft.com/office/drawing/2014/main" id="{A6CC33B6-F120-DED4-2F85-147F41E50311}"/>
                </a:ext>
              </a:extLst>
            </p:cNvPr>
            <p:cNvSpPr txBox="1"/>
            <p:nvPr/>
          </p:nvSpPr>
          <p:spPr>
            <a:xfrm>
              <a:off x="4108237" y="5454561"/>
              <a:ext cx="1229886" cy="315825"/>
            </a:xfrm>
            <a:prstGeom prst="round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Clock period</a:t>
              </a:r>
              <a:endParaRPr lang="en-GB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4778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ADB2752-6436-50BA-CB2F-B96D5B99B527}"/>
              </a:ext>
            </a:extLst>
          </p:cNvPr>
          <p:cNvGrpSpPr/>
          <p:nvPr/>
        </p:nvGrpSpPr>
        <p:grpSpPr>
          <a:xfrm>
            <a:off x="2013891" y="1292542"/>
            <a:ext cx="7716848" cy="3952501"/>
            <a:chOff x="2013891" y="1292542"/>
            <a:chExt cx="7716848" cy="395250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927C1E-4FEF-1AE1-FFAA-603745712BBC}"/>
                </a:ext>
              </a:extLst>
            </p:cNvPr>
            <p:cNvSpPr/>
            <p:nvPr/>
          </p:nvSpPr>
          <p:spPr>
            <a:xfrm>
              <a:off x="2643187" y="1400175"/>
              <a:ext cx="6934200" cy="3267075"/>
            </a:xfrm>
            <a:custGeom>
              <a:avLst/>
              <a:gdLst>
                <a:gd name="connsiteX0" fmla="*/ 0 w 6934200"/>
                <a:gd name="connsiteY0" fmla="*/ 3267075 h 3267075"/>
                <a:gd name="connsiteX1" fmla="*/ 6934200 w 6934200"/>
                <a:gd name="connsiteY1" fmla="*/ 3267075 h 3267075"/>
                <a:gd name="connsiteX2" fmla="*/ 6934200 w 6934200"/>
                <a:gd name="connsiteY2" fmla="*/ 0 h 3267075"/>
                <a:gd name="connsiteX3" fmla="*/ 0 w 6934200"/>
                <a:gd name="connsiteY3" fmla="*/ 0 h 326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34200" h="3267075">
                  <a:moveTo>
                    <a:pt x="0" y="3267075"/>
                  </a:moveTo>
                  <a:lnTo>
                    <a:pt x="6934200" y="3267075"/>
                  </a:lnTo>
                  <a:lnTo>
                    <a:pt x="6934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11" name="Graphic 4">
              <a:extLst>
                <a:ext uri="{FF2B5EF4-FFF2-40B4-BE49-F238E27FC236}">
                  <a16:creationId xmlns:a16="http://schemas.microsoft.com/office/drawing/2014/main" id="{9B969F7F-DE71-6DBB-35A2-A94FFD2BD465}"/>
                </a:ext>
              </a:extLst>
            </p:cNvPr>
            <p:cNvGrpSpPr/>
            <p:nvPr/>
          </p:nvGrpSpPr>
          <p:grpSpPr>
            <a:xfrm>
              <a:off x="2643187" y="1400175"/>
              <a:ext cx="6934200" cy="3267075"/>
              <a:chOff x="2786062" y="1724025"/>
              <a:chExt cx="6934200" cy="3267075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5093CCA5-3B72-B2D4-E63B-B99D73D5C6A8}"/>
                  </a:ext>
                </a:extLst>
              </p:cNvPr>
              <p:cNvSpPr/>
              <p:nvPr/>
            </p:nvSpPr>
            <p:spPr>
              <a:xfrm>
                <a:off x="278606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C0767BF-1A48-BCB8-5BB3-3AC80E6D3984}"/>
                  </a:ext>
                </a:extLst>
              </p:cNvPr>
              <p:cNvSpPr/>
              <p:nvPr/>
            </p:nvSpPr>
            <p:spPr>
              <a:xfrm>
                <a:off x="347948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ECB141D9-65F0-FB10-DEB9-1B5B71C0FD13}"/>
                  </a:ext>
                </a:extLst>
              </p:cNvPr>
              <p:cNvSpPr/>
              <p:nvPr/>
            </p:nvSpPr>
            <p:spPr>
              <a:xfrm>
                <a:off x="417290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64679A7E-DCB1-4F6E-24DA-75662FA3BE03}"/>
                  </a:ext>
                </a:extLst>
              </p:cNvPr>
              <p:cNvSpPr/>
              <p:nvPr/>
            </p:nvSpPr>
            <p:spPr>
              <a:xfrm>
                <a:off x="486632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B1D3AD9-2C05-D010-160B-86F9AB9D5FA5}"/>
                  </a:ext>
                </a:extLst>
              </p:cNvPr>
              <p:cNvSpPr/>
              <p:nvPr/>
            </p:nvSpPr>
            <p:spPr>
              <a:xfrm>
                <a:off x="555974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1DED9869-27FB-F086-3990-52CA6BC295FF}"/>
                  </a:ext>
                </a:extLst>
              </p:cNvPr>
              <p:cNvSpPr/>
              <p:nvPr/>
            </p:nvSpPr>
            <p:spPr>
              <a:xfrm>
                <a:off x="625316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A7B836E-DCF6-F092-D2F3-7125F1C82682}"/>
                  </a:ext>
                </a:extLst>
              </p:cNvPr>
              <p:cNvSpPr/>
              <p:nvPr/>
            </p:nvSpPr>
            <p:spPr>
              <a:xfrm>
                <a:off x="694658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704508B8-4F83-535C-2F20-FC9E718D850E}"/>
                  </a:ext>
                </a:extLst>
              </p:cNvPr>
              <p:cNvSpPr/>
              <p:nvPr/>
            </p:nvSpPr>
            <p:spPr>
              <a:xfrm>
                <a:off x="764000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3A665D6-2356-EB36-A4C8-462E22D9DB25}"/>
                  </a:ext>
                </a:extLst>
              </p:cNvPr>
              <p:cNvSpPr/>
              <p:nvPr/>
            </p:nvSpPr>
            <p:spPr>
              <a:xfrm>
                <a:off x="833342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8BC4FB69-E99F-1771-B2B6-57F557E3B89B}"/>
                  </a:ext>
                </a:extLst>
              </p:cNvPr>
              <p:cNvSpPr/>
              <p:nvPr/>
            </p:nvSpPr>
            <p:spPr>
              <a:xfrm>
                <a:off x="902684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9D6D693-7F58-1ED5-0D03-24FA0ADC9CC5}"/>
                  </a:ext>
                </a:extLst>
              </p:cNvPr>
              <p:cNvSpPr/>
              <p:nvPr/>
            </p:nvSpPr>
            <p:spPr>
              <a:xfrm>
                <a:off x="972026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49D5F27-B130-A3E0-3193-2213862F90E6}"/>
                  </a:ext>
                </a:extLst>
              </p:cNvPr>
              <p:cNvSpPr/>
              <p:nvPr/>
            </p:nvSpPr>
            <p:spPr>
              <a:xfrm>
                <a:off x="2786062" y="4865446"/>
                <a:ext cx="6934200" cy="9525"/>
              </a:xfrm>
              <a:custGeom>
                <a:avLst/>
                <a:gdLst>
                  <a:gd name="connsiteX0" fmla="*/ 6934200 w 6934200"/>
                  <a:gd name="connsiteY0" fmla="*/ 0 h 9525"/>
                  <a:gd name="connsiteX1" fmla="*/ 0 w 69342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00" h="9525">
                    <a:moveTo>
                      <a:pt x="69342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5650E2B-16FC-F816-5F22-A826F35C791E}"/>
                  </a:ext>
                </a:extLst>
              </p:cNvPr>
              <p:cNvSpPr/>
              <p:nvPr/>
            </p:nvSpPr>
            <p:spPr>
              <a:xfrm>
                <a:off x="2786062" y="4237158"/>
                <a:ext cx="6934200" cy="9525"/>
              </a:xfrm>
              <a:custGeom>
                <a:avLst/>
                <a:gdLst>
                  <a:gd name="connsiteX0" fmla="*/ 6934200 w 6934200"/>
                  <a:gd name="connsiteY0" fmla="*/ 0 h 9525"/>
                  <a:gd name="connsiteX1" fmla="*/ 0 w 69342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00" h="9525">
                    <a:moveTo>
                      <a:pt x="69342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FE32A4A-73B5-59D1-A261-06F05F729752}"/>
                  </a:ext>
                </a:extLst>
              </p:cNvPr>
              <p:cNvSpPr/>
              <p:nvPr/>
            </p:nvSpPr>
            <p:spPr>
              <a:xfrm>
                <a:off x="2786062" y="3608879"/>
                <a:ext cx="6934200" cy="9525"/>
              </a:xfrm>
              <a:custGeom>
                <a:avLst/>
                <a:gdLst>
                  <a:gd name="connsiteX0" fmla="*/ 6934200 w 6934200"/>
                  <a:gd name="connsiteY0" fmla="*/ 0 h 9525"/>
                  <a:gd name="connsiteX1" fmla="*/ 0 w 69342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00" h="9525">
                    <a:moveTo>
                      <a:pt x="69342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F2FE46B-62EA-7C58-388D-897C5EDC1F67}"/>
                  </a:ext>
                </a:extLst>
              </p:cNvPr>
              <p:cNvSpPr/>
              <p:nvPr/>
            </p:nvSpPr>
            <p:spPr>
              <a:xfrm>
                <a:off x="2786062" y="2980591"/>
                <a:ext cx="6934200" cy="9525"/>
              </a:xfrm>
              <a:custGeom>
                <a:avLst/>
                <a:gdLst>
                  <a:gd name="connsiteX0" fmla="*/ 6934200 w 6934200"/>
                  <a:gd name="connsiteY0" fmla="*/ 0 h 9525"/>
                  <a:gd name="connsiteX1" fmla="*/ 0 w 69342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00" h="9525">
                    <a:moveTo>
                      <a:pt x="69342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65CDC011-C3BC-EF23-CB4C-3E22B7D7EA97}"/>
                  </a:ext>
                </a:extLst>
              </p:cNvPr>
              <p:cNvSpPr/>
              <p:nvPr/>
            </p:nvSpPr>
            <p:spPr>
              <a:xfrm>
                <a:off x="2786062" y="2352308"/>
                <a:ext cx="6934200" cy="9525"/>
              </a:xfrm>
              <a:custGeom>
                <a:avLst/>
                <a:gdLst>
                  <a:gd name="connsiteX0" fmla="*/ 6934200 w 6934200"/>
                  <a:gd name="connsiteY0" fmla="*/ 0 h 9525"/>
                  <a:gd name="connsiteX1" fmla="*/ 0 w 69342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00" h="9525">
                    <a:moveTo>
                      <a:pt x="69342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E7F3022-03E5-F46F-36AF-8B6BE1400B9D}"/>
                  </a:ext>
                </a:extLst>
              </p:cNvPr>
              <p:cNvSpPr/>
              <p:nvPr/>
            </p:nvSpPr>
            <p:spPr>
              <a:xfrm>
                <a:off x="2786062" y="1724025"/>
                <a:ext cx="6934200" cy="9525"/>
              </a:xfrm>
              <a:custGeom>
                <a:avLst/>
                <a:gdLst>
                  <a:gd name="connsiteX0" fmla="*/ 6934200 w 6934200"/>
                  <a:gd name="connsiteY0" fmla="*/ 0 h 9525"/>
                  <a:gd name="connsiteX1" fmla="*/ 0 w 69342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00" h="9525">
                    <a:moveTo>
                      <a:pt x="69342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257772DB-C837-A5BD-35B2-0E05791B1765}"/>
                  </a:ext>
                </a:extLst>
              </p:cNvPr>
              <p:cNvSpPr/>
              <p:nvPr/>
            </p:nvSpPr>
            <p:spPr>
              <a:xfrm>
                <a:off x="2786062" y="4991100"/>
                <a:ext cx="6934200" cy="9525"/>
              </a:xfrm>
              <a:custGeom>
                <a:avLst/>
                <a:gdLst>
                  <a:gd name="connsiteX0" fmla="*/ 0 w 6934200"/>
                  <a:gd name="connsiteY0" fmla="*/ 0 h 9525"/>
                  <a:gd name="connsiteX1" fmla="*/ 6934200 w 69342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00" h="9525">
                    <a:moveTo>
                      <a:pt x="0" y="0"/>
                    </a:moveTo>
                    <a:lnTo>
                      <a:pt x="693420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86D23D1-3432-C4E5-7C5F-74D22A726BE7}"/>
                  </a:ext>
                </a:extLst>
              </p:cNvPr>
              <p:cNvSpPr/>
              <p:nvPr/>
            </p:nvSpPr>
            <p:spPr>
              <a:xfrm>
                <a:off x="2786062" y="1724025"/>
                <a:ext cx="6934200" cy="9525"/>
              </a:xfrm>
              <a:custGeom>
                <a:avLst/>
                <a:gdLst>
                  <a:gd name="connsiteX0" fmla="*/ 0 w 6934200"/>
                  <a:gd name="connsiteY0" fmla="*/ 0 h 9525"/>
                  <a:gd name="connsiteX1" fmla="*/ 6934200 w 69342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00" h="9525">
                    <a:moveTo>
                      <a:pt x="0" y="0"/>
                    </a:moveTo>
                    <a:lnTo>
                      <a:pt x="693420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B653C28-C780-DBE2-5D2B-FE005EC6957A}"/>
                  </a:ext>
                </a:extLst>
              </p:cNvPr>
              <p:cNvSpPr/>
              <p:nvPr/>
            </p:nvSpPr>
            <p:spPr>
              <a:xfrm>
                <a:off x="278606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2A541FA-A25B-1630-E25E-22B891F28FB1}"/>
                  </a:ext>
                </a:extLst>
              </p:cNvPr>
              <p:cNvSpPr/>
              <p:nvPr/>
            </p:nvSpPr>
            <p:spPr>
              <a:xfrm>
                <a:off x="347948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17CFA0D-D3D7-A67D-545A-F046D6D44997}"/>
                  </a:ext>
                </a:extLst>
              </p:cNvPr>
              <p:cNvSpPr/>
              <p:nvPr/>
            </p:nvSpPr>
            <p:spPr>
              <a:xfrm>
                <a:off x="417290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B285DF9A-5EDD-DC7F-837D-FD7629F69608}"/>
                  </a:ext>
                </a:extLst>
              </p:cNvPr>
              <p:cNvSpPr/>
              <p:nvPr/>
            </p:nvSpPr>
            <p:spPr>
              <a:xfrm>
                <a:off x="486632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2DD8C2B-C445-2875-6D37-6B01170B9D4F}"/>
                  </a:ext>
                </a:extLst>
              </p:cNvPr>
              <p:cNvSpPr/>
              <p:nvPr/>
            </p:nvSpPr>
            <p:spPr>
              <a:xfrm>
                <a:off x="555974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6AC97D2-C45B-7362-CBAD-B7D2FBED1A8F}"/>
                  </a:ext>
                </a:extLst>
              </p:cNvPr>
              <p:cNvSpPr/>
              <p:nvPr/>
            </p:nvSpPr>
            <p:spPr>
              <a:xfrm>
                <a:off x="625316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90AAD405-FCC9-1908-6108-DE6463B0F50D}"/>
                  </a:ext>
                </a:extLst>
              </p:cNvPr>
              <p:cNvSpPr/>
              <p:nvPr/>
            </p:nvSpPr>
            <p:spPr>
              <a:xfrm>
                <a:off x="694658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0D44336-FC5F-F802-109D-C16696306CA5}"/>
                  </a:ext>
                </a:extLst>
              </p:cNvPr>
              <p:cNvSpPr/>
              <p:nvPr/>
            </p:nvSpPr>
            <p:spPr>
              <a:xfrm>
                <a:off x="764000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6643A204-AC4C-E8F5-FF2B-15A0F0FAEE06}"/>
                  </a:ext>
                </a:extLst>
              </p:cNvPr>
              <p:cNvSpPr/>
              <p:nvPr/>
            </p:nvSpPr>
            <p:spPr>
              <a:xfrm>
                <a:off x="833342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486EECB9-D3E5-07D6-23E5-E818F593370C}"/>
                  </a:ext>
                </a:extLst>
              </p:cNvPr>
              <p:cNvSpPr/>
              <p:nvPr/>
            </p:nvSpPr>
            <p:spPr>
              <a:xfrm>
                <a:off x="902684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27A84E89-50DD-AAC6-CF3E-D07C37325F0F}"/>
                  </a:ext>
                </a:extLst>
              </p:cNvPr>
              <p:cNvSpPr/>
              <p:nvPr/>
            </p:nvSpPr>
            <p:spPr>
              <a:xfrm>
                <a:off x="972026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DC34C404-2ADA-4DB3-8F03-33D287FDC01B}"/>
                  </a:ext>
                </a:extLst>
              </p:cNvPr>
              <p:cNvSpPr/>
              <p:nvPr/>
            </p:nvSpPr>
            <p:spPr>
              <a:xfrm>
                <a:off x="278606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05F25671-B82A-8091-924E-AABC55C2D09C}"/>
                  </a:ext>
                </a:extLst>
              </p:cNvPr>
              <p:cNvSpPr/>
              <p:nvPr/>
            </p:nvSpPr>
            <p:spPr>
              <a:xfrm>
                <a:off x="347948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39DE02E3-206F-87F7-DFF1-B70632AE9ACD}"/>
                  </a:ext>
                </a:extLst>
              </p:cNvPr>
              <p:cNvSpPr/>
              <p:nvPr/>
            </p:nvSpPr>
            <p:spPr>
              <a:xfrm>
                <a:off x="417290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7E6A6D1E-F038-EE6D-4508-B1190BBC4116}"/>
                  </a:ext>
                </a:extLst>
              </p:cNvPr>
              <p:cNvSpPr/>
              <p:nvPr/>
            </p:nvSpPr>
            <p:spPr>
              <a:xfrm>
                <a:off x="486632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E9853B78-1586-43A8-0119-7A45ECF4351A}"/>
                  </a:ext>
                </a:extLst>
              </p:cNvPr>
              <p:cNvSpPr/>
              <p:nvPr/>
            </p:nvSpPr>
            <p:spPr>
              <a:xfrm>
                <a:off x="555974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A92EE8F9-323B-8CC5-26C5-1F5A000FB39F}"/>
                  </a:ext>
                </a:extLst>
              </p:cNvPr>
              <p:cNvSpPr/>
              <p:nvPr/>
            </p:nvSpPr>
            <p:spPr>
              <a:xfrm>
                <a:off x="625316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03AD678-19D0-45CC-C960-8F28EF726667}"/>
                  </a:ext>
                </a:extLst>
              </p:cNvPr>
              <p:cNvSpPr/>
              <p:nvPr/>
            </p:nvSpPr>
            <p:spPr>
              <a:xfrm>
                <a:off x="694658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7CC6C575-BD71-26D1-8F4E-48D472BDC5DD}"/>
                  </a:ext>
                </a:extLst>
              </p:cNvPr>
              <p:cNvSpPr/>
              <p:nvPr/>
            </p:nvSpPr>
            <p:spPr>
              <a:xfrm>
                <a:off x="764000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B7F53E8E-A70D-CA91-A764-873DE4F313AD}"/>
                  </a:ext>
                </a:extLst>
              </p:cNvPr>
              <p:cNvSpPr/>
              <p:nvPr/>
            </p:nvSpPr>
            <p:spPr>
              <a:xfrm>
                <a:off x="833342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9A9F54CC-BD97-00B9-6922-0BBA253942F8}"/>
                  </a:ext>
                </a:extLst>
              </p:cNvPr>
              <p:cNvSpPr/>
              <p:nvPr/>
            </p:nvSpPr>
            <p:spPr>
              <a:xfrm>
                <a:off x="902684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E49685D5-CD45-D2F1-D6AC-75144CA13EC6}"/>
                  </a:ext>
                </a:extLst>
              </p:cNvPr>
              <p:cNvSpPr/>
              <p:nvPr/>
            </p:nvSpPr>
            <p:spPr>
              <a:xfrm>
                <a:off x="972026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A7048FD-AF40-8DCA-189E-547059E73902}"/>
                </a:ext>
              </a:extLst>
            </p:cNvPr>
            <p:cNvSpPr txBox="1"/>
            <p:nvPr/>
          </p:nvSpPr>
          <p:spPr>
            <a:xfrm>
              <a:off x="251364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3AFFED1-7F57-0145-BFB9-E9877CA5A88F}"/>
                </a:ext>
              </a:extLst>
            </p:cNvPr>
            <p:cNvSpPr txBox="1"/>
            <p:nvPr/>
          </p:nvSpPr>
          <p:spPr>
            <a:xfrm>
              <a:off x="320706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5064F7A-D743-7578-CD17-DB20386CA0F7}"/>
                </a:ext>
              </a:extLst>
            </p:cNvPr>
            <p:cNvSpPr txBox="1"/>
            <p:nvPr/>
          </p:nvSpPr>
          <p:spPr>
            <a:xfrm>
              <a:off x="390048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49E4289-4A0A-FF77-867A-C14B262DC3BC}"/>
                </a:ext>
              </a:extLst>
            </p:cNvPr>
            <p:cNvSpPr txBox="1"/>
            <p:nvPr/>
          </p:nvSpPr>
          <p:spPr>
            <a:xfrm>
              <a:off x="459390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3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DA39BC3-2AB4-3005-107E-E974292C8539}"/>
                </a:ext>
              </a:extLst>
            </p:cNvPr>
            <p:cNvSpPr txBox="1"/>
            <p:nvPr/>
          </p:nvSpPr>
          <p:spPr>
            <a:xfrm>
              <a:off x="528732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4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3B9463B-98F3-8BC6-CAF4-AF7688ECE1CA}"/>
                </a:ext>
              </a:extLst>
            </p:cNvPr>
            <p:cNvSpPr txBox="1"/>
            <p:nvPr/>
          </p:nvSpPr>
          <p:spPr>
            <a:xfrm>
              <a:off x="598074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5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BAE73E4-F4B6-F029-04D7-636160922B6B}"/>
                </a:ext>
              </a:extLst>
            </p:cNvPr>
            <p:cNvSpPr txBox="1"/>
            <p:nvPr/>
          </p:nvSpPr>
          <p:spPr>
            <a:xfrm>
              <a:off x="667416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6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48A8323-78FC-46AD-6437-95640D48EFCB}"/>
                </a:ext>
              </a:extLst>
            </p:cNvPr>
            <p:cNvSpPr txBox="1"/>
            <p:nvPr/>
          </p:nvSpPr>
          <p:spPr>
            <a:xfrm>
              <a:off x="736758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7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D951FF8-714D-04B1-2553-B98E441BCA47}"/>
                </a:ext>
              </a:extLst>
            </p:cNvPr>
            <p:cNvSpPr txBox="1"/>
            <p:nvPr/>
          </p:nvSpPr>
          <p:spPr>
            <a:xfrm>
              <a:off x="806100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8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B255C9B-BDFB-7D98-94C1-A8B82C8B792B}"/>
                </a:ext>
              </a:extLst>
            </p:cNvPr>
            <p:cNvSpPr txBox="1"/>
            <p:nvPr/>
          </p:nvSpPr>
          <p:spPr>
            <a:xfrm>
              <a:off x="875442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9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4D30F8C-C7A1-601E-BA7E-F5B4DE052C58}"/>
                </a:ext>
              </a:extLst>
            </p:cNvPr>
            <p:cNvSpPr txBox="1"/>
            <p:nvPr/>
          </p:nvSpPr>
          <p:spPr>
            <a:xfrm>
              <a:off x="9414509" y="4691376"/>
              <a:ext cx="3162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23A6B27-A7DD-93CC-1AB4-E93AFDF39ADD}"/>
                </a:ext>
              </a:extLst>
            </p:cNvPr>
            <p:cNvSpPr txBox="1"/>
            <p:nvPr/>
          </p:nvSpPr>
          <p:spPr>
            <a:xfrm>
              <a:off x="5533510" y="4783378"/>
              <a:ext cx="1058303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24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Phase</a:t>
              </a:r>
            </a:p>
          </p:txBody>
        </p:sp>
        <p:grpSp>
          <p:nvGrpSpPr>
            <p:cNvPr id="65" name="Graphic 4">
              <a:extLst>
                <a:ext uri="{FF2B5EF4-FFF2-40B4-BE49-F238E27FC236}">
                  <a16:creationId xmlns:a16="http://schemas.microsoft.com/office/drawing/2014/main" id="{6FD9504B-29A9-88C7-9157-FBD3ABD7B2C8}"/>
                </a:ext>
              </a:extLst>
            </p:cNvPr>
            <p:cNvGrpSpPr/>
            <p:nvPr/>
          </p:nvGrpSpPr>
          <p:grpSpPr>
            <a:xfrm>
              <a:off x="2643187" y="1400175"/>
              <a:ext cx="6934200" cy="3267075"/>
              <a:chOff x="2786062" y="1724025"/>
              <a:chExt cx="6934200" cy="3267075"/>
            </a:xfrm>
          </p:grpSpPr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9C7EE8B1-00AF-2762-2911-394AD694677E}"/>
                  </a:ext>
                </a:extLst>
              </p:cNvPr>
              <p:cNvSpPr/>
              <p:nvPr/>
            </p:nvSpPr>
            <p:spPr>
              <a:xfrm>
                <a:off x="278606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81F8708-B512-0A39-A93A-5F2ED24BB144}"/>
                  </a:ext>
                </a:extLst>
              </p:cNvPr>
              <p:cNvSpPr/>
              <p:nvPr/>
            </p:nvSpPr>
            <p:spPr>
              <a:xfrm>
                <a:off x="972026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AC3B8D19-ABC7-3018-122D-29E5AA603C19}"/>
                  </a:ext>
                </a:extLst>
              </p:cNvPr>
              <p:cNvSpPr/>
              <p:nvPr/>
            </p:nvSpPr>
            <p:spPr>
              <a:xfrm>
                <a:off x="2786062" y="4865446"/>
                <a:ext cx="69342" cy="9525"/>
              </a:xfrm>
              <a:custGeom>
                <a:avLst/>
                <a:gdLst>
                  <a:gd name="connsiteX0" fmla="*/ 0 w 69342"/>
                  <a:gd name="connsiteY0" fmla="*/ 0 h 9525"/>
                  <a:gd name="connsiteX1" fmla="*/ 69342 w 6934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" h="9525">
                    <a:moveTo>
                      <a:pt x="0" y="0"/>
                    </a:moveTo>
                    <a:lnTo>
                      <a:pt x="69342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85056C96-2FFB-27ED-9D85-4B3BF51B32E9}"/>
                  </a:ext>
                </a:extLst>
              </p:cNvPr>
              <p:cNvSpPr/>
              <p:nvPr/>
            </p:nvSpPr>
            <p:spPr>
              <a:xfrm>
                <a:off x="2786062" y="4237158"/>
                <a:ext cx="69342" cy="9525"/>
              </a:xfrm>
              <a:custGeom>
                <a:avLst/>
                <a:gdLst>
                  <a:gd name="connsiteX0" fmla="*/ 0 w 69342"/>
                  <a:gd name="connsiteY0" fmla="*/ 0 h 9525"/>
                  <a:gd name="connsiteX1" fmla="*/ 69342 w 6934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" h="9525">
                    <a:moveTo>
                      <a:pt x="0" y="0"/>
                    </a:moveTo>
                    <a:lnTo>
                      <a:pt x="69342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1EAF5BC5-AE98-7BCF-EB4B-A8B90A01495B}"/>
                  </a:ext>
                </a:extLst>
              </p:cNvPr>
              <p:cNvSpPr/>
              <p:nvPr/>
            </p:nvSpPr>
            <p:spPr>
              <a:xfrm>
                <a:off x="2786062" y="3608879"/>
                <a:ext cx="69342" cy="9525"/>
              </a:xfrm>
              <a:custGeom>
                <a:avLst/>
                <a:gdLst>
                  <a:gd name="connsiteX0" fmla="*/ 0 w 69342"/>
                  <a:gd name="connsiteY0" fmla="*/ 0 h 9525"/>
                  <a:gd name="connsiteX1" fmla="*/ 69342 w 6934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" h="9525">
                    <a:moveTo>
                      <a:pt x="0" y="0"/>
                    </a:moveTo>
                    <a:lnTo>
                      <a:pt x="69342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468A827B-78A3-BDC6-C391-ED0E5C76B514}"/>
                  </a:ext>
                </a:extLst>
              </p:cNvPr>
              <p:cNvSpPr/>
              <p:nvPr/>
            </p:nvSpPr>
            <p:spPr>
              <a:xfrm>
                <a:off x="2786062" y="2980591"/>
                <a:ext cx="69342" cy="9525"/>
              </a:xfrm>
              <a:custGeom>
                <a:avLst/>
                <a:gdLst>
                  <a:gd name="connsiteX0" fmla="*/ 0 w 69342"/>
                  <a:gd name="connsiteY0" fmla="*/ 0 h 9525"/>
                  <a:gd name="connsiteX1" fmla="*/ 69342 w 6934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" h="9525">
                    <a:moveTo>
                      <a:pt x="0" y="0"/>
                    </a:moveTo>
                    <a:lnTo>
                      <a:pt x="69342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62E61A9-114F-BFBE-96E2-FF4DDC8E70C9}"/>
                  </a:ext>
                </a:extLst>
              </p:cNvPr>
              <p:cNvSpPr/>
              <p:nvPr/>
            </p:nvSpPr>
            <p:spPr>
              <a:xfrm>
                <a:off x="2786062" y="2352308"/>
                <a:ext cx="69342" cy="9525"/>
              </a:xfrm>
              <a:custGeom>
                <a:avLst/>
                <a:gdLst>
                  <a:gd name="connsiteX0" fmla="*/ 0 w 69342"/>
                  <a:gd name="connsiteY0" fmla="*/ 0 h 9525"/>
                  <a:gd name="connsiteX1" fmla="*/ 69342 w 6934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" h="9525">
                    <a:moveTo>
                      <a:pt x="0" y="0"/>
                    </a:moveTo>
                    <a:lnTo>
                      <a:pt x="69342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871C97E9-6F1D-E741-3452-A0558347E348}"/>
                  </a:ext>
                </a:extLst>
              </p:cNvPr>
              <p:cNvSpPr/>
              <p:nvPr/>
            </p:nvSpPr>
            <p:spPr>
              <a:xfrm>
                <a:off x="2786062" y="1724025"/>
                <a:ext cx="69342" cy="9525"/>
              </a:xfrm>
              <a:custGeom>
                <a:avLst/>
                <a:gdLst>
                  <a:gd name="connsiteX0" fmla="*/ 0 w 69342"/>
                  <a:gd name="connsiteY0" fmla="*/ 0 h 9525"/>
                  <a:gd name="connsiteX1" fmla="*/ 69342 w 6934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" h="9525">
                    <a:moveTo>
                      <a:pt x="0" y="0"/>
                    </a:moveTo>
                    <a:lnTo>
                      <a:pt x="69342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EA08B007-2D34-DB38-C6A7-9581C7834378}"/>
                  </a:ext>
                </a:extLst>
              </p:cNvPr>
              <p:cNvSpPr/>
              <p:nvPr/>
            </p:nvSpPr>
            <p:spPr>
              <a:xfrm>
                <a:off x="9650920" y="4865446"/>
                <a:ext cx="69341" cy="9525"/>
              </a:xfrm>
              <a:custGeom>
                <a:avLst/>
                <a:gdLst>
                  <a:gd name="connsiteX0" fmla="*/ 69342 w 69341"/>
                  <a:gd name="connsiteY0" fmla="*/ 0 h 9525"/>
                  <a:gd name="connsiteX1" fmla="*/ 0 w 6934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1" h="9525">
                    <a:moveTo>
                      <a:pt x="69342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23A05EAF-0E8A-B75B-F234-E8528CA15609}"/>
                  </a:ext>
                </a:extLst>
              </p:cNvPr>
              <p:cNvSpPr/>
              <p:nvPr/>
            </p:nvSpPr>
            <p:spPr>
              <a:xfrm>
                <a:off x="9650920" y="4237158"/>
                <a:ext cx="69341" cy="9525"/>
              </a:xfrm>
              <a:custGeom>
                <a:avLst/>
                <a:gdLst>
                  <a:gd name="connsiteX0" fmla="*/ 69342 w 69341"/>
                  <a:gd name="connsiteY0" fmla="*/ 0 h 9525"/>
                  <a:gd name="connsiteX1" fmla="*/ 0 w 6934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1" h="9525">
                    <a:moveTo>
                      <a:pt x="69342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C84E346-140C-248D-57CC-F38ACC2F5A14}"/>
                  </a:ext>
                </a:extLst>
              </p:cNvPr>
              <p:cNvSpPr/>
              <p:nvPr/>
            </p:nvSpPr>
            <p:spPr>
              <a:xfrm>
                <a:off x="9650920" y="3608879"/>
                <a:ext cx="69341" cy="9525"/>
              </a:xfrm>
              <a:custGeom>
                <a:avLst/>
                <a:gdLst>
                  <a:gd name="connsiteX0" fmla="*/ 69342 w 69341"/>
                  <a:gd name="connsiteY0" fmla="*/ 0 h 9525"/>
                  <a:gd name="connsiteX1" fmla="*/ 0 w 6934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1" h="9525">
                    <a:moveTo>
                      <a:pt x="69342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922E7916-6D7B-086E-F4B2-50130FE4782C}"/>
                  </a:ext>
                </a:extLst>
              </p:cNvPr>
              <p:cNvSpPr/>
              <p:nvPr/>
            </p:nvSpPr>
            <p:spPr>
              <a:xfrm>
                <a:off x="9650920" y="2980591"/>
                <a:ext cx="69341" cy="9525"/>
              </a:xfrm>
              <a:custGeom>
                <a:avLst/>
                <a:gdLst>
                  <a:gd name="connsiteX0" fmla="*/ 69342 w 69341"/>
                  <a:gd name="connsiteY0" fmla="*/ 0 h 9525"/>
                  <a:gd name="connsiteX1" fmla="*/ 0 w 6934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1" h="9525">
                    <a:moveTo>
                      <a:pt x="69342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497347AD-6BA0-0014-9FDA-FCAD4AE63273}"/>
                  </a:ext>
                </a:extLst>
              </p:cNvPr>
              <p:cNvSpPr/>
              <p:nvPr/>
            </p:nvSpPr>
            <p:spPr>
              <a:xfrm>
                <a:off x="9650920" y="2352308"/>
                <a:ext cx="69341" cy="9525"/>
              </a:xfrm>
              <a:custGeom>
                <a:avLst/>
                <a:gdLst>
                  <a:gd name="connsiteX0" fmla="*/ 69342 w 69341"/>
                  <a:gd name="connsiteY0" fmla="*/ 0 h 9525"/>
                  <a:gd name="connsiteX1" fmla="*/ 0 w 6934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1" h="9525">
                    <a:moveTo>
                      <a:pt x="69342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1A02655F-CA2F-1267-170C-2CCF11D32FDA}"/>
                  </a:ext>
                </a:extLst>
              </p:cNvPr>
              <p:cNvSpPr/>
              <p:nvPr/>
            </p:nvSpPr>
            <p:spPr>
              <a:xfrm>
                <a:off x="9650920" y="1724025"/>
                <a:ext cx="69341" cy="9525"/>
              </a:xfrm>
              <a:custGeom>
                <a:avLst/>
                <a:gdLst>
                  <a:gd name="connsiteX0" fmla="*/ 69342 w 69341"/>
                  <a:gd name="connsiteY0" fmla="*/ 0 h 9525"/>
                  <a:gd name="connsiteX1" fmla="*/ 0 w 6934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1" h="9525">
                    <a:moveTo>
                      <a:pt x="69342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07C2E27-1C3D-C2CD-16B4-B9864458640C}"/>
                </a:ext>
              </a:extLst>
            </p:cNvPr>
            <p:cNvSpPr txBox="1"/>
            <p:nvPr/>
          </p:nvSpPr>
          <p:spPr>
            <a:xfrm>
              <a:off x="2386650" y="4433963"/>
              <a:ext cx="2876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-1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D9E41CF-C121-ED12-4010-FF449D1BF124}"/>
                </a:ext>
              </a:extLst>
            </p:cNvPr>
            <p:cNvSpPr txBox="1"/>
            <p:nvPr/>
          </p:nvSpPr>
          <p:spPr>
            <a:xfrm>
              <a:off x="2281875" y="3805675"/>
              <a:ext cx="3924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-0.5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6E2743F-300C-DEF3-ECB2-6E5A83ED72E8}"/>
                </a:ext>
              </a:extLst>
            </p:cNvPr>
            <p:cNvSpPr txBox="1"/>
            <p:nvPr/>
          </p:nvSpPr>
          <p:spPr>
            <a:xfrm>
              <a:off x="2424750" y="3177397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9ED78EB-A09D-D28F-F2F1-02C55A34E9C4}"/>
                </a:ext>
              </a:extLst>
            </p:cNvPr>
            <p:cNvSpPr txBox="1"/>
            <p:nvPr/>
          </p:nvSpPr>
          <p:spPr>
            <a:xfrm>
              <a:off x="2319975" y="2549109"/>
              <a:ext cx="3543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0.5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F03D1CA-AA8B-7E5B-86A5-BC45C3024B4D}"/>
                </a:ext>
              </a:extLst>
            </p:cNvPr>
            <p:cNvSpPr txBox="1"/>
            <p:nvPr/>
          </p:nvSpPr>
          <p:spPr>
            <a:xfrm>
              <a:off x="2424750" y="1920825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C31F176-3281-4F12-0648-A6FE5E4C07BD}"/>
                </a:ext>
              </a:extLst>
            </p:cNvPr>
            <p:cNvSpPr txBox="1"/>
            <p:nvPr/>
          </p:nvSpPr>
          <p:spPr>
            <a:xfrm>
              <a:off x="2319975" y="1292542"/>
              <a:ext cx="3543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1.5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E1546A0-2367-D3F9-36F2-9B9AF071D271}"/>
                </a:ext>
              </a:extLst>
            </p:cNvPr>
            <p:cNvSpPr txBox="1"/>
            <p:nvPr/>
          </p:nvSpPr>
          <p:spPr>
            <a:xfrm rot="16200000">
              <a:off x="1467107" y="2812405"/>
              <a:ext cx="1555234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24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Amplitude</a:t>
              </a:r>
            </a:p>
          </p:txBody>
        </p:sp>
        <p:grpSp>
          <p:nvGrpSpPr>
            <p:cNvPr id="88" name="Graphic 4">
              <a:extLst>
                <a:ext uri="{FF2B5EF4-FFF2-40B4-BE49-F238E27FC236}">
                  <a16:creationId xmlns:a16="http://schemas.microsoft.com/office/drawing/2014/main" id="{ECB85061-BB03-5F5F-FDEB-9D6253B845F3}"/>
                </a:ext>
              </a:extLst>
            </p:cNvPr>
            <p:cNvGrpSpPr/>
            <p:nvPr/>
          </p:nvGrpSpPr>
          <p:grpSpPr>
            <a:xfrm>
              <a:off x="2595562" y="1980833"/>
              <a:ext cx="7029450" cy="2595814"/>
              <a:chOff x="2738437" y="2304683"/>
              <a:chExt cx="7029450" cy="2595814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14157A73-842A-584C-3355-54FCC6DC1B50}"/>
                  </a:ext>
                </a:extLst>
              </p:cNvPr>
              <p:cNvSpPr/>
              <p:nvPr/>
            </p:nvSpPr>
            <p:spPr>
              <a:xfrm>
                <a:off x="2786062" y="2352308"/>
                <a:ext cx="6934200" cy="2513128"/>
              </a:xfrm>
              <a:custGeom>
                <a:avLst/>
                <a:gdLst>
                  <a:gd name="connsiteX0" fmla="*/ 0 w 6934200"/>
                  <a:gd name="connsiteY0" fmla="*/ 0 h 2513128"/>
                  <a:gd name="connsiteX1" fmla="*/ 6934 w 6934200"/>
                  <a:gd name="connsiteY1" fmla="*/ 63 h 2513128"/>
                  <a:gd name="connsiteX2" fmla="*/ 13868 w 6934200"/>
                  <a:gd name="connsiteY2" fmla="*/ 251 h 2513128"/>
                  <a:gd name="connsiteX3" fmla="*/ 20803 w 6934200"/>
                  <a:gd name="connsiteY3" fmla="*/ 566 h 2513128"/>
                  <a:gd name="connsiteX4" fmla="*/ 27737 w 6934200"/>
                  <a:gd name="connsiteY4" fmla="*/ 1006 h 2513128"/>
                  <a:gd name="connsiteX5" fmla="*/ 34671 w 6934200"/>
                  <a:gd name="connsiteY5" fmla="*/ 1571 h 2513128"/>
                  <a:gd name="connsiteX6" fmla="*/ 41605 w 6934200"/>
                  <a:gd name="connsiteY6" fmla="*/ 2261 h 2513128"/>
                  <a:gd name="connsiteX7" fmla="*/ 48539 w 6934200"/>
                  <a:gd name="connsiteY7" fmla="*/ 3078 h 2513128"/>
                  <a:gd name="connsiteX8" fmla="*/ 55474 w 6934200"/>
                  <a:gd name="connsiteY8" fmla="*/ 4020 h 2513128"/>
                  <a:gd name="connsiteX9" fmla="*/ 62408 w 6934200"/>
                  <a:gd name="connsiteY9" fmla="*/ 5086 h 2513128"/>
                  <a:gd name="connsiteX10" fmla="*/ 69342 w 6934200"/>
                  <a:gd name="connsiteY10" fmla="*/ 6278 h 2513128"/>
                  <a:gd name="connsiteX11" fmla="*/ 76276 w 6934200"/>
                  <a:gd name="connsiteY11" fmla="*/ 7595 h 2513128"/>
                  <a:gd name="connsiteX12" fmla="*/ 83210 w 6934200"/>
                  <a:gd name="connsiteY12" fmla="*/ 9036 h 2513128"/>
                  <a:gd name="connsiteX13" fmla="*/ 90145 w 6934200"/>
                  <a:gd name="connsiteY13" fmla="*/ 10603 h 2513128"/>
                  <a:gd name="connsiteX14" fmla="*/ 97079 w 6934200"/>
                  <a:gd name="connsiteY14" fmla="*/ 12295 h 2513128"/>
                  <a:gd name="connsiteX15" fmla="*/ 104013 w 6934200"/>
                  <a:gd name="connsiteY15" fmla="*/ 14110 h 2513128"/>
                  <a:gd name="connsiteX16" fmla="*/ 110947 w 6934200"/>
                  <a:gd name="connsiteY16" fmla="*/ 16051 h 2513128"/>
                  <a:gd name="connsiteX17" fmla="*/ 117881 w 6934200"/>
                  <a:gd name="connsiteY17" fmla="*/ 18114 h 2513128"/>
                  <a:gd name="connsiteX18" fmla="*/ 124816 w 6934200"/>
                  <a:gd name="connsiteY18" fmla="*/ 20302 h 2513128"/>
                  <a:gd name="connsiteX19" fmla="*/ 131750 w 6934200"/>
                  <a:gd name="connsiteY19" fmla="*/ 22613 h 2513128"/>
                  <a:gd name="connsiteX20" fmla="*/ 138684 w 6934200"/>
                  <a:gd name="connsiteY20" fmla="*/ 25048 h 2513128"/>
                  <a:gd name="connsiteX21" fmla="*/ 145618 w 6934200"/>
                  <a:gd name="connsiteY21" fmla="*/ 27606 h 2513128"/>
                  <a:gd name="connsiteX22" fmla="*/ 152552 w 6934200"/>
                  <a:gd name="connsiteY22" fmla="*/ 30285 h 2513128"/>
                  <a:gd name="connsiteX23" fmla="*/ 159487 w 6934200"/>
                  <a:gd name="connsiteY23" fmla="*/ 33095 h 2513128"/>
                  <a:gd name="connsiteX24" fmla="*/ 166421 w 6934200"/>
                  <a:gd name="connsiteY24" fmla="*/ 36019 h 2513128"/>
                  <a:gd name="connsiteX25" fmla="*/ 173355 w 6934200"/>
                  <a:gd name="connsiteY25" fmla="*/ 39067 h 2513128"/>
                  <a:gd name="connsiteX26" fmla="*/ 180289 w 6934200"/>
                  <a:gd name="connsiteY26" fmla="*/ 42239 h 2513128"/>
                  <a:gd name="connsiteX27" fmla="*/ 187223 w 6934200"/>
                  <a:gd name="connsiteY27" fmla="*/ 45525 h 2513128"/>
                  <a:gd name="connsiteX28" fmla="*/ 194158 w 6934200"/>
                  <a:gd name="connsiteY28" fmla="*/ 48935 h 2513128"/>
                  <a:gd name="connsiteX29" fmla="*/ 201092 w 6934200"/>
                  <a:gd name="connsiteY29" fmla="*/ 52468 h 2513128"/>
                  <a:gd name="connsiteX30" fmla="*/ 208026 w 6934200"/>
                  <a:gd name="connsiteY30" fmla="*/ 56126 h 2513128"/>
                  <a:gd name="connsiteX31" fmla="*/ 214960 w 6934200"/>
                  <a:gd name="connsiteY31" fmla="*/ 59898 h 2513128"/>
                  <a:gd name="connsiteX32" fmla="*/ 221894 w 6934200"/>
                  <a:gd name="connsiteY32" fmla="*/ 63794 h 2513128"/>
                  <a:gd name="connsiteX33" fmla="*/ 228829 w 6934200"/>
                  <a:gd name="connsiteY33" fmla="*/ 67804 h 2513128"/>
                  <a:gd name="connsiteX34" fmla="*/ 235763 w 6934200"/>
                  <a:gd name="connsiteY34" fmla="*/ 71928 h 2513128"/>
                  <a:gd name="connsiteX35" fmla="*/ 242697 w 6934200"/>
                  <a:gd name="connsiteY35" fmla="*/ 76186 h 2513128"/>
                  <a:gd name="connsiteX36" fmla="*/ 249631 w 6934200"/>
                  <a:gd name="connsiteY36" fmla="*/ 80548 h 2513128"/>
                  <a:gd name="connsiteX37" fmla="*/ 256565 w 6934200"/>
                  <a:gd name="connsiteY37" fmla="*/ 85034 h 2513128"/>
                  <a:gd name="connsiteX38" fmla="*/ 263500 w 6934200"/>
                  <a:gd name="connsiteY38" fmla="*/ 89635 h 2513128"/>
                  <a:gd name="connsiteX39" fmla="*/ 270434 w 6934200"/>
                  <a:gd name="connsiteY39" fmla="*/ 94359 h 2513128"/>
                  <a:gd name="connsiteX40" fmla="*/ 277368 w 6934200"/>
                  <a:gd name="connsiteY40" fmla="*/ 99189 h 2513128"/>
                  <a:gd name="connsiteX41" fmla="*/ 284302 w 6934200"/>
                  <a:gd name="connsiteY41" fmla="*/ 104142 h 2513128"/>
                  <a:gd name="connsiteX42" fmla="*/ 291236 w 6934200"/>
                  <a:gd name="connsiteY42" fmla="*/ 109209 h 2513128"/>
                  <a:gd name="connsiteX43" fmla="*/ 298171 w 6934200"/>
                  <a:gd name="connsiteY43" fmla="*/ 114390 h 2513128"/>
                  <a:gd name="connsiteX44" fmla="*/ 305105 w 6934200"/>
                  <a:gd name="connsiteY44" fmla="*/ 119686 h 2513128"/>
                  <a:gd name="connsiteX45" fmla="*/ 312039 w 6934200"/>
                  <a:gd name="connsiteY45" fmla="*/ 125097 h 2513128"/>
                  <a:gd name="connsiteX46" fmla="*/ 318973 w 6934200"/>
                  <a:gd name="connsiteY46" fmla="*/ 130621 h 2513128"/>
                  <a:gd name="connsiteX47" fmla="*/ 325907 w 6934200"/>
                  <a:gd name="connsiteY47" fmla="*/ 136250 h 2513128"/>
                  <a:gd name="connsiteX48" fmla="*/ 332842 w 6934200"/>
                  <a:gd name="connsiteY48" fmla="*/ 141994 h 2513128"/>
                  <a:gd name="connsiteX49" fmla="*/ 339776 w 6934200"/>
                  <a:gd name="connsiteY49" fmla="*/ 147861 h 2513128"/>
                  <a:gd name="connsiteX50" fmla="*/ 346710 w 6934200"/>
                  <a:gd name="connsiteY50" fmla="*/ 153824 h 2513128"/>
                  <a:gd name="connsiteX51" fmla="*/ 353644 w 6934200"/>
                  <a:gd name="connsiteY51" fmla="*/ 159901 h 2513128"/>
                  <a:gd name="connsiteX52" fmla="*/ 360578 w 6934200"/>
                  <a:gd name="connsiteY52" fmla="*/ 166092 h 2513128"/>
                  <a:gd name="connsiteX53" fmla="*/ 367513 w 6934200"/>
                  <a:gd name="connsiteY53" fmla="*/ 172388 h 2513128"/>
                  <a:gd name="connsiteX54" fmla="*/ 374447 w 6934200"/>
                  <a:gd name="connsiteY54" fmla="*/ 178799 h 2513128"/>
                  <a:gd name="connsiteX55" fmla="*/ 381381 w 6934200"/>
                  <a:gd name="connsiteY55" fmla="*/ 185314 h 2513128"/>
                  <a:gd name="connsiteX56" fmla="*/ 388315 w 6934200"/>
                  <a:gd name="connsiteY56" fmla="*/ 191933 h 2513128"/>
                  <a:gd name="connsiteX57" fmla="*/ 395249 w 6934200"/>
                  <a:gd name="connsiteY57" fmla="*/ 198658 h 2513128"/>
                  <a:gd name="connsiteX58" fmla="*/ 402184 w 6934200"/>
                  <a:gd name="connsiteY58" fmla="*/ 205497 h 2513128"/>
                  <a:gd name="connsiteX59" fmla="*/ 409118 w 6934200"/>
                  <a:gd name="connsiteY59" fmla="*/ 212431 h 2513128"/>
                  <a:gd name="connsiteX60" fmla="*/ 416052 w 6934200"/>
                  <a:gd name="connsiteY60" fmla="*/ 219480 h 2513128"/>
                  <a:gd name="connsiteX61" fmla="*/ 422986 w 6934200"/>
                  <a:gd name="connsiteY61" fmla="*/ 226624 h 2513128"/>
                  <a:gd name="connsiteX62" fmla="*/ 429920 w 6934200"/>
                  <a:gd name="connsiteY62" fmla="*/ 233872 h 2513128"/>
                  <a:gd name="connsiteX63" fmla="*/ 436855 w 6934200"/>
                  <a:gd name="connsiteY63" fmla="*/ 241225 h 2513128"/>
                  <a:gd name="connsiteX64" fmla="*/ 443789 w 6934200"/>
                  <a:gd name="connsiteY64" fmla="*/ 248683 h 2513128"/>
                  <a:gd name="connsiteX65" fmla="*/ 450723 w 6934200"/>
                  <a:gd name="connsiteY65" fmla="*/ 256237 h 2513128"/>
                  <a:gd name="connsiteX66" fmla="*/ 457657 w 6934200"/>
                  <a:gd name="connsiteY66" fmla="*/ 263885 h 2513128"/>
                  <a:gd name="connsiteX67" fmla="*/ 464591 w 6934200"/>
                  <a:gd name="connsiteY67" fmla="*/ 271639 h 2513128"/>
                  <a:gd name="connsiteX68" fmla="*/ 471526 w 6934200"/>
                  <a:gd name="connsiteY68" fmla="*/ 279497 h 2513128"/>
                  <a:gd name="connsiteX69" fmla="*/ 478460 w 6934200"/>
                  <a:gd name="connsiteY69" fmla="*/ 287450 h 2513128"/>
                  <a:gd name="connsiteX70" fmla="*/ 485394 w 6934200"/>
                  <a:gd name="connsiteY70" fmla="*/ 295489 h 2513128"/>
                  <a:gd name="connsiteX71" fmla="*/ 492328 w 6934200"/>
                  <a:gd name="connsiteY71" fmla="*/ 303633 h 2513128"/>
                  <a:gd name="connsiteX72" fmla="*/ 499262 w 6934200"/>
                  <a:gd name="connsiteY72" fmla="*/ 311872 h 2513128"/>
                  <a:gd name="connsiteX73" fmla="*/ 506197 w 6934200"/>
                  <a:gd name="connsiteY73" fmla="*/ 320207 h 2513128"/>
                  <a:gd name="connsiteX74" fmla="*/ 513131 w 6934200"/>
                  <a:gd name="connsiteY74" fmla="*/ 328636 h 2513128"/>
                  <a:gd name="connsiteX75" fmla="*/ 520065 w 6934200"/>
                  <a:gd name="connsiteY75" fmla="*/ 337152 h 2513128"/>
                  <a:gd name="connsiteX76" fmla="*/ 526999 w 6934200"/>
                  <a:gd name="connsiteY76" fmla="*/ 345762 h 2513128"/>
                  <a:gd name="connsiteX77" fmla="*/ 533933 w 6934200"/>
                  <a:gd name="connsiteY77" fmla="*/ 354468 h 2513128"/>
                  <a:gd name="connsiteX78" fmla="*/ 540868 w 6934200"/>
                  <a:gd name="connsiteY78" fmla="*/ 363260 h 2513128"/>
                  <a:gd name="connsiteX79" fmla="*/ 547802 w 6934200"/>
                  <a:gd name="connsiteY79" fmla="*/ 372137 h 2513128"/>
                  <a:gd name="connsiteX80" fmla="*/ 554736 w 6934200"/>
                  <a:gd name="connsiteY80" fmla="*/ 381110 h 2513128"/>
                  <a:gd name="connsiteX81" fmla="*/ 561670 w 6934200"/>
                  <a:gd name="connsiteY81" fmla="*/ 390168 h 2513128"/>
                  <a:gd name="connsiteX82" fmla="*/ 568604 w 6934200"/>
                  <a:gd name="connsiteY82" fmla="*/ 399312 h 2513128"/>
                  <a:gd name="connsiteX83" fmla="*/ 575539 w 6934200"/>
                  <a:gd name="connsiteY83" fmla="*/ 408542 h 2513128"/>
                  <a:gd name="connsiteX84" fmla="*/ 582473 w 6934200"/>
                  <a:gd name="connsiteY84" fmla="*/ 417857 h 2513128"/>
                  <a:gd name="connsiteX85" fmla="*/ 589407 w 6934200"/>
                  <a:gd name="connsiteY85" fmla="*/ 427258 h 2513128"/>
                  <a:gd name="connsiteX86" fmla="*/ 596341 w 6934200"/>
                  <a:gd name="connsiteY86" fmla="*/ 436736 h 2513128"/>
                  <a:gd name="connsiteX87" fmla="*/ 603275 w 6934200"/>
                  <a:gd name="connsiteY87" fmla="*/ 446299 h 2513128"/>
                  <a:gd name="connsiteX88" fmla="*/ 610210 w 6934200"/>
                  <a:gd name="connsiteY88" fmla="*/ 455947 h 2513128"/>
                  <a:gd name="connsiteX89" fmla="*/ 617144 w 6934200"/>
                  <a:gd name="connsiteY89" fmla="*/ 465672 h 2513128"/>
                  <a:gd name="connsiteX90" fmla="*/ 624078 w 6934200"/>
                  <a:gd name="connsiteY90" fmla="*/ 475474 h 2513128"/>
                  <a:gd name="connsiteX91" fmla="*/ 631012 w 6934200"/>
                  <a:gd name="connsiteY91" fmla="*/ 485351 h 2513128"/>
                  <a:gd name="connsiteX92" fmla="*/ 637946 w 6934200"/>
                  <a:gd name="connsiteY92" fmla="*/ 495314 h 2513128"/>
                  <a:gd name="connsiteX93" fmla="*/ 644881 w 6934200"/>
                  <a:gd name="connsiteY93" fmla="*/ 505344 h 2513128"/>
                  <a:gd name="connsiteX94" fmla="*/ 651815 w 6934200"/>
                  <a:gd name="connsiteY94" fmla="*/ 515460 h 2513128"/>
                  <a:gd name="connsiteX95" fmla="*/ 658749 w 6934200"/>
                  <a:gd name="connsiteY95" fmla="*/ 525642 h 2513128"/>
                  <a:gd name="connsiteX96" fmla="*/ 665683 w 6934200"/>
                  <a:gd name="connsiteY96" fmla="*/ 535900 h 2513128"/>
                  <a:gd name="connsiteX97" fmla="*/ 672617 w 6934200"/>
                  <a:gd name="connsiteY97" fmla="*/ 546235 h 2513128"/>
                  <a:gd name="connsiteX98" fmla="*/ 679552 w 6934200"/>
                  <a:gd name="connsiteY98" fmla="*/ 556627 h 2513128"/>
                  <a:gd name="connsiteX99" fmla="*/ 686486 w 6934200"/>
                  <a:gd name="connsiteY99" fmla="*/ 567104 h 2513128"/>
                  <a:gd name="connsiteX100" fmla="*/ 693420 w 6934200"/>
                  <a:gd name="connsiteY100" fmla="*/ 577639 h 2513128"/>
                  <a:gd name="connsiteX101" fmla="*/ 700354 w 6934200"/>
                  <a:gd name="connsiteY101" fmla="*/ 588250 h 2513128"/>
                  <a:gd name="connsiteX102" fmla="*/ 707288 w 6934200"/>
                  <a:gd name="connsiteY102" fmla="*/ 598927 h 2513128"/>
                  <a:gd name="connsiteX103" fmla="*/ 714223 w 6934200"/>
                  <a:gd name="connsiteY103" fmla="*/ 609662 h 2513128"/>
                  <a:gd name="connsiteX104" fmla="*/ 721157 w 6934200"/>
                  <a:gd name="connsiteY104" fmla="*/ 620463 h 2513128"/>
                  <a:gd name="connsiteX105" fmla="*/ 728091 w 6934200"/>
                  <a:gd name="connsiteY105" fmla="*/ 631331 h 2513128"/>
                  <a:gd name="connsiteX106" fmla="*/ 735025 w 6934200"/>
                  <a:gd name="connsiteY106" fmla="*/ 642266 h 2513128"/>
                  <a:gd name="connsiteX107" fmla="*/ 741959 w 6934200"/>
                  <a:gd name="connsiteY107" fmla="*/ 653258 h 2513128"/>
                  <a:gd name="connsiteX108" fmla="*/ 748894 w 6934200"/>
                  <a:gd name="connsiteY108" fmla="*/ 664316 h 2513128"/>
                  <a:gd name="connsiteX109" fmla="*/ 755828 w 6934200"/>
                  <a:gd name="connsiteY109" fmla="*/ 675422 h 2513128"/>
                  <a:gd name="connsiteX110" fmla="*/ 762762 w 6934200"/>
                  <a:gd name="connsiteY110" fmla="*/ 686595 h 2513128"/>
                  <a:gd name="connsiteX111" fmla="*/ 769696 w 6934200"/>
                  <a:gd name="connsiteY111" fmla="*/ 697816 h 2513128"/>
                  <a:gd name="connsiteX112" fmla="*/ 776630 w 6934200"/>
                  <a:gd name="connsiteY112" fmla="*/ 709103 h 2513128"/>
                  <a:gd name="connsiteX113" fmla="*/ 783565 w 6934200"/>
                  <a:gd name="connsiteY113" fmla="*/ 720438 h 2513128"/>
                  <a:gd name="connsiteX114" fmla="*/ 790499 w 6934200"/>
                  <a:gd name="connsiteY114" fmla="*/ 731830 h 2513128"/>
                  <a:gd name="connsiteX115" fmla="*/ 797433 w 6934200"/>
                  <a:gd name="connsiteY115" fmla="*/ 743279 h 2513128"/>
                  <a:gd name="connsiteX116" fmla="*/ 804367 w 6934200"/>
                  <a:gd name="connsiteY116" fmla="*/ 754766 h 2513128"/>
                  <a:gd name="connsiteX117" fmla="*/ 811301 w 6934200"/>
                  <a:gd name="connsiteY117" fmla="*/ 766320 h 2513128"/>
                  <a:gd name="connsiteX118" fmla="*/ 818236 w 6934200"/>
                  <a:gd name="connsiteY118" fmla="*/ 777912 h 2513128"/>
                  <a:gd name="connsiteX119" fmla="*/ 825170 w 6934200"/>
                  <a:gd name="connsiteY119" fmla="*/ 789551 h 2513128"/>
                  <a:gd name="connsiteX120" fmla="*/ 832104 w 6934200"/>
                  <a:gd name="connsiteY120" fmla="*/ 801238 h 2513128"/>
                  <a:gd name="connsiteX121" fmla="*/ 839038 w 6934200"/>
                  <a:gd name="connsiteY121" fmla="*/ 812973 h 2513128"/>
                  <a:gd name="connsiteX122" fmla="*/ 845972 w 6934200"/>
                  <a:gd name="connsiteY122" fmla="*/ 824756 h 2513128"/>
                  <a:gd name="connsiteX123" fmla="*/ 852907 w 6934200"/>
                  <a:gd name="connsiteY123" fmla="*/ 836576 h 2513128"/>
                  <a:gd name="connsiteX124" fmla="*/ 859841 w 6934200"/>
                  <a:gd name="connsiteY124" fmla="*/ 848435 h 2513128"/>
                  <a:gd name="connsiteX125" fmla="*/ 866775 w 6934200"/>
                  <a:gd name="connsiteY125" fmla="*/ 860341 h 2513128"/>
                  <a:gd name="connsiteX126" fmla="*/ 873709 w 6934200"/>
                  <a:gd name="connsiteY126" fmla="*/ 872285 h 2513128"/>
                  <a:gd name="connsiteX127" fmla="*/ 880643 w 6934200"/>
                  <a:gd name="connsiteY127" fmla="*/ 884268 h 2513128"/>
                  <a:gd name="connsiteX128" fmla="*/ 887578 w 6934200"/>
                  <a:gd name="connsiteY128" fmla="*/ 896288 h 2513128"/>
                  <a:gd name="connsiteX129" fmla="*/ 894512 w 6934200"/>
                  <a:gd name="connsiteY129" fmla="*/ 908347 h 2513128"/>
                  <a:gd name="connsiteX130" fmla="*/ 901446 w 6934200"/>
                  <a:gd name="connsiteY130" fmla="*/ 920434 h 2513128"/>
                  <a:gd name="connsiteX131" fmla="*/ 908380 w 6934200"/>
                  <a:gd name="connsiteY131" fmla="*/ 932559 h 2513128"/>
                  <a:gd name="connsiteX132" fmla="*/ 915314 w 6934200"/>
                  <a:gd name="connsiteY132" fmla="*/ 944723 h 2513128"/>
                  <a:gd name="connsiteX133" fmla="*/ 922249 w 6934200"/>
                  <a:gd name="connsiteY133" fmla="*/ 956905 h 2513128"/>
                  <a:gd name="connsiteX134" fmla="*/ 929183 w 6934200"/>
                  <a:gd name="connsiteY134" fmla="*/ 969126 h 2513128"/>
                  <a:gd name="connsiteX135" fmla="*/ 936117 w 6934200"/>
                  <a:gd name="connsiteY135" fmla="*/ 981375 h 2513128"/>
                  <a:gd name="connsiteX136" fmla="*/ 943051 w 6934200"/>
                  <a:gd name="connsiteY136" fmla="*/ 993643 h 2513128"/>
                  <a:gd name="connsiteX137" fmla="*/ 949985 w 6934200"/>
                  <a:gd name="connsiteY137" fmla="*/ 1005950 h 2513128"/>
                  <a:gd name="connsiteX138" fmla="*/ 956920 w 6934200"/>
                  <a:gd name="connsiteY138" fmla="*/ 1018275 h 2513128"/>
                  <a:gd name="connsiteX139" fmla="*/ 963854 w 6934200"/>
                  <a:gd name="connsiteY139" fmla="*/ 1030619 h 2513128"/>
                  <a:gd name="connsiteX140" fmla="*/ 970788 w 6934200"/>
                  <a:gd name="connsiteY140" fmla="*/ 1042992 h 2513128"/>
                  <a:gd name="connsiteX141" fmla="*/ 977722 w 6934200"/>
                  <a:gd name="connsiteY141" fmla="*/ 1055384 h 2513128"/>
                  <a:gd name="connsiteX142" fmla="*/ 984656 w 6934200"/>
                  <a:gd name="connsiteY142" fmla="*/ 1067795 h 2513128"/>
                  <a:gd name="connsiteX143" fmla="*/ 991591 w 6934200"/>
                  <a:gd name="connsiteY143" fmla="*/ 1080235 h 2513128"/>
                  <a:gd name="connsiteX144" fmla="*/ 998525 w 6934200"/>
                  <a:gd name="connsiteY144" fmla="*/ 1092684 h 2513128"/>
                  <a:gd name="connsiteX145" fmla="*/ 1005459 w 6934200"/>
                  <a:gd name="connsiteY145" fmla="*/ 1105153 h 2513128"/>
                  <a:gd name="connsiteX146" fmla="*/ 1012393 w 6934200"/>
                  <a:gd name="connsiteY146" fmla="*/ 1117630 h 2513128"/>
                  <a:gd name="connsiteX147" fmla="*/ 1019327 w 6934200"/>
                  <a:gd name="connsiteY147" fmla="*/ 1130127 h 2513128"/>
                  <a:gd name="connsiteX148" fmla="*/ 1026262 w 6934200"/>
                  <a:gd name="connsiteY148" fmla="*/ 1142633 h 2513128"/>
                  <a:gd name="connsiteX149" fmla="*/ 1033196 w 6934200"/>
                  <a:gd name="connsiteY149" fmla="*/ 1155149 h 2513128"/>
                  <a:gd name="connsiteX150" fmla="*/ 1040130 w 6934200"/>
                  <a:gd name="connsiteY150" fmla="*/ 1167684 h 2513128"/>
                  <a:gd name="connsiteX151" fmla="*/ 1047064 w 6934200"/>
                  <a:gd name="connsiteY151" fmla="*/ 1180219 h 2513128"/>
                  <a:gd name="connsiteX152" fmla="*/ 1053999 w 6934200"/>
                  <a:gd name="connsiteY152" fmla="*/ 1192763 h 2513128"/>
                  <a:gd name="connsiteX153" fmla="*/ 1060933 w 6934200"/>
                  <a:gd name="connsiteY153" fmla="*/ 1205317 h 2513128"/>
                  <a:gd name="connsiteX154" fmla="*/ 1067867 w 6934200"/>
                  <a:gd name="connsiteY154" fmla="*/ 1217871 h 2513128"/>
                  <a:gd name="connsiteX155" fmla="*/ 1074801 w 6934200"/>
                  <a:gd name="connsiteY155" fmla="*/ 1230435 h 2513128"/>
                  <a:gd name="connsiteX156" fmla="*/ 1081735 w 6934200"/>
                  <a:gd name="connsiteY156" fmla="*/ 1242998 h 2513128"/>
                  <a:gd name="connsiteX157" fmla="*/ 1088670 w 6934200"/>
                  <a:gd name="connsiteY157" fmla="*/ 1255571 h 2513128"/>
                  <a:gd name="connsiteX158" fmla="*/ 1095604 w 6934200"/>
                  <a:gd name="connsiteY158" fmla="*/ 1268135 h 2513128"/>
                  <a:gd name="connsiteX159" fmla="*/ 1102538 w 6934200"/>
                  <a:gd name="connsiteY159" fmla="*/ 1280698 h 2513128"/>
                  <a:gd name="connsiteX160" fmla="*/ 1109472 w 6934200"/>
                  <a:gd name="connsiteY160" fmla="*/ 1293262 h 2513128"/>
                  <a:gd name="connsiteX161" fmla="*/ 1116406 w 6934200"/>
                  <a:gd name="connsiteY161" fmla="*/ 1305816 h 2513128"/>
                  <a:gd name="connsiteX162" fmla="*/ 1123341 w 6934200"/>
                  <a:gd name="connsiteY162" fmla="*/ 1318370 h 2513128"/>
                  <a:gd name="connsiteX163" fmla="*/ 1130275 w 6934200"/>
                  <a:gd name="connsiteY163" fmla="*/ 1330914 h 2513128"/>
                  <a:gd name="connsiteX164" fmla="*/ 1137209 w 6934200"/>
                  <a:gd name="connsiteY164" fmla="*/ 1343458 h 2513128"/>
                  <a:gd name="connsiteX165" fmla="*/ 1144143 w 6934200"/>
                  <a:gd name="connsiteY165" fmla="*/ 1355984 h 2513128"/>
                  <a:gd name="connsiteX166" fmla="*/ 1151077 w 6934200"/>
                  <a:gd name="connsiteY166" fmla="*/ 1368509 h 2513128"/>
                  <a:gd name="connsiteX167" fmla="*/ 1158012 w 6934200"/>
                  <a:gd name="connsiteY167" fmla="*/ 1381015 h 2513128"/>
                  <a:gd name="connsiteX168" fmla="*/ 1164946 w 6934200"/>
                  <a:gd name="connsiteY168" fmla="*/ 1393512 h 2513128"/>
                  <a:gd name="connsiteX169" fmla="*/ 1171880 w 6934200"/>
                  <a:gd name="connsiteY169" fmla="*/ 1406000 h 2513128"/>
                  <a:gd name="connsiteX170" fmla="*/ 1178814 w 6934200"/>
                  <a:gd name="connsiteY170" fmla="*/ 1418468 h 2513128"/>
                  <a:gd name="connsiteX171" fmla="*/ 1185748 w 6934200"/>
                  <a:gd name="connsiteY171" fmla="*/ 1430917 h 2513128"/>
                  <a:gd name="connsiteX172" fmla="*/ 1192682 w 6934200"/>
                  <a:gd name="connsiteY172" fmla="*/ 1443357 h 2513128"/>
                  <a:gd name="connsiteX173" fmla="*/ 1199617 w 6934200"/>
                  <a:gd name="connsiteY173" fmla="*/ 1455777 h 2513128"/>
                  <a:gd name="connsiteX174" fmla="*/ 1206551 w 6934200"/>
                  <a:gd name="connsiteY174" fmla="*/ 1468169 h 2513128"/>
                  <a:gd name="connsiteX175" fmla="*/ 1213485 w 6934200"/>
                  <a:gd name="connsiteY175" fmla="*/ 1480542 h 2513128"/>
                  <a:gd name="connsiteX176" fmla="*/ 1220419 w 6934200"/>
                  <a:gd name="connsiteY176" fmla="*/ 1492896 h 2513128"/>
                  <a:gd name="connsiteX177" fmla="*/ 1227353 w 6934200"/>
                  <a:gd name="connsiteY177" fmla="*/ 1505231 h 2513128"/>
                  <a:gd name="connsiteX178" fmla="*/ 1234288 w 6934200"/>
                  <a:gd name="connsiteY178" fmla="*/ 1517537 h 2513128"/>
                  <a:gd name="connsiteX179" fmla="*/ 1241222 w 6934200"/>
                  <a:gd name="connsiteY179" fmla="*/ 1529815 h 2513128"/>
                  <a:gd name="connsiteX180" fmla="*/ 1248156 w 6934200"/>
                  <a:gd name="connsiteY180" fmla="*/ 1542064 h 2513128"/>
                  <a:gd name="connsiteX181" fmla="*/ 1255090 w 6934200"/>
                  <a:gd name="connsiteY181" fmla="*/ 1554285 h 2513128"/>
                  <a:gd name="connsiteX182" fmla="*/ 1262024 w 6934200"/>
                  <a:gd name="connsiteY182" fmla="*/ 1566477 h 2513128"/>
                  <a:gd name="connsiteX183" fmla="*/ 1268959 w 6934200"/>
                  <a:gd name="connsiteY183" fmla="*/ 1578640 h 2513128"/>
                  <a:gd name="connsiteX184" fmla="*/ 1275893 w 6934200"/>
                  <a:gd name="connsiteY184" fmla="*/ 1590766 h 2513128"/>
                  <a:gd name="connsiteX185" fmla="*/ 1282827 w 6934200"/>
                  <a:gd name="connsiteY185" fmla="*/ 1602862 h 2513128"/>
                  <a:gd name="connsiteX186" fmla="*/ 1289761 w 6934200"/>
                  <a:gd name="connsiteY186" fmla="*/ 1614930 h 2513128"/>
                  <a:gd name="connsiteX187" fmla="*/ 1296695 w 6934200"/>
                  <a:gd name="connsiteY187" fmla="*/ 1626951 h 2513128"/>
                  <a:gd name="connsiteX188" fmla="*/ 1303630 w 6934200"/>
                  <a:gd name="connsiteY188" fmla="*/ 1638943 h 2513128"/>
                  <a:gd name="connsiteX189" fmla="*/ 1310564 w 6934200"/>
                  <a:gd name="connsiteY189" fmla="*/ 1650897 h 2513128"/>
                  <a:gd name="connsiteX190" fmla="*/ 1317498 w 6934200"/>
                  <a:gd name="connsiteY190" fmla="*/ 1662803 h 2513128"/>
                  <a:gd name="connsiteX191" fmla="*/ 1324432 w 6934200"/>
                  <a:gd name="connsiteY191" fmla="*/ 1674671 h 2513128"/>
                  <a:gd name="connsiteX192" fmla="*/ 1331366 w 6934200"/>
                  <a:gd name="connsiteY192" fmla="*/ 1686501 h 2513128"/>
                  <a:gd name="connsiteX193" fmla="*/ 1338301 w 6934200"/>
                  <a:gd name="connsiteY193" fmla="*/ 1698284 h 2513128"/>
                  <a:gd name="connsiteX194" fmla="*/ 1345235 w 6934200"/>
                  <a:gd name="connsiteY194" fmla="*/ 1710028 h 2513128"/>
                  <a:gd name="connsiteX195" fmla="*/ 1352169 w 6934200"/>
                  <a:gd name="connsiteY195" fmla="*/ 1721725 h 2513128"/>
                  <a:gd name="connsiteX196" fmla="*/ 1359103 w 6934200"/>
                  <a:gd name="connsiteY196" fmla="*/ 1733374 h 2513128"/>
                  <a:gd name="connsiteX197" fmla="*/ 1366037 w 6934200"/>
                  <a:gd name="connsiteY197" fmla="*/ 1744975 h 2513128"/>
                  <a:gd name="connsiteX198" fmla="*/ 1372972 w 6934200"/>
                  <a:gd name="connsiteY198" fmla="*/ 1756529 h 2513128"/>
                  <a:gd name="connsiteX199" fmla="*/ 1379906 w 6934200"/>
                  <a:gd name="connsiteY199" fmla="*/ 1768035 h 2513128"/>
                  <a:gd name="connsiteX200" fmla="*/ 1386840 w 6934200"/>
                  <a:gd name="connsiteY200" fmla="*/ 1779484 h 2513128"/>
                  <a:gd name="connsiteX201" fmla="*/ 1393774 w 6934200"/>
                  <a:gd name="connsiteY201" fmla="*/ 1790886 h 2513128"/>
                  <a:gd name="connsiteX202" fmla="*/ 1400708 w 6934200"/>
                  <a:gd name="connsiteY202" fmla="*/ 1802230 h 2513128"/>
                  <a:gd name="connsiteX203" fmla="*/ 1407643 w 6934200"/>
                  <a:gd name="connsiteY203" fmla="*/ 1813527 h 2513128"/>
                  <a:gd name="connsiteX204" fmla="*/ 1414577 w 6934200"/>
                  <a:gd name="connsiteY204" fmla="*/ 1824757 h 2513128"/>
                  <a:gd name="connsiteX205" fmla="*/ 1421511 w 6934200"/>
                  <a:gd name="connsiteY205" fmla="*/ 1835939 h 2513128"/>
                  <a:gd name="connsiteX206" fmla="*/ 1428445 w 6934200"/>
                  <a:gd name="connsiteY206" fmla="*/ 1847055 h 2513128"/>
                  <a:gd name="connsiteX207" fmla="*/ 1435380 w 6934200"/>
                  <a:gd name="connsiteY207" fmla="*/ 1858123 h 2513128"/>
                  <a:gd name="connsiteX208" fmla="*/ 1442314 w 6934200"/>
                  <a:gd name="connsiteY208" fmla="*/ 1869124 h 2513128"/>
                  <a:gd name="connsiteX209" fmla="*/ 1449248 w 6934200"/>
                  <a:gd name="connsiteY209" fmla="*/ 1880059 h 2513128"/>
                  <a:gd name="connsiteX210" fmla="*/ 1456182 w 6934200"/>
                  <a:gd name="connsiteY210" fmla="*/ 1890946 h 2513128"/>
                  <a:gd name="connsiteX211" fmla="*/ 1463116 w 6934200"/>
                  <a:gd name="connsiteY211" fmla="*/ 1901757 h 2513128"/>
                  <a:gd name="connsiteX212" fmla="*/ 1470050 w 6934200"/>
                  <a:gd name="connsiteY212" fmla="*/ 1912511 h 2513128"/>
                  <a:gd name="connsiteX213" fmla="*/ 1476985 w 6934200"/>
                  <a:gd name="connsiteY213" fmla="*/ 1923188 h 2513128"/>
                  <a:gd name="connsiteX214" fmla="*/ 1483919 w 6934200"/>
                  <a:gd name="connsiteY214" fmla="*/ 1933808 h 2513128"/>
                  <a:gd name="connsiteX215" fmla="*/ 1490853 w 6934200"/>
                  <a:gd name="connsiteY215" fmla="*/ 1944362 h 2513128"/>
                  <a:gd name="connsiteX216" fmla="*/ 1497787 w 6934200"/>
                  <a:gd name="connsiteY216" fmla="*/ 1954840 h 2513128"/>
                  <a:gd name="connsiteX217" fmla="*/ 1504722 w 6934200"/>
                  <a:gd name="connsiteY217" fmla="*/ 1965250 h 2513128"/>
                  <a:gd name="connsiteX218" fmla="*/ 1511656 w 6934200"/>
                  <a:gd name="connsiteY218" fmla="*/ 1975594 h 2513128"/>
                  <a:gd name="connsiteX219" fmla="*/ 1518590 w 6934200"/>
                  <a:gd name="connsiteY219" fmla="*/ 1985862 h 2513128"/>
                  <a:gd name="connsiteX220" fmla="*/ 1525524 w 6934200"/>
                  <a:gd name="connsiteY220" fmla="*/ 1996064 h 2513128"/>
                  <a:gd name="connsiteX221" fmla="*/ 1532458 w 6934200"/>
                  <a:gd name="connsiteY221" fmla="*/ 2006179 h 2513128"/>
                  <a:gd name="connsiteX222" fmla="*/ 1539392 w 6934200"/>
                  <a:gd name="connsiteY222" fmla="*/ 2016228 h 2513128"/>
                  <a:gd name="connsiteX223" fmla="*/ 1546327 w 6934200"/>
                  <a:gd name="connsiteY223" fmla="*/ 2026201 h 2513128"/>
                  <a:gd name="connsiteX224" fmla="*/ 1553261 w 6934200"/>
                  <a:gd name="connsiteY224" fmla="*/ 2036097 h 2513128"/>
                  <a:gd name="connsiteX225" fmla="*/ 1560195 w 6934200"/>
                  <a:gd name="connsiteY225" fmla="*/ 2045908 h 2513128"/>
                  <a:gd name="connsiteX226" fmla="*/ 1567129 w 6934200"/>
                  <a:gd name="connsiteY226" fmla="*/ 2055643 h 2513128"/>
                  <a:gd name="connsiteX227" fmla="*/ 1574064 w 6934200"/>
                  <a:gd name="connsiteY227" fmla="*/ 2065301 h 2513128"/>
                  <a:gd name="connsiteX228" fmla="*/ 1580998 w 6934200"/>
                  <a:gd name="connsiteY228" fmla="*/ 2074883 h 2513128"/>
                  <a:gd name="connsiteX229" fmla="*/ 1587932 w 6934200"/>
                  <a:gd name="connsiteY229" fmla="*/ 2084380 h 2513128"/>
                  <a:gd name="connsiteX230" fmla="*/ 1594866 w 6934200"/>
                  <a:gd name="connsiteY230" fmla="*/ 2093790 h 2513128"/>
                  <a:gd name="connsiteX231" fmla="*/ 1601800 w 6934200"/>
                  <a:gd name="connsiteY231" fmla="*/ 2103115 h 2513128"/>
                  <a:gd name="connsiteX232" fmla="*/ 1608734 w 6934200"/>
                  <a:gd name="connsiteY232" fmla="*/ 2112364 h 2513128"/>
                  <a:gd name="connsiteX233" fmla="*/ 1615669 w 6934200"/>
                  <a:gd name="connsiteY233" fmla="*/ 2121518 h 2513128"/>
                  <a:gd name="connsiteX234" fmla="*/ 1622603 w 6934200"/>
                  <a:gd name="connsiteY234" fmla="*/ 2130595 h 2513128"/>
                  <a:gd name="connsiteX235" fmla="*/ 1629537 w 6934200"/>
                  <a:gd name="connsiteY235" fmla="*/ 2139577 h 2513128"/>
                  <a:gd name="connsiteX236" fmla="*/ 1636471 w 6934200"/>
                  <a:gd name="connsiteY236" fmla="*/ 2148473 h 2513128"/>
                  <a:gd name="connsiteX237" fmla="*/ 1643406 w 6934200"/>
                  <a:gd name="connsiteY237" fmla="*/ 2157274 h 2513128"/>
                  <a:gd name="connsiteX238" fmla="*/ 1650340 w 6934200"/>
                  <a:gd name="connsiteY238" fmla="*/ 2165990 h 2513128"/>
                  <a:gd name="connsiteX239" fmla="*/ 1657274 w 6934200"/>
                  <a:gd name="connsiteY239" fmla="*/ 2174620 h 2513128"/>
                  <a:gd name="connsiteX240" fmla="*/ 1664208 w 6934200"/>
                  <a:gd name="connsiteY240" fmla="*/ 2183154 h 2513128"/>
                  <a:gd name="connsiteX241" fmla="*/ 1671142 w 6934200"/>
                  <a:gd name="connsiteY241" fmla="*/ 2191593 h 2513128"/>
                  <a:gd name="connsiteX242" fmla="*/ 1678076 w 6934200"/>
                  <a:gd name="connsiteY242" fmla="*/ 2199947 h 2513128"/>
                  <a:gd name="connsiteX243" fmla="*/ 1685011 w 6934200"/>
                  <a:gd name="connsiteY243" fmla="*/ 2208195 h 2513128"/>
                  <a:gd name="connsiteX244" fmla="*/ 1691945 w 6934200"/>
                  <a:gd name="connsiteY244" fmla="*/ 2216358 h 2513128"/>
                  <a:gd name="connsiteX245" fmla="*/ 1698879 w 6934200"/>
                  <a:gd name="connsiteY245" fmla="*/ 2224416 h 2513128"/>
                  <a:gd name="connsiteX246" fmla="*/ 1705813 w 6934200"/>
                  <a:gd name="connsiteY246" fmla="*/ 2232379 h 2513128"/>
                  <a:gd name="connsiteX247" fmla="*/ 1712748 w 6934200"/>
                  <a:gd name="connsiteY247" fmla="*/ 2240247 h 2513128"/>
                  <a:gd name="connsiteX248" fmla="*/ 1719682 w 6934200"/>
                  <a:gd name="connsiteY248" fmla="*/ 2248019 h 2513128"/>
                  <a:gd name="connsiteX249" fmla="*/ 1726616 w 6934200"/>
                  <a:gd name="connsiteY249" fmla="*/ 2255687 h 2513128"/>
                  <a:gd name="connsiteX250" fmla="*/ 1733550 w 6934200"/>
                  <a:gd name="connsiteY250" fmla="*/ 2263259 h 2513128"/>
                  <a:gd name="connsiteX251" fmla="*/ 1740484 w 6934200"/>
                  <a:gd name="connsiteY251" fmla="*/ 2270727 h 2513128"/>
                  <a:gd name="connsiteX252" fmla="*/ 1747418 w 6934200"/>
                  <a:gd name="connsiteY252" fmla="*/ 2278099 h 2513128"/>
                  <a:gd name="connsiteX253" fmla="*/ 1754353 w 6934200"/>
                  <a:gd name="connsiteY253" fmla="*/ 2285367 h 2513128"/>
                  <a:gd name="connsiteX254" fmla="*/ 1761287 w 6934200"/>
                  <a:gd name="connsiteY254" fmla="*/ 2292530 h 2513128"/>
                  <a:gd name="connsiteX255" fmla="*/ 1768221 w 6934200"/>
                  <a:gd name="connsiteY255" fmla="*/ 2299588 h 2513128"/>
                  <a:gd name="connsiteX256" fmla="*/ 1775155 w 6934200"/>
                  <a:gd name="connsiteY256" fmla="*/ 2306541 h 2513128"/>
                  <a:gd name="connsiteX257" fmla="*/ 1782090 w 6934200"/>
                  <a:gd name="connsiteY257" fmla="*/ 2313389 h 2513128"/>
                  <a:gd name="connsiteX258" fmla="*/ 1789024 w 6934200"/>
                  <a:gd name="connsiteY258" fmla="*/ 2320133 h 2513128"/>
                  <a:gd name="connsiteX259" fmla="*/ 1795958 w 6934200"/>
                  <a:gd name="connsiteY259" fmla="*/ 2326772 h 2513128"/>
                  <a:gd name="connsiteX260" fmla="*/ 1802892 w 6934200"/>
                  <a:gd name="connsiteY260" fmla="*/ 2333306 h 2513128"/>
                  <a:gd name="connsiteX261" fmla="*/ 1809826 w 6934200"/>
                  <a:gd name="connsiteY261" fmla="*/ 2339726 h 2513128"/>
                  <a:gd name="connsiteX262" fmla="*/ 1816760 w 6934200"/>
                  <a:gd name="connsiteY262" fmla="*/ 2346041 h 2513128"/>
                  <a:gd name="connsiteX263" fmla="*/ 1823695 w 6934200"/>
                  <a:gd name="connsiteY263" fmla="*/ 2352251 h 2513128"/>
                  <a:gd name="connsiteX264" fmla="*/ 1830629 w 6934200"/>
                  <a:gd name="connsiteY264" fmla="*/ 2358347 h 2513128"/>
                  <a:gd name="connsiteX265" fmla="*/ 1837563 w 6934200"/>
                  <a:gd name="connsiteY265" fmla="*/ 2364339 h 2513128"/>
                  <a:gd name="connsiteX266" fmla="*/ 1844497 w 6934200"/>
                  <a:gd name="connsiteY266" fmla="*/ 2370215 h 2513128"/>
                  <a:gd name="connsiteX267" fmla="*/ 1851432 w 6934200"/>
                  <a:gd name="connsiteY267" fmla="*/ 2375978 h 2513128"/>
                  <a:gd name="connsiteX268" fmla="*/ 1858366 w 6934200"/>
                  <a:gd name="connsiteY268" fmla="*/ 2381626 h 2513128"/>
                  <a:gd name="connsiteX269" fmla="*/ 1865300 w 6934200"/>
                  <a:gd name="connsiteY269" fmla="*/ 2387170 h 2513128"/>
                  <a:gd name="connsiteX270" fmla="*/ 1872234 w 6934200"/>
                  <a:gd name="connsiteY270" fmla="*/ 2392599 h 2513128"/>
                  <a:gd name="connsiteX271" fmla="*/ 1879168 w 6934200"/>
                  <a:gd name="connsiteY271" fmla="*/ 2397904 h 2513128"/>
                  <a:gd name="connsiteX272" fmla="*/ 1886102 w 6934200"/>
                  <a:gd name="connsiteY272" fmla="*/ 2403105 h 2513128"/>
                  <a:gd name="connsiteX273" fmla="*/ 1893037 w 6934200"/>
                  <a:gd name="connsiteY273" fmla="*/ 2408192 h 2513128"/>
                  <a:gd name="connsiteX274" fmla="*/ 1899971 w 6934200"/>
                  <a:gd name="connsiteY274" fmla="*/ 2413164 h 2513128"/>
                  <a:gd name="connsiteX275" fmla="*/ 1906905 w 6934200"/>
                  <a:gd name="connsiteY275" fmla="*/ 2418012 h 2513128"/>
                  <a:gd name="connsiteX276" fmla="*/ 1913839 w 6934200"/>
                  <a:gd name="connsiteY276" fmla="*/ 2422755 h 2513128"/>
                  <a:gd name="connsiteX277" fmla="*/ 1920774 w 6934200"/>
                  <a:gd name="connsiteY277" fmla="*/ 2427375 h 2513128"/>
                  <a:gd name="connsiteX278" fmla="*/ 1927708 w 6934200"/>
                  <a:gd name="connsiteY278" fmla="*/ 2431880 h 2513128"/>
                  <a:gd name="connsiteX279" fmla="*/ 1934642 w 6934200"/>
                  <a:gd name="connsiteY279" fmla="*/ 2436262 h 2513128"/>
                  <a:gd name="connsiteX280" fmla="*/ 1941576 w 6934200"/>
                  <a:gd name="connsiteY280" fmla="*/ 2440529 h 2513128"/>
                  <a:gd name="connsiteX281" fmla="*/ 1948510 w 6934200"/>
                  <a:gd name="connsiteY281" fmla="*/ 2444682 h 2513128"/>
                  <a:gd name="connsiteX282" fmla="*/ 1955444 w 6934200"/>
                  <a:gd name="connsiteY282" fmla="*/ 2448711 h 2513128"/>
                  <a:gd name="connsiteX283" fmla="*/ 1962379 w 6934200"/>
                  <a:gd name="connsiteY283" fmla="*/ 2452626 h 2513128"/>
                  <a:gd name="connsiteX284" fmla="*/ 1969313 w 6934200"/>
                  <a:gd name="connsiteY284" fmla="*/ 2456417 h 2513128"/>
                  <a:gd name="connsiteX285" fmla="*/ 1976247 w 6934200"/>
                  <a:gd name="connsiteY285" fmla="*/ 2460093 h 2513128"/>
                  <a:gd name="connsiteX286" fmla="*/ 1983181 w 6934200"/>
                  <a:gd name="connsiteY286" fmla="*/ 2463646 h 2513128"/>
                  <a:gd name="connsiteX287" fmla="*/ 1990116 w 6934200"/>
                  <a:gd name="connsiteY287" fmla="*/ 2467075 h 2513128"/>
                  <a:gd name="connsiteX288" fmla="*/ 1997050 w 6934200"/>
                  <a:gd name="connsiteY288" fmla="*/ 2470390 h 2513128"/>
                  <a:gd name="connsiteX289" fmla="*/ 2003984 w 6934200"/>
                  <a:gd name="connsiteY289" fmla="*/ 2473571 h 2513128"/>
                  <a:gd name="connsiteX290" fmla="*/ 2010918 w 6934200"/>
                  <a:gd name="connsiteY290" fmla="*/ 2476638 h 2513128"/>
                  <a:gd name="connsiteX291" fmla="*/ 2017852 w 6934200"/>
                  <a:gd name="connsiteY291" fmla="*/ 2479591 h 2513128"/>
                  <a:gd name="connsiteX292" fmla="*/ 2024786 w 6934200"/>
                  <a:gd name="connsiteY292" fmla="*/ 2482410 h 2513128"/>
                  <a:gd name="connsiteX293" fmla="*/ 2031721 w 6934200"/>
                  <a:gd name="connsiteY293" fmla="*/ 2485115 h 2513128"/>
                  <a:gd name="connsiteX294" fmla="*/ 2038655 w 6934200"/>
                  <a:gd name="connsiteY294" fmla="*/ 2487687 h 2513128"/>
                  <a:gd name="connsiteX295" fmla="*/ 2045589 w 6934200"/>
                  <a:gd name="connsiteY295" fmla="*/ 2490145 h 2513128"/>
                  <a:gd name="connsiteX296" fmla="*/ 2052523 w 6934200"/>
                  <a:gd name="connsiteY296" fmla="*/ 2492469 h 2513128"/>
                  <a:gd name="connsiteX297" fmla="*/ 2059457 w 6934200"/>
                  <a:gd name="connsiteY297" fmla="*/ 2494679 h 2513128"/>
                  <a:gd name="connsiteX298" fmla="*/ 2066392 w 6934200"/>
                  <a:gd name="connsiteY298" fmla="*/ 2496764 h 2513128"/>
                  <a:gd name="connsiteX299" fmla="*/ 2073326 w 6934200"/>
                  <a:gd name="connsiteY299" fmla="*/ 2498727 h 2513128"/>
                  <a:gd name="connsiteX300" fmla="*/ 2080260 w 6934200"/>
                  <a:gd name="connsiteY300" fmla="*/ 2500555 h 2513128"/>
                  <a:gd name="connsiteX301" fmla="*/ 2087194 w 6934200"/>
                  <a:gd name="connsiteY301" fmla="*/ 2502270 h 2513128"/>
                  <a:gd name="connsiteX302" fmla="*/ 2094128 w 6934200"/>
                  <a:gd name="connsiteY302" fmla="*/ 2503861 h 2513128"/>
                  <a:gd name="connsiteX303" fmla="*/ 2101063 w 6934200"/>
                  <a:gd name="connsiteY303" fmla="*/ 2505318 h 2513128"/>
                  <a:gd name="connsiteX304" fmla="*/ 2107997 w 6934200"/>
                  <a:gd name="connsiteY304" fmla="*/ 2506661 h 2513128"/>
                  <a:gd name="connsiteX305" fmla="*/ 2114931 w 6934200"/>
                  <a:gd name="connsiteY305" fmla="*/ 2507871 h 2513128"/>
                  <a:gd name="connsiteX306" fmla="*/ 2121865 w 6934200"/>
                  <a:gd name="connsiteY306" fmla="*/ 2508956 h 2513128"/>
                  <a:gd name="connsiteX307" fmla="*/ 2128800 w 6934200"/>
                  <a:gd name="connsiteY307" fmla="*/ 2509919 h 2513128"/>
                  <a:gd name="connsiteX308" fmla="*/ 2135734 w 6934200"/>
                  <a:gd name="connsiteY308" fmla="*/ 2510747 h 2513128"/>
                  <a:gd name="connsiteX309" fmla="*/ 2142668 w 6934200"/>
                  <a:gd name="connsiteY309" fmla="*/ 2511462 h 2513128"/>
                  <a:gd name="connsiteX310" fmla="*/ 2149602 w 6934200"/>
                  <a:gd name="connsiteY310" fmla="*/ 2512052 h 2513128"/>
                  <a:gd name="connsiteX311" fmla="*/ 2156536 w 6934200"/>
                  <a:gd name="connsiteY311" fmla="*/ 2512509 h 2513128"/>
                  <a:gd name="connsiteX312" fmla="*/ 2163470 w 6934200"/>
                  <a:gd name="connsiteY312" fmla="*/ 2512843 h 2513128"/>
                  <a:gd name="connsiteX313" fmla="*/ 2170405 w 6934200"/>
                  <a:gd name="connsiteY313" fmla="*/ 2513052 h 2513128"/>
                  <a:gd name="connsiteX314" fmla="*/ 2177339 w 6934200"/>
                  <a:gd name="connsiteY314" fmla="*/ 2513129 h 2513128"/>
                  <a:gd name="connsiteX315" fmla="*/ 2184273 w 6934200"/>
                  <a:gd name="connsiteY315" fmla="*/ 2513090 h 2513128"/>
                  <a:gd name="connsiteX316" fmla="*/ 2191207 w 6934200"/>
                  <a:gd name="connsiteY316" fmla="*/ 2512919 h 2513128"/>
                  <a:gd name="connsiteX317" fmla="*/ 2198142 w 6934200"/>
                  <a:gd name="connsiteY317" fmla="*/ 2512624 h 2513128"/>
                  <a:gd name="connsiteX318" fmla="*/ 2205076 w 6934200"/>
                  <a:gd name="connsiteY318" fmla="*/ 2512204 h 2513128"/>
                  <a:gd name="connsiteX319" fmla="*/ 2212010 w 6934200"/>
                  <a:gd name="connsiteY319" fmla="*/ 2511662 h 2513128"/>
                  <a:gd name="connsiteX320" fmla="*/ 2218944 w 6934200"/>
                  <a:gd name="connsiteY320" fmla="*/ 2510995 h 2513128"/>
                  <a:gd name="connsiteX321" fmla="*/ 2225878 w 6934200"/>
                  <a:gd name="connsiteY321" fmla="*/ 2510195 h 2513128"/>
                  <a:gd name="connsiteX322" fmla="*/ 2232812 w 6934200"/>
                  <a:gd name="connsiteY322" fmla="*/ 2509271 h 2513128"/>
                  <a:gd name="connsiteX323" fmla="*/ 2239747 w 6934200"/>
                  <a:gd name="connsiteY323" fmla="*/ 2508233 h 2513128"/>
                  <a:gd name="connsiteX324" fmla="*/ 2246681 w 6934200"/>
                  <a:gd name="connsiteY324" fmla="*/ 2507052 h 2513128"/>
                  <a:gd name="connsiteX325" fmla="*/ 2253615 w 6934200"/>
                  <a:gd name="connsiteY325" fmla="*/ 2505756 h 2513128"/>
                  <a:gd name="connsiteX326" fmla="*/ 2260549 w 6934200"/>
                  <a:gd name="connsiteY326" fmla="*/ 2504337 h 2513128"/>
                  <a:gd name="connsiteX327" fmla="*/ 2267484 w 6934200"/>
                  <a:gd name="connsiteY327" fmla="*/ 2502794 h 2513128"/>
                  <a:gd name="connsiteX328" fmla="*/ 2274418 w 6934200"/>
                  <a:gd name="connsiteY328" fmla="*/ 2501117 h 2513128"/>
                  <a:gd name="connsiteX329" fmla="*/ 2281352 w 6934200"/>
                  <a:gd name="connsiteY329" fmla="*/ 2499327 h 2513128"/>
                  <a:gd name="connsiteX330" fmla="*/ 2288286 w 6934200"/>
                  <a:gd name="connsiteY330" fmla="*/ 2497403 h 2513128"/>
                  <a:gd name="connsiteX331" fmla="*/ 2295220 w 6934200"/>
                  <a:gd name="connsiteY331" fmla="*/ 2495355 h 2513128"/>
                  <a:gd name="connsiteX332" fmla="*/ 2302155 w 6934200"/>
                  <a:gd name="connsiteY332" fmla="*/ 2493193 h 2513128"/>
                  <a:gd name="connsiteX333" fmla="*/ 2309089 w 6934200"/>
                  <a:gd name="connsiteY333" fmla="*/ 2490897 h 2513128"/>
                  <a:gd name="connsiteX334" fmla="*/ 2316023 w 6934200"/>
                  <a:gd name="connsiteY334" fmla="*/ 2488487 h 2513128"/>
                  <a:gd name="connsiteX335" fmla="*/ 2322957 w 6934200"/>
                  <a:gd name="connsiteY335" fmla="*/ 2485944 h 2513128"/>
                  <a:gd name="connsiteX336" fmla="*/ 2329891 w 6934200"/>
                  <a:gd name="connsiteY336" fmla="*/ 2483287 h 2513128"/>
                  <a:gd name="connsiteX337" fmla="*/ 2336826 w 6934200"/>
                  <a:gd name="connsiteY337" fmla="*/ 2480496 h 2513128"/>
                  <a:gd name="connsiteX338" fmla="*/ 2343760 w 6934200"/>
                  <a:gd name="connsiteY338" fmla="*/ 2477591 h 2513128"/>
                  <a:gd name="connsiteX339" fmla="*/ 2350694 w 6934200"/>
                  <a:gd name="connsiteY339" fmla="*/ 2474562 h 2513128"/>
                  <a:gd name="connsiteX340" fmla="*/ 2357628 w 6934200"/>
                  <a:gd name="connsiteY340" fmla="*/ 2471419 h 2513128"/>
                  <a:gd name="connsiteX341" fmla="*/ 2364562 w 6934200"/>
                  <a:gd name="connsiteY341" fmla="*/ 2468142 h 2513128"/>
                  <a:gd name="connsiteX342" fmla="*/ 2371497 w 6934200"/>
                  <a:gd name="connsiteY342" fmla="*/ 2464751 h 2513128"/>
                  <a:gd name="connsiteX343" fmla="*/ 2378431 w 6934200"/>
                  <a:gd name="connsiteY343" fmla="*/ 2461236 h 2513128"/>
                  <a:gd name="connsiteX344" fmla="*/ 2385365 w 6934200"/>
                  <a:gd name="connsiteY344" fmla="*/ 2457607 h 2513128"/>
                  <a:gd name="connsiteX345" fmla="*/ 2392299 w 6934200"/>
                  <a:gd name="connsiteY345" fmla="*/ 2453845 h 2513128"/>
                  <a:gd name="connsiteX346" fmla="*/ 2399233 w 6934200"/>
                  <a:gd name="connsiteY346" fmla="*/ 2449978 h 2513128"/>
                  <a:gd name="connsiteX347" fmla="*/ 2406167 w 6934200"/>
                  <a:gd name="connsiteY347" fmla="*/ 2445977 h 2513128"/>
                  <a:gd name="connsiteX348" fmla="*/ 2413102 w 6934200"/>
                  <a:gd name="connsiteY348" fmla="*/ 2441872 h 2513128"/>
                  <a:gd name="connsiteX349" fmla="*/ 2420036 w 6934200"/>
                  <a:gd name="connsiteY349" fmla="*/ 2437633 h 2513128"/>
                  <a:gd name="connsiteX350" fmla="*/ 2426970 w 6934200"/>
                  <a:gd name="connsiteY350" fmla="*/ 2433290 h 2513128"/>
                  <a:gd name="connsiteX351" fmla="*/ 2433904 w 6934200"/>
                  <a:gd name="connsiteY351" fmla="*/ 2428823 h 2513128"/>
                  <a:gd name="connsiteX352" fmla="*/ 2440839 w 6934200"/>
                  <a:gd name="connsiteY352" fmla="*/ 2424241 h 2513128"/>
                  <a:gd name="connsiteX353" fmla="*/ 2447773 w 6934200"/>
                  <a:gd name="connsiteY353" fmla="*/ 2419536 h 2513128"/>
                  <a:gd name="connsiteX354" fmla="*/ 2454707 w 6934200"/>
                  <a:gd name="connsiteY354" fmla="*/ 2414716 h 2513128"/>
                  <a:gd name="connsiteX355" fmla="*/ 2461641 w 6934200"/>
                  <a:gd name="connsiteY355" fmla="*/ 2409792 h 2513128"/>
                  <a:gd name="connsiteX356" fmla="*/ 2468575 w 6934200"/>
                  <a:gd name="connsiteY356" fmla="*/ 2404744 h 2513128"/>
                  <a:gd name="connsiteX357" fmla="*/ 2475509 w 6934200"/>
                  <a:gd name="connsiteY357" fmla="*/ 2399581 h 2513128"/>
                  <a:gd name="connsiteX358" fmla="*/ 2482444 w 6934200"/>
                  <a:gd name="connsiteY358" fmla="*/ 2394304 h 2513128"/>
                  <a:gd name="connsiteX359" fmla="*/ 2489378 w 6934200"/>
                  <a:gd name="connsiteY359" fmla="*/ 2388913 h 2513128"/>
                  <a:gd name="connsiteX360" fmla="*/ 2496312 w 6934200"/>
                  <a:gd name="connsiteY360" fmla="*/ 2383407 h 2513128"/>
                  <a:gd name="connsiteX361" fmla="*/ 2503246 w 6934200"/>
                  <a:gd name="connsiteY361" fmla="*/ 2377788 h 2513128"/>
                  <a:gd name="connsiteX362" fmla="*/ 2510181 w 6934200"/>
                  <a:gd name="connsiteY362" fmla="*/ 2372063 h 2513128"/>
                  <a:gd name="connsiteX363" fmla="*/ 2517115 w 6934200"/>
                  <a:gd name="connsiteY363" fmla="*/ 2366215 h 2513128"/>
                  <a:gd name="connsiteX364" fmla="*/ 2524049 w 6934200"/>
                  <a:gd name="connsiteY364" fmla="*/ 2360271 h 2513128"/>
                  <a:gd name="connsiteX365" fmla="*/ 2530983 w 6934200"/>
                  <a:gd name="connsiteY365" fmla="*/ 2354204 h 2513128"/>
                  <a:gd name="connsiteX366" fmla="*/ 2537917 w 6934200"/>
                  <a:gd name="connsiteY366" fmla="*/ 2348032 h 2513128"/>
                  <a:gd name="connsiteX367" fmla="*/ 2544851 w 6934200"/>
                  <a:gd name="connsiteY367" fmla="*/ 2341755 h 2513128"/>
                  <a:gd name="connsiteX368" fmla="*/ 2551786 w 6934200"/>
                  <a:gd name="connsiteY368" fmla="*/ 2335364 h 2513128"/>
                  <a:gd name="connsiteX369" fmla="*/ 2558720 w 6934200"/>
                  <a:gd name="connsiteY369" fmla="*/ 2328867 h 2513128"/>
                  <a:gd name="connsiteX370" fmla="*/ 2565654 w 6934200"/>
                  <a:gd name="connsiteY370" fmla="*/ 2322267 h 2513128"/>
                  <a:gd name="connsiteX371" fmla="*/ 2572588 w 6934200"/>
                  <a:gd name="connsiteY371" fmla="*/ 2315551 h 2513128"/>
                  <a:gd name="connsiteX372" fmla="*/ 2579523 w 6934200"/>
                  <a:gd name="connsiteY372" fmla="*/ 2308731 h 2513128"/>
                  <a:gd name="connsiteX373" fmla="*/ 2586457 w 6934200"/>
                  <a:gd name="connsiteY373" fmla="*/ 2301816 h 2513128"/>
                  <a:gd name="connsiteX374" fmla="*/ 2593391 w 6934200"/>
                  <a:gd name="connsiteY374" fmla="*/ 2294787 h 2513128"/>
                  <a:gd name="connsiteX375" fmla="*/ 2600325 w 6934200"/>
                  <a:gd name="connsiteY375" fmla="*/ 2287653 h 2513128"/>
                  <a:gd name="connsiteX376" fmla="*/ 2607259 w 6934200"/>
                  <a:gd name="connsiteY376" fmla="*/ 2280423 h 2513128"/>
                  <a:gd name="connsiteX377" fmla="*/ 2614193 w 6934200"/>
                  <a:gd name="connsiteY377" fmla="*/ 2273089 h 2513128"/>
                  <a:gd name="connsiteX378" fmla="*/ 2621128 w 6934200"/>
                  <a:gd name="connsiteY378" fmla="*/ 2265650 h 2513128"/>
                  <a:gd name="connsiteX379" fmla="*/ 2628062 w 6934200"/>
                  <a:gd name="connsiteY379" fmla="*/ 2258116 h 2513128"/>
                  <a:gd name="connsiteX380" fmla="*/ 2634996 w 6934200"/>
                  <a:gd name="connsiteY380" fmla="*/ 2250477 h 2513128"/>
                  <a:gd name="connsiteX381" fmla="*/ 2641930 w 6934200"/>
                  <a:gd name="connsiteY381" fmla="*/ 2242733 h 2513128"/>
                  <a:gd name="connsiteX382" fmla="*/ 2648865 w 6934200"/>
                  <a:gd name="connsiteY382" fmla="*/ 2234894 h 2513128"/>
                  <a:gd name="connsiteX383" fmla="*/ 2655799 w 6934200"/>
                  <a:gd name="connsiteY383" fmla="*/ 2226959 h 2513128"/>
                  <a:gd name="connsiteX384" fmla="*/ 2662733 w 6934200"/>
                  <a:gd name="connsiteY384" fmla="*/ 2218930 h 2513128"/>
                  <a:gd name="connsiteX385" fmla="*/ 2669667 w 6934200"/>
                  <a:gd name="connsiteY385" fmla="*/ 2210805 h 2513128"/>
                  <a:gd name="connsiteX386" fmla="*/ 2676601 w 6934200"/>
                  <a:gd name="connsiteY386" fmla="*/ 2202585 h 2513128"/>
                  <a:gd name="connsiteX387" fmla="*/ 2683535 w 6934200"/>
                  <a:gd name="connsiteY387" fmla="*/ 2194260 h 2513128"/>
                  <a:gd name="connsiteX388" fmla="*/ 2690470 w 6934200"/>
                  <a:gd name="connsiteY388" fmla="*/ 2185849 h 2513128"/>
                  <a:gd name="connsiteX389" fmla="*/ 2697404 w 6934200"/>
                  <a:gd name="connsiteY389" fmla="*/ 2177344 h 2513128"/>
                  <a:gd name="connsiteX390" fmla="*/ 2704338 w 6934200"/>
                  <a:gd name="connsiteY390" fmla="*/ 2168752 h 2513128"/>
                  <a:gd name="connsiteX391" fmla="*/ 2711272 w 6934200"/>
                  <a:gd name="connsiteY391" fmla="*/ 2160065 h 2513128"/>
                  <a:gd name="connsiteX392" fmla="*/ 2718207 w 6934200"/>
                  <a:gd name="connsiteY392" fmla="*/ 2151283 h 2513128"/>
                  <a:gd name="connsiteX393" fmla="*/ 2725141 w 6934200"/>
                  <a:gd name="connsiteY393" fmla="*/ 2142415 h 2513128"/>
                  <a:gd name="connsiteX394" fmla="*/ 2732075 w 6934200"/>
                  <a:gd name="connsiteY394" fmla="*/ 2133462 h 2513128"/>
                  <a:gd name="connsiteX395" fmla="*/ 2739009 w 6934200"/>
                  <a:gd name="connsiteY395" fmla="*/ 2124413 h 2513128"/>
                  <a:gd name="connsiteX396" fmla="*/ 2745943 w 6934200"/>
                  <a:gd name="connsiteY396" fmla="*/ 2115288 h 2513128"/>
                  <a:gd name="connsiteX397" fmla="*/ 2752877 w 6934200"/>
                  <a:gd name="connsiteY397" fmla="*/ 2106068 h 2513128"/>
                  <a:gd name="connsiteX398" fmla="*/ 2759812 w 6934200"/>
                  <a:gd name="connsiteY398" fmla="*/ 2096772 h 2513128"/>
                  <a:gd name="connsiteX399" fmla="*/ 2766746 w 6934200"/>
                  <a:gd name="connsiteY399" fmla="*/ 2087380 h 2513128"/>
                  <a:gd name="connsiteX400" fmla="*/ 2773680 w 6934200"/>
                  <a:gd name="connsiteY400" fmla="*/ 2077912 h 2513128"/>
                  <a:gd name="connsiteX401" fmla="*/ 2780614 w 6934200"/>
                  <a:gd name="connsiteY401" fmla="*/ 2068368 h 2513128"/>
                  <a:gd name="connsiteX402" fmla="*/ 2787549 w 6934200"/>
                  <a:gd name="connsiteY402" fmla="*/ 2058729 h 2513128"/>
                  <a:gd name="connsiteX403" fmla="*/ 2794483 w 6934200"/>
                  <a:gd name="connsiteY403" fmla="*/ 2049023 h 2513128"/>
                  <a:gd name="connsiteX404" fmla="*/ 2801417 w 6934200"/>
                  <a:gd name="connsiteY404" fmla="*/ 2039231 h 2513128"/>
                  <a:gd name="connsiteX405" fmla="*/ 2808351 w 6934200"/>
                  <a:gd name="connsiteY405" fmla="*/ 2029363 h 2513128"/>
                  <a:gd name="connsiteX406" fmla="*/ 2815285 w 6934200"/>
                  <a:gd name="connsiteY406" fmla="*/ 2019410 h 2513128"/>
                  <a:gd name="connsiteX407" fmla="*/ 2822219 w 6934200"/>
                  <a:gd name="connsiteY407" fmla="*/ 2009389 h 2513128"/>
                  <a:gd name="connsiteX408" fmla="*/ 2829154 w 6934200"/>
                  <a:gd name="connsiteY408" fmla="*/ 1999293 h 2513128"/>
                  <a:gd name="connsiteX409" fmla="*/ 2836088 w 6934200"/>
                  <a:gd name="connsiteY409" fmla="*/ 1989120 h 2513128"/>
                  <a:gd name="connsiteX410" fmla="*/ 2843022 w 6934200"/>
                  <a:gd name="connsiteY410" fmla="*/ 1978871 h 2513128"/>
                  <a:gd name="connsiteX411" fmla="*/ 2849956 w 6934200"/>
                  <a:gd name="connsiteY411" fmla="*/ 1968556 h 2513128"/>
                  <a:gd name="connsiteX412" fmla="*/ 2856891 w 6934200"/>
                  <a:gd name="connsiteY412" fmla="*/ 1958164 h 2513128"/>
                  <a:gd name="connsiteX413" fmla="*/ 2863825 w 6934200"/>
                  <a:gd name="connsiteY413" fmla="*/ 1947705 h 2513128"/>
                  <a:gd name="connsiteX414" fmla="*/ 2870759 w 6934200"/>
                  <a:gd name="connsiteY414" fmla="*/ 1937180 h 2513128"/>
                  <a:gd name="connsiteX415" fmla="*/ 2877693 w 6934200"/>
                  <a:gd name="connsiteY415" fmla="*/ 1926579 h 2513128"/>
                  <a:gd name="connsiteX416" fmla="*/ 2884627 w 6934200"/>
                  <a:gd name="connsiteY416" fmla="*/ 1915920 h 2513128"/>
                  <a:gd name="connsiteX417" fmla="*/ 2891561 w 6934200"/>
                  <a:gd name="connsiteY417" fmla="*/ 1905186 h 2513128"/>
                  <a:gd name="connsiteX418" fmla="*/ 2898496 w 6934200"/>
                  <a:gd name="connsiteY418" fmla="*/ 1894394 h 2513128"/>
                  <a:gd name="connsiteX419" fmla="*/ 2905430 w 6934200"/>
                  <a:gd name="connsiteY419" fmla="*/ 1883536 h 2513128"/>
                  <a:gd name="connsiteX420" fmla="*/ 2912364 w 6934200"/>
                  <a:gd name="connsiteY420" fmla="*/ 1872610 h 2513128"/>
                  <a:gd name="connsiteX421" fmla="*/ 2919298 w 6934200"/>
                  <a:gd name="connsiteY421" fmla="*/ 1861628 h 2513128"/>
                  <a:gd name="connsiteX422" fmla="*/ 2926233 w 6934200"/>
                  <a:gd name="connsiteY422" fmla="*/ 1850588 h 2513128"/>
                  <a:gd name="connsiteX423" fmla="*/ 2933167 w 6934200"/>
                  <a:gd name="connsiteY423" fmla="*/ 1839482 h 2513128"/>
                  <a:gd name="connsiteX424" fmla="*/ 2940101 w 6934200"/>
                  <a:gd name="connsiteY424" fmla="*/ 1828328 h 2513128"/>
                  <a:gd name="connsiteX425" fmla="*/ 2947035 w 6934200"/>
                  <a:gd name="connsiteY425" fmla="*/ 1817108 h 2513128"/>
                  <a:gd name="connsiteX426" fmla="*/ 2953969 w 6934200"/>
                  <a:gd name="connsiteY426" fmla="*/ 1805830 h 2513128"/>
                  <a:gd name="connsiteX427" fmla="*/ 2960903 w 6934200"/>
                  <a:gd name="connsiteY427" fmla="*/ 1794505 h 2513128"/>
                  <a:gd name="connsiteX428" fmla="*/ 2967838 w 6934200"/>
                  <a:gd name="connsiteY428" fmla="*/ 1783123 h 2513128"/>
                  <a:gd name="connsiteX429" fmla="*/ 2974772 w 6934200"/>
                  <a:gd name="connsiteY429" fmla="*/ 1771683 h 2513128"/>
                  <a:gd name="connsiteX430" fmla="*/ 2981706 w 6934200"/>
                  <a:gd name="connsiteY430" fmla="*/ 1760196 h 2513128"/>
                  <a:gd name="connsiteX431" fmla="*/ 2988640 w 6934200"/>
                  <a:gd name="connsiteY431" fmla="*/ 1748661 h 2513128"/>
                  <a:gd name="connsiteX432" fmla="*/ 2995575 w 6934200"/>
                  <a:gd name="connsiteY432" fmla="*/ 1737079 h 2513128"/>
                  <a:gd name="connsiteX433" fmla="*/ 3002509 w 6934200"/>
                  <a:gd name="connsiteY433" fmla="*/ 1725439 h 2513128"/>
                  <a:gd name="connsiteX434" fmla="*/ 3009443 w 6934200"/>
                  <a:gd name="connsiteY434" fmla="*/ 1713762 h 2513128"/>
                  <a:gd name="connsiteX435" fmla="*/ 3016377 w 6934200"/>
                  <a:gd name="connsiteY435" fmla="*/ 1702027 h 2513128"/>
                  <a:gd name="connsiteX436" fmla="*/ 3023311 w 6934200"/>
                  <a:gd name="connsiteY436" fmla="*/ 1690264 h 2513128"/>
                  <a:gd name="connsiteX437" fmla="*/ 3030245 w 6934200"/>
                  <a:gd name="connsiteY437" fmla="*/ 1678443 h 2513128"/>
                  <a:gd name="connsiteX438" fmla="*/ 3037180 w 6934200"/>
                  <a:gd name="connsiteY438" fmla="*/ 1666585 h 2513128"/>
                  <a:gd name="connsiteX439" fmla="*/ 3044114 w 6934200"/>
                  <a:gd name="connsiteY439" fmla="*/ 1654688 h 2513128"/>
                  <a:gd name="connsiteX440" fmla="*/ 3051048 w 6934200"/>
                  <a:gd name="connsiteY440" fmla="*/ 1642753 h 2513128"/>
                  <a:gd name="connsiteX441" fmla="*/ 3057982 w 6934200"/>
                  <a:gd name="connsiteY441" fmla="*/ 1630780 h 2513128"/>
                  <a:gd name="connsiteX442" fmla="*/ 3064917 w 6934200"/>
                  <a:gd name="connsiteY442" fmla="*/ 1618760 h 2513128"/>
                  <a:gd name="connsiteX443" fmla="*/ 3071851 w 6934200"/>
                  <a:gd name="connsiteY443" fmla="*/ 1606710 h 2513128"/>
                  <a:gd name="connsiteX444" fmla="*/ 3078785 w 6934200"/>
                  <a:gd name="connsiteY444" fmla="*/ 1594623 h 2513128"/>
                  <a:gd name="connsiteX445" fmla="*/ 3085719 w 6934200"/>
                  <a:gd name="connsiteY445" fmla="*/ 1582507 h 2513128"/>
                  <a:gd name="connsiteX446" fmla="*/ 3092653 w 6934200"/>
                  <a:gd name="connsiteY446" fmla="*/ 1570353 h 2513128"/>
                  <a:gd name="connsiteX447" fmla="*/ 3099587 w 6934200"/>
                  <a:gd name="connsiteY447" fmla="*/ 1558171 h 2513128"/>
                  <a:gd name="connsiteX448" fmla="*/ 3106522 w 6934200"/>
                  <a:gd name="connsiteY448" fmla="*/ 1545960 h 2513128"/>
                  <a:gd name="connsiteX449" fmla="*/ 3113456 w 6934200"/>
                  <a:gd name="connsiteY449" fmla="*/ 1533720 h 2513128"/>
                  <a:gd name="connsiteX450" fmla="*/ 3120390 w 6934200"/>
                  <a:gd name="connsiteY450" fmla="*/ 1521452 h 2513128"/>
                  <a:gd name="connsiteX451" fmla="*/ 3127324 w 6934200"/>
                  <a:gd name="connsiteY451" fmla="*/ 1509146 h 2513128"/>
                  <a:gd name="connsiteX452" fmla="*/ 3134259 w 6934200"/>
                  <a:gd name="connsiteY452" fmla="*/ 1496830 h 2513128"/>
                  <a:gd name="connsiteX453" fmla="*/ 3141193 w 6934200"/>
                  <a:gd name="connsiteY453" fmla="*/ 1484486 h 2513128"/>
                  <a:gd name="connsiteX454" fmla="*/ 3148127 w 6934200"/>
                  <a:gd name="connsiteY454" fmla="*/ 1472113 h 2513128"/>
                  <a:gd name="connsiteX455" fmla="*/ 3155061 w 6934200"/>
                  <a:gd name="connsiteY455" fmla="*/ 1459721 h 2513128"/>
                  <a:gd name="connsiteX456" fmla="*/ 3161995 w 6934200"/>
                  <a:gd name="connsiteY456" fmla="*/ 1447319 h 2513128"/>
                  <a:gd name="connsiteX457" fmla="*/ 3168930 w 6934200"/>
                  <a:gd name="connsiteY457" fmla="*/ 1434889 h 2513128"/>
                  <a:gd name="connsiteX458" fmla="*/ 3175864 w 6934200"/>
                  <a:gd name="connsiteY458" fmla="*/ 1422440 h 2513128"/>
                  <a:gd name="connsiteX459" fmla="*/ 3182798 w 6934200"/>
                  <a:gd name="connsiteY459" fmla="*/ 1409972 h 2513128"/>
                  <a:gd name="connsiteX460" fmla="*/ 3189732 w 6934200"/>
                  <a:gd name="connsiteY460" fmla="*/ 1397494 h 2513128"/>
                  <a:gd name="connsiteX461" fmla="*/ 3196666 w 6934200"/>
                  <a:gd name="connsiteY461" fmla="*/ 1384997 h 2513128"/>
                  <a:gd name="connsiteX462" fmla="*/ 3203601 w 6934200"/>
                  <a:gd name="connsiteY462" fmla="*/ 1372491 h 2513128"/>
                  <a:gd name="connsiteX463" fmla="*/ 3210535 w 6934200"/>
                  <a:gd name="connsiteY463" fmla="*/ 1359975 h 2513128"/>
                  <a:gd name="connsiteX464" fmla="*/ 3217469 w 6934200"/>
                  <a:gd name="connsiteY464" fmla="*/ 1347449 h 2513128"/>
                  <a:gd name="connsiteX465" fmla="*/ 3224403 w 6934200"/>
                  <a:gd name="connsiteY465" fmla="*/ 1334915 h 2513128"/>
                  <a:gd name="connsiteX466" fmla="*/ 3231337 w 6934200"/>
                  <a:gd name="connsiteY466" fmla="*/ 1322370 h 2513128"/>
                  <a:gd name="connsiteX467" fmla="*/ 3238272 w 6934200"/>
                  <a:gd name="connsiteY467" fmla="*/ 1309816 h 2513128"/>
                  <a:gd name="connsiteX468" fmla="*/ 3245206 w 6934200"/>
                  <a:gd name="connsiteY468" fmla="*/ 1297262 h 2513128"/>
                  <a:gd name="connsiteX469" fmla="*/ 3252140 w 6934200"/>
                  <a:gd name="connsiteY469" fmla="*/ 1284699 h 2513128"/>
                  <a:gd name="connsiteX470" fmla="*/ 3259074 w 6934200"/>
                  <a:gd name="connsiteY470" fmla="*/ 1272135 h 2513128"/>
                  <a:gd name="connsiteX471" fmla="*/ 3266008 w 6934200"/>
                  <a:gd name="connsiteY471" fmla="*/ 1259572 h 2513128"/>
                  <a:gd name="connsiteX472" fmla="*/ 3272942 w 6934200"/>
                  <a:gd name="connsiteY472" fmla="*/ 1247008 h 2513128"/>
                  <a:gd name="connsiteX473" fmla="*/ 3279877 w 6934200"/>
                  <a:gd name="connsiteY473" fmla="*/ 1234435 h 2513128"/>
                  <a:gd name="connsiteX474" fmla="*/ 3286811 w 6934200"/>
                  <a:gd name="connsiteY474" fmla="*/ 1221881 h 2513128"/>
                  <a:gd name="connsiteX475" fmla="*/ 3293745 w 6934200"/>
                  <a:gd name="connsiteY475" fmla="*/ 1209318 h 2513128"/>
                  <a:gd name="connsiteX476" fmla="*/ 3300679 w 6934200"/>
                  <a:gd name="connsiteY476" fmla="*/ 1196764 h 2513128"/>
                  <a:gd name="connsiteX477" fmla="*/ 3307614 w 6934200"/>
                  <a:gd name="connsiteY477" fmla="*/ 1184219 h 2513128"/>
                  <a:gd name="connsiteX478" fmla="*/ 3314548 w 6934200"/>
                  <a:gd name="connsiteY478" fmla="*/ 1171675 h 2513128"/>
                  <a:gd name="connsiteX479" fmla="*/ 3321482 w 6934200"/>
                  <a:gd name="connsiteY479" fmla="*/ 1159140 h 2513128"/>
                  <a:gd name="connsiteX480" fmla="*/ 3328416 w 6934200"/>
                  <a:gd name="connsiteY480" fmla="*/ 1146624 h 2513128"/>
                  <a:gd name="connsiteX481" fmla="*/ 3335350 w 6934200"/>
                  <a:gd name="connsiteY481" fmla="*/ 1134108 h 2513128"/>
                  <a:gd name="connsiteX482" fmla="*/ 3342284 w 6934200"/>
                  <a:gd name="connsiteY482" fmla="*/ 1121612 h 2513128"/>
                  <a:gd name="connsiteX483" fmla="*/ 3349219 w 6934200"/>
                  <a:gd name="connsiteY483" fmla="*/ 1109124 h 2513128"/>
                  <a:gd name="connsiteX484" fmla="*/ 3356153 w 6934200"/>
                  <a:gd name="connsiteY484" fmla="*/ 1096647 h 2513128"/>
                  <a:gd name="connsiteX485" fmla="*/ 3363087 w 6934200"/>
                  <a:gd name="connsiteY485" fmla="*/ 1084197 h 2513128"/>
                  <a:gd name="connsiteX486" fmla="*/ 3370021 w 6934200"/>
                  <a:gd name="connsiteY486" fmla="*/ 1071758 h 2513128"/>
                  <a:gd name="connsiteX487" fmla="*/ 3376956 w 6934200"/>
                  <a:gd name="connsiteY487" fmla="*/ 1059337 h 2513128"/>
                  <a:gd name="connsiteX488" fmla="*/ 3383890 w 6934200"/>
                  <a:gd name="connsiteY488" fmla="*/ 1046936 h 2513128"/>
                  <a:gd name="connsiteX489" fmla="*/ 3390824 w 6934200"/>
                  <a:gd name="connsiteY489" fmla="*/ 1034563 h 2513128"/>
                  <a:gd name="connsiteX490" fmla="*/ 3397758 w 6934200"/>
                  <a:gd name="connsiteY490" fmla="*/ 1022199 h 2513128"/>
                  <a:gd name="connsiteX491" fmla="*/ 3404692 w 6934200"/>
                  <a:gd name="connsiteY491" fmla="*/ 1009864 h 2513128"/>
                  <a:gd name="connsiteX492" fmla="*/ 3411626 w 6934200"/>
                  <a:gd name="connsiteY492" fmla="*/ 997558 h 2513128"/>
                  <a:gd name="connsiteX493" fmla="*/ 3418561 w 6934200"/>
                  <a:gd name="connsiteY493" fmla="*/ 985280 h 2513128"/>
                  <a:gd name="connsiteX494" fmla="*/ 3425495 w 6934200"/>
                  <a:gd name="connsiteY494" fmla="*/ 973022 h 2513128"/>
                  <a:gd name="connsiteX495" fmla="*/ 3432429 w 6934200"/>
                  <a:gd name="connsiteY495" fmla="*/ 960792 h 2513128"/>
                  <a:gd name="connsiteX496" fmla="*/ 3439363 w 6934200"/>
                  <a:gd name="connsiteY496" fmla="*/ 948600 h 2513128"/>
                  <a:gd name="connsiteX497" fmla="*/ 3446298 w 6934200"/>
                  <a:gd name="connsiteY497" fmla="*/ 936427 h 2513128"/>
                  <a:gd name="connsiteX498" fmla="*/ 3453232 w 6934200"/>
                  <a:gd name="connsiteY498" fmla="*/ 924292 h 2513128"/>
                  <a:gd name="connsiteX499" fmla="*/ 3460166 w 6934200"/>
                  <a:gd name="connsiteY499" fmla="*/ 912195 h 2513128"/>
                  <a:gd name="connsiteX500" fmla="*/ 3467100 w 6934200"/>
                  <a:gd name="connsiteY500" fmla="*/ 900127 h 2513128"/>
                  <a:gd name="connsiteX501" fmla="*/ 3474034 w 6934200"/>
                  <a:gd name="connsiteY501" fmla="*/ 888097 h 2513128"/>
                  <a:gd name="connsiteX502" fmla="*/ 3480968 w 6934200"/>
                  <a:gd name="connsiteY502" fmla="*/ 876105 h 2513128"/>
                  <a:gd name="connsiteX503" fmla="*/ 3487903 w 6934200"/>
                  <a:gd name="connsiteY503" fmla="*/ 864141 h 2513128"/>
                  <a:gd name="connsiteX504" fmla="*/ 3494837 w 6934200"/>
                  <a:gd name="connsiteY504" fmla="*/ 852226 h 2513128"/>
                  <a:gd name="connsiteX505" fmla="*/ 3501771 w 6934200"/>
                  <a:gd name="connsiteY505" fmla="*/ 840348 h 2513128"/>
                  <a:gd name="connsiteX506" fmla="*/ 3508705 w 6934200"/>
                  <a:gd name="connsiteY506" fmla="*/ 828518 h 2513128"/>
                  <a:gd name="connsiteX507" fmla="*/ 3515640 w 6934200"/>
                  <a:gd name="connsiteY507" fmla="*/ 816726 h 2513128"/>
                  <a:gd name="connsiteX508" fmla="*/ 3522574 w 6934200"/>
                  <a:gd name="connsiteY508" fmla="*/ 804972 h 2513128"/>
                  <a:gd name="connsiteX509" fmla="*/ 3529508 w 6934200"/>
                  <a:gd name="connsiteY509" fmla="*/ 793275 h 2513128"/>
                  <a:gd name="connsiteX510" fmla="*/ 3536442 w 6934200"/>
                  <a:gd name="connsiteY510" fmla="*/ 781617 h 2513128"/>
                  <a:gd name="connsiteX511" fmla="*/ 3543376 w 6934200"/>
                  <a:gd name="connsiteY511" fmla="*/ 770006 h 2513128"/>
                  <a:gd name="connsiteX512" fmla="*/ 3550310 w 6934200"/>
                  <a:gd name="connsiteY512" fmla="*/ 758442 h 2513128"/>
                  <a:gd name="connsiteX513" fmla="*/ 3557245 w 6934200"/>
                  <a:gd name="connsiteY513" fmla="*/ 746936 h 2513128"/>
                  <a:gd name="connsiteX514" fmla="*/ 3564179 w 6934200"/>
                  <a:gd name="connsiteY514" fmla="*/ 735468 h 2513128"/>
                  <a:gd name="connsiteX515" fmla="*/ 3571113 w 6934200"/>
                  <a:gd name="connsiteY515" fmla="*/ 724067 h 2513128"/>
                  <a:gd name="connsiteX516" fmla="*/ 3578047 w 6934200"/>
                  <a:gd name="connsiteY516" fmla="*/ 712713 h 2513128"/>
                  <a:gd name="connsiteX517" fmla="*/ 3584982 w 6934200"/>
                  <a:gd name="connsiteY517" fmla="*/ 701407 h 2513128"/>
                  <a:gd name="connsiteX518" fmla="*/ 3591916 w 6934200"/>
                  <a:gd name="connsiteY518" fmla="*/ 690167 h 2513128"/>
                  <a:gd name="connsiteX519" fmla="*/ 3598850 w 6934200"/>
                  <a:gd name="connsiteY519" fmla="*/ 678975 h 2513128"/>
                  <a:gd name="connsiteX520" fmla="*/ 3605784 w 6934200"/>
                  <a:gd name="connsiteY520" fmla="*/ 667841 h 2513128"/>
                  <a:gd name="connsiteX521" fmla="*/ 3612718 w 6934200"/>
                  <a:gd name="connsiteY521" fmla="*/ 656773 h 2513128"/>
                  <a:gd name="connsiteX522" fmla="*/ 3619652 w 6934200"/>
                  <a:gd name="connsiteY522" fmla="*/ 645762 h 2513128"/>
                  <a:gd name="connsiteX523" fmla="*/ 3626587 w 6934200"/>
                  <a:gd name="connsiteY523" fmla="*/ 634808 h 2513128"/>
                  <a:gd name="connsiteX524" fmla="*/ 3633521 w 6934200"/>
                  <a:gd name="connsiteY524" fmla="*/ 623921 h 2513128"/>
                  <a:gd name="connsiteX525" fmla="*/ 3640455 w 6934200"/>
                  <a:gd name="connsiteY525" fmla="*/ 613100 h 2513128"/>
                  <a:gd name="connsiteX526" fmla="*/ 3647389 w 6934200"/>
                  <a:gd name="connsiteY526" fmla="*/ 602337 h 2513128"/>
                  <a:gd name="connsiteX527" fmla="*/ 3654324 w 6934200"/>
                  <a:gd name="connsiteY527" fmla="*/ 591641 h 2513128"/>
                  <a:gd name="connsiteX528" fmla="*/ 3661258 w 6934200"/>
                  <a:gd name="connsiteY528" fmla="*/ 581011 h 2513128"/>
                  <a:gd name="connsiteX529" fmla="*/ 3668192 w 6934200"/>
                  <a:gd name="connsiteY529" fmla="*/ 570447 h 2513128"/>
                  <a:gd name="connsiteX530" fmla="*/ 3675126 w 6934200"/>
                  <a:gd name="connsiteY530" fmla="*/ 559960 h 2513128"/>
                  <a:gd name="connsiteX531" fmla="*/ 3682060 w 6934200"/>
                  <a:gd name="connsiteY531" fmla="*/ 549540 h 2513128"/>
                  <a:gd name="connsiteX532" fmla="*/ 3688994 w 6934200"/>
                  <a:gd name="connsiteY532" fmla="*/ 539186 h 2513128"/>
                  <a:gd name="connsiteX533" fmla="*/ 3695929 w 6934200"/>
                  <a:gd name="connsiteY533" fmla="*/ 528899 h 2513128"/>
                  <a:gd name="connsiteX534" fmla="*/ 3702863 w 6934200"/>
                  <a:gd name="connsiteY534" fmla="*/ 518698 h 2513128"/>
                  <a:gd name="connsiteX535" fmla="*/ 3709797 w 6934200"/>
                  <a:gd name="connsiteY535" fmla="*/ 508564 h 2513128"/>
                  <a:gd name="connsiteX536" fmla="*/ 3716731 w 6934200"/>
                  <a:gd name="connsiteY536" fmla="*/ 498505 h 2513128"/>
                  <a:gd name="connsiteX537" fmla="*/ 3723665 w 6934200"/>
                  <a:gd name="connsiteY537" fmla="*/ 488523 h 2513128"/>
                  <a:gd name="connsiteX538" fmla="*/ 3730600 w 6934200"/>
                  <a:gd name="connsiteY538" fmla="*/ 478617 h 2513128"/>
                  <a:gd name="connsiteX539" fmla="*/ 3737534 w 6934200"/>
                  <a:gd name="connsiteY539" fmla="*/ 468787 h 2513128"/>
                  <a:gd name="connsiteX540" fmla="*/ 3744468 w 6934200"/>
                  <a:gd name="connsiteY540" fmla="*/ 459034 h 2513128"/>
                  <a:gd name="connsiteX541" fmla="*/ 3751403 w 6934200"/>
                  <a:gd name="connsiteY541" fmla="*/ 449366 h 2513128"/>
                  <a:gd name="connsiteX542" fmla="*/ 3758336 w 6934200"/>
                  <a:gd name="connsiteY542" fmla="*/ 439774 h 2513128"/>
                  <a:gd name="connsiteX543" fmla="*/ 3765271 w 6934200"/>
                  <a:gd name="connsiteY543" fmla="*/ 430268 h 2513128"/>
                  <a:gd name="connsiteX544" fmla="*/ 3772205 w 6934200"/>
                  <a:gd name="connsiteY544" fmla="*/ 420838 h 2513128"/>
                  <a:gd name="connsiteX545" fmla="*/ 3779139 w 6934200"/>
                  <a:gd name="connsiteY545" fmla="*/ 411494 h 2513128"/>
                  <a:gd name="connsiteX546" fmla="*/ 3786073 w 6934200"/>
                  <a:gd name="connsiteY546" fmla="*/ 402246 h 2513128"/>
                  <a:gd name="connsiteX547" fmla="*/ 3793008 w 6934200"/>
                  <a:gd name="connsiteY547" fmla="*/ 393073 h 2513128"/>
                  <a:gd name="connsiteX548" fmla="*/ 3799941 w 6934200"/>
                  <a:gd name="connsiteY548" fmla="*/ 383986 h 2513128"/>
                  <a:gd name="connsiteX549" fmla="*/ 3806876 w 6934200"/>
                  <a:gd name="connsiteY549" fmla="*/ 374985 h 2513128"/>
                  <a:gd name="connsiteX550" fmla="*/ 3813810 w 6934200"/>
                  <a:gd name="connsiteY550" fmla="*/ 366079 h 2513128"/>
                  <a:gd name="connsiteX551" fmla="*/ 3820744 w 6934200"/>
                  <a:gd name="connsiteY551" fmla="*/ 357259 h 2513128"/>
                  <a:gd name="connsiteX552" fmla="*/ 3827679 w 6934200"/>
                  <a:gd name="connsiteY552" fmla="*/ 348525 h 2513128"/>
                  <a:gd name="connsiteX553" fmla="*/ 3834613 w 6934200"/>
                  <a:gd name="connsiteY553" fmla="*/ 339885 h 2513128"/>
                  <a:gd name="connsiteX554" fmla="*/ 3841547 w 6934200"/>
                  <a:gd name="connsiteY554" fmla="*/ 331332 h 2513128"/>
                  <a:gd name="connsiteX555" fmla="*/ 3848481 w 6934200"/>
                  <a:gd name="connsiteY555" fmla="*/ 322883 h 2513128"/>
                  <a:gd name="connsiteX556" fmla="*/ 3855415 w 6934200"/>
                  <a:gd name="connsiteY556" fmla="*/ 314520 h 2513128"/>
                  <a:gd name="connsiteX557" fmla="*/ 3862349 w 6934200"/>
                  <a:gd name="connsiteY557" fmla="*/ 306253 h 2513128"/>
                  <a:gd name="connsiteX558" fmla="*/ 3869284 w 6934200"/>
                  <a:gd name="connsiteY558" fmla="*/ 298071 h 2513128"/>
                  <a:gd name="connsiteX559" fmla="*/ 3876218 w 6934200"/>
                  <a:gd name="connsiteY559" fmla="*/ 290003 h 2513128"/>
                  <a:gd name="connsiteX560" fmla="*/ 3883152 w 6934200"/>
                  <a:gd name="connsiteY560" fmla="*/ 282021 h 2513128"/>
                  <a:gd name="connsiteX561" fmla="*/ 3890087 w 6934200"/>
                  <a:gd name="connsiteY561" fmla="*/ 274134 h 2513128"/>
                  <a:gd name="connsiteX562" fmla="*/ 3897020 w 6934200"/>
                  <a:gd name="connsiteY562" fmla="*/ 266352 h 2513128"/>
                  <a:gd name="connsiteX563" fmla="*/ 3903955 w 6934200"/>
                  <a:gd name="connsiteY563" fmla="*/ 258666 h 2513128"/>
                  <a:gd name="connsiteX564" fmla="*/ 3910889 w 6934200"/>
                  <a:gd name="connsiteY564" fmla="*/ 251074 h 2513128"/>
                  <a:gd name="connsiteX565" fmla="*/ 3917823 w 6934200"/>
                  <a:gd name="connsiteY565" fmla="*/ 243588 h 2513128"/>
                  <a:gd name="connsiteX566" fmla="*/ 3924757 w 6934200"/>
                  <a:gd name="connsiteY566" fmla="*/ 236206 h 2513128"/>
                  <a:gd name="connsiteX567" fmla="*/ 3931692 w 6934200"/>
                  <a:gd name="connsiteY567" fmla="*/ 228919 h 2513128"/>
                  <a:gd name="connsiteX568" fmla="*/ 3938626 w 6934200"/>
                  <a:gd name="connsiteY568" fmla="*/ 221747 h 2513128"/>
                  <a:gd name="connsiteX569" fmla="*/ 3945560 w 6934200"/>
                  <a:gd name="connsiteY569" fmla="*/ 214670 h 2513128"/>
                  <a:gd name="connsiteX570" fmla="*/ 3952494 w 6934200"/>
                  <a:gd name="connsiteY570" fmla="*/ 207697 h 2513128"/>
                  <a:gd name="connsiteX571" fmla="*/ 3959428 w 6934200"/>
                  <a:gd name="connsiteY571" fmla="*/ 200830 h 2513128"/>
                  <a:gd name="connsiteX572" fmla="*/ 3966363 w 6934200"/>
                  <a:gd name="connsiteY572" fmla="*/ 194067 h 2513128"/>
                  <a:gd name="connsiteX573" fmla="*/ 3973297 w 6934200"/>
                  <a:gd name="connsiteY573" fmla="*/ 187409 h 2513128"/>
                  <a:gd name="connsiteX574" fmla="*/ 3980231 w 6934200"/>
                  <a:gd name="connsiteY574" fmla="*/ 180865 h 2513128"/>
                  <a:gd name="connsiteX575" fmla="*/ 3987165 w 6934200"/>
                  <a:gd name="connsiteY575" fmla="*/ 174417 h 2513128"/>
                  <a:gd name="connsiteX576" fmla="*/ 3994099 w 6934200"/>
                  <a:gd name="connsiteY576" fmla="*/ 168092 h 2513128"/>
                  <a:gd name="connsiteX577" fmla="*/ 4001034 w 6934200"/>
                  <a:gd name="connsiteY577" fmla="*/ 161863 h 2513128"/>
                  <a:gd name="connsiteX578" fmla="*/ 4007968 w 6934200"/>
                  <a:gd name="connsiteY578" fmla="*/ 155748 h 2513128"/>
                  <a:gd name="connsiteX579" fmla="*/ 4014902 w 6934200"/>
                  <a:gd name="connsiteY579" fmla="*/ 149747 h 2513128"/>
                  <a:gd name="connsiteX580" fmla="*/ 4021836 w 6934200"/>
                  <a:gd name="connsiteY580" fmla="*/ 143851 h 2513128"/>
                  <a:gd name="connsiteX581" fmla="*/ 4028770 w 6934200"/>
                  <a:gd name="connsiteY581" fmla="*/ 138070 h 2513128"/>
                  <a:gd name="connsiteX582" fmla="*/ 4035704 w 6934200"/>
                  <a:gd name="connsiteY582" fmla="*/ 132402 h 2513128"/>
                  <a:gd name="connsiteX583" fmla="*/ 4042639 w 6934200"/>
                  <a:gd name="connsiteY583" fmla="*/ 126840 h 2513128"/>
                  <a:gd name="connsiteX584" fmla="*/ 4049573 w 6934200"/>
                  <a:gd name="connsiteY584" fmla="*/ 121401 h 2513128"/>
                  <a:gd name="connsiteX585" fmla="*/ 4056507 w 6934200"/>
                  <a:gd name="connsiteY585" fmla="*/ 116067 h 2513128"/>
                  <a:gd name="connsiteX586" fmla="*/ 4063441 w 6934200"/>
                  <a:gd name="connsiteY586" fmla="*/ 110847 h 2513128"/>
                  <a:gd name="connsiteX587" fmla="*/ 4070376 w 6934200"/>
                  <a:gd name="connsiteY587" fmla="*/ 105742 h 2513128"/>
                  <a:gd name="connsiteX588" fmla="*/ 4077310 w 6934200"/>
                  <a:gd name="connsiteY588" fmla="*/ 100760 h 2513128"/>
                  <a:gd name="connsiteX589" fmla="*/ 4084244 w 6934200"/>
                  <a:gd name="connsiteY589" fmla="*/ 95883 h 2513128"/>
                  <a:gd name="connsiteX590" fmla="*/ 4091178 w 6934200"/>
                  <a:gd name="connsiteY590" fmla="*/ 91130 h 2513128"/>
                  <a:gd name="connsiteX591" fmla="*/ 4098112 w 6934200"/>
                  <a:gd name="connsiteY591" fmla="*/ 86492 h 2513128"/>
                  <a:gd name="connsiteX592" fmla="*/ 4105047 w 6934200"/>
                  <a:gd name="connsiteY592" fmla="*/ 81967 h 2513128"/>
                  <a:gd name="connsiteX593" fmla="*/ 4111981 w 6934200"/>
                  <a:gd name="connsiteY593" fmla="*/ 77557 h 2513128"/>
                  <a:gd name="connsiteX594" fmla="*/ 4118915 w 6934200"/>
                  <a:gd name="connsiteY594" fmla="*/ 73271 h 2513128"/>
                  <a:gd name="connsiteX595" fmla="*/ 4125849 w 6934200"/>
                  <a:gd name="connsiteY595" fmla="*/ 69109 h 2513128"/>
                  <a:gd name="connsiteX596" fmla="*/ 4132783 w 6934200"/>
                  <a:gd name="connsiteY596" fmla="*/ 65051 h 2513128"/>
                  <a:gd name="connsiteX597" fmla="*/ 4139718 w 6934200"/>
                  <a:gd name="connsiteY597" fmla="*/ 61127 h 2513128"/>
                  <a:gd name="connsiteX598" fmla="*/ 4146652 w 6934200"/>
                  <a:gd name="connsiteY598" fmla="*/ 57317 h 2513128"/>
                  <a:gd name="connsiteX599" fmla="*/ 4153586 w 6934200"/>
                  <a:gd name="connsiteY599" fmla="*/ 53621 h 2513128"/>
                  <a:gd name="connsiteX600" fmla="*/ 4160520 w 6934200"/>
                  <a:gd name="connsiteY600" fmla="*/ 50049 h 2513128"/>
                  <a:gd name="connsiteX601" fmla="*/ 4167454 w 6934200"/>
                  <a:gd name="connsiteY601" fmla="*/ 46601 h 2513128"/>
                  <a:gd name="connsiteX602" fmla="*/ 4174388 w 6934200"/>
                  <a:gd name="connsiteY602" fmla="*/ 43267 h 2513128"/>
                  <a:gd name="connsiteX603" fmla="*/ 4181323 w 6934200"/>
                  <a:gd name="connsiteY603" fmla="*/ 40057 h 2513128"/>
                  <a:gd name="connsiteX604" fmla="*/ 4188257 w 6934200"/>
                  <a:gd name="connsiteY604" fmla="*/ 36971 h 2513128"/>
                  <a:gd name="connsiteX605" fmla="*/ 4195191 w 6934200"/>
                  <a:gd name="connsiteY605" fmla="*/ 34009 h 2513128"/>
                  <a:gd name="connsiteX606" fmla="*/ 4202126 w 6934200"/>
                  <a:gd name="connsiteY606" fmla="*/ 31171 h 2513128"/>
                  <a:gd name="connsiteX607" fmla="*/ 4209060 w 6934200"/>
                  <a:gd name="connsiteY607" fmla="*/ 28446 h 2513128"/>
                  <a:gd name="connsiteX608" fmla="*/ 4215994 w 6934200"/>
                  <a:gd name="connsiteY608" fmla="*/ 25850 h 2513128"/>
                  <a:gd name="connsiteX609" fmla="*/ 4222928 w 6934200"/>
                  <a:gd name="connsiteY609" fmla="*/ 23375 h 2513128"/>
                  <a:gd name="connsiteX610" fmla="*/ 4229862 w 6934200"/>
                  <a:gd name="connsiteY610" fmla="*/ 21025 h 2513128"/>
                  <a:gd name="connsiteX611" fmla="*/ 4236796 w 6934200"/>
                  <a:gd name="connsiteY611" fmla="*/ 18798 h 2513128"/>
                  <a:gd name="connsiteX612" fmla="*/ 4243731 w 6934200"/>
                  <a:gd name="connsiteY612" fmla="*/ 16694 h 2513128"/>
                  <a:gd name="connsiteX613" fmla="*/ 4250665 w 6934200"/>
                  <a:gd name="connsiteY613" fmla="*/ 14714 h 2513128"/>
                  <a:gd name="connsiteX614" fmla="*/ 4257599 w 6934200"/>
                  <a:gd name="connsiteY614" fmla="*/ 12860 h 2513128"/>
                  <a:gd name="connsiteX615" fmla="*/ 4264533 w 6934200"/>
                  <a:gd name="connsiteY615" fmla="*/ 11129 h 2513128"/>
                  <a:gd name="connsiteX616" fmla="*/ 4271467 w 6934200"/>
                  <a:gd name="connsiteY616" fmla="*/ 9522 h 2513128"/>
                  <a:gd name="connsiteX617" fmla="*/ 4278402 w 6934200"/>
                  <a:gd name="connsiteY617" fmla="*/ 8041 h 2513128"/>
                  <a:gd name="connsiteX618" fmla="*/ 4285336 w 6934200"/>
                  <a:gd name="connsiteY618" fmla="*/ 6684 h 2513128"/>
                  <a:gd name="connsiteX619" fmla="*/ 4292270 w 6934200"/>
                  <a:gd name="connsiteY619" fmla="*/ 5452 h 2513128"/>
                  <a:gd name="connsiteX620" fmla="*/ 4299204 w 6934200"/>
                  <a:gd name="connsiteY620" fmla="*/ 4345 h 2513128"/>
                  <a:gd name="connsiteX621" fmla="*/ 4306139 w 6934200"/>
                  <a:gd name="connsiteY621" fmla="*/ 3364 h 2513128"/>
                  <a:gd name="connsiteX622" fmla="*/ 4313072 w 6934200"/>
                  <a:gd name="connsiteY622" fmla="*/ 2508 h 2513128"/>
                  <a:gd name="connsiteX623" fmla="*/ 4320007 w 6934200"/>
                  <a:gd name="connsiteY623" fmla="*/ 1777 h 2513128"/>
                  <a:gd name="connsiteX624" fmla="*/ 4326941 w 6934200"/>
                  <a:gd name="connsiteY624" fmla="*/ 1172 h 2513128"/>
                  <a:gd name="connsiteX625" fmla="*/ 4333875 w 6934200"/>
                  <a:gd name="connsiteY625" fmla="*/ 692 h 2513128"/>
                  <a:gd name="connsiteX626" fmla="*/ 4340810 w 6934200"/>
                  <a:gd name="connsiteY626" fmla="*/ 338 h 2513128"/>
                  <a:gd name="connsiteX627" fmla="*/ 4347744 w 6934200"/>
                  <a:gd name="connsiteY627" fmla="*/ 110 h 2513128"/>
                  <a:gd name="connsiteX628" fmla="*/ 4354678 w 6934200"/>
                  <a:gd name="connsiteY628" fmla="*/ 7 h 2513128"/>
                  <a:gd name="connsiteX629" fmla="*/ 4361612 w 6934200"/>
                  <a:gd name="connsiteY629" fmla="*/ 30 h 2513128"/>
                  <a:gd name="connsiteX630" fmla="*/ 4368546 w 6934200"/>
                  <a:gd name="connsiteY630" fmla="*/ 178 h 2513128"/>
                  <a:gd name="connsiteX631" fmla="*/ 4375480 w 6934200"/>
                  <a:gd name="connsiteY631" fmla="*/ 452 h 2513128"/>
                  <a:gd name="connsiteX632" fmla="*/ 4382415 w 6934200"/>
                  <a:gd name="connsiteY632" fmla="*/ 852 h 2513128"/>
                  <a:gd name="connsiteX633" fmla="*/ 4389349 w 6934200"/>
                  <a:gd name="connsiteY633" fmla="*/ 1377 h 2513128"/>
                  <a:gd name="connsiteX634" fmla="*/ 4396283 w 6934200"/>
                  <a:gd name="connsiteY634" fmla="*/ 2028 h 2513128"/>
                  <a:gd name="connsiteX635" fmla="*/ 4403218 w 6934200"/>
                  <a:gd name="connsiteY635" fmla="*/ 2804 h 2513128"/>
                  <a:gd name="connsiteX636" fmla="*/ 4410151 w 6934200"/>
                  <a:gd name="connsiteY636" fmla="*/ 3706 h 2513128"/>
                  <a:gd name="connsiteX637" fmla="*/ 4417086 w 6934200"/>
                  <a:gd name="connsiteY637" fmla="*/ 4733 h 2513128"/>
                  <a:gd name="connsiteX638" fmla="*/ 4424020 w 6934200"/>
                  <a:gd name="connsiteY638" fmla="*/ 5885 h 2513128"/>
                  <a:gd name="connsiteX639" fmla="*/ 4430954 w 6934200"/>
                  <a:gd name="connsiteY639" fmla="*/ 7162 h 2513128"/>
                  <a:gd name="connsiteX640" fmla="*/ 4437888 w 6934200"/>
                  <a:gd name="connsiteY640" fmla="*/ 8564 h 2513128"/>
                  <a:gd name="connsiteX641" fmla="*/ 4444823 w 6934200"/>
                  <a:gd name="connsiteY641" fmla="*/ 10091 h 2513128"/>
                  <a:gd name="connsiteX642" fmla="*/ 4451756 w 6934200"/>
                  <a:gd name="connsiteY642" fmla="*/ 11742 h 2513128"/>
                  <a:gd name="connsiteX643" fmla="*/ 4458691 w 6934200"/>
                  <a:gd name="connsiteY643" fmla="*/ 13519 h 2513128"/>
                  <a:gd name="connsiteX644" fmla="*/ 4465625 w 6934200"/>
                  <a:gd name="connsiteY644" fmla="*/ 15419 h 2513128"/>
                  <a:gd name="connsiteX645" fmla="*/ 4472559 w 6934200"/>
                  <a:gd name="connsiteY645" fmla="*/ 17443 h 2513128"/>
                  <a:gd name="connsiteX646" fmla="*/ 4479494 w 6934200"/>
                  <a:gd name="connsiteY646" fmla="*/ 19592 h 2513128"/>
                  <a:gd name="connsiteX647" fmla="*/ 4486428 w 6934200"/>
                  <a:gd name="connsiteY647" fmla="*/ 21864 h 2513128"/>
                  <a:gd name="connsiteX648" fmla="*/ 4493362 w 6934200"/>
                  <a:gd name="connsiteY648" fmla="*/ 24259 h 2513128"/>
                  <a:gd name="connsiteX649" fmla="*/ 4500296 w 6934200"/>
                  <a:gd name="connsiteY649" fmla="*/ 26778 h 2513128"/>
                  <a:gd name="connsiteX650" fmla="*/ 4507230 w 6934200"/>
                  <a:gd name="connsiteY650" fmla="*/ 29418 h 2513128"/>
                  <a:gd name="connsiteX651" fmla="*/ 4514164 w 6934200"/>
                  <a:gd name="connsiteY651" fmla="*/ 32180 h 2513128"/>
                  <a:gd name="connsiteX652" fmla="*/ 4521099 w 6934200"/>
                  <a:gd name="connsiteY652" fmla="*/ 35076 h 2513128"/>
                  <a:gd name="connsiteX653" fmla="*/ 4528033 w 6934200"/>
                  <a:gd name="connsiteY653" fmla="*/ 38076 h 2513128"/>
                  <a:gd name="connsiteX654" fmla="*/ 4534967 w 6934200"/>
                  <a:gd name="connsiteY654" fmla="*/ 41210 h 2513128"/>
                  <a:gd name="connsiteX655" fmla="*/ 4541902 w 6934200"/>
                  <a:gd name="connsiteY655" fmla="*/ 44467 h 2513128"/>
                  <a:gd name="connsiteX656" fmla="*/ 4548835 w 6934200"/>
                  <a:gd name="connsiteY656" fmla="*/ 47839 h 2513128"/>
                  <a:gd name="connsiteX657" fmla="*/ 4555770 w 6934200"/>
                  <a:gd name="connsiteY657" fmla="*/ 51335 h 2513128"/>
                  <a:gd name="connsiteX658" fmla="*/ 4562704 w 6934200"/>
                  <a:gd name="connsiteY658" fmla="*/ 54945 h 2513128"/>
                  <a:gd name="connsiteX659" fmla="*/ 4569638 w 6934200"/>
                  <a:gd name="connsiteY659" fmla="*/ 58679 h 2513128"/>
                  <a:gd name="connsiteX660" fmla="*/ 4576572 w 6934200"/>
                  <a:gd name="connsiteY660" fmla="*/ 62536 h 2513128"/>
                  <a:gd name="connsiteX661" fmla="*/ 4583507 w 6934200"/>
                  <a:gd name="connsiteY661" fmla="*/ 66508 h 2513128"/>
                  <a:gd name="connsiteX662" fmla="*/ 4590440 w 6934200"/>
                  <a:gd name="connsiteY662" fmla="*/ 70604 h 2513128"/>
                  <a:gd name="connsiteX663" fmla="*/ 4597375 w 6934200"/>
                  <a:gd name="connsiteY663" fmla="*/ 74814 h 2513128"/>
                  <a:gd name="connsiteX664" fmla="*/ 4604309 w 6934200"/>
                  <a:gd name="connsiteY664" fmla="*/ 79148 h 2513128"/>
                  <a:gd name="connsiteX665" fmla="*/ 4611243 w 6934200"/>
                  <a:gd name="connsiteY665" fmla="*/ 83596 h 2513128"/>
                  <a:gd name="connsiteX666" fmla="*/ 4618178 w 6934200"/>
                  <a:gd name="connsiteY666" fmla="*/ 88159 h 2513128"/>
                  <a:gd name="connsiteX667" fmla="*/ 4625112 w 6934200"/>
                  <a:gd name="connsiteY667" fmla="*/ 92845 h 2513128"/>
                  <a:gd name="connsiteX668" fmla="*/ 4632046 w 6934200"/>
                  <a:gd name="connsiteY668" fmla="*/ 97636 h 2513128"/>
                  <a:gd name="connsiteX669" fmla="*/ 4638980 w 6934200"/>
                  <a:gd name="connsiteY669" fmla="*/ 102551 h 2513128"/>
                  <a:gd name="connsiteX670" fmla="*/ 4645914 w 6934200"/>
                  <a:gd name="connsiteY670" fmla="*/ 107580 h 2513128"/>
                  <a:gd name="connsiteX671" fmla="*/ 4652848 w 6934200"/>
                  <a:gd name="connsiteY671" fmla="*/ 112733 h 2513128"/>
                  <a:gd name="connsiteX672" fmla="*/ 4659783 w 6934200"/>
                  <a:gd name="connsiteY672" fmla="*/ 117991 h 2513128"/>
                  <a:gd name="connsiteX673" fmla="*/ 4666717 w 6934200"/>
                  <a:gd name="connsiteY673" fmla="*/ 123363 h 2513128"/>
                  <a:gd name="connsiteX674" fmla="*/ 4673651 w 6934200"/>
                  <a:gd name="connsiteY674" fmla="*/ 128849 h 2513128"/>
                  <a:gd name="connsiteX675" fmla="*/ 4680585 w 6934200"/>
                  <a:gd name="connsiteY675" fmla="*/ 134441 h 2513128"/>
                  <a:gd name="connsiteX676" fmla="*/ 4687519 w 6934200"/>
                  <a:gd name="connsiteY676" fmla="*/ 140156 h 2513128"/>
                  <a:gd name="connsiteX677" fmla="*/ 4694454 w 6934200"/>
                  <a:gd name="connsiteY677" fmla="*/ 145975 h 2513128"/>
                  <a:gd name="connsiteX678" fmla="*/ 4701388 w 6934200"/>
                  <a:gd name="connsiteY678" fmla="*/ 151909 h 2513128"/>
                  <a:gd name="connsiteX679" fmla="*/ 4708322 w 6934200"/>
                  <a:gd name="connsiteY679" fmla="*/ 157958 h 2513128"/>
                  <a:gd name="connsiteX680" fmla="*/ 4715256 w 6934200"/>
                  <a:gd name="connsiteY680" fmla="*/ 164111 h 2513128"/>
                  <a:gd name="connsiteX681" fmla="*/ 4722191 w 6934200"/>
                  <a:gd name="connsiteY681" fmla="*/ 170378 h 2513128"/>
                  <a:gd name="connsiteX682" fmla="*/ 4729124 w 6934200"/>
                  <a:gd name="connsiteY682" fmla="*/ 176751 h 2513128"/>
                  <a:gd name="connsiteX683" fmla="*/ 4736059 w 6934200"/>
                  <a:gd name="connsiteY683" fmla="*/ 183228 h 2513128"/>
                  <a:gd name="connsiteX684" fmla="*/ 4742993 w 6934200"/>
                  <a:gd name="connsiteY684" fmla="*/ 189819 h 2513128"/>
                  <a:gd name="connsiteX685" fmla="*/ 4749927 w 6934200"/>
                  <a:gd name="connsiteY685" fmla="*/ 196506 h 2513128"/>
                  <a:gd name="connsiteX686" fmla="*/ 4756862 w 6934200"/>
                  <a:gd name="connsiteY686" fmla="*/ 203306 h 2513128"/>
                  <a:gd name="connsiteX687" fmla="*/ 4763796 w 6934200"/>
                  <a:gd name="connsiteY687" fmla="*/ 210212 h 2513128"/>
                  <a:gd name="connsiteX688" fmla="*/ 4770730 w 6934200"/>
                  <a:gd name="connsiteY688" fmla="*/ 217222 h 2513128"/>
                  <a:gd name="connsiteX689" fmla="*/ 4777664 w 6934200"/>
                  <a:gd name="connsiteY689" fmla="*/ 224338 h 2513128"/>
                  <a:gd name="connsiteX690" fmla="*/ 4784598 w 6934200"/>
                  <a:gd name="connsiteY690" fmla="*/ 231558 h 2513128"/>
                  <a:gd name="connsiteX691" fmla="*/ 4791532 w 6934200"/>
                  <a:gd name="connsiteY691" fmla="*/ 238873 h 2513128"/>
                  <a:gd name="connsiteX692" fmla="*/ 4798467 w 6934200"/>
                  <a:gd name="connsiteY692" fmla="*/ 246293 h 2513128"/>
                  <a:gd name="connsiteX693" fmla="*/ 4805401 w 6934200"/>
                  <a:gd name="connsiteY693" fmla="*/ 253817 h 2513128"/>
                  <a:gd name="connsiteX694" fmla="*/ 4812335 w 6934200"/>
                  <a:gd name="connsiteY694" fmla="*/ 261437 h 2513128"/>
                  <a:gd name="connsiteX695" fmla="*/ 4819269 w 6934200"/>
                  <a:gd name="connsiteY695" fmla="*/ 269162 h 2513128"/>
                  <a:gd name="connsiteX696" fmla="*/ 4826203 w 6934200"/>
                  <a:gd name="connsiteY696" fmla="*/ 276982 h 2513128"/>
                  <a:gd name="connsiteX697" fmla="*/ 4833138 w 6934200"/>
                  <a:gd name="connsiteY697" fmla="*/ 284898 h 2513128"/>
                  <a:gd name="connsiteX698" fmla="*/ 4840072 w 6934200"/>
                  <a:gd name="connsiteY698" fmla="*/ 292918 h 2513128"/>
                  <a:gd name="connsiteX699" fmla="*/ 4847006 w 6934200"/>
                  <a:gd name="connsiteY699" fmla="*/ 301033 h 2513128"/>
                  <a:gd name="connsiteX700" fmla="*/ 4853940 w 6934200"/>
                  <a:gd name="connsiteY700" fmla="*/ 309243 h 2513128"/>
                  <a:gd name="connsiteX701" fmla="*/ 4860874 w 6934200"/>
                  <a:gd name="connsiteY701" fmla="*/ 317540 h 2513128"/>
                  <a:gd name="connsiteX702" fmla="*/ 4867809 w 6934200"/>
                  <a:gd name="connsiteY702" fmla="*/ 325941 h 2513128"/>
                  <a:gd name="connsiteX703" fmla="*/ 4874743 w 6934200"/>
                  <a:gd name="connsiteY703" fmla="*/ 334428 h 2513128"/>
                  <a:gd name="connsiteX704" fmla="*/ 4881677 w 6934200"/>
                  <a:gd name="connsiteY704" fmla="*/ 343010 h 2513128"/>
                  <a:gd name="connsiteX705" fmla="*/ 4888611 w 6934200"/>
                  <a:gd name="connsiteY705" fmla="*/ 351687 h 2513128"/>
                  <a:gd name="connsiteX706" fmla="*/ 4895546 w 6934200"/>
                  <a:gd name="connsiteY706" fmla="*/ 360450 h 2513128"/>
                  <a:gd name="connsiteX707" fmla="*/ 4902479 w 6934200"/>
                  <a:gd name="connsiteY707" fmla="*/ 369299 h 2513128"/>
                  <a:gd name="connsiteX708" fmla="*/ 4909414 w 6934200"/>
                  <a:gd name="connsiteY708" fmla="*/ 378242 h 2513128"/>
                  <a:gd name="connsiteX709" fmla="*/ 4916348 w 6934200"/>
                  <a:gd name="connsiteY709" fmla="*/ 387272 h 2513128"/>
                  <a:gd name="connsiteX710" fmla="*/ 4923282 w 6934200"/>
                  <a:gd name="connsiteY710" fmla="*/ 396388 h 2513128"/>
                  <a:gd name="connsiteX711" fmla="*/ 4930216 w 6934200"/>
                  <a:gd name="connsiteY711" fmla="*/ 405589 h 2513128"/>
                  <a:gd name="connsiteX712" fmla="*/ 4937151 w 6934200"/>
                  <a:gd name="connsiteY712" fmla="*/ 414876 h 2513128"/>
                  <a:gd name="connsiteX713" fmla="*/ 4944085 w 6934200"/>
                  <a:gd name="connsiteY713" fmla="*/ 424248 h 2513128"/>
                  <a:gd name="connsiteX714" fmla="*/ 4951019 w 6934200"/>
                  <a:gd name="connsiteY714" fmla="*/ 433707 h 2513128"/>
                  <a:gd name="connsiteX715" fmla="*/ 4957953 w 6934200"/>
                  <a:gd name="connsiteY715" fmla="*/ 443241 h 2513128"/>
                  <a:gd name="connsiteX716" fmla="*/ 4964887 w 6934200"/>
                  <a:gd name="connsiteY716" fmla="*/ 452861 h 2513128"/>
                  <a:gd name="connsiteX717" fmla="*/ 4971822 w 6934200"/>
                  <a:gd name="connsiteY717" fmla="*/ 462567 h 2513128"/>
                  <a:gd name="connsiteX718" fmla="*/ 4978756 w 6934200"/>
                  <a:gd name="connsiteY718" fmla="*/ 472340 h 2513128"/>
                  <a:gd name="connsiteX719" fmla="*/ 4985690 w 6934200"/>
                  <a:gd name="connsiteY719" fmla="*/ 482198 h 2513128"/>
                  <a:gd name="connsiteX720" fmla="*/ 4992624 w 6934200"/>
                  <a:gd name="connsiteY720" fmla="*/ 492133 h 2513128"/>
                  <a:gd name="connsiteX721" fmla="*/ 4999558 w 6934200"/>
                  <a:gd name="connsiteY721" fmla="*/ 502144 h 2513128"/>
                  <a:gd name="connsiteX722" fmla="*/ 5006493 w 6934200"/>
                  <a:gd name="connsiteY722" fmla="*/ 512231 h 2513128"/>
                  <a:gd name="connsiteX723" fmla="*/ 5013427 w 6934200"/>
                  <a:gd name="connsiteY723" fmla="*/ 522394 h 2513128"/>
                  <a:gd name="connsiteX724" fmla="*/ 5020361 w 6934200"/>
                  <a:gd name="connsiteY724" fmla="*/ 532624 h 2513128"/>
                  <a:gd name="connsiteX725" fmla="*/ 5027295 w 6934200"/>
                  <a:gd name="connsiteY725" fmla="*/ 542930 h 2513128"/>
                  <a:gd name="connsiteX726" fmla="*/ 5034230 w 6934200"/>
                  <a:gd name="connsiteY726" fmla="*/ 553312 h 2513128"/>
                  <a:gd name="connsiteX727" fmla="*/ 5041163 w 6934200"/>
                  <a:gd name="connsiteY727" fmla="*/ 563761 h 2513128"/>
                  <a:gd name="connsiteX728" fmla="*/ 5048098 w 6934200"/>
                  <a:gd name="connsiteY728" fmla="*/ 574277 h 2513128"/>
                  <a:gd name="connsiteX729" fmla="*/ 5055032 w 6934200"/>
                  <a:gd name="connsiteY729" fmla="*/ 584859 h 2513128"/>
                  <a:gd name="connsiteX730" fmla="*/ 5061966 w 6934200"/>
                  <a:gd name="connsiteY730" fmla="*/ 595517 h 2513128"/>
                  <a:gd name="connsiteX731" fmla="*/ 5068901 w 6934200"/>
                  <a:gd name="connsiteY731" fmla="*/ 606233 h 2513128"/>
                  <a:gd name="connsiteX732" fmla="*/ 5075835 w 6934200"/>
                  <a:gd name="connsiteY732" fmla="*/ 617015 h 2513128"/>
                  <a:gd name="connsiteX733" fmla="*/ 5082769 w 6934200"/>
                  <a:gd name="connsiteY733" fmla="*/ 627864 h 2513128"/>
                  <a:gd name="connsiteX734" fmla="*/ 5089703 w 6934200"/>
                  <a:gd name="connsiteY734" fmla="*/ 638780 h 2513128"/>
                  <a:gd name="connsiteX735" fmla="*/ 5096637 w 6934200"/>
                  <a:gd name="connsiteY735" fmla="*/ 649753 h 2513128"/>
                  <a:gd name="connsiteX736" fmla="*/ 5103571 w 6934200"/>
                  <a:gd name="connsiteY736" fmla="*/ 660783 h 2513128"/>
                  <a:gd name="connsiteX737" fmla="*/ 5110506 w 6934200"/>
                  <a:gd name="connsiteY737" fmla="*/ 671879 h 2513128"/>
                  <a:gd name="connsiteX738" fmla="*/ 5117440 w 6934200"/>
                  <a:gd name="connsiteY738" fmla="*/ 683033 h 2513128"/>
                  <a:gd name="connsiteX739" fmla="*/ 5124374 w 6934200"/>
                  <a:gd name="connsiteY739" fmla="*/ 694234 h 2513128"/>
                  <a:gd name="connsiteX740" fmla="*/ 5131308 w 6934200"/>
                  <a:gd name="connsiteY740" fmla="*/ 705502 h 2513128"/>
                  <a:gd name="connsiteX741" fmla="*/ 5138242 w 6934200"/>
                  <a:gd name="connsiteY741" fmla="*/ 716828 h 2513128"/>
                  <a:gd name="connsiteX742" fmla="*/ 5145177 w 6934200"/>
                  <a:gd name="connsiteY742" fmla="*/ 728200 h 2513128"/>
                  <a:gd name="connsiteX743" fmla="*/ 5152111 w 6934200"/>
                  <a:gd name="connsiteY743" fmla="*/ 739621 h 2513128"/>
                  <a:gd name="connsiteX744" fmla="*/ 5159045 w 6934200"/>
                  <a:gd name="connsiteY744" fmla="*/ 751108 h 2513128"/>
                  <a:gd name="connsiteX745" fmla="*/ 5165979 w 6934200"/>
                  <a:gd name="connsiteY745" fmla="*/ 762633 h 2513128"/>
                  <a:gd name="connsiteX746" fmla="*/ 5172914 w 6934200"/>
                  <a:gd name="connsiteY746" fmla="*/ 774216 h 2513128"/>
                  <a:gd name="connsiteX747" fmla="*/ 5179847 w 6934200"/>
                  <a:gd name="connsiteY747" fmla="*/ 785836 h 2513128"/>
                  <a:gd name="connsiteX748" fmla="*/ 5186782 w 6934200"/>
                  <a:gd name="connsiteY748" fmla="*/ 797514 h 2513128"/>
                  <a:gd name="connsiteX749" fmla="*/ 5193716 w 6934200"/>
                  <a:gd name="connsiteY749" fmla="*/ 809230 h 2513128"/>
                  <a:gd name="connsiteX750" fmla="*/ 5200650 w 6934200"/>
                  <a:gd name="connsiteY750" fmla="*/ 820993 h 2513128"/>
                  <a:gd name="connsiteX751" fmla="*/ 5207585 w 6934200"/>
                  <a:gd name="connsiteY751" fmla="*/ 832804 h 2513128"/>
                  <a:gd name="connsiteX752" fmla="*/ 5214519 w 6934200"/>
                  <a:gd name="connsiteY752" fmla="*/ 844653 h 2513128"/>
                  <a:gd name="connsiteX753" fmla="*/ 5221453 w 6934200"/>
                  <a:gd name="connsiteY753" fmla="*/ 856550 h 2513128"/>
                  <a:gd name="connsiteX754" fmla="*/ 5228387 w 6934200"/>
                  <a:gd name="connsiteY754" fmla="*/ 868475 h 2513128"/>
                  <a:gd name="connsiteX755" fmla="*/ 5235321 w 6934200"/>
                  <a:gd name="connsiteY755" fmla="*/ 880448 h 2513128"/>
                  <a:gd name="connsiteX756" fmla="*/ 5242255 w 6934200"/>
                  <a:gd name="connsiteY756" fmla="*/ 892459 h 2513128"/>
                  <a:gd name="connsiteX757" fmla="*/ 5249190 w 6934200"/>
                  <a:gd name="connsiteY757" fmla="*/ 904499 h 2513128"/>
                  <a:gd name="connsiteX758" fmla="*/ 5256124 w 6934200"/>
                  <a:gd name="connsiteY758" fmla="*/ 916586 h 2513128"/>
                  <a:gd name="connsiteX759" fmla="*/ 5263058 w 6934200"/>
                  <a:gd name="connsiteY759" fmla="*/ 928692 h 2513128"/>
                  <a:gd name="connsiteX760" fmla="*/ 5269993 w 6934200"/>
                  <a:gd name="connsiteY760" fmla="*/ 940846 h 2513128"/>
                  <a:gd name="connsiteX761" fmla="*/ 5276926 w 6934200"/>
                  <a:gd name="connsiteY761" fmla="*/ 953019 h 2513128"/>
                  <a:gd name="connsiteX762" fmla="*/ 5283861 w 6934200"/>
                  <a:gd name="connsiteY762" fmla="*/ 965230 h 2513128"/>
                  <a:gd name="connsiteX763" fmla="*/ 5290795 w 6934200"/>
                  <a:gd name="connsiteY763" fmla="*/ 977470 h 2513128"/>
                  <a:gd name="connsiteX764" fmla="*/ 5297729 w 6934200"/>
                  <a:gd name="connsiteY764" fmla="*/ 989728 h 2513128"/>
                  <a:gd name="connsiteX765" fmla="*/ 5304663 w 6934200"/>
                  <a:gd name="connsiteY765" fmla="*/ 1002025 h 2513128"/>
                  <a:gd name="connsiteX766" fmla="*/ 5311598 w 6934200"/>
                  <a:gd name="connsiteY766" fmla="*/ 1014341 h 2513128"/>
                  <a:gd name="connsiteX767" fmla="*/ 5318531 w 6934200"/>
                  <a:gd name="connsiteY767" fmla="*/ 1026685 h 2513128"/>
                  <a:gd name="connsiteX768" fmla="*/ 5325466 w 6934200"/>
                  <a:gd name="connsiteY768" fmla="*/ 1039049 h 2513128"/>
                  <a:gd name="connsiteX769" fmla="*/ 5332400 w 6934200"/>
                  <a:gd name="connsiteY769" fmla="*/ 1051432 h 2513128"/>
                  <a:gd name="connsiteX770" fmla="*/ 5339334 w 6934200"/>
                  <a:gd name="connsiteY770" fmla="*/ 1063843 h 2513128"/>
                  <a:gd name="connsiteX771" fmla="*/ 5346269 w 6934200"/>
                  <a:gd name="connsiteY771" fmla="*/ 1076273 h 2513128"/>
                  <a:gd name="connsiteX772" fmla="*/ 5353203 w 6934200"/>
                  <a:gd name="connsiteY772" fmla="*/ 1088712 h 2513128"/>
                  <a:gd name="connsiteX773" fmla="*/ 5360137 w 6934200"/>
                  <a:gd name="connsiteY773" fmla="*/ 1101171 h 2513128"/>
                  <a:gd name="connsiteX774" fmla="*/ 5367071 w 6934200"/>
                  <a:gd name="connsiteY774" fmla="*/ 1113649 h 2513128"/>
                  <a:gd name="connsiteX775" fmla="*/ 5374005 w 6934200"/>
                  <a:gd name="connsiteY775" fmla="*/ 1126146 h 2513128"/>
                  <a:gd name="connsiteX776" fmla="*/ 5380939 w 6934200"/>
                  <a:gd name="connsiteY776" fmla="*/ 1138652 h 2513128"/>
                  <a:gd name="connsiteX777" fmla="*/ 5387874 w 6934200"/>
                  <a:gd name="connsiteY777" fmla="*/ 1151158 h 2513128"/>
                  <a:gd name="connsiteX778" fmla="*/ 5394808 w 6934200"/>
                  <a:gd name="connsiteY778" fmla="*/ 1163693 h 2513128"/>
                  <a:gd name="connsiteX779" fmla="*/ 5401742 w 6934200"/>
                  <a:gd name="connsiteY779" fmla="*/ 1176228 h 2513128"/>
                  <a:gd name="connsiteX780" fmla="*/ 5408677 w 6934200"/>
                  <a:gd name="connsiteY780" fmla="*/ 1188772 h 2513128"/>
                  <a:gd name="connsiteX781" fmla="*/ 5415610 w 6934200"/>
                  <a:gd name="connsiteY781" fmla="*/ 1201317 h 2513128"/>
                  <a:gd name="connsiteX782" fmla="*/ 5422545 w 6934200"/>
                  <a:gd name="connsiteY782" fmla="*/ 1213871 h 2513128"/>
                  <a:gd name="connsiteX783" fmla="*/ 5429479 w 6934200"/>
                  <a:gd name="connsiteY783" fmla="*/ 1226434 h 2513128"/>
                  <a:gd name="connsiteX784" fmla="*/ 5436413 w 6934200"/>
                  <a:gd name="connsiteY784" fmla="*/ 1238998 h 2513128"/>
                  <a:gd name="connsiteX785" fmla="*/ 5443347 w 6934200"/>
                  <a:gd name="connsiteY785" fmla="*/ 1251561 h 2513128"/>
                  <a:gd name="connsiteX786" fmla="*/ 5450282 w 6934200"/>
                  <a:gd name="connsiteY786" fmla="*/ 1264134 h 2513128"/>
                  <a:gd name="connsiteX787" fmla="*/ 5457215 w 6934200"/>
                  <a:gd name="connsiteY787" fmla="*/ 1276698 h 2513128"/>
                  <a:gd name="connsiteX788" fmla="*/ 5464150 w 6934200"/>
                  <a:gd name="connsiteY788" fmla="*/ 1289261 h 2513128"/>
                  <a:gd name="connsiteX789" fmla="*/ 5471084 w 6934200"/>
                  <a:gd name="connsiteY789" fmla="*/ 1301815 h 2513128"/>
                  <a:gd name="connsiteX790" fmla="*/ 5478018 w 6934200"/>
                  <a:gd name="connsiteY790" fmla="*/ 1314369 h 2513128"/>
                  <a:gd name="connsiteX791" fmla="*/ 5484953 w 6934200"/>
                  <a:gd name="connsiteY791" fmla="*/ 1326923 h 2513128"/>
                  <a:gd name="connsiteX792" fmla="*/ 5491887 w 6934200"/>
                  <a:gd name="connsiteY792" fmla="*/ 1339467 h 2513128"/>
                  <a:gd name="connsiteX793" fmla="*/ 5498821 w 6934200"/>
                  <a:gd name="connsiteY793" fmla="*/ 1352002 h 2513128"/>
                  <a:gd name="connsiteX794" fmla="*/ 5505755 w 6934200"/>
                  <a:gd name="connsiteY794" fmla="*/ 1364518 h 2513128"/>
                  <a:gd name="connsiteX795" fmla="*/ 5512689 w 6934200"/>
                  <a:gd name="connsiteY795" fmla="*/ 1377034 h 2513128"/>
                  <a:gd name="connsiteX796" fmla="*/ 5519623 w 6934200"/>
                  <a:gd name="connsiteY796" fmla="*/ 1389540 h 2513128"/>
                  <a:gd name="connsiteX797" fmla="*/ 5526558 w 6934200"/>
                  <a:gd name="connsiteY797" fmla="*/ 1402028 h 2513128"/>
                  <a:gd name="connsiteX798" fmla="*/ 5533492 w 6934200"/>
                  <a:gd name="connsiteY798" fmla="*/ 1414496 h 2513128"/>
                  <a:gd name="connsiteX799" fmla="*/ 5540426 w 6934200"/>
                  <a:gd name="connsiteY799" fmla="*/ 1426955 h 2513128"/>
                  <a:gd name="connsiteX800" fmla="*/ 5547360 w 6934200"/>
                  <a:gd name="connsiteY800" fmla="*/ 1439394 h 2513128"/>
                  <a:gd name="connsiteX801" fmla="*/ 5554294 w 6934200"/>
                  <a:gd name="connsiteY801" fmla="*/ 1451824 h 2513128"/>
                  <a:gd name="connsiteX802" fmla="*/ 5561229 w 6934200"/>
                  <a:gd name="connsiteY802" fmla="*/ 1464226 h 2513128"/>
                  <a:gd name="connsiteX803" fmla="*/ 5568163 w 6934200"/>
                  <a:gd name="connsiteY803" fmla="*/ 1476608 h 2513128"/>
                  <a:gd name="connsiteX804" fmla="*/ 5575097 w 6934200"/>
                  <a:gd name="connsiteY804" fmla="*/ 1488962 h 2513128"/>
                  <a:gd name="connsiteX805" fmla="*/ 5582031 w 6934200"/>
                  <a:gd name="connsiteY805" fmla="*/ 1501307 h 2513128"/>
                  <a:gd name="connsiteX806" fmla="*/ 5588966 w 6934200"/>
                  <a:gd name="connsiteY806" fmla="*/ 1513613 h 2513128"/>
                  <a:gd name="connsiteX807" fmla="*/ 5595899 w 6934200"/>
                  <a:gd name="connsiteY807" fmla="*/ 1525900 h 2513128"/>
                  <a:gd name="connsiteX808" fmla="*/ 5602834 w 6934200"/>
                  <a:gd name="connsiteY808" fmla="*/ 1538159 h 2513128"/>
                  <a:gd name="connsiteX809" fmla="*/ 5609768 w 6934200"/>
                  <a:gd name="connsiteY809" fmla="*/ 1550399 h 2513128"/>
                  <a:gd name="connsiteX810" fmla="*/ 5616702 w 6934200"/>
                  <a:gd name="connsiteY810" fmla="*/ 1562600 h 2513128"/>
                  <a:gd name="connsiteX811" fmla="*/ 5623637 w 6934200"/>
                  <a:gd name="connsiteY811" fmla="*/ 1574773 h 2513128"/>
                  <a:gd name="connsiteX812" fmla="*/ 5630571 w 6934200"/>
                  <a:gd name="connsiteY812" fmla="*/ 1586908 h 2513128"/>
                  <a:gd name="connsiteX813" fmla="*/ 5637505 w 6934200"/>
                  <a:gd name="connsiteY813" fmla="*/ 1599014 h 2513128"/>
                  <a:gd name="connsiteX814" fmla="*/ 5644439 w 6934200"/>
                  <a:gd name="connsiteY814" fmla="*/ 1611092 h 2513128"/>
                  <a:gd name="connsiteX815" fmla="*/ 5651373 w 6934200"/>
                  <a:gd name="connsiteY815" fmla="*/ 1623122 h 2513128"/>
                  <a:gd name="connsiteX816" fmla="*/ 5658307 w 6934200"/>
                  <a:gd name="connsiteY816" fmla="*/ 1635123 h 2513128"/>
                  <a:gd name="connsiteX817" fmla="*/ 5665242 w 6934200"/>
                  <a:gd name="connsiteY817" fmla="*/ 1647087 h 2513128"/>
                  <a:gd name="connsiteX818" fmla="*/ 5672176 w 6934200"/>
                  <a:gd name="connsiteY818" fmla="*/ 1659012 h 2513128"/>
                  <a:gd name="connsiteX819" fmla="*/ 5679110 w 6934200"/>
                  <a:gd name="connsiteY819" fmla="*/ 1670899 h 2513128"/>
                  <a:gd name="connsiteX820" fmla="*/ 5686044 w 6934200"/>
                  <a:gd name="connsiteY820" fmla="*/ 1682739 h 2513128"/>
                  <a:gd name="connsiteX821" fmla="*/ 5692978 w 6934200"/>
                  <a:gd name="connsiteY821" fmla="*/ 1694540 h 2513128"/>
                  <a:gd name="connsiteX822" fmla="*/ 5699913 w 6934200"/>
                  <a:gd name="connsiteY822" fmla="*/ 1706294 h 2513128"/>
                  <a:gd name="connsiteX823" fmla="*/ 5706847 w 6934200"/>
                  <a:gd name="connsiteY823" fmla="*/ 1718001 h 2513128"/>
                  <a:gd name="connsiteX824" fmla="*/ 5713781 w 6934200"/>
                  <a:gd name="connsiteY824" fmla="*/ 1729668 h 2513128"/>
                  <a:gd name="connsiteX825" fmla="*/ 5720715 w 6934200"/>
                  <a:gd name="connsiteY825" fmla="*/ 1741289 h 2513128"/>
                  <a:gd name="connsiteX826" fmla="*/ 5727649 w 6934200"/>
                  <a:gd name="connsiteY826" fmla="*/ 1752853 h 2513128"/>
                  <a:gd name="connsiteX827" fmla="*/ 5734584 w 6934200"/>
                  <a:gd name="connsiteY827" fmla="*/ 1764378 h 2513128"/>
                  <a:gd name="connsiteX828" fmla="*/ 5741518 w 6934200"/>
                  <a:gd name="connsiteY828" fmla="*/ 1775846 h 2513128"/>
                  <a:gd name="connsiteX829" fmla="*/ 5748452 w 6934200"/>
                  <a:gd name="connsiteY829" fmla="*/ 1787257 h 2513128"/>
                  <a:gd name="connsiteX830" fmla="*/ 5755386 w 6934200"/>
                  <a:gd name="connsiteY830" fmla="*/ 1798620 h 2513128"/>
                  <a:gd name="connsiteX831" fmla="*/ 5762321 w 6934200"/>
                  <a:gd name="connsiteY831" fmla="*/ 1809926 h 2513128"/>
                  <a:gd name="connsiteX832" fmla="*/ 5769254 w 6934200"/>
                  <a:gd name="connsiteY832" fmla="*/ 1821185 h 2513128"/>
                  <a:gd name="connsiteX833" fmla="*/ 5776189 w 6934200"/>
                  <a:gd name="connsiteY833" fmla="*/ 1832386 h 2513128"/>
                  <a:gd name="connsiteX834" fmla="*/ 5783123 w 6934200"/>
                  <a:gd name="connsiteY834" fmla="*/ 1843521 h 2513128"/>
                  <a:gd name="connsiteX835" fmla="*/ 5790057 w 6934200"/>
                  <a:gd name="connsiteY835" fmla="*/ 1854599 h 2513128"/>
                  <a:gd name="connsiteX836" fmla="*/ 5796991 w 6934200"/>
                  <a:gd name="connsiteY836" fmla="*/ 1865628 h 2513128"/>
                  <a:gd name="connsiteX837" fmla="*/ 5803926 w 6934200"/>
                  <a:gd name="connsiteY837" fmla="*/ 1876582 h 2513128"/>
                  <a:gd name="connsiteX838" fmla="*/ 5810860 w 6934200"/>
                  <a:gd name="connsiteY838" fmla="*/ 1887479 h 2513128"/>
                  <a:gd name="connsiteX839" fmla="*/ 5817794 w 6934200"/>
                  <a:gd name="connsiteY839" fmla="*/ 1898318 h 2513128"/>
                  <a:gd name="connsiteX840" fmla="*/ 5824728 w 6934200"/>
                  <a:gd name="connsiteY840" fmla="*/ 1909091 h 2513128"/>
                  <a:gd name="connsiteX841" fmla="*/ 5831662 w 6934200"/>
                  <a:gd name="connsiteY841" fmla="*/ 1919797 h 2513128"/>
                  <a:gd name="connsiteX842" fmla="*/ 5838597 w 6934200"/>
                  <a:gd name="connsiteY842" fmla="*/ 1930436 h 2513128"/>
                  <a:gd name="connsiteX843" fmla="*/ 5845531 w 6934200"/>
                  <a:gd name="connsiteY843" fmla="*/ 1941009 h 2513128"/>
                  <a:gd name="connsiteX844" fmla="*/ 5852465 w 6934200"/>
                  <a:gd name="connsiteY844" fmla="*/ 1951506 h 2513128"/>
                  <a:gd name="connsiteX845" fmla="*/ 5859399 w 6934200"/>
                  <a:gd name="connsiteY845" fmla="*/ 1961945 h 2513128"/>
                  <a:gd name="connsiteX846" fmla="*/ 5866333 w 6934200"/>
                  <a:gd name="connsiteY846" fmla="*/ 1972309 h 2513128"/>
                  <a:gd name="connsiteX847" fmla="*/ 5873268 w 6934200"/>
                  <a:gd name="connsiteY847" fmla="*/ 1982595 h 2513128"/>
                  <a:gd name="connsiteX848" fmla="*/ 5880202 w 6934200"/>
                  <a:gd name="connsiteY848" fmla="*/ 1992816 h 2513128"/>
                  <a:gd name="connsiteX849" fmla="*/ 5887136 w 6934200"/>
                  <a:gd name="connsiteY849" fmla="*/ 2002960 h 2513128"/>
                  <a:gd name="connsiteX850" fmla="*/ 5894070 w 6934200"/>
                  <a:gd name="connsiteY850" fmla="*/ 2013037 h 2513128"/>
                  <a:gd name="connsiteX851" fmla="*/ 5901005 w 6934200"/>
                  <a:gd name="connsiteY851" fmla="*/ 2023029 h 2513128"/>
                  <a:gd name="connsiteX852" fmla="*/ 5907938 w 6934200"/>
                  <a:gd name="connsiteY852" fmla="*/ 2032954 h 2513128"/>
                  <a:gd name="connsiteX853" fmla="*/ 5914873 w 6934200"/>
                  <a:gd name="connsiteY853" fmla="*/ 2042794 h 2513128"/>
                  <a:gd name="connsiteX854" fmla="*/ 5921807 w 6934200"/>
                  <a:gd name="connsiteY854" fmla="*/ 2052557 h 2513128"/>
                  <a:gd name="connsiteX855" fmla="*/ 5928741 w 6934200"/>
                  <a:gd name="connsiteY855" fmla="*/ 2062234 h 2513128"/>
                  <a:gd name="connsiteX856" fmla="*/ 5935676 w 6934200"/>
                  <a:gd name="connsiteY856" fmla="*/ 2071845 h 2513128"/>
                  <a:gd name="connsiteX857" fmla="*/ 5942610 w 6934200"/>
                  <a:gd name="connsiteY857" fmla="*/ 2081360 h 2513128"/>
                  <a:gd name="connsiteX858" fmla="*/ 5949544 w 6934200"/>
                  <a:gd name="connsiteY858" fmla="*/ 2090799 h 2513128"/>
                  <a:gd name="connsiteX859" fmla="*/ 5956478 w 6934200"/>
                  <a:gd name="connsiteY859" fmla="*/ 2100153 h 2513128"/>
                  <a:gd name="connsiteX860" fmla="*/ 5963412 w 6934200"/>
                  <a:gd name="connsiteY860" fmla="*/ 2109421 h 2513128"/>
                  <a:gd name="connsiteX861" fmla="*/ 5970346 w 6934200"/>
                  <a:gd name="connsiteY861" fmla="*/ 2118613 h 2513128"/>
                  <a:gd name="connsiteX862" fmla="*/ 5977281 w 6934200"/>
                  <a:gd name="connsiteY862" fmla="*/ 2127709 h 2513128"/>
                  <a:gd name="connsiteX863" fmla="*/ 5984215 w 6934200"/>
                  <a:gd name="connsiteY863" fmla="*/ 2136720 h 2513128"/>
                  <a:gd name="connsiteX864" fmla="*/ 5991149 w 6934200"/>
                  <a:gd name="connsiteY864" fmla="*/ 2145645 h 2513128"/>
                  <a:gd name="connsiteX865" fmla="*/ 5998083 w 6934200"/>
                  <a:gd name="connsiteY865" fmla="*/ 2154484 h 2513128"/>
                  <a:gd name="connsiteX866" fmla="*/ 6005017 w 6934200"/>
                  <a:gd name="connsiteY866" fmla="*/ 2163228 h 2513128"/>
                  <a:gd name="connsiteX867" fmla="*/ 6011952 w 6934200"/>
                  <a:gd name="connsiteY867" fmla="*/ 2171876 h 2513128"/>
                  <a:gd name="connsiteX868" fmla="*/ 6018886 w 6934200"/>
                  <a:gd name="connsiteY868" fmla="*/ 2180439 h 2513128"/>
                  <a:gd name="connsiteX869" fmla="*/ 6025820 w 6934200"/>
                  <a:gd name="connsiteY869" fmla="*/ 2188917 h 2513128"/>
                  <a:gd name="connsiteX870" fmla="*/ 6032754 w 6934200"/>
                  <a:gd name="connsiteY870" fmla="*/ 2197289 h 2513128"/>
                  <a:gd name="connsiteX871" fmla="*/ 6039689 w 6934200"/>
                  <a:gd name="connsiteY871" fmla="*/ 2205576 h 2513128"/>
                  <a:gd name="connsiteX872" fmla="*/ 6046622 w 6934200"/>
                  <a:gd name="connsiteY872" fmla="*/ 2213767 h 2513128"/>
                  <a:gd name="connsiteX873" fmla="*/ 6053557 w 6934200"/>
                  <a:gd name="connsiteY873" fmla="*/ 2221854 h 2513128"/>
                  <a:gd name="connsiteX874" fmla="*/ 6060491 w 6934200"/>
                  <a:gd name="connsiteY874" fmla="*/ 2229855 h 2513128"/>
                  <a:gd name="connsiteX875" fmla="*/ 6067425 w 6934200"/>
                  <a:gd name="connsiteY875" fmla="*/ 2237751 h 2513128"/>
                  <a:gd name="connsiteX876" fmla="*/ 6074360 w 6934200"/>
                  <a:gd name="connsiteY876" fmla="*/ 2245552 h 2513128"/>
                  <a:gd name="connsiteX877" fmla="*/ 6081294 w 6934200"/>
                  <a:gd name="connsiteY877" fmla="*/ 2253258 h 2513128"/>
                  <a:gd name="connsiteX878" fmla="*/ 6088228 w 6934200"/>
                  <a:gd name="connsiteY878" fmla="*/ 2260859 h 2513128"/>
                  <a:gd name="connsiteX879" fmla="*/ 6095162 w 6934200"/>
                  <a:gd name="connsiteY879" fmla="*/ 2268355 h 2513128"/>
                  <a:gd name="connsiteX880" fmla="*/ 6102096 w 6934200"/>
                  <a:gd name="connsiteY880" fmla="*/ 2275765 h 2513128"/>
                  <a:gd name="connsiteX881" fmla="*/ 6109030 w 6934200"/>
                  <a:gd name="connsiteY881" fmla="*/ 2283062 h 2513128"/>
                  <a:gd name="connsiteX882" fmla="*/ 6115965 w 6934200"/>
                  <a:gd name="connsiteY882" fmla="*/ 2290253 h 2513128"/>
                  <a:gd name="connsiteX883" fmla="*/ 6122899 w 6934200"/>
                  <a:gd name="connsiteY883" fmla="*/ 2297349 h 2513128"/>
                  <a:gd name="connsiteX884" fmla="*/ 6129833 w 6934200"/>
                  <a:gd name="connsiteY884" fmla="*/ 2304340 h 2513128"/>
                  <a:gd name="connsiteX885" fmla="*/ 6136768 w 6934200"/>
                  <a:gd name="connsiteY885" fmla="*/ 2311218 h 2513128"/>
                  <a:gd name="connsiteX886" fmla="*/ 6143701 w 6934200"/>
                  <a:gd name="connsiteY886" fmla="*/ 2317999 h 2513128"/>
                  <a:gd name="connsiteX887" fmla="*/ 6150636 w 6934200"/>
                  <a:gd name="connsiteY887" fmla="*/ 2324676 h 2513128"/>
                  <a:gd name="connsiteX888" fmla="*/ 6157570 w 6934200"/>
                  <a:gd name="connsiteY888" fmla="*/ 2331239 h 2513128"/>
                  <a:gd name="connsiteX889" fmla="*/ 6164504 w 6934200"/>
                  <a:gd name="connsiteY889" fmla="*/ 2337697 h 2513128"/>
                  <a:gd name="connsiteX890" fmla="*/ 6171438 w 6934200"/>
                  <a:gd name="connsiteY890" fmla="*/ 2344050 h 2513128"/>
                  <a:gd name="connsiteX891" fmla="*/ 6178373 w 6934200"/>
                  <a:gd name="connsiteY891" fmla="*/ 2350289 h 2513128"/>
                  <a:gd name="connsiteX892" fmla="*/ 6185306 w 6934200"/>
                  <a:gd name="connsiteY892" fmla="*/ 2356414 h 2513128"/>
                  <a:gd name="connsiteX893" fmla="*/ 6192241 w 6934200"/>
                  <a:gd name="connsiteY893" fmla="*/ 2362443 h 2513128"/>
                  <a:gd name="connsiteX894" fmla="*/ 6199175 w 6934200"/>
                  <a:gd name="connsiteY894" fmla="*/ 2368348 h 2513128"/>
                  <a:gd name="connsiteX895" fmla="*/ 6206109 w 6934200"/>
                  <a:gd name="connsiteY895" fmla="*/ 2374149 h 2513128"/>
                  <a:gd name="connsiteX896" fmla="*/ 6213044 w 6934200"/>
                  <a:gd name="connsiteY896" fmla="*/ 2379836 h 2513128"/>
                  <a:gd name="connsiteX897" fmla="*/ 6219978 w 6934200"/>
                  <a:gd name="connsiteY897" fmla="*/ 2385417 h 2513128"/>
                  <a:gd name="connsiteX898" fmla="*/ 6226912 w 6934200"/>
                  <a:gd name="connsiteY898" fmla="*/ 2390875 h 2513128"/>
                  <a:gd name="connsiteX899" fmla="*/ 6233846 w 6934200"/>
                  <a:gd name="connsiteY899" fmla="*/ 2396228 h 2513128"/>
                  <a:gd name="connsiteX900" fmla="*/ 6240780 w 6934200"/>
                  <a:gd name="connsiteY900" fmla="*/ 2401467 h 2513128"/>
                  <a:gd name="connsiteX901" fmla="*/ 6247714 w 6934200"/>
                  <a:gd name="connsiteY901" fmla="*/ 2406582 h 2513128"/>
                  <a:gd name="connsiteX902" fmla="*/ 6254649 w 6934200"/>
                  <a:gd name="connsiteY902" fmla="*/ 2411592 h 2513128"/>
                  <a:gd name="connsiteX903" fmla="*/ 6261583 w 6934200"/>
                  <a:gd name="connsiteY903" fmla="*/ 2416478 h 2513128"/>
                  <a:gd name="connsiteX904" fmla="*/ 6268517 w 6934200"/>
                  <a:gd name="connsiteY904" fmla="*/ 2421260 h 2513128"/>
                  <a:gd name="connsiteX905" fmla="*/ 6275452 w 6934200"/>
                  <a:gd name="connsiteY905" fmla="*/ 2425918 h 2513128"/>
                  <a:gd name="connsiteX906" fmla="*/ 6282385 w 6934200"/>
                  <a:gd name="connsiteY906" fmla="*/ 2430461 h 2513128"/>
                  <a:gd name="connsiteX907" fmla="*/ 6289320 w 6934200"/>
                  <a:gd name="connsiteY907" fmla="*/ 2434881 h 2513128"/>
                  <a:gd name="connsiteX908" fmla="*/ 6296254 w 6934200"/>
                  <a:gd name="connsiteY908" fmla="*/ 2439186 h 2513128"/>
                  <a:gd name="connsiteX909" fmla="*/ 6303188 w 6934200"/>
                  <a:gd name="connsiteY909" fmla="*/ 2443377 h 2513128"/>
                  <a:gd name="connsiteX910" fmla="*/ 6310122 w 6934200"/>
                  <a:gd name="connsiteY910" fmla="*/ 2447444 h 2513128"/>
                  <a:gd name="connsiteX911" fmla="*/ 6317057 w 6934200"/>
                  <a:gd name="connsiteY911" fmla="*/ 2451397 h 2513128"/>
                  <a:gd name="connsiteX912" fmla="*/ 6323990 w 6934200"/>
                  <a:gd name="connsiteY912" fmla="*/ 2455226 h 2513128"/>
                  <a:gd name="connsiteX913" fmla="*/ 6330925 w 6934200"/>
                  <a:gd name="connsiteY913" fmla="*/ 2458931 h 2513128"/>
                  <a:gd name="connsiteX914" fmla="*/ 6337859 w 6934200"/>
                  <a:gd name="connsiteY914" fmla="*/ 2462522 h 2513128"/>
                  <a:gd name="connsiteX915" fmla="*/ 6344793 w 6934200"/>
                  <a:gd name="connsiteY915" fmla="*/ 2465999 h 2513128"/>
                  <a:gd name="connsiteX916" fmla="*/ 6351728 w 6934200"/>
                  <a:gd name="connsiteY916" fmla="*/ 2469342 h 2513128"/>
                  <a:gd name="connsiteX917" fmla="*/ 6358662 w 6934200"/>
                  <a:gd name="connsiteY917" fmla="*/ 2472571 h 2513128"/>
                  <a:gd name="connsiteX918" fmla="*/ 6365596 w 6934200"/>
                  <a:gd name="connsiteY918" fmla="*/ 2475676 h 2513128"/>
                  <a:gd name="connsiteX919" fmla="*/ 6372530 w 6934200"/>
                  <a:gd name="connsiteY919" fmla="*/ 2478667 h 2513128"/>
                  <a:gd name="connsiteX920" fmla="*/ 6379464 w 6934200"/>
                  <a:gd name="connsiteY920" fmla="*/ 2481525 h 2513128"/>
                  <a:gd name="connsiteX921" fmla="*/ 6386398 w 6934200"/>
                  <a:gd name="connsiteY921" fmla="*/ 2484268 h 2513128"/>
                  <a:gd name="connsiteX922" fmla="*/ 6393333 w 6934200"/>
                  <a:gd name="connsiteY922" fmla="*/ 2486878 h 2513128"/>
                  <a:gd name="connsiteX923" fmla="*/ 6400267 w 6934200"/>
                  <a:gd name="connsiteY923" fmla="*/ 2489373 h 2513128"/>
                  <a:gd name="connsiteX924" fmla="*/ 6407201 w 6934200"/>
                  <a:gd name="connsiteY924" fmla="*/ 2491745 h 2513128"/>
                  <a:gd name="connsiteX925" fmla="*/ 6414135 w 6934200"/>
                  <a:gd name="connsiteY925" fmla="*/ 2493993 h 2513128"/>
                  <a:gd name="connsiteX926" fmla="*/ 6421069 w 6934200"/>
                  <a:gd name="connsiteY926" fmla="*/ 2496117 h 2513128"/>
                  <a:gd name="connsiteX927" fmla="*/ 6428004 w 6934200"/>
                  <a:gd name="connsiteY927" fmla="*/ 2498117 h 2513128"/>
                  <a:gd name="connsiteX928" fmla="*/ 6434938 w 6934200"/>
                  <a:gd name="connsiteY928" fmla="*/ 2499984 h 2513128"/>
                  <a:gd name="connsiteX929" fmla="*/ 6441872 w 6934200"/>
                  <a:gd name="connsiteY929" fmla="*/ 2501737 h 2513128"/>
                  <a:gd name="connsiteX930" fmla="*/ 6448806 w 6934200"/>
                  <a:gd name="connsiteY930" fmla="*/ 2503365 h 2513128"/>
                  <a:gd name="connsiteX931" fmla="*/ 6455741 w 6934200"/>
                  <a:gd name="connsiteY931" fmla="*/ 2504870 h 2513128"/>
                  <a:gd name="connsiteX932" fmla="*/ 6462674 w 6934200"/>
                  <a:gd name="connsiteY932" fmla="*/ 2506242 h 2513128"/>
                  <a:gd name="connsiteX933" fmla="*/ 6469609 w 6934200"/>
                  <a:gd name="connsiteY933" fmla="*/ 2507499 h 2513128"/>
                  <a:gd name="connsiteX934" fmla="*/ 6476543 w 6934200"/>
                  <a:gd name="connsiteY934" fmla="*/ 2508623 h 2513128"/>
                  <a:gd name="connsiteX935" fmla="*/ 6483477 w 6934200"/>
                  <a:gd name="connsiteY935" fmla="*/ 2509623 h 2513128"/>
                  <a:gd name="connsiteX936" fmla="*/ 6490412 w 6934200"/>
                  <a:gd name="connsiteY936" fmla="*/ 2510500 h 2513128"/>
                  <a:gd name="connsiteX937" fmla="*/ 6497346 w 6934200"/>
                  <a:gd name="connsiteY937" fmla="*/ 2511252 h 2513128"/>
                  <a:gd name="connsiteX938" fmla="*/ 6504280 w 6934200"/>
                  <a:gd name="connsiteY938" fmla="*/ 2511871 h 2513128"/>
                  <a:gd name="connsiteX939" fmla="*/ 6511214 w 6934200"/>
                  <a:gd name="connsiteY939" fmla="*/ 2512376 h 2513128"/>
                  <a:gd name="connsiteX940" fmla="*/ 6518148 w 6934200"/>
                  <a:gd name="connsiteY940" fmla="*/ 2512747 h 2513128"/>
                  <a:gd name="connsiteX941" fmla="*/ 6525082 w 6934200"/>
                  <a:gd name="connsiteY941" fmla="*/ 2512995 h 2513128"/>
                  <a:gd name="connsiteX942" fmla="*/ 6532017 w 6934200"/>
                  <a:gd name="connsiteY942" fmla="*/ 2513119 h 2513128"/>
                  <a:gd name="connsiteX943" fmla="*/ 6538951 w 6934200"/>
                  <a:gd name="connsiteY943" fmla="*/ 2513119 h 2513128"/>
                  <a:gd name="connsiteX944" fmla="*/ 6545885 w 6934200"/>
                  <a:gd name="connsiteY944" fmla="*/ 2512986 h 2513128"/>
                  <a:gd name="connsiteX945" fmla="*/ 6552819 w 6934200"/>
                  <a:gd name="connsiteY945" fmla="*/ 2512738 h 2513128"/>
                  <a:gd name="connsiteX946" fmla="*/ 6559753 w 6934200"/>
                  <a:gd name="connsiteY946" fmla="*/ 2512357 h 2513128"/>
                  <a:gd name="connsiteX947" fmla="*/ 6566688 w 6934200"/>
                  <a:gd name="connsiteY947" fmla="*/ 2511852 h 2513128"/>
                  <a:gd name="connsiteX948" fmla="*/ 6573622 w 6934200"/>
                  <a:gd name="connsiteY948" fmla="*/ 2511223 h 2513128"/>
                  <a:gd name="connsiteX949" fmla="*/ 6580556 w 6934200"/>
                  <a:gd name="connsiteY949" fmla="*/ 2510462 h 2513128"/>
                  <a:gd name="connsiteX950" fmla="*/ 6587490 w 6934200"/>
                  <a:gd name="connsiteY950" fmla="*/ 2509585 h 2513128"/>
                  <a:gd name="connsiteX951" fmla="*/ 6594424 w 6934200"/>
                  <a:gd name="connsiteY951" fmla="*/ 2508576 h 2513128"/>
                  <a:gd name="connsiteX952" fmla="*/ 6601359 w 6934200"/>
                  <a:gd name="connsiteY952" fmla="*/ 2507442 h 2513128"/>
                  <a:gd name="connsiteX953" fmla="*/ 6608293 w 6934200"/>
                  <a:gd name="connsiteY953" fmla="*/ 2506185 h 2513128"/>
                  <a:gd name="connsiteX954" fmla="*/ 6615227 w 6934200"/>
                  <a:gd name="connsiteY954" fmla="*/ 2504804 h 2513128"/>
                  <a:gd name="connsiteX955" fmla="*/ 6622161 w 6934200"/>
                  <a:gd name="connsiteY955" fmla="*/ 2503299 h 2513128"/>
                  <a:gd name="connsiteX956" fmla="*/ 6629096 w 6934200"/>
                  <a:gd name="connsiteY956" fmla="*/ 2501660 h 2513128"/>
                  <a:gd name="connsiteX957" fmla="*/ 6636029 w 6934200"/>
                  <a:gd name="connsiteY957" fmla="*/ 2499908 h 2513128"/>
                  <a:gd name="connsiteX958" fmla="*/ 6642964 w 6934200"/>
                  <a:gd name="connsiteY958" fmla="*/ 2498031 h 2513128"/>
                  <a:gd name="connsiteX959" fmla="*/ 6649898 w 6934200"/>
                  <a:gd name="connsiteY959" fmla="*/ 2496021 h 2513128"/>
                  <a:gd name="connsiteX960" fmla="*/ 6656832 w 6934200"/>
                  <a:gd name="connsiteY960" fmla="*/ 2493897 h 2513128"/>
                  <a:gd name="connsiteX961" fmla="*/ 6663766 w 6934200"/>
                  <a:gd name="connsiteY961" fmla="*/ 2491640 h 2513128"/>
                  <a:gd name="connsiteX962" fmla="*/ 6670701 w 6934200"/>
                  <a:gd name="connsiteY962" fmla="*/ 2489268 h 2513128"/>
                  <a:gd name="connsiteX963" fmla="*/ 6677635 w 6934200"/>
                  <a:gd name="connsiteY963" fmla="*/ 2486763 h 2513128"/>
                  <a:gd name="connsiteX964" fmla="*/ 6684569 w 6934200"/>
                  <a:gd name="connsiteY964" fmla="*/ 2484144 h 2513128"/>
                  <a:gd name="connsiteX965" fmla="*/ 6691503 w 6934200"/>
                  <a:gd name="connsiteY965" fmla="*/ 2481401 h 2513128"/>
                  <a:gd name="connsiteX966" fmla="*/ 6698437 w 6934200"/>
                  <a:gd name="connsiteY966" fmla="*/ 2478534 h 2513128"/>
                  <a:gd name="connsiteX967" fmla="*/ 6705372 w 6934200"/>
                  <a:gd name="connsiteY967" fmla="*/ 2475543 h 2513128"/>
                  <a:gd name="connsiteX968" fmla="*/ 6712306 w 6934200"/>
                  <a:gd name="connsiteY968" fmla="*/ 2472428 h 2513128"/>
                  <a:gd name="connsiteX969" fmla="*/ 6719240 w 6934200"/>
                  <a:gd name="connsiteY969" fmla="*/ 2469199 h 2513128"/>
                  <a:gd name="connsiteX970" fmla="*/ 6726174 w 6934200"/>
                  <a:gd name="connsiteY970" fmla="*/ 2465846 h 2513128"/>
                  <a:gd name="connsiteX971" fmla="*/ 6733108 w 6934200"/>
                  <a:gd name="connsiteY971" fmla="*/ 2462370 h 2513128"/>
                  <a:gd name="connsiteX972" fmla="*/ 6740043 w 6934200"/>
                  <a:gd name="connsiteY972" fmla="*/ 2458769 h 2513128"/>
                  <a:gd name="connsiteX973" fmla="*/ 6746977 w 6934200"/>
                  <a:gd name="connsiteY973" fmla="*/ 2455054 h 2513128"/>
                  <a:gd name="connsiteX974" fmla="*/ 6753911 w 6934200"/>
                  <a:gd name="connsiteY974" fmla="*/ 2451216 h 2513128"/>
                  <a:gd name="connsiteX975" fmla="*/ 6760845 w 6934200"/>
                  <a:gd name="connsiteY975" fmla="*/ 2447263 h 2513128"/>
                  <a:gd name="connsiteX976" fmla="*/ 6767780 w 6934200"/>
                  <a:gd name="connsiteY976" fmla="*/ 2443196 h 2513128"/>
                  <a:gd name="connsiteX977" fmla="*/ 6774713 w 6934200"/>
                  <a:gd name="connsiteY977" fmla="*/ 2438995 h 2513128"/>
                  <a:gd name="connsiteX978" fmla="*/ 6781648 w 6934200"/>
                  <a:gd name="connsiteY978" fmla="*/ 2434690 h 2513128"/>
                  <a:gd name="connsiteX979" fmla="*/ 6788582 w 6934200"/>
                  <a:gd name="connsiteY979" fmla="*/ 2430261 h 2513128"/>
                  <a:gd name="connsiteX980" fmla="*/ 6795516 w 6934200"/>
                  <a:gd name="connsiteY980" fmla="*/ 2425708 h 2513128"/>
                  <a:gd name="connsiteX981" fmla="*/ 6802451 w 6934200"/>
                  <a:gd name="connsiteY981" fmla="*/ 2421050 h 2513128"/>
                  <a:gd name="connsiteX982" fmla="*/ 6809385 w 6934200"/>
                  <a:gd name="connsiteY982" fmla="*/ 2416269 h 2513128"/>
                  <a:gd name="connsiteX983" fmla="*/ 6816319 w 6934200"/>
                  <a:gd name="connsiteY983" fmla="*/ 2411373 h 2513128"/>
                  <a:gd name="connsiteX984" fmla="*/ 6823253 w 6934200"/>
                  <a:gd name="connsiteY984" fmla="*/ 2406363 h 2513128"/>
                  <a:gd name="connsiteX985" fmla="*/ 6830187 w 6934200"/>
                  <a:gd name="connsiteY985" fmla="*/ 2401238 h 2513128"/>
                  <a:gd name="connsiteX986" fmla="*/ 6837121 w 6934200"/>
                  <a:gd name="connsiteY986" fmla="*/ 2395990 h 2513128"/>
                  <a:gd name="connsiteX987" fmla="*/ 6844056 w 6934200"/>
                  <a:gd name="connsiteY987" fmla="*/ 2390637 h 2513128"/>
                  <a:gd name="connsiteX988" fmla="*/ 6850990 w 6934200"/>
                  <a:gd name="connsiteY988" fmla="*/ 2385170 h 2513128"/>
                  <a:gd name="connsiteX989" fmla="*/ 6857924 w 6934200"/>
                  <a:gd name="connsiteY989" fmla="*/ 2379588 h 2513128"/>
                  <a:gd name="connsiteX990" fmla="*/ 6864858 w 6934200"/>
                  <a:gd name="connsiteY990" fmla="*/ 2373902 h 2513128"/>
                  <a:gd name="connsiteX991" fmla="*/ 6871792 w 6934200"/>
                  <a:gd name="connsiteY991" fmla="*/ 2368091 h 2513128"/>
                  <a:gd name="connsiteX992" fmla="*/ 6878727 w 6934200"/>
                  <a:gd name="connsiteY992" fmla="*/ 2362176 h 2513128"/>
                  <a:gd name="connsiteX993" fmla="*/ 6885661 w 6934200"/>
                  <a:gd name="connsiteY993" fmla="*/ 2356147 h 2513128"/>
                  <a:gd name="connsiteX994" fmla="*/ 6892595 w 6934200"/>
                  <a:gd name="connsiteY994" fmla="*/ 2350013 h 2513128"/>
                  <a:gd name="connsiteX995" fmla="*/ 6899529 w 6934200"/>
                  <a:gd name="connsiteY995" fmla="*/ 2343764 h 2513128"/>
                  <a:gd name="connsiteX996" fmla="*/ 6906464 w 6934200"/>
                  <a:gd name="connsiteY996" fmla="*/ 2337411 h 2513128"/>
                  <a:gd name="connsiteX997" fmla="*/ 6913397 w 6934200"/>
                  <a:gd name="connsiteY997" fmla="*/ 2330953 h 2513128"/>
                  <a:gd name="connsiteX998" fmla="*/ 6920332 w 6934200"/>
                  <a:gd name="connsiteY998" fmla="*/ 2324381 h 2513128"/>
                  <a:gd name="connsiteX999" fmla="*/ 6927266 w 6934200"/>
                  <a:gd name="connsiteY999" fmla="*/ 2317704 h 2513128"/>
                  <a:gd name="connsiteX1000" fmla="*/ 6934200 w 6934200"/>
                  <a:gd name="connsiteY1000" fmla="*/ 2310922 h 2513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</a:cxnLst>
                <a:rect l="l" t="t" r="r" b="b"/>
                <a:pathLst>
                  <a:path w="6934200" h="2513128">
                    <a:moveTo>
                      <a:pt x="0" y="0"/>
                    </a:moveTo>
                    <a:lnTo>
                      <a:pt x="6934" y="63"/>
                    </a:lnTo>
                    <a:lnTo>
                      <a:pt x="13868" y="251"/>
                    </a:lnTo>
                    <a:lnTo>
                      <a:pt x="20803" y="566"/>
                    </a:lnTo>
                    <a:lnTo>
                      <a:pt x="27737" y="1006"/>
                    </a:lnTo>
                    <a:lnTo>
                      <a:pt x="34671" y="1571"/>
                    </a:lnTo>
                    <a:lnTo>
                      <a:pt x="41605" y="2261"/>
                    </a:lnTo>
                    <a:lnTo>
                      <a:pt x="48539" y="3078"/>
                    </a:lnTo>
                    <a:lnTo>
                      <a:pt x="55474" y="4020"/>
                    </a:lnTo>
                    <a:lnTo>
                      <a:pt x="62408" y="5086"/>
                    </a:lnTo>
                    <a:lnTo>
                      <a:pt x="69342" y="6278"/>
                    </a:lnTo>
                    <a:lnTo>
                      <a:pt x="76276" y="7595"/>
                    </a:lnTo>
                    <a:lnTo>
                      <a:pt x="83210" y="9036"/>
                    </a:lnTo>
                    <a:lnTo>
                      <a:pt x="90145" y="10603"/>
                    </a:lnTo>
                    <a:lnTo>
                      <a:pt x="97079" y="12295"/>
                    </a:lnTo>
                    <a:lnTo>
                      <a:pt x="104013" y="14110"/>
                    </a:lnTo>
                    <a:lnTo>
                      <a:pt x="110947" y="16051"/>
                    </a:lnTo>
                    <a:lnTo>
                      <a:pt x="117881" y="18114"/>
                    </a:lnTo>
                    <a:lnTo>
                      <a:pt x="124816" y="20302"/>
                    </a:lnTo>
                    <a:lnTo>
                      <a:pt x="131750" y="22613"/>
                    </a:lnTo>
                    <a:lnTo>
                      <a:pt x="138684" y="25048"/>
                    </a:lnTo>
                    <a:lnTo>
                      <a:pt x="145618" y="27606"/>
                    </a:lnTo>
                    <a:lnTo>
                      <a:pt x="152552" y="30285"/>
                    </a:lnTo>
                    <a:lnTo>
                      <a:pt x="159487" y="33095"/>
                    </a:lnTo>
                    <a:lnTo>
                      <a:pt x="166421" y="36019"/>
                    </a:lnTo>
                    <a:lnTo>
                      <a:pt x="173355" y="39067"/>
                    </a:lnTo>
                    <a:lnTo>
                      <a:pt x="180289" y="42239"/>
                    </a:lnTo>
                    <a:lnTo>
                      <a:pt x="187223" y="45525"/>
                    </a:lnTo>
                    <a:lnTo>
                      <a:pt x="194158" y="48935"/>
                    </a:lnTo>
                    <a:lnTo>
                      <a:pt x="201092" y="52468"/>
                    </a:lnTo>
                    <a:lnTo>
                      <a:pt x="208026" y="56126"/>
                    </a:lnTo>
                    <a:lnTo>
                      <a:pt x="214960" y="59898"/>
                    </a:lnTo>
                    <a:lnTo>
                      <a:pt x="221894" y="63794"/>
                    </a:lnTo>
                    <a:lnTo>
                      <a:pt x="228829" y="67804"/>
                    </a:lnTo>
                    <a:lnTo>
                      <a:pt x="235763" y="71928"/>
                    </a:lnTo>
                    <a:lnTo>
                      <a:pt x="242697" y="76186"/>
                    </a:lnTo>
                    <a:lnTo>
                      <a:pt x="249631" y="80548"/>
                    </a:lnTo>
                    <a:lnTo>
                      <a:pt x="256565" y="85034"/>
                    </a:lnTo>
                    <a:lnTo>
                      <a:pt x="263500" y="89635"/>
                    </a:lnTo>
                    <a:lnTo>
                      <a:pt x="270434" y="94359"/>
                    </a:lnTo>
                    <a:lnTo>
                      <a:pt x="277368" y="99189"/>
                    </a:lnTo>
                    <a:lnTo>
                      <a:pt x="284302" y="104142"/>
                    </a:lnTo>
                    <a:lnTo>
                      <a:pt x="291236" y="109209"/>
                    </a:lnTo>
                    <a:lnTo>
                      <a:pt x="298171" y="114390"/>
                    </a:lnTo>
                    <a:lnTo>
                      <a:pt x="305105" y="119686"/>
                    </a:lnTo>
                    <a:lnTo>
                      <a:pt x="312039" y="125097"/>
                    </a:lnTo>
                    <a:lnTo>
                      <a:pt x="318973" y="130621"/>
                    </a:lnTo>
                    <a:lnTo>
                      <a:pt x="325907" y="136250"/>
                    </a:lnTo>
                    <a:lnTo>
                      <a:pt x="332842" y="141994"/>
                    </a:lnTo>
                    <a:lnTo>
                      <a:pt x="339776" y="147861"/>
                    </a:lnTo>
                    <a:lnTo>
                      <a:pt x="346710" y="153824"/>
                    </a:lnTo>
                    <a:lnTo>
                      <a:pt x="353644" y="159901"/>
                    </a:lnTo>
                    <a:lnTo>
                      <a:pt x="360578" y="166092"/>
                    </a:lnTo>
                    <a:lnTo>
                      <a:pt x="367513" y="172388"/>
                    </a:lnTo>
                    <a:lnTo>
                      <a:pt x="374447" y="178799"/>
                    </a:lnTo>
                    <a:lnTo>
                      <a:pt x="381381" y="185314"/>
                    </a:lnTo>
                    <a:lnTo>
                      <a:pt x="388315" y="191933"/>
                    </a:lnTo>
                    <a:lnTo>
                      <a:pt x="395249" y="198658"/>
                    </a:lnTo>
                    <a:lnTo>
                      <a:pt x="402184" y="205497"/>
                    </a:lnTo>
                    <a:lnTo>
                      <a:pt x="409118" y="212431"/>
                    </a:lnTo>
                    <a:lnTo>
                      <a:pt x="416052" y="219480"/>
                    </a:lnTo>
                    <a:lnTo>
                      <a:pt x="422986" y="226624"/>
                    </a:lnTo>
                    <a:lnTo>
                      <a:pt x="429920" y="233872"/>
                    </a:lnTo>
                    <a:lnTo>
                      <a:pt x="436855" y="241225"/>
                    </a:lnTo>
                    <a:lnTo>
                      <a:pt x="443789" y="248683"/>
                    </a:lnTo>
                    <a:lnTo>
                      <a:pt x="450723" y="256237"/>
                    </a:lnTo>
                    <a:lnTo>
                      <a:pt x="457657" y="263885"/>
                    </a:lnTo>
                    <a:lnTo>
                      <a:pt x="464591" y="271639"/>
                    </a:lnTo>
                    <a:lnTo>
                      <a:pt x="471526" y="279497"/>
                    </a:lnTo>
                    <a:lnTo>
                      <a:pt x="478460" y="287450"/>
                    </a:lnTo>
                    <a:lnTo>
                      <a:pt x="485394" y="295489"/>
                    </a:lnTo>
                    <a:lnTo>
                      <a:pt x="492328" y="303633"/>
                    </a:lnTo>
                    <a:lnTo>
                      <a:pt x="499262" y="311872"/>
                    </a:lnTo>
                    <a:lnTo>
                      <a:pt x="506197" y="320207"/>
                    </a:lnTo>
                    <a:lnTo>
                      <a:pt x="513131" y="328636"/>
                    </a:lnTo>
                    <a:lnTo>
                      <a:pt x="520065" y="337152"/>
                    </a:lnTo>
                    <a:lnTo>
                      <a:pt x="526999" y="345762"/>
                    </a:lnTo>
                    <a:lnTo>
                      <a:pt x="533933" y="354468"/>
                    </a:lnTo>
                    <a:lnTo>
                      <a:pt x="540868" y="363260"/>
                    </a:lnTo>
                    <a:lnTo>
                      <a:pt x="547802" y="372137"/>
                    </a:lnTo>
                    <a:lnTo>
                      <a:pt x="554736" y="381110"/>
                    </a:lnTo>
                    <a:lnTo>
                      <a:pt x="561670" y="390168"/>
                    </a:lnTo>
                    <a:lnTo>
                      <a:pt x="568604" y="399312"/>
                    </a:lnTo>
                    <a:lnTo>
                      <a:pt x="575539" y="408542"/>
                    </a:lnTo>
                    <a:lnTo>
                      <a:pt x="582473" y="417857"/>
                    </a:lnTo>
                    <a:lnTo>
                      <a:pt x="589407" y="427258"/>
                    </a:lnTo>
                    <a:lnTo>
                      <a:pt x="596341" y="436736"/>
                    </a:lnTo>
                    <a:lnTo>
                      <a:pt x="603275" y="446299"/>
                    </a:lnTo>
                    <a:lnTo>
                      <a:pt x="610210" y="455947"/>
                    </a:lnTo>
                    <a:lnTo>
                      <a:pt x="617144" y="465672"/>
                    </a:lnTo>
                    <a:lnTo>
                      <a:pt x="624078" y="475474"/>
                    </a:lnTo>
                    <a:lnTo>
                      <a:pt x="631012" y="485351"/>
                    </a:lnTo>
                    <a:lnTo>
                      <a:pt x="637946" y="495314"/>
                    </a:lnTo>
                    <a:lnTo>
                      <a:pt x="644881" y="505344"/>
                    </a:lnTo>
                    <a:lnTo>
                      <a:pt x="651815" y="515460"/>
                    </a:lnTo>
                    <a:lnTo>
                      <a:pt x="658749" y="525642"/>
                    </a:lnTo>
                    <a:lnTo>
                      <a:pt x="665683" y="535900"/>
                    </a:lnTo>
                    <a:lnTo>
                      <a:pt x="672617" y="546235"/>
                    </a:lnTo>
                    <a:lnTo>
                      <a:pt x="679552" y="556627"/>
                    </a:lnTo>
                    <a:lnTo>
                      <a:pt x="686486" y="567104"/>
                    </a:lnTo>
                    <a:lnTo>
                      <a:pt x="693420" y="577639"/>
                    </a:lnTo>
                    <a:lnTo>
                      <a:pt x="700354" y="588250"/>
                    </a:lnTo>
                    <a:lnTo>
                      <a:pt x="707288" y="598927"/>
                    </a:lnTo>
                    <a:lnTo>
                      <a:pt x="714223" y="609662"/>
                    </a:lnTo>
                    <a:lnTo>
                      <a:pt x="721157" y="620463"/>
                    </a:lnTo>
                    <a:lnTo>
                      <a:pt x="728091" y="631331"/>
                    </a:lnTo>
                    <a:lnTo>
                      <a:pt x="735025" y="642266"/>
                    </a:lnTo>
                    <a:lnTo>
                      <a:pt x="741959" y="653258"/>
                    </a:lnTo>
                    <a:lnTo>
                      <a:pt x="748894" y="664316"/>
                    </a:lnTo>
                    <a:lnTo>
                      <a:pt x="755828" y="675422"/>
                    </a:lnTo>
                    <a:lnTo>
                      <a:pt x="762762" y="686595"/>
                    </a:lnTo>
                    <a:lnTo>
                      <a:pt x="769696" y="697816"/>
                    </a:lnTo>
                    <a:lnTo>
                      <a:pt x="776630" y="709103"/>
                    </a:lnTo>
                    <a:lnTo>
                      <a:pt x="783565" y="720438"/>
                    </a:lnTo>
                    <a:lnTo>
                      <a:pt x="790499" y="731830"/>
                    </a:lnTo>
                    <a:lnTo>
                      <a:pt x="797433" y="743279"/>
                    </a:lnTo>
                    <a:lnTo>
                      <a:pt x="804367" y="754766"/>
                    </a:lnTo>
                    <a:lnTo>
                      <a:pt x="811301" y="766320"/>
                    </a:lnTo>
                    <a:lnTo>
                      <a:pt x="818236" y="777912"/>
                    </a:lnTo>
                    <a:lnTo>
                      <a:pt x="825170" y="789551"/>
                    </a:lnTo>
                    <a:lnTo>
                      <a:pt x="832104" y="801238"/>
                    </a:lnTo>
                    <a:lnTo>
                      <a:pt x="839038" y="812973"/>
                    </a:lnTo>
                    <a:lnTo>
                      <a:pt x="845972" y="824756"/>
                    </a:lnTo>
                    <a:lnTo>
                      <a:pt x="852907" y="836576"/>
                    </a:lnTo>
                    <a:lnTo>
                      <a:pt x="859841" y="848435"/>
                    </a:lnTo>
                    <a:lnTo>
                      <a:pt x="866775" y="860341"/>
                    </a:lnTo>
                    <a:lnTo>
                      <a:pt x="873709" y="872285"/>
                    </a:lnTo>
                    <a:lnTo>
                      <a:pt x="880643" y="884268"/>
                    </a:lnTo>
                    <a:lnTo>
                      <a:pt x="887578" y="896288"/>
                    </a:lnTo>
                    <a:lnTo>
                      <a:pt x="894512" y="908347"/>
                    </a:lnTo>
                    <a:lnTo>
                      <a:pt x="901446" y="920434"/>
                    </a:lnTo>
                    <a:lnTo>
                      <a:pt x="908380" y="932559"/>
                    </a:lnTo>
                    <a:lnTo>
                      <a:pt x="915314" y="944723"/>
                    </a:lnTo>
                    <a:lnTo>
                      <a:pt x="922249" y="956905"/>
                    </a:lnTo>
                    <a:lnTo>
                      <a:pt x="929183" y="969126"/>
                    </a:lnTo>
                    <a:lnTo>
                      <a:pt x="936117" y="981375"/>
                    </a:lnTo>
                    <a:lnTo>
                      <a:pt x="943051" y="993643"/>
                    </a:lnTo>
                    <a:lnTo>
                      <a:pt x="949985" y="1005950"/>
                    </a:lnTo>
                    <a:lnTo>
                      <a:pt x="956920" y="1018275"/>
                    </a:lnTo>
                    <a:lnTo>
                      <a:pt x="963854" y="1030619"/>
                    </a:lnTo>
                    <a:lnTo>
                      <a:pt x="970788" y="1042992"/>
                    </a:lnTo>
                    <a:lnTo>
                      <a:pt x="977722" y="1055384"/>
                    </a:lnTo>
                    <a:lnTo>
                      <a:pt x="984656" y="1067795"/>
                    </a:lnTo>
                    <a:lnTo>
                      <a:pt x="991591" y="1080235"/>
                    </a:lnTo>
                    <a:lnTo>
                      <a:pt x="998525" y="1092684"/>
                    </a:lnTo>
                    <a:lnTo>
                      <a:pt x="1005459" y="1105153"/>
                    </a:lnTo>
                    <a:lnTo>
                      <a:pt x="1012393" y="1117630"/>
                    </a:lnTo>
                    <a:lnTo>
                      <a:pt x="1019327" y="1130127"/>
                    </a:lnTo>
                    <a:lnTo>
                      <a:pt x="1026262" y="1142633"/>
                    </a:lnTo>
                    <a:lnTo>
                      <a:pt x="1033196" y="1155149"/>
                    </a:lnTo>
                    <a:lnTo>
                      <a:pt x="1040130" y="1167684"/>
                    </a:lnTo>
                    <a:lnTo>
                      <a:pt x="1047064" y="1180219"/>
                    </a:lnTo>
                    <a:lnTo>
                      <a:pt x="1053999" y="1192763"/>
                    </a:lnTo>
                    <a:lnTo>
                      <a:pt x="1060933" y="1205317"/>
                    </a:lnTo>
                    <a:lnTo>
                      <a:pt x="1067867" y="1217871"/>
                    </a:lnTo>
                    <a:lnTo>
                      <a:pt x="1074801" y="1230435"/>
                    </a:lnTo>
                    <a:lnTo>
                      <a:pt x="1081735" y="1242998"/>
                    </a:lnTo>
                    <a:lnTo>
                      <a:pt x="1088670" y="1255571"/>
                    </a:lnTo>
                    <a:lnTo>
                      <a:pt x="1095604" y="1268135"/>
                    </a:lnTo>
                    <a:lnTo>
                      <a:pt x="1102538" y="1280698"/>
                    </a:lnTo>
                    <a:lnTo>
                      <a:pt x="1109472" y="1293262"/>
                    </a:lnTo>
                    <a:lnTo>
                      <a:pt x="1116406" y="1305816"/>
                    </a:lnTo>
                    <a:lnTo>
                      <a:pt x="1123341" y="1318370"/>
                    </a:lnTo>
                    <a:lnTo>
                      <a:pt x="1130275" y="1330914"/>
                    </a:lnTo>
                    <a:lnTo>
                      <a:pt x="1137209" y="1343458"/>
                    </a:lnTo>
                    <a:lnTo>
                      <a:pt x="1144143" y="1355984"/>
                    </a:lnTo>
                    <a:lnTo>
                      <a:pt x="1151077" y="1368509"/>
                    </a:lnTo>
                    <a:lnTo>
                      <a:pt x="1158012" y="1381015"/>
                    </a:lnTo>
                    <a:lnTo>
                      <a:pt x="1164946" y="1393512"/>
                    </a:lnTo>
                    <a:lnTo>
                      <a:pt x="1171880" y="1406000"/>
                    </a:lnTo>
                    <a:lnTo>
                      <a:pt x="1178814" y="1418468"/>
                    </a:lnTo>
                    <a:lnTo>
                      <a:pt x="1185748" y="1430917"/>
                    </a:lnTo>
                    <a:lnTo>
                      <a:pt x="1192682" y="1443357"/>
                    </a:lnTo>
                    <a:lnTo>
                      <a:pt x="1199617" y="1455777"/>
                    </a:lnTo>
                    <a:lnTo>
                      <a:pt x="1206551" y="1468169"/>
                    </a:lnTo>
                    <a:lnTo>
                      <a:pt x="1213485" y="1480542"/>
                    </a:lnTo>
                    <a:lnTo>
                      <a:pt x="1220419" y="1492896"/>
                    </a:lnTo>
                    <a:lnTo>
                      <a:pt x="1227353" y="1505231"/>
                    </a:lnTo>
                    <a:lnTo>
                      <a:pt x="1234288" y="1517537"/>
                    </a:lnTo>
                    <a:lnTo>
                      <a:pt x="1241222" y="1529815"/>
                    </a:lnTo>
                    <a:lnTo>
                      <a:pt x="1248156" y="1542064"/>
                    </a:lnTo>
                    <a:lnTo>
                      <a:pt x="1255090" y="1554285"/>
                    </a:lnTo>
                    <a:lnTo>
                      <a:pt x="1262024" y="1566477"/>
                    </a:lnTo>
                    <a:lnTo>
                      <a:pt x="1268959" y="1578640"/>
                    </a:lnTo>
                    <a:lnTo>
                      <a:pt x="1275893" y="1590766"/>
                    </a:lnTo>
                    <a:lnTo>
                      <a:pt x="1282827" y="1602862"/>
                    </a:lnTo>
                    <a:lnTo>
                      <a:pt x="1289761" y="1614930"/>
                    </a:lnTo>
                    <a:lnTo>
                      <a:pt x="1296695" y="1626951"/>
                    </a:lnTo>
                    <a:lnTo>
                      <a:pt x="1303630" y="1638943"/>
                    </a:lnTo>
                    <a:lnTo>
                      <a:pt x="1310564" y="1650897"/>
                    </a:lnTo>
                    <a:lnTo>
                      <a:pt x="1317498" y="1662803"/>
                    </a:lnTo>
                    <a:lnTo>
                      <a:pt x="1324432" y="1674671"/>
                    </a:lnTo>
                    <a:lnTo>
                      <a:pt x="1331366" y="1686501"/>
                    </a:lnTo>
                    <a:lnTo>
                      <a:pt x="1338301" y="1698284"/>
                    </a:lnTo>
                    <a:lnTo>
                      <a:pt x="1345235" y="1710028"/>
                    </a:lnTo>
                    <a:lnTo>
                      <a:pt x="1352169" y="1721725"/>
                    </a:lnTo>
                    <a:lnTo>
                      <a:pt x="1359103" y="1733374"/>
                    </a:lnTo>
                    <a:lnTo>
                      <a:pt x="1366037" y="1744975"/>
                    </a:lnTo>
                    <a:lnTo>
                      <a:pt x="1372972" y="1756529"/>
                    </a:lnTo>
                    <a:lnTo>
                      <a:pt x="1379906" y="1768035"/>
                    </a:lnTo>
                    <a:lnTo>
                      <a:pt x="1386840" y="1779484"/>
                    </a:lnTo>
                    <a:lnTo>
                      <a:pt x="1393774" y="1790886"/>
                    </a:lnTo>
                    <a:lnTo>
                      <a:pt x="1400708" y="1802230"/>
                    </a:lnTo>
                    <a:lnTo>
                      <a:pt x="1407643" y="1813527"/>
                    </a:lnTo>
                    <a:lnTo>
                      <a:pt x="1414577" y="1824757"/>
                    </a:lnTo>
                    <a:lnTo>
                      <a:pt x="1421511" y="1835939"/>
                    </a:lnTo>
                    <a:lnTo>
                      <a:pt x="1428445" y="1847055"/>
                    </a:lnTo>
                    <a:lnTo>
                      <a:pt x="1435380" y="1858123"/>
                    </a:lnTo>
                    <a:lnTo>
                      <a:pt x="1442314" y="1869124"/>
                    </a:lnTo>
                    <a:lnTo>
                      <a:pt x="1449248" y="1880059"/>
                    </a:lnTo>
                    <a:lnTo>
                      <a:pt x="1456182" y="1890946"/>
                    </a:lnTo>
                    <a:lnTo>
                      <a:pt x="1463116" y="1901757"/>
                    </a:lnTo>
                    <a:lnTo>
                      <a:pt x="1470050" y="1912511"/>
                    </a:lnTo>
                    <a:lnTo>
                      <a:pt x="1476985" y="1923188"/>
                    </a:lnTo>
                    <a:lnTo>
                      <a:pt x="1483919" y="1933808"/>
                    </a:lnTo>
                    <a:lnTo>
                      <a:pt x="1490853" y="1944362"/>
                    </a:lnTo>
                    <a:lnTo>
                      <a:pt x="1497787" y="1954840"/>
                    </a:lnTo>
                    <a:lnTo>
                      <a:pt x="1504722" y="1965250"/>
                    </a:lnTo>
                    <a:lnTo>
                      <a:pt x="1511656" y="1975594"/>
                    </a:lnTo>
                    <a:lnTo>
                      <a:pt x="1518590" y="1985862"/>
                    </a:lnTo>
                    <a:lnTo>
                      <a:pt x="1525524" y="1996064"/>
                    </a:lnTo>
                    <a:lnTo>
                      <a:pt x="1532458" y="2006179"/>
                    </a:lnTo>
                    <a:lnTo>
                      <a:pt x="1539392" y="2016228"/>
                    </a:lnTo>
                    <a:lnTo>
                      <a:pt x="1546327" y="2026201"/>
                    </a:lnTo>
                    <a:lnTo>
                      <a:pt x="1553261" y="2036097"/>
                    </a:lnTo>
                    <a:lnTo>
                      <a:pt x="1560195" y="2045908"/>
                    </a:lnTo>
                    <a:lnTo>
                      <a:pt x="1567129" y="2055643"/>
                    </a:lnTo>
                    <a:lnTo>
                      <a:pt x="1574064" y="2065301"/>
                    </a:lnTo>
                    <a:lnTo>
                      <a:pt x="1580998" y="2074883"/>
                    </a:lnTo>
                    <a:lnTo>
                      <a:pt x="1587932" y="2084380"/>
                    </a:lnTo>
                    <a:lnTo>
                      <a:pt x="1594866" y="2093790"/>
                    </a:lnTo>
                    <a:lnTo>
                      <a:pt x="1601800" y="2103115"/>
                    </a:lnTo>
                    <a:lnTo>
                      <a:pt x="1608734" y="2112364"/>
                    </a:lnTo>
                    <a:lnTo>
                      <a:pt x="1615669" y="2121518"/>
                    </a:lnTo>
                    <a:lnTo>
                      <a:pt x="1622603" y="2130595"/>
                    </a:lnTo>
                    <a:lnTo>
                      <a:pt x="1629537" y="2139577"/>
                    </a:lnTo>
                    <a:lnTo>
                      <a:pt x="1636471" y="2148473"/>
                    </a:lnTo>
                    <a:lnTo>
                      <a:pt x="1643406" y="2157274"/>
                    </a:lnTo>
                    <a:lnTo>
                      <a:pt x="1650340" y="2165990"/>
                    </a:lnTo>
                    <a:lnTo>
                      <a:pt x="1657274" y="2174620"/>
                    </a:lnTo>
                    <a:lnTo>
                      <a:pt x="1664208" y="2183154"/>
                    </a:lnTo>
                    <a:lnTo>
                      <a:pt x="1671142" y="2191593"/>
                    </a:lnTo>
                    <a:lnTo>
                      <a:pt x="1678076" y="2199947"/>
                    </a:lnTo>
                    <a:lnTo>
                      <a:pt x="1685011" y="2208195"/>
                    </a:lnTo>
                    <a:lnTo>
                      <a:pt x="1691945" y="2216358"/>
                    </a:lnTo>
                    <a:lnTo>
                      <a:pt x="1698879" y="2224416"/>
                    </a:lnTo>
                    <a:lnTo>
                      <a:pt x="1705813" y="2232379"/>
                    </a:lnTo>
                    <a:lnTo>
                      <a:pt x="1712748" y="2240247"/>
                    </a:lnTo>
                    <a:lnTo>
                      <a:pt x="1719682" y="2248019"/>
                    </a:lnTo>
                    <a:lnTo>
                      <a:pt x="1726616" y="2255687"/>
                    </a:lnTo>
                    <a:lnTo>
                      <a:pt x="1733550" y="2263259"/>
                    </a:lnTo>
                    <a:lnTo>
                      <a:pt x="1740484" y="2270727"/>
                    </a:lnTo>
                    <a:lnTo>
                      <a:pt x="1747418" y="2278099"/>
                    </a:lnTo>
                    <a:lnTo>
                      <a:pt x="1754353" y="2285367"/>
                    </a:lnTo>
                    <a:lnTo>
                      <a:pt x="1761287" y="2292530"/>
                    </a:lnTo>
                    <a:lnTo>
                      <a:pt x="1768221" y="2299588"/>
                    </a:lnTo>
                    <a:lnTo>
                      <a:pt x="1775155" y="2306541"/>
                    </a:lnTo>
                    <a:lnTo>
                      <a:pt x="1782090" y="2313389"/>
                    </a:lnTo>
                    <a:lnTo>
                      <a:pt x="1789024" y="2320133"/>
                    </a:lnTo>
                    <a:lnTo>
                      <a:pt x="1795958" y="2326772"/>
                    </a:lnTo>
                    <a:lnTo>
                      <a:pt x="1802892" y="2333306"/>
                    </a:lnTo>
                    <a:lnTo>
                      <a:pt x="1809826" y="2339726"/>
                    </a:lnTo>
                    <a:lnTo>
                      <a:pt x="1816760" y="2346041"/>
                    </a:lnTo>
                    <a:lnTo>
                      <a:pt x="1823695" y="2352251"/>
                    </a:lnTo>
                    <a:lnTo>
                      <a:pt x="1830629" y="2358347"/>
                    </a:lnTo>
                    <a:lnTo>
                      <a:pt x="1837563" y="2364339"/>
                    </a:lnTo>
                    <a:lnTo>
                      <a:pt x="1844497" y="2370215"/>
                    </a:lnTo>
                    <a:lnTo>
                      <a:pt x="1851432" y="2375978"/>
                    </a:lnTo>
                    <a:lnTo>
                      <a:pt x="1858366" y="2381626"/>
                    </a:lnTo>
                    <a:lnTo>
                      <a:pt x="1865300" y="2387170"/>
                    </a:lnTo>
                    <a:lnTo>
                      <a:pt x="1872234" y="2392599"/>
                    </a:lnTo>
                    <a:lnTo>
                      <a:pt x="1879168" y="2397904"/>
                    </a:lnTo>
                    <a:lnTo>
                      <a:pt x="1886102" y="2403105"/>
                    </a:lnTo>
                    <a:lnTo>
                      <a:pt x="1893037" y="2408192"/>
                    </a:lnTo>
                    <a:lnTo>
                      <a:pt x="1899971" y="2413164"/>
                    </a:lnTo>
                    <a:lnTo>
                      <a:pt x="1906905" y="2418012"/>
                    </a:lnTo>
                    <a:lnTo>
                      <a:pt x="1913839" y="2422755"/>
                    </a:lnTo>
                    <a:lnTo>
                      <a:pt x="1920774" y="2427375"/>
                    </a:lnTo>
                    <a:lnTo>
                      <a:pt x="1927708" y="2431880"/>
                    </a:lnTo>
                    <a:lnTo>
                      <a:pt x="1934642" y="2436262"/>
                    </a:lnTo>
                    <a:lnTo>
                      <a:pt x="1941576" y="2440529"/>
                    </a:lnTo>
                    <a:lnTo>
                      <a:pt x="1948510" y="2444682"/>
                    </a:lnTo>
                    <a:lnTo>
                      <a:pt x="1955444" y="2448711"/>
                    </a:lnTo>
                    <a:lnTo>
                      <a:pt x="1962379" y="2452626"/>
                    </a:lnTo>
                    <a:lnTo>
                      <a:pt x="1969313" y="2456417"/>
                    </a:lnTo>
                    <a:lnTo>
                      <a:pt x="1976247" y="2460093"/>
                    </a:lnTo>
                    <a:lnTo>
                      <a:pt x="1983181" y="2463646"/>
                    </a:lnTo>
                    <a:lnTo>
                      <a:pt x="1990116" y="2467075"/>
                    </a:lnTo>
                    <a:lnTo>
                      <a:pt x="1997050" y="2470390"/>
                    </a:lnTo>
                    <a:lnTo>
                      <a:pt x="2003984" y="2473571"/>
                    </a:lnTo>
                    <a:lnTo>
                      <a:pt x="2010918" y="2476638"/>
                    </a:lnTo>
                    <a:lnTo>
                      <a:pt x="2017852" y="2479591"/>
                    </a:lnTo>
                    <a:lnTo>
                      <a:pt x="2024786" y="2482410"/>
                    </a:lnTo>
                    <a:lnTo>
                      <a:pt x="2031721" y="2485115"/>
                    </a:lnTo>
                    <a:lnTo>
                      <a:pt x="2038655" y="2487687"/>
                    </a:lnTo>
                    <a:lnTo>
                      <a:pt x="2045589" y="2490145"/>
                    </a:lnTo>
                    <a:lnTo>
                      <a:pt x="2052523" y="2492469"/>
                    </a:lnTo>
                    <a:lnTo>
                      <a:pt x="2059457" y="2494679"/>
                    </a:lnTo>
                    <a:lnTo>
                      <a:pt x="2066392" y="2496764"/>
                    </a:lnTo>
                    <a:lnTo>
                      <a:pt x="2073326" y="2498727"/>
                    </a:lnTo>
                    <a:lnTo>
                      <a:pt x="2080260" y="2500555"/>
                    </a:lnTo>
                    <a:lnTo>
                      <a:pt x="2087194" y="2502270"/>
                    </a:lnTo>
                    <a:lnTo>
                      <a:pt x="2094128" y="2503861"/>
                    </a:lnTo>
                    <a:lnTo>
                      <a:pt x="2101063" y="2505318"/>
                    </a:lnTo>
                    <a:lnTo>
                      <a:pt x="2107997" y="2506661"/>
                    </a:lnTo>
                    <a:lnTo>
                      <a:pt x="2114931" y="2507871"/>
                    </a:lnTo>
                    <a:lnTo>
                      <a:pt x="2121865" y="2508956"/>
                    </a:lnTo>
                    <a:lnTo>
                      <a:pt x="2128800" y="2509919"/>
                    </a:lnTo>
                    <a:lnTo>
                      <a:pt x="2135734" y="2510747"/>
                    </a:lnTo>
                    <a:lnTo>
                      <a:pt x="2142668" y="2511462"/>
                    </a:lnTo>
                    <a:lnTo>
                      <a:pt x="2149602" y="2512052"/>
                    </a:lnTo>
                    <a:lnTo>
                      <a:pt x="2156536" y="2512509"/>
                    </a:lnTo>
                    <a:lnTo>
                      <a:pt x="2163470" y="2512843"/>
                    </a:lnTo>
                    <a:lnTo>
                      <a:pt x="2170405" y="2513052"/>
                    </a:lnTo>
                    <a:lnTo>
                      <a:pt x="2177339" y="2513129"/>
                    </a:lnTo>
                    <a:lnTo>
                      <a:pt x="2184273" y="2513090"/>
                    </a:lnTo>
                    <a:lnTo>
                      <a:pt x="2191207" y="2512919"/>
                    </a:lnTo>
                    <a:lnTo>
                      <a:pt x="2198142" y="2512624"/>
                    </a:lnTo>
                    <a:lnTo>
                      <a:pt x="2205076" y="2512204"/>
                    </a:lnTo>
                    <a:lnTo>
                      <a:pt x="2212010" y="2511662"/>
                    </a:lnTo>
                    <a:lnTo>
                      <a:pt x="2218944" y="2510995"/>
                    </a:lnTo>
                    <a:lnTo>
                      <a:pt x="2225878" y="2510195"/>
                    </a:lnTo>
                    <a:lnTo>
                      <a:pt x="2232812" y="2509271"/>
                    </a:lnTo>
                    <a:lnTo>
                      <a:pt x="2239747" y="2508233"/>
                    </a:lnTo>
                    <a:lnTo>
                      <a:pt x="2246681" y="2507052"/>
                    </a:lnTo>
                    <a:lnTo>
                      <a:pt x="2253615" y="2505756"/>
                    </a:lnTo>
                    <a:lnTo>
                      <a:pt x="2260549" y="2504337"/>
                    </a:lnTo>
                    <a:lnTo>
                      <a:pt x="2267484" y="2502794"/>
                    </a:lnTo>
                    <a:lnTo>
                      <a:pt x="2274418" y="2501117"/>
                    </a:lnTo>
                    <a:lnTo>
                      <a:pt x="2281352" y="2499327"/>
                    </a:lnTo>
                    <a:lnTo>
                      <a:pt x="2288286" y="2497403"/>
                    </a:lnTo>
                    <a:lnTo>
                      <a:pt x="2295220" y="2495355"/>
                    </a:lnTo>
                    <a:lnTo>
                      <a:pt x="2302155" y="2493193"/>
                    </a:lnTo>
                    <a:lnTo>
                      <a:pt x="2309089" y="2490897"/>
                    </a:lnTo>
                    <a:lnTo>
                      <a:pt x="2316023" y="2488487"/>
                    </a:lnTo>
                    <a:lnTo>
                      <a:pt x="2322957" y="2485944"/>
                    </a:lnTo>
                    <a:lnTo>
                      <a:pt x="2329891" y="2483287"/>
                    </a:lnTo>
                    <a:lnTo>
                      <a:pt x="2336826" y="2480496"/>
                    </a:lnTo>
                    <a:lnTo>
                      <a:pt x="2343760" y="2477591"/>
                    </a:lnTo>
                    <a:lnTo>
                      <a:pt x="2350694" y="2474562"/>
                    </a:lnTo>
                    <a:lnTo>
                      <a:pt x="2357628" y="2471419"/>
                    </a:lnTo>
                    <a:lnTo>
                      <a:pt x="2364562" y="2468142"/>
                    </a:lnTo>
                    <a:lnTo>
                      <a:pt x="2371497" y="2464751"/>
                    </a:lnTo>
                    <a:lnTo>
                      <a:pt x="2378431" y="2461236"/>
                    </a:lnTo>
                    <a:lnTo>
                      <a:pt x="2385365" y="2457607"/>
                    </a:lnTo>
                    <a:lnTo>
                      <a:pt x="2392299" y="2453845"/>
                    </a:lnTo>
                    <a:lnTo>
                      <a:pt x="2399233" y="2449978"/>
                    </a:lnTo>
                    <a:lnTo>
                      <a:pt x="2406167" y="2445977"/>
                    </a:lnTo>
                    <a:lnTo>
                      <a:pt x="2413102" y="2441872"/>
                    </a:lnTo>
                    <a:lnTo>
                      <a:pt x="2420036" y="2437633"/>
                    </a:lnTo>
                    <a:lnTo>
                      <a:pt x="2426970" y="2433290"/>
                    </a:lnTo>
                    <a:lnTo>
                      <a:pt x="2433904" y="2428823"/>
                    </a:lnTo>
                    <a:lnTo>
                      <a:pt x="2440839" y="2424241"/>
                    </a:lnTo>
                    <a:lnTo>
                      <a:pt x="2447773" y="2419536"/>
                    </a:lnTo>
                    <a:lnTo>
                      <a:pt x="2454707" y="2414716"/>
                    </a:lnTo>
                    <a:lnTo>
                      <a:pt x="2461641" y="2409792"/>
                    </a:lnTo>
                    <a:lnTo>
                      <a:pt x="2468575" y="2404744"/>
                    </a:lnTo>
                    <a:lnTo>
                      <a:pt x="2475509" y="2399581"/>
                    </a:lnTo>
                    <a:lnTo>
                      <a:pt x="2482444" y="2394304"/>
                    </a:lnTo>
                    <a:lnTo>
                      <a:pt x="2489378" y="2388913"/>
                    </a:lnTo>
                    <a:lnTo>
                      <a:pt x="2496312" y="2383407"/>
                    </a:lnTo>
                    <a:lnTo>
                      <a:pt x="2503246" y="2377788"/>
                    </a:lnTo>
                    <a:lnTo>
                      <a:pt x="2510181" y="2372063"/>
                    </a:lnTo>
                    <a:lnTo>
                      <a:pt x="2517115" y="2366215"/>
                    </a:lnTo>
                    <a:lnTo>
                      <a:pt x="2524049" y="2360271"/>
                    </a:lnTo>
                    <a:lnTo>
                      <a:pt x="2530983" y="2354204"/>
                    </a:lnTo>
                    <a:lnTo>
                      <a:pt x="2537917" y="2348032"/>
                    </a:lnTo>
                    <a:lnTo>
                      <a:pt x="2544851" y="2341755"/>
                    </a:lnTo>
                    <a:lnTo>
                      <a:pt x="2551786" y="2335364"/>
                    </a:lnTo>
                    <a:lnTo>
                      <a:pt x="2558720" y="2328867"/>
                    </a:lnTo>
                    <a:lnTo>
                      <a:pt x="2565654" y="2322267"/>
                    </a:lnTo>
                    <a:lnTo>
                      <a:pt x="2572588" y="2315551"/>
                    </a:lnTo>
                    <a:lnTo>
                      <a:pt x="2579523" y="2308731"/>
                    </a:lnTo>
                    <a:lnTo>
                      <a:pt x="2586457" y="2301816"/>
                    </a:lnTo>
                    <a:lnTo>
                      <a:pt x="2593391" y="2294787"/>
                    </a:lnTo>
                    <a:lnTo>
                      <a:pt x="2600325" y="2287653"/>
                    </a:lnTo>
                    <a:lnTo>
                      <a:pt x="2607259" y="2280423"/>
                    </a:lnTo>
                    <a:lnTo>
                      <a:pt x="2614193" y="2273089"/>
                    </a:lnTo>
                    <a:lnTo>
                      <a:pt x="2621128" y="2265650"/>
                    </a:lnTo>
                    <a:lnTo>
                      <a:pt x="2628062" y="2258116"/>
                    </a:lnTo>
                    <a:lnTo>
                      <a:pt x="2634996" y="2250477"/>
                    </a:lnTo>
                    <a:lnTo>
                      <a:pt x="2641930" y="2242733"/>
                    </a:lnTo>
                    <a:lnTo>
                      <a:pt x="2648865" y="2234894"/>
                    </a:lnTo>
                    <a:lnTo>
                      <a:pt x="2655799" y="2226959"/>
                    </a:lnTo>
                    <a:lnTo>
                      <a:pt x="2662733" y="2218930"/>
                    </a:lnTo>
                    <a:lnTo>
                      <a:pt x="2669667" y="2210805"/>
                    </a:lnTo>
                    <a:lnTo>
                      <a:pt x="2676601" y="2202585"/>
                    </a:lnTo>
                    <a:lnTo>
                      <a:pt x="2683535" y="2194260"/>
                    </a:lnTo>
                    <a:lnTo>
                      <a:pt x="2690470" y="2185849"/>
                    </a:lnTo>
                    <a:lnTo>
                      <a:pt x="2697404" y="2177344"/>
                    </a:lnTo>
                    <a:lnTo>
                      <a:pt x="2704338" y="2168752"/>
                    </a:lnTo>
                    <a:lnTo>
                      <a:pt x="2711272" y="2160065"/>
                    </a:lnTo>
                    <a:lnTo>
                      <a:pt x="2718207" y="2151283"/>
                    </a:lnTo>
                    <a:lnTo>
                      <a:pt x="2725141" y="2142415"/>
                    </a:lnTo>
                    <a:lnTo>
                      <a:pt x="2732075" y="2133462"/>
                    </a:lnTo>
                    <a:lnTo>
                      <a:pt x="2739009" y="2124413"/>
                    </a:lnTo>
                    <a:lnTo>
                      <a:pt x="2745943" y="2115288"/>
                    </a:lnTo>
                    <a:lnTo>
                      <a:pt x="2752877" y="2106068"/>
                    </a:lnTo>
                    <a:lnTo>
                      <a:pt x="2759812" y="2096772"/>
                    </a:lnTo>
                    <a:lnTo>
                      <a:pt x="2766746" y="2087380"/>
                    </a:lnTo>
                    <a:lnTo>
                      <a:pt x="2773680" y="2077912"/>
                    </a:lnTo>
                    <a:lnTo>
                      <a:pt x="2780614" y="2068368"/>
                    </a:lnTo>
                    <a:lnTo>
                      <a:pt x="2787549" y="2058729"/>
                    </a:lnTo>
                    <a:lnTo>
                      <a:pt x="2794483" y="2049023"/>
                    </a:lnTo>
                    <a:lnTo>
                      <a:pt x="2801417" y="2039231"/>
                    </a:lnTo>
                    <a:lnTo>
                      <a:pt x="2808351" y="2029363"/>
                    </a:lnTo>
                    <a:lnTo>
                      <a:pt x="2815285" y="2019410"/>
                    </a:lnTo>
                    <a:lnTo>
                      <a:pt x="2822219" y="2009389"/>
                    </a:lnTo>
                    <a:lnTo>
                      <a:pt x="2829154" y="1999293"/>
                    </a:lnTo>
                    <a:lnTo>
                      <a:pt x="2836088" y="1989120"/>
                    </a:lnTo>
                    <a:lnTo>
                      <a:pt x="2843022" y="1978871"/>
                    </a:lnTo>
                    <a:lnTo>
                      <a:pt x="2849956" y="1968556"/>
                    </a:lnTo>
                    <a:lnTo>
                      <a:pt x="2856891" y="1958164"/>
                    </a:lnTo>
                    <a:lnTo>
                      <a:pt x="2863825" y="1947705"/>
                    </a:lnTo>
                    <a:lnTo>
                      <a:pt x="2870759" y="1937180"/>
                    </a:lnTo>
                    <a:lnTo>
                      <a:pt x="2877693" y="1926579"/>
                    </a:lnTo>
                    <a:lnTo>
                      <a:pt x="2884627" y="1915920"/>
                    </a:lnTo>
                    <a:lnTo>
                      <a:pt x="2891561" y="1905186"/>
                    </a:lnTo>
                    <a:lnTo>
                      <a:pt x="2898496" y="1894394"/>
                    </a:lnTo>
                    <a:lnTo>
                      <a:pt x="2905430" y="1883536"/>
                    </a:lnTo>
                    <a:lnTo>
                      <a:pt x="2912364" y="1872610"/>
                    </a:lnTo>
                    <a:lnTo>
                      <a:pt x="2919298" y="1861628"/>
                    </a:lnTo>
                    <a:lnTo>
                      <a:pt x="2926233" y="1850588"/>
                    </a:lnTo>
                    <a:lnTo>
                      <a:pt x="2933167" y="1839482"/>
                    </a:lnTo>
                    <a:lnTo>
                      <a:pt x="2940101" y="1828328"/>
                    </a:lnTo>
                    <a:lnTo>
                      <a:pt x="2947035" y="1817108"/>
                    </a:lnTo>
                    <a:lnTo>
                      <a:pt x="2953969" y="1805830"/>
                    </a:lnTo>
                    <a:lnTo>
                      <a:pt x="2960903" y="1794505"/>
                    </a:lnTo>
                    <a:lnTo>
                      <a:pt x="2967838" y="1783123"/>
                    </a:lnTo>
                    <a:lnTo>
                      <a:pt x="2974772" y="1771683"/>
                    </a:lnTo>
                    <a:lnTo>
                      <a:pt x="2981706" y="1760196"/>
                    </a:lnTo>
                    <a:lnTo>
                      <a:pt x="2988640" y="1748661"/>
                    </a:lnTo>
                    <a:lnTo>
                      <a:pt x="2995575" y="1737079"/>
                    </a:lnTo>
                    <a:lnTo>
                      <a:pt x="3002509" y="1725439"/>
                    </a:lnTo>
                    <a:lnTo>
                      <a:pt x="3009443" y="1713762"/>
                    </a:lnTo>
                    <a:lnTo>
                      <a:pt x="3016377" y="1702027"/>
                    </a:lnTo>
                    <a:lnTo>
                      <a:pt x="3023311" y="1690264"/>
                    </a:lnTo>
                    <a:lnTo>
                      <a:pt x="3030245" y="1678443"/>
                    </a:lnTo>
                    <a:lnTo>
                      <a:pt x="3037180" y="1666585"/>
                    </a:lnTo>
                    <a:lnTo>
                      <a:pt x="3044114" y="1654688"/>
                    </a:lnTo>
                    <a:lnTo>
                      <a:pt x="3051048" y="1642753"/>
                    </a:lnTo>
                    <a:lnTo>
                      <a:pt x="3057982" y="1630780"/>
                    </a:lnTo>
                    <a:lnTo>
                      <a:pt x="3064917" y="1618760"/>
                    </a:lnTo>
                    <a:lnTo>
                      <a:pt x="3071851" y="1606710"/>
                    </a:lnTo>
                    <a:lnTo>
                      <a:pt x="3078785" y="1594623"/>
                    </a:lnTo>
                    <a:lnTo>
                      <a:pt x="3085719" y="1582507"/>
                    </a:lnTo>
                    <a:lnTo>
                      <a:pt x="3092653" y="1570353"/>
                    </a:lnTo>
                    <a:lnTo>
                      <a:pt x="3099587" y="1558171"/>
                    </a:lnTo>
                    <a:lnTo>
                      <a:pt x="3106522" y="1545960"/>
                    </a:lnTo>
                    <a:lnTo>
                      <a:pt x="3113456" y="1533720"/>
                    </a:lnTo>
                    <a:lnTo>
                      <a:pt x="3120390" y="1521452"/>
                    </a:lnTo>
                    <a:lnTo>
                      <a:pt x="3127324" y="1509146"/>
                    </a:lnTo>
                    <a:lnTo>
                      <a:pt x="3134259" y="1496830"/>
                    </a:lnTo>
                    <a:lnTo>
                      <a:pt x="3141193" y="1484486"/>
                    </a:lnTo>
                    <a:lnTo>
                      <a:pt x="3148127" y="1472113"/>
                    </a:lnTo>
                    <a:lnTo>
                      <a:pt x="3155061" y="1459721"/>
                    </a:lnTo>
                    <a:lnTo>
                      <a:pt x="3161995" y="1447319"/>
                    </a:lnTo>
                    <a:lnTo>
                      <a:pt x="3168930" y="1434889"/>
                    </a:lnTo>
                    <a:lnTo>
                      <a:pt x="3175864" y="1422440"/>
                    </a:lnTo>
                    <a:lnTo>
                      <a:pt x="3182798" y="1409972"/>
                    </a:lnTo>
                    <a:lnTo>
                      <a:pt x="3189732" y="1397494"/>
                    </a:lnTo>
                    <a:lnTo>
                      <a:pt x="3196666" y="1384997"/>
                    </a:lnTo>
                    <a:lnTo>
                      <a:pt x="3203601" y="1372491"/>
                    </a:lnTo>
                    <a:lnTo>
                      <a:pt x="3210535" y="1359975"/>
                    </a:lnTo>
                    <a:lnTo>
                      <a:pt x="3217469" y="1347449"/>
                    </a:lnTo>
                    <a:lnTo>
                      <a:pt x="3224403" y="1334915"/>
                    </a:lnTo>
                    <a:lnTo>
                      <a:pt x="3231337" y="1322370"/>
                    </a:lnTo>
                    <a:lnTo>
                      <a:pt x="3238272" y="1309816"/>
                    </a:lnTo>
                    <a:lnTo>
                      <a:pt x="3245206" y="1297262"/>
                    </a:lnTo>
                    <a:lnTo>
                      <a:pt x="3252140" y="1284699"/>
                    </a:lnTo>
                    <a:lnTo>
                      <a:pt x="3259074" y="1272135"/>
                    </a:lnTo>
                    <a:lnTo>
                      <a:pt x="3266008" y="1259572"/>
                    </a:lnTo>
                    <a:lnTo>
                      <a:pt x="3272942" y="1247008"/>
                    </a:lnTo>
                    <a:lnTo>
                      <a:pt x="3279877" y="1234435"/>
                    </a:lnTo>
                    <a:lnTo>
                      <a:pt x="3286811" y="1221881"/>
                    </a:lnTo>
                    <a:lnTo>
                      <a:pt x="3293745" y="1209318"/>
                    </a:lnTo>
                    <a:lnTo>
                      <a:pt x="3300679" y="1196764"/>
                    </a:lnTo>
                    <a:lnTo>
                      <a:pt x="3307614" y="1184219"/>
                    </a:lnTo>
                    <a:lnTo>
                      <a:pt x="3314548" y="1171675"/>
                    </a:lnTo>
                    <a:lnTo>
                      <a:pt x="3321482" y="1159140"/>
                    </a:lnTo>
                    <a:lnTo>
                      <a:pt x="3328416" y="1146624"/>
                    </a:lnTo>
                    <a:lnTo>
                      <a:pt x="3335350" y="1134108"/>
                    </a:lnTo>
                    <a:lnTo>
                      <a:pt x="3342284" y="1121612"/>
                    </a:lnTo>
                    <a:lnTo>
                      <a:pt x="3349219" y="1109124"/>
                    </a:lnTo>
                    <a:lnTo>
                      <a:pt x="3356153" y="1096647"/>
                    </a:lnTo>
                    <a:lnTo>
                      <a:pt x="3363087" y="1084197"/>
                    </a:lnTo>
                    <a:lnTo>
                      <a:pt x="3370021" y="1071758"/>
                    </a:lnTo>
                    <a:lnTo>
                      <a:pt x="3376956" y="1059337"/>
                    </a:lnTo>
                    <a:lnTo>
                      <a:pt x="3383890" y="1046936"/>
                    </a:lnTo>
                    <a:lnTo>
                      <a:pt x="3390824" y="1034563"/>
                    </a:lnTo>
                    <a:lnTo>
                      <a:pt x="3397758" y="1022199"/>
                    </a:lnTo>
                    <a:lnTo>
                      <a:pt x="3404692" y="1009864"/>
                    </a:lnTo>
                    <a:lnTo>
                      <a:pt x="3411626" y="997558"/>
                    </a:lnTo>
                    <a:lnTo>
                      <a:pt x="3418561" y="985280"/>
                    </a:lnTo>
                    <a:lnTo>
                      <a:pt x="3425495" y="973022"/>
                    </a:lnTo>
                    <a:lnTo>
                      <a:pt x="3432429" y="960792"/>
                    </a:lnTo>
                    <a:lnTo>
                      <a:pt x="3439363" y="948600"/>
                    </a:lnTo>
                    <a:lnTo>
                      <a:pt x="3446298" y="936427"/>
                    </a:lnTo>
                    <a:lnTo>
                      <a:pt x="3453232" y="924292"/>
                    </a:lnTo>
                    <a:lnTo>
                      <a:pt x="3460166" y="912195"/>
                    </a:lnTo>
                    <a:lnTo>
                      <a:pt x="3467100" y="900127"/>
                    </a:lnTo>
                    <a:lnTo>
                      <a:pt x="3474034" y="888097"/>
                    </a:lnTo>
                    <a:lnTo>
                      <a:pt x="3480968" y="876105"/>
                    </a:lnTo>
                    <a:lnTo>
                      <a:pt x="3487903" y="864141"/>
                    </a:lnTo>
                    <a:lnTo>
                      <a:pt x="3494837" y="852226"/>
                    </a:lnTo>
                    <a:lnTo>
                      <a:pt x="3501771" y="840348"/>
                    </a:lnTo>
                    <a:lnTo>
                      <a:pt x="3508705" y="828518"/>
                    </a:lnTo>
                    <a:lnTo>
                      <a:pt x="3515640" y="816726"/>
                    </a:lnTo>
                    <a:lnTo>
                      <a:pt x="3522574" y="804972"/>
                    </a:lnTo>
                    <a:lnTo>
                      <a:pt x="3529508" y="793275"/>
                    </a:lnTo>
                    <a:lnTo>
                      <a:pt x="3536442" y="781617"/>
                    </a:lnTo>
                    <a:lnTo>
                      <a:pt x="3543376" y="770006"/>
                    </a:lnTo>
                    <a:lnTo>
                      <a:pt x="3550310" y="758442"/>
                    </a:lnTo>
                    <a:lnTo>
                      <a:pt x="3557245" y="746936"/>
                    </a:lnTo>
                    <a:lnTo>
                      <a:pt x="3564179" y="735468"/>
                    </a:lnTo>
                    <a:lnTo>
                      <a:pt x="3571113" y="724067"/>
                    </a:lnTo>
                    <a:lnTo>
                      <a:pt x="3578047" y="712713"/>
                    </a:lnTo>
                    <a:lnTo>
                      <a:pt x="3584982" y="701407"/>
                    </a:lnTo>
                    <a:lnTo>
                      <a:pt x="3591916" y="690167"/>
                    </a:lnTo>
                    <a:lnTo>
                      <a:pt x="3598850" y="678975"/>
                    </a:lnTo>
                    <a:lnTo>
                      <a:pt x="3605784" y="667841"/>
                    </a:lnTo>
                    <a:lnTo>
                      <a:pt x="3612718" y="656773"/>
                    </a:lnTo>
                    <a:lnTo>
                      <a:pt x="3619652" y="645762"/>
                    </a:lnTo>
                    <a:lnTo>
                      <a:pt x="3626587" y="634808"/>
                    </a:lnTo>
                    <a:lnTo>
                      <a:pt x="3633521" y="623921"/>
                    </a:lnTo>
                    <a:lnTo>
                      <a:pt x="3640455" y="613100"/>
                    </a:lnTo>
                    <a:lnTo>
                      <a:pt x="3647389" y="602337"/>
                    </a:lnTo>
                    <a:lnTo>
                      <a:pt x="3654324" y="591641"/>
                    </a:lnTo>
                    <a:lnTo>
                      <a:pt x="3661258" y="581011"/>
                    </a:lnTo>
                    <a:lnTo>
                      <a:pt x="3668192" y="570447"/>
                    </a:lnTo>
                    <a:lnTo>
                      <a:pt x="3675126" y="559960"/>
                    </a:lnTo>
                    <a:lnTo>
                      <a:pt x="3682060" y="549540"/>
                    </a:lnTo>
                    <a:lnTo>
                      <a:pt x="3688994" y="539186"/>
                    </a:lnTo>
                    <a:lnTo>
                      <a:pt x="3695929" y="528899"/>
                    </a:lnTo>
                    <a:lnTo>
                      <a:pt x="3702863" y="518698"/>
                    </a:lnTo>
                    <a:lnTo>
                      <a:pt x="3709797" y="508564"/>
                    </a:lnTo>
                    <a:lnTo>
                      <a:pt x="3716731" y="498505"/>
                    </a:lnTo>
                    <a:lnTo>
                      <a:pt x="3723665" y="488523"/>
                    </a:lnTo>
                    <a:lnTo>
                      <a:pt x="3730600" y="478617"/>
                    </a:lnTo>
                    <a:lnTo>
                      <a:pt x="3737534" y="468787"/>
                    </a:lnTo>
                    <a:lnTo>
                      <a:pt x="3744468" y="459034"/>
                    </a:lnTo>
                    <a:lnTo>
                      <a:pt x="3751403" y="449366"/>
                    </a:lnTo>
                    <a:lnTo>
                      <a:pt x="3758336" y="439774"/>
                    </a:lnTo>
                    <a:lnTo>
                      <a:pt x="3765271" y="430268"/>
                    </a:lnTo>
                    <a:lnTo>
                      <a:pt x="3772205" y="420838"/>
                    </a:lnTo>
                    <a:lnTo>
                      <a:pt x="3779139" y="411494"/>
                    </a:lnTo>
                    <a:lnTo>
                      <a:pt x="3786073" y="402246"/>
                    </a:lnTo>
                    <a:lnTo>
                      <a:pt x="3793008" y="393073"/>
                    </a:lnTo>
                    <a:lnTo>
                      <a:pt x="3799941" y="383986"/>
                    </a:lnTo>
                    <a:lnTo>
                      <a:pt x="3806876" y="374985"/>
                    </a:lnTo>
                    <a:lnTo>
                      <a:pt x="3813810" y="366079"/>
                    </a:lnTo>
                    <a:lnTo>
                      <a:pt x="3820744" y="357259"/>
                    </a:lnTo>
                    <a:lnTo>
                      <a:pt x="3827679" y="348525"/>
                    </a:lnTo>
                    <a:lnTo>
                      <a:pt x="3834613" y="339885"/>
                    </a:lnTo>
                    <a:lnTo>
                      <a:pt x="3841547" y="331332"/>
                    </a:lnTo>
                    <a:lnTo>
                      <a:pt x="3848481" y="322883"/>
                    </a:lnTo>
                    <a:lnTo>
                      <a:pt x="3855415" y="314520"/>
                    </a:lnTo>
                    <a:lnTo>
                      <a:pt x="3862349" y="306253"/>
                    </a:lnTo>
                    <a:lnTo>
                      <a:pt x="3869284" y="298071"/>
                    </a:lnTo>
                    <a:lnTo>
                      <a:pt x="3876218" y="290003"/>
                    </a:lnTo>
                    <a:lnTo>
                      <a:pt x="3883152" y="282021"/>
                    </a:lnTo>
                    <a:lnTo>
                      <a:pt x="3890087" y="274134"/>
                    </a:lnTo>
                    <a:lnTo>
                      <a:pt x="3897020" y="266352"/>
                    </a:lnTo>
                    <a:lnTo>
                      <a:pt x="3903955" y="258666"/>
                    </a:lnTo>
                    <a:lnTo>
                      <a:pt x="3910889" y="251074"/>
                    </a:lnTo>
                    <a:lnTo>
                      <a:pt x="3917823" y="243588"/>
                    </a:lnTo>
                    <a:lnTo>
                      <a:pt x="3924757" y="236206"/>
                    </a:lnTo>
                    <a:lnTo>
                      <a:pt x="3931692" y="228919"/>
                    </a:lnTo>
                    <a:lnTo>
                      <a:pt x="3938626" y="221747"/>
                    </a:lnTo>
                    <a:lnTo>
                      <a:pt x="3945560" y="214670"/>
                    </a:lnTo>
                    <a:lnTo>
                      <a:pt x="3952494" y="207697"/>
                    </a:lnTo>
                    <a:lnTo>
                      <a:pt x="3959428" y="200830"/>
                    </a:lnTo>
                    <a:lnTo>
                      <a:pt x="3966363" y="194067"/>
                    </a:lnTo>
                    <a:lnTo>
                      <a:pt x="3973297" y="187409"/>
                    </a:lnTo>
                    <a:lnTo>
                      <a:pt x="3980231" y="180865"/>
                    </a:lnTo>
                    <a:lnTo>
                      <a:pt x="3987165" y="174417"/>
                    </a:lnTo>
                    <a:lnTo>
                      <a:pt x="3994099" y="168092"/>
                    </a:lnTo>
                    <a:lnTo>
                      <a:pt x="4001034" y="161863"/>
                    </a:lnTo>
                    <a:lnTo>
                      <a:pt x="4007968" y="155748"/>
                    </a:lnTo>
                    <a:lnTo>
                      <a:pt x="4014902" y="149747"/>
                    </a:lnTo>
                    <a:lnTo>
                      <a:pt x="4021836" y="143851"/>
                    </a:lnTo>
                    <a:lnTo>
                      <a:pt x="4028770" y="138070"/>
                    </a:lnTo>
                    <a:lnTo>
                      <a:pt x="4035704" y="132402"/>
                    </a:lnTo>
                    <a:lnTo>
                      <a:pt x="4042639" y="126840"/>
                    </a:lnTo>
                    <a:lnTo>
                      <a:pt x="4049573" y="121401"/>
                    </a:lnTo>
                    <a:lnTo>
                      <a:pt x="4056507" y="116067"/>
                    </a:lnTo>
                    <a:lnTo>
                      <a:pt x="4063441" y="110847"/>
                    </a:lnTo>
                    <a:lnTo>
                      <a:pt x="4070376" y="105742"/>
                    </a:lnTo>
                    <a:lnTo>
                      <a:pt x="4077310" y="100760"/>
                    </a:lnTo>
                    <a:lnTo>
                      <a:pt x="4084244" y="95883"/>
                    </a:lnTo>
                    <a:lnTo>
                      <a:pt x="4091178" y="91130"/>
                    </a:lnTo>
                    <a:lnTo>
                      <a:pt x="4098112" y="86492"/>
                    </a:lnTo>
                    <a:lnTo>
                      <a:pt x="4105047" y="81967"/>
                    </a:lnTo>
                    <a:lnTo>
                      <a:pt x="4111981" y="77557"/>
                    </a:lnTo>
                    <a:lnTo>
                      <a:pt x="4118915" y="73271"/>
                    </a:lnTo>
                    <a:lnTo>
                      <a:pt x="4125849" y="69109"/>
                    </a:lnTo>
                    <a:lnTo>
                      <a:pt x="4132783" y="65051"/>
                    </a:lnTo>
                    <a:lnTo>
                      <a:pt x="4139718" y="61127"/>
                    </a:lnTo>
                    <a:lnTo>
                      <a:pt x="4146652" y="57317"/>
                    </a:lnTo>
                    <a:lnTo>
                      <a:pt x="4153586" y="53621"/>
                    </a:lnTo>
                    <a:lnTo>
                      <a:pt x="4160520" y="50049"/>
                    </a:lnTo>
                    <a:lnTo>
                      <a:pt x="4167454" y="46601"/>
                    </a:lnTo>
                    <a:lnTo>
                      <a:pt x="4174388" y="43267"/>
                    </a:lnTo>
                    <a:lnTo>
                      <a:pt x="4181323" y="40057"/>
                    </a:lnTo>
                    <a:lnTo>
                      <a:pt x="4188257" y="36971"/>
                    </a:lnTo>
                    <a:lnTo>
                      <a:pt x="4195191" y="34009"/>
                    </a:lnTo>
                    <a:lnTo>
                      <a:pt x="4202126" y="31171"/>
                    </a:lnTo>
                    <a:lnTo>
                      <a:pt x="4209060" y="28446"/>
                    </a:lnTo>
                    <a:lnTo>
                      <a:pt x="4215994" y="25850"/>
                    </a:lnTo>
                    <a:lnTo>
                      <a:pt x="4222928" y="23375"/>
                    </a:lnTo>
                    <a:lnTo>
                      <a:pt x="4229862" y="21025"/>
                    </a:lnTo>
                    <a:lnTo>
                      <a:pt x="4236796" y="18798"/>
                    </a:lnTo>
                    <a:lnTo>
                      <a:pt x="4243731" y="16694"/>
                    </a:lnTo>
                    <a:lnTo>
                      <a:pt x="4250665" y="14714"/>
                    </a:lnTo>
                    <a:lnTo>
                      <a:pt x="4257599" y="12860"/>
                    </a:lnTo>
                    <a:lnTo>
                      <a:pt x="4264533" y="11129"/>
                    </a:lnTo>
                    <a:lnTo>
                      <a:pt x="4271467" y="9522"/>
                    </a:lnTo>
                    <a:lnTo>
                      <a:pt x="4278402" y="8041"/>
                    </a:lnTo>
                    <a:lnTo>
                      <a:pt x="4285336" y="6684"/>
                    </a:lnTo>
                    <a:lnTo>
                      <a:pt x="4292270" y="5452"/>
                    </a:lnTo>
                    <a:lnTo>
                      <a:pt x="4299204" y="4345"/>
                    </a:lnTo>
                    <a:lnTo>
                      <a:pt x="4306139" y="3364"/>
                    </a:lnTo>
                    <a:lnTo>
                      <a:pt x="4313072" y="2508"/>
                    </a:lnTo>
                    <a:lnTo>
                      <a:pt x="4320007" y="1777"/>
                    </a:lnTo>
                    <a:lnTo>
                      <a:pt x="4326941" y="1172"/>
                    </a:lnTo>
                    <a:lnTo>
                      <a:pt x="4333875" y="692"/>
                    </a:lnTo>
                    <a:lnTo>
                      <a:pt x="4340810" y="338"/>
                    </a:lnTo>
                    <a:lnTo>
                      <a:pt x="4347744" y="110"/>
                    </a:lnTo>
                    <a:lnTo>
                      <a:pt x="4354678" y="7"/>
                    </a:lnTo>
                    <a:lnTo>
                      <a:pt x="4361612" y="30"/>
                    </a:lnTo>
                    <a:lnTo>
                      <a:pt x="4368546" y="178"/>
                    </a:lnTo>
                    <a:lnTo>
                      <a:pt x="4375480" y="452"/>
                    </a:lnTo>
                    <a:lnTo>
                      <a:pt x="4382415" y="852"/>
                    </a:lnTo>
                    <a:lnTo>
                      <a:pt x="4389349" y="1377"/>
                    </a:lnTo>
                    <a:lnTo>
                      <a:pt x="4396283" y="2028"/>
                    </a:lnTo>
                    <a:lnTo>
                      <a:pt x="4403218" y="2804"/>
                    </a:lnTo>
                    <a:lnTo>
                      <a:pt x="4410151" y="3706"/>
                    </a:lnTo>
                    <a:lnTo>
                      <a:pt x="4417086" y="4733"/>
                    </a:lnTo>
                    <a:lnTo>
                      <a:pt x="4424020" y="5885"/>
                    </a:lnTo>
                    <a:lnTo>
                      <a:pt x="4430954" y="7162"/>
                    </a:lnTo>
                    <a:lnTo>
                      <a:pt x="4437888" y="8564"/>
                    </a:lnTo>
                    <a:lnTo>
                      <a:pt x="4444823" y="10091"/>
                    </a:lnTo>
                    <a:lnTo>
                      <a:pt x="4451756" y="11742"/>
                    </a:lnTo>
                    <a:lnTo>
                      <a:pt x="4458691" y="13519"/>
                    </a:lnTo>
                    <a:lnTo>
                      <a:pt x="4465625" y="15419"/>
                    </a:lnTo>
                    <a:lnTo>
                      <a:pt x="4472559" y="17443"/>
                    </a:lnTo>
                    <a:lnTo>
                      <a:pt x="4479494" y="19592"/>
                    </a:lnTo>
                    <a:lnTo>
                      <a:pt x="4486428" y="21864"/>
                    </a:lnTo>
                    <a:lnTo>
                      <a:pt x="4493362" y="24259"/>
                    </a:lnTo>
                    <a:lnTo>
                      <a:pt x="4500296" y="26778"/>
                    </a:lnTo>
                    <a:lnTo>
                      <a:pt x="4507230" y="29418"/>
                    </a:lnTo>
                    <a:lnTo>
                      <a:pt x="4514164" y="32180"/>
                    </a:lnTo>
                    <a:lnTo>
                      <a:pt x="4521099" y="35076"/>
                    </a:lnTo>
                    <a:lnTo>
                      <a:pt x="4528033" y="38076"/>
                    </a:lnTo>
                    <a:lnTo>
                      <a:pt x="4534967" y="41210"/>
                    </a:lnTo>
                    <a:lnTo>
                      <a:pt x="4541902" y="44467"/>
                    </a:lnTo>
                    <a:lnTo>
                      <a:pt x="4548835" y="47839"/>
                    </a:lnTo>
                    <a:lnTo>
                      <a:pt x="4555770" y="51335"/>
                    </a:lnTo>
                    <a:lnTo>
                      <a:pt x="4562704" y="54945"/>
                    </a:lnTo>
                    <a:lnTo>
                      <a:pt x="4569638" y="58679"/>
                    </a:lnTo>
                    <a:lnTo>
                      <a:pt x="4576572" y="62536"/>
                    </a:lnTo>
                    <a:lnTo>
                      <a:pt x="4583507" y="66508"/>
                    </a:lnTo>
                    <a:lnTo>
                      <a:pt x="4590440" y="70604"/>
                    </a:lnTo>
                    <a:lnTo>
                      <a:pt x="4597375" y="74814"/>
                    </a:lnTo>
                    <a:lnTo>
                      <a:pt x="4604309" y="79148"/>
                    </a:lnTo>
                    <a:lnTo>
                      <a:pt x="4611243" y="83596"/>
                    </a:lnTo>
                    <a:lnTo>
                      <a:pt x="4618178" y="88159"/>
                    </a:lnTo>
                    <a:lnTo>
                      <a:pt x="4625112" y="92845"/>
                    </a:lnTo>
                    <a:lnTo>
                      <a:pt x="4632046" y="97636"/>
                    </a:lnTo>
                    <a:lnTo>
                      <a:pt x="4638980" y="102551"/>
                    </a:lnTo>
                    <a:lnTo>
                      <a:pt x="4645914" y="107580"/>
                    </a:lnTo>
                    <a:lnTo>
                      <a:pt x="4652848" y="112733"/>
                    </a:lnTo>
                    <a:lnTo>
                      <a:pt x="4659783" y="117991"/>
                    </a:lnTo>
                    <a:lnTo>
                      <a:pt x="4666717" y="123363"/>
                    </a:lnTo>
                    <a:lnTo>
                      <a:pt x="4673651" y="128849"/>
                    </a:lnTo>
                    <a:lnTo>
                      <a:pt x="4680585" y="134441"/>
                    </a:lnTo>
                    <a:lnTo>
                      <a:pt x="4687519" y="140156"/>
                    </a:lnTo>
                    <a:lnTo>
                      <a:pt x="4694454" y="145975"/>
                    </a:lnTo>
                    <a:lnTo>
                      <a:pt x="4701388" y="151909"/>
                    </a:lnTo>
                    <a:lnTo>
                      <a:pt x="4708322" y="157958"/>
                    </a:lnTo>
                    <a:lnTo>
                      <a:pt x="4715256" y="164111"/>
                    </a:lnTo>
                    <a:lnTo>
                      <a:pt x="4722191" y="170378"/>
                    </a:lnTo>
                    <a:lnTo>
                      <a:pt x="4729124" y="176751"/>
                    </a:lnTo>
                    <a:lnTo>
                      <a:pt x="4736059" y="183228"/>
                    </a:lnTo>
                    <a:lnTo>
                      <a:pt x="4742993" y="189819"/>
                    </a:lnTo>
                    <a:lnTo>
                      <a:pt x="4749927" y="196506"/>
                    </a:lnTo>
                    <a:lnTo>
                      <a:pt x="4756862" y="203306"/>
                    </a:lnTo>
                    <a:lnTo>
                      <a:pt x="4763796" y="210212"/>
                    </a:lnTo>
                    <a:lnTo>
                      <a:pt x="4770730" y="217222"/>
                    </a:lnTo>
                    <a:lnTo>
                      <a:pt x="4777664" y="224338"/>
                    </a:lnTo>
                    <a:lnTo>
                      <a:pt x="4784598" y="231558"/>
                    </a:lnTo>
                    <a:lnTo>
                      <a:pt x="4791532" y="238873"/>
                    </a:lnTo>
                    <a:lnTo>
                      <a:pt x="4798467" y="246293"/>
                    </a:lnTo>
                    <a:lnTo>
                      <a:pt x="4805401" y="253817"/>
                    </a:lnTo>
                    <a:lnTo>
                      <a:pt x="4812335" y="261437"/>
                    </a:lnTo>
                    <a:lnTo>
                      <a:pt x="4819269" y="269162"/>
                    </a:lnTo>
                    <a:lnTo>
                      <a:pt x="4826203" y="276982"/>
                    </a:lnTo>
                    <a:lnTo>
                      <a:pt x="4833138" y="284898"/>
                    </a:lnTo>
                    <a:lnTo>
                      <a:pt x="4840072" y="292918"/>
                    </a:lnTo>
                    <a:lnTo>
                      <a:pt x="4847006" y="301033"/>
                    </a:lnTo>
                    <a:lnTo>
                      <a:pt x="4853940" y="309243"/>
                    </a:lnTo>
                    <a:lnTo>
                      <a:pt x="4860874" y="317540"/>
                    </a:lnTo>
                    <a:lnTo>
                      <a:pt x="4867809" y="325941"/>
                    </a:lnTo>
                    <a:lnTo>
                      <a:pt x="4874743" y="334428"/>
                    </a:lnTo>
                    <a:lnTo>
                      <a:pt x="4881677" y="343010"/>
                    </a:lnTo>
                    <a:lnTo>
                      <a:pt x="4888611" y="351687"/>
                    </a:lnTo>
                    <a:lnTo>
                      <a:pt x="4895546" y="360450"/>
                    </a:lnTo>
                    <a:lnTo>
                      <a:pt x="4902479" y="369299"/>
                    </a:lnTo>
                    <a:lnTo>
                      <a:pt x="4909414" y="378242"/>
                    </a:lnTo>
                    <a:lnTo>
                      <a:pt x="4916348" y="387272"/>
                    </a:lnTo>
                    <a:lnTo>
                      <a:pt x="4923282" y="396388"/>
                    </a:lnTo>
                    <a:lnTo>
                      <a:pt x="4930216" y="405589"/>
                    </a:lnTo>
                    <a:lnTo>
                      <a:pt x="4937151" y="414876"/>
                    </a:lnTo>
                    <a:lnTo>
                      <a:pt x="4944085" y="424248"/>
                    </a:lnTo>
                    <a:lnTo>
                      <a:pt x="4951019" y="433707"/>
                    </a:lnTo>
                    <a:lnTo>
                      <a:pt x="4957953" y="443241"/>
                    </a:lnTo>
                    <a:lnTo>
                      <a:pt x="4964887" y="452861"/>
                    </a:lnTo>
                    <a:lnTo>
                      <a:pt x="4971822" y="462567"/>
                    </a:lnTo>
                    <a:lnTo>
                      <a:pt x="4978756" y="472340"/>
                    </a:lnTo>
                    <a:lnTo>
                      <a:pt x="4985690" y="482198"/>
                    </a:lnTo>
                    <a:lnTo>
                      <a:pt x="4992624" y="492133"/>
                    </a:lnTo>
                    <a:lnTo>
                      <a:pt x="4999558" y="502144"/>
                    </a:lnTo>
                    <a:lnTo>
                      <a:pt x="5006493" y="512231"/>
                    </a:lnTo>
                    <a:lnTo>
                      <a:pt x="5013427" y="522394"/>
                    </a:lnTo>
                    <a:lnTo>
                      <a:pt x="5020361" y="532624"/>
                    </a:lnTo>
                    <a:lnTo>
                      <a:pt x="5027295" y="542930"/>
                    </a:lnTo>
                    <a:lnTo>
                      <a:pt x="5034230" y="553312"/>
                    </a:lnTo>
                    <a:lnTo>
                      <a:pt x="5041163" y="563761"/>
                    </a:lnTo>
                    <a:lnTo>
                      <a:pt x="5048098" y="574277"/>
                    </a:lnTo>
                    <a:lnTo>
                      <a:pt x="5055032" y="584859"/>
                    </a:lnTo>
                    <a:lnTo>
                      <a:pt x="5061966" y="595517"/>
                    </a:lnTo>
                    <a:lnTo>
                      <a:pt x="5068901" y="606233"/>
                    </a:lnTo>
                    <a:lnTo>
                      <a:pt x="5075835" y="617015"/>
                    </a:lnTo>
                    <a:lnTo>
                      <a:pt x="5082769" y="627864"/>
                    </a:lnTo>
                    <a:lnTo>
                      <a:pt x="5089703" y="638780"/>
                    </a:lnTo>
                    <a:lnTo>
                      <a:pt x="5096637" y="649753"/>
                    </a:lnTo>
                    <a:lnTo>
                      <a:pt x="5103571" y="660783"/>
                    </a:lnTo>
                    <a:lnTo>
                      <a:pt x="5110506" y="671879"/>
                    </a:lnTo>
                    <a:lnTo>
                      <a:pt x="5117440" y="683033"/>
                    </a:lnTo>
                    <a:lnTo>
                      <a:pt x="5124374" y="694234"/>
                    </a:lnTo>
                    <a:lnTo>
                      <a:pt x="5131308" y="705502"/>
                    </a:lnTo>
                    <a:lnTo>
                      <a:pt x="5138242" y="716828"/>
                    </a:lnTo>
                    <a:lnTo>
                      <a:pt x="5145177" y="728200"/>
                    </a:lnTo>
                    <a:lnTo>
                      <a:pt x="5152111" y="739621"/>
                    </a:lnTo>
                    <a:lnTo>
                      <a:pt x="5159045" y="751108"/>
                    </a:lnTo>
                    <a:lnTo>
                      <a:pt x="5165979" y="762633"/>
                    </a:lnTo>
                    <a:lnTo>
                      <a:pt x="5172914" y="774216"/>
                    </a:lnTo>
                    <a:lnTo>
                      <a:pt x="5179847" y="785836"/>
                    </a:lnTo>
                    <a:lnTo>
                      <a:pt x="5186782" y="797514"/>
                    </a:lnTo>
                    <a:lnTo>
                      <a:pt x="5193716" y="809230"/>
                    </a:lnTo>
                    <a:lnTo>
                      <a:pt x="5200650" y="820993"/>
                    </a:lnTo>
                    <a:lnTo>
                      <a:pt x="5207585" y="832804"/>
                    </a:lnTo>
                    <a:lnTo>
                      <a:pt x="5214519" y="844653"/>
                    </a:lnTo>
                    <a:lnTo>
                      <a:pt x="5221453" y="856550"/>
                    </a:lnTo>
                    <a:lnTo>
                      <a:pt x="5228387" y="868475"/>
                    </a:lnTo>
                    <a:lnTo>
                      <a:pt x="5235321" y="880448"/>
                    </a:lnTo>
                    <a:lnTo>
                      <a:pt x="5242255" y="892459"/>
                    </a:lnTo>
                    <a:lnTo>
                      <a:pt x="5249190" y="904499"/>
                    </a:lnTo>
                    <a:lnTo>
                      <a:pt x="5256124" y="916586"/>
                    </a:lnTo>
                    <a:lnTo>
                      <a:pt x="5263058" y="928692"/>
                    </a:lnTo>
                    <a:lnTo>
                      <a:pt x="5269993" y="940846"/>
                    </a:lnTo>
                    <a:lnTo>
                      <a:pt x="5276926" y="953019"/>
                    </a:lnTo>
                    <a:lnTo>
                      <a:pt x="5283861" y="965230"/>
                    </a:lnTo>
                    <a:lnTo>
                      <a:pt x="5290795" y="977470"/>
                    </a:lnTo>
                    <a:lnTo>
                      <a:pt x="5297729" y="989728"/>
                    </a:lnTo>
                    <a:lnTo>
                      <a:pt x="5304663" y="1002025"/>
                    </a:lnTo>
                    <a:lnTo>
                      <a:pt x="5311598" y="1014341"/>
                    </a:lnTo>
                    <a:lnTo>
                      <a:pt x="5318531" y="1026685"/>
                    </a:lnTo>
                    <a:lnTo>
                      <a:pt x="5325466" y="1039049"/>
                    </a:lnTo>
                    <a:lnTo>
                      <a:pt x="5332400" y="1051432"/>
                    </a:lnTo>
                    <a:lnTo>
                      <a:pt x="5339334" y="1063843"/>
                    </a:lnTo>
                    <a:lnTo>
                      <a:pt x="5346269" y="1076273"/>
                    </a:lnTo>
                    <a:lnTo>
                      <a:pt x="5353203" y="1088712"/>
                    </a:lnTo>
                    <a:lnTo>
                      <a:pt x="5360137" y="1101171"/>
                    </a:lnTo>
                    <a:lnTo>
                      <a:pt x="5367071" y="1113649"/>
                    </a:lnTo>
                    <a:lnTo>
                      <a:pt x="5374005" y="1126146"/>
                    </a:lnTo>
                    <a:lnTo>
                      <a:pt x="5380939" y="1138652"/>
                    </a:lnTo>
                    <a:lnTo>
                      <a:pt x="5387874" y="1151158"/>
                    </a:lnTo>
                    <a:lnTo>
                      <a:pt x="5394808" y="1163693"/>
                    </a:lnTo>
                    <a:lnTo>
                      <a:pt x="5401742" y="1176228"/>
                    </a:lnTo>
                    <a:lnTo>
                      <a:pt x="5408677" y="1188772"/>
                    </a:lnTo>
                    <a:lnTo>
                      <a:pt x="5415610" y="1201317"/>
                    </a:lnTo>
                    <a:lnTo>
                      <a:pt x="5422545" y="1213871"/>
                    </a:lnTo>
                    <a:lnTo>
                      <a:pt x="5429479" y="1226434"/>
                    </a:lnTo>
                    <a:lnTo>
                      <a:pt x="5436413" y="1238998"/>
                    </a:lnTo>
                    <a:lnTo>
                      <a:pt x="5443347" y="1251561"/>
                    </a:lnTo>
                    <a:lnTo>
                      <a:pt x="5450282" y="1264134"/>
                    </a:lnTo>
                    <a:lnTo>
                      <a:pt x="5457215" y="1276698"/>
                    </a:lnTo>
                    <a:lnTo>
                      <a:pt x="5464150" y="1289261"/>
                    </a:lnTo>
                    <a:lnTo>
                      <a:pt x="5471084" y="1301815"/>
                    </a:lnTo>
                    <a:lnTo>
                      <a:pt x="5478018" y="1314369"/>
                    </a:lnTo>
                    <a:lnTo>
                      <a:pt x="5484953" y="1326923"/>
                    </a:lnTo>
                    <a:lnTo>
                      <a:pt x="5491887" y="1339467"/>
                    </a:lnTo>
                    <a:lnTo>
                      <a:pt x="5498821" y="1352002"/>
                    </a:lnTo>
                    <a:lnTo>
                      <a:pt x="5505755" y="1364518"/>
                    </a:lnTo>
                    <a:lnTo>
                      <a:pt x="5512689" y="1377034"/>
                    </a:lnTo>
                    <a:lnTo>
                      <a:pt x="5519623" y="1389540"/>
                    </a:lnTo>
                    <a:lnTo>
                      <a:pt x="5526558" y="1402028"/>
                    </a:lnTo>
                    <a:lnTo>
                      <a:pt x="5533492" y="1414496"/>
                    </a:lnTo>
                    <a:lnTo>
                      <a:pt x="5540426" y="1426955"/>
                    </a:lnTo>
                    <a:lnTo>
                      <a:pt x="5547360" y="1439394"/>
                    </a:lnTo>
                    <a:lnTo>
                      <a:pt x="5554294" y="1451824"/>
                    </a:lnTo>
                    <a:lnTo>
                      <a:pt x="5561229" y="1464226"/>
                    </a:lnTo>
                    <a:lnTo>
                      <a:pt x="5568163" y="1476608"/>
                    </a:lnTo>
                    <a:lnTo>
                      <a:pt x="5575097" y="1488962"/>
                    </a:lnTo>
                    <a:lnTo>
                      <a:pt x="5582031" y="1501307"/>
                    </a:lnTo>
                    <a:lnTo>
                      <a:pt x="5588966" y="1513613"/>
                    </a:lnTo>
                    <a:lnTo>
                      <a:pt x="5595899" y="1525900"/>
                    </a:lnTo>
                    <a:lnTo>
                      <a:pt x="5602834" y="1538159"/>
                    </a:lnTo>
                    <a:lnTo>
                      <a:pt x="5609768" y="1550399"/>
                    </a:lnTo>
                    <a:lnTo>
                      <a:pt x="5616702" y="1562600"/>
                    </a:lnTo>
                    <a:lnTo>
                      <a:pt x="5623637" y="1574773"/>
                    </a:lnTo>
                    <a:lnTo>
                      <a:pt x="5630571" y="1586908"/>
                    </a:lnTo>
                    <a:lnTo>
                      <a:pt x="5637505" y="1599014"/>
                    </a:lnTo>
                    <a:lnTo>
                      <a:pt x="5644439" y="1611092"/>
                    </a:lnTo>
                    <a:lnTo>
                      <a:pt x="5651373" y="1623122"/>
                    </a:lnTo>
                    <a:lnTo>
                      <a:pt x="5658307" y="1635123"/>
                    </a:lnTo>
                    <a:lnTo>
                      <a:pt x="5665242" y="1647087"/>
                    </a:lnTo>
                    <a:lnTo>
                      <a:pt x="5672176" y="1659012"/>
                    </a:lnTo>
                    <a:lnTo>
                      <a:pt x="5679110" y="1670899"/>
                    </a:lnTo>
                    <a:lnTo>
                      <a:pt x="5686044" y="1682739"/>
                    </a:lnTo>
                    <a:lnTo>
                      <a:pt x="5692978" y="1694540"/>
                    </a:lnTo>
                    <a:lnTo>
                      <a:pt x="5699913" y="1706294"/>
                    </a:lnTo>
                    <a:lnTo>
                      <a:pt x="5706847" y="1718001"/>
                    </a:lnTo>
                    <a:lnTo>
                      <a:pt x="5713781" y="1729668"/>
                    </a:lnTo>
                    <a:lnTo>
                      <a:pt x="5720715" y="1741289"/>
                    </a:lnTo>
                    <a:lnTo>
                      <a:pt x="5727649" y="1752853"/>
                    </a:lnTo>
                    <a:lnTo>
                      <a:pt x="5734584" y="1764378"/>
                    </a:lnTo>
                    <a:lnTo>
                      <a:pt x="5741518" y="1775846"/>
                    </a:lnTo>
                    <a:lnTo>
                      <a:pt x="5748452" y="1787257"/>
                    </a:lnTo>
                    <a:lnTo>
                      <a:pt x="5755386" y="1798620"/>
                    </a:lnTo>
                    <a:lnTo>
                      <a:pt x="5762321" y="1809926"/>
                    </a:lnTo>
                    <a:lnTo>
                      <a:pt x="5769254" y="1821185"/>
                    </a:lnTo>
                    <a:lnTo>
                      <a:pt x="5776189" y="1832386"/>
                    </a:lnTo>
                    <a:lnTo>
                      <a:pt x="5783123" y="1843521"/>
                    </a:lnTo>
                    <a:lnTo>
                      <a:pt x="5790057" y="1854599"/>
                    </a:lnTo>
                    <a:lnTo>
                      <a:pt x="5796991" y="1865628"/>
                    </a:lnTo>
                    <a:lnTo>
                      <a:pt x="5803926" y="1876582"/>
                    </a:lnTo>
                    <a:lnTo>
                      <a:pt x="5810860" y="1887479"/>
                    </a:lnTo>
                    <a:lnTo>
                      <a:pt x="5817794" y="1898318"/>
                    </a:lnTo>
                    <a:lnTo>
                      <a:pt x="5824728" y="1909091"/>
                    </a:lnTo>
                    <a:lnTo>
                      <a:pt x="5831662" y="1919797"/>
                    </a:lnTo>
                    <a:lnTo>
                      <a:pt x="5838597" y="1930436"/>
                    </a:lnTo>
                    <a:lnTo>
                      <a:pt x="5845531" y="1941009"/>
                    </a:lnTo>
                    <a:lnTo>
                      <a:pt x="5852465" y="1951506"/>
                    </a:lnTo>
                    <a:lnTo>
                      <a:pt x="5859399" y="1961945"/>
                    </a:lnTo>
                    <a:lnTo>
                      <a:pt x="5866333" y="1972309"/>
                    </a:lnTo>
                    <a:lnTo>
                      <a:pt x="5873268" y="1982595"/>
                    </a:lnTo>
                    <a:lnTo>
                      <a:pt x="5880202" y="1992816"/>
                    </a:lnTo>
                    <a:lnTo>
                      <a:pt x="5887136" y="2002960"/>
                    </a:lnTo>
                    <a:lnTo>
                      <a:pt x="5894070" y="2013037"/>
                    </a:lnTo>
                    <a:lnTo>
                      <a:pt x="5901005" y="2023029"/>
                    </a:lnTo>
                    <a:lnTo>
                      <a:pt x="5907938" y="2032954"/>
                    </a:lnTo>
                    <a:lnTo>
                      <a:pt x="5914873" y="2042794"/>
                    </a:lnTo>
                    <a:lnTo>
                      <a:pt x="5921807" y="2052557"/>
                    </a:lnTo>
                    <a:lnTo>
                      <a:pt x="5928741" y="2062234"/>
                    </a:lnTo>
                    <a:lnTo>
                      <a:pt x="5935676" y="2071845"/>
                    </a:lnTo>
                    <a:lnTo>
                      <a:pt x="5942610" y="2081360"/>
                    </a:lnTo>
                    <a:lnTo>
                      <a:pt x="5949544" y="2090799"/>
                    </a:lnTo>
                    <a:lnTo>
                      <a:pt x="5956478" y="2100153"/>
                    </a:lnTo>
                    <a:lnTo>
                      <a:pt x="5963412" y="2109421"/>
                    </a:lnTo>
                    <a:lnTo>
                      <a:pt x="5970346" y="2118613"/>
                    </a:lnTo>
                    <a:lnTo>
                      <a:pt x="5977281" y="2127709"/>
                    </a:lnTo>
                    <a:lnTo>
                      <a:pt x="5984215" y="2136720"/>
                    </a:lnTo>
                    <a:lnTo>
                      <a:pt x="5991149" y="2145645"/>
                    </a:lnTo>
                    <a:lnTo>
                      <a:pt x="5998083" y="2154484"/>
                    </a:lnTo>
                    <a:lnTo>
                      <a:pt x="6005017" y="2163228"/>
                    </a:lnTo>
                    <a:lnTo>
                      <a:pt x="6011952" y="2171876"/>
                    </a:lnTo>
                    <a:lnTo>
                      <a:pt x="6018886" y="2180439"/>
                    </a:lnTo>
                    <a:lnTo>
                      <a:pt x="6025820" y="2188917"/>
                    </a:lnTo>
                    <a:lnTo>
                      <a:pt x="6032754" y="2197289"/>
                    </a:lnTo>
                    <a:lnTo>
                      <a:pt x="6039689" y="2205576"/>
                    </a:lnTo>
                    <a:lnTo>
                      <a:pt x="6046622" y="2213767"/>
                    </a:lnTo>
                    <a:lnTo>
                      <a:pt x="6053557" y="2221854"/>
                    </a:lnTo>
                    <a:lnTo>
                      <a:pt x="6060491" y="2229855"/>
                    </a:lnTo>
                    <a:lnTo>
                      <a:pt x="6067425" y="2237751"/>
                    </a:lnTo>
                    <a:lnTo>
                      <a:pt x="6074360" y="2245552"/>
                    </a:lnTo>
                    <a:lnTo>
                      <a:pt x="6081294" y="2253258"/>
                    </a:lnTo>
                    <a:lnTo>
                      <a:pt x="6088228" y="2260859"/>
                    </a:lnTo>
                    <a:lnTo>
                      <a:pt x="6095162" y="2268355"/>
                    </a:lnTo>
                    <a:lnTo>
                      <a:pt x="6102096" y="2275765"/>
                    </a:lnTo>
                    <a:lnTo>
                      <a:pt x="6109030" y="2283062"/>
                    </a:lnTo>
                    <a:lnTo>
                      <a:pt x="6115965" y="2290253"/>
                    </a:lnTo>
                    <a:lnTo>
                      <a:pt x="6122899" y="2297349"/>
                    </a:lnTo>
                    <a:lnTo>
                      <a:pt x="6129833" y="2304340"/>
                    </a:lnTo>
                    <a:lnTo>
                      <a:pt x="6136768" y="2311218"/>
                    </a:lnTo>
                    <a:lnTo>
                      <a:pt x="6143701" y="2317999"/>
                    </a:lnTo>
                    <a:lnTo>
                      <a:pt x="6150636" y="2324676"/>
                    </a:lnTo>
                    <a:lnTo>
                      <a:pt x="6157570" y="2331239"/>
                    </a:lnTo>
                    <a:lnTo>
                      <a:pt x="6164504" y="2337697"/>
                    </a:lnTo>
                    <a:lnTo>
                      <a:pt x="6171438" y="2344050"/>
                    </a:lnTo>
                    <a:lnTo>
                      <a:pt x="6178373" y="2350289"/>
                    </a:lnTo>
                    <a:lnTo>
                      <a:pt x="6185306" y="2356414"/>
                    </a:lnTo>
                    <a:lnTo>
                      <a:pt x="6192241" y="2362443"/>
                    </a:lnTo>
                    <a:lnTo>
                      <a:pt x="6199175" y="2368348"/>
                    </a:lnTo>
                    <a:lnTo>
                      <a:pt x="6206109" y="2374149"/>
                    </a:lnTo>
                    <a:lnTo>
                      <a:pt x="6213044" y="2379836"/>
                    </a:lnTo>
                    <a:lnTo>
                      <a:pt x="6219978" y="2385417"/>
                    </a:lnTo>
                    <a:lnTo>
                      <a:pt x="6226912" y="2390875"/>
                    </a:lnTo>
                    <a:lnTo>
                      <a:pt x="6233846" y="2396228"/>
                    </a:lnTo>
                    <a:lnTo>
                      <a:pt x="6240780" y="2401467"/>
                    </a:lnTo>
                    <a:lnTo>
                      <a:pt x="6247714" y="2406582"/>
                    </a:lnTo>
                    <a:lnTo>
                      <a:pt x="6254649" y="2411592"/>
                    </a:lnTo>
                    <a:lnTo>
                      <a:pt x="6261583" y="2416478"/>
                    </a:lnTo>
                    <a:lnTo>
                      <a:pt x="6268517" y="2421260"/>
                    </a:lnTo>
                    <a:lnTo>
                      <a:pt x="6275452" y="2425918"/>
                    </a:lnTo>
                    <a:lnTo>
                      <a:pt x="6282385" y="2430461"/>
                    </a:lnTo>
                    <a:lnTo>
                      <a:pt x="6289320" y="2434881"/>
                    </a:lnTo>
                    <a:lnTo>
                      <a:pt x="6296254" y="2439186"/>
                    </a:lnTo>
                    <a:lnTo>
                      <a:pt x="6303188" y="2443377"/>
                    </a:lnTo>
                    <a:lnTo>
                      <a:pt x="6310122" y="2447444"/>
                    </a:lnTo>
                    <a:lnTo>
                      <a:pt x="6317057" y="2451397"/>
                    </a:lnTo>
                    <a:lnTo>
                      <a:pt x="6323990" y="2455226"/>
                    </a:lnTo>
                    <a:lnTo>
                      <a:pt x="6330925" y="2458931"/>
                    </a:lnTo>
                    <a:lnTo>
                      <a:pt x="6337859" y="2462522"/>
                    </a:lnTo>
                    <a:lnTo>
                      <a:pt x="6344793" y="2465999"/>
                    </a:lnTo>
                    <a:lnTo>
                      <a:pt x="6351728" y="2469342"/>
                    </a:lnTo>
                    <a:lnTo>
                      <a:pt x="6358662" y="2472571"/>
                    </a:lnTo>
                    <a:lnTo>
                      <a:pt x="6365596" y="2475676"/>
                    </a:lnTo>
                    <a:lnTo>
                      <a:pt x="6372530" y="2478667"/>
                    </a:lnTo>
                    <a:lnTo>
                      <a:pt x="6379464" y="2481525"/>
                    </a:lnTo>
                    <a:lnTo>
                      <a:pt x="6386398" y="2484268"/>
                    </a:lnTo>
                    <a:lnTo>
                      <a:pt x="6393333" y="2486878"/>
                    </a:lnTo>
                    <a:lnTo>
                      <a:pt x="6400267" y="2489373"/>
                    </a:lnTo>
                    <a:lnTo>
                      <a:pt x="6407201" y="2491745"/>
                    </a:lnTo>
                    <a:lnTo>
                      <a:pt x="6414135" y="2493993"/>
                    </a:lnTo>
                    <a:lnTo>
                      <a:pt x="6421069" y="2496117"/>
                    </a:lnTo>
                    <a:lnTo>
                      <a:pt x="6428004" y="2498117"/>
                    </a:lnTo>
                    <a:lnTo>
                      <a:pt x="6434938" y="2499984"/>
                    </a:lnTo>
                    <a:lnTo>
                      <a:pt x="6441872" y="2501737"/>
                    </a:lnTo>
                    <a:lnTo>
                      <a:pt x="6448806" y="2503365"/>
                    </a:lnTo>
                    <a:lnTo>
                      <a:pt x="6455741" y="2504870"/>
                    </a:lnTo>
                    <a:lnTo>
                      <a:pt x="6462674" y="2506242"/>
                    </a:lnTo>
                    <a:lnTo>
                      <a:pt x="6469609" y="2507499"/>
                    </a:lnTo>
                    <a:lnTo>
                      <a:pt x="6476543" y="2508623"/>
                    </a:lnTo>
                    <a:lnTo>
                      <a:pt x="6483477" y="2509623"/>
                    </a:lnTo>
                    <a:lnTo>
                      <a:pt x="6490412" y="2510500"/>
                    </a:lnTo>
                    <a:lnTo>
                      <a:pt x="6497346" y="2511252"/>
                    </a:lnTo>
                    <a:lnTo>
                      <a:pt x="6504280" y="2511871"/>
                    </a:lnTo>
                    <a:lnTo>
                      <a:pt x="6511214" y="2512376"/>
                    </a:lnTo>
                    <a:lnTo>
                      <a:pt x="6518148" y="2512747"/>
                    </a:lnTo>
                    <a:lnTo>
                      <a:pt x="6525082" y="2512995"/>
                    </a:lnTo>
                    <a:lnTo>
                      <a:pt x="6532017" y="2513119"/>
                    </a:lnTo>
                    <a:lnTo>
                      <a:pt x="6538951" y="2513119"/>
                    </a:lnTo>
                    <a:lnTo>
                      <a:pt x="6545885" y="2512986"/>
                    </a:lnTo>
                    <a:lnTo>
                      <a:pt x="6552819" y="2512738"/>
                    </a:lnTo>
                    <a:lnTo>
                      <a:pt x="6559753" y="2512357"/>
                    </a:lnTo>
                    <a:lnTo>
                      <a:pt x="6566688" y="2511852"/>
                    </a:lnTo>
                    <a:lnTo>
                      <a:pt x="6573622" y="2511223"/>
                    </a:lnTo>
                    <a:lnTo>
                      <a:pt x="6580556" y="2510462"/>
                    </a:lnTo>
                    <a:lnTo>
                      <a:pt x="6587490" y="2509585"/>
                    </a:lnTo>
                    <a:lnTo>
                      <a:pt x="6594424" y="2508576"/>
                    </a:lnTo>
                    <a:lnTo>
                      <a:pt x="6601359" y="2507442"/>
                    </a:lnTo>
                    <a:lnTo>
                      <a:pt x="6608293" y="2506185"/>
                    </a:lnTo>
                    <a:lnTo>
                      <a:pt x="6615227" y="2504804"/>
                    </a:lnTo>
                    <a:lnTo>
                      <a:pt x="6622161" y="2503299"/>
                    </a:lnTo>
                    <a:lnTo>
                      <a:pt x="6629096" y="2501660"/>
                    </a:lnTo>
                    <a:lnTo>
                      <a:pt x="6636029" y="2499908"/>
                    </a:lnTo>
                    <a:lnTo>
                      <a:pt x="6642964" y="2498031"/>
                    </a:lnTo>
                    <a:lnTo>
                      <a:pt x="6649898" y="2496021"/>
                    </a:lnTo>
                    <a:lnTo>
                      <a:pt x="6656832" y="2493897"/>
                    </a:lnTo>
                    <a:lnTo>
                      <a:pt x="6663766" y="2491640"/>
                    </a:lnTo>
                    <a:lnTo>
                      <a:pt x="6670701" y="2489268"/>
                    </a:lnTo>
                    <a:lnTo>
                      <a:pt x="6677635" y="2486763"/>
                    </a:lnTo>
                    <a:lnTo>
                      <a:pt x="6684569" y="2484144"/>
                    </a:lnTo>
                    <a:lnTo>
                      <a:pt x="6691503" y="2481401"/>
                    </a:lnTo>
                    <a:lnTo>
                      <a:pt x="6698437" y="2478534"/>
                    </a:lnTo>
                    <a:lnTo>
                      <a:pt x="6705372" y="2475543"/>
                    </a:lnTo>
                    <a:lnTo>
                      <a:pt x="6712306" y="2472428"/>
                    </a:lnTo>
                    <a:lnTo>
                      <a:pt x="6719240" y="2469199"/>
                    </a:lnTo>
                    <a:lnTo>
                      <a:pt x="6726174" y="2465846"/>
                    </a:lnTo>
                    <a:lnTo>
                      <a:pt x="6733108" y="2462370"/>
                    </a:lnTo>
                    <a:lnTo>
                      <a:pt x="6740043" y="2458769"/>
                    </a:lnTo>
                    <a:lnTo>
                      <a:pt x="6746977" y="2455054"/>
                    </a:lnTo>
                    <a:lnTo>
                      <a:pt x="6753911" y="2451216"/>
                    </a:lnTo>
                    <a:lnTo>
                      <a:pt x="6760845" y="2447263"/>
                    </a:lnTo>
                    <a:lnTo>
                      <a:pt x="6767780" y="2443196"/>
                    </a:lnTo>
                    <a:lnTo>
                      <a:pt x="6774713" y="2438995"/>
                    </a:lnTo>
                    <a:lnTo>
                      <a:pt x="6781648" y="2434690"/>
                    </a:lnTo>
                    <a:lnTo>
                      <a:pt x="6788582" y="2430261"/>
                    </a:lnTo>
                    <a:lnTo>
                      <a:pt x="6795516" y="2425708"/>
                    </a:lnTo>
                    <a:lnTo>
                      <a:pt x="6802451" y="2421050"/>
                    </a:lnTo>
                    <a:lnTo>
                      <a:pt x="6809385" y="2416269"/>
                    </a:lnTo>
                    <a:lnTo>
                      <a:pt x="6816319" y="2411373"/>
                    </a:lnTo>
                    <a:lnTo>
                      <a:pt x="6823253" y="2406363"/>
                    </a:lnTo>
                    <a:lnTo>
                      <a:pt x="6830187" y="2401238"/>
                    </a:lnTo>
                    <a:lnTo>
                      <a:pt x="6837121" y="2395990"/>
                    </a:lnTo>
                    <a:lnTo>
                      <a:pt x="6844056" y="2390637"/>
                    </a:lnTo>
                    <a:lnTo>
                      <a:pt x="6850990" y="2385170"/>
                    </a:lnTo>
                    <a:lnTo>
                      <a:pt x="6857924" y="2379588"/>
                    </a:lnTo>
                    <a:lnTo>
                      <a:pt x="6864858" y="2373902"/>
                    </a:lnTo>
                    <a:lnTo>
                      <a:pt x="6871792" y="2368091"/>
                    </a:lnTo>
                    <a:lnTo>
                      <a:pt x="6878727" y="2362176"/>
                    </a:lnTo>
                    <a:lnTo>
                      <a:pt x="6885661" y="2356147"/>
                    </a:lnTo>
                    <a:lnTo>
                      <a:pt x="6892595" y="2350013"/>
                    </a:lnTo>
                    <a:lnTo>
                      <a:pt x="6899529" y="2343764"/>
                    </a:lnTo>
                    <a:lnTo>
                      <a:pt x="6906464" y="2337411"/>
                    </a:lnTo>
                    <a:lnTo>
                      <a:pt x="6913397" y="2330953"/>
                    </a:lnTo>
                    <a:lnTo>
                      <a:pt x="6920332" y="2324381"/>
                    </a:lnTo>
                    <a:lnTo>
                      <a:pt x="6927266" y="2317704"/>
                    </a:lnTo>
                    <a:lnTo>
                      <a:pt x="6934200" y="2310922"/>
                    </a:lnTo>
                  </a:path>
                </a:pathLst>
              </a:custGeom>
              <a:noFill/>
              <a:ln w="190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DA9849B-6DF6-1F01-6E48-D3D78167BAD5}"/>
                  </a:ext>
                </a:extLst>
              </p:cNvPr>
              <p:cNvSpPr/>
              <p:nvPr/>
            </p:nvSpPr>
            <p:spPr>
              <a:xfrm>
                <a:off x="2786062" y="2352308"/>
                <a:ext cx="6934200" cy="2500555"/>
              </a:xfrm>
              <a:custGeom>
                <a:avLst/>
                <a:gdLst>
                  <a:gd name="connsiteX0" fmla="*/ 0 w 6934200"/>
                  <a:gd name="connsiteY0" fmla="*/ 0 h 2500555"/>
                  <a:gd name="connsiteX1" fmla="*/ 693420 w 6934200"/>
                  <a:gd name="connsiteY1" fmla="*/ 577639 h 2500555"/>
                  <a:gd name="connsiteX2" fmla="*/ 1386840 w 6934200"/>
                  <a:gd name="connsiteY2" fmla="*/ 1779484 h 2500555"/>
                  <a:gd name="connsiteX3" fmla="*/ 2080260 w 6934200"/>
                  <a:gd name="connsiteY3" fmla="*/ 2500555 h 2500555"/>
                  <a:gd name="connsiteX4" fmla="*/ 2773680 w 6934200"/>
                  <a:gd name="connsiteY4" fmla="*/ 2077912 h 2500555"/>
                  <a:gd name="connsiteX5" fmla="*/ 3467100 w 6934200"/>
                  <a:gd name="connsiteY5" fmla="*/ 900127 h 2500555"/>
                  <a:gd name="connsiteX6" fmla="*/ 4160520 w 6934200"/>
                  <a:gd name="connsiteY6" fmla="*/ 50049 h 2500555"/>
                  <a:gd name="connsiteX7" fmla="*/ 4853940 w 6934200"/>
                  <a:gd name="connsiteY7" fmla="*/ 309243 h 2500555"/>
                  <a:gd name="connsiteX8" fmla="*/ 5547360 w 6934200"/>
                  <a:gd name="connsiteY8" fmla="*/ 1439394 h 2500555"/>
                  <a:gd name="connsiteX9" fmla="*/ 6240780 w 6934200"/>
                  <a:gd name="connsiteY9" fmla="*/ 2401467 h 2500555"/>
                  <a:gd name="connsiteX10" fmla="*/ 6934200 w 6934200"/>
                  <a:gd name="connsiteY10" fmla="*/ 2310922 h 250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934200" h="2500555">
                    <a:moveTo>
                      <a:pt x="0" y="0"/>
                    </a:moveTo>
                    <a:lnTo>
                      <a:pt x="693420" y="577639"/>
                    </a:lnTo>
                    <a:lnTo>
                      <a:pt x="1386840" y="1779484"/>
                    </a:lnTo>
                    <a:lnTo>
                      <a:pt x="2080260" y="2500555"/>
                    </a:lnTo>
                    <a:lnTo>
                      <a:pt x="2773680" y="2077912"/>
                    </a:lnTo>
                    <a:lnTo>
                      <a:pt x="3467100" y="900127"/>
                    </a:lnTo>
                    <a:lnTo>
                      <a:pt x="4160520" y="50049"/>
                    </a:lnTo>
                    <a:lnTo>
                      <a:pt x="4853940" y="309243"/>
                    </a:lnTo>
                    <a:lnTo>
                      <a:pt x="5547360" y="1439394"/>
                    </a:lnTo>
                    <a:lnTo>
                      <a:pt x="6240780" y="2401467"/>
                    </a:lnTo>
                    <a:lnTo>
                      <a:pt x="6934200" y="2310922"/>
                    </a:lnTo>
                  </a:path>
                </a:pathLst>
              </a:custGeom>
              <a:noFill/>
              <a:ln w="19050" cap="flat">
                <a:solidFill>
                  <a:srgbClr val="D9531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5DF0AB8F-12BB-7E41-F5D8-40AFF5AAB6D6}"/>
                  </a:ext>
                </a:extLst>
              </p:cNvPr>
              <p:cNvSpPr/>
              <p:nvPr/>
            </p:nvSpPr>
            <p:spPr>
              <a:xfrm>
                <a:off x="2738437" y="2304683"/>
                <a:ext cx="95250" cy="95250"/>
              </a:xfrm>
              <a:custGeom>
                <a:avLst/>
                <a:gdLst>
                  <a:gd name="connsiteX0" fmla="*/ 47747 w 95250"/>
                  <a:gd name="connsiteY0" fmla="*/ 19147 h 95250"/>
                  <a:gd name="connsiteX1" fmla="*/ 76322 w 95250"/>
                  <a:gd name="connsiteY1" fmla="*/ 47722 h 95250"/>
                  <a:gd name="connsiteX2" fmla="*/ 76322 w 95250"/>
                  <a:gd name="connsiteY2" fmla="*/ 47722 h 95250"/>
                  <a:gd name="connsiteX3" fmla="*/ 47747 w 95250"/>
                  <a:gd name="connsiteY3" fmla="*/ 76297 h 95250"/>
                  <a:gd name="connsiteX4" fmla="*/ 19172 w 95250"/>
                  <a:gd name="connsiteY4" fmla="*/ 47722 h 95250"/>
                  <a:gd name="connsiteX5" fmla="*/ 47747 w 95250"/>
                  <a:gd name="connsiteY5" fmla="*/ 19147 h 95250"/>
                  <a:gd name="connsiteX6" fmla="*/ 47747 w 95250"/>
                  <a:gd name="connsiteY6" fmla="*/ 97 h 95250"/>
                  <a:gd name="connsiteX7" fmla="*/ 122 w 95250"/>
                  <a:gd name="connsiteY7" fmla="*/ 47722 h 95250"/>
                  <a:gd name="connsiteX8" fmla="*/ 47747 w 95250"/>
                  <a:gd name="connsiteY8" fmla="*/ 95347 h 95250"/>
                  <a:gd name="connsiteX9" fmla="*/ 95372 w 95250"/>
                  <a:gd name="connsiteY9" fmla="*/ 47722 h 95250"/>
                  <a:gd name="connsiteX10" fmla="*/ 95372 w 95250"/>
                  <a:gd name="connsiteY10" fmla="*/ 47722 h 95250"/>
                  <a:gd name="connsiteX11" fmla="*/ 47747 w 95250"/>
                  <a:gd name="connsiteY11" fmla="*/ 97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7747" y="19147"/>
                    </a:moveTo>
                    <a:cubicBezTo>
                      <a:pt x="63529" y="19147"/>
                      <a:pt x="76322" y="31940"/>
                      <a:pt x="76322" y="47722"/>
                    </a:cubicBezTo>
                    <a:lnTo>
                      <a:pt x="76322" y="47722"/>
                    </a:lnTo>
                    <a:cubicBezTo>
                      <a:pt x="76322" y="63504"/>
                      <a:pt x="63529" y="76297"/>
                      <a:pt x="47747" y="76297"/>
                    </a:cubicBezTo>
                    <a:cubicBezTo>
                      <a:pt x="31965" y="76297"/>
                      <a:pt x="19172" y="63504"/>
                      <a:pt x="19172" y="47722"/>
                    </a:cubicBezTo>
                    <a:cubicBezTo>
                      <a:pt x="19172" y="31940"/>
                      <a:pt x="31965" y="19147"/>
                      <a:pt x="47747" y="19147"/>
                    </a:cubicBezTo>
                    <a:close/>
                    <a:moveTo>
                      <a:pt x="47747" y="97"/>
                    </a:moveTo>
                    <a:cubicBezTo>
                      <a:pt x="21445" y="97"/>
                      <a:pt x="122" y="21420"/>
                      <a:pt x="122" y="47722"/>
                    </a:cubicBezTo>
                    <a:cubicBezTo>
                      <a:pt x="122" y="74024"/>
                      <a:pt x="21445" y="95347"/>
                      <a:pt x="47747" y="95347"/>
                    </a:cubicBezTo>
                    <a:cubicBezTo>
                      <a:pt x="74049" y="95347"/>
                      <a:pt x="95372" y="74024"/>
                      <a:pt x="95372" y="47722"/>
                    </a:cubicBezTo>
                    <a:lnTo>
                      <a:pt x="95372" y="47722"/>
                    </a:lnTo>
                    <a:cubicBezTo>
                      <a:pt x="95372" y="21420"/>
                      <a:pt x="74049" y="97"/>
                      <a:pt x="47747" y="97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DAC6EF0C-4B3B-88D0-FC9F-A1CEE3AD6C00}"/>
                  </a:ext>
                </a:extLst>
              </p:cNvPr>
              <p:cNvSpPr/>
              <p:nvPr/>
            </p:nvSpPr>
            <p:spPr>
              <a:xfrm>
                <a:off x="3431857" y="2882322"/>
                <a:ext cx="95250" cy="95250"/>
              </a:xfrm>
              <a:custGeom>
                <a:avLst/>
                <a:gdLst>
                  <a:gd name="connsiteX0" fmla="*/ 47820 w 95250"/>
                  <a:gd name="connsiteY0" fmla="*/ 19208 h 95250"/>
                  <a:gd name="connsiteX1" fmla="*/ 76395 w 95250"/>
                  <a:gd name="connsiteY1" fmla="*/ 47783 h 95250"/>
                  <a:gd name="connsiteX2" fmla="*/ 76395 w 95250"/>
                  <a:gd name="connsiteY2" fmla="*/ 47783 h 95250"/>
                  <a:gd name="connsiteX3" fmla="*/ 47820 w 95250"/>
                  <a:gd name="connsiteY3" fmla="*/ 76358 h 95250"/>
                  <a:gd name="connsiteX4" fmla="*/ 19245 w 95250"/>
                  <a:gd name="connsiteY4" fmla="*/ 47783 h 95250"/>
                  <a:gd name="connsiteX5" fmla="*/ 47820 w 95250"/>
                  <a:gd name="connsiteY5" fmla="*/ 19208 h 95250"/>
                  <a:gd name="connsiteX6" fmla="*/ 47820 w 95250"/>
                  <a:gd name="connsiteY6" fmla="*/ 158 h 95250"/>
                  <a:gd name="connsiteX7" fmla="*/ 195 w 95250"/>
                  <a:gd name="connsiteY7" fmla="*/ 47783 h 95250"/>
                  <a:gd name="connsiteX8" fmla="*/ 47820 w 95250"/>
                  <a:gd name="connsiteY8" fmla="*/ 95408 h 95250"/>
                  <a:gd name="connsiteX9" fmla="*/ 95445 w 95250"/>
                  <a:gd name="connsiteY9" fmla="*/ 47783 h 95250"/>
                  <a:gd name="connsiteX10" fmla="*/ 95445 w 95250"/>
                  <a:gd name="connsiteY10" fmla="*/ 47783 h 95250"/>
                  <a:gd name="connsiteX11" fmla="*/ 47820 w 95250"/>
                  <a:gd name="connsiteY11" fmla="*/ 158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7820" y="19208"/>
                    </a:moveTo>
                    <a:cubicBezTo>
                      <a:pt x="63602" y="19208"/>
                      <a:pt x="76395" y="32001"/>
                      <a:pt x="76395" y="47783"/>
                    </a:cubicBezTo>
                    <a:lnTo>
                      <a:pt x="76395" y="47783"/>
                    </a:lnTo>
                    <a:cubicBezTo>
                      <a:pt x="76395" y="63565"/>
                      <a:pt x="63602" y="76358"/>
                      <a:pt x="47820" y="76358"/>
                    </a:cubicBezTo>
                    <a:cubicBezTo>
                      <a:pt x="32038" y="76358"/>
                      <a:pt x="19245" y="63565"/>
                      <a:pt x="19245" y="47783"/>
                    </a:cubicBezTo>
                    <a:cubicBezTo>
                      <a:pt x="19245" y="32001"/>
                      <a:pt x="32038" y="19208"/>
                      <a:pt x="47820" y="19208"/>
                    </a:cubicBezTo>
                    <a:close/>
                    <a:moveTo>
                      <a:pt x="47820" y="158"/>
                    </a:moveTo>
                    <a:cubicBezTo>
                      <a:pt x="21517" y="158"/>
                      <a:pt x="195" y="21480"/>
                      <a:pt x="195" y="47783"/>
                    </a:cubicBezTo>
                    <a:cubicBezTo>
                      <a:pt x="195" y="74085"/>
                      <a:pt x="21517" y="95408"/>
                      <a:pt x="47820" y="95408"/>
                    </a:cubicBezTo>
                    <a:cubicBezTo>
                      <a:pt x="74122" y="95408"/>
                      <a:pt x="95445" y="74085"/>
                      <a:pt x="95445" y="47783"/>
                    </a:cubicBezTo>
                    <a:lnTo>
                      <a:pt x="95445" y="47783"/>
                    </a:lnTo>
                    <a:cubicBezTo>
                      <a:pt x="95445" y="21480"/>
                      <a:pt x="74122" y="158"/>
                      <a:pt x="47820" y="158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0465A3CF-6764-46B9-657F-E4E3324F3290}"/>
                  </a:ext>
                </a:extLst>
              </p:cNvPr>
              <p:cNvSpPr/>
              <p:nvPr/>
            </p:nvSpPr>
            <p:spPr>
              <a:xfrm>
                <a:off x="4125277" y="4084167"/>
                <a:ext cx="95250" cy="95250"/>
              </a:xfrm>
              <a:custGeom>
                <a:avLst/>
                <a:gdLst>
                  <a:gd name="connsiteX0" fmla="*/ 47893 w 95250"/>
                  <a:gd name="connsiteY0" fmla="*/ 19334 h 95250"/>
                  <a:gd name="connsiteX1" fmla="*/ 76468 w 95250"/>
                  <a:gd name="connsiteY1" fmla="*/ 47909 h 95250"/>
                  <a:gd name="connsiteX2" fmla="*/ 76468 w 95250"/>
                  <a:gd name="connsiteY2" fmla="*/ 47909 h 95250"/>
                  <a:gd name="connsiteX3" fmla="*/ 47893 w 95250"/>
                  <a:gd name="connsiteY3" fmla="*/ 76484 h 95250"/>
                  <a:gd name="connsiteX4" fmla="*/ 19318 w 95250"/>
                  <a:gd name="connsiteY4" fmla="*/ 47909 h 95250"/>
                  <a:gd name="connsiteX5" fmla="*/ 47893 w 95250"/>
                  <a:gd name="connsiteY5" fmla="*/ 19334 h 95250"/>
                  <a:gd name="connsiteX6" fmla="*/ 47893 w 95250"/>
                  <a:gd name="connsiteY6" fmla="*/ 284 h 95250"/>
                  <a:gd name="connsiteX7" fmla="*/ 268 w 95250"/>
                  <a:gd name="connsiteY7" fmla="*/ 47909 h 95250"/>
                  <a:gd name="connsiteX8" fmla="*/ 47893 w 95250"/>
                  <a:gd name="connsiteY8" fmla="*/ 95534 h 95250"/>
                  <a:gd name="connsiteX9" fmla="*/ 95518 w 95250"/>
                  <a:gd name="connsiteY9" fmla="*/ 47909 h 95250"/>
                  <a:gd name="connsiteX10" fmla="*/ 95518 w 95250"/>
                  <a:gd name="connsiteY10" fmla="*/ 47909 h 95250"/>
                  <a:gd name="connsiteX11" fmla="*/ 47893 w 95250"/>
                  <a:gd name="connsiteY11" fmla="*/ 28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7893" y="19334"/>
                    </a:moveTo>
                    <a:cubicBezTo>
                      <a:pt x="63675" y="19334"/>
                      <a:pt x="76468" y="32127"/>
                      <a:pt x="76468" y="47909"/>
                    </a:cubicBezTo>
                    <a:lnTo>
                      <a:pt x="76468" y="47909"/>
                    </a:lnTo>
                    <a:cubicBezTo>
                      <a:pt x="76468" y="63691"/>
                      <a:pt x="63675" y="76484"/>
                      <a:pt x="47893" y="76484"/>
                    </a:cubicBezTo>
                    <a:cubicBezTo>
                      <a:pt x="32111" y="76484"/>
                      <a:pt x="19318" y="63691"/>
                      <a:pt x="19318" y="47909"/>
                    </a:cubicBezTo>
                    <a:cubicBezTo>
                      <a:pt x="19318" y="32127"/>
                      <a:pt x="32111" y="19334"/>
                      <a:pt x="47893" y="19334"/>
                    </a:cubicBezTo>
                    <a:close/>
                    <a:moveTo>
                      <a:pt x="47893" y="284"/>
                    </a:moveTo>
                    <a:cubicBezTo>
                      <a:pt x="21590" y="284"/>
                      <a:pt x="268" y="21606"/>
                      <a:pt x="268" y="47909"/>
                    </a:cubicBezTo>
                    <a:cubicBezTo>
                      <a:pt x="268" y="74211"/>
                      <a:pt x="21590" y="95534"/>
                      <a:pt x="47893" y="95534"/>
                    </a:cubicBezTo>
                    <a:cubicBezTo>
                      <a:pt x="74195" y="95534"/>
                      <a:pt x="95518" y="74211"/>
                      <a:pt x="95518" y="47909"/>
                    </a:cubicBezTo>
                    <a:lnTo>
                      <a:pt x="95518" y="47909"/>
                    </a:lnTo>
                    <a:cubicBezTo>
                      <a:pt x="95518" y="21606"/>
                      <a:pt x="74195" y="284"/>
                      <a:pt x="47893" y="284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5BA01B9C-E131-A4C1-2176-43967AD4EBAC}"/>
                  </a:ext>
                </a:extLst>
              </p:cNvPr>
              <p:cNvSpPr/>
              <p:nvPr/>
            </p:nvSpPr>
            <p:spPr>
              <a:xfrm>
                <a:off x="4818697" y="4805248"/>
                <a:ext cx="95250" cy="95250"/>
              </a:xfrm>
              <a:custGeom>
                <a:avLst/>
                <a:gdLst>
                  <a:gd name="connsiteX0" fmla="*/ 47965 w 95250"/>
                  <a:gd name="connsiteY0" fmla="*/ 19409 h 95250"/>
                  <a:gd name="connsiteX1" fmla="*/ 76540 w 95250"/>
                  <a:gd name="connsiteY1" fmla="*/ 47984 h 95250"/>
                  <a:gd name="connsiteX2" fmla="*/ 76540 w 95250"/>
                  <a:gd name="connsiteY2" fmla="*/ 47984 h 95250"/>
                  <a:gd name="connsiteX3" fmla="*/ 47965 w 95250"/>
                  <a:gd name="connsiteY3" fmla="*/ 76559 h 95250"/>
                  <a:gd name="connsiteX4" fmla="*/ 19390 w 95250"/>
                  <a:gd name="connsiteY4" fmla="*/ 47984 h 95250"/>
                  <a:gd name="connsiteX5" fmla="*/ 47965 w 95250"/>
                  <a:gd name="connsiteY5" fmla="*/ 19409 h 95250"/>
                  <a:gd name="connsiteX6" fmla="*/ 47965 w 95250"/>
                  <a:gd name="connsiteY6" fmla="*/ 359 h 95250"/>
                  <a:gd name="connsiteX7" fmla="*/ 340 w 95250"/>
                  <a:gd name="connsiteY7" fmla="*/ 47984 h 95250"/>
                  <a:gd name="connsiteX8" fmla="*/ 47965 w 95250"/>
                  <a:gd name="connsiteY8" fmla="*/ 95609 h 95250"/>
                  <a:gd name="connsiteX9" fmla="*/ 95590 w 95250"/>
                  <a:gd name="connsiteY9" fmla="*/ 47984 h 95250"/>
                  <a:gd name="connsiteX10" fmla="*/ 95590 w 95250"/>
                  <a:gd name="connsiteY10" fmla="*/ 47984 h 95250"/>
                  <a:gd name="connsiteX11" fmla="*/ 47965 w 95250"/>
                  <a:gd name="connsiteY11" fmla="*/ 35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7965" y="19409"/>
                    </a:moveTo>
                    <a:cubicBezTo>
                      <a:pt x="63747" y="19409"/>
                      <a:pt x="76540" y="32203"/>
                      <a:pt x="76540" y="47984"/>
                    </a:cubicBezTo>
                    <a:lnTo>
                      <a:pt x="76540" y="47984"/>
                    </a:lnTo>
                    <a:cubicBezTo>
                      <a:pt x="76540" y="63766"/>
                      <a:pt x="63747" y="76559"/>
                      <a:pt x="47965" y="76559"/>
                    </a:cubicBezTo>
                    <a:cubicBezTo>
                      <a:pt x="32183" y="76559"/>
                      <a:pt x="19390" y="63766"/>
                      <a:pt x="19390" y="47984"/>
                    </a:cubicBezTo>
                    <a:cubicBezTo>
                      <a:pt x="19390" y="32203"/>
                      <a:pt x="32183" y="19409"/>
                      <a:pt x="47965" y="19409"/>
                    </a:cubicBezTo>
                    <a:close/>
                    <a:moveTo>
                      <a:pt x="47965" y="359"/>
                    </a:moveTo>
                    <a:cubicBezTo>
                      <a:pt x="21663" y="359"/>
                      <a:pt x="340" y="21682"/>
                      <a:pt x="340" y="47984"/>
                    </a:cubicBezTo>
                    <a:cubicBezTo>
                      <a:pt x="340" y="74287"/>
                      <a:pt x="21663" y="95609"/>
                      <a:pt x="47965" y="95609"/>
                    </a:cubicBezTo>
                    <a:cubicBezTo>
                      <a:pt x="74268" y="95609"/>
                      <a:pt x="95590" y="74287"/>
                      <a:pt x="95590" y="47984"/>
                    </a:cubicBezTo>
                    <a:lnTo>
                      <a:pt x="95590" y="47984"/>
                    </a:lnTo>
                    <a:cubicBezTo>
                      <a:pt x="95590" y="21682"/>
                      <a:pt x="74268" y="359"/>
                      <a:pt x="47965" y="359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59CB7B63-0A52-4718-849D-F8EBD8F86400}"/>
                  </a:ext>
                </a:extLst>
              </p:cNvPr>
              <p:cNvSpPr/>
              <p:nvPr/>
            </p:nvSpPr>
            <p:spPr>
              <a:xfrm>
                <a:off x="5512117" y="4382595"/>
                <a:ext cx="95250" cy="95250"/>
              </a:xfrm>
              <a:custGeom>
                <a:avLst/>
                <a:gdLst>
                  <a:gd name="connsiteX0" fmla="*/ 48038 w 95250"/>
                  <a:gd name="connsiteY0" fmla="*/ 19365 h 95250"/>
                  <a:gd name="connsiteX1" fmla="*/ 76613 w 95250"/>
                  <a:gd name="connsiteY1" fmla="*/ 47940 h 95250"/>
                  <a:gd name="connsiteX2" fmla="*/ 76613 w 95250"/>
                  <a:gd name="connsiteY2" fmla="*/ 47940 h 95250"/>
                  <a:gd name="connsiteX3" fmla="*/ 48038 w 95250"/>
                  <a:gd name="connsiteY3" fmla="*/ 76515 h 95250"/>
                  <a:gd name="connsiteX4" fmla="*/ 19463 w 95250"/>
                  <a:gd name="connsiteY4" fmla="*/ 47940 h 95250"/>
                  <a:gd name="connsiteX5" fmla="*/ 48038 w 95250"/>
                  <a:gd name="connsiteY5" fmla="*/ 19365 h 95250"/>
                  <a:gd name="connsiteX6" fmla="*/ 48038 w 95250"/>
                  <a:gd name="connsiteY6" fmla="*/ 315 h 95250"/>
                  <a:gd name="connsiteX7" fmla="*/ 413 w 95250"/>
                  <a:gd name="connsiteY7" fmla="*/ 47940 h 95250"/>
                  <a:gd name="connsiteX8" fmla="*/ 48038 w 95250"/>
                  <a:gd name="connsiteY8" fmla="*/ 95565 h 95250"/>
                  <a:gd name="connsiteX9" fmla="*/ 95663 w 95250"/>
                  <a:gd name="connsiteY9" fmla="*/ 47940 h 95250"/>
                  <a:gd name="connsiteX10" fmla="*/ 95663 w 95250"/>
                  <a:gd name="connsiteY10" fmla="*/ 47940 h 95250"/>
                  <a:gd name="connsiteX11" fmla="*/ 48038 w 95250"/>
                  <a:gd name="connsiteY11" fmla="*/ 315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8038" y="19365"/>
                    </a:moveTo>
                    <a:cubicBezTo>
                      <a:pt x="63820" y="19365"/>
                      <a:pt x="76613" y="32158"/>
                      <a:pt x="76613" y="47940"/>
                    </a:cubicBezTo>
                    <a:lnTo>
                      <a:pt x="76613" y="47940"/>
                    </a:lnTo>
                    <a:cubicBezTo>
                      <a:pt x="76613" y="63722"/>
                      <a:pt x="63820" y="76515"/>
                      <a:pt x="48038" y="76515"/>
                    </a:cubicBezTo>
                    <a:cubicBezTo>
                      <a:pt x="32256" y="76515"/>
                      <a:pt x="19463" y="63722"/>
                      <a:pt x="19463" y="47940"/>
                    </a:cubicBezTo>
                    <a:cubicBezTo>
                      <a:pt x="19463" y="32158"/>
                      <a:pt x="32256" y="19365"/>
                      <a:pt x="48038" y="19365"/>
                    </a:cubicBezTo>
                    <a:close/>
                    <a:moveTo>
                      <a:pt x="48038" y="315"/>
                    </a:moveTo>
                    <a:cubicBezTo>
                      <a:pt x="21736" y="315"/>
                      <a:pt x="413" y="21638"/>
                      <a:pt x="413" y="47940"/>
                    </a:cubicBezTo>
                    <a:cubicBezTo>
                      <a:pt x="413" y="74242"/>
                      <a:pt x="21736" y="95565"/>
                      <a:pt x="48038" y="95565"/>
                    </a:cubicBezTo>
                    <a:cubicBezTo>
                      <a:pt x="74341" y="95565"/>
                      <a:pt x="95663" y="74242"/>
                      <a:pt x="95663" y="47940"/>
                    </a:cubicBezTo>
                    <a:lnTo>
                      <a:pt x="95663" y="47940"/>
                    </a:lnTo>
                    <a:cubicBezTo>
                      <a:pt x="95663" y="21638"/>
                      <a:pt x="74341" y="315"/>
                      <a:pt x="48038" y="315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3DFB4BBB-26B1-6EE7-8979-08BDFF9F3494}"/>
                  </a:ext>
                </a:extLst>
              </p:cNvPr>
              <p:cNvSpPr/>
              <p:nvPr/>
            </p:nvSpPr>
            <p:spPr>
              <a:xfrm>
                <a:off x="6205537" y="3204810"/>
                <a:ext cx="95250" cy="95250"/>
              </a:xfrm>
              <a:custGeom>
                <a:avLst/>
                <a:gdLst>
                  <a:gd name="connsiteX0" fmla="*/ 48111 w 95250"/>
                  <a:gd name="connsiteY0" fmla="*/ 19241 h 95250"/>
                  <a:gd name="connsiteX1" fmla="*/ 76686 w 95250"/>
                  <a:gd name="connsiteY1" fmla="*/ 47816 h 95250"/>
                  <a:gd name="connsiteX2" fmla="*/ 76686 w 95250"/>
                  <a:gd name="connsiteY2" fmla="*/ 47816 h 95250"/>
                  <a:gd name="connsiteX3" fmla="*/ 48111 w 95250"/>
                  <a:gd name="connsiteY3" fmla="*/ 76391 h 95250"/>
                  <a:gd name="connsiteX4" fmla="*/ 19536 w 95250"/>
                  <a:gd name="connsiteY4" fmla="*/ 47816 h 95250"/>
                  <a:gd name="connsiteX5" fmla="*/ 48111 w 95250"/>
                  <a:gd name="connsiteY5" fmla="*/ 19241 h 95250"/>
                  <a:gd name="connsiteX6" fmla="*/ 48111 w 95250"/>
                  <a:gd name="connsiteY6" fmla="*/ 191 h 95250"/>
                  <a:gd name="connsiteX7" fmla="*/ 486 w 95250"/>
                  <a:gd name="connsiteY7" fmla="*/ 47816 h 95250"/>
                  <a:gd name="connsiteX8" fmla="*/ 48111 w 95250"/>
                  <a:gd name="connsiteY8" fmla="*/ 95441 h 95250"/>
                  <a:gd name="connsiteX9" fmla="*/ 95736 w 95250"/>
                  <a:gd name="connsiteY9" fmla="*/ 47816 h 95250"/>
                  <a:gd name="connsiteX10" fmla="*/ 95736 w 95250"/>
                  <a:gd name="connsiteY10" fmla="*/ 47816 h 95250"/>
                  <a:gd name="connsiteX11" fmla="*/ 48111 w 95250"/>
                  <a:gd name="connsiteY11" fmla="*/ 191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8111" y="19241"/>
                    </a:moveTo>
                    <a:cubicBezTo>
                      <a:pt x="63893" y="19241"/>
                      <a:pt x="76686" y="32034"/>
                      <a:pt x="76686" y="47816"/>
                    </a:cubicBezTo>
                    <a:lnTo>
                      <a:pt x="76686" y="47816"/>
                    </a:lnTo>
                    <a:cubicBezTo>
                      <a:pt x="76686" y="63598"/>
                      <a:pt x="63893" y="76391"/>
                      <a:pt x="48111" y="76391"/>
                    </a:cubicBezTo>
                    <a:cubicBezTo>
                      <a:pt x="32329" y="76391"/>
                      <a:pt x="19536" y="63598"/>
                      <a:pt x="19536" y="47816"/>
                    </a:cubicBezTo>
                    <a:cubicBezTo>
                      <a:pt x="19536" y="32034"/>
                      <a:pt x="32329" y="19241"/>
                      <a:pt x="48111" y="19241"/>
                    </a:cubicBezTo>
                    <a:close/>
                    <a:moveTo>
                      <a:pt x="48111" y="191"/>
                    </a:moveTo>
                    <a:cubicBezTo>
                      <a:pt x="21809" y="191"/>
                      <a:pt x="486" y="21514"/>
                      <a:pt x="486" y="47816"/>
                    </a:cubicBezTo>
                    <a:cubicBezTo>
                      <a:pt x="486" y="74119"/>
                      <a:pt x="21809" y="95441"/>
                      <a:pt x="48111" y="95441"/>
                    </a:cubicBezTo>
                    <a:cubicBezTo>
                      <a:pt x="74413" y="95441"/>
                      <a:pt x="95736" y="74119"/>
                      <a:pt x="95736" y="47816"/>
                    </a:cubicBezTo>
                    <a:lnTo>
                      <a:pt x="95736" y="47816"/>
                    </a:lnTo>
                    <a:cubicBezTo>
                      <a:pt x="95736" y="21514"/>
                      <a:pt x="74413" y="191"/>
                      <a:pt x="48111" y="191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D1139F3E-9BDE-7FFC-C6DD-4EB9810741F7}"/>
                  </a:ext>
                </a:extLst>
              </p:cNvPr>
              <p:cNvSpPr/>
              <p:nvPr/>
            </p:nvSpPr>
            <p:spPr>
              <a:xfrm>
                <a:off x="6898957" y="2354732"/>
                <a:ext cx="95250" cy="95250"/>
              </a:xfrm>
              <a:custGeom>
                <a:avLst/>
                <a:gdLst>
                  <a:gd name="connsiteX0" fmla="*/ 48184 w 95250"/>
                  <a:gd name="connsiteY0" fmla="*/ 19152 h 95250"/>
                  <a:gd name="connsiteX1" fmla="*/ 76759 w 95250"/>
                  <a:gd name="connsiteY1" fmla="*/ 47727 h 95250"/>
                  <a:gd name="connsiteX2" fmla="*/ 76759 w 95250"/>
                  <a:gd name="connsiteY2" fmla="*/ 47727 h 95250"/>
                  <a:gd name="connsiteX3" fmla="*/ 48184 w 95250"/>
                  <a:gd name="connsiteY3" fmla="*/ 76302 h 95250"/>
                  <a:gd name="connsiteX4" fmla="*/ 19609 w 95250"/>
                  <a:gd name="connsiteY4" fmla="*/ 47727 h 95250"/>
                  <a:gd name="connsiteX5" fmla="*/ 48184 w 95250"/>
                  <a:gd name="connsiteY5" fmla="*/ 19152 h 95250"/>
                  <a:gd name="connsiteX6" fmla="*/ 48184 w 95250"/>
                  <a:gd name="connsiteY6" fmla="*/ 102 h 95250"/>
                  <a:gd name="connsiteX7" fmla="*/ 559 w 95250"/>
                  <a:gd name="connsiteY7" fmla="*/ 47727 h 95250"/>
                  <a:gd name="connsiteX8" fmla="*/ 48184 w 95250"/>
                  <a:gd name="connsiteY8" fmla="*/ 95352 h 95250"/>
                  <a:gd name="connsiteX9" fmla="*/ 95809 w 95250"/>
                  <a:gd name="connsiteY9" fmla="*/ 47727 h 95250"/>
                  <a:gd name="connsiteX10" fmla="*/ 95809 w 95250"/>
                  <a:gd name="connsiteY10" fmla="*/ 47727 h 95250"/>
                  <a:gd name="connsiteX11" fmla="*/ 48184 w 95250"/>
                  <a:gd name="connsiteY11" fmla="*/ 102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8184" y="19152"/>
                    </a:moveTo>
                    <a:cubicBezTo>
                      <a:pt x="63966" y="19152"/>
                      <a:pt x="76759" y="31945"/>
                      <a:pt x="76759" y="47727"/>
                    </a:cubicBezTo>
                    <a:lnTo>
                      <a:pt x="76759" y="47727"/>
                    </a:lnTo>
                    <a:cubicBezTo>
                      <a:pt x="76759" y="63509"/>
                      <a:pt x="63966" y="76302"/>
                      <a:pt x="48184" y="76302"/>
                    </a:cubicBezTo>
                    <a:cubicBezTo>
                      <a:pt x="32402" y="76302"/>
                      <a:pt x="19609" y="63509"/>
                      <a:pt x="19609" y="47727"/>
                    </a:cubicBezTo>
                    <a:cubicBezTo>
                      <a:pt x="19609" y="31945"/>
                      <a:pt x="32402" y="19152"/>
                      <a:pt x="48184" y="19152"/>
                    </a:cubicBezTo>
                    <a:close/>
                    <a:moveTo>
                      <a:pt x="48184" y="102"/>
                    </a:moveTo>
                    <a:cubicBezTo>
                      <a:pt x="21881" y="102"/>
                      <a:pt x="559" y="21425"/>
                      <a:pt x="559" y="47727"/>
                    </a:cubicBezTo>
                    <a:cubicBezTo>
                      <a:pt x="559" y="74030"/>
                      <a:pt x="21881" y="95352"/>
                      <a:pt x="48184" y="95352"/>
                    </a:cubicBezTo>
                    <a:cubicBezTo>
                      <a:pt x="74486" y="95352"/>
                      <a:pt x="95809" y="74030"/>
                      <a:pt x="95809" y="47727"/>
                    </a:cubicBezTo>
                    <a:lnTo>
                      <a:pt x="95809" y="47727"/>
                    </a:lnTo>
                    <a:cubicBezTo>
                      <a:pt x="95809" y="21425"/>
                      <a:pt x="74486" y="102"/>
                      <a:pt x="48184" y="102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8D4A7B5C-3FFA-3ED2-0CD2-F3FCCB5EF3B5}"/>
                  </a:ext>
                </a:extLst>
              </p:cNvPr>
              <p:cNvSpPr/>
              <p:nvPr/>
            </p:nvSpPr>
            <p:spPr>
              <a:xfrm>
                <a:off x="7592377" y="2613926"/>
                <a:ext cx="95250" cy="95250"/>
              </a:xfrm>
              <a:custGeom>
                <a:avLst/>
                <a:gdLst>
                  <a:gd name="connsiteX0" fmla="*/ 48257 w 95250"/>
                  <a:gd name="connsiteY0" fmla="*/ 19179 h 95250"/>
                  <a:gd name="connsiteX1" fmla="*/ 76832 w 95250"/>
                  <a:gd name="connsiteY1" fmla="*/ 47754 h 95250"/>
                  <a:gd name="connsiteX2" fmla="*/ 76832 w 95250"/>
                  <a:gd name="connsiteY2" fmla="*/ 47754 h 95250"/>
                  <a:gd name="connsiteX3" fmla="*/ 48257 w 95250"/>
                  <a:gd name="connsiteY3" fmla="*/ 76329 h 95250"/>
                  <a:gd name="connsiteX4" fmla="*/ 19682 w 95250"/>
                  <a:gd name="connsiteY4" fmla="*/ 47754 h 95250"/>
                  <a:gd name="connsiteX5" fmla="*/ 48257 w 95250"/>
                  <a:gd name="connsiteY5" fmla="*/ 19179 h 95250"/>
                  <a:gd name="connsiteX6" fmla="*/ 48257 w 95250"/>
                  <a:gd name="connsiteY6" fmla="*/ 129 h 95250"/>
                  <a:gd name="connsiteX7" fmla="*/ 632 w 95250"/>
                  <a:gd name="connsiteY7" fmla="*/ 47754 h 95250"/>
                  <a:gd name="connsiteX8" fmla="*/ 48257 w 95250"/>
                  <a:gd name="connsiteY8" fmla="*/ 95379 h 95250"/>
                  <a:gd name="connsiteX9" fmla="*/ 95882 w 95250"/>
                  <a:gd name="connsiteY9" fmla="*/ 47754 h 95250"/>
                  <a:gd name="connsiteX10" fmla="*/ 95882 w 95250"/>
                  <a:gd name="connsiteY10" fmla="*/ 47754 h 95250"/>
                  <a:gd name="connsiteX11" fmla="*/ 48257 w 95250"/>
                  <a:gd name="connsiteY11" fmla="*/ 1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8257" y="19179"/>
                    </a:moveTo>
                    <a:cubicBezTo>
                      <a:pt x="64039" y="19179"/>
                      <a:pt x="76832" y="31972"/>
                      <a:pt x="76832" y="47754"/>
                    </a:cubicBezTo>
                    <a:lnTo>
                      <a:pt x="76832" y="47754"/>
                    </a:lnTo>
                    <a:cubicBezTo>
                      <a:pt x="76832" y="63536"/>
                      <a:pt x="64039" y="76329"/>
                      <a:pt x="48257" y="76329"/>
                    </a:cubicBezTo>
                    <a:cubicBezTo>
                      <a:pt x="32475" y="76329"/>
                      <a:pt x="19682" y="63536"/>
                      <a:pt x="19682" y="47754"/>
                    </a:cubicBezTo>
                    <a:cubicBezTo>
                      <a:pt x="19682" y="31972"/>
                      <a:pt x="32475" y="19179"/>
                      <a:pt x="48257" y="19179"/>
                    </a:cubicBezTo>
                    <a:close/>
                    <a:moveTo>
                      <a:pt x="48257" y="129"/>
                    </a:moveTo>
                    <a:cubicBezTo>
                      <a:pt x="21954" y="129"/>
                      <a:pt x="632" y="21452"/>
                      <a:pt x="632" y="47754"/>
                    </a:cubicBezTo>
                    <a:cubicBezTo>
                      <a:pt x="632" y="74057"/>
                      <a:pt x="21954" y="95379"/>
                      <a:pt x="48257" y="95379"/>
                    </a:cubicBezTo>
                    <a:cubicBezTo>
                      <a:pt x="74559" y="95379"/>
                      <a:pt x="95882" y="74057"/>
                      <a:pt x="95882" y="47754"/>
                    </a:cubicBezTo>
                    <a:lnTo>
                      <a:pt x="95882" y="47754"/>
                    </a:lnTo>
                    <a:cubicBezTo>
                      <a:pt x="95882" y="21452"/>
                      <a:pt x="74559" y="129"/>
                      <a:pt x="48257" y="129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DE8BA1B-364E-8AE1-D53A-BD98821C5AFF}"/>
                  </a:ext>
                </a:extLst>
              </p:cNvPr>
              <p:cNvSpPr/>
              <p:nvPr/>
            </p:nvSpPr>
            <p:spPr>
              <a:xfrm>
                <a:off x="8285797" y="3744077"/>
                <a:ext cx="95250" cy="95250"/>
              </a:xfrm>
              <a:custGeom>
                <a:avLst/>
                <a:gdLst>
                  <a:gd name="connsiteX0" fmla="*/ 48329 w 95250"/>
                  <a:gd name="connsiteY0" fmla="*/ 19298 h 95250"/>
                  <a:gd name="connsiteX1" fmla="*/ 76904 w 95250"/>
                  <a:gd name="connsiteY1" fmla="*/ 47873 h 95250"/>
                  <a:gd name="connsiteX2" fmla="*/ 76904 w 95250"/>
                  <a:gd name="connsiteY2" fmla="*/ 47873 h 95250"/>
                  <a:gd name="connsiteX3" fmla="*/ 48329 w 95250"/>
                  <a:gd name="connsiteY3" fmla="*/ 76448 h 95250"/>
                  <a:gd name="connsiteX4" fmla="*/ 19754 w 95250"/>
                  <a:gd name="connsiteY4" fmla="*/ 47873 h 95250"/>
                  <a:gd name="connsiteX5" fmla="*/ 48329 w 95250"/>
                  <a:gd name="connsiteY5" fmla="*/ 19298 h 95250"/>
                  <a:gd name="connsiteX6" fmla="*/ 48329 w 95250"/>
                  <a:gd name="connsiteY6" fmla="*/ 248 h 95250"/>
                  <a:gd name="connsiteX7" fmla="*/ 704 w 95250"/>
                  <a:gd name="connsiteY7" fmla="*/ 47873 h 95250"/>
                  <a:gd name="connsiteX8" fmla="*/ 48329 w 95250"/>
                  <a:gd name="connsiteY8" fmla="*/ 95498 h 95250"/>
                  <a:gd name="connsiteX9" fmla="*/ 95954 w 95250"/>
                  <a:gd name="connsiteY9" fmla="*/ 47873 h 95250"/>
                  <a:gd name="connsiteX10" fmla="*/ 95954 w 95250"/>
                  <a:gd name="connsiteY10" fmla="*/ 47873 h 95250"/>
                  <a:gd name="connsiteX11" fmla="*/ 48329 w 95250"/>
                  <a:gd name="connsiteY11" fmla="*/ 248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8329" y="19298"/>
                    </a:moveTo>
                    <a:cubicBezTo>
                      <a:pt x="64111" y="19298"/>
                      <a:pt x="76904" y="32091"/>
                      <a:pt x="76904" y="47873"/>
                    </a:cubicBezTo>
                    <a:lnTo>
                      <a:pt x="76904" y="47873"/>
                    </a:lnTo>
                    <a:cubicBezTo>
                      <a:pt x="76904" y="63655"/>
                      <a:pt x="64111" y="76448"/>
                      <a:pt x="48329" y="76448"/>
                    </a:cubicBezTo>
                    <a:cubicBezTo>
                      <a:pt x="32547" y="76448"/>
                      <a:pt x="19754" y="63655"/>
                      <a:pt x="19754" y="47873"/>
                    </a:cubicBezTo>
                    <a:cubicBezTo>
                      <a:pt x="19754" y="32091"/>
                      <a:pt x="32547" y="19298"/>
                      <a:pt x="48329" y="19298"/>
                    </a:cubicBezTo>
                    <a:close/>
                    <a:moveTo>
                      <a:pt x="48329" y="248"/>
                    </a:moveTo>
                    <a:cubicBezTo>
                      <a:pt x="22027" y="248"/>
                      <a:pt x="704" y="21571"/>
                      <a:pt x="704" y="47873"/>
                    </a:cubicBezTo>
                    <a:cubicBezTo>
                      <a:pt x="704" y="74175"/>
                      <a:pt x="22027" y="95498"/>
                      <a:pt x="48329" y="95498"/>
                    </a:cubicBezTo>
                    <a:cubicBezTo>
                      <a:pt x="74632" y="95498"/>
                      <a:pt x="95954" y="74175"/>
                      <a:pt x="95954" y="47873"/>
                    </a:cubicBezTo>
                    <a:lnTo>
                      <a:pt x="95954" y="47873"/>
                    </a:lnTo>
                    <a:cubicBezTo>
                      <a:pt x="95954" y="21571"/>
                      <a:pt x="74632" y="248"/>
                      <a:pt x="48329" y="248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6A8186E6-62CD-768F-418B-59FC5BD40450}"/>
                  </a:ext>
                </a:extLst>
              </p:cNvPr>
              <p:cNvSpPr/>
              <p:nvPr/>
            </p:nvSpPr>
            <p:spPr>
              <a:xfrm>
                <a:off x="8979217" y="4706150"/>
                <a:ext cx="95250" cy="95250"/>
              </a:xfrm>
              <a:custGeom>
                <a:avLst/>
                <a:gdLst>
                  <a:gd name="connsiteX0" fmla="*/ 48402 w 95250"/>
                  <a:gd name="connsiteY0" fmla="*/ 19399 h 95250"/>
                  <a:gd name="connsiteX1" fmla="*/ 76977 w 95250"/>
                  <a:gd name="connsiteY1" fmla="*/ 47974 h 95250"/>
                  <a:gd name="connsiteX2" fmla="*/ 76977 w 95250"/>
                  <a:gd name="connsiteY2" fmla="*/ 47974 h 95250"/>
                  <a:gd name="connsiteX3" fmla="*/ 48402 w 95250"/>
                  <a:gd name="connsiteY3" fmla="*/ 76549 h 95250"/>
                  <a:gd name="connsiteX4" fmla="*/ 19827 w 95250"/>
                  <a:gd name="connsiteY4" fmla="*/ 47974 h 95250"/>
                  <a:gd name="connsiteX5" fmla="*/ 48402 w 95250"/>
                  <a:gd name="connsiteY5" fmla="*/ 19399 h 95250"/>
                  <a:gd name="connsiteX6" fmla="*/ 48402 w 95250"/>
                  <a:gd name="connsiteY6" fmla="*/ 349 h 95250"/>
                  <a:gd name="connsiteX7" fmla="*/ 777 w 95250"/>
                  <a:gd name="connsiteY7" fmla="*/ 47974 h 95250"/>
                  <a:gd name="connsiteX8" fmla="*/ 48402 w 95250"/>
                  <a:gd name="connsiteY8" fmla="*/ 95599 h 95250"/>
                  <a:gd name="connsiteX9" fmla="*/ 96027 w 95250"/>
                  <a:gd name="connsiteY9" fmla="*/ 47974 h 95250"/>
                  <a:gd name="connsiteX10" fmla="*/ 96027 w 95250"/>
                  <a:gd name="connsiteY10" fmla="*/ 47974 h 95250"/>
                  <a:gd name="connsiteX11" fmla="*/ 48402 w 95250"/>
                  <a:gd name="connsiteY11" fmla="*/ 34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8402" y="19399"/>
                    </a:moveTo>
                    <a:cubicBezTo>
                      <a:pt x="64184" y="19399"/>
                      <a:pt x="76977" y="32192"/>
                      <a:pt x="76977" y="47974"/>
                    </a:cubicBezTo>
                    <a:lnTo>
                      <a:pt x="76977" y="47974"/>
                    </a:lnTo>
                    <a:cubicBezTo>
                      <a:pt x="76977" y="63756"/>
                      <a:pt x="64184" y="76549"/>
                      <a:pt x="48402" y="76549"/>
                    </a:cubicBezTo>
                    <a:cubicBezTo>
                      <a:pt x="32620" y="76549"/>
                      <a:pt x="19827" y="63756"/>
                      <a:pt x="19827" y="47974"/>
                    </a:cubicBezTo>
                    <a:cubicBezTo>
                      <a:pt x="19827" y="32192"/>
                      <a:pt x="32620" y="19399"/>
                      <a:pt x="48402" y="19399"/>
                    </a:cubicBezTo>
                    <a:close/>
                    <a:moveTo>
                      <a:pt x="48402" y="349"/>
                    </a:moveTo>
                    <a:cubicBezTo>
                      <a:pt x="22100" y="349"/>
                      <a:pt x="777" y="21672"/>
                      <a:pt x="777" y="47974"/>
                    </a:cubicBezTo>
                    <a:cubicBezTo>
                      <a:pt x="777" y="74276"/>
                      <a:pt x="22100" y="95599"/>
                      <a:pt x="48402" y="95599"/>
                    </a:cubicBezTo>
                    <a:cubicBezTo>
                      <a:pt x="74705" y="95599"/>
                      <a:pt x="96027" y="74276"/>
                      <a:pt x="96027" y="47974"/>
                    </a:cubicBezTo>
                    <a:lnTo>
                      <a:pt x="96027" y="47974"/>
                    </a:lnTo>
                    <a:cubicBezTo>
                      <a:pt x="96027" y="21672"/>
                      <a:pt x="74705" y="349"/>
                      <a:pt x="48402" y="349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DE4ECF56-2E1C-18FC-0A95-80787D8EEFD3}"/>
                  </a:ext>
                </a:extLst>
              </p:cNvPr>
              <p:cNvSpPr/>
              <p:nvPr/>
            </p:nvSpPr>
            <p:spPr>
              <a:xfrm>
                <a:off x="9672637" y="4615595"/>
                <a:ext cx="95250" cy="95250"/>
              </a:xfrm>
              <a:custGeom>
                <a:avLst/>
                <a:gdLst>
                  <a:gd name="connsiteX0" fmla="*/ 48475 w 95250"/>
                  <a:gd name="connsiteY0" fmla="*/ 19390 h 95250"/>
                  <a:gd name="connsiteX1" fmla="*/ 77050 w 95250"/>
                  <a:gd name="connsiteY1" fmla="*/ 47965 h 95250"/>
                  <a:gd name="connsiteX2" fmla="*/ 77050 w 95250"/>
                  <a:gd name="connsiteY2" fmla="*/ 47965 h 95250"/>
                  <a:gd name="connsiteX3" fmla="*/ 48475 w 95250"/>
                  <a:gd name="connsiteY3" fmla="*/ 76540 h 95250"/>
                  <a:gd name="connsiteX4" fmla="*/ 19900 w 95250"/>
                  <a:gd name="connsiteY4" fmla="*/ 47965 h 95250"/>
                  <a:gd name="connsiteX5" fmla="*/ 48475 w 95250"/>
                  <a:gd name="connsiteY5" fmla="*/ 19390 h 95250"/>
                  <a:gd name="connsiteX6" fmla="*/ 48475 w 95250"/>
                  <a:gd name="connsiteY6" fmla="*/ 340 h 95250"/>
                  <a:gd name="connsiteX7" fmla="*/ 850 w 95250"/>
                  <a:gd name="connsiteY7" fmla="*/ 47965 h 95250"/>
                  <a:gd name="connsiteX8" fmla="*/ 48475 w 95250"/>
                  <a:gd name="connsiteY8" fmla="*/ 95590 h 95250"/>
                  <a:gd name="connsiteX9" fmla="*/ 96100 w 95250"/>
                  <a:gd name="connsiteY9" fmla="*/ 47965 h 95250"/>
                  <a:gd name="connsiteX10" fmla="*/ 96100 w 95250"/>
                  <a:gd name="connsiteY10" fmla="*/ 47965 h 95250"/>
                  <a:gd name="connsiteX11" fmla="*/ 48475 w 95250"/>
                  <a:gd name="connsiteY11" fmla="*/ 34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8475" y="19390"/>
                    </a:moveTo>
                    <a:cubicBezTo>
                      <a:pt x="64257" y="19390"/>
                      <a:pt x="77050" y="32183"/>
                      <a:pt x="77050" y="47965"/>
                    </a:cubicBezTo>
                    <a:lnTo>
                      <a:pt x="77050" y="47965"/>
                    </a:lnTo>
                    <a:cubicBezTo>
                      <a:pt x="77050" y="63747"/>
                      <a:pt x="64257" y="76540"/>
                      <a:pt x="48475" y="76540"/>
                    </a:cubicBezTo>
                    <a:cubicBezTo>
                      <a:pt x="32693" y="76540"/>
                      <a:pt x="19900" y="63747"/>
                      <a:pt x="19900" y="47965"/>
                    </a:cubicBezTo>
                    <a:cubicBezTo>
                      <a:pt x="19900" y="32183"/>
                      <a:pt x="32693" y="19390"/>
                      <a:pt x="48475" y="19390"/>
                    </a:cubicBezTo>
                    <a:close/>
                    <a:moveTo>
                      <a:pt x="48475" y="340"/>
                    </a:moveTo>
                    <a:cubicBezTo>
                      <a:pt x="22173" y="340"/>
                      <a:pt x="850" y="21662"/>
                      <a:pt x="850" y="47965"/>
                    </a:cubicBezTo>
                    <a:cubicBezTo>
                      <a:pt x="850" y="74267"/>
                      <a:pt x="22173" y="95590"/>
                      <a:pt x="48475" y="95590"/>
                    </a:cubicBezTo>
                    <a:cubicBezTo>
                      <a:pt x="74777" y="95590"/>
                      <a:pt x="96100" y="74267"/>
                      <a:pt x="96100" y="47965"/>
                    </a:cubicBezTo>
                    <a:lnTo>
                      <a:pt x="96100" y="47965"/>
                    </a:lnTo>
                    <a:cubicBezTo>
                      <a:pt x="96100" y="21662"/>
                      <a:pt x="74777" y="340"/>
                      <a:pt x="48475" y="340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8DEAD184-9555-305A-E995-8B2458184D28}"/>
                </a:ext>
              </a:extLst>
            </p:cNvPr>
            <p:cNvSpPr/>
            <p:nvPr/>
          </p:nvSpPr>
          <p:spPr>
            <a:xfrm>
              <a:off x="7558087" y="1504950"/>
              <a:ext cx="1914525" cy="342900"/>
            </a:xfrm>
            <a:custGeom>
              <a:avLst/>
              <a:gdLst>
                <a:gd name="connsiteX0" fmla="*/ 1914525 w 1914525"/>
                <a:gd name="connsiteY0" fmla="*/ 342900 h 342900"/>
                <a:gd name="connsiteX1" fmla="*/ 1914525 w 1914525"/>
                <a:gd name="connsiteY1" fmla="*/ 0 h 342900"/>
                <a:gd name="connsiteX2" fmla="*/ 0 w 1914525"/>
                <a:gd name="connsiteY2" fmla="*/ 0 h 342900"/>
                <a:gd name="connsiteX3" fmla="*/ 0 w 1914525"/>
                <a:gd name="connsiteY3" fmla="*/ 3429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4525" h="342900">
                  <a:moveTo>
                    <a:pt x="1914525" y="342900"/>
                  </a:moveTo>
                  <a:lnTo>
                    <a:pt x="1914525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3CFE2AA-5CC6-5E35-7AF4-824DC82C9857}"/>
                </a:ext>
              </a:extLst>
            </p:cNvPr>
            <p:cNvSpPr txBox="1"/>
            <p:nvPr/>
          </p:nvSpPr>
          <p:spPr>
            <a:xfrm>
              <a:off x="7914322" y="1496025"/>
              <a:ext cx="16592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High resolution cosine wave</a:t>
              </a: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44C5606-D353-B061-52A4-03E1CE3864DE}"/>
                </a:ext>
              </a:extLst>
            </p:cNvPr>
            <p:cNvSpPr/>
            <p:nvPr/>
          </p:nvSpPr>
          <p:spPr>
            <a:xfrm>
              <a:off x="7596187" y="1598895"/>
              <a:ext cx="381000" cy="9525"/>
            </a:xfrm>
            <a:custGeom>
              <a:avLst/>
              <a:gdLst>
                <a:gd name="connsiteX0" fmla="*/ 0 w 381000"/>
                <a:gd name="connsiteY0" fmla="*/ 0 h 9525"/>
                <a:gd name="connsiteX1" fmla="*/ 381000 w 38100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000" h="9525">
                  <a:moveTo>
                    <a:pt x="0" y="0"/>
                  </a:moveTo>
                  <a:lnTo>
                    <a:pt x="381000" y="0"/>
                  </a:lnTo>
                </a:path>
              </a:pathLst>
            </a:custGeom>
            <a:ln w="19050" cap="flat">
              <a:solidFill>
                <a:srgbClr val="0072B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5146E88-34AE-6C97-4040-45AC0FF9D92B}"/>
                </a:ext>
              </a:extLst>
            </p:cNvPr>
            <p:cNvSpPr txBox="1"/>
            <p:nvPr/>
          </p:nvSpPr>
          <p:spPr>
            <a:xfrm>
              <a:off x="7914322" y="1651034"/>
              <a:ext cx="163068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Low resolution cosine wave</a:t>
              </a:r>
            </a:p>
          </p:txBody>
        </p:sp>
        <p:grpSp>
          <p:nvGrpSpPr>
            <p:cNvPr id="106" name="Graphic 4">
              <a:extLst>
                <a:ext uri="{FF2B5EF4-FFF2-40B4-BE49-F238E27FC236}">
                  <a16:creationId xmlns:a16="http://schemas.microsoft.com/office/drawing/2014/main" id="{40613BCD-CCA6-238D-FE4D-37A7961C2069}"/>
                </a:ext>
              </a:extLst>
            </p:cNvPr>
            <p:cNvGrpSpPr/>
            <p:nvPr/>
          </p:nvGrpSpPr>
          <p:grpSpPr>
            <a:xfrm>
              <a:off x="7596187" y="1706279"/>
              <a:ext cx="381000" cy="95250"/>
              <a:chOff x="7739062" y="2030129"/>
              <a:chExt cx="381000" cy="95250"/>
            </a:xfrm>
            <a:solidFill>
              <a:srgbClr val="D95319"/>
            </a:solidFill>
          </p:grpSpPr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A7366D35-8C42-72AB-3EBC-1D4839DEF4CE}"/>
                  </a:ext>
                </a:extLst>
              </p:cNvPr>
              <p:cNvSpPr/>
              <p:nvPr/>
            </p:nvSpPr>
            <p:spPr>
              <a:xfrm>
                <a:off x="7739062" y="2077754"/>
                <a:ext cx="381000" cy="9525"/>
              </a:xfrm>
              <a:custGeom>
                <a:avLst/>
                <a:gdLst>
                  <a:gd name="connsiteX0" fmla="*/ 0 w 381000"/>
                  <a:gd name="connsiteY0" fmla="*/ 0 h 9525"/>
                  <a:gd name="connsiteX1" fmla="*/ 381000 w 3810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000" h="9525">
                    <a:moveTo>
                      <a:pt x="0" y="0"/>
                    </a:moveTo>
                    <a:lnTo>
                      <a:pt x="381000" y="0"/>
                    </a:lnTo>
                  </a:path>
                </a:pathLst>
              </a:custGeom>
              <a:ln w="19050" cap="flat">
                <a:solidFill>
                  <a:srgbClr val="D9531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D539E657-BAC7-10D7-C19C-847328766958}"/>
                  </a:ext>
                </a:extLst>
              </p:cNvPr>
              <p:cNvSpPr/>
              <p:nvPr/>
            </p:nvSpPr>
            <p:spPr>
              <a:xfrm>
                <a:off x="7881937" y="2030129"/>
                <a:ext cx="95250" cy="95250"/>
              </a:xfrm>
              <a:custGeom>
                <a:avLst/>
                <a:gdLst>
                  <a:gd name="connsiteX0" fmla="*/ 48287 w 95250"/>
                  <a:gd name="connsiteY0" fmla="*/ 19118 h 95250"/>
                  <a:gd name="connsiteX1" fmla="*/ 76862 w 95250"/>
                  <a:gd name="connsiteY1" fmla="*/ 47693 h 95250"/>
                  <a:gd name="connsiteX2" fmla="*/ 76862 w 95250"/>
                  <a:gd name="connsiteY2" fmla="*/ 47693 h 95250"/>
                  <a:gd name="connsiteX3" fmla="*/ 48287 w 95250"/>
                  <a:gd name="connsiteY3" fmla="*/ 76268 h 95250"/>
                  <a:gd name="connsiteX4" fmla="*/ 19712 w 95250"/>
                  <a:gd name="connsiteY4" fmla="*/ 47693 h 95250"/>
                  <a:gd name="connsiteX5" fmla="*/ 48287 w 95250"/>
                  <a:gd name="connsiteY5" fmla="*/ 19118 h 95250"/>
                  <a:gd name="connsiteX6" fmla="*/ 48287 w 95250"/>
                  <a:gd name="connsiteY6" fmla="*/ 68 h 95250"/>
                  <a:gd name="connsiteX7" fmla="*/ 662 w 95250"/>
                  <a:gd name="connsiteY7" fmla="*/ 47693 h 95250"/>
                  <a:gd name="connsiteX8" fmla="*/ 48287 w 95250"/>
                  <a:gd name="connsiteY8" fmla="*/ 95318 h 95250"/>
                  <a:gd name="connsiteX9" fmla="*/ 95912 w 95250"/>
                  <a:gd name="connsiteY9" fmla="*/ 47693 h 95250"/>
                  <a:gd name="connsiteX10" fmla="*/ 95912 w 95250"/>
                  <a:gd name="connsiteY10" fmla="*/ 47693 h 95250"/>
                  <a:gd name="connsiteX11" fmla="*/ 48287 w 95250"/>
                  <a:gd name="connsiteY11" fmla="*/ 68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8287" y="19118"/>
                    </a:moveTo>
                    <a:cubicBezTo>
                      <a:pt x="64069" y="19118"/>
                      <a:pt x="76862" y="31911"/>
                      <a:pt x="76862" y="47693"/>
                    </a:cubicBezTo>
                    <a:lnTo>
                      <a:pt x="76862" y="47693"/>
                    </a:lnTo>
                    <a:cubicBezTo>
                      <a:pt x="76862" y="63475"/>
                      <a:pt x="64069" y="76268"/>
                      <a:pt x="48287" y="76268"/>
                    </a:cubicBezTo>
                    <a:cubicBezTo>
                      <a:pt x="32505" y="76268"/>
                      <a:pt x="19712" y="63475"/>
                      <a:pt x="19712" y="47693"/>
                    </a:cubicBezTo>
                    <a:cubicBezTo>
                      <a:pt x="19712" y="31911"/>
                      <a:pt x="32505" y="19118"/>
                      <a:pt x="48287" y="19118"/>
                    </a:cubicBezTo>
                    <a:close/>
                    <a:moveTo>
                      <a:pt x="48287" y="68"/>
                    </a:moveTo>
                    <a:cubicBezTo>
                      <a:pt x="21985" y="68"/>
                      <a:pt x="662" y="21391"/>
                      <a:pt x="662" y="47693"/>
                    </a:cubicBezTo>
                    <a:cubicBezTo>
                      <a:pt x="662" y="73995"/>
                      <a:pt x="21985" y="95318"/>
                      <a:pt x="48287" y="95318"/>
                    </a:cubicBezTo>
                    <a:cubicBezTo>
                      <a:pt x="74589" y="95318"/>
                      <a:pt x="95912" y="73995"/>
                      <a:pt x="95912" y="47693"/>
                    </a:cubicBezTo>
                    <a:lnTo>
                      <a:pt x="95912" y="47693"/>
                    </a:lnTo>
                    <a:cubicBezTo>
                      <a:pt x="95912" y="21391"/>
                      <a:pt x="74589" y="68"/>
                      <a:pt x="48287" y="68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5452542-E8D9-1F1C-A2A2-976C46BE849C}"/>
                </a:ext>
              </a:extLst>
            </p:cNvPr>
            <p:cNvSpPr/>
            <p:nvPr/>
          </p:nvSpPr>
          <p:spPr>
            <a:xfrm>
              <a:off x="7558087" y="1504950"/>
              <a:ext cx="1914525" cy="342900"/>
            </a:xfrm>
            <a:custGeom>
              <a:avLst/>
              <a:gdLst>
                <a:gd name="connsiteX0" fmla="*/ 0 w 1914525"/>
                <a:gd name="connsiteY0" fmla="*/ 342900 h 342900"/>
                <a:gd name="connsiteX1" fmla="*/ 0 w 1914525"/>
                <a:gd name="connsiteY1" fmla="*/ 0 h 342900"/>
                <a:gd name="connsiteX2" fmla="*/ 1914525 w 1914525"/>
                <a:gd name="connsiteY2" fmla="*/ 0 h 342900"/>
                <a:gd name="connsiteX3" fmla="*/ 1914525 w 1914525"/>
                <a:gd name="connsiteY3" fmla="*/ 3429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4525" h="342900">
                  <a:moveTo>
                    <a:pt x="0" y="342900"/>
                  </a:moveTo>
                  <a:lnTo>
                    <a:pt x="0" y="0"/>
                  </a:lnTo>
                  <a:lnTo>
                    <a:pt x="1914525" y="0"/>
                  </a:lnTo>
                  <a:lnTo>
                    <a:pt x="1914525" y="342900"/>
                  </a:lnTo>
                  <a:close/>
                </a:path>
              </a:pathLst>
            </a:custGeom>
            <a:noFill/>
            <a:ln w="6350" cap="flat">
              <a:solidFill>
                <a:srgbClr val="2626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45616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C91C201F-6A74-F585-2725-F493EA207B36}"/>
              </a:ext>
            </a:extLst>
          </p:cNvPr>
          <p:cNvGrpSpPr/>
          <p:nvPr/>
        </p:nvGrpSpPr>
        <p:grpSpPr>
          <a:xfrm>
            <a:off x="424133" y="507812"/>
            <a:ext cx="11214242" cy="5872431"/>
            <a:chOff x="424133" y="507812"/>
            <a:chExt cx="11214242" cy="587243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DFFA4D2-5F90-53C6-2C9E-BBE064B851F6}"/>
                </a:ext>
              </a:extLst>
            </p:cNvPr>
            <p:cNvGrpSpPr/>
            <p:nvPr/>
          </p:nvGrpSpPr>
          <p:grpSpPr>
            <a:xfrm>
              <a:off x="1234803" y="2148202"/>
              <a:ext cx="691116" cy="637954"/>
              <a:chOff x="1403498" y="1679944"/>
              <a:chExt cx="691116" cy="637954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30594B3-955A-208E-DEC7-22E4561326F7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0C1D65E-A124-4680-54E7-76259E4C97F9}"/>
                  </a:ext>
                </a:extLst>
              </p:cNvPr>
              <p:cNvCxnSpPr>
                <a:stCxn id="6" idx="3"/>
                <a:endCxn id="6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8B83DB5-7FD8-FCB2-9C13-5C61EC6CE51F}"/>
                  </a:ext>
                </a:extLst>
              </p:cNvPr>
              <p:cNvCxnSpPr>
                <a:stCxn id="6" idx="1"/>
                <a:endCxn id="6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D192310-6822-CC6A-23B5-1902AE46E91C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424133" y="2467179"/>
              <a:ext cx="81067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70359C6-F408-18D6-DEEE-CC69E8D75387}"/>
                    </a:ext>
                  </a:extLst>
                </p:cNvPr>
                <p:cNvSpPr/>
                <p:nvPr/>
              </p:nvSpPr>
              <p:spPr>
                <a:xfrm>
                  <a:off x="1550291" y="3000939"/>
                  <a:ext cx="2445733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𝐼𝐹</m:t>
                                    </m:r>
                                  </m:sub>
                                </m:s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̂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70359C6-F408-18D6-DEEE-CC69E8D753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0291" y="3000939"/>
                  <a:ext cx="2445733" cy="404983"/>
                </a:xfrm>
                <a:prstGeom prst="rect">
                  <a:avLst/>
                </a:prstGeom>
                <a:blipFill>
                  <a:blip r:embed="rId2"/>
                  <a:stretch>
                    <a:fillRect r="-5473" b="-298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1A7DCEA-F797-8333-7281-83A048EC914C}"/>
                </a:ext>
              </a:extLst>
            </p:cNvPr>
            <p:cNvCxnSpPr>
              <a:endCxn id="6" idx="4"/>
            </p:cNvCxnSpPr>
            <p:nvPr/>
          </p:nvCxnSpPr>
          <p:spPr>
            <a:xfrm flipV="1">
              <a:off x="1580361" y="2786156"/>
              <a:ext cx="0" cy="42956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F6ADB29-828C-2B38-8718-C0587DD2717E}"/>
                </a:ext>
              </a:extLst>
            </p:cNvPr>
            <p:cNvGrpSpPr/>
            <p:nvPr/>
          </p:nvGrpSpPr>
          <p:grpSpPr>
            <a:xfrm>
              <a:off x="1234803" y="4073240"/>
              <a:ext cx="691116" cy="637954"/>
              <a:chOff x="1403498" y="1679944"/>
              <a:chExt cx="691116" cy="637954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8FDED49-F882-BD1C-E7FD-B086EEAAF308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A3D6508-3243-0FBB-AD93-A27BBFD45DED}"/>
                  </a:ext>
                </a:extLst>
              </p:cNvPr>
              <p:cNvCxnSpPr>
                <a:stCxn id="13" idx="3"/>
                <a:endCxn id="13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4E6E589-B241-3019-FA4F-B79BE7648611}"/>
                  </a:ext>
                </a:extLst>
              </p:cNvPr>
              <p:cNvCxnSpPr>
                <a:stCxn id="13" idx="1"/>
                <a:endCxn id="13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EB6C2C6-870E-D4BC-38B2-37560E91B21B}"/>
                </a:ext>
              </a:extLst>
            </p:cNvPr>
            <p:cNvCxnSpPr>
              <a:cxnSpLocks/>
            </p:cNvCxnSpPr>
            <p:nvPr/>
          </p:nvCxnSpPr>
          <p:spPr>
            <a:xfrm>
              <a:off x="860265" y="4392217"/>
              <a:ext cx="39143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173A4BE-627A-A12B-E79C-738D8C7A11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0265" y="2467180"/>
              <a:ext cx="0" cy="19157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19E2997-EF90-E8E6-F9E1-F67848F43A62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1580361" y="3678805"/>
              <a:ext cx="0" cy="3944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394E3EDF-1053-6AF7-0B22-205A4FDD1316}"/>
                    </a:ext>
                  </a:extLst>
                </p:cNvPr>
                <p:cNvSpPr/>
                <p:nvPr/>
              </p:nvSpPr>
              <p:spPr>
                <a:xfrm>
                  <a:off x="1400519" y="3332621"/>
                  <a:ext cx="2595646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𝑠𝑖𝑛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𝐼𝐹</m:t>
                                    </m:r>
                                  </m:sub>
                                </m:s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̂"/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394E3EDF-1053-6AF7-0B22-205A4FDD13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0519" y="3332621"/>
                  <a:ext cx="2595646" cy="404983"/>
                </a:xfrm>
                <a:prstGeom prst="rect">
                  <a:avLst/>
                </a:prstGeom>
                <a:blipFill>
                  <a:blip r:embed="rId3"/>
                  <a:stretch>
                    <a:fillRect r="-5164" b="-303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Freeform 81">
              <a:extLst>
                <a:ext uri="{FF2B5EF4-FFF2-40B4-BE49-F238E27FC236}">
                  <a16:creationId xmlns:a16="http://schemas.microsoft.com/office/drawing/2014/main" id="{6849B762-1375-8D8D-9F4D-1BF6009CDAC6}"/>
                </a:ext>
              </a:extLst>
            </p:cNvPr>
            <p:cNvSpPr/>
            <p:nvPr/>
          </p:nvSpPr>
          <p:spPr>
            <a:xfrm>
              <a:off x="2813567" y="3903621"/>
              <a:ext cx="1168528" cy="359139"/>
            </a:xfrm>
            <a:custGeom>
              <a:avLst/>
              <a:gdLst>
                <a:gd name="connsiteX0" fmla="*/ 0 w 1168528"/>
                <a:gd name="connsiteY0" fmla="*/ 359139 h 359139"/>
                <a:gd name="connsiteX1" fmla="*/ 244549 w 1168528"/>
                <a:gd name="connsiteY1" fmla="*/ 93325 h 359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68528" h="359139">
                  <a:moveTo>
                    <a:pt x="0" y="359139"/>
                  </a:moveTo>
                  <a:cubicBezTo>
                    <a:pt x="968449" y="109274"/>
                    <a:pt x="1936898" y="-140591"/>
                    <a:pt x="244549" y="93325"/>
                  </a:cubicBezTo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3E65CDE-7822-7E22-46AE-9CD7AC760529}"/>
                </a:ext>
              </a:extLst>
            </p:cNvPr>
            <p:cNvGrpSpPr/>
            <p:nvPr/>
          </p:nvGrpSpPr>
          <p:grpSpPr>
            <a:xfrm>
              <a:off x="4190307" y="2148202"/>
              <a:ext cx="691116" cy="637954"/>
              <a:chOff x="1403498" y="1679944"/>
              <a:chExt cx="691116" cy="637954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5EA10D1-55DB-F6FA-D06F-AB723352C8D7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59165A7-E7A7-16D7-7867-98AF85EC222A}"/>
                  </a:ext>
                </a:extLst>
              </p:cNvPr>
              <p:cNvCxnSpPr>
                <a:stCxn id="22" idx="3"/>
                <a:endCxn id="22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3CE4DB6-2F5F-8563-0E74-97379C057AB3}"/>
                  </a:ext>
                </a:extLst>
              </p:cNvPr>
              <p:cNvCxnSpPr>
                <a:stCxn id="22" idx="1"/>
                <a:endCxn id="22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C0DD894-B74E-04C2-F734-653BA387206D}"/>
                </a:ext>
              </a:extLst>
            </p:cNvPr>
            <p:cNvCxnSpPr>
              <a:cxnSpLocks/>
              <a:stCxn id="6" idx="6"/>
              <a:endCxn id="22" idx="2"/>
            </p:cNvCxnSpPr>
            <p:nvPr/>
          </p:nvCxnSpPr>
          <p:spPr>
            <a:xfrm>
              <a:off x="1925919" y="2467179"/>
              <a:ext cx="226438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5762499-973C-E20C-76CD-4DCF8F56045D}"/>
                </a:ext>
              </a:extLst>
            </p:cNvPr>
            <p:cNvCxnSpPr>
              <a:cxnSpLocks/>
              <a:stCxn id="34" idx="0"/>
              <a:endCxn id="22" idx="4"/>
            </p:cNvCxnSpPr>
            <p:nvPr/>
          </p:nvCxnSpPr>
          <p:spPr>
            <a:xfrm flipH="1" flipV="1">
              <a:off x="4535865" y="2786156"/>
              <a:ext cx="16143" cy="4777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60C8F9C-7542-09F5-8CC3-74DA28DF7C47}"/>
                </a:ext>
              </a:extLst>
            </p:cNvPr>
            <p:cNvGrpSpPr/>
            <p:nvPr/>
          </p:nvGrpSpPr>
          <p:grpSpPr>
            <a:xfrm>
              <a:off x="4206450" y="4080190"/>
              <a:ext cx="691116" cy="637954"/>
              <a:chOff x="1403498" y="1679944"/>
              <a:chExt cx="691116" cy="637954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73D0654-DCB6-CB6F-EE23-4FC5370A8F2F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941CB17-7E63-A409-350C-2D5CBEF7050D}"/>
                  </a:ext>
                </a:extLst>
              </p:cNvPr>
              <p:cNvCxnSpPr>
                <a:stCxn id="28" idx="3"/>
                <a:endCxn id="28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A24C50B-26BF-834B-43BD-BA3199529108}"/>
                  </a:ext>
                </a:extLst>
              </p:cNvPr>
              <p:cNvCxnSpPr>
                <a:stCxn id="28" idx="1"/>
                <a:endCxn id="28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8637F57-D56F-92B4-D9DC-5EE791B9A250}"/>
                </a:ext>
              </a:extLst>
            </p:cNvPr>
            <p:cNvCxnSpPr>
              <a:cxnSpLocks/>
              <a:stCxn id="13" idx="6"/>
              <a:endCxn id="28" idx="2"/>
            </p:cNvCxnSpPr>
            <p:nvPr/>
          </p:nvCxnSpPr>
          <p:spPr>
            <a:xfrm>
              <a:off x="1925919" y="4392217"/>
              <a:ext cx="2280531" cy="69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6F15AD6-93A1-DE31-4129-C0E522D9B161}"/>
                </a:ext>
              </a:extLst>
            </p:cNvPr>
            <p:cNvCxnSpPr>
              <a:cxnSpLocks/>
              <a:endCxn id="28" idx="0"/>
            </p:cNvCxnSpPr>
            <p:nvPr/>
          </p:nvCxnSpPr>
          <p:spPr>
            <a:xfrm>
              <a:off x="4552008" y="3678805"/>
              <a:ext cx="0" cy="4013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486234B-BAD4-CC39-96A2-44EB8B256CD9}"/>
                </a:ext>
              </a:extLst>
            </p:cNvPr>
            <p:cNvCxnSpPr>
              <a:stCxn id="22" idx="6"/>
            </p:cNvCxnSpPr>
            <p:nvPr/>
          </p:nvCxnSpPr>
          <p:spPr>
            <a:xfrm flipV="1">
              <a:off x="4881423" y="2450987"/>
              <a:ext cx="3767642" cy="16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84733D59-F465-85D1-7EB4-E854940EE7AC}"/>
                    </a:ext>
                  </a:extLst>
                </p:cNvPr>
                <p:cNvSpPr/>
                <p:nvPr/>
              </p:nvSpPr>
              <p:spPr>
                <a:xfrm>
                  <a:off x="4027152" y="3263903"/>
                  <a:ext cx="1049711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84733D59-F465-85D1-7EB4-E854940EE7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7152" y="3263903"/>
                  <a:ext cx="1049711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6557" r="-1162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84FC4B3-D2A8-B3D8-FC69-4DF92EED23F4}"/>
                </a:ext>
              </a:extLst>
            </p:cNvPr>
            <p:cNvGrpSpPr/>
            <p:nvPr/>
          </p:nvGrpSpPr>
          <p:grpSpPr>
            <a:xfrm>
              <a:off x="8649065" y="2101736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F2F82BE2-717F-CF52-6B42-58DA03D62395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A135C745-AB71-4EC8-A787-CE4FA5CD3D3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82692" t="-158427" r="-126923" b="-23033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3FFDF269-83C8-BDAF-0292-4C9417658D84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F36C31C-A751-DC3A-9E71-3C7143239D3D}"/>
                </a:ext>
              </a:extLst>
            </p:cNvPr>
            <p:cNvCxnSpPr>
              <a:cxnSpLocks/>
            </p:cNvCxnSpPr>
            <p:nvPr/>
          </p:nvCxnSpPr>
          <p:spPr>
            <a:xfrm>
              <a:off x="9937717" y="2475116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5688989-4CF1-3ECF-B353-3BFF031BF71A}"/>
                </a:ext>
              </a:extLst>
            </p:cNvPr>
            <p:cNvGrpSpPr/>
            <p:nvPr/>
          </p:nvGrpSpPr>
          <p:grpSpPr>
            <a:xfrm>
              <a:off x="5447747" y="1343083"/>
              <a:ext cx="691116" cy="637954"/>
              <a:chOff x="1403498" y="1679944"/>
              <a:chExt cx="691116" cy="637954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EF213E3-1F8A-73F3-54E0-14D103E4EADA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98B57E6-E769-1FE5-D394-D92985EDE9EC}"/>
                  </a:ext>
                </a:extLst>
              </p:cNvPr>
              <p:cNvCxnSpPr>
                <a:stCxn id="40" idx="3"/>
                <a:endCxn id="40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49D804B-D79C-8714-B70D-E9C642F1684D}"/>
                  </a:ext>
                </a:extLst>
              </p:cNvPr>
              <p:cNvCxnSpPr>
                <a:stCxn id="40" idx="1"/>
                <a:endCxn id="40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073018A-BA54-5B48-7765-66C26BD55289}"/>
                </a:ext>
              </a:extLst>
            </p:cNvPr>
            <p:cNvCxnSpPr>
              <a:stCxn id="40" idx="6"/>
            </p:cNvCxnSpPr>
            <p:nvPr/>
          </p:nvCxnSpPr>
          <p:spPr>
            <a:xfrm flipV="1">
              <a:off x="6138863" y="1652915"/>
              <a:ext cx="2510202" cy="914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462E811-1B51-F052-DE32-CA9A62122A19}"/>
                </a:ext>
              </a:extLst>
            </p:cNvPr>
            <p:cNvGrpSpPr/>
            <p:nvPr/>
          </p:nvGrpSpPr>
          <p:grpSpPr>
            <a:xfrm>
              <a:off x="8649065" y="1303664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B2F61692-F749-AAFB-1809-A44FDA16818B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D5589A43-7CE9-4B96-9625-C340C33812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82692" t="-156667" r="-126923" b="-22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05541802-DAFE-74BF-C160-FF1AAC3B92F0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02EE8E1-1040-1CC6-024D-3842D5F8822E}"/>
                </a:ext>
              </a:extLst>
            </p:cNvPr>
            <p:cNvCxnSpPr>
              <a:cxnSpLocks/>
            </p:cNvCxnSpPr>
            <p:nvPr/>
          </p:nvCxnSpPr>
          <p:spPr>
            <a:xfrm>
              <a:off x="9937717" y="1652915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9D42ACA-75EE-AEBC-D2D8-B733B83A410C}"/>
                </a:ext>
              </a:extLst>
            </p:cNvPr>
            <p:cNvGrpSpPr/>
            <p:nvPr/>
          </p:nvGrpSpPr>
          <p:grpSpPr>
            <a:xfrm>
              <a:off x="6917098" y="517312"/>
              <a:ext cx="691116" cy="637954"/>
              <a:chOff x="1403498" y="1679944"/>
              <a:chExt cx="691116" cy="637954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D5BB1CEE-E624-DE05-AE10-64136073281D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C579B77-BF1A-1E0F-87A8-625D44A56FBE}"/>
                  </a:ext>
                </a:extLst>
              </p:cNvPr>
              <p:cNvCxnSpPr>
                <a:stCxn id="49" idx="3"/>
                <a:endCxn id="49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786A4A5-09C2-D3D3-1086-FDA58AB63CDB}"/>
                  </a:ext>
                </a:extLst>
              </p:cNvPr>
              <p:cNvCxnSpPr>
                <a:stCxn id="49" idx="1"/>
                <a:endCxn id="49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9896AAE-CE58-9149-F72E-3099FE4CFBE1}"/>
                </a:ext>
              </a:extLst>
            </p:cNvPr>
            <p:cNvCxnSpPr>
              <a:stCxn id="49" idx="6"/>
            </p:cNvCxnSpPr>
            <p:nvPr/>
          </p:nvCxnSpPr>
          <p:spPr>
            <a:xfrm>
              <a:off x="7608214" y="836289"/>
              <a:ext cx="1040850" cy="20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6C57046-E6D4-741E-E046-BBC38D41A938}"/>
                </a:ext>
              </a:extLst>
            </p:cNvPr>
            <p:cNvGrpSpPr/>
            <p:nvPr/>
          </p:nvGrpSpPr>
          <p:grpSpPr>
            <a:xfrm>
              <a:off x="8649064" y="507812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A10D0130-A87E-A545-0031-AC933D8E1C56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D29AD378-341D-4BB1-9448-B61BDEC78EB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82692" t="-156667" r="-126923" b="-22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635C61B7-4A32-2BF1-AE67-4AC98572DC31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1FDC178-D8A2-5557-6064-D77A0225007C}"/>
                </a:ext>
              </a:extLst>
            </p:cNvPr>
            <p:cNvCxnSpPr>
              <a:cxnSpLocks/>
            </p:cNvCxnSpPr>
            <p:nvPr/>
          </p:nvCxnSpPr>
          <p:spPr>
            <a:xfrm>
              <a:off x="9937717" y="834004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26C57FAB-638B-9024-EDE6-11B0657940C3}"/>
                    </a:ext>
                  </a:extLst>
                </p:cNvPr>
                <p:cNvSpPr/>
                <p:nvPr/>
              </p:nvSpPr>
              <p:spPr>
                <a:xfrm>
                  <a:off x="4844359" y="3067539"/>
                  <a:ext cx="1897892" cy="71468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acc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26C57FAB-638B-9024-EDE6-11B0657940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4359" y="3067539"/>
                  <a:ext cx="1897892" cy="71468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916AAAEC-E6A8-CC18-7AE0-9AD98300C3FC}"/>
                    </a:ext>
                  </a:extLst>
                </p:cNvPr>
                <p:cNvSpPr/>
                <p:nvPr/>
              </p:nvSpPr>
              <p:spPr>
                <a:xfrm>
                  <a:off x="6313710" y="3048580"/>
                  <a:ext cx="1897892" cy="71468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acc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916AAAEC-E6A8-CC18-7AE0-9AD98300C3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3710" y="3048580"/>
                  <a:ext cx="1897892" cy="71468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B612D1F-D01B-C943-DDD5-09E1AF3A6933}"/>
                </a:ext>
              </a:extLst>
            </p:cNvPr>
            <p:cNvCxnSpPr>
              <a:cxnSpLocks/>
              <a:stCxn id="57" idx="0"/>
              <a:endCxn id="40" idx="4"/>
            </p:cNvCxnSpPr>
            <p:nvPr/>
          </p:nvCxnSpPr>
          <p:spPr>
            <a:xfrm flipV="1">
              <a:off x="5793305" y="1981037"/>
              <a:ext cx="0" cy="10865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67D2875-C8A1-ABE3-EFE5-697AAFE9FEAD}"/>
                </a:ext>
              </a:extLst>
            </p:cNvPr>
            <p:cNvCxnSpPr>
              <a:cxnSpLocks/>
              <a:stCxn id="58" idx="0"/>
              <a:endCxn id="49" idx="4"/>
            </p:cNvCxnSpPr>
            <p:nvPr/>
          </p:nvCxnSpPr>
          <p:spPr>
            <a:xfrm flipV="1">
              <a:off x="7262656" y="1155266"/>
              <a:ext cx="0" cy="18933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59DFC02-A431-731B-B448-9894BECCC2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2738" y="809324"/>
              <a:ext cx="0" cy="1657856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AFFB6C1-6FD9-A943-F7F1-8D3E6DB1F132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>
              <a:off x="3552738" y="1652914"/>
              <a:ext cx="1895009" cy="91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340352E-2BEF-F279-6965-454F392C5548}"/>
                </a:ext>
              </a:extLst>
            </p:cNvPr>
            <p:cNvCxnSpPr>
              <a:cxnSpLocks/>
              <a:endCxn id="49" idx="2"/>
            </p:cNvCxnSpPr>
            <p:nvPr/>
          </p:nvCxnSpPr>
          <p:spPr>
            <a:xfrm>
              <a:off x="3535740" y="809324"/>
              <a:ext cx="3381358" cy="269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61B37AB-98BA-AAAD-2928-3A7EDD00AD42}"/>
                </a:ext>
              </a:extLst>
            </p:cNvPr>
            <p:cNvGrpSpPr/>
            <p:nvPr/>
          </p:nvGrpSpPr>
          <p:grpSpPr>
            <a:xfrm>
              <a:off x="6917098" y="5705586"/>
              <a:ext cx="691116" cy="637954"/>
              <a:chOff x="1403498" y="1679944"/>
              <a:chExt cx="691116" cy="637954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F513F675-4113-5DA9-0B11-75C9E23381EA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B9A2C7CB-CC03-3F40-101B-389B70F3ACE2}"/>
                  </a:ext>
                </a:extLst>
              </p:cNvPr>
              <p:cNvCxnSpPr>
                <a:stCxn id="65" idx="3"/>
                <a:endCxn id="65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428F2CEA-E8F5-DEFA-20A7-32E3E10B751D}"/>
                  </a:ext>
                </a:extLst>
              </p:cNvPr>
              <p:cNvCxnSpPr>
                <a:stCxn id="65" idx="1"/>
                <a:endCxn id="65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39449CE-0352-6402-93F3-23E24CEAF82D}"/>
                </a:ext>
              </a:extLst>
            </p:cNvPr>
            <p:cNvCxnSpPr>
              <a:cxnSpLocks/>
              <a:stCxn id="65" idx="6"/>
              <a:endCxn id="71" idx="1"/>
            </p:cNvCxnSpPr>
            <p:nvPr/>
          </p:nvCxnSpPr>
          <p:spPr>
            <a:xfrm>
              <a:off x="7608214" y="6024563"/>
              <a:ext cx="1062159" cy="64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D32B4FB-009C-1547-6446-DB819E5198B9}"/>
                </a:ext>
              </a:extLst>
            </p:cNvPr>
            <p:cNvGrpSpPr/>
            <p:nvPr/>
          </p:nvGrpSpPr>
          <p:grpSpPr>
            <a:xfrm>
              <a:off x="8670373" y="5681742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D8769F65-9119-1233-5B71-4A27CDCE41D6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151" name="Rectangle 150">
                    <a:extLst>
                      <a:ext uri="{FF2B5EF4-FFF2-40B4-BE49-F238E27FC236}">
                        <a16:creationId xmlns:a16="http://schemas.microsoft.com/office/drawing/2014/main" id="{887D1061-63D4-4681-92B7-F3483DFE0B1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84466" t="-156667" r="-128155" b="-22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FF5BE1A8-A4F0-368D-F7F4-46E66BD6C95B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E9D1BFE-A411-71B7-3E1C-98B4AA0F0BA8}"/>
                </a:ext>
              </a:extLst>
            </p:cNvPr>
            <p:cNvCxnSpPr>
              <a:cxnSpLocks/>
            </p:cNvCxnSpPr>
            <p:nvPr/>
          </p:nvCxnSpPr>
          <p:spPr>
            <a:xfrm>
              <a:off x="9940161" y="6049486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127F3A0-720A-57B6-DDEA-EF2CC7E5458D}"/>
                </a:ext>
              </a:extLst>
            </p:cNvPr>
            <p:cNvGrpSpPr/>
            <p:nvPr/>
          </p:nvGrpSpPr>
          <p:grpSpPr>
            <a:xfrm>
              <a:off x="5460391" y="4917453"/>
              <a:ext cx="691116" cy="637954"/>
              <a:chOff x="1403498" y="1679944"/>
              <a:chExt cx="691116" cy="637954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2963009C-FBCB-280B-A826-A1E2BDE3C0CF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9662BD79-F407-46A1-FF4B-17B0AA0EFAB0}"/>
                  </a:ext>
                </a:extLst>
              </p:cNvPr>
              <p:cNvCxnSpPr>
                <a:stCxn id="74" idx="3"/>
                <a:endCxn id="74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2CCFECD5-606B-31D5-4D2A-1D2CF3788F72}"/>
                  </a:ext>
                </a:extLst>
              </p:cNvPr>
              <p:cNvCxnSpPr>
                <a:stCxn id="74" idx="1"/>
                <a:endCxn id="74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5C5B9860-F8C5-BFB1-CDB4-C2404D89CBD0}"/>
                </a:ext>
              </a:extLst>
            </p:cNvPr>
            <p:cNvCxnSpPr>
              <a:cxnSpLocks/>
              <a:stCxn id="74" idx="6"/>
              <a:endCxn id="80" idx="1"/>
            </p:cNvCxnSpPr>
            <p:nvPr/>
          </p:nvCxnSpPr>
          <p:spPr>
            <a:xfrm>
              <a:off x="6151507" y="5236430"/>
              <a:ext cx="251886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F2EB71E0-3C41-C05A-7C2D-426F79BBB727}"/>
                </a:ext>
              </a:extLst>
            </p:cNvPr>
            <p:cNvGrpSpPr/>
            <p:nvPr/>
          </p:nvGrpSpPr>
          <p:grpSpPr>
            <a:xfrm>
              <a:off x="8670373" y="4887179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0903020D-9EB0-496B-29F4-6030B5EB6E50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160" name="Rectangle 159">
                    <a:extLst>
                      <a:ext uri="{FF2B5EF4-FFF2-40B4-BE49-F238E27FC236}">
                        <a16:creationId xmlns:a16="http://schemas.microsoft.com/office/drawing/2014/main" id="{D23B0880-1BCD-471A-9936-E8FBAE76A88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84466" t="-156667" r="-128155" b="-22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F7F15DCE-F73D-DDE0-0336-FABA16B2CB50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CBB4A814-6FE1-3980-2E76-0D2A6111B7B3}"/>
                </a:ext>
              </a:extLst>
            </p:cNvPr>
            <p:cNvCxnSpPr>
              <a:cxnSpLocks/>
            </p:cNvCxnSpPr>
            <p:nvPr/>
          </p:nvCxnSpPr>
          <p:spPr>
            <a:xfrm>
              <a:off x="9940161" y="5227285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F7E654FF-DF7F-DF40-9DDF-C3728BB2C62B}"/>
                </a:ext>
              </a:extLst>
            </p:cNvPr>
            <p:cNvGrpSpPr/>
            <p:nvPr/>
          </p:nvGrpSpPr>
          <p:grpSpPr>
            <a:xfrm>
              <a:off x="8649064" y="4079962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54FD23DA-565F-2AF7-B514-DEE5B1578EE7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119F197C-1397-4F08-B1FD-5F00CCCDBFC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84466" t="-158427" r="-128155" b="-23033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335075A2-B3D2-A089-4043-AECCC8523538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836A9748-F005-DE19-5B7A-40C57B04398C}"/>
                </a:ext>
              </a:extLst>
            </p:cNvPr>
            <p:cNvCxnSpPr>
              <a:cxnSpLocks/>
            </p:cNvCxnSpPr>
            <p:nvPr/>
          </p:nvCxnSpPr>
          <p:spPr>
            <a:xfrm>
              <a:off x="9940161" y="4408374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051F173-6D68-64D6-234A-D9C9C71F83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2738" y="4382974"/>
              <a:ext cx="0" cy="1615123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3436A894-1149-12C7-2294-03B76BBBC514}"/>
                </a:ext>
              </a:extLst>
            </p:cNvPr>
            <p:cNvCxnSpPr>
              <a:cxnSpLocks/>
              <a:endCxn id="74" idx="2"/>
            </p:cNvCxnSpPr>
            <p:nvPr/>
          </p:nvCxnSpPr>
          <p:spPr>
            <a:xfrm>
              <a:off x="3552738" y="5236430"/>
              <a:ext cx="190765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098DDC01-28FB-33A3-8188-317D8EA7EE5C}"/>
                </a:ext>
              </a:extLst>
            </p:cNvPr>
            <p:cNvCxnSpPr>
              <a:cxnSpLocks/>
              <a:stCxn id="28" idx="6"/>
              <a:endCxn id="84" idx="1"/>
            </p:cNvCxnSpPr>
            <p:nvPr/>
          </p:nvCxnSpPr>
          <p:spPr>
            <a:xfrm>
              <a:off x="4897566" y="4399167"/>
              <a:ext cx="3751498" cy="300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FCA3513E-6BAC-89D6-F5D9-E775034FD31F}"/>
                </a:ext>
              </a:extLst>
            </p:cNvPr>
            <p:cNvCxnSpPr>
              <a:cxnSpLocks/>
              <a:endCxn id="65" idx="2"/>
            </p:cNvCxnSpPr>
            <p:nvPr/>
          </p:nvCxnSpPr>
          <p:spPr>
            <a:xfrm>
              <a:off x="3552738" y="5998097"/>
              <a:ext cx="3364360" cy="264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7F9A42DF-30EF-A78C-8CDD-3408B88A0AB2}"/>
                    </a:ext>
                  </a:extLst>
                </p:cNvPr>
                <p:cNvSpPr txBox="1"/>
                <p:nvPr/>
              </p:nvSpPr>
              <p:spPr>
                <a:xfrm>
                  <a:off x="10720679" y="2176984"/>
                  <a:ext cx="88900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𝐼𝑃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7F9A42DF-30EF-A78C-8CDD-3408B88A0A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0679" y="2176984"/>
                  <a:ext cx="889003" cy="461665"/>
                </a:xfrm>
                <a:prstGeom prst="rect">
                  <a:avLst/>
                </a:prstGeom>
                <a:blipFill>
                  <a:blip r:embed="rId16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D0F7DFDC-ECBB-D8EB-05E3-7B9EB4E4728A}"/>
                    </a:ext>
                  </a:extLst>
                </p:cNvPr>
                <p:cNvSpPr txBox="1"/>
                <p:nvPr/>
              </p:nvSpPr>
              <p:spPr>
                <a:xfrm>
                  <a:off x="10720678" y="1406705"/>
                  <a:ext cx="88900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𝐼𝐸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D0F7DFDC-ECBB-D8EB-05E3-7B9EB4E472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0678" y="1406705"/>
                  <a:ext cx="889003" cy="461665"/>
                </a:xfrm>
                <a:prstGeom prst="rect">
                  <a:avLst/>
                </a:prstGeom>
                <a:blipFill>
                  <a:blip r:embed="rId17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3055E7A-3DC3-AC83-818F-E833948BE313}"/>
                    </a:ext>
                  </a:extLst>
                </p:cNvPr>
                <p:cNvSpPr txBox="1"/>
                <p:nvPr/>
              </p:nvSpPr>
              <p:spPr>
                <a:xfrm>
                  <a:off x="10720679" y="531393"/>
                  <a:ext cx="88900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𝐼𝐿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3055E7A-3DC3-AC83-818F-E833948BE3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0679" y="531393"/>
                  <a:ext cx="889003" cy="461665"/>
                </a:xfrm>
                <a:prstGeom prst="rect">
                  <a:avLst/>
                </a:prstGeom>
                <a:blipFill>
                  <a:blip r:embed="rId18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DC8DE47-DAA6-F311-DBC0-0A3D2DD5F506}"/>
                    </a:ext>
                  </a:extLst>
                </p:cNvPr>
                <p:cNvSpPr txBox="1"/>
                <p:nvPr/>
              </p:nvSpPr>
              <p:spPr>
                <a:xfrm>
                  <a:off x="10749372" y="5804155"/>
                  <a:ext cx="88900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𝐼𝐿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DC8DE47-DAA6-F311-DBC0-0A3D2DD5F5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9372" y="5804155"/>
                  <a:ext cx="889003" cy="461665"/>
                </a:xfrm>
                <a:prstGeom prst="rect">
                  <a:avLst/>
                </a:prstGeom>
                <a:blipFill>
                  <a:blip r:embed="rId19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21DB9712-4B7A-7C00-EA0B-A6CBB4295B28}"/>
                    </a:ext>
                  </a:extLst>
                </p:cNvPr>
                <p:cNvSpPr txBox="1"/>
                <p:nvPr/>
              </p:nvSpPr>
              <p:spPr>
                <a:xfrm>
                  <a:off x="10749371" y="4976726"/>
                  <a:ext cx="889003" cy="4877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𝑄𝐸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21DB9712-4B7A-7C00-EA0B-A6CBB4295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9371" y="4976726"/>
                  <a:ext cx="889003" cy="487762"/>
                </a:xfrm>
                <a:prstGeom prst="rect">
                  <a:avLst/>
                </a:prstGeom>
                <a:blipFill>
                  <a:blip r:embed="rId20"/>
                  <a:stretch>
                    <a:fillRect b="-875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2B089ED1-239B-10DB-4E00-FFFAD9C3B955}"/>
                    </a:ext>
                  </a:extLst>
                </p:cNvPr>
                <p:cNvSpPr txBox="1"/>
                <p:nvPr/>
              </p:nvSpPr>
              <p:spPr>
                <a:xfrm>
                  <a:off x="10749372" y="4158564"/>
                  <a:ext cx="889003" cy="4877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𝑄𝑃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2B089ED1-239B-10DB-4E00-FFFAD9C3B9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9372" y="4158564"/>
                  <a:ext cx="889003" cy="487762"/>
                </a:xfrm>
                <a:prstGeom prst="rect">
                  <a:avLst/>
                </a:prstGeom>
                <a:blipFill>
                  <a:blip r:embed="rId21"/>
                  <a:stretch>
                    <a:fillRect b="-875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3AFB623E-97AD-76B6-2D1F-48C282BB69B3}"/>
                </a:ext>
              </a:extLst>
            </p:cNvPr>
            <p:cNvCxnSpPr>
              <a:cxnSpLocks/>
              <a:stCxn id="57" idx="2"/>
              <a:endCxn id="74" idx="0"/>
            </p:cNvCxnSpPr>
            <p:nvPr/>
          </p:nvCxnSpPr>
          <p:spPr>
            <a:xfrm>
              <a:off x="5793305" y="3782222"/>
              <a:ext cx="12644" cy="11352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C170D40-4B29-73A2-C6F1-82242B8021A9}"/>
                </a:ext>
              </a:extLst>
            </p:cNvPr>
            <p:cNvCxnSpPr>
              <a:cxnSpLocks/>
              <a:stCxn id="58" idx="2"/>
              <a:endCxn id="65" idx="0"/>
            </p:cNvCxnSpPr>
            <p:nvPr/>
          </p:nvCxnSpPr>
          <p:spPr>
            <a:xfrm>
              <a:off x="7262656" y="3763263"/>
              <a:ext cx="0" cy="19423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9862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 w="28575">
          <a:noFill/>
        </a:ln>
      </a:spPr>
      <a:bodyPr wrap="square" rtlCol="0" anchor="ctr" anchorCtr="1">
        <a:normAutofit/>
      </a:bodyPr>
      <a:lstStyle>
        <a:defPPr algn="ctr">
          <a:defRPr sz="24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117</Words>
  <Application>Microsoft Office PowerPoint</Application>
  <PresentationFormat>Widescreen</PresentationFormat>
  <Paragraphs>75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Yaowen Hu</dc:creator>
  <cp:lastModifiedBy>Yaowen Hu</cp:lastModifiedBy>
  <cp:revision>1</cp:revision>
  <dcterms:created xsi:type="dcterms:W3CDTF">2023-08-08T19:04:34Z</dcterms:created>
  <dcterms:modified xsi:type="dcterms:W3CDTF">2023-08-16T14:32:21Z</dcterms:modified>
</cp:coreProperties>
</file>